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fntdata" ContentType="application/x-fontdata"/>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notesSlides/notesSlide2.xml" ContentType="application/vnd.openxmlformats-officedocument.presentationml.notesSlide+xml"/>
  <Override PartName="/ppt/tags/tag3.xml" ContentType="application/vnd.openxmlformats-officedocument.presentationml.tags+xml"/>
  <Override PartName="/ppt/notesSlides/notesSlide3.xml" ContentType="application/vnd.openxmlformats-officedocument.presentationml.notesSlide+xml"/>
  <Override PartName="/ppt/tags/tag4.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25"/>
  </p:notesMasterIdLst>
  <p:sldIdLst>
    <p:sldId id="467" r:id="rId2"/>
    <p:sldId id="468" r:id="rId3"/>
    <p:sldId id="469" r:id="rId4"/>
    <p:sldId id="257" r:id="rId5"/>
    <p:sldId id="258" r:id="rId6"/>
    <p:sldId id="259" r:id="rId7"/>
    <p:sldId id="260" r:id="rId8"/>
    <p:sldId id="392" r:id="rId9"/>
    <p:sldId id="261" r:id="rId10"/>
    <p:sldId id="265" r:id="rId11"/>
    <p:sldId id="382" r:id="rId12"/>
    <p:sldId id="383"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 id="301" r:id="rId46"/>
    <p:sldId id="302" r:id="rId47"/>
    <p:sldId id="303" r:id="rId48"/>
    <p:sldId id="304" r:id="rId49"/>
    <p:sldId id="305" r:id="rId50"/>
    <p:sldId id="306" r:id="rId51"/>
    <p:sldId id="307" r:id="rId52"/>
    <p:sldId id="308" r:id="rId53"/>
    <p:sldId id="309" r:id="rId54"/>
    <p:sldId id="310" r:id="rId55"/>
    <p:sldId id="311" r:id="rId56"/>
    <p:sldId id="312" r:id="rId57"/>
    <p:sldId id="313" r:id="rId58"/>
    <p:sldId id="314" r:id="rId59"/>
    <p:sldId id="315" r:id="rId60"/>
    <p:sldId id="316" r:id="rId61"/>
    <p:sldId id="317" r:id="rId62"/>
    <p:sldId id="470"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61" r:id="rId105"/>
    <p:sldId id="362" r:id="rId106"/>
    <p:sldId id="363" r:id="rId107"/>
    <p:sldId id="364" r:id="rId108"/>
    <p:sldId id="384" r:id="rId109"/>
    <p:sldId id="471" r:id="rId110"/>
    <p:sldId id="367" r:id="rId111"/>
    <p:sldId id="368" r:id="rId112"/>
    <p:sldId id="369" r:id="rId113"/>
    <p:sldId id="370" r:id="rId114"/>
    <p:sldId id="371" r:id="rId115"/>
    <p:sldId id="372" r:id="rId116"/>
    <p:sldId id="373" r:id="rId117"/>
    <p:sldId id="374" r:id="rId118"/>
    <p:sldId id="376" r:id="rId119"/>
    <p:sldId id="386" r:id="rId120"/>
    <p:sldId id="388" r:id="rId121"/>
    <p:sldId id="389" r:id="rId122"/>
    <p:sldId id="377" r:id="rId123"/>
    <p:sldId id="379" r:id="rId124"/>
  </p:sldIdLst>
  <p:sldSz cx="9144000" cy="6858000" type="screen4x3"/>
  <p:notesSz cx="6858000" cy="9144000"/>
  <p:embeddedFontLst>
    <p:embeddedFont>
      <p:font typeface="CMMI10" panose="02010600030101010101"/>
      <p:regular r:id="rId126"/>
    </p:embeddedFont>
    <p:embeddedFont>
      <p:font typeface="CMMI7" panose="02010600030101010101"/>
      <p:regular r:id="rId127"/>
    </p:embeddedFont>
    <p:embeddedFont>
      <p:font typeface="CMR10" panose="02010600030101010101"/>
      <p:regular r:id="rId128"/>
    </p:embeddedFont>
    <p:embeddedFont>
      <p:font typeface="CMSY10ORIG" panose="02010600030101010101"/>
      <p:regular r:id="rId129"/>
    </p:embeddedFont>
    <p:embeddedFont>
      <p:font typeface="Comic Sans MS" panose="030F0702030302020204" pitchFamily="66" charset="0"/>
      <p:regular r:id="rId130"/>
      <p:bold r:id="rId131"/>
      <p:italic r:id="rId132"/>
      <p:boldItalic r:id="rId133"/>
    </p:embeddedFont>
    <p:embeddedFont>
      <p:font typeface="Lucida Sans" panose="020B0602030504020204" pitchFamily="34" charset="0"/>
      <p:regular r:id="rId134"/>
      <p:bold r:id="rId135"/>
      <p:italic r:id="rId136"/>
      <p:boldItalic r:id="rId137"/>
    </p:embeddedFont>
    <p:embeddedFont>
      <p:font typeface="Marlett" pitchFamily="2" charset="2"/>
      <p:regular r:id="rId138"/>
    </p:embeddedFont>
    <p:embeddedFont>
      <p:font typeface="Tahoma" panose="020B0604030504040204" pitchFamily="34" charset="0"/>
      <p:regular r:id="rId139"/>
      <p:bold r:id="rId140"/>
    </p:embeddedFont>
    <p:embeddedFont>
      <p:font typeface="黑体" panose="02010609060101010101" pitchFamily="49" charset="-122"/>
      <p:regular r:id="rId141"/>
    </p:embeddedFont>
  </p:embeddedFontLst>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mn-ea"/>
        <a:cs typeface="+mn-cs"/>
      </a:defRPr>
    </a:lvl1pPr>
    <a:lvl2pPr marL="457200" algn="l" rtl="0" fontAlgn="base">
      <a:spcBef>
        <a:spcPct val="0"/>
      </a:spcBef>
      <a:spcAft>
        <a:spcPct val="0"/>
      </a:spcAft>
      <a:defRPr kern="1200">
        <a:solidFill>
          <a:schemeClr val="tx1"/>
        </a:solidFill>
        <a:latin typeface="Arial" panose="020B0604020202020204" pitchFamily="34" charset="0"/>
        <a:ea typeface="+mn-ea"/>
        <a:cs typeface="+mn-cs"/>
      </a:defRPr>
    </a:lvl2pPr>
    <a:lvl3pPr marL="914400" algn="l" rtl="0" fontAlgn="base">
      <a:spcBef>
        <a:spcPct val="0"/>
      </a:spcBef>
      <a:spcAft>
        <a:spcPct val="0"/>
      </a:spcAft>
      <a:defRPr kern="1200">
        <a:solidFill>
          <a:schemeClr val="tx1"/>
        </a:solidFill>
        <a:latin typeface="Arial" panose="020B0604020202020204" pitchFamily="34" charset="0"/>
        <a:ea typeface="+mn-ea"/>
        <a:cs typeface="+mn-cs"/>
      </a:defRPr>
    </a:lvl3pPr>
    <a:lvl4pPr marL="1371600" algn="l" rtl="0" fontAlgn="base">
      <a:spcBef>
        <a:spcPct val="0"/>
      </a:spcBef>
      <a:spcAft>
        <a:spcPct val="0"/>
      </a:spcAft>
      <a:defRPr kern="1200">
        <a:solidFill>
          <a:schemeClr val="tx1"/>
        </a:solidFill>
        <a:latin typeface="Arial" panose="020B0604020202020204" pitchFamily="34" charset="0"/>
        <a:ea typeface="+mn-ea"/>
        <a:cs typeface="+mn-cs"/>
      </a:defRPr>
    </a:lvl4pPr>
    <a:lvl5pPr marL="1828800" algn="l" rtl="0" fontAlgn="base">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3396" autoAdjust="0"/>
  </p:normalViewPr>
  <p:slideViewPr>
    <p:cSldViewPr>
      <p:cViewPr varScale="1">
        <p:scale>
          <a:sx n="47" d="100"/>
          <a:sy n="47" d="100"/>
        </p:scale>
        <p:origin x="1833" y="3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12588"/>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font" Target="fonts/font13.fntdata"/><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font" Target="fonts/font3.fntdata"/><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font" Target="fonts/font9.fntdata"/><Relationship Id="rId139" Type="http://schemas.openxmlformats.org/officeDocument/2006/relationships/font" Target="fonts/font14.fntdata"/><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font" Target="fonts/font4.fntdata"/><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font" Target="fonts/font15.fntdata"/><Relationship Id="rId14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font" Target="fonts/font5.fntdata"/><Relationship Id="rId135" Type="http://schemas.openxmlformats.org/officeDocument/2006/relationships/font" Target="fonts/font10.fntdata"/><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notesMaster" Target="notesMasters/notesMaster1.xml"/><Relationship Id="rId141" Type="http://schemas.openxmlformats.org/officeDocument/2006/relationships/font" Target="fonts/font16.fntdata"/><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font" Target="fonts/font6.fntdata"/><Relationship Id="rId136" Type="http://schemas.openxmlformats.org/officeDocument/2006/relationships/font" Target="fonts/font11.fntdata"/><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font" Target="fonts/font1.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font" Target="fonts/font12.fntdata"/><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font" Target="fonts/font7.fntdata"/><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font" Target="fonts/font2.fntdata"/><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font" Target="fonts/font8.fntdata"/><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0.w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966BE564-81A3-4A9F-9469-8644FCB24C59}"/>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3075" name="Rectangle 3">
            <a:extLst>
              <a:ext uri="{FF2B5EF4-FFF2-40B4-BE49-F238E27FC236}">
                <a16:creationId xmlns:a16="http://schemas.microsoft.com/office/drawing/2014/main" id="{7F679E6D-A549-41B9-A000-26676CD87AF6}"/>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31076" name="Rectangle 4">
            <a:extLst>
              <a:ext uri="{FF2B5EF4-FFF2-40B4-BE49-F238E27FC236}">
                <a16:creationId xmlns:a16="http://schemas.microsoft.com/office/drawing/2014/main" id="{5CEB5944-1F54-40A1-A137-B77B52C3819A}"/>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653BBCBF-8B38-4202-823C-687EC3E2780B}"/>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a:extLst>
              <a:ext uri="{FF2B5EF4-FFF2-40B4-BE49-F238E27FC236}">
                <a16:creationId xmlns:a16="http://schemas.microsoft.com/office/drawing/2014/main" id="{66CF64D0-4B03-4581-8B0C-5114912D51B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3079" name="Rectangle 7">
            <a:extLst>
              <a:ext uri="{FF2B5EF4-FFF2-40B4-BE49-F238E27FC236}">
                <a16:creationId xmlns:a16="http://schemas.microsoft.com/office/drawing/2014/main" id="{7E817FFF-E4F9-4DAF-B69D-A1A50CD9360F}"/>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C1ED557A-487A-47B7-B772-689899DDC0CC}"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itchFamily="34" charset="0"/>
        <a:ea typeface="+mn-ea"/>
        <a:cs typeface="+mn-cs"/>
      </a:defRPr>
    </a:lvl1pPr>
    <a:lvl2pPr marL="457200" algn="l" rtl="0" eaLnBrk="0" fontAlgn="base" hangingPunct="0">
      <a:spcBef>
        <a:spcPct val="30000"/>
      </a:spcBef>
      <a:spcAft>
        <a:spcPct val="0"/>
      </a:spcAft>
      <a:defRPr sz="1200" kern="1200">
        <a:solidFill>
          <a:schemeClr val="tx1"/>
        </a:solidFill>
        <a:latin typeface="Arial" pitchFamily="34" charset="0"/>
        <a:ea typeface="+mn-ea"/>
        <a:cs typeface="+mn-cs"/>
      </a:defRPr>
    </a:lvl2pPr>
    <a:lvl3pPr marL="914400" algn="l" rtl="0" eaLnBrk="0" fontAlgn="base" hangingPunct="0">
      <a:spcBef>
        <a:spcPct val="30000"/>
      </a:spcBef>
      <a:spcAft>
        <a:spcPct val="0"/>
      </a:spcAft>
      <a:defRPr sz="1200" kern="1200">
        <a:solidFill>
          <a:schemeClr val="tx1"/>
        </a:solidFill>
        <a:latin typeface="Arial" pitchFamily="34" charset="0"/>
        <a:ea typeface="+mn-ea"/>
        <a:cs typeface="+mn-cs"/>
      </a:defRPr>
    </a:lvl3pPr>
    <a:lvl4pPr marL="1371600" algn="l" rtl="0" eaLnBrk="0" fontAlgn="base" hangingPunct="0">
      <a:spcBef>
        <a:spcPct val="30000"/>
      </a:spcBef>
      <a:spcAft>
        <a:spcPct val="0"/>
      </a:spcAft>
      <a:defRPr sz="1200" kern="1200">
        <a:solidFill>
          <a:schemeClr val="tx1"/>
        </a:solidFill>
        <a:latin typeface="Arial" pitchFamily="34" charset="0"/>
        <a:ea typeface="+mn-ea"/>
        <a:cs typeface="+mn-cs"/>
      </a:defRPr>
    </a:lvl4pPr>
    <a:lvl5pPr marL="1828800" algn="l" rtl="0" eaLnBrk="0" fontAlgn="base" hangingPunct="0">
      <a:spcBef>
        <a:spcPct val="30000"/>
      </a:spcBef>
      <a:spcAft>
        <a:spcPct val="0"/>
      </a:spcAft>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D7335D1-9A81-4A52-8AB8-B95BF011C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9D50D0-02FC-4C0A-9515-9CDFE9E76C13}" type="slidenum">
              <a:rPr lang="en-US" altLang="zh-CN"/>
              <a:pPr eaLnBrk="1" hangingPunct="1"/>
              <a:t>1</a:t>
            </a:fld>
            <a:endParaRPr lang="en-US" altLang="zh-CN"/>
          </a:p>
        </p:txBody>
      </p:sp>
      <p:sp>
        <p:nvSpPr>
          <p:cNvPr id="132099" name="Rectangle 7">
            <a:extLst>
              <a:ext uri="{FF2B5EF4-FFF2-40B4-BE49-F238E27FC236}">
                <a16:creationId xmlns:a16="http://schemas.microsoft.com/office/drawing/2014/main" id="{6359DBD6-0364-473B-ACD1-0097F409FCF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47299D-4744-480E-82AD-46D524A54EFA}" type="slidenum">
              <a:rPr lang="ar-SA" altLang="zh-CN" sz="1200">
                <a:solidFill>
                  <a:srgbClr val="0000FF"/>
                </a:solidFill>
                <a:latin typeface="Marlett" pitchFamily="2" charset="2"/>
              </a:rPr>
              <a:pPr algn="r"/>
              <a:t>1</a:t>
            </a:fld>
            <a:endParaRPr lang="en-US" altLang="zh-CN" sz="1200">
              <a:solidFill>
                <a:srgbClr val="0000FF"/>
              </a:solidFill>
              <a:latin typeface="Marlett" pitchFamily="2" charset="2"/>
            </a:endParaRPr>
          </a:p>
        </p:txBody>
      </p:sp>
      <p:sp>
        <p:nvSpPr>
          <p:cNvPr id="132100" name="Rectangle 2">
            <a:extLst>
              <a:ext uri="{FF2B5EF4-FFF2-40B4-BE49-F238E27FC236}">
                <a16:creationId xmlns:a16="http://schemas.microsoft.com/office/drawing/2014/main" id="{02A8F83E-B642-4D23-B4C9-D44BF79162BC}"/>
              </a:ext>
            </a:extLst>
          </p:cNvPr>
          <p:cNvSpPr>
            <a:spLocks noGrp="1" noRot="1" noChangeAspect="1" noChangeArrowheads="1" noTextEdit="1"/>
          </p:cNvSpPr>
          <p:nvPr>
            <p:ph type="sldImg"/>
          </p:nvPr>
        </p:nvSpPr>
        <p:spPr>
          <a:xfrm>
            <a:off x="1144588" y="685800"/>
            <a:ext cx="4572000" cy="3429000"/>
          </a:xfrm>
          <a:ln/>
        </p:spPr>
      </p:sp>
      <p:sp>
        <p:nvSpPr>
          <p:cNvPr id="132101" name="Rectangle 3">
            <a:extLst>
              <a:ext uri="{FF2B5EF4-FFF2-40B4-BE49-F238E27FC236}">
                <a16:creationId xmlns:a16="http://schemas.microsoft.com/office/drawing/2014/main" id="{5F4D4E83-37DB-46B5-9479-70FBCC01468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extLst>
      <p:ext uri="{BB962C8B-B14F-4D97-AF65-F5344CB8AC3E}">
        <p14:creationId xmlns:p14="http://schemas.microsoft.com/office/powerpoint/2010/main" val="3893566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a:extLst>
              <a:ext uri="{FF2B5EF4-FFF2-40B4-BE49-F238E27FC236}">
                <a16:creationId xmlns:a16="http://schemas.microsoft.com/office/drawing/2014/main" id="{4E6331CA-77D0-4C37-B0BC-9F360C8A2E7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AA269DA-2986-4BD9-BE8C-707653C5D73C}" type="slidenum">
              <a:rPr lang="en-US" altLang="zh-CN"/>
              <a:pPr eaLnBrk="1" hangingPunct="1"/>
              <a:t>10</a:t>
            </a:fld>
            <a:endParaRPr lang="en-US" altLang="zh-CN"/>
          </a:p>
        </p:txBody>
      </p:sp>
      <p:sp>
        <p:nvSpPr>
          <p:cNvPr id="140291" name="Rectangle 7">
            <a:extLst>
              <a:ext uri="{FF2B5EF4-FFF2-40B4-BE49-F238E27FC236}">
                <a16:creationId xmlns:a16="http://schemas.microsoft.com/office/drawing/2014/main" id="{D52A3B87-9837-4B61-9AE4-9CFE3EAC9BF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BB8CD66-09A8-47E6-A645-7C1B6695B57C}" type="slidenum">
              <a:rPr lang="ar-SA" altLang="zh-CN" sz="1200">
                <a:solidFill>
                  <a:srgbClr val="0000FF"/>
                </a:solidFill>
                <a:latin typeface="Marlett" pitchFamily="2" charset="2"/>
              </a:rPr>
              <a:pPr algn="r"/>
              <a:t>10</a:t>
            </a:fld>
            <a:endParaRPr lang="en-US" altLang="zh-CN" sz="1200">
              <a:solidFill>
                <a:srgbClr val="0000FF"/>
              </a:solidFill>
              <a:latin typeface="Marlett" pitchFamily="2" charset="2"/>
            </a:endParaRPr>
          </a:p>
        </p:txBody>
      </p:sp>
      <p:sp>
        <p:nvSpPr>
          <p:cNvPr id="140292" name="Rectangle 2">
            <a:extLst>
              <a:ext uri="{FF2B5EF4-FFF2-40B4-BE49-F238E27FC236}">
                <a16:creationId xmlns:a16="http://schemas.microsoft.com/office/drawing/2014/main" id="{5BEBADF9-E591-4583-957E-59EB7D2A3A99}"/>
              </a:ext>
            </a:extLst>
          </p:cNvPr>
          <p:cNvSpPr>
            <a:spLocks noGrp="1" noRot="1" noChangeAspect="1" noChangeArrowheads="1" noTextEdit="1"/>
          </p:cNvSpPr>
          <p:nvPr>
            <p:ph type="sldImg"/>
          </p:nvPr>
        </p:nvSpPr>
        <p:spPr>
          <a:xfrm>
            <a:off x="1144588" y="685800"/>
            <a:ext cx="4572000" cy="3429000"/>
          </a:xfrm>
          <a:ln/>
        </p:spPr>
      </p:sp>
      <p:sp>
        <p:nvSpPr>
          <p:cNvPr id="140293" name="Rectangle 3">
            <a:extLst>
              <a:ext uri="{FF2B5EF4-FFF2-40B4-BE49-F238E27FC236}">
                <a16:creationId xmlns:a16="http://schemas.microsoft.com/office/drawing/2014/main" id="{3CEF363D-0268-41B7-A3B3-E2140D3B272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过去的软件加速的方式：</a:t>
            </a:r>
            <a:r>
              <a:rPr lang="en-US" altLang="zh-CN" dirty="0"/>
              <a:t>write it once, trust Intel to make the CPU faster to improve performance. </a:t>
            </a:r>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7">
            <a:extLst>
              <a:ext uri="{FF2B5EF4-FFF2-40B4-BE49-F238E27FC236}">
                <a16:creationId xmlns:a16="http://schemas.microsoft.com/office/drawing/2014/main" id="{C53D7B1D-316C-4442-8577-1839F5AB38D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029365-E194-4E97-B5D7-511A9AC3CDAB}" type="slidenum">
              <a:rPr lang="en-US" altLang="zh-CN"/>
              <a:pPr eaLnBrk="1" hangingPunct="1"/>
              <a:t>100</a:t>
            </a:fld>
            <a:endParaRPr lang="en-US" altLang="zh-CN"/>
          </a:p>
        </p:txBody>
      </p:sp>
      <p:sp>
        <p:nvSpPr>
          <p:cNvPr id="231427" name="Rectangle 7">
            <a:extLst>
              <a:ext uri="{FF2B5EF4-FFF2-40B4-BE49-F238E27FC236}">
                <a16:creationId xmlns:a16="http://schemas.microsoft.com/office/drawing/2014/main" id="{A6B46944-C9C4-4212-84CE-A0E4CD8676F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E355238-05E4-428A-A5BB-60FCB6DB5293}" type="slidenum">
              <a:rPr lang="ar-SA" altLang="zh-CN" sz="1200">
                <a:solidFill>
                  <a:srgbClr val="0000FF"/>
                </a:solidFill>
                <a:latin typeface="Marlett" pitchFamily="2" charset="2"/>
              </a:rPr>
              <a:pPr algn="r"/>
              <a:t>100</a:t>
            </a:fld>
            <a:endParaRPr lang="en-US" altLang="zh-CN" sz="1200">
              <a:solidFill>
                <a:srgbClr val="0000FF"/>
              </a:solidFill>
              <a:latin typeface="Marlett" pitchFamily="2" charset="2"/>
            </a:endParaRPr>
          </a:p>
        </p:txBody>
      </p:sp>
      <p:sp>
        <p:nvSpPr>
          <p:cNvPr id="231428" name="Rectangle 2">
            <a:extLst>
              <a:ext uri="{FF2B5EF4-FFF2-40B4-BE49-F238E27FC236}">
                <a16:creationId xmlns:a16="http://schemas.microsoft.com/office/drawing/2014/main" id="{E348FB92-B53D-439B-981D-520A7403F570}"/>
              </a:ext>
            </a:extLst>
          </p:cNvPr>
          <p:cNvSpPr>
            <a:spLocks noGrp="1" noRot="1" noChangeAspect="1" noChangeArrowheads="1" noTextEdit="1"/>
          </p:cNvSpPr>
          <p:nvPr>
            <p:ph type="sldImg"/>
          </p:nvPr>
        </p:nvSpPr>
        <p:spPr>
          <a:xfrm>
            <a:off x="1144588" y="685800"/>
            <a:ext cx="4572000" cy="3429000"/>
          </a:xfrm>
          <a:ln/>
        </p:spPr>
      </p:sp>
      <p:sp>
        <p:nvSpPr>
          <p:cNvPr id="231429" name="Rectangle 3">
            <a:extLst>
              <a:ext uri="{FF2B5EF4-FFF2-40B4-BE49-F238E27FC236}">
                <a16:creationId xmlns:a16="http://schemas.microsoft.com/office/drawing/2014/main" id="{4627E2A8-C0C3-4BD9-B437-920DD60B2E8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450" name="Rectangle 7">
            <a:extLst>
              <a:ext uri="{FF2B5EF4-FFF2-40B4-BE49-F238E27FC236}">
                <a16:creationId xmlns:a16="http://schemas.microsoft.com/office/drawing/2014/main" id="{E4B61656-7A94-46C6-A3FF-F7739BD8EA2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4F2806-FF98-46A0-B53D-D1FE588EF6C1}" type="slidenum">
              <a:rPr lang="en-US" altLang="zh-CN"/>
              <a:pPr eaLnBrk="1" hangingPunct="1"/>
              <a:t>101</a:t>
            </a:fld>
            <a:endParaRPr lang="en-US" altLang="zh-CN"/>
          </a:p>
        </p:txBody>
      </p:sp>
      <p:sp>
        <p:nvSpPr>
          <p:cNvPr id="232451" name="Rectangle 7">
            <a:extLst>
              <a:ext uri="{FF2B5EF4-FFF2-40B4-BE49-F238E27FC236}">
                <a16:creationId xmlns:a16="http://schemas.microsoft.com/office/drawing/2014/main" id="{51027DEF-A5C4-4DBD-BD86-81D1256FD33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E70773A-DBAB-43B1-886E-8CF9250A98BD}" type="slidenum">
              <a:rPr lang="ar-SA" altLang="zh-CN" sz="1200">
                <a:solidFill>
                  <a:srgbClr val="0000FF"/>
                </a:solidFill>
                <a:latin typeface="Marlett" pitchFamily="2" charset="2"/>
              </a:rPr>
              <a:pPr algn="r"/>
              <a:t>101</a:t>
            </a:fld>
            <a:endParaRPr lang="en-US" altLang="zh-CN" sz="1200">
              <a:solidFill>
                <a:srgbClr val="0000FF"/>
              </a:solidFill>
              <a:latin typeface="Marlett" pitchFamily="2" charset="2"/>
            </a:endParaRPr>
          </a:p>
        </p:txBody>
      </p:sp>
      <p:sp>
        <p:nvSpPr>
          <p:cNvPr id="232452" name="Rectangle 2">
            <a:extLst>
              <a:ext uri="{FF2B5EF4-FFF2-40B4-BE49-F238E27FC236}">
                <a16:creationId xmlns:a16="http://schemas.microsoft.com/office/drawing/2014/main" id="{2AE65591-0E72-4DC2-9141-0112B2E948BE}"/>
              </a:ext>
            </a:extLst>
          </p:cNvPr>
          <p:cNvSpPr>
            <a:spLocks noGrp="1" noRot="1" noChangeAspect="1" noChangeArrowheads="1" noTextEdit="1"/>
          </p:cNvSpPr>
          <p:nvPr>
            <p:ph type="sldImg"/>
          </p:nvPr>
        </p:nvSpPr>
        <p:spPr>
          <a:xfrm>
            <a:off x="1144588" y="685800"/>
            <a:ext cx="4572000" cy="3429000"/>
          </a:xfrm>
          <a:ln/>
        </p:spPr>
      </p:sp>
      <p:sp>
        <p:nvSpPr>
          <p:cNvPr id="232453" name="Rectangle 3">
            <a:extLst>
              <a:ext uri="{FF2B5EF4-FFF2-40B4-BE49-F238E27FC236}">
                <a16:creationId xmlns:a16="http://schemas.microsoft.com/office/drawing/2014/main" id="{9FC0211A-0D25-4C32-98C9-AC86DE69191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474" name="Rectangle 7">
            <a:extLst>
              <a:ext uri="{FF2B5EF4-FFF2-40B4-BE49-F238E27FC236}">
                <a16:creationId xmlns:a16="http://schemas.microsoft.com/office/drawing/2014/main" id="{0C5259C3-BC26-435F-B9EC-2602950DDE0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DAD340E-D00F-43F9-86CC-C5033B1DED9C}" type="slidenum">
              <a:rPr lang="en-US" altLang="zh-CN"/>
              <a:pPr eaLnBrk="1" hangingPunct="1"/>
              <a:t>102</a:t>
            </a:fld>
            <a:endParaRPr lang="en-US" altLang="zh-CN"/>
          </a:p>
        </p:txBody>
      </p:sp>
      <p:sp>
        <p:nvSpPr>
          <p:cNvPr id="233475" name="Rectangle 7">
            <a:extLst>
              <a:ext uri="{FF2B5EF4-FFF2-40B4-BE49-F238E27FC236}">
                <a16:creationId xmlns:a16="http://schemas.microsoft.com/office/drawing/2014/main" id="{D46C4386-B740-4E47-BA12-B863BB5415A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4D411E4-3051-415C-8D57-75AEC4AE70E6}" type="slidenum">
              <a:rPr lang="ar-SA" altLang="zh-CN" sz="1200">
                <a:solidFill>
                  <a:srgbClr val="0000FF"/>
                </a:solidFill>
                <a:latin typeface="Marlett" pitchFamily="2" charset="2"/>
              </a:rPr>
              <a:pPr algn="r"/>
              <a:t>102</a:t>
            </a:fld>
            <a:endParaRPr lang="en-US" altLang="zh-CN" sz="1200">
              <a:solidFill>
                <a:srgbClr val="0000FF"/>
              </a:solidFill>
              <a:latin typeface="Marlett" pitchFamily="2" charset="2"/>
            </a:endParaRPr>
          </a:p>
        </p:txBody>
      </p:sp>
      <p:sp>
        <p:nvSpPr>
          <p:cNvPr id="233476" name="Rectangle 2">
            <a:extLst>
              <a:ext uri="{FF2B5EF4-FFF2-40B4-BE49-F238E27FC236}">
                <a16:creationId xmlns:a16="http://schemas.microsoft.com/office/drawing/2014/main" id="{BA190AE9-A034-417F-87F4-1E128DF3AC4A}"/>
              </a:ext>
            </a:extLst>
          </p:cNvPr>
          <p:cNvSpPr>
            <a:spLocks noGrp="1" noRot="1" noChangeAspect="1" noChangeArrowheads="1" noTextEdit="1"/>
          </p:cNvSpPr>
          <p:nvPr>
            <p:ph type="sldImg"/>
          </p:nvPr>
        </p:nvSpPr>
        <p:spPr>
          <a:xfrm>
            <a:off x="1144588" y="685800"/>
            <a:ext cx="4572000" cy="3429000"/>
          </a:xfrm>
          <a:ln/>
        </p:spPr>
      </p:sp>
      <p:sp>
        <p:nvSpPr>
          <p:cNvPr id="233477" name="Rectangle 3">
            <a:extLst>
              <a:ext uri="{FF2B5EF4-FFF2-40B4-BE49-F238E27FC236}">
                <a16:creationId xmlns:a16="http://schemas.microsoft.com/office/drawing/2014/main" id="{EF614C24-741B-4518-9F99-1983589F69E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498" name="Rectangle 7">
            <a:extLst>
              <a:ext uri="{FF2B5EF4-FFF2-40B4-BE49-F238E27FC236}">
                <a16:creationId xmlns:a16="http://schemas.microsoft.com/office/drawing/2014/main" id="{39D75C20-B83C-43D4-9693-12ED5314DAD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861DD3E-156B-4AD5-9F74-DF8CEC2025E9}" type="slidenum">
              <a:rPr lang="en-US" altLang="zh-CN"/>
              <a:pPr eaLnBrk="1" hangingPunct="1"/>
              <a:t>103</a:t>
            </a:fld>
            <a:endParaRPr lang="en-US" altLang="zh-CN"/>
          </a:p>
        </p:txBody>
      </p:sp>
      <p:sp>
        <p:nvSpPr>
          <p:cNvPr id="234499" name="Rectangle 7">
            <a:extLst>
              <a:ext uri="{FF2B5EF4-FFF2-40B4-BE49-F238E27FC236}">
                <a16:creationId xmlns:a16="http://schemas.microsoft.com/office/drawing/2014/main" id="{B19C13CA-D255-4A11-B6C1-445A4CD7243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797CE15-777E-40F8-983B-3BAFB2F7C8A4}" type="slidenum">
              <a:rPr lang="ar-SA" altLang="zh-CN" sz="1200">
                <a:solidFill>
                  <a:srgbClr val="0000FF"/>
                </a:solidFill>
                <a:latin typeface="Marlett" pitchFamily="2" charset="2"/>
              </a:rPr>
              <a:pPr algn="r"/>
              <a:t>103</a:t>
            </a:fld>
            <a:endParaRPr lang="en-US" altLang="zh-CN" sz="1200">
              <a:solidFill>
                <a:srgbClr val="0000FF"/>
              </a:solidFill>
              <a:latin typeface="Marlett" pitchFamily="2" charset="2"/>
            </a:endParaRPr>
          </a:p>
        </p:txBody>
      </p:sp>
      <p:sp>
        <p:nvSpPr>
          <p:cNvPr id="234500" name="Rectangle 2">
            <a:extLst>
              <a:ext uri="{FF2B5EF4-FFF2-40B4-BE49-F238E27FC236}">
                <a16:creationId xmlns:a16="http://schemas.microsoft.com/office/drawing/2014/main" id="{3FE460DE-BA1F-4897-9EC8-360685CDD309}"/>
              </a:ext>
            </a:extLst>
          </p:cNvPr>
          <p:cNvSpPr>
            <a:spLocks noGrp="1" noRot="1" noChangeAspect="1" noChangeArrowheads="1" noTextEdit="1"/>
          </p:cNvSpPr>
          <p:nvPr>
            <p:ph type="sldImg"/>
          </p:nvPr>
        </p:nvSpPr>
        <p:spPr>
          <a:xfrm>
            <a:off x="1144588" y="685800"/>
            <a:ext cx="4572000" cy="3429000"/>
          </a:xfrm>
          <a:ln/>
        </p:spPr>
      </p:sp>
      <p:sp>
        <p:nvSpPr>
          <p:cNvPr id="234501" name="Rectangle 3">
            <a:extLst>
              <a:ext uri="{FF2B5EF4-FFF2-40B4-BE49-F238E27FC236}">
                <a16:creationId xmlns:a16="http://schemas.microsoft.com/office/drawing/2014/main" id="{6485AAE7-2629-4F62-B5E5-9FB18B01F22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0" name="Rectangle 7">
            <a:extLst>
              <a:ext uri="{FF2B5EF4-FFF2-40B4-BE49-F238E27FC236}">
                <a16:creationId xmlns:a16="http://schemas.microsoft.com/office/drawing/2014/main" id="{14FB39AF-E6F6-4D5C-815B-4934D52312B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AE9163-3254-4182-BEDB-C0A41A520F45}" type="slidenum">
              <a:rPr lang="en-US" altLang="zh-CN"/>
              <a:pPr eaLnBrk="1" hangingPunct="1"/>
              <a:t>104</a:t>
            </a:fld>
            <a:endParaRPr lang="en-US" altLang="zh-CN"/>
          </a:p>
        </p:txBody>
      </p:sp>
      <p:sp>
        <p:nvSpPr>
          <p:cNvPr id="237571" name="Rectangle 7">
            <a:extLst>
              <a:ext uri="{FF2B5EF4-FFF2-40B4-BE49-F238E27FC236}">
                <a16:creationId xmlns:a16="http://schemas.microsoft.com/office/drawing/2014/main" id="{A0051E5A-BFC2-4547-8A38-6822EE67F31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693A8C5-3B55-4332-AC4E-F4E78F17AB0A}" type="slidenum">
              <a:rPr lang="ar-SA" altLang="zh-CN" sz="1200">
                <a:solidFill>
                  <a:srgbClr val="0000FF"/>
                </a:solidFill>
                <a:latin typeface="Marlett" pitchFamily="2" charset="2"/>
              </a:rPr>
              <a:pPr algn="r"/>
              <a:t>104</a:t>
            </a:fld>
            <a:endParaRPr lang="en-US" altLang="zh-CN" sz="1200">
              <a:solidFill>
                <a:srgbClr val="0000FF"/>
              </a:solidFill>
              <a:latin typeface="Marlett" pitchFamily="2" charset="2"/>
            </a:endParaRPr>
          </a:p>
        </p:txBody>
      </p:sp>
      <p:sp>
        <p:nvSpPr>
          <p:cNvPr id="237572" name="Rectangle 2">
            <a:extLst>
              <a:ext uri="{FF2B5EF4-FFF2-40B4-BE49-F238E27FC236}">
                <a16:creationId xmlns:a16="http://schemas.microsoft.com/office/drawing/2014/main" id="{85207E05-71B0-4D6D-9862-60111E35FF7D}"/>
              </a:ext>
            </a:extLst>
          </p:cNvPr>
          <p:cNvSpPr>
            <a:spLocks noGrp="1" noRot="1" noChangeAspect="1" noChangeArrowheads="1" noTextEdit="1"/>
          </p:cNvSpPr>
          <p:nvPr>
            <p:ph type="sldImg"/>
          </p:nvPr>
        </p:nvSpPr>
        <p:spPr>
          <a:xfrm>
            <a:off x="1144588" y="685800"/>
            <a:ext cx="4572000" cy="3429000"/>
          </a:xfrm>
          <a:ln/>
        </p:spPr>
      </p:sp>
      <p:sp>
        <p:nvSpPr>
          <p:cNvPr id="237573" name="Rectangle 3">
            <a:extLst>
              <a:ext uri="{FF2B5EF4-FFF2-40B4-BE49-F238E27FC236}">
                <a16:creationId xmlns:a16="http://schemas.microsoft.com/office/drawing/2014/main" id="{88BF0F92-D7A6-48F0-A09C-F17E55E4BAB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This relation is not linear: if 25% of the code is sequential, it does not mean that on a ten processor machine we will see a 25% loss of speedup…</a:t>
            </a: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594" name="Rectangle 7">
            <a:extLst>
              <a:ext uri="{FF2B5EF4-FFF2-40B4-BE49-F238E27FC236}">
                <a16:creationId xmlns:a16="http://schemas.microsoft.com/office/drawing/2014/main" id="{25277CFB-8278-4AEB-8E35-7776E7F1CF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2EE716F-D8F1-4E60-87B6-E2D8C99B3F67}" type="slidenum">
              <a:rPr lang="en-US" altLang="zh-CN"/>
              <a:pPr eaLnBrk="1" hangingPunct="1"/>
              <a:t>105</a:t>
            </a:fld>
            <a:endParaRPr lang="en-US" altLang="zh-CN"/>
          </a:p>
        </p:txBody>
      </p:sp>
      <p:sp>
        <p:nvSpPr>
          <p:cNvPr id="238595" name="Rectangle 7">
            <a:extLst>
              <a:ext uri="{FF2B5EF4-FFF2-40B4-BE49-F238E27FC236}">
                <a16:creationId xmlns:a16="http://schemas.microsoft.com/office/drawing/2014/main" id="{B9FBBC8A-1A17-4DE2-8611-1D7387B693E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F9F3D8C-BCF5-4F79-909B-9B5E516F4C79}" type="slidenum">
              <a:rPr lang="ar-SA" altLang="zh-CN" sz="1200">
                <a:solidFill>
                  <a:srgbClr val="0000FF"/>
                </a:solidFill>
                <a:latin typeface="Marlett" pitchFamily="2" charset="2"/>
              </a:rPr>
              <a:pPr algn="r"/>
              <a:t>105</a:t>
            </a:fld>
            <a:endParaRPr lang="en-US" altLang="zh-CN" sz="1200">
              <a:solidFill>
                <a:srgbClr val="0000FF"/>
              </a:solidFill>
              <a:latin typeface="Marlett" pitchFamily="2" charset="2"/>
            </a:endParaRPr>
          </a:p>
        </p:txBody>
      </p:sp>
      <p:sp>
        <p:nvSpPr>
          <p:cNvPr id="238596" name="Rectangle 2">
            <a:extLst>
              <a:ext uri="{FF2B5EF4-FFF2-40B4-BE49-F238E27FC236}">
                <a16:creationId xmlns:a16="http://schemas.microsoft.com/office/drawing/2014/main" id="{A239AA61-0EBF-40F8-9623-3746ECE79D90}"/>
              </a:ext>
            </a:extLst>
          </p:cNvPr>
          <p:cNvSpPr>
            <a:spLocks noGrp="1" noRot="1" noChangeAspect="1" noChangeArrowheads="1" noTextEdit="1"/>
          </p:cNvSpPr>
          <p:nvPr>
            <p:ph type="sldImg"/>
          </p:nvPr>
        </p:nvSpPr>
        <p:spPr>
          <a:xfrm>
            <a:off x="1144588" y="685800"/>
            <a:ext cx="4572000" cy="3429000"/>
          </a:xfrm>
          <a:ln/>
        </p:spPr>
      </p:sp>
      <p:sp>
        <p:nvSpPr>
          <p:cNvPr id="238597" name="Rectangle 3">
            <a:extLst>
              <a:ext uri="{FF2B5EF4-FFF2-40B4-BE49-F238E27FC236}">
                <a16:creationId xmlns:a16="http://schemas.microsoft.com/office/drawing/2014/main" id="{DE3DE397-17C1-4D2E-BDEE-C84FCF7D7A2F}"/>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Define the \</a:t>
            </a:r>
            <a:r>
              <a:rPr lang="en-US" altLang="zh-CN" dirty="0" err="1"/>
              <a:t>emph</a:t>
            </a:r>
            <a:r>
              <a:rPr lang="en-US" altLang="zh-CN" dirty="0"/>
              <a:t>{speedup} $S$ of a job to be the ratio between the time it takes one processor to complete the job (as measured by a wall clock) versus the time it takes $n$ concurrent processors to complete the same job.</a:t>
            </a:r>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8" name="Rectangle 7">
            <a:extLst>
              <a:ext uri="{FF2B5EF4-FFF2-40B4-BE49-F238E27FC236}">
                <a16:creationId xmlns:a16="http://schemas.microsoft.com/office/drawing/2014/main" id="{B7CFCA37-E9DB-49A6-9D36-D6BC3BFD14D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3055BC-8DE1-4AD1-BF9F-44D409E498CA}" type="slidenum">
              <a:rPr lang="en-US" altLang="zh-CN"/>
              <a:pPr eaLnBrk="1" hangingPunct="1"/>
              <a:t>106</a:t>
            </a:fld>
            <a:endParaRPr lang="en-US" altLang="zh-CN"/>
          </a:p>
        </p:txBody>
      </p:sp>
      <p:sp>
        <p:nvSpPr>
          <p:cNvPr id="239619" name="Rectangle 7">
            <a:extLst>
              <a:ext uri="{FF2B5EF4-FFF2-40B4-BE49-F238E27FC236}">
                <a16:creationId xmlns:a16="http://schemas.microsoft.com/office/drawing/2014/main" id="{A4B78140-C865-4CFF-BD4A-F4EA62F14DD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058C077-B6E1-4DEF-8273-3F1F6474623E}" type="slidenum">
              <a:rPr lang="ar-SA" altLang="zh-CN" sz="1200">
                <a:solidFill>
                  <a:srgbClr val="0000FF"/>
                </a:solidFill>
                <a:latin typeface="Marlett" pitchFamily="2" charset="2"/>
              </a:rPr>
              <a:pPr algn="r"/>
              <a:t>106</a:t>
            </a:fld>
            <a:endParaRPr lang="en-US" altLang="zh-CN" sz="1200">
              <a:solidFill>
                <a:srgbClr val="0000FF"/>
              </a:solidFill>
              <a:latin typeface="Marlett" pitchFamily="2" charset="2"/>
            </a:endParaRPr>
          </a:p>
        </p:txBody>
      </p:sp>
      <p:sp>
        <p:nvSpPr>
          <p:cNvPr id="239620" name="Rectangle 2">
            <a:extLst>
              <a:ext uri="{FF2B5EF4-FFF2-40B4-BE49-F238E27FC236}">
                <a16:creationId xmlns:a16="http://schemas.microsoft.com/office/drawing/2014/main" id="{623CF1F1-9BF3-4A80-AD2D-0554AE538286}"/>
              </a:ext>
            </a:extLst>
          </p:cNvPr>
          <p:cNvSpPr>
            <a:spLocks noGrp="1" noRot="1" noChangeAspect="1" noChangeArrowheads="1" noTextEdit="1"/>
          </p:cNvSpPr>
          <p:nvPr>
            <p:ph type="sldImg"/>
          </p:nvPr>
        </p:nvSpPr>
        <p:spPr>
          <a:xfrm>
            <a:off x="1144588" y="685800"/>
            <a:ext cx="4572000" cy="3429000"/>
          </a:xfrm>
          <a:ln/>
        </p:spPr>
      </p:sp>
      <p:sp>
        <p:nvSpPr>
          <p:cNvPr id="239621" name="Rectangle 3">
            <a:extLst>
              <a:ext uri="{FF2B5EF4-FFF2-40B4-BE49-F238E27FC236}">
                <a16:creationId xmlns:a16="http://schemas.microsoft.com/office/drawing/2014/main" id="{21ED375A-9E1B-4860-A9B7-78D23992A520}"/>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Assume, for simplicity, that it takes (normalized) time 1 for a single processor to complete the job.</a:t>
            </a:r>
          </a:p>
        </p:txBody>
      </p:sp>
    </p:spTree>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a:extLst>
              <a:ext uri="{FF2B5EF4-FFF2-40B4-BE49-F238E27FC236}">
                <a16:creationId xmlns:a16="http://schemas.microsoft.com/office/drawing/2014/main" id="{99165E4F-BB83-458D-9DF2-2853F35FF2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1A5A6D-BA84-4D03-958C-D36BC14591BD}" type="slidenum">
              <a:rPr lang="en-US" altLang="zh-CN"/>
              <a:pPr eaLnBrk="1" hangingPunct="1"/>
              <a:t>107</a:t>
            </a:fld>
            <a:endParaRPr lang="en-US" altLang="zh-CN"/>
          </a:p>
        </p:txBody>
      </p:sp>
      <p:sp>
        <p:nvSpPr>
          <p:cNvPr id="240643" name="Rectangle 7">
            <a:extLst>
              <a:ext uri="{FF2B5EF4-FFF2-40B4-BE49-F238E27FC236}">
                <a16:creationId xmlns:a16="http://schemas.microsoft.com/office/drawing/2014/main" id="{46A3A62A-E0F8-4C87-B74A-06708BFA460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8A06E3A-6986-47D0-AEFD-6EF9C39CFF9E}" type="slidenum">
              <a:rPr lang="ar-SA" altLang="zh-CN" sz="1200">
                <a:solidFill>
                  <a:srgbClr val="0000FF"/>
                </a:solidFill>
                <a:latin typeface="Marlett" pitchFamily="2" charset="2"/>
              </a:rPr>
              <a:pPr algn="r"/>
              <a:t>107</a:t>
            </a:fld>
            <a:endParaRPr lang="en-US" altLang="zh-CN" sz="1200">
              <a:solidFill>
                <a:srgbClr val="0000FF"/>
              </a:solidFill>
              <a:latin typeface="Marlett" pitchFamily="2" charset="2"/>
            </a:endParaRPr>
          </a:p>
        </p:txBody>
      </p:sp>
      <p:sp>
        <p:nvSpPr>
          <p:cNvPr id="240644" name="Rectangle 2">
            <a:extLst>
              <a:ext uri="{FF2B5EF4-FFF2-40B4-BE49-F238E27FC236}">
                <a16:creationId xmlns:a16="http://schemas.microsoft.com/office/drawing/2014/main" id="{E3ADAF15-0B4C-4B84-8F4A-092B1B83D1E0}"/>
              </a:ext>
            </a:extLst>
          </p:cNvPr>
          <p:cNvSpPr>
            <a:spLocks noGrp="1" noRot="1" noChangeAspect="1" noChangeArrowheads="1" noTextEdit="1"/>
          </p:cNvSpPr>
          <p:nvPr>
            <p:ph type="sldImg"/>
          </p:nvPr>
        </p:nvSpPr>
        <p:spPr>
          <a:xfrm>
            <a:off x="1144588" y="685800"/>
            <a:ext cx="4572000" cy="3429000"/>
          </a:xfrm>
          <a:ln/>
        </p:spPr>
      </p:sp>
      <p:sp>
        <p:nvSpPr>
          <p:cNvPr id="240645" name="Rectangle 3">
            <a:extLst>
              <a:ext uri="{FF2B5EF4-FFF2-40B4-BE49-F238E27FC236}">
                <a16:creationId xmlns:a16="http://schemas.microsoft.com/office/drawing/2014/main" id="{20A46B7B-44FE-43F6-A49F-7B263D795005}"/>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AVOID USING THE WORD “CODE”, P is not a fraction of the code but the execution time of the solution algorithm. It could be that 5% of the code are executed in a loop and account for 90% of the execution time. </a:t>
            </a:r>
          </a:p>
          <a:p>
            <a:pPr eaLnBrk="1" hangingPunct="1"/>
            <a:endParaRPr lang="zh-CN" altLang="zh-CN" dirty="0"/>
          </a:p>
        </p:txBody>
      </p:sp>
    </p:spTree>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a:extLst>
              <a:ext uri="{FF2B5EF4-FFF2-40B4-BE49-F238E27FC236}">
                <a16:creationId xmlns:a16="http://schemas.microsoft.com/office/drawing/2014/main" id="{5AC759B2-059A-477B-9282-F0CFB3D920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E88E46-83E0-4E1D-B5D9-3F3655EB7BCA}" type="slidenum">
              <a:rPr lang="en-US" altLang="zh-CN"/>
              <a:pPr eaLnBrk="1" hangingPunct="1"/>
              <a:t>108</a:t>
            </a:fld>
            <a:endParaRPr lang="en-US" altLang="zh-CN"/>
          </a:p>
        </p:txBody>
      </p:sp>
      <p:sp>
        <p:nvSpPr>
          <p:cNvPr id="241667" name="Rectangle 7">
            <a:extLst>
              <a:ext uri="{FF2B5EF4-FFF2-40B4-BE49-F238E27FC236}">
                <a16:creationId xmlns:a16="http://schemas.microsoft.com/office/drawing/2014/main" id="{A24B0909-47EC-4BE2-9342-9F2D0CBE309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A16BB19-5B1B-4139-8303-FB9C643F90E8}" type="slidenum">
              <a:rPr lang="ar-SA" altLang="zh-CN" sz="1200">
                <a:solidFill>
                  <a:srgbClr val="0000FF"/>
                </a:solidFill>
                <a:latin typeface="Marlett" pitchFamily="2" charset="2"/>
              </a:rPr>
              <a:pPr algn="r"/>
              <a:t>108</a:t>
            </a:fld>
            <a:endParaRPr lang="en-US" altLang="zh-CN" sz="1200">
              <a:solidFill>
                <a:srgbClr val="0000FF"/>
              </a:solidFill>
              <a:latin typeface="Marlett" pitchFamily="2" charset="2"/>
            </a:endParaRPr>
          </a:p>
        </p:txBody>
      </p:sp>
      <p:sp>
        <p:nvSpPr>
          <p:cNvPr id="241668" name="Rectangle 2">
            <a:extLst>
              <a:ext uri="{FF2B5EF4-FFF2-40B4-BE49-F238E27FC236}">
                <a16:creationId xmlns:a16="http://schemas.microsoft.com/office/drawing/2014/main" id="{EEFA4B10-C57F-46C9-A531-DF31139FE215}"/>
              </a:ext>
            </a:extLst>
          </p:cNvPr>
          <p:cNvSpPr>
            <a:spLocks noGrp="1" noRot="1" noChangeAspect="1" noChangeArrowheads="1" noTextEdit="1"/>
          </p:cNvSpPr>
          <p:nvPr>
            <p:ph type="sldImg"/>
          </p:nvPr>
        </p:nvSpPr>
        <p:spPr>
          <a:xfrm>
            <a:off x="1144588" y="685800"/>
            <a:ext cx="4572000" cy="3429000"/>
          </a:xfrm>
          <a:ln/>
        </p:spPr>
      </p:sp>
      <p:sp>
        <p:nvSpPr>
          <p:cNvPr id="241669" name="Rectangle 3">
            <a:extLst>
              <a:ext uri="{FF2B5EF4-FFF2-40B4-BE49-F238E27FC236}">
                <a16:creationId xmlns:a16="http://schemas.microsoft.com/office/drawing/2014/main" id="{8AADA1E4-7EAC-4899-9C6F-7A12F7D8F5BE}"/>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6" name="Rectangle 7">
            <a:extLst>
              <a:ext uri="{FF2B5EF4-FFF2-40B4-BE49-F238E27FC236}">
                <a16:creationId xmlns:a16="http://schemas.microsoft.com/office/drawing/2014/main" id="{5AC759B2-059A-477B-9282-F0CFB3D9204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0E88E46-83E0-4E1D-B5D9-3F3655EB7BCA}" type="slidenum">
              <a:rPr lang="en-US" altLang="zh-CN"/>
              <a:pPr eaLnBrk="1" hangingPunct="1"/>
              <a:t>109</a:t>
            </a:fld>
            <a:endParaRPr lang="en-US" altLang="zh-CN"/>
          </a:p>
        </p:txBody>
      </p:sp>
      <p:sp>
        <p:nvSpPr>
          <p:cNvPr id="241667" name="Rectangle 7">
            <a:extLst>
              <a:ext uri="{FF2B5EF4-FFF2-40B4-BE49-F238E27FC236}">
                <a16:creationId xmlns:a16="http://schemas.microsoft.com/office/drawing/2014/main" id="{A24B0909-47EC-4BE2-9342-9F2D0CBE309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A16BB19-5B1B-4139-8303-FB9C643F90E8}" type="slidenum">
              <a:rPr lang="ar-SA" altLang="zh-CN" sz="1200">
                <a:solidFill>
                  <a:srgbClr val="0000FF"/>
                </a:solidFill>
                <a:latin typeface="Marlett" pitchFamily="2" charset="2"/>
              </a:rPr>
              <a:pPr algn="r"/>
              <a:t>109</a:t>
            </a:fld>
            <a:endParaRPr lang="en-US" altLang="zh-CN" sz="1200">
              <a:solidFill>
                <a:srgbClr val="0000FF"/>
              </a:solidFill>
              <a:latin typeface="Marlett" pitchFamily="2" charset="2"/>
            </a:endParaRPr>
          </a:p>
        </p:txBody>
      </p:sp>
      <p:sp>
        <p:nvSpPr>
          <p:cNvPr id="241668" name="Rectangle 2">
            <a:extLst>
              <a:ext uri="{FF2B5EF4-FFF2-40B4-BE49-F238E27FC236}">
                <a16:creationId xmlns:a16="http://schemas.microsoft.com/office/drawing/2014/main" id="{EEFA4B10-C57F-46C9-A531-DF31139FE215}"/>
              </a:ext>
            </a:extLst>
          </p:cNvPr>
          <p:cNvSpPr>
            <a:spLocks noGrp="1" noRot="1" noChangeAspect="1" noChangeArrowheads="1" noTextEdit="1"/>
          </p:cNvSpPr>
          <p:nvPr>
            <p:ph type="sldImg"/>
          </p:nvPr>
        </p:nvSpPr>
        <p:spPr>
          <a:xfrm>
            <a:off x="1144588" y="685800"/>
            <a:ext cx="4572000" cy="3429000"/>
          </a:xfrm>
          <a:ln/>
        </p:spPr>
      </p:sp>
      <p:sp>
        <p:nvSpPr>
          <p:cNvPr id="241669" name="Rectangle 3">
            <a:extLst>
              <a:ext uri="{FF2B5EF4-FFF2-40B4-BE49-F238E27FC236}">
                <a16:creationId xmlns:a16="http://schemas.microsoft.com/office/drawing/2014/main" id="{8AADA1E4-7EAC-4899-9C6F-7A12F7D8F5BE}"/>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extLst>
      <p:ext uri="{BB962C8B-B14F-4D97-AF65-F5344CB8AC3E}">
        <p14:creationId xmlns:p14="http://schemas.microsoft.com/office/powerpoint/2010/main" val="4268490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a:extLst>
              <a:ext uri="{FF2B5EF4-FFF2-40B4-BE49-F238E27FC236}">
                <a16:creationId xmlns:a16="http://schemas.microsoft.com/office/drawing/2014/main" id="{B364E58D-7A9C-4062-9376-5D526836CF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2201CC-220A-45CF-A97D-CD12D2663691}" type="slidenum">
              <a:rPr lang="en-US" altLang="zh-CN"/>
              <a:pPr eaLnBrk="1" hangingPunct="1"/>
              <a:t>11</a:t>
            </a:fld>
            <a:endParaRPr lang="en-US" altLang="zh-CN"/>
          </a:p>
        </p:txBody>
      </p:sp>
      <p:sp>
        <p:nvSpPr>
          <p:cNvPr id="141315" name="Rectangle 7">
            <a:extLst>
              <a:ext uri="{FF2B5EF4-FFF2-40B4-BE49-F238E27FC236}">
                <a16:creationId xmlns:a16="http://schemas.microsoft.com/office/drawing/2014/main" id="{8A9E3EFE-E250-4F4F-B137-1B0BB45C394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EB30534-EE6C-49B1-BB8D-C5B8AE07571E}" type="slidenum">
              <a:rPr lang="ar-SA" altLang="zh-CN" sz="1200">
                <a:solidFill>
                  <a:srgbClr val="0000FF"/>
                </a:solidFill>
                <a:latin typeface="Marlett" pitchFamily="2" charset="2"/>
              </a:rPr>
              <a:pPr algn="r"/>
              <a:t>11</a:t>
            </a:fld>
            <a:endParaRPr lang="en-US" altLang="zh-CN" sz="1200">
              <a:solidFill>
                <a:srgbClr val="0000FF"/>
              </a:solidFill>
              <a:latin typeface="Marlett" pitchFamily="2" charset="2"/>
            </a:endParaRPr>
          </a:p>
        </p:txBody>
      </p:sp>
      <p:sp>
        <p:nvSpPr>
          <p:cNvPr id="141316" name="Rectangle 2">
            <a:extLst>
              <a:ext uri="{FF2B5EF4-FFF2-40B4-BE49-F238E27FC236}">
                <a16:creationId xmlns:a16="http://schemas.microsoft.com/office/drawing/2014/main" id="{BE453A1E-028A-42DE-BFC1-5B999A56D4D7}"/>
              </a:ext>
            </a:extLst>
          </p:cNvPr>
          <p:cNvSpPr>
            <a:spLocks noGrp="1" noRot="1" noChangeAspect="1" noChangeArrowheads="1" noTextEdit="1"/>
          </p:cNvSpPr>
          <p:nvPr>
            <p:ph type="sldImg"/>
          </p:nvPr>
        </p:nvSpPr>
        <p:spPr>
          <a:xfrm>
            <a:off x="1144588" y="685800"/>
            <a:ext cx="4572000" cy="3429000"/>
          </a:xfrm>
          <a:ln/>
        </p:spPr>
      </p:sp>
      <p:sp>
        <p:nvSpPr>
          <p:cNvPr id="141317" name="Rectangle 3">
            <a:extLst>
              <a:ext uri="{FF2B5EF4-FFF2-40B4-BE49-F238E27FC236}">
                <a16:creationId xmlns:a16="http://schemas.microsoft.com/office/drawing/2014/main" id="{C59B1FEE-40D6-4AC8-BE63-5D6C9BF2A0F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多核时代软件加速：</a:t>
            </a:r>
            <a:r>
              <a:rPr lang="en-US" altLang="zh-CN" dirty="0"/>
              <a:t>we will have to parallelize the code to make software faster, and we cannot do this automatically (except in a limited way on the level of individual instructions). </a:t>
            </a:r>
          </a:p>
        </p:txBody>
      </p:sp>
    </p:spTree>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4" name="Rectangle 7">
            <a:extLst>
              <a:ext uri="{FF2B5EF4-FFF2-40B4-BE49-F238E27FC236}">
                <a16:creationId xmlns:a16="http://schemas.microsoft.com/office/drawing/2014/main" id="{3145534B-849A-4190-8F5E-B4DCBE9A876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D652DC2-46F0-44A2-86FD-317D02B017CC}" type="slidenum">
              <a:rPr lang="en-US" altLang="zh-CN"/>
              <a:pPr eaLnBrk="1" hangingPunct="1"/>
              <a:t>110</a:t>
            </a:fld>
            <a:endParaRPr lang="en-US" altLang="zh-CN"/>
          </a:p>
        </p:txBody>
      </p:sp>
      <p:sp>
        <p:nvSpPr>
          <p:cNvPr id="243715" name="Rectangle 7">
            <a:extLst>
              <a:ext uri="{FF2B5EF4-FFF2-40B4-BE49-F238E27FC236}">
                <a16:creationId xmlns:a16="http://schemas.microsoft.com/office/drawing/2014/main" id="{FA1D589F-7375-4C08-A0F5-4A7CD9815CA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9128EAC-B0AB-4E1C-894C-779321BB99C5}" type="slidenum">
              <a:rPr lang="ar-SA" altLang="zh-CN" sz="1200">
                <a:solidFill>
                  <a:srgbClr val="0000FF"/>
                </a:solidFill>
                <a:latin typeface="Marlett" pitchFamily="2" charset="2"/>
              </a:rPr>
              <a:pPr algn="r"/>
              <a:t>110</a:t>
            </a:fld>
            <a:endParaRPr lang="en-US" altLang="zh-CN" sz="1200">
              <a:solidFill>
                <a:srgbClr val="0000FF"/>
              </a:solidFill>
              <a:latin typeface="Marlett" pitchFamily="2" charset="2"/>
            </a:endParaRPr>
          </a:p>
        </p:txBody>
      </p:sp>
      <p:sp>
        <p:nvSpPr>
          <p:cNvPr id="243716" name="Rectangle 2">
            <a:extLst>
              <a:ext uri="{FF2B5EF4-FFF2-40B4-BE49-F238E27FC236}">
                <a16:creationId xmlns:a16="http://schemas.microsoft.com/office/drawing/2014/main" id="{00AF22B3-D0D6-4DA6-89EB-11CBF4890F22}"/>
              </a:ext>
            </a:extLst>
          </p:cNvPr>
          <p:cNvSpPr>
            <a:spLocks noGrp="1" noRot="1" noChangeAspect="1" noChangeArrowheads="1" noTextEdit="1"/>
          </p:cNvSpPr>
          <p:nvPr>
            <p:ph type="sldImg"/>
          </p:nvPr>
        </p:nvSpPr>
        <p:spPr>
          <a:xfrm>
            <a:off x="1144588" y="685800"/>
            <a:ext cx="4572000" cy="3429000"/>
          </a:xfrm>
          <a:ln/>
        </p:spPr>
      </p:sp>
      <p:sp>
        <p:nvSpPr>
          <p:cNvPr id="243717" name="Rectangle 3">
            <a:extLst>
              <a:ext uri="{FF2B5EF4-FFF2-40B4-BE49-F238E27FC236}">
                <a16:creationId xmlns:a16="http://schemas.microsoft.com/office/drawing/2014/main" id="{24F9FC16-9A07-4005-AAA5-19C204C84B04}"/>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738" name="Rectangle 7">
            <a:extLst>
              <a:ext uri="{FF2B5EF4-FFF2-40B4-BE49-F238E27FC236}">
                <a16:creationId xmlns:a16="http://schemas.microsoft.com/office/drawing/2014/main" id="{962CB2AC-43FD-4113-8FEE-BF486F7F24D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F7BFF26-A4D5-4B0E-942B-4FF77BDB84C0}" type="slidenum">
              <a:rPr lang="en-US" altLang="zh-CN"/>
              <a:pPr eaLnBrk="1" hangingPunct="1"/>
              <a:t>111</a:t>
            </a:fld>
            <a:endParaRPr lang="en-US" altLang="zh-CN"/>
          </a:p>
        </p:txBody>
      </p:sp>
      <p:sp>
        <p:nvSpPr>
          <p:cNvPr id="244739" name="Rectangle 7">
            <a:extLst>
              <a:ext uri="{FF2B5EF4-FFF2-40B4-BE49-F238E27FC236}">
                <a16:creationId xmlns:a16="http://schemas.microsoft.com/office/drawing/2014/main" id="{953510D6-89E4-46C5-9245-67F909FE363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372F56A-334C-4BC1-899B-73DA7C48FD2A}" type="slidenum">
              <a:rPr lang="ar-SA" altLang="zh-CN" sz="1200">
                <a:solidFill>
                  <a:srgbClr val="0000FF"/>
                </a:solidFill>
                <a:latin typeface="Marlett" pitchFamily="2" charset="2"/>
              </a:rPr>
              <a:pPr algn="r"/>
              <a:t>111</a:t>
            </a:fld>
            <a:endParaRPr lang="en-US" altLang="zh-CN" sz="1200">
              <a:solidFill>
                <a:srgbClr val="0000FF"/>
              </a:solidFill>
              <a:latin typeface="Marlett" pitchFamily="2" charset="2"/>
            </a:endParaRPr>
          </a:p>
        </p:txBody>
      </p:sp>
      <p:sp>
        <p:nvSpPr>
          <p:cNvPr id="244740" name="Rectangle 2">
            <a:extLst>
              <a:ext uri="{FF2B5EF4-FFF2-40B4-BE49-F238E27FC236}">
                <a16:creationId xmlns:a16="http://schemas.microsoft.com/office/drawing/2014/main" id="{6A0FDE9B-974E-4B73-A241-100D56120063}"/>
              </a:ext>
            </a:extLst>
          </p:cNvPr>
          <p:cNvSpPr>
            <a:spLocks noGrp="1" noRot="1" noChangeAspect="1" noChangeArrowheads="1" noTextEdit="1"/>
          </p:cNvSpPr>
          <p:nvPr>
            <p:ph type="sldImg"/>
          </p:nvPr>
        </p:nvSpPr>
        <p:spPr>
          <a:xfrm>
            <a:off x="1144588" y="685800"/>
            <a:ext cx="4572000" cy="3429000"/>
          </a:xfrm>
          <a:ln/>
        </p:spPr>
      </p:sp>
      <p:sp>
        <p:nvSpPr>
          <p:cNvPr id="244741" name="Rectangle 3">
            <a:extLst>
              <a:ext uri="{FF2B5EF4-FFF2-40B4-BE49-F238E27FC236}">
                <a16:creationId xmlns:a16="http://schemas.microsoft.com/office/drawing/2014/main" id="{96DE1570-96C2-413D-9DFB-FDFEE545929B}"/>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You work really hard and parallelize 60% of the applications execution (NOT ITS CODE, its EXECUTION) </a:t>
            </a:r>
          </a:p>
          <a:p>
            <a:pPr eaLnBrk="1" hangingPunct="1"/>
            <a:r>
              <a:rPr lang="en-US" altLang="zh-CN" dirty="0"/>
              <a:t>and get little for your money</a:t>
            </a:r>
          </a:p>
        </p:txBody>
      </p:sp>
    </p:spTree>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62" name="Rectangle 7">
            <a:extLst>
              <a:ext uri="{FF2B5EF4-FFF2-40B4-BE49-F238E27FC236}">
                <a16:creationId xmlns:a16="http://schemas.microsoft.com/office/drawing/2014/main" id="{D36C7374-70D0-46BA-9FAF-D41F7F623E4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9033F6-8C51-4C88-8516-B365851CCFB4}" type="slidenum">
              <a:rPr lang="en-US" altLang="zh-CN"/>
              <a:pPr eaLnBrk="1" hangingPunct="1"/>
              <a:t>112</a:t>
            </a:fld>
            <a:endParaRPr lang="en-US" altLang="zh-CN"/>
          </a:p>
        </p:txBody>
      </p:sp>
      <p:sp>
        <p:nvSpPr>
          <p:cNvPr id="245763" name="Rectangle 7">
            <a:extLst>
              <a:ext uri="{FF2B5EF4-FFF2-40B4-BE49-F238E27FC236}">
                <a16:creationId xmlns:a16="http://schemas.microsoft.com/office/drawing/2014/main" id="{F209D5CB-F028-406A-A6B8-14C63BF852A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F31B696-7602-4F18-828E-4A3ED66CC936}" type="slidenum">
              <a:rPr lang="ar-SA" altLang="zh-CN" sz="1200">
                <a:solidFill>
                  <a:srgbClr val="0000FF"/>
                </a:solidFill>
                <a:latin typeface="Marlett" pitchFamily="2" charset="2"/>
              </a:rPr>
              <a:pPr algn="r"/>
              <a:t>112</a:t>
            </a:fld>
            <a:endParaRPr lang="en-US" altLang="zh-CN" sz="1200">
              <a:solidFill>
                <a:srgbClr val="0000FF"/>
              </a:solidFill>
              <a:latin typeface="Marlett" pitchFamily="2" charset="2"/>
            </a:endParaRPr>
          </a:p>
        </p:txBody>
      </p:sp>
      <p:sp>
        <p:nvSpPr>
          <p:cNvPr id="245764" name="Rectangle 2">
            <a:extLst>
              <a:ext uri="{FF2B5EF4-FFF2-40B4-BE49-F238E27FC236}">
                <a16:creationId xmlns:a16="http://schemas.microsoft.com/office/drawing/2014/main" id="{3628280D-41C6-49F5-9F8D-6F2675EF19A2}"/>
              </a:ext>
            </a:extLst>
          </p:cNvPr>
          <p:cNvSpPr>
            <a:spLocks noGrp="1" noRot="1" noChangeAspect="1" noChangeArrowheads="1" noTextEdit="1"/>
          </p:cNvSpPr>
          <p:nvPr>
            <p:ph type="sldImg"/>
          </p:nvPr>
        </p:nvSpPr>
        <p:spPr>
          <a:xfrm>
            <a:off x="1144588" y="685800"/>
            <a:ext cx="4572000" cy="3429000"/>
          </a:xfrm>
          <a:ln/>
        </p:spPr>
      </p:sp>
      <p:sp>
        <p:nvSpPr>
          <p:cNvPr id="245765" name="Rectangle 3">
            <a:extLst>
              <a:ext uri="{FF2B5EF4-FFF2-40B4-BE49-F238E27FC236}">
                <a16:creationId xmlns:a16="http://schemas.microsoft.com/office/drawing/2014/main" id="{BD9AF4E5-B34A-4F46-BBF5-B4A73BBB21C0}"/>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7">
            <a:extLst>
              <a:ext uri="{FF2B5EF4-FFF2-40B4-BE49-F238E27FC236}">
                <a16:creationId xmlns:a16="http://schemas.microsoft.com/office/drawing/2014/main" id="{19286DA3-EF64-4FB3-BFAB-4E1D62A4EAD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CBCB9AD-D6CC-475E-B45E-81FC85ECA40D}" type="slidenum">
              <a:rPr lang="en-US" altLang="zh-CN"/>
              <a:pPr eaLnBrk="1" hangingPunct="1"/>
              <a:t>113</a:t>
            </a:fld>
            <a:endParaRPr lang="en-US" altLang="zh-CN"/>
          </a:p>
        </p:txBody>
      </p:sp>
      <p:sp>
        <p:nvSpPr>
          <p:cNvPr id="246787" name="Rectangle 7">
            <a:extLst>
              <a:ext uri="{FF2B5EF4-FFF2-40B4-BE49-F238E27FC236}">
                <a16:creationId xmlns:a16="http://schemas.microsoft.com/office/drawing/2014/main" id="{CA0F6166-AD3E-4320-A9F0-D93ECEAEE8C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63CE2D7-D207-4F89-811C-C76935B7E962}" type="slidenum">
              <a:rPr lang="ar-SA" altLang="zh-CN" sz="1200">
                <a:solidFill>
                  <a:srgbClr val="0000FF"/>
                </a:solidFill>
                <a:latin typeface="Marlett" pitchFamily="2" charset="2"/>
              </a:rPr>
              <a:pPr algn="r"/>
              <a:t>113</a:t>
            </a:fld>
            <a:endParaRPr lang="en-US" altLang="zh-CN" sz="1200">
              <a:solidFill>
                <a:srgbClr val="0000FF"/>
              </a:solidFill>
              <a:latin typeface="Marlett" pitchFamily="2" charset="2"/>
            </a:endParaRPr>
          </a:p>
        </p:txBody>
      </p:sp>
      <p:sp>
        <p:nvSpPr>
          <p:cNvPr id="246788" name="Rectangle 2">
            <a:extLst>
              <a:ext uri="{FF2B5EF4-FFF2-40B4-BE49-F238E27FC236}">
                <a16:creationId xmlns:a16="http://schemas.microsoft.com/office/drawing/2014/main" id="{CC851CE3-A772-4322-BDD1-1BEF669D880D}"/>
              </a:ext>
            </a:extLst>
          </p:cNvPr>
          <p:cNvSpPr>
            <a:spLocks noGrp="1" noRot="1" noChangeAspect="1" noChangeArrowheads="1" noTextEdit="1"/>
          </p:cNvSpPr>
          <p:nvPr>
            <p:ph type="sldImg"/>
          </p:nvPr>
        </p:nvSpPr>
        <p:spPr>
          <a:xfrm>
            <a:off x="1144588" y="685800"/>
            <a:ext cx="4572000" cy="3429000"/>
          </a:xfrm>
          <a:ln/>
        </p:spPr>
      </p:sp>
      <p:sp>
        <p:nvSpPr>
          <p:cNvPr id="246789" name="Rectangle 3">
            <a:extLst>
              <a:ext uri="{FF2B5EF4-FFF2-40B4-BE49-F238E27FC236}">
                <a16:creationId xmlns:a16="http://schemas.microsoft.com/office/drawing/2014/main" id="{171F0F00-ABC3-49D7-BFF3-F0AD768CB07E}"/>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Even with 80% we are only 2/5 utilization, we paid for 10 CPUs and got 4…</a:t>
            </a:r>
          </a:p>
        </p:txBody>
      </p:sp>
    </p:spTree>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7">
            <a:extLst>
              <a:ext uri="{FF2B5EF4-FFF2-40B4-BE49-F238E27FC236}">
                <a16:creationId xmlns:a16="http://schemas.microsoft.com/office/drawing/2014/main" id="{EB633759-91A6-4FB9-98C0-C8F4A640530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F58F066-A038-4E5C-AF42-F9CE7FF88ABA}" type="slidenum">
              <a:rPr lang="en-US" altLang="zh-CN"/>
              <a:pPr eaLnBrk="1" hangingPunct="1"/>
              <a:t>114</a:t>
            </a:fld>
            <a:endParaRPr lang="en-US" altLang="zh-CN"/>
          </a:p>
        </p:txBody>
      </p:sp>
      <p:sp>
        <p:nvSpPr>
          <p:cNvPr id="247811" name="Rectangle 7">
            <a:extLst>
              <a:ext uri="{FF2B5EF4-FFF2-40B4-BE49-F238E27FC236}">
                <a16:creationId xmlns:a16="http://schemas.microsoft.com/office/drawing/2014/main" id="{5B604580-826B-4A51-AD0C-0EB3BCAF10E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8364AA7-2FDD-4374-BD99-E34683A3D48A}" type="slidenum">
              <a:rPr lang="ar-SA" altLang="zh-CN" sz="1200">
                <a:solidFill>
                  <a:srgbClr val="0000FF"/>
                </a:solidFill>
                <a:latin typeface="Marlett" pitchFamily="2" charset="2"/>
              </a:rPr>
              <a:pPr algn="r"/>
              <a:t>114</a:t>
            </a:fld>
            <a:endParaRPr lang="en-US" altLang="zh-CN" sz="1200">
              <a:solidFill>
                <a:srgbClr val="0000FF"/>
              </a:solidFill>
              <a:latin typeface="Marlett" pitchFamily="2" charset="2"/>
            </a:endParaRPr>
          </a:p>
        </p:txBody>
      </p:sp>
      <p:sp>
        <p:nvSpPr>
          <p:cNvPr id="247812" name="Rectangle 2">
            <a:extLst>
              <a:ext uri="{FF2B5EF4-FFF2-40B4-BE49-F238E27FC236}">
                <a16:creationId xmlns:a16="http://schemas.microsoft.com/office/drawing/2014/main" id="{C126A1D1-A625-45C4-ABD7-AD1F7749EFDE}"/>
              </a:ext>
            </a:extLst>
          </p:cNvPr>
          <p:cNvSpPr>
            <a:spLocks noGrp="1" noRot="1" noChangeAspect="1" noChangeArrowheads="1" noTextEdit="1"/>
          </p:cNvSpPr>
          <p:nvPr>
            <p:ph type="sldImg"/>
          </p:nvPr>
        </p:nvSpPr>
        <p:spPr>
          <a:xfrm>
            <a:off x="1144588" y="685800"/>
            <a:ext cx="4572000" cy="3429000"/>
          </a:xfrm>
          <a:ln/>
        </p:spPr>
      </p:sp>
      <p:sp>
        <p:nvSpPr>
          <p:cNvPr id="247813" name="Rectangle 3">
            <a:extLst>
              <a:ext uri="{FF2B5EF4-FFF2-40B4-BE49-F238E27FC236}">
                <a16:creationId xmlns:a16="http://schemas.microsoft.com/office/drawing/2014/main" id="{53BF1431-E631-41EA-9873-0EA05D5CC929}"/>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With 90% parallelized we are using only half our computing capacity…</a:t>
            </a:r>
          </a:p>
        </p:txBody>
      </p:sp>
    </p:spTree>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a:extLst>
              <a:ext uri="{FF2B5EF4-FFF2-40B4-BE49-F238E27FC236}">
                <a16:creationId xmlns:a16="http://schemas.microsoft.com/office/drawing/2014/main" id="{C776A3EA-8C54-4E09-B47D-F23E86442DB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D696455-C0BF-4F49-A792-9D58483F94B5}" type="slidenum">
              <a:rPr lang="en-US" altLang="zh-CN"/>
              <a:pPr eaLnBrk="1" hangingPunct="1"/>
              <a:t>115</a:t>
            </a:fld>
            <a:endParaRPr lang="en-US" altLang="zh-CN"/>
          </a:p>
        </p:txBody>
      </p:sp>
      <p:sp>
        <p:nvSpPr>
          <p:cNvPr id="248835" name="Rectangle 7">
            <a:extLst>
              <a:ext uri="{FF2B5EF4-FFF2-40B4-BE49-F238E27FC236}">
                <a16:creationId xmlns:a16="http://schemas.microsoft.com/office/drawing/2014/main" id="{65A2752E-992F-434E-9D86-ECD8BC16997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8F10A6B-6BDE-4E5D-ABEC-F74CC4D86FBB}" type="slidenum">
              <a:rPr lang="ar-SA" altLang="zh-CN" sz="1200">
                <a:solidFill>
                  <a:srgbClr val="0000FF"/>
                </a:solidFill>
                <a:latin typeface="Marlett" pitchFamily="2" charset="2"/>
              </a:rPr>
              <a:pPr algn="r"/>
              <a:t>115</a:t>
            </a:fld>
            <a:endParaRPr lang="en-US" altLang="zh-CN" sz="1200">
              <a:solidFill>
                <a:srgbClr val="0000FF"/>
              </a:solidFill>
              <a:latin typeface="Marlett" pitchFamily="2" charset="2"/>
            </a:endParaRPr>
          </a:p>
        </p:txBody>
      </p:sp>
      <p:sp>
        <p:nvSpPr>
          <p:cNvPr id="248836" name="Rectangle 2">
            <a:extLst>
              <a:ext uri="{FF2B5EF4-FFF2-40B4-BE49-F238E27FC236}">
                <a16:creationId xmlns:a16="http://schemas.microsoft.com/office/drawing/2014/main" id="{D3F8A1FE-62D9-44CC-BE86-90A06DEBCB52}"/>
              </a:ext>
            </a:extLst>
          </p:cNvPr>
          <p:cNvSpPr>
            <a:spLocks noGrp="1" noRot="1" noChangeAspect="1" noChangeArrowheads="1" noTextEdit="1"/>
          </p:cNvSpPr>
          <p:nvPr>
            <p:ph type="sldImg"/>
          </p:nvPr>
        </p:nvSpPr>
        <p:spPr>
          <a:xfrm>
            <a:off x="1144588" y="685800"/>
            <a:ext cx="4572000" cy="3429000"/>
          </a:xfrm>
          <a:ln/>
        </p:spPr>
      </p:sp>
      <p:sp>
        <p:nvSpPr>
          <p:cNvPr id="248837" name="Rectangle 3">
            <a:extLst>
              <a:ext uri="{FF2B5EF4-FFF2-40B4-BE49-F238E27FC236}">
                <a16:creationId xmlns:a16="http://schemas.microsoft.com/office/drawing/2014/main" id="{597AE688-47FC-49CE-AA6F-CE8F06837DC0}"/>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With 99% parallelized we are now utilizing 9 out of 10. What does this say to us? </a:t>
            </a:r>
          </a:p>
        </p:txBody>
      </p:sp>
    </p:spTree>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9858" name="Rectangle 7">
            <a:extLst>
              <a:ext uri="{FF2B5EF4-FFF2-40B4-BE49-F238E27FC236}">
                <a16:creationId xmlns:a16="http://schemas.microsoft.com/office/drawing/2014/main" id="{39B37A2E-6F8F-4CBF-BD2D-80F2E24B13C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26E487C-7709-4064-B4B7-58FAEA237577}" type="slidenum">
              <a:rPr lang="en-US" altLang="zh-CN"/>
              <a:pPr eaLnBrk="1" hangingPunct="1"/>
              <a:t>116</a:t>
            </a:fld>
            <a:endParaRPr lang="en-US" altLang="zh-CN"/>
          </a:p>
        </p:txBody>
      </p:sp>
      <p:sp>
        <p:nvSpPr>
          <p:cNvPr id="249859" name="Rectangle 7">
            <a:extLst>
              <a:ext uri="{FF2B5EF4-FFF2-40B4-BE49-F238E27FC236}">
                <a16:creationId xmlns:a16="http://schemas.microsoft.com/office/drawing/2014/main" id="{587DC535-E8AE-4A9C-B8A4-BFD115A33AA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496B488-022F-4D88-9613-40531F698C7E}" type="slidenum">
              <a:rPr lang="ar-SA" altLang="zh-CN" sz="1200">
                <a:solidFill>
                  <a:srgbClr val="0000FF"/>
                </a:solidFill>
                <a:latin typeface="Marlett" pitchFamily="2" charset="2"/>
              </a:rPr>
              <a:pPr algn="r"/>
              <a:t>116</a:t>
            </a:fld>
            <a:endParaRPr lang="en-US" altLang="zh-CN" sz="1200">
              <a:solidFill>
                <a:srgbClr val="0000FF"/>
              </a:solidFill>
              <a:latin typeface="Marlett" pitchFamily="2" charset="2"/>
            </a:endParaRPr>
          </a:p>
        </p:txBody>
      </p:sp>
      <p:sp>
        <p:nvSpPr>
          <p:cNvPr id="249860" name="Rectangle 2">
            <a:extLst>
              <a:ext uri="{FF2B5EF4-FFF2-40B4-BE49-F238E27FC236}">
                <a16:creationId xmlns:a16="http://schemas.microsoft.com/office/drawing/2014/main" id="{72EF064A-EF99-4E06-A542-B4E3484342A4}"/>
              </a:ext>
            </a:extLst>
          </p:cNvPr>
          <p:cNvSpPr>
            <a:spLocks noGrp="1" noRot="1" noChangeAspect="1" noChangeArrowheads="1" noTextEdit="1"/>
          </p:cNvSpPr>
          <p:nvPr>
            <p:ph type="sldImg"/>
          </p:nvPr>
        </p:nvSpPr>
        <p:spPr>
          <a:xfrm>
            <a:off x="1144588" y="685800"/>
            <a:ext cx="4572000" cy="3429000"/>
          </a:xfrm>
          <a:ln/>
        </p:spPr>
      </p:sp>
      <p:sp>
        <p:nvSpPr>
          <p:cNvPr id="249861" name="Rectangle 3">
            <a:extLst>
              <a:ext uri="{FF2B5EF4-FFF2-40B4-BE49-F238E27FC236}">
                <a16:creationId xmlns:a16="http://schemas.microsoft.com/office/drawing/2014/main" id="{02C8ADD0-FD0E-40EA-9AF4-FD3889E59B49}"/>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7">
            <a:extLst>
              <a:ext uri="{FF2B5EF4-FFF2-40B4-BE49-F238E27FC236}">
                <a16:creationId xmlns:a16="http://schemas.microsoft.com/office/drawing/2014/main" id="{509D8B58-4129-4A1A-A00F-2B58860B5FE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B8BF672-3A07-4FE8-9EE0-A7BFEBEBD983}" type="slidenum">
              <a:rPr lang="en-US" altLang="zh-CN"/>
              <a:pPr eaLnBrk="1" hangingPunct="1"/>
              <a:t>117</a:t>
            </a:fld>
            <a:endParaRPr lang="en-US" altLang="zh-CN"/>
          </a:p>
        </p:txBody>
      </p:sp>
      <p:sp>
        <p:nvSpPr>
          <p:cNvPr id="250883" name="Rectangle 7">
            <a:extLst>
              <a:ext uri="{FF2B5EF4-FFF2-40B4-BE49-F238E27FC236}">
                <a16:creationId xmlns:a16="http://schemas.microsoft.com/office/drawing/2014/main" id="{78F769D7-DAEC-47C8-AFFE-4E49C40BA2E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DC8D8E2-A041-4FFE-8A63-DE369812F32C}" type="slidenum">
              <a:rPr lang="ar-SA" altLang="zh-CN" sz="1200">
                <a:solidFill>
                  <a:srgbClr val="0000FF"/>
                </a:solidFill>
                <a:latin typeface="Marlett" pitchFamily="2" charset="2"/>
              </a:rPr>
              <a:pPr algn="r"/>
              <a:t>117</a:t>
            </a:fld>
            <a:endParaRPr lang="en-US" altLang="zh-CN" sz="1200">
              <a:solidFill>
                <a:srgbClr val="0000FF"/>
              </a:solidFill>
              <a:latin typeface="Marlett" pitchFamily="2" charset="2"/>
            </a:endParaRPr>
          </a:p>
        </p:txBody>
      </p:sp>
      <p:sp>
        <p:nvSpPr>
          <p:cNvPr id="250884" name="Rectangle 2">
            <a:extLst>
              <a:ext uri="{FF2B5EF4-FFF2-40B4-BE49-F238E27FC236}">
                <a16:creationId xmlns:a16="http://schemas.microsoft.com/office/drawing/2014/main" id="{8881D011-6ADF-4F0E-9EC3-4C01253FD77E}"/>
              </a:ext>
            </a:extLst>
          </p:cNvPr>
          <p:cNvSpPr>
            <a:spLocks noGrp="1" noRot="1" noChangeAspect="1" noChangeArrowheads="1" noTextEdit="1"/>
          </p:cNvSpPr>
          <p:nvPr>
            <p:ph type="sldImg"/>
          </p:nvPr>
        </p:nvSpPr>
        <p:spPr>
          <a:xfrm>
            <a:off x="1144588" y="685800"/>
            <a:ext cx="4572000" cy="3429000"/>
          </a:xfrm>
          <a:ln/>
        </p:spPr>
      </p:sp>
      <p:sp>
        <p:nvSpPr>
          <p:cNvPr id="250885" name="Rectangle 3">
            <a:extLst>
              <a:ext uri="{FF2B5EF4-FFF2-40B4-BE49-F238E27FC236}">
                <a16:creationId xmlns:a16="http://schemas.microsoft.com/office/drawing/2014/main" id="{0C0AB43F-1E26-467E-92B5-7EA3FB89B83C}"/>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1906" name="Rectangle 7">
            <a:extLst>
              <a:ext uri="{FF2B5EF4-FFF2-40B4-BE49-F238E27FC236}">
                <a16:creationId xmlns:a16="http://schemas.microsoft.com/office/drawing/2014/main" id="{317A4330-28EB-4862-B8FB-07602828214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0902857-F47B-466C-99CA-6F58BA7DED53}" type="slidenum">
              <a:rPr lang="en-US" altLang="zh-CN"/>
              <a:pPr eaLnBrk="1" hangingPunct="1"/>
              <a:t>118</a:t>
            </a:fld>
            <a:endParaRPr lang="en-US" altLang="zh-CN"/>
          </a:p>
        </p:txBody>
      </p:sp>
      <p:sp>
        <p:nvSpPr>
          <p:cNvPr id="251907" name="Rectangle 7">
            <a:extLst>
              <a:ext uri="{FF2B5EF4-FFF2-40B4-BE49-F238E27FC236}">
                <a16:creationId xmlns:a16="http://schemas.microsoft.com/office/drawing/2014/main" id="{0255BE16-0E04-4FB4-9942-4AB7502F0F89}"/>
              </a:ext>
            </a:extLst>
          </p:cNvPr>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864" tIns="45932" rIns="91864" bIns="45932"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5CDB023-0DF0-47BC-8E9E-FE1645C3BCF4}" type="slidenum">
              <a:rPr lang="ar-SA" altLang="zh-CN" sz="1200">
                <a:solidFill>
                  <a:srgbClr val="0000FF"/>
                </a:solidFill>
                <a:latin typeface="Marlett" pitchFamily="2" charset="2"/>
              </a:rPr>
              <a:pPr algn="r"/>
              <a:t>118</a:t>
            </a:fld>
            <a:endParaRPr lang="en-US" altLang="zh-CN" sz="1200">
              <a:solidFill>
                <a:srgbClr val="0000FF"/>
              </a:solidFill>
              <a:latin typeface="Marlett" pitchFamily="2" charset="2"/>
            </a:endParaRPr>
          </a:p>
        </p:txBody>
      </p:sp>
      <p:sp>
        <p:nvSpPr>
          <p:cNvPr id="251908" name="Rectangle 2">
            <a:extLst>
              <a:ext uri="{FF2B5EF4-FFF2-40B4-BE49-F238E27FC236}">
                <a16:creationId xmlns:a16="http://schemas.microsoft.com/office/drawing/2014/main" id="{33268A4F-EF0B-41FD-B56C-D06557BBF1BC}"/>
              </a:ext>
            </a:extLst>
          </p:cNvPr>
          <p:cNvSpPr>
            <a:spLocks noGrp="1" noRot="1" noChangeAspect="1" noChangeArrowheads="1" noTextEdit="1"/>
          </p:cNvSpPr>
          <p:nvPr>
            <p:ph type="sldImg"/>
          </p:nvPr>
        </p:nvSpPr>
        <p:spPr>
          <a:xfrm>
            <a:off x="1144588" y="685800"/>
            <a:ext cx="4572000" cy="3429000"/>
          </a:xfrm>
          <a:ln/>
        </p:spPr>
      </p:sp>
      <p:sp>
        <p:nvSpPr>
          <p:cNvPr id="251909" name="Rectangle 3">
            <a:extLst>
              <a:ext uri="{FF2B5EF4-FFF2-40B4-BE49-F238E27FC236}">
                <a16:creationId xmlns:a16="http://schemas.microsoft.com/office/drawing/2014/main" id="{26B4BCC6-3A4C-43B1-9127-D81FC4ACB17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930" name="Slide Image Placeholder 1">
            <a:extLst>
              <a:ext uri="{FF2B5EF4-FFF2-40B4-BE49-F238E27FC236}">
                <a16:creationId xmlns:a16="http://schemas.microsoft.com/office/drawing/2014/main" id="{C0F5D481-1284-4BCD-8375-2061BC118005}"/>
              </a:ext>
            </a:extLst>
          </p:cNvPr>
          <p:cNvSpPr>
            <a:spLocks noGrp="1" noRot="1" noChangeAspect="1" noTextEdit="1"/>
          </p:cNvSpPr>
          <p:nvPr>
            <p:ph type="sldImg"/>
          </p:nvPr>
        </p:nvSpPr>
        <p:spPr>
          <a:ln/>
        </p:spPr>
      </p:sp>
      <p:sp>
        <p:nvSpPr>
          <p:cNvPr id="252931" name="Notes Placeholder 2">
            <a:extLst>
              <a:ext uri="{FF2B5EF4-FFF2-40B4-BE49-F238E27FC236}">
                <a16:creationId xmlns:a16="http://schemas.microsoft.com/office/drawing/2014/main" id="{EC292B6C-581A-4B36-9A7A-3E3910A730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a:extLst>
              <a:ext uri="{FF2B5EF4-FFF2-40B4-BE49-F238E27FC236}">
                <a16:creationId xmlns:a16="http://schemas.microsoft.com/office/drawing/2014/main" id="{37591DF9-1A9F-4333-A143-849E272441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4514FD9-4407-449B-9241-67522A7D23C4}" type="slidenum">
              <a:rPr lang="en-US" altLang="zh-CN"/>
              <a:pPr eaLnBrk="1" hangingPunct="1"/>
              <a:t>12</a:t>
            </a:fld>
            <a:endParaRPr lang="en-US" altLang="zh-CN"/>
          </a:p>
        </p:txBody>
      </p:sp>
      <p:sp>
        <p:nvSpPr>
          <p:cNvPr id="142339" name="Rectangle 7">
            <a:extLst>
              <a:ext uri="{FF2B5EF4-FFF2-40B4-BE49-F238E27FC236}">
                <a16:creationId xmlns:a16="http://schemas.microsoft.com/office/drawing/2014/main" id="{47D5EDA8-7A24-4A00-947B-EA3FD1D8BD3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2D7A066-4299-4277-85B4-F431DC30EF28}" type="slidenum">
              <a:rPr lang="ar-SA" altLang="zh-CN" sz="1200">
                <a:solidFill>
                  <a:srgbClr val="0000FF"/>
                </a:solidFill>
                <a:latin typeface="Marlett" pitchFamily="2" charset="2"/>
              </a:rPr>
              <a:pPr algn="r"/>
              <a:t>12</a:t>
            </a:fld>
            <a:endParaRPr lang="en-US" altLang="zh-CN" sz="1200">
              <a:solidFill>
                <a:srgbClr val="0000FF"/>
              </a:solidFill>
              <a:latin typeface="Marlett" pitchFamily="2" charset="2"/>
            </a:endParaRPr>
          </a:p>
        </p:txBody>
      </p:sp>
      <p:sp>
        <p:nvSpPr>
          <p:cNvPr id="142340" name="Rectangle 2">
            <a:extLst>
              <a:ext uri="{FF2B5EF4-FFF2-40B4-BE49-F238E27FC236}">
                <a16:creationId xmlns:a16="http://schemas.microsoft.com/office/drawing/2014/main" id="{A9399725-8C12-4772-AD1A-FAFB8B564174}"/>
              </a:ext>
            </a:extLst>
          </p:cNvPr>
          <p:cNvSpPr>
            <a:spLocks noGrp="1" noRot="1" noChangeAspect="1" noChangeArrowheads="1" noTextEdit="1"/>
          </p:cNvSpPr>
          <p:nvPr>
            <p:ph type="sldImg"/>
          </p:nvPr>
        </p:nvSpPr>
        <p:spPr>
          <a:xfrm>
            <a:off x="1144588" y="685800"/>
            <a:ext cx="4572000" cy="3429000"/>
          </a:xfrm>
          <a:ln/>
        </p:spPr>
      </p:sp>
      <p:sp>
        <p:nvSpPr>
          <p:cNvPr id="142341" name="Rectangle 3">
            <a:extLst>
              <a:ext uri="{FF2B5EF4-FFF2-40B4-BE49-F238E27FC236}">
                <a16:creationId xmlns:a16="http://schemas.microsoft.com/office/drawing/2014/main" id="{5629539F-61C3-4336-981D-362841A1543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This is because splitting the application up to utilize the cores is not simple, and coordination among the various code parts requires care.</a:t>
            </a:r>
          </a:p>
        </p:txBody>
      </p:sp>
    </p:spTree>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4" name="Slide Image Placeholder 1">
            <a:extLst>
              <a:ext uri="{FF2B5EF4-FFF2-40B4-BE49-F238E27FC236}">
                <a16:creationId xmlns:a16="http://schemas.microsoft.com/office/drawing/2014/main" id="{2B2778BA-69A0-4A61-B2AA-3E7DCC0D74CE}"/>
              </a:ext>
            </a:extLst>
          </p:cNvPr>
          <p:cNvSpPr>
            <a:spLocks noGrp="1" noRot="1" noChangeAspect="1" noTextEdit="1"/>
          </p:cNvSpPr>
          <p:nvPr>
            <p:ph type="sldImg"/>
          </p:nvPr>
        </p:nvSpPr>
        <p:spPr>
          <a:ln/>
        </p:spPr>
      </p:sp>
      <p:sp>
        <p:nvSpPr>
          <p:cNvPr id="253955" name="Notes Placeholder 2">
            <a:extLst>
              <a:ext uri="{FF2B5EF4-FFF2-40B4-BE49-F238E27FC236}">
                <a16:creationId xmlns:a16="http://schemas.microsoft.com/office/drawing/2014/main" id="{A86B4EA2-BE66-43C2-A84B-C4D36BF3A84B}"/>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Slide Image Placeholder 1">
            <a:extLst>
              <a:ext uri="{FF2B5EF4-FFF2-40B4-BE49-F238E27FC236}">
                <a16:creationId xmlns:a16="http://schemas.microsoft.com/office/drawing/2014/main" id="{BA2BF2A0-80F8-43BA-8DAE-3061AD7C28ED}"/>
              </a:ext>
            </a:extLst>
          </p:cNvPr>
          <p:cNvSpPr>
            <a:spLocks noGrp="1" noRot="1" noChangeAspect="1" noTextEdit="1"/>
          </p:cNvSpPr>
          <p:nvPr>
            <p:ph type="sldImg"/>
          </p:nvPr>
        </p:nvSpPr>
        <p:spPr>
          <a:ln/>
        </p:spPr>
      </p:sp>
      <p:sp>
        <p:nvSpPr>
          <p:cNvPr id="254979" name="Notes Placeholder 2">
            <a:extLst>
              <a:ext uri="{FF2B5EF4-FFF2-40B4-BE49-F238E27FC236}">
                <a16:creationId xmlns:a16="http://schemas.microsoft.com/office/drawing/2014/main" id="{8A723E11-8506-44A1-94DB-428529FA1AC0}"/>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p>
        </p:txBody>
      </p:sp>
    </p:spTree>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2" name="Rectangle 7">
            <a:extLst>
              <a:ext uri="{FF2B5EF4-FFF2-40B4-BE49-F238E27FC236}">
                <a16:creationId xmlns:a16="http://schemas.microsoft.com/office/drawing/2014/main" id="{7C3B0143-51CA-4D42-B554-FCC925D8EB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E4958A3-8892-4382-A9A2-3DD3ECF958C2}" type="slidenum">
              <a:rPr lang="en-US" altLang="zh-CN"/>
              <a:pPr eaLnBrk="1" hangingPunct="1"/>
              <a:t>122</a:t>
            </a:fld>
            <a:endParaRPr lang="en-US" altLang="zh-CN"/>
          </a:p>
        </p:txBody>
      </p:sp>
      <p:sp>
        <p:nvSpPr>
          <p:cNvPr id="256003" name="Rectangle 2">
            <a:extLst>
              <a:ext uri="{FF2B5EF4-FFF2-40B4-BE49-F238E27FC236}">
                <a16:creationId xmlns:a16="http://schemas.microsoft.com/office/drawing/2014/main" id="{202C008C-115B-4D5E-8432-2994879F0C83}"/>
              </a:ext>
            </a:extLst>
          </p:cNvPr>
          <p:cNvSpPr>
            <a:spLocks noGrp="1" noRot="1" noChangeAspect="1" noChangeArrowheads="1" noTextEdit="1"/>
          </p:cNvSpPr>
          <p:nvPr>
            <p:ph type="sldImg"/>
          </p:nvPr>
        </p:nvSpPr>
        <p:spPr>
          <a:xfrm>
            <a:off x="1144588" y="685800"/>
            <a:ext cx="4572000" cy="3429000"/>
          </a:xfrm>
          <a:ln/>
        </p:spPr>
      </p:sp>
      <p:sp>
        <p:nvSpPr>
          <p:cNvPr id="256004" name="Rectangle 3">
            <a:extLst>
              <a:ext uri="{FF2B5EF4-FFF2-40B4-BE49-F238E27FC236}">
                <a16:creationId xmlns:a16="http://schemas.microsoft.com/office/drawing/2014/main" id="{CC2946E7-4022-44AB-BDF3-7EE091415A7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a:t>With 25% sequential, cannot do more than </a:t>
            </a:r>
          </a:p>
        </p:txBody>
      </p:sp>
    </p:spTree>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a:extLst>
              <a:ext uri="{FF2B5EF4-FFF2-40B4-BE49-F238E27FC236}">
                <a16:creationId xmlns:a16="http://schemas.microsoft.com/office/drawing/2014/main" id="{4065DCD2-5462-4651-A912-661538EDC30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CA300C2-348E-489B-9780-8F7591107750}" type="slidenum">
              <a:rPr lang="en-US" altLang="zh-CN"/>
              <a:pPr eaLnBrk="1" hangingPunct="1"/>
              <a:t>123</a:t>
            </a:fld>
            <a:endParaRPr lang="en-US" altLang="zh-CN"/>
          </a:p>
        </p:txBody>
      </p:sp>
      <p:sp>
        <p:nvSpPr>
          <p:cNvPr id="257027" name="Rectangle 7">
            <a:extLst>
              <a:ext uri="{FF2B5EF4-FFF2-40B4-BE49-F238E27FC236}">
                <a16:creationId xmlns:a16="http://schemas.microsoft.com/office/drawing/2014/main" id="{DE74676D-03C0-44CC-AB2B-29F83642848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2F5E96C-8015-4679-8AC5-08DBE9AF63B9}" type="slidenum">
              <a:rPr lang="ar-SA" altLang="zh-CN" sz="1200">
                <a:solidFill>
                  <a:srgbClr val="0000FF"/>
                </a:solidFill>
                <a:latin typeface="Marlett" pitchFamily="2" charset="2"/>
              </a:rPr>
              <a:pPr algn="r"/>
              <a:t>123</a:t>
            </a:fld>
            <a:endParaRPr lang="en-US" altLang="zh-CN" sz="1200">
              <a:solidFill>
                <a:srgbClr val="0000FF"/>
              </a:solidFill>
              <a:latin typeface="Marlett" pitchFamily="2" charset="2"/>
            </a:endParaRPr>
          </a:p>
        </p:txBody>
      </p:sp>
      <p:sp>
        <p:nvSpPr>
          <p:cNvPr id="257028" name="Rectangle 2">
            <a:extLst>
              <a:ext uri="{FF2B5EF4-FFF2-40B4-BE49-F238E27FC236}">
                <a16:creationId xmlns:a16="http://schemas.microsoft.com/office/drawing/2014/main" id="{D0FBEEC3-6EF8-4619-95EA-97F5D998B2F1}"/>
              </a:ext>
            </a:extLst>
          </p:cNvPr>
          <p:cNvSpPr>
            <a:spLocks noGrp="1" noRot="1" noChangeAspect="1" noChangeArrowheads="1" noTextEdit="1"/>
          </p:cNvSpPr>
          <p:nvPr>
            <p:ph type="sldImg"/>
          </p:nvPr>
        </p:nvSpPr>
        <p:spPr>
          <a:xfrm>
            <a:off x="1144588" y="685800"/>
            <a:ext cx="4572000" cy="3429000"/>
          </a:xfrm>
          <a:ln/>
        </p:spPr>
      </p:sp>
      <p:sp>
        <p:nvSpPr>
          <p:cNvPr id="257029" name="Rectangle 3">
            <a:extLst>
              <a:ext uri="{FF2B5EF4-FFF2-40B4-BE49-F238E27FC236}">
                <a16:creationId xmlns:a16="http://schemas.microsoft.com/office/drawing/2014/main" id="{BBF20529-A092-4C9B-B35C-85A9A62AB47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a:extLst>
              <a:ext uri="{FF2B5EF4-FFF2-40B4-BE49-F238E27FC236}">
                <a16:creationId xmlns:a16="http://schemas.microsoft.com/office/drawing/2014/main" id="{A27CABA5-CE92-4E80-9DA8-8C07C1EA1C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BE5EE8-64F7-4B69-A75F-CB8627AD0949}" type="slidenum">
              <a:rPr lang="en-US" altLang="zh-CN"/>
              <a:pPr eaLnBrk="1" hangingPunct="1"/>
              <a:t>13</a:t>
            </a:fld>
            <a:endParaRPr lang="en-US" altLang="zh-CN"/>
          </a:p>
        </p:txBody>
      </p:sp>
      <p:sp>
        <p:nvSpPr>
          <p:cNvPr id="143363" name="Rectangle 7">
            <a:extLst>
              <a:ext uri="{FF2B5EF4-FFF2-40B4-BE49-F238E27FC236}">
                <a16:creationId xmlns:a16="http://schemas.microsoft.com/office/drawing/2014/main" id="{BB3DD68A-D503-4171-AAA1-1A63F4CBDE4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E871DD2-7C54-4F03-A966-A449D491B7D2}" type="slidenum">
              <a:rPr lang="ar-SA" altLang="zh-CN" sz="1200">
                <a:solidFill>
                  <a:srgbClr val="0000FF"/>
                </a:solidFill>
                <a:latin typeface="Marlett" pitchFamily="2" charset="2"/>
              </a:rPr>
              <a:pPr algn="r"/>
              <a:t>13</a:t>
            </a:fld>
            <a:endParaRPr lang="en-US" altLang="zh-CN" sz="1200">
              <a:solidFill>
                <a:srgbClr val="0000FF"/>
              </a:solidFill>
              <a:latin typeface="Marlett" pitchFamily="2" charset="2"/>
            </a:endParaRPr>
          </a:p>
        </p:txBody>
      </p:sp>
      <p:sp>
        <p:nvSpPr>
          <p:cNvPr id="143364" name="Rectangle 2">
            <a:extLst>
              <a:ext uri="{FF2B5EF4-FFF2-40B4-BE49-F238E27FC236}">
                <a16:creationId xmlns:a16="http://schemas.microsoft.com/office/drawing/2014/main" id="{F3186DE8-6425-49D5-8EF4-79B72E3039AE}"/>
              </a:ext>
            </a:extLst>
          </p:cNvPr>
          <p:cNvSpPr>
            <a:spLocks noGrp="1" noRot="1" noChangeAspect="1" noChangeArrowheads="1" noTextEdit="1"/>
          </p:cNvSpPr>
          <p:nvPr>
            <p:ph type="sldImg"/>
          </p:nvPr>
        </p:nvSpPr>
        <p:spPr>
          <a:xfrm>
            <a:off x="1144588" y="685800"/>
            <a:ext cx="4572000" cy="3429000"/>
          </a:xfrm>
          <a:ln/>
        </p:spPr>
      </p:sp>
      <p:sp>
        <p:nvSpPr>
          <p:cNvPr id="143365" name="Rectangle 3">
            <a:extLst>
              <a:ext uri="{FF2B5EF4-FFF2-40B4-BE49-F238E27FC236}">
                <a16:creationId xmlns:a16="http://schemas.microsoft.com/office/drawing/2014/main" id="{02837631-141C-4F52-AED0-F039DCD33EA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a:extLst>
              <a:ext uri="{FF2B5EF4-FFF2-40B4-BE49-F238E27FC236}">
                <a16:creationId xmlns:a16="http://schemas.microsoft.com/office/drawing/2014/main" id="{660F2129-4D06-4A0D-AA69-1D57446DC2C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2D6F18E-728C-4D84-AEDC-0F3D254609EC}" type="slidenum">
              <a:rPr lang="en-US" altLang="zh-CN"/>
              <a:pPr eaLnBrk="1" hangingPunct="1"/>
              <a:t>14</a:t>
            </a:fld>
            <a:endParaRPr lang="en-US" altLang="zh-CN"/>
          </a:p>
        </p:txBody>
      </p:sp>
      <p:sp>
        <p:nvSpPr>
          <p:cNvPr id="144387" name="Rectangle 7">
            <a:extLst>
              <a:ext uri="{FF2B5EF4-FFF2-40B4-BE49-F238E27FC236}">
                <a16:creationId xmlns:a16="http://schemas.microsoft.com/office/drawing/2014/main" id="{76C688E9-C92A-43DA-B8AB-6038FA6A25D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D55576C-0BF7-4569-A114-ABEA542899C8}" type="slidenum">
              <a:rPr lang="ar-SA" altLang="zh-CN" sz="1200">
                <a:solidFill>
                  <a:srgbClr val="0000FF"/>
                </a:solidFill>
                <a:latin typeface="Marlett" pitchFamily="2" charset="2"/>
              </a:rPr>
              <a:pPr algn="r"/>
              <a:t>14</a:t>
            </a:fld>
            <a:endParaRPr lang="en-US" altLang="zh-CN" sz="1200">
              <a:solidFill>
                <a:srgbClr val="0000FF"/>
              </a:solidFill>
              <a:latin typeface="Marlett" pitchFamily="2" charset="2"/>
            </a:endParaRPr>
          </a:p>
        </p:txBody>
      </p:sp>
      <p:sp>
        <p:nvSpPr>
          <p:cNvPr id="144388" name="Rectangle 2">
            <a:extLst>
              <a:ext uri="{FF2B5EF4-FFF2-40B4-BE49-F238E27FC236}">
                <a16:creationId xmlns:a16="http://schemas.microsoft.com/office/drawing/2014/main" id="{E14C023D-EF4C-40F5-B408-AD8B7B9BABD0}"/>
              </a:ext>
            </a:extLst>
          </p:cNvPr>
          <p:cNvSpPr>
            <a:spLocks noGrp="1" noRot="1" noChangeAspect="1" noChangeArrowheads="1" noTextEdit="1"/>
          </p:cNvSpPr>
          <p:nvPr>
            <p:ph type="sldImg"/>
          </p:nvPr>
        </p:nvSpPr>
        <p:spPr>
          <a:xfrm>
            <a:off x="1144588" y="685800"/>
            <a:ext cx="4572000" cy="3429000"/>
          </a:xfrm>
          <a:ln/>
        </p:spPr>
      </p:sp>
      <p:sp>
        <p:nvSpPr>
          <p:cNvPr id="144389" name="Rectangle 3">
            <a:extLst>
              <a:ext uri="{FF2B5EF4-FFF2-40B4-BE49-F238E27FC236}">
                <a16:creationId xmlns:a16="http://schemas.microsoft.com/office/drawing/2014/main" id="{585BE247-A4B2-48BC-B0A7-B1DD20D6CD5E}"/>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a:extLst>
              <a:ext uri="{FF2B5EF4-FFF2-40B4-BE49-F238E27FC236}">
                <a16:creationId xmlns:a16="http://schemas.microsoft.com/office/drawing/2014/main" id="{49ECEB6C-40D0-40C3-8599-4DA7E718BA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86C85F-DD37-492D-900A-CFC50747267E}" type="slidenum">
              <a:rPr lang="en-US" altLang="zh-CN"/>
              <a:pPr eaLnBrk="1" hangingPunct="1"/>
              <a:t>15</a:t>
            </a:fld>
            <a:endParaRPr lang="en-US" altLang="zh-CN"/>
          </a:p>
        </p:txBody>
      </p:sp>
      <p:sp>
        <p:nvSpPr>
          <p:cNvPr id="145411" name="Rectangle 7">
            <a:extLst>
              <a:ext uri="{FF2B5EF4-FFF2-40B4-BE49-F238E27FC236}">
                <a16:creationId xmlns:a16="http://schemas.microsoft.com/office/drawing/2014/main" id="{CAEB0858-6B5F-4988-8573-F9C7B809CF0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4CF40EA-9876-4DA1-80C8-8C49112357A3}" type="slidenum">
              <a:rPr lang="ar-SA" altLang="zh-CN" sz="1200">
                <a:solidFill>
                  <a:srgbClr val="0000FF"/>
                </a:solidFill>
                <a:latin typeface="Marlett" pitchFamily="2" charset="2"/>
              </a:rPr>
              <a:pPr algn="r"/>
              <a:t>15</a:t>
            </a:fld>
            <a:endParaRPr lang="en-US" altLang="zh-CN" sz="1200">
              <a:solidFill>
                <a:srgbClr val="0000FF"/>
              </a:solidFill>
              <a:latin typeface="Marlett" pitchFamily="2" charset="2"/>
            </a:endParaRPr>
          </a:p>
        </p:txBody>
      </p:sp>
      <p:sp>
        <p:nvSpPr>
          <p:cNvPr id="145412" name="Rectangle 2">
            <a:extLst>
              <a:ext uri="{FF2B5EF4-FFF2-40B4-BE49-F238E27FC236}">
                <a16:creationId xmlns:a16="http://schemas.microsoft.com/office/drawing/2014/main" id="{E8B0359B-76AE-4C69-8A56-82010CB01C5E}"/>
              </a:ext>
            </a:extLst>
          </p:cNvPr>
          <p:cNvSpPr>
            <a:spLocks noGrp="1" noRot="1" noChangeAspect="1" noChangeArrowheads="1" noTextEdit="1"/>
          </p:cNvSpPr>
          <p:nvPr>
            <p:ph type="sldImg"/>
          </p:nvPr>
        </p:nvSpPr>
        <p:spPr>
          <a:xfrm>
            <a:off x="1144588" y="685800"/>
            <a:ext cx="4572000" cy="3429000"/>
          </a:xfrm>
          <a:ln/>
        </p:spPr>
      </p:sp>
      <p:sp>
        <p:nvSpPr>
          <p:cNvPr id="145413" name="Rectangle 3">
            <a:extLst>
              <a:ext uri="{FF2B5EF4-FFF2-40B4-BE49-F238E27FC236}">
                <a16:creationId xmlns:a16="http://schemas.microsoft.com/office/drawing/2014/main" id="{2112FE8A-991A-4BFC-B0B5-331AE25A5D65}"/>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zh-CN" altLang="zh-CN"/>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a:extLst>
              <a:ext uri="{FF2B5EF4-FFF2-40B4-BE49-F238E27FC236}">
                <a16:creationId xmlns:a16="http://schemas.microsoft.com/office/drawing/2014/main" id="{D8646F9B-A981-4894-82AC-916DA014F3B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50D7D5D-0883-4A7C-83E5-4DD4C91D1F83}" type="slidenum">
              <a:rPr lang="en-US" altLang="zh-CN"/>
              <a:pPr eaLnBrk="1" hangingPunct="1"/>
              <a:t>16</a:t>
            </a:fld>
            <a:endParaRPr lang="en-US" altLang="zh-CN"/>
          </a:p>
        </p:txBody>
      </p:sp>
      <p:sp>
        <p:nvSpPr>
          <p:cNvPr id="146435" name="Rectangle 7">
            <a:extLst>
              <a:ext uri="{FF2B5EF4-FFF2-40B4-BE49-F238E27FC236}">
                <a16:creationId xmlns:a16="http://schemas.microsoft.com/office/drawing/2014/main" id="{6C11AC60-D9B2-44AB-8064-5DF499EFF0F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F7A7FC9-A22C-4E90-9E92-B48F74BC9466}" type="slidenum">
              <a:rPr lang="ar-SA" altLang="zh-CN" sz="1200">
                <a:solidFill>
                  <a:srgbClr val="0000FF"/>
                </a:solidFill>
                <a:latin typeface="Marlett" pitchFamily="2" charset="2"/>
              </a:rPr>
              <a:pPr algn="r"/>
              <a:t>16</a:t>
            </a:fld>
            <a:endParaRPr lang="en-US" altLang="zh-CN" sz="1200">
              <a:solidFill>
                <a:srgbClr val="0000FF"/>
              </a:solidFill>
              <a:latin typeface="Marlett" pitchFamily="2" charset="2"/>
            </a:endParaRPr>
          </a:p>
        </p:txBody>
      </p:sp>
      <p:sp>
        <p:nvSpPr>
          <p:cNvPr id="146436" name="Rectangle 2">
            <a:extLst>
              <a:ext uri="{FF2B5EF4-FFF2-40B4-BE49-F238E27FC236}">
                <a16:creationId xmlns:a16="http://schemas.microsoft.com/office/drawing/2014/main" id="{FC61E68E-8771-464D-9E31-FEEE7FC75DD9}"/>
              </a:ext>
            </a:extLst>
          </p:cNvPr>
          <p:cNvSpPr>
            <a:spLocks noGrp="1" noRot="1" noChangeAspect="1" noChangeArrowheads="1" noTextEdit="1"/>
          </p:cNvSpPr>
          <p:nvPr>
            <p:ph type="sldImg"/>
          </p:nvPr>
        </p:nvSpPr>
        <p:spPr>
          <a:xfrm>
            <a:off x="1144588" y="685800"/>
            <a:ext cx="4572000" cy="3429000"/>
          </a:xfrm>
          <a:ln/>
        </p:spPr>
      </p:sp>
      <p:sp>
        <p:nvSpPr>
          <p:cNvPr id="146437" name="Rectangle 3">
            <a:extLst>
              <a:ext uri="{FF2B5EF4-FFF2-40B4-BE49-F238E27FC236}">
                <a16:creationId xmlns:a16="http://schemas.microsoft.com/office/drawing/2014/main" id="{00C0A134-F0DC-4410-88B1-17A7A0055953}"/>
              </a:ext>
            </a:extLst>
          </p:cNvPr>
          <p:cNvSpPr>
            <a:spLocks noGrp="1" noChangeArrowheads="1"/>
          </p:cNvSpPr>
          <p:nvPr>
            <p:ph type="body" idx="1"/>
          </p:nvPr>
        </p:nvSpPr>
        <p:spPr>
          <a:xfrm>
            <a:off x="914400" y="4343400"/>
            <a:ext cx="5029200" cy="4114800"/>
          </a:xfrm>
          <a:solidFill>
            <a:srgbClr val="FFFFFF"/>
          </a:solidFill>
          <a:ln>
            <a:solidFill>
              <a:srgbClr val="000000"/>
            </a:solidFill>
          </a:ln>
        </p:spPr>
        <p:txBody>
          <a:bodyPr lIns="91432" tIns="45716" rIns="91432" bIns="45716"/>
          <a:lstStyle/>
          <a:p>
            <a:pPr eaLnBrk="1" hangingPunct="1"/>
            <a:endParaRPr lang="zh-CN" altLang="zh-CN"/>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a:extLst>
              <a:ext uri="{FF2B5EF4-FFF2-40B4-BE49-F238E27FC236}">
                <a16:creationId xmlns:a16="http://schemas.microsoft.com/office/drawing/2014/main" id="{EA2D4CAA-A2BA-459D-87C2-F5B1E56010C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3067E2A-2861-42DB-BEC5-984C604E306F}" type="slidenum">
              <a:rPr lang="en-US" altLang="zh-CN"/>
              <a:pPr eaLnBrk="1" hangingPunct="1"/>
              <a:t>17</a:t>
            </a:fld>
            <a:endParaRPr lang="en-US" altLang="zh-CN"/>
          </a:p>
        </p:txBody>
      </p:sp>
      <p:sp>
        <p:nvSpPr>
          <p:cNvPr id="147459" name="Rectangle 7">
            <a:extLst>
              <a:ext uri="{FF2B5EF4-FFF2-40B4-BE49-F238E27FC236}">
                <a16:creationId xmlns:a16="http://schemas.microsoft.com/office/drawing/2014/main" id="{7E3C0C8E-39D8-4AAB-A9ED-19504F603EE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08352A8-30B2-444A-BFED-6E24ADA0151B}" type="slidenum">
              <a:rPr lang="ar-SA" altLang="zh-CN" sz="1200">
                <a:solidFill>
                  <a:srgbClr val="0000FF"/>
                </a:solidFill>
                <a:latin typeface="Marlett" pitchFamily="2" charset="2"/>
              </a:rPr>
              <a:pPr algn="r"/>
              <a:t>17</a:t>
            </a:fld>
            <a:endParaRPr lang="en-US" altLang="zh-CN" sz="1200">
              <a:solidFill>
                <a:srgbClr val="0000FF"/>
              </a:solidFill>
              <a:latin typeface="Marlett" pitchFamily="2" charset="2"/>
            </a:endParaRPr>
          </a:p>
        </p:txBody>
      </p:sp>
      <p:sp>
        <p:nvSpPr>
          <p:cNvPr id="147460" name="Rectangle 2">
            <a:extLst>
              <a:ext uri="{FF2B5EF4-FFF2-40B4-BE49-F238E27FC236}">
                <a16:creationId xmlns:a16="http://schemas.microsoft.com/office/drawing/2014/main" id="{BFB8BCD4-6DFB-4261-9D83-AE6097E4F22C}"/>
              </a:ext>
            </a:extLst>
          </p:cNvPr>
          <p:cNvSpPr>
            <a:spLocks noGrp="1" noRot="1" noChangeAspect="1" noChangeArrowheads="1" noTextEdit="1"/>
          </p:cNvSpPr>
          <p:nvPr>
            <p:ph type="sldImg"/>
          </p:nvPr>
        </p:nvSpPr>
        <p:spPr>
          <a:xfrm>
            <a:off x="1144588" y="685800"/>
            <a:ext cx="4572000" cy="3429000"/>
          </a:xfrm>
          <a:ln/>
        </p:spPr>
      </p:sp>
      <p:sp>
        <p:nvSpPr>
          <p:cNvPr id="147461" name="Rectangle 3">
            <a:extLst>
              <a:ext uri="{FF2B5EF4-FFF2-40B4-BE49-F238E27FC236}">
                <a16:creationId xmlns:a16="http://schemas.microsoft.com/office/drawing/2014/main" id="{D40B7559-7A4E-4BA6-A8D8-768411F1ACA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a:extLst>
              <a:ext uri="{FF2B5EF4-FFF2-40B4-BE49-F238E27FC236}">
                <a16:creationId xmlns:a16="http://schemas.microsoft.com/office/drawing/2014/main" id="{4E1215C9-6028-4467-9047-9DB85C0D9A2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C7BF40B-DC64-4ED0-BB4E-08CBE296B77B}" type="slidenum">
              <a:rPr lang="en-US" altLang="zh-CN"/>
              <a:pPr eaLnBrk="1" hangingPunct="1"/>
              <a:t>18</a:t>
            </a:fld>
            <a:endParaRPr lang="en-US" altLang="zh-CN"/>
          </a:p>
        </p:txBody>
      </p:sp>
      <p:sp>
        <p:nvSpPr>
          <p:cNvPr id="148483" name="Rectangle 7">
            <a:extLst>
              <a:ext uri="{FF2B5EF4-FFF2-40B4-BE49-F238E27FC236}">
                <a16:creationId xmlns:a16="http://schemas.microsoft.com/office/drawing/2014/main" id="{CE77414A-0134-468C-BF21-4FE5427962D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F573A85-65A4-4ADB-9D20-897A31D3A57A}" type="slidenum">
              <a:rPr lang="ar-SA" altLang="zh-CN" sz="1200">
                <a:solidFill>
                  <a:srgbClr val="0000FF"/>
                </a:solidFill>
                <a:latin typeface="Marlett" pitchFamily="2" charset="2"/>
              </a:rPr>
              <a:pPr algn="r"/>
              <a:t>18</a:t>
            </a:fld>
            <a:endParaRPr lang="en-US" altLang="zh-CN" sz="1200">
              <a:solidFill>
                <a:srgbClr val="0000FF"/>
              </a:solidFill>
              <a:latin typeface="Marlett" pitchFamily="2" charset="2"/>
            </a:endParaRPr>
          </a:p>
        </p:txBody>
      </p:sp>
      <p:sp>
        <p:nvSpPr>
          <p:cNvPr id="148484" name="Rectangle 2">
            <a:extLst>
              <a:ext uri="{FF2B5EF4-FFF2-40B4-BE49-F238E27FC236}">
                <a16:creationId xmlns:a16="http://schemas.microsoft.com/office/drawing/2014/main" id="{307F1B50-927B-4B78-AB6B-5E6B2EEE4C55}"/>
              </a:ext>
            </a:extLst>
          </p:cNvPr>
          <p:cNvSpPr>
            <a:spLocks noGrp="1" noRot="1" noChangeAspect="1" noChangeArrowheads="1" noTextEdit="1"/>
          </p:cNvSpPr>
          <p:nvPr>
            <p:ph type="sldImg"/>
          </p:nvPr>
        </p:nvSpPr>
        <p:spPr>
          <a:xfrm>
            <a:off x="1144588" y="685800"/>
            <a:ext cx="4572000" cy="3429000"/>
          </a:xfrm>
          <a:ln/>
        </p:spPr>
      </p:sp>
      <p:sp>
        <p:nvSpPr>
          <p:cNvPr id="148485" name="Rectangle 3">
            <a:extLst>
              <a:ext uri="{FF2B5EF4-FFF2-40B4-BE49-F238E27FC236}">
                <a16:creationId xmlns:a16="http://schemas.microsoft.com/office/drawing/2014/main" id="{2914FA51-5A27-4E5D-889D-1A21848D508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a:extLst>
              <a:ext uri="{FF2B5EF4-FFF2-40B4-BE49-F238E27FC236}">
                <a16:creationId xmlns:a16="http://schemas.microsoft.com/office/drawing/2014/main" id="{68A366E4-3541-41F3-8707-FCB4EF55B63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D00E7C-9828-4F51-8C89-8AFAA5BB3BED}" type="slidenum">
              <a:rPr lang="en-US" altLang="zh-CN"/>
              <a:pPr eaLnBrk="1" hangingPunct="1"/>
              <a:t>19</a:t>
            </a:fld>
            <a:endParaRPr lang="en-US" altLang="zh-CN"/>
          </a:p>
        </p:txBody>
      </p:sp>
      <p:sp>
        <p:nvSpPr>
          <p:cNvPr id="149507" name="Rectangle 7">
            <a:extLst>
              <a:ext uri="{FF2B5EF4-FFF2-40B4-BE49-F238E27FC236}">
                <a16:creationId xmlns:a16="http://schemas.microsoft.com/office/drawing/2014/main" id="{D251C1C9-3738-4907-9444-A3941F69A94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E41DC1A-D603-4F33-A141-01E51E1D0950}" type="slidenum">
              <a:rPr lang="ar-SA" altLang="zh-CN" sz="1200">
                <a:solidFill>
                  <a:srgbClr val="0000FF"/>
                </a:solidFill>
                <a:latin typeface="Marlett" pitchFamily="2" charset="2"/>
              </a:rPr>
              <a:pPr algn="r"/>
              <a:t>19</a:t>
            </a:fld>
            <a:endParaRPr lang="en-US" altLang="zh-CN" sz="1200">
              <a:solidFill>
                <a:srgbClr val="0000FF"/>
              </a:solidFill>
              <a:latin typeface="Marlett" pitchFamily="2" charset="2"/>
            </a:endParaRPr>
          </a:p>
        </p:txBody>
      </p:sp>
      <p:sp>
        <p:nvSpPr>
          <p:cNvPr id="149508" name="Rectangle 2">
            <a:extLst>
              <a:ext uri="{FF2B5EF4-FFF2-40B4-BE49-F238E27FC236}">
                <a16:creationId xmlns:a16="http://schemas.microsoft.com/office/drawing/2014/main" id="{0EA1160E-2E04-459A-9FCE-2077CFF0EB2A}"/>
              </a:ext>
            </a:extLst>
          </p:cNvPr>
          <p:cNvSpPr>
            <a:spLocks noGrp="1" noRot="1" noChangeAspect="1" noChangeArrowheads="1" noTextEdit="1"/>
          </p:cNvSpPr>
          <p:nvPr>
            <p:ph type="sldImg"/>
          </p:nvPr>
        </p:nvSpPr>
        <p:spPr>
          <a:xfrm>
            <a:off x="1144588" y="685800"/>
            <a:ext cx="4572000" cy="3429000"/>
          </a:xfrm>
          <a:ln/>
        </p:spPr>
      </p:sp>
      <p:sp>
        <p:nvSpPr>
          <p:cNvPr id="149509" name="Rectangle 3">
            <a:extLst>
              <a:ext uri="{FF2B5EF4-FFF2-40B4-BE49-F238E27FC236}">
                <a16:creationId xmlns:a16="http://schemas.microsoft.com/office/drawing/2014/main" id="{BD269221-D2EF-4576-B153-A91726B0BD3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We will use the terms above, even though there are also terms like strands, CPUs, chips etc also…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D7335D1-9A81-4A52-8AB8-B95BF011C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9D50D0-02FC-4C0A-9515-9CDFE9E76C13}" type="slidenum">
              <a:rPr lang="en-US" altLang="zh-CN"/>
              <a:pPr eaLnBrk="1" hangingPunct="1"/>
              <a:t>2</a:t>
            </a:fld>
            <a:endParaRPr lang="en-US" altLang="zh-CN"/>
          </a:p>
        </p:txBody>
      </p:sp>
      <p:sp>
        <p:nvSpPr>
          <p:cNvPr id="132099" name="Rectangle 7">
            <a:extLst>
              <a:ext uri="{FF2B5EF4-FFF2-40B4-BE49-F238E27FC236}">
                <a16:creationId xmlns:a16="http://schemas.microsoft.com/office/drawing/2014/main" id="{6359DBD6-0364-473B-ACD1-0097F409FCF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47299D-4744-480E-82AD-46D524A54EFA}" type="slidenum">
              <a:rPr lang="ar-SA" altLang="zh-CN" sz="1200">
                <a:solidFill>
                  <a:srgbClr val="0000FF"/>
                </a:solidFill>
                <a:latin typeface="Marlett" pitchFamily="2" charset="2"/>
              </a:rPr>
              <a:pPr algn="r"/>
              <a:t>2</a:t>
            </a:fld>
            <a:endParaRPr lang="en-US" altLang="zh-CN" sz="1200">
              <a:solidFill>
                <a:srgbClr val="0000FF"/>
              </a:solidFill>
              <a:latin typeface="Marlett" pitchFamily="2" charset="2"/>
            </a:endParaRPr>
          </a:p>
        </p:txBody>
      </p:sp>
      <p:sp>
        <p:nvSpPr>
          <p:cNvPr id="132100" name="Rectangle 2">
            <a:extLst>
              <a:ext uri="{FF2B5EF4-FFF2-40B4-BE49-F238E27FC236}">
                <a16:creationId xmlns:a16="http://schemas.microsoft.com/office/drawing/2014/main" id="{02A8F83E-B642-4D23-B4C9-D44BF79162BC}"/>
              </a:ext>
            </a:extLst>
          </p:cNvPr>
          <p:cNvSpPr>
            <a:spLocks noGrp="1" noRot="1" noChangeAspect="1" noChangeArrowheads="1" noTextEdit="1"/>
          </p:cNvSpPr>
          <p:nvPr>
            <p:ph type="sldImg"/>
          </p:nvPr>
        </p:nvSpPr>
        <p:spPr>
          <a:xfrm>
            <a:off x="1144588" y="685800"/>
            <a:ext cx="4572000" cy="3429000"/>
          </a:xfrm>
          <a:ln/>
        </p:spPr>
      </p:sp>
      <p:sp>
        <p:nvSpPr>
          <p:cNvPr id="132101" name="Rectangle 3">
            <a:extLst>
              <a:ext uri="{FF2B5EF4-FFF2-40B4-BE49-F238E27FC236}">
                <a16:creationId xmlns:a16="http://schemas.microsoft.com/office/drawing/2014/main" id="{5F4D4E83-37DB-46B5-9479-70FBCC01468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extLst>
      <p:ext uri="{BB962C8B-B14F-4D97-AF65-F5344CB8AC3E}">
        <p14:creationId xmlns:p14="http://schemas.microsoft.com/office/powerpoint/2010/main" val="20900077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a:extLst>
              <a:ext uri="{FF2B5EF4-FFF2-40B4-BE49-F238E27FC236}">
                <a16:creationId xmlns:a16="http://schemas.microsoft.com/office/drawing/2014/main" id="{745B0DE5-4154-4E9B-A06A-E4DF10F9FBE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E28173-EFA5-4953-B044-044ECA14FCF4}" type="slidenum">
              <a:rPr lang="en-US" altLang="zh-CN"/>
              <a:pPr eaLnBrk="1" hangingPunct="1"/>
              <a:t>20</a:t>
            </a:fld>
            <a:endParaRPr lang="en-US" altLang="zh-CN"/>
          </a:p>
        </p:txBody>
      </p:sp>
      <p:sp>
        <p:nvSpPr>
          <p:cNvPr id="150531" name="Rectangle 7">
            <a:extLst>
              <a:ext uri="{FF2B5EF4-FFF2-40B4-BE49-F238E27FC236}">
                <a16:creationId xmlns:a16="http://schemas.microsoft.com/office/drawing/2014/main" id="{2ABE8FF6-A32A-423F-820E-AD20C5C64E5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7E8C13F-1C6E-47BF-A686-CA1ACB161CA4}" type="slidenum">
              <a:rPr lang="ar-SA" altLang="zh-CN" sz="1200">
                <a:solidFill>
                  <a:srgbClr val="0000FF"/>
                </a:solidFill>
                <a:latin typeface="Marlett" pitchFamily="2" charset="2"/>
              </a:rPr>
              <a:pPr algn="r"/>
              <a:t>20</a:t>
            </a:fld>
            <a:endParaRPr lang="en-US" altLang="zh-CN" sz="1200">
              <a:solidFill>
                <a:srgbClr val="0000FF"/>
              </a:solidFill>
              <a:latin typeface="Marlett" pitchFamily="2" charset="2"/>
            </a:endParaRPr>
          </a:p>
        </p:txBody>
      </p:sp>
      <p:sp>
        <p:nvSpPr>
          <p:cNvPr id="150532" name="Rectangle 2">
            <a:extLst>
              <a:ext uri="{FF2B5EF4-FFF2-40B4-BE49-F238E27FC236}">
                <a16:creationId xmlns:a16="http://schemas.microsoft.com/office/drawing/2014/main" id="{8813A5BE-DCD0-4D06-AF85-3216DE57B5B3}"/>
              </a:ext>
            </a:extLst>
          </p:cNvPr>
          <p:cNvSpPr>
            <a:spLocks noGrp="1" noRot="1" noChangeAspect="1" noChangeArrowheads="1" noTextEdit="1"/>
          </p:cNvSpPr>
          <p:nvPr>
            <p:ph type="sldImg"/>
          </p:nvPr>
        </p:nvSpPr>
        <p:spPr>
          <a:xfrm>
            <a:off x="1144588" y="685800"/>
            <a:ext cx="4572000" cy="3429000"/>
          </a:xfrm>
          <a:ln/>
        </p:spPr>
      </p:sp>
      <p:sp>
        <p:nvSpPr>
          <p:cNvPr id="150533" name="Rectangle 3">
            <a:extLst>
              <a:ext uri="{FF2B5EF4-FFF2-40B4-BE49-F238E27FC236}">
                <a16:creationId xmlns:a16="http://schemas.microsoft.com/office/drawing/2014/main" id="{96308BDF-B12A-4103-A271-684C56C0F97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a:extLst>
              <a:ext uri="{FF2B5EF4-FFF2-40B4-BE49-F238E27FC236}">
                <a16:creationId xmlns:a16="http://schemas.microsoft.com/office/drawing/2014/main" id="{A86D89A0-85E1-4595-B176-EC84AA7CAE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4448337-6A41-45B6-A16A-E2A3C2322C69}" type="slidenum">
              <a:rPr lang="en-US" altLang="zh-CN"/>
              <a:pPr eaLnBrk="1" hangingPunct="1"/>
              <a:t>21</a:t>
            </a:fld>
            <a:endParaRPr lang="en-US" altLang="zh-CN"/>
          </a:p>
        </p:txBody>
      </p:sp>
      <p:sp>
        <p:nvSpPr>
          <p:cNvPr id="151555" name="Rectangle 7">
            <a:extLst>
              <a:ext uri="{FF2B5EF4-FFF2-40B4-BE49-F238E27FC236}">
                <a16:creationId xmlns:a16="http://schemas.microsoft.com/office/drawing/2014/main" id="{A75ABCAA-6569-4292-A812-D6A20CA05FF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71E814B-40A3-4307-BE95-64AC0AD1246F}" type="slidenum">
              <a:rPr lang="ar-SA" altLang="zh-CN" sz="1200">
                <a:solidFill>
                  <a:srgbClr val="0000FF"/>
                </a:solidFill>
                <a:latin typeface="Marlett" pitchFamily="2" charset="2"/>
              </a:rPr>
              <a:pPr algn="r"/>
              <a:t>21</a:t>
            </a:fld>
            <a:endParaRPr lang="en-US" altLang="zh-CN" sz="1200">
              <a:solidFill>
                <a:srgbClr val="0000FF"/>
              </a:solidFill>
              <a:latin typeface="Marlett" pitchFamily="2" charset="2"/>
            </a:endParaRPr>
          </a:p>
        </p:txBody>
      </p:sp>
      <p:sp>
        <p:nvSpPr>
          <p:cNvPr id="151556" name="Rectangle 2">
            <a:extLst>
              <a:ext uri="{FF2B5EF4-FFF2-40B4-BE49-F238E27FC236}">
                <a16:creationId xmlns:a16="http://schemas.microsoft.com/office/drawing/2014/main" id="{704A0F11-59B6-4BC3-B2A5-FDDC4A37E90F}"/>
              </a:ext>
            </a:extLst>
          </p:cNvPr>
          <p:cNvSpPr>
            <a:spLocks noGrp="1" noRot="1" noChangeAspect="1" noChangeArrowheads="1" noTextEdit="1"/>
          </p:cNvSpPr>
          <p:nvPr>
            <p:ph type="sldImg"/>
          </p:nvPr>
        </p:nvSpPr>
        <p:spPr>
          <a:xfrm>
            <a:off x="1144588" y="685800"/>
            <a:ext cx="4572000" cy="3429000"/>
          </a:xfrm>
          <a:ln/>
        </p:spPr>
      </p:sp>
      <p:sp>
        <p:nvSpPr>
          <p:cNvPr id="151557" name="Rectangle 3">
            <a:extLst>
              <a:ext uri="{FF2B5EF4-FFF2-40B4-BE49-F238E27FC236}">
                <a16:creationId xmlns:a16="http://schemas.microsoft.com/office/drawing/2014/main" id="{2A86B15E-7BE3-4704-A903-1E7F34A13C0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Split the range ahead of time</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a:extLst>
              <a:ext uri="{FF2B5EF4-FFF2-40B4-BE49-F238E27FC236}">
                <a16:creationId xmlns:a16="http://schemas.microsoft.com/office/drawing/2014/main" id="{DD5D00FF-F12E-414D-99AB-0D34413DE39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955CAD-DACA-4954-8479-FAE41C54CA41}" type="slidenum">
              <a:rPr lang="en-US" altLang="zh-CN"/>
              <a:pPr eaLnBrk="1" hangingPunct="1"/>
              <a:t>22</a:t>
            </a:fld>
            <a:endParaRPr lang="en-US" altLang="zh-CN"/>
          </a:p>
        </p:txBody>
      </p:sp>
      <p:sp>
        <p:nvSpPr>
          <p:cNvPr id="152579" name="Rectangle 7">
            <a:extLst>
              <a:ext uri="{FF2B5EF4-FFF2-40B4-BE49-F238E27FC236}">
                <a16:creationId xmlns:a16="http://schemas.microsoft.com/office/drawing/2014/main" id="{B8DADEC2-539E-4555-9341-8B3F60A5970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7D4C677-0342-4BA1-BD2D-B19735DBDC08}" type="slidenum">
              <a:rPr lang="ar-SA" altLang="zh-CN" sz="1200">
                <a:solidFill>
                  <a:srgbClr val="0000FF"/>
                </a:solidFill>
                <a:latin typeface="Marlett" pitchFamily="2" charset="2"/>
              </a:rPr>
              <a:pPr algn="r"/>
              <a:t>22</a:t>
            </a:fld>
            <a:endParaRPr lang="en-US" altLang="zh-CN" sz="1200">
              <a:solidFill>
                <a:srgbClr val="0000FF"/>
              </a:solidFill>
              <a:latin typeface="Marlett" pitchFamily="2" charset="2"/>
            </a:endParaRPr>
          </a:p>
        </p:txBody>
      </p:sp>
      <p:sp>
        <p:nvSpPr>
          <p:cNvPr id="152580" name="Rectangle 2">
            <a:extLst>
              <a:ext uri="{FF2B5EF4-FFF2-40B4-BE49-F238E27FC236}">
                <a16:creationId xmlns:a16="http://schemas.microsoft.com/office/drawing/2014/main" id="{06973C37-E660-42AB-82CF-D5517158250E}"/>
              </a:ext>
            </a:extLst>
          </p:cNvPr>
          <p:cNvSpPr>
            <a:spLocks noGrp="1" noRot="1" noChangeAspect="1" noChangeArrowheads="1" noTextEdit="1"/>
          </p:cNvSpPr>
          <p:nvPr>
            <p:ph type="sldImg"/>
          </p:nvPr>
        </p:nvSpPr>
        <p:spPr>
          <a:xfrm>
            <a:off x="1144588" y="685800"/>
            <a:ext cx="4572000" cy="3429000"/>
          </a:xfrm>
          <a:ln/>
        </p:spPr>
      </p:sp>
      <p:sp>
        <p:nvSpPr>
          <p:cNvPr id="152581" name="Rectangle 3">
            <a:extLst>
              <a:ext uri="{FF2B5EF4-FFF2-40B4-BE49-F238E27FC236}">
                <a16:creationId xmlns:a16="http://schemas.microsoft.com/office/drawing/2014/main" id="{A7D53F42-3665-4A63-A22F-32DE059FFF0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The use of </a:t>
            </a:r>
            <a:r>
              <a:rPr lang="en-US" altLang="zh-CN" dirty="0" err="1"/>
              <a:t>isPrime</a:t>
            </a:r>
            <a:r>
              <a:rPr lang="en-US" altLang="zh-CN" dirty="0"/>
              <a:t>() is a bit artificial since it makes sense to use earlier numbers detected as prime in testing whether a later number is prime. </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a:extLst>
              <a:ext uri="{FF2B5EF4-FFF2-40B4-BE49-F238E27FC236}">
                <a16:creationId xmlns:a16="http://schemas.microsoft.com/office/drawing/2014/main" id="{137B215A-2754-4F82-8E2F-0BCD263C51A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2F7D6CC-ED81-4048-9759-A52B75745860}" type="slidenum">
              <a:rPr lang="en-US" altLang="zh-CN"/>
              <a:pPr eaLnBrk="1" hangingPunct="1"/>
              <a:t>23</a:t>
            </a:fld>
            <a:endParaRPr lang="en-US" altLang="zh-CN"/>
          </a:p>
        </p:txBody>
      </p:sp>
      <p:sp>
        <p:nvSpPr>
          <p:cNvPr id="153603" name="Rectangle 7">
            <a:extLst>
              <a:ext uri="{FF2B5EF4-FFF2-40B4-BE49-F238E27FC236}">
                <a16:creationId xmlns:a16="http://schemas.microsoft.com/office/drawing/2014/main" id="{D8051DD9-4D04-4EFC-8F1A-6033FE8ED4B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5149CA5-EDDC-4B80-A0A3-89E267FB9A24}" type="slidenum">
              <a:rPr lang="ar-SA" altLang="zh-CN" sz="1200">
                <a:solidFill>
                  <a:srgbClr val="0000FF"/>
                </a:solidFill>
                <a:latin typeface="Marlett" pitchFamily="2" charset="2"/>
              </a:rPr>
              <a:pPr algn="r"/>
              <a:t>23</a:t>
            </a:fld>
            <a:endParaRPr lang="en-US" altLang="zh-CN" sz="1200">
              <a:solidFill>
                <a:srgbClr val="0000FF"/>
              </a:solidFill>
              <a:latin typeface="Marlett" pitchFamily="2" charset="2"/>
            </a:endParaRPr>
          </a:p>
        </p:txBody>
      </p:sp>
      <p:sp>
        <p:nvSpPr>
          <p:cNvPr id="153604" name="Rectangle 2">
            <a:extLst>
              <a:ext uri="{FF2B5EF4-FFF2-40B4-BE49-F238E27FC236}">
                <a16:creationId xmlns:a16="http://schemas.microsoft.com/office/drawing/2014/main" id="{AC014812-503E-4905-989E-E8B4523FC21B}"/>
              </a:ext>
            </a:extLst>
          </p:cNvPr>
          <p:cNvSpPr>
            <a:spLocks noGrp="1" noRot="1" noChangeAspect="1" noChangeArrowheads="1" noTextEdit="1"/>
          </p:cNvSpPr>
          <p:nvPr>
            <p:ph type="sldImg"/>
          </p:nvPr>
        </p:nvSpPr>
        <p:spPr>
          <a:xfrm>
            <a:off x="1144588" y="685800"/>
            <a:ext cx="4572000" cy="3429000"/>
          </a:xfrm>
          <a:ln/>
        </p:spPr>
      </p:sp>
      <p:sp>
        <p:nvSpPr>
          <p:cNvPr id="153605" name="Rectangle 3">
            <a:extLst>
              <a:ext uri="{FF2B5EF4-FFF2-40B4-BE49-F238E27FC236}">
                <a16:creationId xmlns:a16="http://schemas.microsoft.com/office/drawing/2014/main" id="{3D8DD8AA-0C33-4464-9705-7D75091E627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a:p>
            <a:pPr eaLnBrk="1" hangingPunct="1"/>
            <a:endParaRPr lang="en-US" altLang="zh-CN"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a:extLst>
              <a:ext uri="{FF2B5EF4-FFF2-40B4-BE49-F238E27FC236}">
                <a16:creationId xmlns:a16="http://schemas.microsoft.com/office/drawing/2014/main" id="{5FA18DD3-DEFA-4964-815A-1124FFD2F74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AD68E74-7F1B-4368-B708-360CFE19BB79}" type="slidenum">
              <a:rPr lang="en-US" altLang="zh-CN"/>
              <a:pPr eaLnBrk="1" hangingPunct="1"/>
              <a:t>24</a:t>
            </a:fld>
            <a:endParaRPr lang="en-US" altLang="zh-CN"/>
          </a:p>
        </p:txBody>
      </p:sp>
      <p:sp>
        <p:nvSpPr>
          <p:cNvPr id="154627" name="Rectangle 7">
            <a:extLst>
              <a:ext uri="{FF2B5EF4-FFF2-40B4-BE49-F238E27FC236}">
                <a16:creationId xmlns:a16="http://schemas.microsoft.com/office/drawing/2014/main" id="{740DBEB6-F2A0-4402-B0CA-2D4762B1E73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2D94326-959B-4A43-99A3-87AFCDE115CA}" type="slidenum">
              <a:rPr lang="ar-SA" altLang="zh-CN" sz="1200">
                <a:solidFill>
                  <a:srgbClr val="0000FF"/>
                </a:solidFill>
                <a:latin typeface="Marlett" pitchFamily="2" charset="2"/>
              </a:rPr>
              <a:pPr algn="r"/>
              <a:t>24</a:t>
            </a:fld>
            <a:endParaRPr lang="en-US" altLang="zh-CN" sz="1200">
              <a:solidFill>
                <a:srgbClr val="0000FF"/>
              </a:solidFill>
              <a:latin typeface="Marlett" pitchFamily="2" charset="2"/>
            </a:endParaRPr>
          </a:p>
        </p:txBody>
      </p:sp>
      <p:sp>
        <p:nvSpPr>
          <p:cNvPr id="154628" name="Rectangle 2">
            <a:extLst>
              <a:ext uri="{FF2B5EF4-FFF2-40B4-BE49-F238E27FC236}">
                <a16:creationId xmlns:a16="http://schemas.microsoft.com/office/drawing/2014/main" id="{ECD0DE85-9DCD-4174-9BE1-286BFFC8DA92}"/>
              </a:ext>
            </a:extLst>
          </p:cNvPr>
          <p:cNvSpPr>
            <a:spLocks noGrp="1" noRot="1" noChangeAspect="1" noChangeArrowheads="1" noTextEdit="1"/>
          </p:cNvSpPr>
          <p:nvPr>
            <p:ph type="sldImg"/>
          </p:nvPr>
        </p:nvSpPr>
        <p:spPr>
          <a:xfrm>
            <a:off x="1144588" y="685800"/>
            <a:ext cx="4572000" cy="3429000"/>
          </a:xfrm>
          <a:ln/>
        </p:spPr>
      </p:sp>
      <p:sp>
        <p:nvSpPr>
          <p:cNvPr id="154629" name="Rectangle 3">
            <a:extLst>
              <a:ext uri="{FF2B5EF4-FFF2-40B4-BE49-F238E27FC236}">
                <a16:creationId xmlns:a16="http://schemas.microsoft.com/office/drawing/2014/main" id="{D63259D1-C0E3-4A1E-B9FF-C1294459C96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a:extLst>
              <a:ext uri="{FF2B5EF4-FFF2-40B4-BE49-F238E27FC236}">
                <a16:creationId xmlns:a16="http://schemas.microsoft.com/office/drawing/2014/main" id="{CB90DAD6-4202-435A-AFAA-DA132E09459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A44F417-2C77-4A30-A664-422E05A8EF70}" type="slidenum">
              <a:rPr lang="en-US" altLang="zh-CN"/>
              <a:pPr eaLnBrk="1" hangingPunct="1"/>
              <a:t>25</a:t>
            </a:fld>
            <a:endParaRPr lang="en-US" altLang="zh-CN"/>
          </a:p>
        </p:txBody>
      </p:sp>
      <p:sp>
        <p:nvSpPr>
          <p:cNvPr id="155651" name="Rectangle 7">
            <a:extLst>
              <a:ext uri="{FF2B5EF4-FFF2-40B4-BE49-F238E27FC236}">
                <a16:creationId xmlns:a16="http://schemas.microsoft.com/office/drawing/2014/main" id="{D3399F7C-37D1-43E8-BEC5-2D2C7FE1BE8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D7D6C6A-FF03-463D-91A0-36EACFFB97AC}" type="slidenum">
              <a:rPr lang="ar-SA" altLang="zh-CN" sz="1200">
                <a:solidFill>
                  <a:srgbClr val="0000FF"/>
                </a:solidFill>
                <a:latin typeface="Marlett" pitchFamily="2" charset="2"/>
              </a:rPr>
              <a:pPr algn="r"/>
              <a:t>25</a:t>
            </a:fld>
            <a:endParaRPr lang="en-US" altLang="zh-CN" sz="1200">
              <a:solidFill>
                <a:srgbClr val="0000FF"/>
              </a:solidFill>
              <a:latin typeface="Marlett" pitchFamily="2" charset="2"/>
            </a:endParaRPr>
          </a:p>
        </p:txBody>
      </p:sp>
      <p:sp>
        <p:nvSpPr>
          <p:cNvPr id="155652" name="Rectangle 2">
            <a:extLst>
              <a:ext uri="{FF2B5EF4-FFF2-40B4-BE49-F238E27FC236}">
                <a16:creationId xmlns:a16="http://schemas.microsoft.com/office/drawing/2014/main" id="{5130AB1E-420D-451F-874D-B8F19B7ECEAD}"/>
              </a:ext>
            </a:extLst>
          </p:cNvPr>
          <p:cNvSpPr>
            <a:spLocks noGrp="1" noRot="1" noChangeAspect="1" noChangeArrowheads="1" noTextEdit="1"/>
          </p:cNvSpPr>
          <p:nvPr>
            <p:ph type="sldImg"/>
          </p:nvPr>
        </p:nvSpPr>
        <p:spPr>
          <a:xfrm>
            <a:off x="1144588" y="685800"/>
            <a:ext cx="4572000" cy="3429000"/>
          </a:xfrm>
          <a:ln/>
        </p:spPr>
      </p:sp>
      <p:sp>
        <p:nvSpPr>
          <p:cNvPr id="155653" name="Rectangle 3">
            <a:extLst>
              <a:ext uri="{FF2B5EF4-FFF2-40B4-BE49-F238E27FC236}">
                <a16:creationId xmlns:a16="http://schemas.microsoft.com/office/drawing/2014/main" id="{DFE4B33C-CDA3-4DDD-8396-F0BA3DC393C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a:extLst>
              <a:ext uri="{FF2B5EF4-FFF2-40B4-BE49-F238E27FC236}">
                <a16:creationId xmlns:a16="http://schemas.microsoft.com/office/drawing/2014/main" id="{5868ED4F-12E3-4920-A0C8-2EBF4D6396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8091585-7012-4455-8AAD-C40FF5E2A03A}" type="slidenum">
              <a:rPr lang="en-US" altLang="zh-CN"/>
              <a:pPr eaLnBrk="1" hangingPunct="1"/>
              <a:t>26</a:t>
            </a:fld>
            <a:endParaRPr lang="en-US" altLang="zh-CN"/>
          </a:p>
        </p:txBody>
      </p:sp>
      <p:sp>
        <p:nvSpPr>
          <p:cNvPr id="156675" name="Rectangle 7">
            <a:extLst>
              <a:ext uri="{FF2B5EF4-FFF2-40B4-BE49-F238E27FC236}">
                <a16:creationId xmlns:a16="http://schemas.microsoft.com/office/drawing/2014/main" id="{69AC1AC3-62EA-436E-B1A2-ECDA5AE2F4D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2971F17-5747-489B-81C9-584065FB97BE}" type="slidenum">
              <a:rPr lang="ar-SA" altLang="zh-CN" sz="1200">
                <a:solidFill>
                  <a:srgbClr val="0000FF"/>
                </a:solidFill>
                <a:latin typeface="Marlett" pitchFamily="2" charset="2"/>
              </a:rPr>
              <a:pPr algn="r"/>
              <a:t>26</a:t>
            </a:fld>
            <a:endParaRPr lang="en-US" altLang="zh-CN" sz="1200">
              <a:solidFill>
                <a:srgbClr val="0000FF"/>
              </a:solidFill>
              <a:latin typeface="Marlett" pitchFamily="2" charset="2"/>
            </a:endParaRPr>
          </a:p>
        </p:txBody>
      </p:sp>
      <p:sp>
        <p:nvSpPr>
          <p:cNvPr id="156676" name="Rectangle 2">
            <a:extLst>
              <a:ext uri="{FF2B5EF4-FFF2-40B4-BE49-F238E27FC236}">
                <a16:creationId xmlns:a16="http://schemas.microsoft.com/office/drawing/2014/main" id="{DFA848E1-697C-4A67-A89D-9FDC70D42938}"/>
              </a:ext>
            </a:extLst>
          </p:cNvPr>
          <p:cNvSpPr>
            <a:spLocks noGrp="1" noRot="1" noChangeAspect="1" noChangeArrowheads="1" noTextEdit="1"/>
          </p:cNvSpPr>
          <p:nvPr>
            <p:ph type="sldImg"/>
          </p:nvPr>
        </p:nvSpPr>
        <p:spPr>
          <a:xfrm>
            <a:off x="1144588" y="685800"/>
            <a:ext cx="4572000" cy="3429000"/>
          </a:xfrm>
          <a:ln/>
        </p:spPr>
      </p:sp>
      <p:sp>
        <p:nvSpPr>
          <p:cNvPr id="156677" name="Rectangle 3">
            <a:extLst>
              <a:ext uri="{FF2B5EF4-FFF2-40B4-BE49-F238E27FC236}">
                <a16:creationId xmlns:a16="http://schemas.microsoft.com/office/drawing/2014/main" id="{0541D65F-555F-48A4-BF6D-F313C4574A5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a:extLst>
              <a:ext uri="{FF2B5EF4-FFF2-40B4-BE49-F238E27FC236}">
                <a16:creationId xmlns:a16="http://schemas.microsoft.com/office/drawing/2014/main" id="{B866A130-D471-4C9D-B5C9-5E8BB74A011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B22DBE7-CAC3-418A-BAF3-412B696A1465}" type="slidenum">
              <a:rPr lang="en-US" altLang="zh-CN"/>
              <a:pPr eaLnBrk="1" hangingPunct="1"/>
              <a:t>27</a:t>
            </a:fld>
            <a:endParaRPr lang="en-US" altLang="zh-CN"/>
          </a:p>
        </p:txBody>
      </p:sp>
      <p:sp>
        <p:nvSpPr>
          <p:cNvPr id="157699" name="Rectangle 7">
            <a:extLst>
              <a:ext uri="{FF2B5EF4-FFF2-40B4-BE49-F238E27FC236}">
                <a16:creationId xmlns:a16="http://schemas.microsoft.com/office/drawing/2014/main" id="{43CEDAE7-845C-4885-B371-3073570413C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1D20758-0C64-493A-B993-4729949A01ED}" type="slidenum">
              <a:rPr lang="ar-SA" altLang="zh-CN" sz="1200">
                <a:solidFill>
                  <a:srgbClr val="0000FF"/>
                </a:solidFill>
                <a:latin typeface="Marlett" pitchFamily="2" charset="2"/>
              </a:rPr>
              <a:pPr algn="r"/>
              <a:t>27</a:t>
            </a:fld>
            <a:endParaRPr lang="en-US" altLang="zh-CN" sz="1200">
              <a:solidFill>
                <a:srgbClr val="0000FF"/>
              </a:solidFill>
              <a:latin typeface="Marlett" pitchFamily="2" charset="2"/>
            </a:endParaRPr>
          </a:p>
        </p:txBody>
      </p:sp>
      <p:sp>
        <p:nvSpPr>
          <p:cNvPr id="157700" name="Rectangle 2">
            <a:extLst>
              <a:ext uri="{FF2B5EF4-FFF2-40B4-BE49-F238E27FC236}">
                <a16:creationId xmlns:a16="http://schemas.microsoft.com/office/drawing/2014/main" id="{6DBBE081-F14C-4DD8-8F09-BCCA4080F94A}"/>
              </a:ext>
            </a:extLst>
          </p:cNvPr>
          <p:cNvSpPr>
            <a:spLocks noGrp="1" noRot="1" noChangeAspect="1" noChangeArrowheads="1" noTextEdit="1"/>
          </p:cNvSpPr>
          <p:nvPr>
            <p:ph type="sldImg"/>
          </p:nvPr>
        </p:nvSpPr>
        <p:spPr>
          <a:xfrm>
            <a:off x="1144588" y="685800"/>
            <a:ext cx="4572000" cy="3429000"/>
          </a:xfrm>
          <a:ln/>
        </p:spPr>
      </p:sp>
      <p:sp>
        <p:nvSpPr>
          <p:cNvPr id="157701" name="Rectangle 3">
            <a:extLst>
              <a:ext uri="{FF2B5EF4-FFF2-40B4-BE49-F238E27FC236}">
                <a16:creationId xmlns:a16="http://schemas.microsoft.com/office/drawing/2014/main" id="{5F28D228-250F-4AAE-AA6C-C44FF53D0F2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a:extLst>
              <a:ext uri="{FF2B5EF4-FFF2-40B4-BE49-F238E27FC236}">
                <a16:creationId xmlns:a16="http://schemas.microsoft.com/office/drawing/2014/main" id="{1B39D703-761D-4DCF-B0AE-48ED94CE937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55749B-D3A1-4654-A2AC-81063EB12EEC}" type="slidenum">
              <a:rPr lang="en-US" altLang="zh-CN"/>
              <a:pPr eaLnBrk="1" hangingPunct="1"/>
              <a:t>28</a:t>
            </a:fld>
            <a:endParaRPr lang="en-US" altLang="zh-CN"/>
          </a:p>
        </p:txBody>
      </p:sp>
      <p:sp>
        <p:nvSpPr>
          <p:cNvPr id="158723" name="Rectangle 7">
            <a:extLst>
              <a:ext uri="{FF2B5EF4-FFF2-40B4-BE49-F238E27FC236}">
                <a16:creationId xmlns:a16="http://schemas.microsoft.com/office/drawing/2014/main" id="{D86C4973-AB2F-4F42-8E18-18C4F960A5D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6D00989-B180-401A-9714-FBE3967B88E0}" type="slidenum">
              <a:rPr lang="ar-SA" altLang="zh-CN" sz="1200">
                <a:solidFill>
                  <a:srgbClr val="0000FF"/>
                </a:solidFill>
                <a:latin typeface="Marlett" pitchFamily="2" charset="2"/>
              </a:rPr>
              <a:pPr algn="r"/>
              <a:t>28</a:t>
            </a:fld>
            <a:endParaRPr lang="en-US" altLang="zh-CN" sz="1200">
              <a:solidFill>
                <a:srgbClr val="0000FF"/>
              </a:solidFill>
              <a:latin typeface="Marlett" pitchFamily="2" charset="2"/>
            </a:endParaRPr>
          </a:p>
        </p:txBody>
      </p:sp>
      <p:sp>
        <p:nvSpPr>
          <p:cNvPr id="158724" name="Rectangle 2">
            <a:extLst>
              <a:ext uri="{FF2B5EF4-FFF2-40B4-BE49-F238E27FC236}">
                <a16:creationId xmlns:a16="http://schemas.microsoft.com/office/drawing/2014/main" id="{BE71C044-625C-4713-B515-72BF611EF096}"/>
              </a:ext>
            </a:extLst>
          </p:cNvPr>
          <p:cNvSpPr>
            <a:spLocks noGrp="1" noRot="1" noChangeAspect="1" noChangeArrowheads="1" noTextEdit="1"/>
          </p:cNvSpPr>
          <p:nvPr>
            <p:ph type="sldImg"/>
          </p:nvPr>
        </p:nvSpPr>
        <p:spPr>
          <a:xfrm>
            <a:off x="1144588" y="685800"/>
            <a:ext cx="4572000" cy="3429000"/>
          </a:xfrm>
          <a:ln/>
        </p:spPr>
      </p:sp>
      <p:sp>
        <p:nvSpPr>
          <p:cNvPr id="158725" name="Rectangle 3">
            <a:extLst>
              <a:ext uri="{FF2B5EF4-FFF2-40B4-BE49-F238E27FC236}">
                <a16:creationId xmlns:a16="http://schemas.microsoft.com/office/drawing/2014/main" id="{A52AEE63-E015-4FEC-9F5C-78385FBE2914}"/>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a:extLst>
              <a:ext uri="{FF2B5EF4-FFF2-40B4-BE49-F238E27FC236}">
                <a16:creationId xmlns:a16="http://schemas.microsoft.com/office/drawing/2014/main" id="{25520505-AE5A-4280-BDB9-3D9CFB86DC2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84572C2-715E-4CD9-ABC4-9A8A597F3B48}" type="slidenum">
              <a:rPr lang="en-US" altLang="zh-CN"/>
              <a:pPr eaLnBrk="1" hangingPunct="1"/>
              <a:t>29</a:t>
            </a:fld>
            <a:endParaRPr lang="en-US" altLang="zh-CN"/>
          </a:p>
        </p:txBody>
      </p:sp>
      <p:sp>
        <p:nvSpPr>
          <p:cNvPr id="159747" name="Rectangle 7">
            <a:extLst>
              <a:ext uri="{FF2B5EF4-FFF2-40B4-BE49-F238E27FC236}">
                <a16:creationId xmlns:a16="http://schemas.microsoft.com/office/drawing/2014/main" id="{FB37EDD1-976E-431D-9E8A-3D342D2DA22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1B2F16C-4A07-40EE-B49A-C6C0F4D3F9DA}" type="slidenum">
              <a:rPr lang="ar-SA" altLang="zh-CN" sz="1200">
                <a:solidFill>
                  <a:srgbClr val="0000FF"/>
                </a:solidFill>
                <a:latin typeface="Marlett" pitchFamily="2" charset="2"/>
              </a:rPr>
              <a:pPr algn="r"/>
              <a:t>29</a:t>
            </a:fld>
            <a:endParaRPr lang="en-US" altLang="zh-CN" sz="1200">
              <a:solidFill>
                <a:srgbClr val="0000FF"/>
              </a:solidFill>
              <a:latin typeface="Marlett" pitchFamily="2" charset="2"/>
            </a:endParaRPr>
          </a:p>
        </p:txBody>
      </p:sp>
      <p:sp>
        <p:nvSpPr>
          <p:cNvPr id="159748" name="Rectangle 2">
            <a:extLst>
              <a:ext uri="{FF2B5EF4-FFF2-40B4-BE49-F238E27FC236}">
                <a16:creationId xmlns:a16="http://schemas.microsoft.com/office/drawing/2014/main" id="{18016C6C-D29A-46AF-A2AB-95F354A16DCA}"/>
              </a:ext>
            </a:extLst>
          </p:cNvPr>
          <p:cNvSpPr>
            <a:spLocks noGrp="1" noRot="1" noChangeAspect="1" noChangeArrowheads="1" noTextEdit="1"/>
          </p:cNvSpPr>
          <p:nvPr>
            <p:ph type="sldImg"/>
          </p:nvPr>
        </p:nvSpPr>
        <p:spPr>
          <a:xfrm>
            <a:off x="1144588" y="685800"/>
            <a:ext cx="4572000" cy="3429000"/>
          </a:xfrm>
          <a:ln/>
        </p:spPr>
      </p:sp>
      <p:sp>
        <p:nvSpPr>
          <p:cNvPr id="159749" name="Rectangle 3">
            <a:extLst>
              <a:ext uri="{FF2B5EF4-FFF2-40B4-BE49-F238E27FC236}">
                <a16:creationId xmlns:a16="http://schemas.microsoft.com/office/drawing/2014/main" id="{004B3558-3048-42CB-97B1-B962B694D79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D7335D1-9A81-4A52-8AB8-B95BF011C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9D50D0-02FC-4C0A-9515-9CDFE9E76C13}" type="slidenum">
              <a:rPr lang="en-US" altLang="zh-CN"/>
              <a:pPr eaLnBrk="1" hangingPunct="1"/>
              <a:t>3</a:t>
            </a:fld>
            <a:endParaRPr lang="en-US" altLang="zh-CN"/>
          </a:p>
        </p:txBody>
      </p:sp>
      <p:sp>
        <p:nvSpPr>
          <p:cNvPr id="132099" name="Rectangle 7">
            <a:extLst>
              <a:ext uri="{FF2B5EF4-FFF2-40B4-BE49-F238E27FC236}">
                <a16:creationId xmlns:a16="http://schemas.microsoft.com/office/drawing/2014/main" id="{6359DBD6-0364-473B-ACD1-0097F409FCF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47299D-4744-480E-82AD-46D524A54EFA}" type="slidenum">
              <a:rPr lang="ar-SA" altLang="zh-CN" sz="1200">
                <a:solidFill>
                  <a:srgbClr val="0000FF"/>
                </a:solidFill>
                <a:latin typeface="Marlett" pitchFamily="2" charset="2"/>
              </a:rPr>
              <a:pPr algn="r"/>
              <a:t>3</a:t>
            </a:fld>
            <a:endParaRPr lang="en-US" altLang="zh-CN" sz="1200">
              <a:solidFill>
                <a:srgbClr val="0000FF"/>
              </a:solidFill>
              <a:latin typeface="Marlett" pitchFamily="2" charset="2"/>
            </a:endParaRPr>
          </a:p>
        </p:txBody>
      </p:sp>
      <p:sp>
        <p:nvSpPr>
          <p:cNvPr id="132100" name="Rectangle 2">
            <a:extLst>
              <a:ext uri="{FF2B5EF4-FFF2-40B4-BE49-F238E27FC236}">
                <a16:creationId xmlns:a16="http://schemas.microsoft.com/office/drawing/2014/main" id="{02A8F83E-B642-4D23-B4C9-D44BF79162BC}"/>
              </a:ext>
            </a:extLst>
          </p:cNvPr>
          <p:cNvSpPr>
            <a:spLocks noGrp="1" noRot="1" noChangeAspect="1" noChangeArrowheads="1" noTextEdit="1"/>
          </p:cNvSpPr>
          <p:nvPr>
            <p:ph type="sldImg"/>
          </p:nvPr>
        </p:nvSpPr>
        <p:spPr>
          <a:xfrm>
            <a:off x="1144588" y="685800"/>
            <a:ext cx="4572000" cy="3429000"/>
          </a:xfrm>
          <a:ln/>
        </p:spPr>
      </p:sp>
      <p:sp>
        <p:nvSpPr>
          <p:cNvPr id="132101" name="Rectangle 3">
            <a:extLst>
              <a:ext uri="{FF2B5EF4-FFF2-40B4-BE49-F238E27FC236}">
                <a16:creationId xmlns:a16="http://schemas.microsoft.com/office/drawing/2014/main" id="{5F4D4E83-37DB-46B5-9479-70FBCC01468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extLst>
      <p:ext uri="{BB962C8B-B14F-4D97-AF65-F5344CB8AC3E}">
        <p14:creationId xmlns:p14="http://schemas.microsoft.com/office/powerpoint/2010/main" val="1082431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a:extLst>
              <a:ext uri="{FF2B5EF4-FFF2-40B4-BE49-F238E27FC236}">
                <a16:creationId xmlns:a16="http://schemas.microsoft.com/office/drawing/2014/main" id="{1E12492D-5B2D-42EE-A035-96ED4D84CD2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C1D4983-1FF0-4D5D-9122-31183CF5609B}" type="slidenum">
              <a:rPr lang="en-US" altLang="zh-CN"/>
              <a:pPr eaLnBrk="1" hangingPunct="1"/>
              <a:t>30</a:t>
            </a:fld>
            <a:endParaRPr lang="en-US" altLang="zh-CN"/>
          </a:p>
        </p:txBody>
      </p:sp>
      <p:sp>
        <p:nvSpPr>
          <p:cNvPr id="160771" name="Rectangle 7">
            <a:extLst>
              <a:ext uri="{FF2B5EF4-FFF2-40B4-BE49-F238E27FC236}">
                <a16:creationId xmlns:a16="http://schemas.microsoft.com/office/drawing/2014/main" id="{E4BC5F98-AD25-462A-9A2A-A54D454EE7A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C265CF4-7CDF-4D86-8770-721843DD7514}" type="slidenum">
              <a:rPr lang="ar-SA" altLang="zh-CN" sz="1200">
                <a:solidFill>
                  <a:srgbClr val="0000FF"/>
                </a:solidFill>
                <a:latin typeface="Marlett" pitchFamily="2" charset="2"/>
              </a:rPr>
              <a:pPr algn="r"/>
              <a:t>30</a:t>
            </a:fld>
            <a:endParaRPr lang="en-US" altLang="zh-CN" sz="1200">
              <a:solidFill>
                <a:srgbClr val="0000FF"/>
              </a:solidFill>
              <a:latin typeface="Marlett" pitchFamily="2" charset="2"/>
            </a:endParaRPr>
          </a:p>
        </p:txBody>
      </p:sp>
      <p:sp>
        <p:nvSpPr>
          <p:cNvPr id="160772" name="Rectangle 2">
            <a:extLst>
              <a:ext uri="{FF2B5EF4-FFF2-40B4-BE49-F238E27FC236}">
                <a16:creationId xmlns:a16="http://schemas.microsoft.com/office/drawing/2014/main" id="{2D1DA57B-D60D-409F-A968-0EFD146B6016}"/>
              </a:ext>
            </a:extLst>
          </p:cNvPr>
          <p:cNvSpPr>
            <a:spLocks noGrp="1" noRot="1" noChangeAspect="1" noChangeArrowheads="1" noTextEdit="1"/>
          </p:cNvSpPr>
          <p:nvPr>
            <p:ph type="sldImg"/>
          </p:nvPr>
        </p:nvSpPr>
        <p:spPr>
          <a:xfrm>
            <a:off x="1144588" y="685800"/>
            <a:ext cx="4572000" cy="3429000"/>
          </a:xfrm>
          <a:ln/>
        </p:spPr>
      </p:sp>
      <p:sp>
        <p:nvSpPr>
          <p:cNvPr id="160773" name="Rectangle 3">
            <a:extLst>
              <a:ext uri="{FF2B5EF4-FFF2-40B4-BE49-F238E27FC236}">
                <a16:creationId xmlns:a16="http://schemas.microsoft.com/office/drawing/2014/main" id="{BD10FFC6-D7D7-4916-866E-006F3CB108C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a:extLst>
              <a:ext uri="{FF2B5EF4-FFF2-40B4-BE49-F238E27FC236}">
                <a16:creationId xmlns:a16="http://schemas.microsoft.com/office/drawing/2014/main" id="{F5742E62-100F-462B-9640-28AC623AC88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74CA0D5-73D0-4A34-8D36-D709052633BF}" type="slidenum">
              <a:rPr lang="en-US" altLang="zh-CN"/>
              <a:pPr eaLnBrk="1" hangingPunct="1"/>
              <a:t>31</a:t>
            </a:fld>
            <a:endParaRPr lang="en-US" altLang="zh-CN"/>
          </a:p>
        </p:txBody>
      </p:sp>
      <p:sp>
        <p:nvSpPr>
          <p:cNvPr id="161795" name="Rectangle 7">
            <a:extLst>
              <a:ext uri="{FF2B5EF4-FFF2-40B4-BE49-F238E27FC236}">
                <a16:creationId xmlns:a16="http://schemas.microsoft.com/office/drawing/2014/main" id="{D01A059D-77E4-457D-9A27-CA247F073F5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DDBD164-D992-45A1-8AD0-82F13E232B0A}" type="slidenum">
              <a:rPr lang="ar-SA" altLang="zh-CN" sz="1200">
                <a:solidFill>
                  <a:srgbClr val="0000FF"/>
                </a:solidFill>
                <a:latin typeface="Marlett" pitchFamily="2" charset="2"/>
              </a:rPr>
              <a:pPr algn="r"/>
              <a:t>31</a:t>
            </a:fld>
            <a:endParaRPr lang="en-US" altLang="zh-CN" sz="1200">
              <a:solidFill>
                <a:srgbClr val="0000FF"/>
              </a:solidFill>
              <a:latin typeface="Marlett" pitchFamily="2" charset="2"/>
            </a:endParaRPr>
          </a:p>
        </p:txBody>
      </p:sp>
      <p:sp>
        <p:nvSpPr>
          <p:cNvPr id="161796" name="Rectangle 2">
            <a:extLst>
              <a:ext uri="{FF2B5EF4-FFF2-40B4-BE49-F238E27FC236}">
                <a16:creationId xmlns:a16="http://schemas.microsoft.com/office/drawing/2014/main" id="{0164BD11-B1CC-4BD6-A705-620A34F621F7}"/>
              </a:ext>
            </a:extLst>
          </p:cNvPr>
          <p:cNvSpPr>
            <a:spLocks noGrp="1" noRot="1" noChangeAspect="1" noChangeArrowheads="1" noTextEdit="1"/>
          </p:cNvSpPr>
          <p:nvPr>
            <p:ph type="sldImg"/>
          </p:nvPr>
        </p:nvSpPr>
        <p:spPr>
          <a:xfrm>
            <a:off x="1144588" y="685800"/>
            <a:ext cx="4572000" cy="3429000"/>
          </a:xfrm>
          <a:ln/>
        </p:spPr>
      </p:sp>
      <p:sp>
        <p:nvSpPr>
          <p:cNvPr id="161797" name="Rectangle 3">
            <a:extLst>
              <a:ext uri="{FF2B5EF4-FFF2-40B4-BE49-F238E27FC236}">
                <a16:creationId xmlns:a16="http://schemas.microsoft.com/office/drawing/2014/main" id="{FF618574-4D64-4269-9E2B-D3B43C188B5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a:extLst>
              <a:ext uri="{FF2B5EF4-FFF2-40B4-BE49-F238E27FC236}">
                <a16:creationId xmlns:a16="http://schemas.microsoft.com/office/drawing/2014/main" id="{C5CC0737-E0C7-475E-A836-BEDDA40AB71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B346332-E1AC-4F44-8BCD-D3070C22F47D}" type="slidenum">
              <a:rPr lang="en-US" altLang="zh-CN"/>
              <a:pPr eaLnBrk="1" hangingPunct="1"/>
              <a:t>32</a:t>
            </a:fld>
            <a:endParaRPr lang="en-US" altLang="zh-CN"/>
          </a:p>
        </p:txBody>
      </p:sp>
      <p:sp>
        <p:nvSpPr>
          <p:cNvPr id="162819" name="Rectangle 7">
            <a:extLst>
              <a:ext uri="{FF2B5EF4-FFF2-40B4-BE49-F238E27FC236}">
                <a16:creationId xmlns:a16="http://schemas.microsoft.com/office/drawing/2014/main" id="{DA72BA1F-F8EB-40C9-9DF5-34AE1470C08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6C1AB6E-CCC1-4C31-BB1A-437129AAA103}" type="slidenum">
              <a:rPr lang="ar-SA" altLang="zh-CN" sz="1200">
                <a:solidFill>
                  <a:srgbClr val="0000FF"/>
                </a:solidFill>
                <a:latin typeface="Marlett" pitchFamily="2" charset="2"/>
              </a:rPr>
              <a:pPr algn="r"/>
              <a:t>32</a:t>
            </a:fld>
            <a:endParaRPr lang="en-US" altLang="zh-CN" sz="1200">
              <a:solidFill>
                <a:srgbClr val="0000FF"/>
              </a:solidFill>
              <a:latin typeface="Marlett" pitchFamily="2" charset="2"/>
            </a:endParaRPr>
          </a:p>
        </p:txBody>
      </p:sp>
      <p:sp>
        <p:nvSpPr>
          <p:cNvPr id="162820" name="Rectangle 2">
            <a:extLst>
              <a:ext uri="{FF2B5EF4-FFF2-40B4-BE49-F238E27FC236}">
                <a16:creationId xmlns:a16="http://schemas.microsoft.com/office/drawing/2014/main" id="{1CA9C48A-1ED1-4FE0-A652-4A0EC6DD1516}"/>
              </a:ext>
            </a:extLst>
          </p:cNvPr>
          <p:cNvSpPr>
            <a:spLocks noGrp="1" noRot="1" noChangeAspect="1" noChangeArrowheads="1" noTextEdit="1"/>
          </p:cNvSpPr>
          <p:nvPr>
            <p:ph type="sldImg"/>
          </p:nvPr>
        </p:nvSpPr>
        <p:spPr>
          <a:xfrm>
            <a:off x="1144588" y="685800"/>
            <a:ext cx="4572000" cy="3429000"/>
          </a:xfrm>
          <a:ln/>
        </p:spPr>
      </p:sp>
      <p:sp>
        <p:nvSpPr>
          <p:cNvPr id="162821" name="Rectangle 3">
            <a:extLst>
              <a:ext uri="{FF2B5EF4-FFF2-40B4-BE49-F238E27FC236}">
                <a16:creationId xmlns:a16="http://schemas.microsoft.com/office/drawing/2014/main" id="{A6E343AB-8DA5-4494-9E4F-4F69E7A973A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a:extLst>
              <a:ext uri="{FF2B5EF4-FFF2-40B4-BE49-F238E27FC236}">
                <a16:creationId xmlns:a16="http://schemas.microsoft.com/office/drawing/2014/main" id="{064F4813-FF77-4C22-A9A8-8AD936FD8AB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7796D8-58D4-4114-BE08-B64AA91CA087}" type="slidenum">
              <a:rPr lang="en-US" altLang="zh-CN"/>
              <a:pPr eaLnBrk="1" hangingPunct="1"/>
              <a:t>33</a:t>
            </a:fld>
            <a:endParaRPr lang="en-US" altLang="zh-CN"/>
          </a:p>
        </p:txBody>
      </p:sp>
      <p:sp>
        <p:nvSpPr>
          <p:cNvPr id="163843" name="Rectangle 7">
            <a:extLst>
              <a:ext uri="{FF2B5EF4-FFF2-40B4-BE49-F238E27FC236}">
                <a16:creationId xmlns:a16="http://schemas.microsoft.com/office/drawing/2014/main" id="{FA8F446E-6CAD-4287-ACA7-C673609CD42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E64367B-41FF-442B-80D4-DF787DAA62BE}" type="slidenum">
              <a:rPr lang="ar-SA" altLang="zh-CN" sz="1200">
                <a:solidFill>
                  <a:srgbClr val="0000FF"/>
                </a:solidFill>
                <a:latin typeface="Marlett" pitchFamily="2" charset="2"/>
              </a:rPr>
              <a:pPr algn="r"/>
              <a:t>33</a:t>
            </a:fld>
            <a:endParaRPr lang="en-US" altLang="zh-CN" sz="1200">
              <a:solidFill>
                <a:srgbClr val="0000FF"/>
              </a:solidFill>
              <a:latin typeface="Marlett" pitchFamily="2" charset="2"/>
            </a:endParaRPr>
          </a:p>
        </p:txBody>
      </p:sp>
      <p:sp>
        <p:nvSpPr>
          <p:cNvPr id="163844" name="Rectangle 2">
            <a:extLst>
              <a:ext uri="{FF2B5EF4-FFF2-40B4-BE49-F238E27FC236}">
                <a16:creationId xmlns:a16="http://schemas.microsoft.com/office/drawing/2014/main" id="{FAE0CAAC-1CC1-4412-99D8-F9746C0E7457}"/>
              </a:ext>
            </a:extLst>
          </p:cNvPr>
          <p:cNvSpPr>
            <a:spLocks noGrp="1" noRot="1" noChangeAspect="1" noChangeArrowheads="1" noTextEdit="1"/>
          </p:cNvSpPr>
          <p:nvPr>
            <p:ph type="sldImg"/>
          </p:nvPr>
        </p:nvSpPr>
        <p:spPr>
          <a:xfrm>
            <a:off x="1144588" y="685800"/>
            <a:ext cx="4572000" cy="3429000"/>
          </a:xfrm>
          <a:ln/>
        </p:spPr>
      </p:sp>
      <p:sp>
        <p:nvSpPr>
          <p:cNvPr id="163845" name="Rectangle 3">
            <a:extLst>
              <a:ext uri="{FF2B5EF4-FFF2-40B4-BE49-F238E27FC236}">
                <a16:creationId xmlns:a16="http://schemas.microsoft.com/office/drawing/2014/main" id="{23A662AA-CAEE-43C7-836C-913006FD0A0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a:extLst>
              <a:ext uri="{FF2B5EF4-FFF2-40B4-BE49-F238E27FC236}">
                <a16:creationId xmlns:a16="http://schemas.microsoft.com/office/drawing/2014/main" id="{F27C397F-E985-438F-8ED1-01C5586058C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D26A698-2C7F-46A2-9D03-33154F937328}" type="slidenum">
              <a:rPr lang="en-US" altLang="zh-CN"/>
              <a:pPr eaLnBrk="1" hangingPunct="1"/>
              <a:t>34</a:t>
            </a:fld>
            <a:endParaRPr lang="en-US" altLang="zh-CN"/>
          </a:p>
        </p:txBody>
      </p:sp>
      <p:sp>
        <p:nvSpPr>
          <p:cNvPr id="164867" name="Rectangle 7">
            <a:extLst>
              <a:ext uri="{FF2B5EF4-FFF2-40B4-BE49-F238E27FC236}">
                <a16:creationId xmlns:a16="http://schemas.microsoft.com/office/drawing/2014/main" id="{FD5BE064-6793-451E-812E-3F4059D37B8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19C8320-CD47-4988-B904-72AA6CDA9849}" type="slidenum">
              <a:rPr lang="ar-SA" altLang="zh-CN" sz="1200">
                <a:solidFill>
                  <a:srgbClr val="0000FF"/>
                </a:solidFill>
                <a:latin typeface="Marlett" pitchFamily="2" charset="2"/>
              </a:rPr>
              <a:pPr algn="r"/>
              <a:t>34</a:t>
            </a:fld>
            <a:endParaRPr lang="en-US" altLang="zh-CN" sz="1200">
              <a:solidFill>
                <a:srgbClr val="0000FF"/>
              </a:solidFill>
              <a:latin typeface="Marlett" pitchFamily="2" charset="2"/>
            </a:endParaRPr>
          </a:p>
        </p:txBody>
      </p:sp>
      <p:sp>
        <p:nvSpPr>
          <p:cNvPr id="164868" name="Rectangle 2">
            <a:extLst>
              <a:ext uri="{FF2B5EF4-FFF2-40B4-BE49-F238E27FC236}">
                <a16:creationId xmlns:a16="http://schemas.microsoft.com/office/drawing/2014/main" id="{7A3C3DEE-B90D-4FE6-9562-FF90EA23C462}"/>
              </a:ext>
            </a:extLst>
          </p:cNvPr>
          <p:cNvSpPr>
            <a:spLocks noGrp="1" noRot="1" noChangeAspect="1" noChangeArrowheads="1" noTextEdit="1"/>
          </p:cNvSpPr>
          <p:nvPr>
            <p:ph type="sldImg"/>
          </p:nvPr>
        </p:nvSpPr>
        <p:spPr>
          <a:xfrm>
            <a:off x="1144588" y="685800"/>
            <a:ext cx="4572000" cy="3429000"/>
          </a:xfrm>
          <a:ln/>
        </p:spPr>
      </p:sp>
      <p:sp>
        <p:nvSpPr>
          <p:cNvPr id="164869" name="Rectangle 3">
            <a:extLst>
              <a:ext uri="{FF2B5EF4-FFF2-40B4-BE49-F238E27FC236}">
                <a16:creationId xmlns:a16="http://schemas.microsoft.com/office/drawing/2014/main" id="{597E2319-7ADD-48F9-8A3C-D9515853CEA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a:extLst>
              <a:ext uri="{FF2B5EF4-FFF2-40B4-BE49-F238E27FC236}">
                <a16:creationId xmlns:a16="http://schemas.microsoft.com/office/drawing/2014/main" id="{9A5D899E-E3CB-46DF-9330-F47D05A119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ECFCF90-E5C7-4898-A3A7-CC4E13DA82C0}" type="slidenum">
              <a:rPr lang="en-US" altLang="zh-CN"/>
              <a:pPr eaLnBrk="1" hangingPunct="1"/>
              <a:t>35</a:t>
            </a:fld>
            <a:endParaRPr lang="en-US" altLang="zh-CN"/>
          </a:p>
        </p:txBody>
      </p:sp>
      <p:sp>
        <p:nvSpPr>
          <p:cNvPr id="165891" name="Rectangle 7">
            <a:extLst>
              <a:ext uri="{FF2B5EF4-FFF2-40B4-BE49-F238E27FC236}">
                <a16:creationId xmlns:a16="http://schemas.microsoft.com/office/drawing/2014/main" id="{D83F01E4-FE23-4326-9076-9607E5C8CDE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9D0DB97-2DE3-4735-8FDA-C0F44D77FE05}" type="slidenum">
              <a:rPr lang="ar-SA" altLang="zh-CN" sz="1200">
                <a:solidFill>
                  <a:srgbClr val="0000FF"/>
                </a:solidFill>
                <a:latin typeface="Marlett" pitchFamily="2" charset="2"/>
              </a:rPr>
              <a:pPr algn="r"/>
              <a:t>35</a:t>
            </a:fld>
            <a:endParaRPr lang="en-US" altLang="zh-CN" sz="1200">
              <a:solidFill>
                <a:srgbClr val="0000FF"/>
              </a:solidFill>
              <a:latin typeface="Marlett" pitchFamily="2" charset="2"/>
            </a:endParaRPr>
          </a:p>
        </p:txBody>
      </p:sp>
      <p:sp>
        <p:nvSpPr>
          <p:cNvPr id="165892" name="Rectangle 2">
            <a:extLst>
              <a:ext uri="{FF2B5EF4-FFF2-40B4-BE49-F238E27FC236}">
                <a16:creationId xmlns:a16="http://schemas.microsoft.com/office/drawing/2014/main" id="{C49FB8D8-32E8-4237-A747-DF23B882D4ED}"/>
              </a:ext>
            </a:extLst>
          </p:cNvPr>
          <p:cNvSpPr>
            <a:spLocks noGrp="1" noRot="1" noChangeAspect="1" noChangeArrowheads="1" noTextEdit="1"/>
          </p:cNvSpPr>
          <p:nvPr>
            <p:ph type="sldImg"/>
          </p:nvPr>
        </p:nvSpPr>
        <p:spPr>
          <a:xfrm>
            <a:off x="1144588" y="685800"/>
            <a:ext cx="4572000" cy="3429000"/>
          </a:xfrm>
          <a:ln/>
        </p:spPr>
      </p:sp>
      <p:sp>
        <p:nvSpPr>
          <p:cNvPr id="165893" name="Rectangle 3">
            <a:extLst>
              <a:ext uri="{FF2B5EF4-FFF2-40B4-BE49-F238E27FC236}">
                <a16:creationId xmlns:a16="http://schemas.microsoft.com/office/drawing/2014/main" id="{D79F180F-AFF4-4B89-A8CA-BC746A52A13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a:extLst>
              <a:ext uri="{FF2B5EF4-FFF2-40B4-BE49-F238E27FC236}">
                <a16:creationId xmlns:a16="http://schemas.microsoft.com/office/drawing/2014/main" id="{D20F7CA8-70AC-4D6D-87EF-C1B49A49FAF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0318B1A-2725-4824-BADA-54C4B8FA91AB}" type="slidenum">
              <a:rPr lang="en-US" altLang="zh-CN"/>
              <a:pPr eaLnBrk="1" hangingPunct="1"/>
              <a:t>36</a:t>
            </a:fld>
            <a:endParaRPr lang="en-US" altLang="zh-CN"/>
          </a:p>
        </p:txBody>
      </p:sp>
      <p:sp>
        <p:nvSpPr>
          <p:cNvPr id="166915" name="Rectangle 7">
            <a:extLst>
              <a:ext uri="{FF2B5EF4-FFF2-40B4-BE49-F238E27FC236}">
                <a16:creationId xmlns:a16="http://schemas.microsoft.com/office/drawing/2014/main" id="{A4EEF4D9-D1DC-4C55-8891-0C911A9D53D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908EE67-B6AD-45D3-A832-82C98774D66F}" type="slidenum">
              <a:rPr lang="ar-SA" altLang="zh-CN" sz="1200">
                <a:solidFill>
                  <a:srgbClr val="0000FF"/>
                </a:solidFill>
                <a:latin typeface="Marlett" pitchFamily="2" charset="2"/>
              </a:rPr>
              <a:pPr algn="r"/>
              <a:t>36</a:t>
            </a:fld>
            <a:endParaRPr lang="en-US" altLang="zh-CN" sz="1200">
              <a:solidFill>
                <a:srgbClr val="0000FF"/>
              </a:solidFill>
              <a:latin typeface="Marlett" pitchFamily="2" charset="2"/>
            </a:endParaRPr>
          </a:p>
        </p:txBody>
      </p:sp>
      <p:sp>
        <p:nvSpPr>
          <p:cNvPr id="166916" name="Rectangle 2">
            <a:extLst>
              <a:ext uri="{FF2B5EF4-FFF2-40B4-BE49-F238E27FC236}">
                <a16:creationId xmlns:a16="http://schemas.microsoft.com/office/drawing/2014/main" id="{F4EF36FB-2E8A-4A4B-91BC-FECB05055F88}"/>
              </a:ext>
            </a:extLst>
          </p:cNvPr>
          <p:cNvSpPr>
            <a:spLocks noGrp="1" noRot="1" noChangeAspect="1" noChangeArrowheads="1" noTextEdit="1"/>
          </p:cNvSpPr>
          <p:nvPr>
            <p:ph type="sldImg"/>
          </p:nvPr>
        </p:nvSpPr>
        <p:spPr>
          <a:xfrm>
            <a:off x="1144588" y="685800"/>
            <a:ext cx="4572000" cy="3429000"/>
          </a:xfrm>
          <a:ln/>
        </p:spPr>
      </p:sp>
      <p:sp>
        <p:nvSpPr>
          <p:cNvPr id="166917" name="Rectangle 3">
            <a:extLst>
              <a:ext uri="{FF2B5EF4-FFF2-40B4-BE49-F238E27FC236}">
                <a16:creationId xmlns:a16="http://schemas.microsoft.com/office/drawing/2014/main" id="{3AAEC116-6A13-4BE1-BA95-F922E8B5D9A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a:lnSpc>
                <a:spcPct val="80000"/>
              </a:lnSpc>
            </a:pPr>
            <a:r>
              <a:rPr lang="zh-CN" altLang="en-US" sz="800" dirty="0">
                <a:solidFill>
                  <a:srgbClr val="000000"/>
                </a:solidFill>
                <a:cs typeface="Times New Roman" panose="02020603050405020304" pitchFamily="18" charset="0"/>
              </a:rPr>
              <a:t>问题的核心：</a:t>
            </a:r>
            <a:r>
              <a:rPr lang="en-US" altLang="zh-CN" sz="800" dirty="0" err="1">
                <a:solidFill>
                  <a:srgbClr val="000000"/>
                </a:solidFill>
                <a:cs typeface="Times New Roman" panose="02020603050405020304" pitchFamily="18" charset="0"/>
              </a:rPr>
              <a:t>getAndIncrement</a:t>
            </a:r>
            <a:r>
              <a:rPr lang="zh-CN" altLang="en-US" sz="800" dirty="0">
                <a:solidFill>
                  <a:srgbClr val="000000"/>
                </a:solidFill>
                <a:cs typeface="Times New Roman" panose="02020603050405020304" pitchFamily="18" charset="0"/>
              </a:rPr>
              <a:t>需要两步不同的操作（</a:t>
            </a:r>
            <a:r>
              <a:rPr lang="en-US" altLang="zh-CN" sz="800" dirty="0">
                <a:solidFill>
                  <a:srgbClr val="000000"/>
                </a:solidFill>
                <a:cs typeface="Times New Roman" panose="02020603050405020304" pitchFamily="18" charset="0"/>
              </a:rPr>
              <a:t>read &amp; write</a:t>
            </a:r>
            <a:r>
              <a:rPr lang="zh-CN" altLang="en-US" sz="800" dirty="0">
                <a:solidFill>
                  <a:srgbClr val="000000"/>
                </a:solidFill>
                <a:cs typeface="Times New Roman" panose="02020603050405020304" pitchFamily="18" charset="0"/>
              </a:rPr>
              <a:t>）。</a:t>
            </a:r>
            <a:endParaRPr lang="en-US" altLang="zh-CN" sz="8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a:extLst>
              <a:ext uri="{FF2B5EF4-FFF2-40B4-BE49-F238E27FC236}">
                <a16:creationId xmlns:a16="http://schemas.microsoft.com/office/drawing/2014/main" id="{830D9CBB-243F-4C24-B91C-C75A510C739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B887BD-5A68-43D2-8919-B37957CBB327}" type="slidenum">
              <a:rPr lang="en-US" altLang="zh-CN"/>
              <a:pPr eaLnBrk="1" hangingPunct="1"/>
              <a:t>37</a:t>
            </a:fld>
            <a:endParaRPr lang="en-US" altLang="zh-CN"/>
          </a:p>
        </p:txBody>
      </p:sp>
      <p:sp>
        <p:nvSpPr>
          <p:cNvPr id="167939" name="Rectangle 7">
            <a:extLst>
              <a:ext uri="{FF2B5EF4-FFF2-40B4-BE49-F238E27FC236}">
                <a16:creationId xmlns:a16="http://schemas.microsoft.com/office/drawing/2014/main" id="{E4B228D5-E67E-427D-B0E1-C8DC540FB5A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99E1597-6E8A-4468-8693-19603C359F33}" type="slidenum">
              <a:rPr lang="ar-SA" altLang="zh-CN" sz="1200">
                <a:solidFill>
                  <a:srgbClr val="0000FF"/>
                </a:solidFill>
                <a:latin typeface="Marlett" pitchFamily="2" charset="2"/>
              </a:rPr>
              <a:pPr algn="r"/>
              <a:t>37</a:t>
            </a:fld>
            <a:endParaRPr lang="en-US" altLang="zh-CN" sz="1200">
              <a:solidFill>
                <a:srgbClr val="0000FF"/>
              </a:solidFill>
              <a:latin typeface="Marlett" pitchFamily="2" charset="2"/>
            </a:endParaRPr>
          </a:p>
        </p:txBody>
      </p:sp>
      <p:sp>
        <p:nvSpPr>
          <p:cNvPr id="167940" name="Rectangle 2">
            <a:extLst>
              <a:ext uri="{FF2B5EF4-FFF2-40B4-BE49-F238E27FC236}">
                <a16:creationId xmlns:a16="http://schemas.microsoft.com/office/drawing/2014/main" id="{EEF0F130-8EAA-4AEF-A2F5-13569FF2BBC7}"/>
              </a:ext>
            </a:extLst>
          </p:cNvPr>
          <p:cNvSpPr>
            <a:spLocks noGrp="1" noRot="1" noChangeAspect="1" noChangeArrowheads="1" noTextEdit="1"/>
          </p:cNvSpPr>
          <p:nvPr>
            <p:ph type="sldImg"/>
          </p:nvPr>
        </p:nvSpPr>
        <p:spPr>
          <a:xfrm>
            <a:off x="1144588" y="685800"/>
            <a:ext cx="4572000" cy="3429000"/>
          </a:xfrm>
          <a:ln/>
        </p:spPr>
      </p:sp>
      <p:sp>
        <p:nvSpPr>
          <p:cNvPr id="167941" name="Rectangle 3">
            <a:extLst>
              <a:ext uri="{FF2B5EF4-FFF2-40B4-BE49-F238E27FC236}">
                <a16:creationId xmlns:a16="http://schemas.microsoft.com/office/drawing/2014/main" id="{6144EF06-706D-4695-AFE7-FE532E5C46A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a:extLst>
              <a:ext uri="{FF2B5EF4-FFF2-40B4-BE49-F238E27FC236}">
                <a16:creationId xmlns:a16="http://schemas.microsoft.com/office/drawing/2014/main" id="{E7B78FD4-E231-4470-B04F-2FA13D273B1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EF793AF-1058-421E-93CE-7AC814B13315}" type="slidenum">
              <a:rPr lang="en-US" altLang="zh-CN"/>
              <a:pPr eaLnBrk="1" hangingPunct="1"/>
              <a:t>38</a:t>
            </a:fld>
            <a:endParaRPr lang="en-US" altLang="zh-CN"/>
          </a:p>
        </p:txBody>
      </p:sp>
      <p:sp>
        <p:nvSpPr>
          <p:cNvPr id="168963" name="Rectangle 7">
            <a:extLst>
              <a:ext uri="{FF2B5EF4-FFF2-40B4-BE49-F238E27FC236}">
                <a16:creationId xmlns:a16="http://schemas.microsoft.com/office/drawing/2014/main" id="{2FBB4559-2C52-4192-B0E1-4818F8E5854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98FFF2C-C0BE-4AA1-B25E-58F76F80D9BC}" type="slidenum">
              <a:rPr lang="ar-SA" altLang="zh-CN" sz="1200">
                <a:solidFill>
                  <a:srgbClr val="0000FF"/>
                </a:solidFill>
                <a:latin typeface="Marlett" pitchFamily="2" charset="2"/>
              </a:rPr>
              <a:pPr algn="r"/>
              <a:t>38</a:t>
            </a:fld>
            <a:endParaRPr lang="en-US" altLang="zh-CN" sz="1200">
              <a:solidFill>
                <a:srgbClr val="0000FF"/>
              </a:solidFill>
              <a:latin typeface="Marlett" pitchFamily="2" charset="2"/>
            </a:endParaRPr>
          </a:p>
        </p:txBody>
      </p:sp>
      <p:sp>
        <p:nvSpPr>
          <p:cNvPr id="168964" name="Rectangle 2">
            <a:extLst>
              <a:ext uri="{FF2B5EF4-FFF2-40B4-BE49-F238E27FC236}">
                <a16:creationId xmlns:a16="http://schemas.microsoft.com/office/drawing/2014/main" id="{DB162495-471F-41B3-9594-512EB2450E11}"/>
              </a:ext>
            </a:extLst>
          </p:cNvPr>
          <p:cNvSpPr>
            <a:spLocks noGrp="1" noRot="1" noChangeAspect="1" noChangeArrowheads="1" noTextEdit="1"/>
          </p:cNvSpPr>
          <p:nvPr>
            <p:ph type="sldImg"/>
          </p:nvPr>
        </p:nvSpPr>
        <p:spPr>
          <a:xfrm>
            <a:off x="1144588" y="685800"/>
            <a:ext cx="4572000" cy="3429000"/>
          </a:xfrm>
          <a:ln/>
        </p:spPr>
      </p:sp>
      <p:sp>
        <p:nvSpPr>
          <p:cNvPr id="168965" name="Rectangle 3">
            <a:extLst>
              <a:ext uri="{FF2B5EF4-FFF2-40B4-BE49-F238E27FC236}">
                <a16:creationId xmlns:a16="http://schemas.microsoft.com/office/drawing/2014/main" id="{AE8740B1-7F31-44C1-A6A6-B177C3DA25B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a:extLst>
              <a:ext uri="{FF2B5EF4-FFF2-40B4-BE49-F238E27FC236}">
                <a16:creationId xmlns:a16="http://schemas.microsoft.com/office/drawing/2014/main" id="{5257C45D-00DD-40FE-BAFB-5E2688BEDF5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52D74F-A509-49F4-9CFF-FC40C84FD9EE}" type="slidenum">
              <a:rPr lang="en-US" altLang="zh-CN"/>
              <a:pPr eaLnBrk="1" hangingPunct="1"/>
              <a:t>39</a:t>
            </a:fld>
            <a:endParaRPr lang="en-US" altLang="zh-CN"/>
          </a:p>
        </p:txBody>
      </p:sp>
      <p:sp>
        <p:nvSpPr>
          <p:cNvPr id="169987" name="Rectangle 7">
            <a:extLst>
              <a:ext uri="{FF2B5EF4-FFF2-40B4-BE49-F238E27FC236}">
                <a16:creationId xmlns:a16="http://schemas.microsoft.com/office/drawing/2014/main" id="{ADAFE003-BAAB-4DEC-B5F0-A5D945D9ADB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32A0C7E-6618-4583-BE40-D9CFF0168AED}" type="slidenum">
              <a:rPr lang="ar-SA" altLang="zh-CN" sz="1200">
                <a:solidFill>
                  <a:srgbClr val="0000FF"/>
                </a:solidFill>
                <a:latin typeface="Marlett" pitchFamily="2" charset="2"/>
              </a:rPr>
              <a:pPr algn="r"/>
              <a:t>39</a:t>
            </a:fld>
            <a:endParaRPr lang="en-US" altLang="zh-CN" sz="1200">
              <a:solidFill>
                <a:srgbClr val="0000FF"/>
              </a:solidFill>
              <a:latin typeface="Marlett" pitchFamily="2" charset="2"/>
            </a:endParaRPr>
          </a:p>
        </p:txBody>
      </p:sp>
      <p:sp>
        <p:nvSpPr>
          <p:cNvPr id="169988" name="Rectangle 2">
            <a:extLst>
              <a:ext uri="{FF2B5EF4-FFF2-40B4-BE49-F238E27FC236}">
                <a16:creationId xmlns:a16="http://schemas.microsoft.com/office/drawing/2014/main" id="{3A7A1295-C9AA-4261-B6ED-1B177032223C}"/>
              </a:ext>
            </a:extLst>
          </p:cNvPr>
          <p:cNvSpPr>
            <a:spLocks noGrp="1" noRot="1" noChangeAspect="1" noChangeArrowheads="1" noTextEdit="1"/>
          </p:cNvSpPr>
          <p:nvPr>
            <p:ph type="sldImg"/>
          </p:nvPr>
        </p:nvSpPr>
        <p:spPr>
          <a:xfrm>
            <a:off x="1144588" y="685800"/>
            <a:ext cx="4572000" cy="3429000"/>
          </a:xfrm>
          <a:ln/>
        </p:spPr>
      </p:sp>
      <p:sp>
        <p:nvSpPr>
          <p:cNvPr id="169989" name="Rectangle 3">
            <a:extLst>
              <a:ext uri="{FF2B5EF4-FFF2-40B4-BE49-F238E27FC236}">
                <a16:creationId xmlns:a16="http://schemas.microsoft.com/office/drawing/2014/main" id="{37F67872-F98B-42FE-8DB7-1521D87E719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We will see later that modern </a:t>
            </a:r>
            <a:r>
              <a:rPr lang="en-US" altLang="zh-CN" dirty="0" err="1"/>
              <a:t>multiprcessors</a:t>
            </a:r>
            <a:r>
              <a:rPr lang="en-US" altLang="zh-CN" dirty="0"/>
              <a:t> provide special types of </a:t>
            </a:r>
            <a:r>
              <a:rPr lang="en-US" altLang="zh-CN" dirty="0" err="1"/>
              <a:t>readModiftWrite</a:t>
            </a:r>
            <a:r>
              <a:rPr lang="en-US" altLang="zh-CN" dirty="0"/>
              <a:t>() instructions to allow us to overcome the problem at hand. But how do we solve this problem in software? </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a:extLst>
              <a:ext uri="{FF2B5EF4-FFF2-40B4-BE49-F238E27FC236}">
                <a16:creationId xmlns:a16="http://schemas.microsoft.com/office/drawing/2014/main" id="{9D7335D1-9A81-4A52-8AB8-B95BF011C32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A9D50D0-02FC-4C0A-9515-9CDFE9E76C13}" type="slidenum">
              <a:rPr lang="en-US" altLang="zh-CN"/>
              <a:pPr eaLnBrk="1" hangingPunct="1"/>
              <a:t>4</a:t>
            </a:fld>
            <a:endParaRPr lang="en-US" altLang="zh-CN"/>
          </a:p>
        </p:txBody>
      </p:sp>
      <p:sp>
        <p:nvSpPr>
          <p:cNvPr id="132099" name="Rectangle 7">
            <a:extLst>
              <a:ext uri="{FF2B5EF4-FFF2-40B4-BE49-F238E27FC236}">
                <a16:creationId xmlns:a16="http://schemas.microsoft.com/office/drawing/2014/main" id="{6359DBD6-0364-473B-ACD1-0097F409FCF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47299D-4744-480E-82AD-46D524A54EFA}" type="slidenum">
              <a:rPr lang="ar-SA" altLang="zh-CN" sz="1200">
                <a:solidFill>
                  <a:srgbClr val="0000FF"/>
                </a:solidFill>
                <a:latin typeface="Marlett" pitchFamily="2" charset="2"/>
              </a:rPr>
              <a:pPr algn="r"/>
              <a:t>4</a:t>
            </a:fld>
            <a:endParaRPr lang="en-US" altLang="zh-CN" sz="1200">
              <a:solidFill>
                <a:srgbClr val="0000FF"/>
              </a:solidFill>
              <a:latin typeface="Marlett" pitchFamily="2" charset="2"/>
            </a:endParaRPr>
          </a:p>
        </p:txBody>
      </p:sp>
      <p:sp>
        <p:nvSpPr>
          <p:cNvPr id="132100" name="Rectangle 2">
            <a:extLst>
              <a:ext uri="{FF2B5EF4-FFF2-40B4-BE49-F238E27FC236}">
                <a16:creationId xmlns:a16="http://schemas.microsoft.com/office/drawing/2014/main" id="{02A8F83E-B642-4D23-B4C9-D44BF79162BC}"/>
              </a:ext>
            </a:extLst>
          </p:cNvPr>
          <p:cNvSpPr>
            <a:spLocks noGrp="1" noRot="1" noChangeAspect="1" noChangeArrowheads="1" noTextEdit="1"/>
          </p:cNvSpPr>
          <p:nvPr>
            <p:ph type="sldImg"/>
          </p:nvPr>
        </p:nvSpPr>
        <p:spPr>
          <a:xfrm>
            <a:off x="1144588" y="685800"/>
            <a:ext cx="4572000" cy="3429000"/>
          </a:xfrm>
          <a:ln/>
        </p:spPr>
      </p:sp>
      <p:sp>
        <p:nvSpPr>
          <p:cNvPr id="132101" name="Rectangle 3">
            <a:extLst>
              <a:ext uri="{FF2B5EF4-FFF2-40B4-BE49-F238E27FC236}">
                <a16:creationId xmlns:a16="http://schemas.microsoft.com/office/drawing/2014/main" id="{5F4D4E83-37DB-46B5-9479-70FBCC01468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a:extLst>
              <a:ext uri="{FF2B5EF4-FFF2-40B4-BE49-F238E27FC236}">
                <a16:creationId xmlns:a16="http://schemas.microsoft.com/office/drawing/2014/main" id="{1602003F-D439-4887-8F2E-B348F2CD5C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40EDE79-B11E-4E43-93AF-1C3C496CE02C}" type="slidenum">
              <a:rPr lang="en-US" altLang="zh-CN"/>
              <a:pPr eaLnBrk="1" hangingPunct="1"/>
              <a:t>40</a:t>
            </a:fld>
            <a:endParaRPr lang="en-US" altLang="zh-CN"/>
          </a:p>
        </p:txBody>
      </p:sp>
      <p:sp>
        <p:nvSpPr>
          <p:cNvPr id="171011" name="Rectangle 7">
            <a:extLst>
              <a:ext uri="{FF2B5EF4-FFF2-40B4-BE49-F238E27FC236}">
                <a16:creationId xmlns:a16="http://schemas.microsoft.com/office/drawing/2014/main" id="{57337EAB-BE8D-4A2C-A715-97B4063A30A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4BFC3C4-84E0-46B3-BCCC-E383C0BCC777}" type="slidenum">
              <a:rPr lang="ar-SA" altLang="zh-CN" sz="1200">
                <a:solidFill>
                  <a:srgbClr val="0000FF"/>
                </a:solidFill>
                <a:latin typeface="Marlett" pitchFamily="2" charset="2"/>
              </a:rPr>
              <a:pPr algn="r"/>
              <a:t>40</a:t>
            </a:fld>
            <a:endParaRPr lang="en-US" altLang="zh-CN" sz="1200">
              <a:solidFill>
                <a:srgbClr val="0000FF"/>
              </a:solidFill>
              <a:latin typeface="Marlett" pitchFamily="2" charset="2"/>
            </a:endParaRPr>
          </a:p>
        </p:txBody>
      </p:sp>
      <p:sp>
        <p:nvSpPr>
          <p:cNvPr id="171012" name="Rectangle 2">
            <a:extLst>
              <a:ext uri="{FF2B5EF4-FFF2-40B4-BE49-F238E27FC236}">
                <a16:creationId xmlns:a16="http://schemas.microsoft.com/office/drawing/2014/main" id="{428AF387-8813-4782-A8C1-8A221F8F455D}"/>
              </a:ext>
            </a:extLst>
          </p:cNvPr>
          <p:cNvSpPr>
            <a:spLocks noGrp="1" noRot="1" noChangeAspect="1" noChangeArrowheads="1" noTextEdit="1"/>
          </p:cNvSpPr>
          <p:nvPr>
            <p:ph type="sldImg"/>
          </p:nvPr>
        </p:nvSpPr>
        <p:spPr>
          <a:xfrm>
            <a:off x="1144588" y="685800"/>
            <a:ext cx="4572000" cy="3429000"/>
          </a:xfrm>
          <a:ln/>
        </p:spPr>
      </p:sp>
      <p:sp>
        <p:nvSpPr>
          <p:cNvPr id="171013" name="Rectangle 3">
            <a:extLst>
              <a:ext uri="{FF2B5EF4-FFF2-40B4-BE49-F238E27FC236}">
                <a16:creationId xmlns:a16="http://schemas.microsoft.com/office/drawing/2014/main" id="{3BB7E91B-AE7C-4FD1-A8EB-24183A89149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a:extLst>
              <a:ext uri="{FF2B5EF4-FFF2-40B4-BE49-F238E27FC236}">
                <a16:creationId xmlns:a16="http://schemas.microsoft.com/office/drawing/2014/main" id="{1705DA99-EA2C-4119-B15D-ABD1E648C85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891B53-FDAC-4863-8686-00AD13C64CD8}" type="slidenum">
              <a:rPr lang="en-US" altLang="zh-CN"/>
              <a:pPr eaLnBrk="1" hangingPunct="1"/>
              <a:t>41</a:t>
            </a:fld>
            <a:endParaRPr lang="en-US" altLang="zh-CN"/>
          </a:p>
        </p:txBody>
      </p:sp>
      <p:sp>
        <p:nvSpPr>
          <p:cNvPr id="172035" name="Rectangle 7">
            <a:extLst>
              <a:ext uri="{FF2B5EF4-FFF2-40B4-BE49-F238E27FC236}">
                <a16:creationId xmlns:a16="http://schemas.microsoft.com/office/drawing/2014/main" id="{A3798568-EB36-4B1A-B588-3C45546FCBF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150CE7D-6204-40A1-90FF-480120672D7A}" type="slidenum">
              <a:rPr lang="ar-SA" altLang="zh-CN" sz="1200">
                <a:solidFill>
                  <a:srgbClr val="0000FF"/>
                </a:solidFill>
                <a:latin typeface="Marlett" pitchFamily="2" charset="2"/>
              </a:rPr>
              <a:pPr algn="r"/>
              <a:t>41</a:t>
            </a:fld>
            <a:endParaRPr lang="en-US" altLang="zh-CN" sz="1200">
              <a:solidFill>
                <a:srgbClr val="0000FF"/>
              </a:solidFill>
              <a:latin typeface="Marlett" pitchFamily="2" charset="2"/>
            </a:endParaRPr>
          </a:p>
        </p:txBody>
      </p:sp>
      <p:sp>
        <p:nvSpPr>
          <p:cNvPr id="172036" name="Rectangle 2">
            <a:extLst>
              <a:ext uri="{FF2B5EF4-FFF2-40B4-BE49-F238E27FC236}">
                <a16:creationId xmlns:a16="http://schemas.microsoft.com/office/drawing/2014/main" id="{3906D158-2E52-4A9E-9B1F-B6465932EAC9}"/>
              </a:ext>
            </a:extLst>
          </p:cNvPr>
          <p:cNvSpPr>
            <a:spLocks noGrp="1" noRot="1" noChangeAspect="1" noChangeArrowheads="1" noTextEdit="1"/>
          </p:cNvSpPr>
          <p:nvPr>
            <p:ph type="sldImg"/>
          </p:nvPr>
        </p:nvSpPr>
        <p:spPr>
          <a:xfrm>
            <a:off x="1144588" y="685800"/>
            <a:ext cx="4572000" cy="3429000"/>
          </a:xfrm>
          <a:ln/>
        </p:spPr>
      </p:sp>
      <p:sp>
        <p:nvSpPr>
          <p:cNvPr id="172037" name="Rectangle 3">
            <a:extLst>
              <a:ext uri="{FF2B5EF4-FFF2-40B4-BE49-F238E27FC236}">
                <a16:creationId xmlns:a16="http://schemas.microsoft.com/office/drawing/2014/main" id="{58BAB8F2-2010-4B8A-BCB3-6DAA9247EEF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a:extLst>
              <a:ext uri="{FF2B5EF4-FFF2-40B4-BE49-F238E27FC236}">
                <a16:creationId xmlns:a16="http://schemas.microsoft.com/office/drawing/2014/main" id="{DE2E920D-3A96-44F2-BB1B-011FBFAF291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6927D42-7119-4953-BB2C-00FC18FFD4A1}" type="slidenum">
              <a:rPr lang="en-US" altLang="zh-CN"/>
              <a:pPr eaLnBrk="1" hangingPunct="1"/>
              <a:t>42</a:t>
            </a:fld>
            <a:endParaRPr lang="en-US" altLang="zh-CN"/>
          </a:p>
        </p:txBody>
      </p:sp>
      <p:sp>
        <p:nvSpPr>
          <p:cNvPr id="173059" name="Rectangle 7">
            <a:extLst>
              <a:ext uri="{FF2B5EF4-FFF2-40B4-BE49-F238E27FC236}">
                <a16:creationId xmlns:a16="http://schemas.microsoft.com/office/drawing/2014/main" id="{85990E44-65A1-45B3-8A3E-60B0A6591DB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4EC5A96-00EF-4C0C-8061-3231E1265F34}" type="slidenum">
              <a:rPr lang="ar-SA" altLang="zh-CN" sz="1200">
                <a:solidFill>
                  <a:srgbClr val="0000FF"/>
                </a:solidFill>
                <a:latin typeface="Marlett" pitchFamily="2" charset="2"/>
              </a:rPr>
              <a:pPr algn="r"/>
              <a:t>42</a:t>
            </a:fld>
            <a:endParaRPr lang="en-US" altLang="zh-CN" sz="1200">
              <a:solidFill>
                <a:srgbClr val="0000FF"/>
              </a:solidFill>
              <a:latin typeface="Marlett" pitchFamily="2" charset="2"/>
            </a:endParaRPr>
          </a:p>
        </p:txBody>
      </p:sp>
      <p:sp>
        <p:nvSpPr>
          <p:cNvPr id="173060" name="Rectangle 2">
            <a:extLst>
              <a:ext uri="{FF2B5EF4-FFF2-40B4-BE49-F238E27FC236}">
                <a16:creationId xmlns:a16="http://schemas.microsoft.com/office/drawing/2014/main" id="{977FE6A7-8CB8-44C1-99AA-312DAD5C8BED}"/>
              </a:ext>
            </a:extLst>
          </p:cNvPr>
          <p:cNvSpPr>
            <a:spLocks noGrp="1" noRot="1" noChangeAspect="1" noChangeArrowheads="1" noTextEdit="1"/>
          </p:cNvSpPr>
          <p:nvPr>
            <p:ph type="sldImg"/>
          </p:nvPr>
        </p:nvSpPr>
        <p:spPr>
          <a:xfrm>
            <a:off x="1144588" y="685800"/>
            <a:ext cx="4572000" cy="3429000"/>
          </a:xfrm>
          <a:ln/>
        </p:spPr>
      </p:sp>
      <p:sp>
        <p:nvSpPr>
          <p:cNvPr id="173061" name="Rectangle 3">
            <a:extLst>
              <a:ext uri="{FF2B5EF4-FFF2-40B4-BE49-F238E27FC236}">
                <a16:creationId xmlns:a16="http://schemas.microsoft.com/office/drawing/2014/main" id="{14CCE010-21C3-4697-80B4-424457042341}"/>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Java provides us with a solution: mutual exclusion in software…lets try and understand how this is done</a:t>
            </a: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a:extLst>
              <a:ext uri="{FF2B5EF4-FFF2-40B4-BE49-F238E27FC236}">
                <a16:creationId xmlns:a16="http://schemas.microsoft.com/office/drawing/2014/main" id="{CCF6B7A7-349A-474F-AA0D-282509CDB9D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1103E37-CCB6-4DC3-8258-CEA622117075}" type="slidenum">
              <a:rPr lang="en-US" altLang="zh-CN"/>
              <a:pPr eaLnBrk="1" hangingPunct="1"/>
              <a:t>43</a:t>
            </a:fld>
            <a:endParaRPr lang="en-US" altLang="zh-CN"/>
          </a:p>
        </p:txBody>
      </p:sp>
      <p:sp>
        <p:nvSpPr>
          <p:cNvPr id="174083" name="Rectangle 7">
            <a:extLst>
              <a:ext uri="{FF2B5EF4-FFF2-40B4-BE49-F238E27FC236}">
                <a16:creationId xmlns:a16="http://schemas.microsoft.com/office/drawing/2014/main" id="{D6C2B111-B46B-4BE0-9603-2065C4C4BE9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7EC1A36-6CE9-44A8-90D9-D86ECD5A70EF}" type="slidenum">
              <a:rPr lang="ar-SA" altLang="zh-CN" sz="1200">
                <a:solidFill>
                  <a:srgbClr val="0000FF"/>
                </a:solidFill>
                <a:latin typeface="Marlett" pitchFamily="2" charset="2"/>
              </a:rPr>
              <a:pPr algn="r"/>
              <a:t>43</a:t>
            </a:fld>
            <a:endParaRPr lang="en-US" altLang="zh-CN" sz="1200">
              <a:solidFill>
                <a:srgbClr val="0000FF"/>
              </a:solidFill>
              <a:latin typeface="Marlett" pitchFamily="2" charset="2"/>
            </a:endParaRPr>
          </a:p>
        </p:txBody>
      </p:sp>
      <p:sp>
        <p:nvSpPr>
          <p:cNvPr id="174084" name="Rectangle 2">
            <a:extLst>
              <a:ext uri="{FF2B5EF4-FFF2-40B4-BE49-F238E27FC236}">
                <a16:creationId xmlns:a16="http://schemas.microsoft.com/office/drawing/2014/main" id="{5FB088BB-6BDC-4F00-981C-11CE030EA8AA}"/>
              </a:ext>
            </a:extLst>
          </p:cNvPr>
          <p:cNvSpPr>
            <a:spLocks noGrp="1" noRot="1" noChangeAspect="1" noChangeArrowheads="1" noTextEdit="1"/>
          </p:cNvSpPr>
          <p:nvPr>
            <p:ph type="sldImg"/>
          </p:nvPr>
        </p:nvSpPr>
        <p:spPr>
          <a:xfrm>
            <a:off x="1144588" y="685800"/>
            <a:ext cx="4572000" cy="3429000"/>
          </a:xfrm>
          <a:ln/>
        </p:spPr>
      </p:sp>
      <p:sp>
        <p:nvSpPr>
          <p:cNvPr id="174085" name="Rectangle 3">
            <a:extLst>
              <a:ext uri="{FF2B5EF4-FFF2-40B4-BE49-F238E27FC236}">
                <a16:creationId xmlns:a16="http://schemas.microsoft.com/office/drawing/2014/main" id="{6D6C951F-2C4C-4D39-A126-9D621A9AC3E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故事：</a:t>
            </a:r>
            <a:r>
              <a:rPr lang="en-US" altLang="zh-CN" dirty="0"/>
              <a:t>Alice</a:t>
            </a:r>
            <a:r>
              <a:rPr lang="zh-CN" altLang="en-US" dirty="0"/>
              <a:t>和</a:t>
            </a:r>
            <a:r>
              <a:rPr lang="en-US" altLang="zh-CN" dirty="0"/>
              <a:t>Bob</a:t>
            </a:r>
            <a:r>
              <a:rPr lang="zh-CN" altLang="en-US" dirty="0"/>
              <a:t>共有一个池塘</a:t>
            </a:r>
            <a:endParaRPr lang="en-US" altLang="zh-CN"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a:extLst>
              <a:ext uri="{FF2B5EF4-FFF2-40B4-BE49-F238E27FC236}">
                <a16:creationId xmlns:a16="http://schemas.microsoft.com/office/drawing/2014/main" id="{7745481E-00F8-40DD-8460-5F04D7978C6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511CF60-DEA5-4A50-BA98-733ECA891CE0}" type="slidenum">
              <a:rPr lang="en-US" altLang="zh-CN"/>
              <a:pPr eaLnBrk="1" hangingPunct="1"/>
              <a:t>44</a:t>
            </a:fld>
            <a:endParaRPr lang="en-US" altLang="zh-CN"/>
          </a:p>
        </p:txBody>
      </p:sp>
      <p:sp>
        <p:nvSpPr>
          <p:cNvPr id="175107" name="Rectangle 7">
            <a:extLst>
              <a:ext uri="{FF2B5EF4-FFF2-40B4-BE49-F238E27FC236}">
                <a16:creationId xmlns:a16="http://schemas.microsoft.com/office/drawing/2014/main" id="{26FFA0F9-F9B3-4DC4-B1CF-76B512363D0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0D9AA30-F709-4581-8601-43C3E8ED6475}" type="slidenum">
              <a:rPr lang="ar-SA" altLang="zh-CN" sz="1200">
                <a:solidFill>
                  <a:srgbClr val="0000FF"/>
                </a:solidFill>
                <a:latin typeface="Marlett" pitchFamily="2" charset="2"/>
              </a:rPr>
              <a:pPr algn="r"/>
              <a:t>44</a:t>
            </a:fld>
            <a:endParaRPr lang="en-US" altLang="zh-CN" sz="1200">
              <a:solidFill>
                <a:srgbClr val="0000FF"/>
              </a:solidFill>
              <a:latin typeface="Marlett" pitchFamily="2" charset="2"/>
            </a:endParaRPr>
          </a:p>
        </p:txBody>
      </p:sp>
      <p:sp>
        <p:nvSpPr>
          <p:cNvPr id="175108" name="Rectangle 2">
            <a:extLst>
              <a:ext uri="{FF2B5EF4-FFF2-40B4-BE49-F238E27FC236}">
                <a16:creationId xmlns:a16="http://schemas.microsoft.com/office/drawing/2014/main" id="{AF603421-1C28-491A-B3F9-E72776424AC5}"/>
              </a:ext>
            </a:extLst>
          </p:cNvPr>
          <p:cNvSpPr>
            <a:spLocks noGrp="1" noRot="1" noChangeAspect="1" noChangeArrowheads="1" noTextEdit="1"/>
          </p:cNvSpPr>
          <p:nvPr>
            <p:ph type="sldImg"/>
          </p:nvPr>
        </p:nvSpPr>
        <p:spPr>
          <a:xfrm>
            <a:off x="1144588" y="685800"/>
            <a:ext cx="4572000" cy="3429000"/>
          </a:xfrm>
          <a:ln/>
        </p:spPr>
      </p:sp>
      <p:sp>
        <p:nvSpPr>
          <p:cNvPr id="175109" name="Rectangle 3">
            <a:extLst>
              <a:ext uri="{FF2B5EF4-FFF2-40B4-BE49-F238E27FC236}">
                <a16:creationId xmlns:a16="http://schemas.microsoft.com/office/drawing/2014/main" id="{DFBD6CA3-BCBB-4BDE-A755-7563CD64AAB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a:extLst>
              <a:ext uri="{FF2B5EF4-FFF2-40B4-BE49-F238E27FC236}">
                <a16:creationId xmlns:a16="http://schemas.microsoft.com/office/drawing/2014/main" id="{CD0E4859-10A8-4693-8AD6-4B69F35B79B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0E9FDD2-3012-433B-A2B2-6E5ACB5DCEDA}" type="slidenum">
              <a:rPr lang="en-US" altLang="zh-CN"/>
              <a:pPr eaLnBrk="1" hangingPunct="1"/>
              <a:t>45</a:t>
            </a:fld>
            <a:endParaRPr lang="en-US" altLang="zh-CN"/>
          </a:p>
        </p:txBody>
      </p:sp>
      <p:sp>
        <p:nvSpPr>
          <p:cNvPr id="176131" name="Rectangle 7">
            <a:extLst>
              <a:ext uri="{FF2B5EF4-FFF2-40B4-BE49-F238E27FC236}">
                <a16:creationId xmlns:a16="http://schemas.microsoft.com/office/drawing/2014/main" id="{843ADDB1-157B-44FB-A4D3-E8573C4E8FE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C2DC302-C5F9-4D06-8C3A-44139F50945B}" type="slidenum">
              <a:rPr lang="ar-SA" altLang="zh-CN" sz="1200">
                <a:solidFill>
                  <a:srgbClr val="0000FF"/>
                </a:solidFill>
                <a:latin typeface="Marlett" pitchFamily="2" charset="2"/>
              </a:rPr>
              <a:pPr algn="r"/>
              <a:t>45</a:t>
            </a:fld>
            <a:endParaRPr lang="en-US" altLang="zh-CN" sz="1200">
              <a:solidFill>
                <a:srgbClr val="0000FF"/>
              </a:solidFill>
              <a:latin typeface="Marlett" pitchFamily="2" charset="2"/>
            </a:endParaRPr>
          </a:p>
        </p:txBody>
      </p:sp>
      <p:sp>
        <p:nvSpPr>
          <p:cNvPr id="176132" name="Rectangle 2">
            <a:extLst>
              <a:ext uri="{FF2B5EF4-FFF2-40B4-BE49-F238E27FC236}">
                <a16:creationId xmlns:a16="http://schemas.microsoft.com/office/drawing/2014/main" id="{BA82B86B-5881-43E2-852F-E6C14A35C12F}"/>
              </a:ext>
            </a:extLst>
          </p:cNvPr>
          <p:cNvSpPr>
            <a:spLocks noGrp="1" noRot="1" noChangeAspect="1" noChangeArrowheads="1" noTextEdit="1"/>
          </p:cNvSpPr>
          <p:nvPr>
            <p:ph type="sldImg"/>
          </p:nvPr>
        </p:nvSpPr>
        <p:spPr>
          <a:xfrm>
            <a:off x="1144588" y="685800"/>
            <a:ext cx="4572000" cy="3429000"/>
          </a:xfrm>
          <a:ln/>
        </p:spPr>
      </p:sp>
      <p:sp>
        <p:nvSpPr>
          <p:cNvPr id="176133" name="Rectangle 3">
            <a:extLst>
              <a:ext uri="{FF2B5EF4-FFF2-40B4-BE49-F238E27FC236}">
                <a16:creationId xmlns:a16="http://schemas.microsoft.com/office/drawing/2014/main" id="{79AA8D20-92E9-41D0-816A-56AE50E5854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a:extLst>
              <a:ext uri="{FF2B5EF4-FFF2-40B4-BE49-F238E27FC236}">
                <a16:creationId xmlns:a16="http://schemas.microsoft.com/office/drawing/2014/main" id="{13DECCC2-7F9C-43B5-9783-78B7A129838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C5554D6-DAFA-4846-8DFB-0F0758F1AAB8}" type="slidenum">
              <a:rPr lang="en-US" altLang="zh-CN"/>
              <a:pPr eaLnBrk="1" hangingPunct="1"/>
              <a:t>46</a:t>
            </a:fld>
            <a:endParaRPr lang="en-US" altLang="zh-CN"/>
          </a:p>
        </p:txBody>
      </p:sp>
      <p:sp>
        <p:nvSpPr>
          <p:cNvPr id="177155" name="Rectangle 7">
            <a:extLst>
              <a:ext uri="{FF2B5EF4-FFF2-40B4-BE49-F238E27FC236}">
                <a16:creationId xmlns:a16="http://schemas.microsoft.com/office/drawing/2014/main" id="{31CAE3BE-B434-43BA-9C74-9E24041C5EEF}"/>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61C1485-9D29-4820-B603-50D760A1BBEE}" type="slidenum">
              <a:rPr lang="ar-SA" altLang="zh-CN" sz="1200">
                <a:solidFill>
                  <a:srgbClr val="0000FF"/>
                </a:solidFill>
                <a:latin typeface="Marlett" pitchFamily="2" charset="2"/>
              </a:rPr>
              <a:pPr algn="r"/>
              <a:t>46</a:t>
            </a:fld>
            <a:endParaRPr lang="en-US" altLang="zh-CN" sz="1200">
              <a:solidFill>
                <a:srgbClr val="0000FF"/>
              </a:solidFill>
              <a:latin typeface="Marlett" pitchFamily="2" charset="2"/>
            </a:endParaRPr>
          </a:p>
        </p:txBody>
      </p:sp>
      <p:sp>
        <p:nvSpPr>
          <p:cNvPr id="177156" name="Rectangle 2">
            <a:extLst>
              <a:ext uri="{FF2B5EF4-FFF2-40B4-BE49-F238E27FC236}">
                <a16:creationId xmlns:a16="http://schemas.microsoft.com/office/drawing/2014/main" id="{19D4E0CD-6335-41D1-B9FC-8C85D1C8717C}"/>
              </a:ext>
            </a:extLst>
          </p:cNvPr>
          <p:cNvSpPr>
            <a:spLocks noGrp="1" noRot="1" noChangeAspect="1" noChangeArrowheads="1" noTextEdit="1"/>
          </p:cNvSpPr>
          <p:nvPr>
            <p:ph type="sldImg"/>
          </p:nvPr>
        </p:nvSpPr>
        <p:spPr>
          <a:xfrm>
            <a:off x="1144588" y="685800"/>
            <a:ext cx="4572000" cy="3429000"/>
          </a:xfrm>
          <a:ln/>
        </p:spPr>
      </p:sp>
      <p:sp>
        <p:nvSpPr>
          <p:cNvPr id="177157" name="Rectangle 3">
            <a:extLst>
              <a:ext uri="{FF2B5EF4-FFF2-40B4-BE49-F238E27FC236}">
                <a16:creationId xmlns:a16="http://schemas.microsoft.com/office/drawing/2014/main" id="{01F3A7CF-FB13-44F2-9F33-043D9CC3689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zh-CN" altLang="en-US" dirty="0"/>
              <a:t>需要一个协议，使得两只宠物不会同时出现在池塘里。</a:t>
            </a:r>
            <a:endParaRPr lang="zh-CN" altLang="zh-CN"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a:extLst>
              <a:ext uri="{FF2B5EF4-FFF2-40B4-BE49-F238E27FC236}">
                <a16:creationId xmlns:a16="http://schemas.microsoft.com/office/drawing/2014/main" id="{3174BE00-B2B2-40D9-970A-F048F747DA3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BDA7B7C-4555-4405-B198-10BD9EF7B82C}" type="slidenum">
              <a:rPr lang="en-US" altLang="zh-CN"/>
              <a:pPr eaLnBrk="1" hangingPunct="1"/>
              <a:t>47</a:t>
            </a:fld>
            <a:endParaRPr lang="en-US" altLang="zh-CN"/>
          </a:p>
        </p:txBody>
      </p:sp>
      <p:sp>
        <p:nvSpPr>
          <p:cNvPr id="178179" name="Rectangle 7">
            <a:extLst>
              <a:ext uri="{FF2B5EF4-FFF2-40B4-BE49-F238E27FC236}">
                <a16:creationId xmlns:a16="http://schemas.microsoft.com/office/drawing/2014/main" id="{70124206-D8DE-4D74-8C7C-F36FF6A85EB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457F238-518A-4674-A9C5-6E4188B8791B}" type="slidenum">
              <a:rPr lang="ar-SA" altLang="zh-CN" sz="1200">
                <a:solidFill>
                  <a:srgbClr val="0000FF"/>
                </a:solidFill>
                <a:latin typeface="Marlett" pitchFamily="2" charset="2"/>
              </a:rPr>
              <a:pPr algn="r"/>
              <a:t>47</a:t>
            </a:fld>
            <a:endParaRPr lang="en-US" altLang="zh-CN" sz="1200">
              <a:solidFill>
                <a:srgbClr val="0000FF"/>
              </a:solidFill>
              <a:latin typeface="Marlett" pitchFamily="2" charset="2"/>
            </a:endParaRPr>
          </a:p>
        </p:txBody>
      </p:sp>
      <p:sp>
        <p:nvSpPr>
          <p:cNvPr id="178180" name="Rectangle 2">
            <a:extLst>
              <a:ext uri="{FF2B5EF4-FFF2-40B4-BE49-F238E27FC236}">
                <a16:creationId xmlns:a16="http://schemas.microsoft.com/office/drawing/2014/main" id="{5983983A-15C0-4FFE-9270-BF3B8875E57F}"/>
              </a:ext>
            </a:extLst>
          </p:cNvPr>
          <p:cNvSpPr>
            <a:spLocks noGrp="1" noRot="1" noChangeAspect="1" noChangeArrowheads="1" noTextEdit="1"/>
          </p:cNvSpPr>
          <p:nvPr>
            <p:ph type="sldImg"/>
          </p:nvPr>
        </p:nvSpPr>
        <p:spPr>
          <a:xfrm>
            <a:off x="1144588" y="685800"/>
            <a:ext cx="4572000" cy="3429000"/>
          </a:xfrm>
          <a:ln/>
        </p:spPr>
      </p:sp>
      <p:sp>
        <p:nvSpPr>
          <p:cNvPr id="178181" name="Rectangle 3">
            <a:extLst>
              <a:ext uri="{FF2B5EF4-FFF2-40B4-BE49-F238E27FC236}">
                <a16:creationId xmlns:a16="http://schemas.microsoft.com/office/drawing/2014/main" id="{779121A3-DC50-4D0A-B0D4-5CA7F0231D1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a:extLst>
              <a:ext uri="{FF2B5EF4-FFF2-40B4-BE49-F238E27FC236}">
                <a16:creationId xmlns:a16="http://schemas.microsoft.com/office/drawing/2014/main" id="{1071CFE9-B178-4946-8F87-08320C91D24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2AB278D-C598-488D-98D6-71C5E899F424}" type="slidenum">
              <a:rPr lang="en-US" altLang="zh-CN"/>
              <a:pPr eaLnBrk="1" hangingPunct="1"/>
              <a:t>48</a:t>
            </a:fld>
            <a:endParaRPr lang="en-US" altLang="zh-CN"/>
          </a:p>
        </p:txBody>
      </p:sp>
      <p:sp>
        <p:nvSpPr>
          <p:cNvPr id="179203" name="Rectangle 7">
            <a:extLst>
              <a:ext uri="{FF2B5EF4-FFF2-40B4-BE49-F238E27FC236}">
                <a16:creationId xmlns:a16="http://schemas.microsoft.com/office/drawing/2014/main" id="{16CAC047-EE45-48F9-A4C5-EA9E9BE18D8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A15B421-0E6D-4399-91EC-0584FEA29F7C}" type="slidenum">
              <a:rPr lang="ar-SA" altLang="zh-CN" sz="1200">
                <a:solidFill>
                  <a:srgbClr val="0000FF"/>
                </a:solidFill>
                <a:latin typeface="Marlett" pitchFamily="2" charset="2"/>
              </a:rPr>
              <a:pPr algn="r"/>
              <a:t>48</a:t>
            </a:fld>
            <a:endParaRPr lang="en-US" altLang="zh-CN" sz="1200">
              <a:solidFill>
                <a:srgbClr val="0000FF"/>
              </a:solidFill>
              <a:latin typeface="Marlett" pitchFamily="2" charset="2"/>
            </a:endParaRPr>
          </a:p>
        </p:txBody>
      </p:sp>
      <p:sp>
        <p:nvSpPr>
          <p:cNvPr id="179204" name="Rectangle 2">
            <a:extLst>
              <a:ext uri="{FF2B5EF4-FFF2-40B4-BE49-F238E27FC236}">
                <a16:creationId xmlns:a16="http://schemas.microsoft.com/office/drawing/2014/main" id="{556E9D85-A135-47AE-8465-3A46415C9619}"/>
              </a:ext>
            </a:extLst>
          </p:cNvPr>
          <p:cNvSpPr>
            <a:spLocks noGrp="1" noRot="1" noChangeAspect="1" noChangeArrowheads="1" noTextEdit="1"/>
          </p:cNvSpPr>
          <p:nvPr>
            <p:ph type="sldImg"/>
          </p:nvPr>
        </p:nvSpPr>
        <p:spPr>
          <a:xfrm>
            <a:off x="1144588" y="685800"/>
            <a:ext cx="4572000" cy="3429000"/>
          </a:xfrm>
          <a:ln/>
        </p:spPr>
      </p:sp>
      <p:sp>
        <p:nvSpPr>
          <p:cNvPr id="179205" name="Rectangle 3">
            <a:extLst>
              <a:ext uri="{FF2B5EF4-FFF2-40B4-BE49-F238E27FC236}">
                <a16:creationId xmlns:a16="http://schemas.microsoft.com/office/drawing/2014/main" id="{0E3127B8-B6AC-4EB0-8D92-10770786CF8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a:extLst>
              <a:ext uri="{FF2B5EF4-FFF2-40B4-BE49-F238E27FC236}">
                <a16:creationId xmlns:a16="http://schemas.microsoft.com/office/drawing/2014/main" id="{487418B2-8BA3-4EDA-A26E-42685B6A57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8389CF-17D4-4B82-BB53-112D208795AC}" type="slidenum">
              <a:rPr lang="en-US" altLang="zh-CN"/>
              <a:pPr eaLnBrk="1" hangingPunct="1"/>
              <a:t>49</a:t>
            </a:fld>
            <a:endParaRPr lang="en-US" altLang="zh-CN"/>
          </a:p>
        </p:txBody>
      </p:sp>
      <p:sp>
        <p:nvSpPr>
          <p:cNvPr id="180227" name="Rectangle 7">
            <a:extLst>
              <a:ext uri="{FF2B5EF4-FFF2-40B4-BE49-F238E27FC236}">
                <a16:creationId xmlns:a16="http://schemas.microsoft.com/office/drawing/2014/main" id="{E3F0FDBE-334F-46C0-81DC-9CBAD6D770F0}"/>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3A8B077-8B75-4C69-B58F-8B266002B581}" type="slidenum">
              <a:rPr lang="ar-SA" altLang="zh-CN" sz="1200">
                <a:solidFill>
                  <a:srgbClr val="0000FF"/>
                </a:solidFill>
                <a:latin typeface="Marlett" pitchFamily="2" charset="2"/>
              </a:rPr>
              <a:pPr algn="r"/>
              <a:t>49</a:t>
            </a:fld>
            <a:endParaRPr lang="en-US" altLang="zh-CN" sz="1200">
              <a:solidFill>
                <a:srgbClr val="0000FF"/>
              </a:solidFill>
              <a:latin typeface="Marlett" pitchFamily="2" charset="2"/>
            </a:endParaRPr>
          </a:p>
        </p:txBody>
      </p:sp>
      <p:sp>
        <p:nvSpPr>
          <p:cNvPr id="180228" name="Rectangle 2">
            <a:extLst>
              <a:ext uri="{FF2B5EF4-FFF2-40B4-BE49-F238E27FC236}">
                <a16:creationId xmlns:a16="http://schemas.microsoft.com/office/drawing/2014/main" id="{4FC30831-BAB6-438A-B639-FC13F1BA34BE}"/>
              </a:ext>
            </a:extLst>
          </p:cNvPr>
          <p:cNvSpPr>
            <a:spLocks noGrp="1" noRot="1" noChangeAspect="1" noChangeArrowheads="1" noTextEdit="1"/>
          </p:cNvSpPr>
          <p:nvPr>
            <p:ph type="sldImg"/>
          </p:nvPr>
        </p:nvSpPr>
        <p:spPr>
          <a:xfrm>
            <a:off x="1144588" y="685800"/>
            <a:ext cx="4572000" cy="3429000"/>
          </a:xfrm>
          <a:ln/>
        </p:spPr>
      </p:sp>
      <p:sp>
        <p:nvSpPr>
          <p:cNvPr id="180229" name="Rectangle 3">
            <a:extLst>
              <a:ext uri="{FF2B5EF4-FFF2-40B4-BE49-F238E27FC236}">
                <a16:creationId xmlns:a16="http://schemas.microsoft.com/office/drawing/2014/main" id="{E7F0D35B-C780-4755-AAC0-AC51D2AD745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In the following versions of the protocol, we try and show which solutions will not work. </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a:extLst>
              <a:ext uri="{FF2B5EF4-FFF2-40B4-BE49-F238E27FC236}">
                <a16:creationId xmlns:a16="http://schemas.microsoft.com/office/drawing/2014/main" id="{851EC57D-AB74-400B-859B-2AE26D7D617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7651F44-A4FD-42CC-8C58-DBD218637900}" type="slidenum">
              <a:rPr lang="en-US" altLang="zh-CN"/>
              <a:pPr eaLnBrk="1" hangingPunct="1"/>
              <a:t>5</a:t>
            </a:fld>
            <a:endParaRPr lang="en-US" altLang="zh-CN"/>
          </a:p>
        </p:txBody>
      </p:sp>
      <p:sp>
        <p:nvSpPr>
          <p:cNvPr id="133123" name="Rectangle 7">
            <a:extLst>
              <a:ext uri="{FF2B5EF4-FFF2-40B4-BE49-F238E27FC236}">
                <a16:creationId xmlns:a16="http://schemas.microsoft.com/office/drawing/2014/main" id="{F8BC661B-7A16-4E21-8764-5A150B9B4D0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06CC693-7B1C-4FD0-9959-F39988397C8B}" type="slidenum">
              <a:rPr lang="ar-SA" altLang="zh-CN" sz="1200">
                <a:solidFill>
                  <a:srgbClr val="0000FF"/>
                </a:solidFill>
                <a:latin typeface="Marlett" pitchFamily="2" charset="2"/>
              </a:rPr>
              <a:pPr algn="r"/>
              <a:t>5</a:t>
            </a:fld>
            <a:endParaRPr lang="en-US" altLang="zh-CN" sz="1200">
              <a:solidFill>
                <a:srgbClr val="0000FF"/>
              </a:solidFill>
              <a:latin typeface="Marlett" pitchFamily="2" charset="2"/>
            </a:endParaRPr>
          </a:p>
        </p:txBody>
      </p:sp>
      <p:sp>
        <p:nvSpPr>
          <p:cNvPr id="133124" name="Rectangle 2">
            <a:extLst>
              <a:ext uri="{FF2B5EF4-FFF2-40B4-BE49-F238E27FC236}">
                <a16:creationId xmlns:a16="http://schemas.microsoft.com/office/drawing/2014/main" id="{3E13AB00-FFD5-4E54-8F98-4C1F037A0BC0}"/>
              </a:ext>
            </a:extLst>
          </p:cNvPr>
          <p:cNvSpPr>
            <a:spLocks noGrp="1" noRot="1" noChangeAspect="1" noChangeArrowheads="1" noTextEdit="1"/>
          </p:cNvSpPr>
          <p:nvPr>
            <p:ph type="sldImg"/>
          </p:nvPr>
        </p:nvSpPr>
        <p:spPr>
          <a:xfrm>
            <a:off x="1144588" y="685800"/>
            <a:ext cx="4572000" cy="3429000"/>
          </a:xfrm>
          <a:ln/>
        </p:spPr>
      </p:sp>
      <p:sp>
        <p:nvSpPr>
          <p:cNvPr id="133125" name="Rectangle 3">
            <a:extLst>
              <a:ext uri="{FF2B5EF4-FFF2-40B4-BE49-F238E27FC236}">
                <a16:creationId xmlns:a16="http://schemas.microsoft.com/office/drawing/2014/main" id="{E3DDC83B-4813-40DD-B0EB-12D1BF75F674}"/>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摩尔定律（绿点）：</a:t>
            </a:r>
            <a:r>
              <a:rPr lang="zh-CN" altLang="en-US" sz="1200" b="0" i="0" u="none" strike="noStrike" kern="1200" dirty="0">
                <a:solidFill>
                  <a:schemeClr val="tx1"/>
                </a:solidFill>
                <a:effectLst/>
                <a:latin typeface="Comic Sans MS" pitchFamily="66" charset="0"/>
                <a:ea typeface="+mn-ea"/>
                <a:cs typeface="+mn-cs"/>
              </a:rPr>
              <a:t>一块集成电路板</a:t>
            </a:r>
            <a:r>
              <a:rPr lang="zh-CN" altLang="en-US" sz="1200" b="0" i="0" kern="1200" dirty="0">
                <a:solidFill>
                  <a:schemeClr val="tx1"/>
                </a:solidFill>
                <a:effectLst/>
                <a:latin typeface="Comic Sans MS" pitchFamily="66" charset="0"/>
                <a:ea typeface="+mn-ea"/>
                <a:cs typeface="+mn-cs"/>
              </a:rPr>
              <a:t>上可容纳的晶体管的数目，每</a:t>
            </a:r>
            <a:r>
              <a:rPr lang="en-US" altLang="zh-CN" sz="1200" b="0" i="0" kern="1200" dirty="0">
                <a:solidFill>
                  <a:schemeClr val="tx1"/>
                </a:solidFill>
                <a:effectLst/>
                <a:latin typeface="Comic Sans MS" pitchFamily="66" charset="0"/>
                <a:ea typeface="+mn-ea"/>
                <a:cs typeface="+mn-cs"/>
              </a:rPr>
              <a:t>2</a:t>
            </a:r>
            <a:r>
              <a:rPr lang="zh-CN" altLang="en-US" sz="1200" b="0" i="0" kern="1200" dirty="0">
                <a:solidFill>
                  <a:schemeClr val="tx1"/>
                </a:solidFill>
                <a:effectLst/>
                <a:latin typeface="Comic Sans MS" pitchFamily="66" charset="0"/>
                <a:ea typeface="+mn-ea"/>
                <a:cs typeface="+mn-cs"/>
              </a:rPr>
              <a:t>年翻一番。</a:t>
            </a:r>
            <a:endParaRPr lang="en-US" altLang="zh-CN" sz="1200" b="0" i="0" kern="1200" dirty="0">
              <a:solidFill>
                <a:schemeClr val="tx1"/>
              </a:solidFill>
              <a:effectLst/>
              <a:latin typeface="Comic Sans MS" pitchFamily="66" charset="0"/>
              <a:ea typeface="+mn-ea"/>
              <a:cs typeface="+mn-cs"/>
            </a:endParaRPr>
          </a:p>
          <a:p>
            <a:r>
              <a:rPr lang="zh-CN" altLang="en-US" sz="1200" b="0" i="0" kern="1200" dirty="0">
                <a:solidFill>
                  <a:schemeClr val="tx1"/>
                </a:solidFill>
                <a:effectLst/>
                <a:latin typeface="Comic Sans MS" pitchFamily="66" charset="0"/>
                <a:ea typeface="+mn-ea"/>
                <a:cs typeface="+mn-cs"/>
              </a:rPr>
              <a:t>但是自</a:t>
            </a:r>
            <a:r>
              <a:rPr lang="en-US" altLang="zh-CN" sz="1200" b="0" i="0" kern="1200" dirty="0">
                <a:solidFill>
                  <a:schemeClr val="tx1"/>
                </a:solidFill>
                <a:effectLst/>
                <a:latin typeface="Comic Sans MS" pitchFamily="66" charset="0"/>
                <a:ea typeface="+mn-ea"/>
                <a:cs typeface="+mn-cs"/>
              </a:rPr>
              <a:t>21</a:t>
            </a:r>
            <a:r>
              <a:rPr lang="zh-CN" altLang="en-US" sz="1200" b="0" i="0" kern="1200" dirty="0">
                <a:solidFill>
                  <a:schemeClr val="tx1"/>
                </a:solidFill>
                <a:effectLst/>
                <a:latin typeface="Comic Sans MS" pitchFamily="66" charset="0"/>
                <a:ea typeface="+mn-ea"/>
                <a:cs typeface="+mn-cs"/>
              </a:rPr>
              <a:t>世纪初开始，受热量的所限，时钟速度基本上保持不变，每个处理器核心的性能只得到了很少的提升</a:t>
            </a:r>
            <a:endParaRPr lang="en-US" altLang="zh-CN"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a:extLst>
              <a:ext uri="{FF2B5EF4-FFF2-40B4-BE49-F238E27FC236}">
                <a16:creationId xmlns:a16="http://schemas.microsoft.com/office/drawing/2014/main" id="{BBBE399C-8333-4B55-B54F-69636B80F54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197079B-9B29-4544-8522-1CA577A8C7D5}" type="slidenum">
              <a:rPr lang="en-US" altLang="zh-CN"/>
              <a:pPr eaLnBrk="1" hangingPunct="1"/>
              <a:t>50</a:t>
            </a:fld>
            <a:endParaRPr lang="en-US" altLang="zh-CN"/>
          </a:p>
        </p:txBody>
      </p:sp>
      <p:sp>
        <p:nvSpPr>
          <p:cNvPr id="181251" name="Rectangle 7">
            <a:extLst>
              <a:ext uri="{FF2B5EF4-FFF2-40B4-BE49-F238E27FC236}">
                <a16:creationId xmlns:a16="http://schemas.microsoft.com/office/drawing/2014/main" id="{A20B8627-DA2D-4932-88BC-7F144BABBC7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5380A10-3C6E-4F5B-80E0-AF1CFD0CB481}" type="slidenum">
              <a:rPr lang="ar-SA" altLang="zh-CN" sz="1200">
                <a:solidFill>
                  <a:srgbClr val="0000FF"/>
                </a:solidFill>
                <a:latin typeface="Marlett" pitchFamily="2" charset="2"/>
              </a:rPr>
              <a:pPr algn="r"/>
              <a:t>50</a:t>
            </a:fld>
            <a:endParaRPr lang="en-US" altLang="zh-CN" sz="1200">
              <a:solidFill>
                <a:srgbClr val="0000FF"/>
              </a:solidFill>
              <a:latin typeface="Marlett" pitchFamily="2" charset="2"/>
            </a:endParaRPr>
          </a:p>
        </p:txBody>
      </p:sp>
      <p:sp>
        <p:nvSpPr>
          <p:cNvPr id="181252" name="Rectangle 2">
            <a:extLst>
              <a:ext uri="{FF2B5EF4-FFF2-40B4-BE49-F238E27FC236}">
                <a16:creationId xmlns:a16="http://schemas.microsoft.com/office/drawing/2014/main" id="{39C51735-AFB0-4AD7-A5AA-0827DA6175AA}"/>
              </a:ext>
            </a:extLst>
          </p:cNvPr>
          <p:cNvSpPr>
            <a:spLocks noGrp="1" noRot="1" noChangeAspect="1" noChangeArrowheads="1" noTextEdit="1"/>
          </p:cNvSpPr>
          <p:nvPr>
            <p:ph type="sldImg"/>
          </p:nvPr>
        </p:nvSpPr>
        <p:spPr>
          <a:xfrm>
            <a:off x="1144588" y="685800"/>
            <a:ext cx="4572000" cy="3429000"/>
          </a:xfrm>
          <a:ln/>
        </p:spPr>
      </p:sp>
      <p:sp>
        <p:nvSpPr>
          <p:cNvPr id="181253" name="Rectangle 3">
            <a:extLst>
              <a:ext uri="{FF2B5EF4-FFF2-40B4-BE49-F238E27FC236}">
                <a16:creationId xmlns:a16="http://schemas.microsoft.com/office/drawing/2014/main" id="{C1557DC5-DEAD-4BBF-BAA6-9C46C5DFE1C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a:extLst>
              <a:ext uri="{FF2B5EF4-FFF2-40B4-BE49-F238E27FC236}">
                <a16:creationId xmlns:a16="http://schemas.microsoft.com/office/drawing/2014/main" id="{6E30C0C5-217B-4596-8810-410A9F59AC5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347F345-A5EF-4864-96CE-F8F042BF7175}" type="slidenum">
              <a:rPr lang="en-US" altLang="zh-CN"/>
              <a:pPr eaLnBrk="1" hangingPunct="1"/>
              <a:t>51</a:t>
            </a:fld>
            <a:endParaRPr lang="en-US" altLang="zh-CN"/>
          </a:p>
        </p:txBody>
      </p:sp>
      <p:sp>
        <p:nvSpPr>
          <p:cNvPr id="182275" name="Rectangle 7">
            <a:extLst>
              <a:ext uri="{FF2B5EF4-FFF2-40B4-BE49-F238E27FC236}">
                <a16:creationId xmlns:a16="http://schemas.microsoft.com/office/drawing/2014/main" id="{B86DD27A-DD83-43A3-A4EE-04FB8646755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3AA12AF-FFC8-4512-9DEF-96E41FF96F9D}" type="slidenum">
              <a:rPr lang="ar-SA" altLang="zh-CN" sz="1200">
                <a:solidFill>
                  <a:srgbClr val="0000FF"/>
                </a:solidFill>
                <a:latin typeface="Marlett" pitchFamily="2" charset="2"/>
              </a:rPr>
              <a:pPr algn="r"/>
              <a:t>51</a:t>
            </a:fld>
            <a:endParaRPr lang="en-US" altLang="zh-CN" sz="1200">
              <a:solidFill>
                <a:srgbClr val="0000FF"/>
              </a:solidFill>
              <a:latin typeface="Marlett" pitchFamily="2" charset="2"/>
            </a:endParaRPr>
          </a:p>
        </p:txBody>
      </p:sp>
      <p:sp>
        <p:nvSpPr>
          <p:cNvPr id="182276" name="Rectangle 2">
            <a:extLst>
              <a:ext uri="{FF2B5EF4-FFF2-40B4-BE49-F238E27FC236}">
                <a16:creationId xmlns:a16="http://schemas.microsoft.com/office/drawing/2014/main" id="{F902A4D5-5514-46EA-AE8A-722B0FBD6784}"/>
              </a:ext>
            </a:extLst>
          </p:cNvPr>
          <p:cNvSpPr>
            <a:spLocks noGrp="1" noRot="1" noChangeAspect="1" noChangeArrowheads="1" noTextEdit="1"/>
          </p:cNvSpPr>
          <p:nvPr>
            <p:ph type="sldImg"/>
          </p:nvPr>
        </p:nvSpPr>
        <p:spPr>
          <a:xfrm>
            <a:off x="1144588" y="685800"/>
            <a:ext cx="4572000" cy="3429000"/>
          </a:xfrm>
          <a:ln/>
        </p:spPr>
      </p:sp>
      <p:sp>
        <p:nvSpPr>
          <p:cNvPr id="182277" name="Rectangle 3">
            <a:extLst>
              <a:ext uri="{FF2B5EF4-FFF2-40B4-BE49-F238E27FC236}">
                <a16:creationId xmlns:a16="http://schemas.microsoft.com/office/drawing/2014/main" id="{B85F5FFB-5158-41DC-B730-9F2911EE4A2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a:extLst>
              <a:ext uri="{FF2B5EF4-FFF2-40B4-BE49-F238E27FC236}">
                <a16:creationId xmlns:a16="http://schemas.microsoft.com/office/drawing/2014/main" id="{121E8855-4BE0-4162-8059-EEDF91EE1AC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CB6DBFC-BFD3-4676-8BB2-B102E52F58BC}" type="slidenum">
              <a:rPr lang="en-US" altLang="zh-CN"/>
              <a:pPr eaLnBrk="1" hangingPunct="1"/>
              <a:t>52</a:t>
            </a:fld>
            <a:endParaRPr lang="en-US" altLang="zh-CN"/>
          </a:p>
        </p:txBody>
      </p:sp>
      <p:sp>
        <p:nvSpPr>
          <p:cNvPr id="183299" name="Rectangle 7">
            <a:extLst>
              <a:ext uri="{FF2B5EF4-FFF2-40B4-BE49-F238E27FC236}">
                <a16:creationId xmlns:a16="http://schemas.microsoft.com/office/drawing/2014/main" id="{80C18B9C-4054-4E98-80E0-E210C85A24F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6918BEB-66FC-452C-B9EA-F29AE288A1C8}" type="slidenum">
              <a:rPr lang="ar-SA" altLang="zh-CN" sz="1200">
                <a:solidFill>
                  <a:srgbClr val="0000FF"/>
                </a:solidFill>
                <a:latin typeface="Marlett" pitchFamily="2" charset="2"/>
              </a:rPr>
              <a:pPr algn="r"/>
              <a:t>52</a:t>
            </a:fld>
            <a:endParaRPr lang="en-US" altLang="zh-CN" sz="1200">
              <a:solidFill>
                <a:srgbClr val="0000FF"/>
              </a:solidFill>
              <a:latin typeface="Marlett" pitchFamily="2" charset="2"/>
            </a:endParaRPr>
          </a:p>
        </p:txBody>
      </p:sp>
      <p:sp>
        <p:nvSpPr>
          <p:cNvPr id="183300" name="Rectangle 2">
            <a:extLst>
              <a:ext uri="{FF2B5EF4-FFF2-40B4-BE49-F238E27FC236}">
                <a16:creationId xmlns:a16="http://schemas.microsoft.com/office/drawing/2014/main" id="{20F10B30-F11E-44B4-884D-EDBE11D92595}"/>
              </a:ext>
            </a:extLst>
          </p:cNvPr>
          <p:cNvSpPr>
            <a:spLocks noGrp="1" noRot="1" noChangeAspect="1" noChangeArrowheads="1" noTextEdit="1"/>
          </p:cNvSpPr>
          <p:nvPr>
            <p:ph type="sldImg"/>
          </p:nvPr>
        </p:nvSpPr>
        <p:spPr>
          <a:xfrm>
            <a:off x="1144588" y="685800"/>
            <a:ext cx="4572000" cy="3429000"/>
          </a:xfrm>
          <a:ln/>
        </p:spPr>
      </p:sp>
      <p:sp>
        <p:nvSpPr>
          <p:cNvPr id="183301" name="Rectangle 3">
            <a:extLst>
              <a:ext uri="{FF2B5EF4-FFF2-40B4-BE49-F238E27FC236}">
                <a16:creationId xmlns:a16="http://schemas.microsoft.com/office/drawing/2014/main" id="{ED4603BA-69CA-4805-B49F-87603FF5BD0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Transient: </a:t>
            </a:r>
            <a:r>
              <a:rPr lang="zh-CN" altLang="en-US" dirty="0"/>
              <a:t>瞬变的</a:t>
            </a:r>
            <a:endParaRPr lang="zh-CN" altLang="zh-CN"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a:extLst>
              <a:ext uri="{FF2B5EF4-FFF2-40B4-BE49-F238E27FC236}">
                <a16:creationId xmlns:a16="http://schemas.microsoft.com/office/drawing/2014/main" id="{F084FFBD-897F-4C94-8BB3-8764644FF53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BF0E3E-31BF-4B86-A76C-28C3BBB6B54E}" type="slidenum">
              <a:rPr lang="en-US" altLang="zh-CN"/>
              <a:pPr eaLnBrk="1" hangingPunct="1"/>
              <a:t>53</a:t>
            </a:fld>
            <a:endParaRPr lang="en-US" altLang="zh-CN"/>
          </a:p>
        </p:txBody>
      </p:sp>
      <p:sp>
        <p:nvSpPr>
          <p:cNvPr id="184323" name="Rectangle 7">
            <a:extLst>
              <a:ext uri="{FF2B5EF4-FFF2-40B4-BE49-F238E27FC236}">
                <a16:creationId xmlns:a16="http://schemas.microsoft.com/office/drawing/2014/main" id="{F42C62FD-C479-45C8-8D18-2217C571DBF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CD988E8-D967-44C4-B5EC-4CF31EDB0AE8}" type="slidenum">
              <a:rPr lang="ar-SA" altLang="zh-CN" sz="1200">
                <a:solidFill>
                  <a:srgbClr val="0000FF"/>
                </a:solidFill>
                <a:latin typeface="Marlett" pitchFamily="2" charset="2"/>
              </a:rPr>
              <a:pPr algn="r"/>
              <a:t>53</a:t>
            </a:fld>
            <a:endParaRPr lang="en-US" altLang="zh-CN" sz="1200">
              <a:solidFill>
                <a:srgbClr val="0000FF"/>
              </a:solidFill>
              <a:latin typeface="Marlett" pitchFamily="2" charset="2"/>
            </a:endParaRPr>
          </a:p>
        </p:txBody>
      </p:sp>
      <p:sp>
        <p:nvSpPr>
          <p:cNvPr id="184324" name="Rectangle 2">
            <a:extLst>
              <a:ext uri="{FF2B5EF4-FFF2-40B4-BE49-F238E27FC236}">
                <a16:creationId xmlns:a16="http://schemas.microsoft.com/office/drawing/2014/main" id="{AA41FDD6-C119-4E74-802D-9681053CECFD}"/>
              </a:ext>
            </a:extLst>
          </p:cNvPr>
          <p:cNvSpPr>
            <a:spLocks noGrp="1" noRot="1" noChangeAspect="1" noChangeArrowheads="1" noTextEdit="1"/>
          </p:cNvSpPr>
          <p:nvPr>
            <p:ph type="sldImg"/>
          </p:nvPr>
        </p:nvSpPr>
        <p:spPr>
          <a:xfrm>
            <a:off x="1144588" y="685800"/>
            <a:ext cx="4572000" cy="3429000"/>
          </a:xfrm>
          <a:ln/>
        </p:spPr>
      </p:sp>
      <p:sp>
        <p:nvSpPr>
          <p:cNvPr id="184325" name="Rectangle 3">
            <a:extLst>
              <a:ext uri="{FF2B5EF4-FFF2-40B4-BE49-F238E27FC236}">
                <a16:creationId xmlns:a16="http://schemas.microsoft.com/office/drawing/2014/main" id="{B3401607-12C0-47F0-866E-F264BFA9B91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可乐罐协议：在对方的窗台上放置几个可乐罐</a:t>
            </a:r>
            <a:endParaRPr lang="zh-CN" altLang="zh-CN"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a:extLst>
              <a:ext uri="{FF2B5EF4-FFF2-40B4-BE49-F238E27FC236}">
                <a16:creationId xmlns:a16="http://schemas.microsoft.com/office/drawing/2014/main" id="{043899D8-6749-4F27-B63F-A2A2353B07A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A5CF72FF-AE5E-49A4-B8C6-85F32B5FB440}" type="slidenum">
              <a:rPr lang="en-US" altLang="zh-CN"/>
              <a:pPr eaLnBrk="1" hangingPunct="1"/>
              <a:t>54</a:t>
            </a:fld>
            <a:endParaRPr lang="en-US" altLang="zh-CN"/>
          </a:p>
        </p:txBody>
      </p:sp>
      <p:sp>
        <p:nvSpPr>
          <p:cNvPr id="185347" name="Rectangle 7">
            <a:extLst>
              <a:ext uri="{FF2B5EF4-FFF2-40B4-BE49-F238E27FC236}">
                <a16:creationId xmlns:a16="http://schemas.microsoft.com/office/drawing/2014/main" id="{001DC2FD-2868-4D4E-8464-BEF444302A8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77B7B5A-6685-41B9-BCA4-473951660491}" type="slidenum">
              <a:rPr lang="ar-SA" altLang="zh-CN" sz="1200">
                <a:solidFill>
                  <a:srgbClr val="0000FF"/>
                </a:solidFill>
                <a:latin typeface="Marlett" pitchFamily="2" charset="2"/>
              </a:rPr>
              <a:pPr algn="r"/>
              <a:t>54</a:t>
            </a:fld>
            <a:endParaRPr lang="en-US" altLang="zh-CN" sz="1200">
              <a:solidFill>
                <a:srgbClr val="0000FF"/>
              </a:solidFill>
              <a:latin typeface="Marlett" pitchFamily="2" charset="2"/>
            </a:endParaRPr>
          </a:p>
        </p:txBody>
      </p:sp>
      <p:sp>
        <p:nvSpPr>
          <p:cNvPr id="185348" name="Rectangle 2">
            <a:extLst>
              <a:ext uri="{FF2B5EF4-FFF2-40B4-BE49-F238E27FC236}">
                <a16:creationId xmlns:a16="http://schemas.microsoft.com/office/drawing/2014/main" id="{9BD00F9A-7D0F-4157-97DC-692C987DD4A2}"/>
              </a:ext>
            </a:extLst>
          </p:cNvPr>
          <p:cNvSpPr>
            <a:spLocks noGrp="1" noRot="1" noChangeAspect="1" noChangeArrowheads="1" noTextEdit="1"/>
          </p:cNvSpPr>
          <p:nvPr>
            <p:ph type="sldImg"/>
          </p:nvPr>
        </p:nvSpPr>
        <p:spPr>
          <a:xfrm>
            <a:off x="1144588" y="685800"/>
            <a:ext cx="4572000" cy="3429000"/>
          </a:xfrm>
          <a:ln/>
        </p:spPr>
      </p:sp>
      <p:sp>
        <p:nvSpPr>
          <p:cNvPr id="185349" name="Rectangle 3">
            <a:extLst>
              <a:ext uri="{FF2B5EF4-FFF2-40B4-BE49-F238E27FC236}">
                <a16:creationId xmlns:a16="http://schemas.microsoft.com/office/drawing/2014/main" id="{0B06E48E-2866-4718-8724-05FD7929F73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Bob</a:t>
            </a:r>
            <a:r>
              <a:rPr lang="zh-CN" altLang="en-US" dirty="0"/>
              <a:t>想给</a:t>
            </a:r>
            <a:r>
              <a:rPr lang="en-US" altLang="zh-CN" dirty="0"/>
              <a:t>Alice</a:t>
            </a:r>
            <a:r>
              <a:rPr lang="zh-CN" altLang="en-US" dirty="0"/>
              <a:t>发信号时，就拉一下绳子，弄倒一个可乐罐</a:t>
            </a:r>
            <a:endParaRPr lang="zh-CN" altLang="zh-CN"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a:extLst>
              <a:ext uri="{FF2B5EF4-FFF2-40B4-BE49-F238E27FC236}">
                <a16:creationId xmlns:a16="http://schemas.microsoft.com/office/drawing/2014/main" id="{665B9A53-149B-4F43-B4AF-C7992A1B119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8460A94-1060-4D5A-BE7F-D1626BE9CD52}" type="slidenum">
              <a:rPr lang="en-US" altLang="zh-CN"/>
              <a:pPr eaLnBrk="1" hangingPunct="1"/>
              <a:t>55</a:t>
            </a:fld>
            <a:endParaRPr lang="en-US" altLang="zh-CN"/>
          </a:p>
        </p:txBody>
      </p:sp>
      <p:sp>
        <p:nvSpPr>
          <p:cNvPr id="186371" name="Rectangle 7">
            <a:extLst>
              <a:ext uri="{FF2B5EF4-FFF2-40B4-BE49-F238E27FC236}">
                <a16:creationId xmlns:a16="http://schemas.microsoft.com/office/drawing/2014/main" id="{4CA77779-0918-4138-A3B0-99F43F2E79C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107CC05-31CC-4FA1-AA58-D0E10AF661D0}" type="slidenum">
              <a:rPr lang="ar-SA" altLang="zh-CN" sz="1200">
                <a:solidFill>
                  <a:srgbClr val="0000FF"/>
                </a:solidFill>
                <a:latin typeface="Marlett" pitchFamily="2" charset="2"/>
              </a:rPr>
              <a:pPr algn="r"/>
              <a:t>55</a:t>
            </a:fld>
            <a:endParaRPr lang="en-US" altLang="zh-CN" sz="1200">
              <a:solidFill>
                <a:srgbClr val="0000FF"/>
              </a:solidFill>
              <a:latin typeface="Marlett" pitchFamily="2" charset="2"/>
            </a:endParaRPr>
          </a:p>
        </p:txBody>
      </p:sp>
      <p:sp>
        <p:nvSpPr>
          <p:cNvPr id="186372" name="Rectangle 2">
            <a:extLst>
              <a:ext uri="{FF2B5EF4-FFF2-40B4-BE49-F238E27FC236}">
                <a16:creationId xmlns:a16="http://schemas.microsoft.com/office/drawing/2014/main" id="{FC71B045-B021-4BCD-800A-6DF680F2F69B}"/>
              </a:ext>
            </a:extLst>
          </p:cNvPr>
          <p:cNvSpPr>
            <a:spLocks noGrp="1" noRot="1" noChangeAspect="1" noChangeArrowheads="1" noTextEdit="1"/>
          </p:cNvSpPr>
          <p:nvPr>
            <p:ph type="sldImg"/>
          </p:nvPr>
        </p:nvSpPr>
        <p:spPr>
          <a:xfrm>
            <a:off x="1144588" y="685800"/>
            <a:ext cx="4572000" cy="3429000"/>
          </a:xfrm>
          <a:ln/>
        </p:spPr>
      </p:sp>
      <p:sp>
        <p:nvSpPr>
          <p:cNvPr id="186373" name="Rectangle 3">
            <a:extLst>
              <a:ext uri="{FF2B5EF4-FFF2-40B4-BE49-F238E27FC236}">
                <a16:creationId xmlns:a16="http://schemas.microsoft.com/office/drawing/2014/main" id="{6D354D8D-10CD-4BB3-8DA8-4CCC10EAEB0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a:extLst>
              <a:ext uri="{FF2B5EF4-FFF2-40B4-BE49-F238E27FC236}">
                <a16:creationId xmlns:a16="http://schemas.microsoft.com/office/drawing/2014/main" id="{6F0296AC-B9B9-4F0B-8ED5-57B4E56DF9D5}"/>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F4B5A14-901D-483C-BFE5-EC78021C636A}" type="slidenum">
              <a:rPr lang="en-US" altLang="zh-CN"/>
              <a:pPr eaLnBrk="1" hangingPunct="1"/>
              <a:t>56</a:t>
            </a:fld>
            <a:endParaRPr lang="en-US" altLang="zh-CN"/>
          </a:p>
        </p:txBody>
      </p:sp>
      <p:sp>
        <p:nvSpPr>
          <p:cNvPr id="187395" name="Rectangle 7">
            <a:extLst>
              <a:ext uri="{FF2B5EF4-FFF2-40B4-BE49-F238E27FC236}">
                <a16:creationId xmlns:a16="http://schemas.microsoft.com/office/drawing/2014/main" id="{991FDDC4-0735-496D-96E9-C4B9A3EB99D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55C4402-5301-4313-8882-A0D3F948CC2B}" type="slidenum">
              <a:rPr lang="ar-SA" altLang="zh-CN" sz="1200">
                <a:solidFill>
                  <a:srgbClr val="0000FF"/>
                </a:solidFill>
                <a:latin typeface="Marlett" pitchFamily="2" charset="2"/>
              </a:rPr>
              <a:pPr algn="r"/>
              <a:t>56</a:t>
            </a:fld>
            <a:endParaRPr lang="en-US" altLang="zh-CN" sz="1200">
              <a:solidFill>
                <a:srgbClr val="0000FF"/>
              </a:solidFill>
              <a:latin typeface="Marlett" pitchFamily="2" charset="2"/>
            </a:endParaRPr>
          </a:p>
        </p:txBody>
      </p:sp>
      <p:sp>
        <p:nvSpPr>
          <p:cNvPr id="187396" name="Rectangle 2">
            <a:extLst>
              <a:ext uri="{FF2B5EF4-FFF2-40B4-BE49-F238E27FC236}">
                <a16:creationId xmlns:a16="http://schemas.microsoft.com/office/drawing/2014/main" id="{B0DA190D-2868-4952-8D15-166655F6E028}"/>
              </a:ext>
            </a:extLst>
          </p:cNvPr>
          <p:cNvSpPr>
            <a:spLocks noGrp="1" noRot="1" noChangeAspect="1" noChangeArrowheads="1" noTextEdit="1"/>
          </p:cNvSpPr>
          <p:nvPr>
            <p:ph type="sldImg"/>
          </p:nvPr>
        </p:nvSpPr>
        <p:spPr>
          <a:xfrm>
            <a:off x="1144588" y="685800"/>
            <a:ext cx="4572000" cy="3429000"/>
          </a:xfrm>
          <a:ln/>
        </p:spPr>
      </p:sp>
      <p:sp>
        <p:nvSpPr>
          <p:cNvPr id="187397" name="Rectangle 3">
            <a:extLst>
              <a:ext uri="{FF2B5EF4-FFF2-40B4-BE49-F238E27FC236}">
                <a16:creationId xmlns:a16="http://schemas.microsoft.com/office/drawing/2014/main" id="{9941D7BF-9880-45FB-8728-DC874625683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dirty="0"/>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a:extLst>
              <a:ext uri="{FF2B5EF4-FFF2-40B4-BE49-F238E27FC236}">
                <a16:creationId xmlns:a16="http://schemas.microsoft.com/office/drawing/2014/main" id="{8731A784-AE3A-4CDC-9092-8D0DD2E4C90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0A08A3-C17F-409C-97CD-F916D7BF8B0A}" type="slidenum">
              <a:rPr lang="en-US" altLang="zh-CN"/>
              <a:pPr eaLnBrk="1" hangingPunct="1"/>
              <a:t>57</a:t>
            </a:fld>
            <a:endParaRPr lang="en-US" altLang="zh-CN"/>
          </a:p>
        </p:txBody>
      </p:sp>
      <p:sp>
        <p:nvSpPr>
          <p:cNvPr id="188419" name="Rectangle 7">
            <a:extLst>
              <a:ext uri="{FF2B5EF4-FFF2-40B4-BE49-F238E27FC236}">
                <a16:creationId xmlns:a16="http://schemas.microsoft.com/office/drawing/2014/main" id="{967E6C05-9112-4F93-951C-9C428285473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22DFF48-362A-40FF-9829-73A900EB176F}" type="slidenum">
              <a:rPr lang="ar-SA" altLang="zh-CN" sz="1200">
                <a:solidFill>
                  <a:srgbClr val="0000FF"/>
                </a:solidFill>
                <a:latin typeface="Marlett" pitchFamily="2" charset="2"/>
              </a:rPr>
              <a:pPr algn="r"/>
              <a:t>57</a:t>
            </a:fld>
            <a:endParaRPr lang="en-US" altLang="zh-CN" sz="1200">
              <a:solidFill>
                <a:srgbClr val="0000FF"/>
              </a:solidFill>
              <a:latin typeface="Marlett" pitchFamily="2" charset="2"/>
            </a:endParaRPr>
          </a:p>
        </p:txBody>
      </p:sp>
      <p:sp>
        <p:nvSpPr>
          <p:cNvPr id="188420" name="Rectangle 2">
            <a:extLst>
              <a:ext uri="{FF2B5EF4-FFF2-40B4-BE49-F238E27FC236}">
                <a16:creationId xmlns:a16="http://schemas.microsoft.com/office/drawing/2014/main" id="{62F81842-0B53-4054-83FA-CDD3DE4959FA}"/>
              </a:ext>
            </a:extLst>
          </p:cNvPr>
          <p:cNvSpPr>
            <a:spLocks noGrp="1" noRot="1" noChangeAspect="1" noChangeArrowheads="1" noTextEdit="1"/>
          </p:cNvSpPr>
          <p:nvPr>
            <p:ph type="sldImg"/>
          </p:nvPr>
        </p:nvSpPr>
        <p:spPr>
          <a:xfrm>
            <a:off x="1144588" y="685800"/>
            <a:ext cx="4572000" cy="3429000"/>
          </a:xfrm>
          <a:ln/>
        </p:spPr>
      </p:sp>
      <p:sp>
        <p:nvSpPr>
          <p:cNvPr id="188421" name="Rectangle 3">
            <a:extLst>
              <a:ext uri="{FF2B5EF4-FFF2-40B4-BE49-F238E27FC236}">
                <a16:creationId xmlns:a16="http://schemas.microsoft.com/office/drawing/2014/main" id="{6B1A4830-3312-426B-B310-D084DB1F08D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Interrupts: </a:t>
            </a:r>
            <a:r>
              <a:rPr lang="zh-CN" altLang="en-US" dirty="0"/>
              <a:t>操作系统中，</a:t>
            </a:r>
            <a:r>
              <a:rPr lang="en-US" altLang="zh-CN" dirty="0"/>
              <a:t>A</a:t>
            </a:r>
            <a:r>
              <a:rPr lang="zh-CN" altLang="en-US" dirty="0"/>
              <a:t>想引起</a:t>
            </a:r>
            <a:r>
              <a:rPr lang="en-US" altLang="zh-CN" dirty="0"/>
              <a:t>B</a:t>
            </a:r>
            <a:r>
              <a:rPr lang="zh-CN" altLang="en-US" dirty="0"/>
              <a:t>的注意，就给</a:t>
            </a:r>
            <a:r>
              <a:rPr lang="en-US" altLang="zh-CN" dirty="0"/>
              <a:t>B</a:t>
            </a:r>
            <a:r>
              <a:rPr lang="zh-CN" altLang="en-US" dirty="0"/>
              <a:t>发一个中断</a:t>
            </a:r>
            <a:endParaRPr lang="en-US" altLang="zh-CN" dirty="0"/>
          </a:p>
          <a:p>
            <a:pPr marL="0" marR="0" lvl="0" indent="0" algn="l" defTabSz="914400" rtl="0" eaLnBrk="1" fontAlgn="base" latinLnBrk="0" hangingPunct="1">
              <a:lnSpc>
                <a:spcPct val="100000"/>
              </a:lnSpc>
              <a:spcBef>
                <a:spcPct val="30000"/>
              </a:spcBef>
              <a:spcAft>
                <a:spcPct val="0"/>
              </a:spcAft>
              <a:buClrTx/>
              <a:buSzTx/>
              <a:buFontTx/>
              <a:buNone/>
              <a:tabLst/>
              <a:defRPr/>
            </a:pPr>
            <a:endParaRPr kumimoji="0" lang="en-US" altLang="zh-CN" sz="1200" b="0" i="0" u="none" strike="noStrike" kern="1200" cap="none" spc="0" normalizeH="0" baseline="0" noProof="0" dirty="0">
              <a:ln>
                <a:noFill/>
              </a:ln>
              <a:solidFill>
                <a:srgbClr val="000000"/>
              </a:solidFill>
              <a:effectLst/>
              <a:uLnTx/>
              <a:uFillTx/>
              <a:latin typeface="Arial" pitchFamily="34" charset="0"/>
              <a:ea typeface="+mn-ea"/>
              <a:cs typeface="+mn-cs"/>
            </a:endParaRPr>
          </a:p>
          <a:p>
            <a:pPr marL="0" marR="0" lvl="0" indent="0" algn="l" defTabSz="914400" rtl="0" eaLnBrk="1" fontAlgn="base" latinLnBrk="0" hangingPunct="1">
              <a:lnSpc>
                <a:spcPct val="100000"/>
              </a:lnSpc>
              <a:spcBef>
                <a:spcPct val="30000"/>
              </a:spcBef>
              <a:spcAft>
                <a:spcPct val="0"/>
              </a:spcAft>
              <a:buClrTx/>
              <a:buSzTx/>
              <a:buFontTx/>
              <a:buNone/>
              <a:tabLst/>
              <a:defRPr/>
            </a:pPr>
            <a:r>
              <a:rPr kumimoji="0" lang="en-US" altLang="zh-CN" sz="1200" b="0" i="0" u="none" strike="noStrike" kern="1200" cap="none" spc="0" normalizeH="0" baseline="0" noProof="0" dirty="0">
                <a:ln>
                  <a:noFill/>
                </a:ln>
                <a:solidFill>
                  <a:srgbClr val="000000"/>
                </a:solidFill>
                <a:effectLst/>
                <a:uLnTx/>
                <a:uFillTx/>
                <a:latin typeface="Arial" pitchFamily="34" charset="0"/>
                <a:ea typeface="+mn-ea"/>
                <a:cs typeface="+mn-cs"/>
              </a:rPr>
              <a:t>Notice that the point here is that it can be used as a solution but takes an unbounded number of interrupt bits. This is not the case with the next solution</a:t>
            </a:r>
            <a:endParaRPr kumimoji="0" lang="zh-CN" altLang="zh-CN" sz="1200" b="0" i="0" u="none" strike="noStrike" kern="1200" cap="none" spc="0" normalizeH="0" baseline="0" noProof="0" dirty="0">
              <a:ln>
                <a:noFill/>
              </a:ln>
              <a:solidFill>
                <a:srgbClr val="000000"/>
              </a:solidFill>
              <a:effectLst/>
              <a:uLnTx/>
              <a:uFillTx/>
              <a:latin typeface="Arial" pitchFamily="34" charset="0"/>
              <a:ea typeface="+mn-ea"/>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a:extLst>
              <a:ext uri="{FF2B5EF4-FFF2-40B4-BE49-F238E27FC236}">
                <a16:creationId xmlns:a16="http://schemas.microsoft.com/office/drawing/2014/main" id="{58428653-DE28-41E1-B041-68CEBF9C3B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9143633-2E95-49ED-8E25-3DA90174E725}" type="slidenum">
              <a:rPr lang="en-US" altLang="zh-CN"/>
              <a:pPr eaLnBrk="1" hangingPunct="1"/>
              <a:t>58</a:t>
            </a:fld>
            <a:endParaRPr lang="en-US" altLang="zh-CN"/>
          </a:p>
        </p:txBody>
      </p:sp>
      <p:sp>
        <p:nvSpPr>
          <p:cNvPr id="189443" name="Rectangle 7">
            <a:extLst>
              <a:ext uri="{FF2B5EF4-FFF2-40B4-BE49-F238E27FC236}">
                <a16:creationId xmlns:a16="http://schemas.microsoft.com/office/drawing/2014/main" id="{B85A2A85-AF1F-45AE-9312-2E00BB23BE2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054DBBA-5155-4BA1-874B-02AF15FD4AF2}" type="slidenum">
              <a:rPr lang="ar-SA" altLang="zh-CN" sz="1200">
                <a:solidFill>
                  <a:srgbClr val="0000FF"/>
                </a:solidFill>
                <a:latin typeface="Marlett" pitchFamily="2" charset="2"/>
              </a:rPr>
              <a:pPr algn="r"/>
              <a:t>58</a:t>
            </a:fld>
            <a:endParaRPr lang="en-US" altLang="zh-CN" sz="1200">
              <a:solidFill>
                <a:srgbClr val="0000FF"/>
              </a:solidFill>
              <a:latin typeface="Marlett" pitchFamily="2" charset="2"/>
            </a:endParaRPr>
          </a:p>
        </p:txBody>
      </p:sp>
      <p:sp>
        <p:nvSpPr>
          <p:cNvPr id="189444" name="Rectangle 2">
            <a:extLst>
              <a:ext uri="{FF2B5EF4-FFF2-40B4-BE49-F238E27FC236}">
                <a16:creationId xmlns:a16="http://schemas.microsoft.com/office/drawing/2014/main" id="{4F7407B0-2375-445F-89B1-E0E1F5F5C0EB}"/>
              </a:ext>
            </a:extLst>
          </p:cNvPr>
          <p:cNvSpPr>
            <a:spLocks noGrp="1" noRot="1" noChangeAspect="1" noChangeArrowheads="1" noTextEdit="1"/>
          </p:cNvSpPr>
          <p:nvPr>
            <p:ph type="sldImg"/>
          </p:nvPr>
        </p:nvSpPr>
        <p:spPr>
          <a:xfrm>
            <a:off x="1144588" y="685800"/>
            <a:ext cx="4572000" cy="3429000"/>
          </a:xfrm>
          <a:ln/>
        </p:spPr>
      </p:sp>
      <p:sp>
        <p:nvSpPr>
          <p:cNvPr id="189445" name="Rectangle 3">
            <a:extLst>
              <a:ext uri="{FF2B5EF4-FFF2-40B4-BE49-F238E27FC236}">
                <a16:creationId xmlns:a16="http://schemas.microsoft.com/office/drawing/2014/main" id="{27C51F38-9CF5-414D-B6F9-3722E3180ED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信号旗协议：避免前面所有问题。每人设立一个旗杆，可以被对方看见。</a:t>
            </a:r>
            <a:endParaRPr lang="en-US" altLang="zh-CN" dirty="0"/>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a:extLst>
              <a:ext uri="{FF2B5EF4-FFF2-40B4-BE49-F238E27FC236}">
                <a16:creationId xmlns:a16="http://schemas.microsoft.com/office/drawing/2014/main" id="{920F3985-EDA5-4A94-98D4-A3EAD0FCAAB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16FC110-6942-4EA3-B995-910EB946BCDE}" type="slidenum">
              <a:rPr lang="en-US" altLang="zh-CN"/>
              <a:pPr eaLnBrk="1" hangingPunct="1"/>
              <a:t>59</a:t>
            </a:fld>
            <a:endParaRPr lang="en-US" altLang="zh-CN"/>
          </a:p>
        </p:txBody>
      </p:sp>
      <p:sp>
        <p:nvSpPr>
          <p:cNvPr id="190467" name="Rectangle 7">
            <a:extLst>
              <a:ext uri="{FF2B5EF4-FFF2-40B4-BE49-F238E27FC236}">
                <a16:creationId xmlns:a16="http://schemas.microsoft.com/office/drawing/2014/main" id="{5D0C1ADF-7F6B-486A-AF69-3F01D339B3E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60B0ABC-888A-4225-91D9-4BB33FAD7298}" type="slidenum">
              <a:rPr lang="ar-SA" altLang="zh-CN" sz="1200">
                <a:solidFill>
                  <a:srgbClr val="0000FF"/>
                </a:solidFill>
                <a:latin typeface="Marlett" pitchFamily="2" charset="2"/>
              </a:rPr>
              <a:pPr algn="r"/>
              <a:t>59</a:t>
            </a:fld>
            <a:endParaRPr lang="en-US" altLang="zh-CN" sz="1200">
              <a:solidFill>
                <a:srgbClr val="0000FF"/>
              </a:solidFill>
              <a:latin typeface="Marlett" pitchFamily="2" charset="2"/>
            </a:endParaRPr>
          </a:p>
        </p:txBody>
      </p:sp>
      <p:sp>
        <p:nvSpPr>
          <p:cNvPr id="190468" name="Rectangle 2">
            <a:extLst>
              <a:ext uri="{FF2B5EF4-FFF2-40B4-BE49-F238E27FC236}">
                <a16:creationId xmlns:a16="http://schemas.microsoft.com/office/drawing/2014/main" id="{02283660-098C-458C-8412-462F45ECB22E}"/>
              </a:ext>
            </a:extLst>
          </p:cNvPr>
          <p:cNvSpPr>
            <a:spLocks noGrp="1" noRot="1" noChangeAspect="1" noChangeArrowheads="1" noTextEdit="1"/>
          </p:cNvSpPr>
          <p:nvPr>
            <p:ph type="sldImg"/>
          </p:nvPr>
        </p:nvSpPr>
        <p:spPr>
          <a:xfrm>
            <a:off x="1144588" y="685800"/>
            <a:ext cx="4572000" cy="3429000"/>
          </a:xfrm>
          <a:ln/>
        </p:spPr>
      </p:sp>
      <p:sp>
        <p:nvSpPr>
          <p:cNvPr id="190469" name="Rectangle 3">
            <a:extLst>
              <a:ext uri="{FF2B5EF4-FFF2-40B4-BE49-F238E27FC236}">
                <a16:creationId xmlns:a16="http://schemas.microsoft.com/office/drawing/2014/main" id="{DAFACD19-1286-42C6-B381-C3ADC2A0E2B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Alice</a:t>
            </a:r>
            <a:r>
              <a:rPr lang="zh-CN" altLang="en-US" dirty="0"/>
              <a:t>想把宠物放入池塘时，先升自己的旗，然后等到</a:t>
            </a:r>
            <a:r>
              <a:rPr lang="en-US" altLang="zh-CN" dirty="0"/>
              <a:t>Bob</a:t>
            </a:r>
            <a:r>
              <a:rPr lang="zh-CN" altLang="en-US" dirty="0"/>
              <a:t>降下旗，之后把宠物放入池塘。宠物回归后，降下自己的旗。</a:t>
            </a:r>
            <a:endParaRPr lang="zh-CN" altLang="zh-CN" dirty="0"/>
          </a:p>
          <a:p>
            <a:pPr eaLnBrk="1" hangingPunct="1"/>
            <a:endParaRPr lang="zh-CN"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a:extLst>
              <a:ext uri="{FF2B5EF4-FFF2-40B4-BE49-F238E27FC236}">
                <a16:creationId xmlns:a16="http://schemas.microsoft.com/office/drawing/2014/main" id="{07A3E453-7C69-42D0-A7BB-0F4064679D8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C51A11-9449-426F-849E-7BED11FA4496}" type="slidenum">
              <a:rPr lang="en-US" altLang="zh-CN"/>
              <a:pPr eaLnBrk="1" hangingPunct="1"/>
              <a:t>6</a:t>
            </a:fld>
            <a:endParaRPr lang="en-US" altLang="zh-CN"/>
          </a:p>
        </p:txBody>
      </p:sp>
      <p:sp>
        <p:nvSpPr>
          <p:cNvPr id="134147" name="Rectangle 7">
            <a:extLst>
              <a:ext uri="{FF2B5EF4-FFF2-40B4-BE49-F238E27FC236}">
                <a16:creationId xmlns:a16="http://schemas.microsoft.com/office/drawing/2014/main" id="{FEA6F025-0823-47E4-B4D2-6491FD70F29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9A75D09-F234-415A-84A1-8225EF4E34EF}" type="slidenum">
              <a:rPr lang="ar-SA" altLang="zh-CN" sz="1200">
                <a:solidFill>
                  <a:srgbClr val="0000FF"/>
                </a:solidFill>
                <a:latin typeface="Marlett" pitchFamily="2" charset="2"/>
              </a:rPr>
              <a:pPr algn="r"/>
              <a:t>6</a:t>
            </a:fld>
            <a:endParaRPr lang="en-US" altLang="zh-CN" sz="1200">
              <a:solidFill>
                <a:srgbClr val="0000FF"/>
              </a:solidFill>
              <a:latin typeface="Marlett" pitchFamily="2" charset="2"/>
            </a:endParaRPr>
          </a:p>
        </p:txBody>
      </p:sp>
      <p:sp>
        <p:nvSpPr>
          <p:cNvPr id="134148" name="Rectangle 2">
            <a:extLst>
              <a:ext uri="{FF2B5EF4-FFF2-40B4-BE49-F238E27FC236}">
                <a16:creationId xmlns:a16="http://schemas.microsoft.com/office/drawing/2014/main" id="{C0E37074-06EE-43E0-A9D2-9DDFC8A4A85D}"/>
              </a:ext>
            </a:extLst>
          </p:cNvPr>
          <p:cNvSpPr>
            <a:spLocks noGrp="1" noRot="1" noChangeAspect="1" noChangeArrowheads="1" noTextEdit="1"/>
          </p:cNvSpPr>
          <p:nvPr>
            <p:ph type="sldImg"/>
          </p:nvPr>
        </p:nvSpPr>
        <p:spPr>
          <a:xfrm>
            <a:off x="1144588" y="685800"/>
            <a:ext cx="4572000" cy="3429000"/>
          </a:xfrm>
          <a:ln/>
        </p:spPr>
      </p:sp>
      <p:sp>
        <p:nvSpPr>
          <p:cNvPr id="134149" name="Rectangle 3">
            <a:extLst>
              <a:ext uri="{FF2B5EF4-FFF2-40B4-BE49-F238E27FC236}">
                <a16:creationId xmlns:a16="http://schemas.microsoft.com/office/drawing/2014/main" id="{7CDA24E7-9737-43E2-8C07-C67FCF880E5A}"/>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几近灭绝：过去我们用的是单处理器系统，一块芯片上有一个处理器和一块内存</a:t>
            </a:r>
            <a:endParaRPr lang="en-US" altLang="zh-CN"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a:extLst>
              <a:ext uri="{FF2B5EF4-FFF2-40B4-BE49-F238E27FC236}">
                <a16:creationId xmlns:a16="http://schemas.microsoft.com/office/drawing/2014/main" id="{941830A0-072E-4D26-9D42-98C0694685F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4988F8D-3209-4613-8A3D-1725B0EA559B}" type="slidenum">
              <a:rPr lang="en-US" altLang="zh-CN"/>
              <a:pPr eaLnBrk="1" hangingPunct="1"/>
              <a:t>60</a:t>
            </a:fld>
            <a:endParaRPr lang="en-US" altLang="zh-CN"/>
          </a:p>
        </p:txBody>
      </p:sp>
      <p:sp>
        <p:nvSpPr>
          <p:cNvPr id="191491" name="Rectangle 7">
            <a:extLst>
              <a:ext uri="{FF2B5EF4-FFF2-40B4-BE49-F238E27FC236}">
                <a16:creationId xmlns:a16="http://schemas.microsoft.com/office/drawing/2014/main" id="{595325ED-A774-43FA-A6EB-97A63363F40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FE6785B-AD2A-47F3-88FB-7AD0313336E5}" type="slidenum">
              <a:rPr lang="ar-SA" altLang="zh-CN" sz="1200">
                <a:solidFill>
                  <a:srgbClr val="0000FF"/>
                </a:solidFill>
                <a:latin typeface="Marlett" pitchFamily="2" charset="2"/>
              </a:rPr>
              <a:pPr algn="r"/>
              <a:t>60</a:t>
            </a:fld>
            <a:endParaRPr lang="en-US" altLang="zh-CN" sz="1200">
              <a:solidFill>
                <a:srgbClr val="0000FF"/>
              </a:solidFill>
              <a:latin typeface="Marlett" pitchFamily="2" charset="2"/>
            </a:endParaRPr>
          </a:p>
        </p:txBody>
      </p:sp>
      <p:sp>
        <p:nvSpPr>
          <p:cNvPr id="191492" name="Rectangle 2">
            <a:extLst>
              <a:ext uri="{FF2B5EF4-FFF2-40B4-BE49-F238E27FC236}">
                <a16:creationId xmlns:a16="http://schemas.microsoft.com/office/drawing/2014/main" id="{5C5BA863-CDCC-4B28-B734-9F318BF752A9}"/>
              </a:ext>
            </a:extLst>
          </p:cNvPr>
          <p:cNvSpPr>
            <a:spLocks noGrp="1" noRot="1" noChangeAspect="1" noChangeArrowheads="1" noTextEdit="1"/>
          </p:cNvSpPr>
          <p:nvPr>
            <p:ph type="sldImg"/>
          </p:nvPr>
        </p:nvSpPr>
        <p:spPr>
          <a:xfrm>
            <a:off x="1144588" y="685800"/>
            <a:ext cx="4572000" cy="3429000"/>
          </a:xfrm>
          <a:ln/>
        </p:spPr>
      </p:sp>
      <p:sp>
        <p:nvSpPr>
          <p:cNvPr id="191493" name="Rectangle 3">
            <a:extLst>
              <a:ext uri="{FF2B5EF4-FFF2-40B4-BE49-F238E27FC236}">
                <a16:creationId xmlns:a16="http://schemas.microsoft.com/office/drawing/2014/main" id="{B21D5784-0A14-4136-9155-D874F5E087F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Bob</a:t>
            </a:r>
            <a:r>
              <a:rPr lang="zh-CN" altLang="en-US" dirty="0"/>
              <a:t>想把宠物放入池塘时，先升自己的旗，然后等到</a:t>
            </a:r>
            <a:r>
              <a:rPr lang="en-US" altLang="zh-CN" dirty="0"/>
              <a:t>Alice</a:t>
            </a:r>
            <a:r>
              <a:rPr lang="zh-CN" altLang="en-US" dirty="0"/>
              <a:t>降下旗，之后把宠物放入池塘。宠物回归后，降下自己的旗。</a:t>
            </a:r>
            <a:endParaRPr lang="zh-CN" altLang="zh-CN" dirty="0"/>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a:extLst>
              <a:ext uri="{FF2B5EF4-FFF2-40B4-BE49-F238E27FC236}">
                <a16:creationId xmlns:a16="http://schemas.microsoft.com/office/drawing/2014/main" id="{BCAAC2AC-2AF4-4ED0-B880-B613BFACDFC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A29E1D5-9E5A-4E0D-83C2-8DD9D9195E4F}" type="slidenum">
              <a:rPr lang="en-US" altLang="zh-CN"/>
              <a:pPr eaLnBrk="1" hangingPunct="1"/>
              <a:t>61</a:t>
            </a:fld>
            <a:endParaRPr lang="en-US" altLang="zh-CN"/>
          </a:p>
        </p:txBody>
      </p:sp>
      <p:sp>
        <p:nvSpPr>
          <p:cNvPr id="192515" name="Rectangle 7">
            <a:extLst>
              <a:ext uri="{FF2B5EF4-FFF2-40B4-BE49-F238E27FC236}">
                <a16:creationId xmlns:a16="http://schemas.microsoft.com/office/drawing/2014/main" id="{995F3E31-C0C2-4D20-9825-0E5AE01CA00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E32778E-B6FB-46AA-B8CE-308BA3BF7A6D}" type="slidenum">
              <a:rPr lang="ar-SA" altLang="zh-CN" sz="1200">
                <a:solidFill>
                  <a:srgbClr val="0000FF"/>
                </a:solidFill>
                <a:latin typeface="Marlett" pitchFamily="2" charset="2"/>
              </a:rPr>
              <a:pPr algn="r"/>
              <a:t>61</a:t>
            </a:fld>
            <a:endParaRPr lang="en-US" altLang="zh-CN" sz="1200">
              <a:solidFill>
                <a:srgbClr val="0000FF"/>
              </a:solidFill>
              <a:latin typeface="Marlett" pitchFamily="2" charset="2"/>
            </a:endParaRPr>
          </a:p>
        </p:txBody>
      </p:sp>
      <p:sp>
        <p:nvSpPr>
          <p:cNvPr id="192516" name="Rectangle 2">
            <a:extLst>
              <a:ext uri="{FF2B5EF4-FFF2-40B4-BE49-F238E27FC236}">
                <a16:creationId xmlns:a16="http://schemas.microsoft.com/office/drawing/2014/main" id="{D0D56AC6-C937-4652-8361-0CC93D9BDA91}"/>
              </a:ext>
            </a:extLst>
          </p:cNvPr>
          <p:cNvSpPr>
            <a:spLocks noGrp="1" noRot="1" noChangeAspect="1" noChangeArrowheads="1" noTextEdit="1"/>
          </p:cNvSpPr>
          <p:nvPr>
            <p:ph type="sldImg"/>
          </p:nvPr>
        </p:nvSpPr>
        <p:spPr>
          <a:xfrm>
            <a:off x="1144588" y="685800"/>
            <a:ext cx="4572000" cy="3429000"/>
          </a:xfrm>
          <a:ln/>
        </p:spPr>
      </p:sp>
      <p:sp>
        <p:nvSpPr>
          <p:cNvPr id="192517" name="Rectangle 3">
            <a:extLst>
              <a:ext uri="{FF2B5EF4-FFF2-40B4-BE49-F238E27FC236}">
                <a16:creationId xmlns:a16="http://schemas.microsoft.com/office/drawing/2014/main" id="{E6E24333-E0E1-4E6A-8A0D-4DFAEAF8445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19A71A11-121B-4B86-AE20-F99BD4DC5C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748F45-A149-4609-B298-855BDA251E9C}" type="slidenum">
              <a:rPr lang="en-US" altLang="zh-CN"/>
              <a:pPr eaLnBrk="1" hangingPunct="1"/>
              <a:t>62</a:t>
            </a:fld>
            <a:endParaRPr lang="en-US" altLang="zh-CN"/>
          </a:p>
        </p:txBody>
      </p:sp>
      <p:sp>
        <p:nvSpPr>
          <p:cNvPr id="193539" name="Rectangle 7">
            <a:extLst>
              <a:ext uri="{FF2B5EF4-FFF2-40B4-BE49-F238E27FC236}">
                <a16:creationId xmlns:a16="http://schemas.microsoft.com/office/drawing/2014/main" id="{B6E43E30-2C5A-40E1-A92D-BC2EEDE57F1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F7BC7E4-CE56-4076-A597-B3AD2E2C9952}" type="slidenum">
              <a:rPr lang="ar-SA" altLang="zh-CN" sz="1200">
                <a:solidFill>
                  <a:srgbClr val="0000FF"/>
                </a:solidFill>
                <a:latin typeface="Marlett" pitchFamily="2" charset="2"/>
              </a:rPr>
              <a:pPr algn="r"/>
              <a:t>62</a:t>
            </a:fld>
            <a:endParaRPr lang="en-US" altLang="zh-CN" sz="1200">
              <a:solidFill>
                <a:srgbClr val="0000FF"/>
              </a:solidFill>
              <a:latin typeface="Marlett" pitchFamily="2" charset="2"/>
            </a:endParaRPr>
          </a:p>
        </p:txBody>
      </p:sp>
      <p:sp>
        <p:nvSpPr>
          <p:cNvPr id="193540" name="Rectangle 2">
            <a:extLst>
              <a:ext uri="{FF2B5EF4-FFF2-40B4-BE49-F238E27FC236}">
                <a16:creationId xmlns:a16="http://schemas.microsoft.com/office/drawing/2014/main" id="{558238AE-CE24-4864-8716-60213AA3BA41}"/>
              </a:ext>
            </a:extLst>
          </p:cNvPr>
          <p:cNvSpPr>
            <a:spLocks noGrp="1" noRot="1" noChangeAspect="1" noChangeArrowheads="1" noTextEdit="1"/>
          </p:cNvSpPr>
          <p:nvPr>
            <p:ph type="sldImg"/>
          </p:nvPr>
        </p:nvSpPr>
        <p:spPr>
          <a:xfrm>
            <a:off x="1144588" y="685800"/>
            <a:ext cx="4572000" cy="3429000"/>
          </a:xfrm>
          <a:ln/>
        </p:spPr>
      </p:sp>
      <p:sp>
        <p:nvSpPr>
          <p:cNvPr id="193541" name="Rectangle 3">
            <a:extLst>
              <a:ext uri="{FF2B5EF4-FFF2-40B4-BE49-F238E27FC236}">
                <a16:creationId xmlns:a16="http://schemas.microsoft.com/office/drawing/2014/main" id="{3742E8C6-9410-47F2-98BD-A82B20B407C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Does not meet our requirement of no deadlock. Need to improve the protocol. Can ask students for help. </a:t>
            </a:r>
          </a:p>
        </p:txBody>
      </p:sp>
    </p:spTree>
    <p:extLst>
      <p:ext uri="{BB962C8B-B14F-4D97-AF65-F5344CB8AC3E}">
        <p14:creationId xmlns:p14="http://schemas.microsoft.com/office/powerpoint/2010/main" val="2254570707"/>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a:extLst>
              <a:ext uri="{FF2B5EF4-FFF2-40B4-BE49-F238E27FC236}">
                <a16:creationId xmlns:a16="http://schemas.microsoft.com/office/drawing/2014/main" id="{19A71A11-121B-4B86-AE20-F99BD4DC5C6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4748F45-A149-4609-B298-855BDA251E9C}" type="slidenum">
              <a:rPr lang="en-US" altLang="zh-CN"/>
              <a:pPr eaLnBrk="1" hangingPunct="1"/>
              <a:t>63</a:t>
            </a:fld>
            <a:endParaRPr lang="en-US" altLang="zh-CN"/>
          </a:p>
        </p:txBody>
      </p:sp>
      <p:sp>
        <p:nvSpPr>
          <p:cNvPr id="193539" name="Rectangle 7">
            <a:extLst>
              <a:ext uri="{FF2B5EF4-FFF2-40B4-BE49-F238E27FC236}">
                <a16:creationId xmlns:a16="http://schemas.microsoft.com/office/drawing/2014/main" id="{B6E43E30-2C5A-40E1-A92D-BC2EEDE57F1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F7BC7E4-CE56-4076-A597-B3AD2E2C9952}" type="slidenum">
              <a:rPr lang="ar-SA" altLang="zh-CN" sz="1200">
                <a:solidFill>
                  <a:srgbClr val="0000FF"/>
                </a:solidFill>
                <a:latin typeface="Marlett" pitchFamily="2" charset="2"/>
              </a:rPr>
              <a:pPr algn="r"/>
              <a:t>63</a:t>
            </a:fld>
            <a:endParaRPr lang="en-US" altLang="zh-CN" sz="1200">
              <a:solidFill>
                <a:srgbClr val="0000FF"/>
              </a:solidFill>
              <a:latin typeface="Marlett" pitchFamily="2" charset="2"/>
            </a:endParaRPr>
          </a:p>
        </p:txBody>
      </p:sp>
      <p:sp>
        <p:nvSpPr>
          <p:cNvPr id="193540" name="Rectangle 2">
            <a:extLst>
              <a:ext uri="{FF2B5EF4-FFF2-40B4-BE49-F238E27FC236}">
                <a16:creationId xmlns:a16="http://schemas.microsoft.com/office/drawing/2014/main" id="{558238AE-CE24-4864-8716-60213AA3BA41}"/>
              </a:ext>
            </a:extLst>
          </p:cNvPr>
          <p:cNvSpPr>
            <a:spLocks noGrp="1" noRot="1" noChangeAspect="1" noChangeArrowheads="1" noTextEdit="1"/>
          </p:cNvSpPr>
          <p:nvPr>
            <p:ph type="sldImg"/>
          </p:nvPr>
        </p:nvSpPr>
        <p:spPr>
          <a:xfrm>
            <a:off x="1144588" y="685800"/>
            <a:ext cx="4572000" cy="3429000"/>
          </a:xfrm>
          <a:ln/>
        </p:spPr>
      </p:sp>
      <p:sp>
        <p:nvSpPr>
          <p:cNvPr id="193541" name="Rectangle 3">
            <a:extLst>
              <a:ext uri="{FF2B5EF4-FFF2-40B4-BE49-F238E27FC236}">
                <a16:creationId xmlns:a16="http://schemas.microsoft.com/office/drawing/2014/main" id="{3742E8C6-9410-47F2-98BD-A82B20B407C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a:extLst>
              <a:ext uri="{FF2B5EF4-FFF2-40B4-BE49-F238E27FC236}">
                <a16:creationId xmlns:a16="http://schemas.microsoft.com/office/drawing/2014/main" id="{09E1A194-B2F8-41B9-B3AB-618DA22189E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87BD200-AD97-409C-87D5-CB2B3B3E0C51}" type="slidenum">
              <a:rPr lang="en-US" altLang="zh-CN"/>
              <a:pPr eaLnBrk="1" hangingPunct="1"/>
              <a:t>64</a:t>
            </a:fld>
            <a:endParaRPr lang="en-US" altLang="zh-CN"/>
          </a:p>
        </p:txBody>
      </p:sp>
      <p:sp>
        <p:nvSpPr>
          <p:cNvPr id="194563" name="Rectangle 7">
            <a:extLst>
              <a:ext uri="{FF2B5EF4-FFF2-40B4-BE49-F238E27FC236}">
                <a16:creationId xmlns:a16="http://schemas.microsoft.com/office/drawing/2014/main" id="{7DD6C6DD-7683-46B3-97FA-19040BB724A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59BBA79-D4AE-48CB-88D6-36B0250DA7AD}" type="slidenum">
              <a:rPr lang="ar-SA" altLang="zh-CN" sz="1200">
                <a:solidFill>
                  <a:srgbClr val="0000FF"/>
                </a:solidFill>
                <a:latin typeface="Marlett" pitchFamily="2" charset="2"/>
              </a:rPr>
              <a:pPr algn="r"/>
              <a:t>64</a:t>
            </a:fld>
            <a:endParaRPr lang="en-US" altLang="zh-CN" sz="1200">
              <a:solidFill>
                <a:srgbClr val="0000FF"/>
              </a:solidFill>
              <a:latin typeface="Marlett" pitchFamily="2" charset="2"/>
            </a:endParaRPr>
          </a:p>
        </p:txBody>
      </p:sp>
      <p:sp>
        <p:nvSpPr>
          <p:cNvPr id="194564" name="Rectangle 2">
            <a:extLst>
              <a:ext uri="{FF2B5EF4-FFF2-40B4-BE49-F238E27FC236}">
                <a16:creationId xmlns:a16="http://schemas.microsoft.com/office/drawing/2014/main" id="{B6FE68C8-44CE-4E04-8668-C961692C5B93}"/>
              </a:ext>
            </a:extLst>
          </p:cNvPr>
          <p:cNvSpPr>
            <a:spLocks noGrp="1" noRot="1" noChangeAspect="1" noChangeArrowheads="1" noTextEdit="1"/>
          </p:cNvSpPr>
          <p:nvPr>
            <p:ph type="sldImg"/>
          </p:nvPr>
        </p:nvSpPr>
        <p:spPr>
          <a:xfrm>
            <a:off x="1144588" y="685800"/>
            <a:ext cx="4572000" cy="3429000"/>
          </a:xfrm>
          <a:ln/>
        </p:spPr>
      </p:sp>
      <p:sp>
        <p:nvSpPr>
          <p:cNvPr id="194565" name="Rectangle 3">
            <a:extLst>
              <a:ext uri="{FF2B5EF4-FFF2-40B4-BE49-F238E27FC236}">
                <a16:creationId xmlns:a16="http://schemas.microsoft.com/office/drawing/2014/main" id="{8DE749A1-8BDD-406A-9703-53D633A9A2D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a:extLst>
              <a:ext uri="{FF2B5EF4-FFF2-40B4-BE49-F238E27FC236}">
                <a16:creationId xmlns:a16="http://schemas.microsoft.com/office/drawing/2014/main" id="{7B64CE7D-342D-4754-98DA-B5C1D0EB43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B8D80FB-8F67-4460-AF82-51438D24CBD4}" type="slidenum">
              <a:rPr lang="en-US" altLang="zh-CN"/>
              <a:pPr eaLnBrk="1" hangingPunct="1"/>
              <a:t>65</a:t>
            </a:fld>
            <a:endParaRPr lang="en-US" altLang="zh-CN"/>
          </a:p>
        </p:txBody>
      </p:sp>
      <p:sp>
        <p:nvSpPr>
          <p:cNvPr id="195587" name="Rectangle 7">
            <a:extLst>
              <a:ext uri="{FF2B5EF4-FFF2-40B4-BE49-F238E27FC236}">
                <a16:creationId xmlns:a16="http://schemas.microsoft.com/office/drawing/2014/main" id="{63143288-3420-4E49-9C2D-E9811686EF7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F7A129C-AAC9-4E5C-B69C-796F176EC9A0}" type="slidenum">
              <a:rPr lang="ar-SA" altLang="zh-CN" sz="1200">
                <a:solidFill>
                  <a:srgbClr val="0000FF"/>
                </a:solidFill>
                <a:latin typeface="Marlett" pitchFamily="2" charset="2"/>
              </a:rPr>
              <a:pPr algn="r"/>
              <a:t>65</a:t>
            </a:fld>
            <a:endParaRPr lang="en-US" altLang="zh-CN" sz="1200">
              <a:solidFill>
                <a:srgbClr val="0000FF"/>
              </a:solidFill>
              <a:latin typeface="Marlett" pitchFamily="2" charset="2"/>
            </a:endParaRPr>
          </a:p>
        </p:txBody>
      </p:sp>
      <p:sp>
        <p:nvSpPr>
          <p:cNvPr id="195588" name="Rectangle 2">
            <a:extLst>
              <a:ext uri="{FF2B5EF4-FFF2-40B4-BE49-F238E27FC236}">
                <a16:creationId xmlns:a16="http://schemas.microsoft.com/office/drawing/2014/main" id="{361488BE-D2B5-4A08-8157-9E9D5E6B2BA3}"/>
              </a:ext>
            </a:extLst>
          </p:cNvPr>
          <p:cNvSpPr>
            <a:spLocks noGrp="1" noRot="1" noChangeAspect="1" noChangeArrowheads="1" noTextEdit="1"/>
          </p:cNvSpPr>
          <p:nvPr>
            <p:ph type="sldImg"/>
          </p:nvPr>
        </p:nvSpPr>
        <p:spPr>
          <a:xfrm>
            <a:off x="1144588" y="685800"/>
            <a:ext cx="4572000" cy="3429000"/>
          </a:xfrm>
          <a:ln/>
        </p:spPr>
      </p:sp>
      <p:sp>
        <p:nvSpPr>
          <p:cNvPr id="195589" name="Rectangle 3">
            <a:extLst>
              <a:ext uri="{FF2B5EF4-FFF2-40B4-BE49-F238E27FC236}">
                <a16:creationId xmlns:a16="http://schemas.microsoft.com/office/drawing/2014/main" id="{87E97114-CFE0-4958-AEBE-093BD3B22DA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Bob</a:t>
            </a:r>
            <a:r>
              <a:rPr lang="zh-CN" altLang="en-US" dirty="0"/>
              <a:t>听从</a:t>
            </a:r>
            <a:r>
              <a:rPr lang="en-US" altLang="zh-CN" dirty="0"/>
              <a:t>Alice</a:t>
            </a:r>
            <a:endParaRPr lang="zh-CN" altLang="zh-CN" dirty="0"/>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a:extLst>
              <a:ext uri="{FF2B5EF4-FFF2-40B4-BE49-F238E27FC236}">
                <a16:creationId xmlns:a16="http://schemas.microsoft.com/office/drawing/2014/main" id="{0CAC411B-9029-4A8E-B756-24E43D15FEA7}"/>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ACBE9D1-7497-4D61-BC10-5DCAA8BFC552}" type="slidenum">
              <a:rPr lang="en-US" altLang="zh-CN"/>
              <a:pPr eaLnBrk="1" hangingPunct="1"/>
              <a:t>66</a:t>
            </a:fld>
            <a:endParaRPr lang="en-US" altLang="zh-CN"/>
          </a:p>
        </p:txBody>
      </p:sp>
      <p:sp>
        <p:nvSpPr>
          <p:cNvPr id="196611" name="Rectangle 7">
            <a:extLst>
              <a:ext uri="{FF2B5EF4-FFF2-40B4-BE49-F238E27FC236}">
                <a16:creationId xmlns:a16="http://schemas.microsoft.com/office/drawing/2014/main" id="{804E2CCA-A1E9-483E-B6AC-36CAAE2C669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E8C7DF1-5939-4FA8-B14A-B9B2FC5C48F1}" type="slidenum">
              <a:rPr lang="ar-SA" altLang="zh-CN" sz="1200">
                <a:solidFill>
                  <a:srgbClr val="0000FF"/>
                </a:solidFill>
                <a:latin typeface="Marlett" pitchFamily="2" charset="2"/>
              </a:rPr>
              <a:pPr algn="r"/>
              <a:t>66</a:t>
            </a:fld>
            <a:endParaRPr lang="en-US" altLang="zh-CN" sz="1200">
              <a:solidFill>
                <a:srgbClr val="0000FF"/>
              </a:solidFill>
              <a:latin typeface="Marlett" pitchFamily="2" charset="2"/>
            </a:endParaRPr>
          </a:p>
        </p:txBody>
      </p:sp>
      <p:sp>
        <p:nvSpPr>
          <p:cNvPr id="196612" name="Rectangle 2">
            <a:extLst>
              <a:ext uri="{FF2B5EF4-FFF2-40B4-BE49-F238E27FC236}">
                <a16:creationId xmlns:a16="http://schemas.microsoft.com/office/drawing/2014/main" id="{0895B421-01FA-4DC3-A846-C5BB360D2817}"/>
              </a:ext>
            </a:extLst>
          </p:cNvPr>
          <p:cNvSpPr>
            <a:spLocks noGrp="1" noRot="1" noChangeAspect="1" noChangeArrowheads="1" noTextEdit="1"/>
          </p:cNvSpPr>
          <p:nvPr>
            <p:ph type="sldImg"/>
          </p:nvPr>
        </p:nvSpPr>
        <p:spPr>
          <a:xfrm>
            <a:off x="1143000" y="685800"/>
            <a:ext cx="4573588" cy="3430588"/>
          </a:xfrm>
          <a:ln/>
        </p:spPr>
      </p:sp>
      <p:sp>
        <p:nvSpPr>
          <p:cNvPr id="196613" name="Rectangle 3">
            <a:extLst>
              <a:ext uri="{FF2B5EF4-FFF2-40B4-BE49-F238E27FC236}">
                <a16:creationId xmlns:a16="http://schemas.microsoft.com/office/drawing/2014/main" id="{BF85BDA7-C7F6-4879-A0F2-A2E0C333E9F0}"/>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顺序很重要：先升自己的旗，再看对方的旗。</a:t>
            </a:r>
            <a:endParaRPr lang="en-US" altLang="zh-CN" dirty="0"/>
          </a:p>
          <a:p>
            <a:pPr eaLnBrk="1" hangingPunct="1"/>
            <a:endParaRPr lang="en-US" altLang="zh-CN" dirty="0">
              <a:solidFill>
                <a:srgbClr val="000000"/>
              </a:solidFill>
              <a:cs typeface="Times New Roman" panose="02020603050405020304" pitchFamily="18" charset="0"/>
            </a:endParaRPr>
          </a:p>
          <a:p>
            <a:r>
              <a:rPr lang="zh-CN" altLang="en-US" dirty="0"/>
              <a:t>如果都这样做，最后一个看的一定会看见两面旗都升起来了，就不会放出宠物 </a:t>
            </a:r>
            <a:endParaRPr lang="en-US" altLang="zh-CN" dirty="0"/>
          </a:p>
          <a:p>
            <a:r>
              <a:rPr lang="en-US" altLang="zh-CN" dirty="0"/>
              <a:t>=&gt; mutual exclusion</a:t>
            </a:r>
            <a:r>
              <a:rPr lang="zh-CN" altLang="en-US" dirty="0"/>
              <a:t>？</a:t>
            </a:r>
            <a:r>
              <a:rPr lang="en-US" altLang="zh-CN" dirty="0">
                <a:solidFill>
                  <a:srgbClr val="000000"/>
                </a:solidFill>
                <a:cs typeface="Times New Roman" panose="02020603050405020304" pitchFamily="18" charset="0"/>
              </a:rPr>
              <a:t> </a:t>
            </a:r>
          </a:p>
          <a:p>
            <a:pPr eaLnBrk="1" hangingPunct="1"/>
            <a:endParaRPr lang="en-US"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a:extLst>
              <a:ext uri="{FF2B5EF4-FFF2-40B4-BE49-F238E27FC236}">
                <a16:creationId xmlns:a16="http://schemas.microsoft.com/office/drawing/2014/main" id="{E5A2D5DF-1847-4513-AA94-D521ED10BEF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C301B65-6D00-4238-8F9A-0020E18E3F2F}" type="slidenum">
              <a:rPr lang="en-US" altLang="zh-CN"/>
              <a:pPr eaLnBrk="1" hangingPunct="1"/>
              <a:t>67</a:t>
            </a:fld>
            <a:endParaRPr lang="en-US" altLang="zh-CN"/>
          </a:p>
        </p:txBody>
      </p:sp>
      <p:sp>
        <p:nvSpPr>
          <p:cNvPr id="197635" name="Rectangle 7">
            <a:extLst>
              <a:ext uri="{FF2B5EF4-FFF2-40B4-BE49-F238E27FC236}">
                <a16:creationId xmlns:a16="http://schemas.microsoft.com/office/drawing/2014/main" id="{D35B3CE2-81E9-43CE-9C81-5A03975694F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49D2E82-86C0-48E6-A9C7-432D3A64D892}" type="slidenum">
              <a:rPr lang="ar-SA" altLang="zh-CN" sz="1200">
                <a:solidFill>
                  <a:srgbClr val="0000FF"/>
                </a:solidFill>
                <a:latin typeface="Marlett" pitchFamily="2" charset="2"/>
              </a:rPr>
              <a:pPr algn="r"/>
              <a:t>67</a:t>
            </a:fld>
            <a:endParaRPr lang="en-US" altLang="zh-CN" sz="1200">
              <a:solidFill>
                <a:srgbClr val="0000FF"/>
              </a:solidFill>
              <a:latin typeface="Marlett" pitchFamily="2" charset="2"/>
            </a:endParaRPr>
          </a:p>
        </p:txBody>
      </p:sp>
      <p:sp>
        <p:nvSpPr>
          <p:cNvPr id="197636" name="Rectangle 2">
            <a:extLst>
              <a:ext uri="{FF2B5EF4-FFF2-40B4-BE49-F238E27FC236}">
                <a16:creationId xmlns:a16="http://schemas.microsoft.com/office/drawing/2014/main" id="{B2FDEF1B-F52F-4B13-A7C8-5FCC2C4A938A}"/>
              </a:ext>
            </a:extLst>
          </p:cNvPr>
          <p:cNvSpPr>
            <a:spLocks noGrp="1" noRot="1" noChangeAspect="1" noChangeArrowheads="1" noTextEdit="1"/>
          </p:cNvSpPr>
          <p:nvPr>
            <p:ph type="sldImg"/>
          </p:nvPr>
        </p:nvSpPr>
        <p:spPr>
          <a:xfrm>
            <a:off x="1144588" y="685800"/>
            <a:ext cx="4572000" cy="3429000"/>
          </a:xfrm>
          <a:ln/>
        </p:spPr>
      </p:sp>
      <p:sp>
        <p:nvSpPr>
          <p:cNvPr id="197637" name="Rectangle 3">
            <a:extLst>
              <a:ext uri="{FF2B5EF4-FFF2-40B4-BE49-F238E27FC236}">
                <a16:creationId xmlns:a16="http://schemas.microsoft.com/office/drawing/2014/main" id="{650A6C92-A900-4F32-AFBF-B4DD3D021FBB}"/>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dirty="0"/>
              <a:t>Why not lose generality: They both have different protocols but the part of the protocols that raises the flag for the last time and looks if the other’s flag is raised is the same. </a:t>
            </a: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a:extLst>
              <a:ext uri="{FF2B5EF4-FFF2-40B4-BE49-F238E27FC236}">
                <a16:creationId xmlns:a16="http://schemas.microsoft.com/office/drawing/2014/main" id="{7B11571F-DC84-49AA-8031-426A7D4995D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EBD14EC-6416-488C-B440-420C8B05C892}" type="slidenum">
              <a:rPr lang="en-US" altLang="zh-CN"/>
              <a:pPr eaLnBrk="1" hangingPunct="1"/>
              <a:t>68</a:t>
            </a:fld>
            <a:endParaRPr lang="en-US" altLang="zh-CN"/>
          </a:p>
        </p:txBody>
      </p:sp>
      <p:sp>
        <p:nvSpPr>
          <p:cNvPr id="198659" name="Rectangle 7">
            <a:extLst>
              <a:ext uri="{FF2B5EF4-FFF2-40B4-BE49-F238E27FC236}">
                <a16:creationId xmlns:a16="http://schemas.microsoft.com/office/drawing/2014/main" id="{2F944FB0-7939-41D1-976C-49C0EE2725D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0276B08-E5A9-4B4F-B831-A1D026606DCF}" type="slidenum">
              <a:rPr lang="ar-SA" altLang="zh-CN" sz="1200">
                <a:solidFill>
                  <a:srgbClr val="0000FF"/>
                </a:solidFill>
                <a:latin typeface="Marlett" pitchFamily="2" charset="2"/>
              </a:rPr>
              <a:pPr algn="r"/>
              <a:t>68</a:t>
            </a:fld>
            <a:endParaRPr lang="en-US" altLang="zh-CN" sz="1200">
              <a:solidFill>
                <a:srgbClr val="0000FF"/>
              </a:solidFill>
              <a:latin typeface="Marlett" pitchFamily="2" charset="2"/>
            </a:endParaRPr>
          </a:p>
        </p:txBody>
      </p:sp>
      <p:sp>
        <p:nvSpPr>
          <p:cNvPr id="198660" name="Rectangle 2">
            <a:extLst>
              <a:ext uri="{FF2B5EF4-FFF2-40B4-BE49-F238E27FC236}">
                <a16:creationId xmlns:a16="http://schemas.microsoft.com/office/drawing/2014/main" id="{C2D30AAB-25FB-4F1A-94D0-B4BE3AF003BC}"/>
              </a:ext>
            </a:extLst>
          </p:cNvPr>
          <p:cNvSpPr>
            <a:spLocks noGrp="1" noRot="1" noChangeAspect="1" noChangeArrowheads="1" noTextEdit="1"/>
          </p:cNvSpPr>
          <p:nvPr>
            <p:ph type="sldImg"/>
          </p:nvPr>
        </p:nvSpPr>
        <p:spPr>
          <a:xfrm>
            <a:off x="1144588" y="685800"/>
            <a:ext cx="4572000" cy="3429000"/>
          </a:xfrm>
          <a:ln/>
        </p:spPr>
      </p:sp>
      <p:sp>
        <p:nvSpPr>
          <p:cNvPr id="198661" name="Rectangle 3">
            <a:extLst>
              <a:ext uri="{FF2B5EF4-FFF2-40B4-BE49-F238E27FC236}">
                <a16:creationId xmlns:a16="http://schemas.microsoft.com/office/drawing/2014/main" id="{C8BB7FAA-7BEA-4A6A-8395-6851234347B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a:extLst>
              <a:ext uri="{FF2B5EF4-FFF2-40B4-BE49-F238E27FC236}">
                <a16:creationId xmlns:a16="http://schemas.microsoft.com/office/drawing/2014/main" id="{D06BBDD2-6792-49E1-AC82-2232B1319BA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6F7A2C7-8592-42FC-B4E0-EDFC8900BF11}" type="slidenum">
              <a:rPr lang="en-US" altLang="zh-CN"/>
              <a:pPr eaLnBrk="1" hangingPunct="1"/>
              <a:t>69</a:t>
            </a:fld>
            <a:endParaRPr lang="en-US" altLang="zh-CN"/>
          </a:p>
        </p:txBody>
      </p:sp>
      <p:sp>
        <p:nvSpPr>
          <p:cNvPr id="199683" name="Rectangle 7">
            <a:extLst>
              <a:ext uri="{FF2B5EF4-FFF2-40B4-BE49-F238E27FC236}">
                <a16:creationId xmlns:a16="http://schemas.microsoft.com/office/drawing/2014/main" id="{483BF976-FD7B-4BED-B683-BC1BC6C9326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80645F3-6790-4FF8-94EB-AF1577CA2097}" type="slidenum">
              <a:rPr lang="ar-SA" altLang="zh-CN" sz="1200">
                <a:solidFill>
                  <a:srgbClr val="0000FF"/>
                </a:solidFill>
                <a:latin typeface="Marlett" pitchFamily="2" charset="2"/>
              </a:rPr>
              <a:pPr algn="r"/>
              <a:t>69</a:t>
            </a:fld>
            <a:endParaRPr lang="en-US" altLang="zh-CN" sz="1200">
              <a:solidFill>
                <a:srgbClr val="0000FF"/>
              </a:solidFill>
              <a:latin typeface="Marlett" pitchFamily="2" charset="2"/>
            </a:endParaRPr>
          </a:p>
        </p:txBody>
      </p:sp>
      <p:sp>
        <p:nvSpPr>
          <p:cNvPr id="199684" name="Rectangle 2">
            <a:extLst>
              <a:ext uri="{FF2B5EF4-FFF2-40B4-BE49-F238E27FC236}">
                <a16:creationId xmlns:a16="http://schemas.microsoft.com/office/drawing/2014/main" id="{9818E25B-1687-49DD-908F-226EA445746D}"/>
              </a:ext>
            </a:extLst>
          </p:cNvPr>
          <p:cNvSpPr>
            <a:spLocks noGrp="1" noRot="1" noChangeAspect="1" noChangeArrowheads="1" noTextEdit="1"/>
          </p:cNvSpPr>
          <p:nvPr>
            <p:ph type="sldImg"/>
          </p:nvPr>
        </p:nvSpPr>
        <p:spPr>
          <a:xfrm>
            <a:off x="1144588" y="685800"/>
            <a:ext cx="4572000" cy="3429000"/>
          </a:xfrm>
          <a:ln/>
        </p:spPr>
      </p:sp>
      <p:sp>
        <p:nvSpPr>
          <p:cNvPr id="199685" name="Rectangle 3">
            <a:extLst>
              <a:ext uri="{FF2B5EF4-FFF2-40B4-BE49-F238E27FC236}">
                <a16:creationId xmlns:a16="http://schemas.microsoft.com/office/drawing/2014/main" id="{36E9ABA7-8322-4BD9-84F0-864B556E3F0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a:extLst>
              <a:ext uri="{FF2B5EF4-FFF2-40B4-BE49-F238E27FC236}">
                <a16:creationId xmlns:a16="http://schemas.microsoft.com/office/drawing/2014/main" id="{849F36FB-50EF-4983-99F2-8B0BB616735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6D593E7-D5C4-4208-81A6-6BD804CDA758}" type="slidenum">
              <a:rPr lang="en-US" altLang="zh-CN"/>
              <a:pPr eaLnBrk="1" hangingPunct="1"/>
              <a:t>7</a:t>
            </a:fld>
            <a:endParaRPr lang="en-US" altLang="zh-CN"/>
          </a:p>
        </p:txBody>
      </p:sp>
      <p:sp>
        <p:nvSpPr>
          <p:cNvPr id="135171" name="Rectangle 7">
            <a:extLst>
              <a:ext uri="{FF2B5EF4-FFF2-40B4-BE49-F238E27FC236}">
                <a16:creationId xmlns:a16="http://schemas.microsoft.com/office/drawing/2014/main" id="{667BA4B2-C644-4BBF-9DB9-265243E99B7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0DAFA12-9928-44FB-9B1B-C190EB374983}" type="slidenum">
              <a:rPr lang="ar-SA" altLang="zh-CN" sz="1200">
                <a:solidFill>
                  <a:srgbClr val="0000FF"/>
                </a:solidFill>
                <a:latin typeface="Marlett" pitchFamily="2" charset="2"/>
              </a:rPr>
              <a:pPr algn="r"/>
              <a:t>7</a:t>
            </a:fld>
            <a:endParaRPr lang="en-US" altLang="zh-CN" sz="1200">
              <a:solidFill>
                <a:srgbClr val="0000FF"/>
              </a:solidFill>
              <a:latin typeface="Marlett" pitchFamily="2" charset="2"/>
            </a:endParaRPr>
          </a:p>
        </p:txBody>
      </p:sp>
      <p:sp>
        <p:nvSpPr>
          <p:cNvPr id="135172" name="Rectangle 2">
            <a:extLst>
              <a:ext uri="{FF2B5EF4-FFF2-40B4-BE49-F238E27FC236}">
                <a16:creationId xmlns:a16="http://schemas.microsoft.com/office/drawing/2014/main" id="{A1E1E1F6-5901-48B2-80FF-3ADCF66E22CE}"/>
              </a:ext>
            </a:extLst>
          </p:cNvPr>
          <p:cNvSpPr>
            <a:spLocks noGrp="1" noRot="1" noChangeAspect="1" noChangeArrowheads="1" noTextEdit="1"/>
          </p:cNvSpPr>
          <p:nvPr>
            <p:ph type="sldImg"/>
          </p:nvPr>
        </p:nvSpPr>
        <p:spPr>
          <a:xfrm>
            <a:off x="1144588" y="685800"/>
            <a:ext cx="4572000" cy="3429000"/>
          </a:xfrm>
          <a:ln/>
        </p:spPr>
      </p:sp>
      <p:sp>
        <p:nvSpPr>
          <p:cNvPr id="135173" name="Rectangle 3">
            <a:extLst>
              <a:ext uri="{FF2B5EF4-FFF2-40B4-BE49-F238E27FC236}">
                <a16:creationId xmlns:a16="http://schemas.microsoft.com/office/drawing/2014/main" id="{ED653075-3960-44E3-AE06-47E2960F3A87}"/>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濒危：多处理器芯片。</a:t>
            </a:r>
            <a:endParaRPr lang="en-US" altLang="zh-CN" dirty="0"/>
          </a:p>
          <a:p>
            <a:r>
              <a:rPr lang="zh-CN" altLang="en-US" dirty="0"/>
              <a:t>共享内存的多处理器结构：多个</a:t>
            </a:r>
            <a:r>
              <a:rPr lang="en-US" altLang="zh-CN" dirty="0"/>
              <a:t>CPU</a:t>
            </a:r>
            <a:r>
              <a:rPr lang="zh-CN" altLang="en-US" dirty="0"/>
              <a:t>通过总线</a:t>
            </a:r>
            <a:r>
              <a:rPr lang="zh-CN" altLang="en-US" sz="1200" b="0" i="0" kern="1200" dirty="0">
                <a:solidFill>
                  <a:schemeClr val="tx1"/>
                </a:solidFill>
                <a:effectLst/>
                <a:latin typeface="Comic Sans MS" pitchFamily="66" charset="0"/>
                <a:ea typeface="+mn-ea"/>
                <a:cs typeface="+mn-cs"/>
              </a:rPr>
              <a:t>连接共享同一块物理内存</a:t>
            </a:r>
            <a:endParaRPr lang="en-US" altLang="zh-CN"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a:extLst>
              <a:ext uri="{FF2B5EF4-FFF2-40B4-BE49-F238E27FC236}">
                <a16:creationId xmlns:a16="http://schemas.microsoft.com/office/drawing/2014/main" id="{DB943135-970D-4A7D-95A2-66028E73CF5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04846FF-47FB-4A18-82F0-D89C2CADFBEC}" type="slidenum">
              <a:rPr lang="en-US" altLang="zh-CN"/>
              <a:pPr eaLnBrk="1" hangingPunct="1"/>
              <a:t>70</a:t>
            </a:fld>
            <a:endParaRPr lang="en-US" altLang="zh-CN"/>
          </a:p>
        </p:txBody>
      </p:sp>
      <p:sp>
        <p:nvSpPr>
          <p:cNvPr id="200707" name="Rectangle 7">
            <a:extLst>
              <a:ext uri="{FF2B5EF4-FFF2-40B4-BE49-F238E27FC236}">
                <a16:creationId xmlns:a16="http://schemas.microsoft.com/office/drawing/2014/main" id="{A5CF9F65-AD30-48E8-A9F2-185BB2D259A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5C93AF3-3E51-4AE8-8778-37754505E0BB}" type="slidenum">
              <a:rPr lang="ar-SA" altLang="zh-CN" sz="1200">
                <a:solidFill>
                  <a:srgbClr val="0000FF"/>
                </a:solidFill>
                <a:latin typeface="Marlett" pitchFamily="2" charset="2"/>
              </a:rPr>
              <a:pPr algn="r"/>
              <a:t>70</a:t>
            </a:fld>
            <a:endParaRPr lang="en-US" altLang="zh-CN" sz="1200">
              <a:solidFill>
                <a:srgbClr val="0000FF"/>
              </a:solidFill>
              <a:latin typeface="Marlett" pitchFamily="2" charset="2"/>
            </a:endParaRPr>
          </a:p>
        </p:txBody>
      </p:sp>
      <p:sp>
        <p:nvSpPr>
          <p:cNvPr id="200708" name="Rectangle 2">
            <a:extLst>
              <a:ext uri="{FF2B5EF4-FFF2-40B4-BE49-F238E27FC236}">
                <a16:creationId xmlns:a16="http://schemas.microsoft.com/office/drawing/2014/main" id="{C592F8E0-5CCA-4069-B2BA-307ABE49150F}"/>
              </a:ext>
            </a:extLst>
          </p:cNvPr>
          <p:cNvSpPr>
            <a:spLocks noGrp="1" noRot="1" noChangeAspect="1" noChangeArrowheads="1" noTextEdit="1"/>
          </p:cNvSpPr>
          <p:nvPr>
            <p:ph type="sldImg"/>
          </p:nvPr>
        </p:nvSpPr>
        <p:spPr>
          <a:xfrm>
            <a:off x="1144588" y="685800"/>
            <a:ext cx="4572000" cy="3429000"/>
          </a:xfrm>
          <a:ln/>
        </p:spPr>
      </p:sp>
      <p:sp>
        <p:nvSpPr>
          <p:cNvPr id="200709" name="Rectangle 3">
            <a:extLst>
              <a:ext uri="{FF2B5EF4-FFF2-40B4-BE49-F238E27FC236}">
                <a16:creationId xmlns:a16="http://schemas.microsoft.com/office/drawing/2014/main" id="{82AE3F7A-E04C-43C2-A24C-D3259BA88CC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a:extLst>
              <a:ext uri="{FF2B5EF4-FFF2-40B4-BE49-F238E27FC236}">
                <a16:creationId xmlns:a16="http://schemas.microsoft.com/office/drawing/2014/main" id="{F3C01826-CBEC-429B-B629-1ABF14AA8E4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002AF6-51DC-4EF4-A3EA-A6B432ABFF31}" type="slidenum">
              <a:rPr lang="en-US" altLang="zh-CN"/>
              <a:pPr eaLnBrk="1" hangingPunct="1"/>
              <a:t>71</a:t>
            </a:fld>
            <a:endParaRPr lang="en-US" altLang="zh-CN"/>
          </a:p>
        </p:txBody>
      </p:sp>
      <p:sp>
        <p:nvSpPr>
          <p:cNvPr id="201731" name="Rectangle 7">
            <a:extLst>
              <a:ext uri="{FF2B5EF4-FFF2-40B4-BE49-F238E27FC236}">
                <a16:creationId xmlns:a16="http://schemas.microsoft.com/office/drawing/2014/main" id="{10CE8A86-DDE3-41D7-925A-4415A2B6714C}"/>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CE1DFEA-3DEF-493F-AEA2-AAD4EF0DFFC2}" type="slidenum">
              <a:rPr lang="ar-SA" altLang="zh-CN" sz="1200">
                <a:solidFill>
                  <a:srgbClr val="0000FF"/>
                </a:solidFill>
                <a:latin typeface="Marlett" pitchFamily="2" charset="2"/>
              </a:rPr>
              <a:pPr algn="r"/>
              <a:t>71</a:t>
            </a:fld>
            <a:endParaRPr lang="en-US" altLang="zh-CN" sz="1200">
              <a:solidFill>
                <a:srgbClr val="0000FF"/>
              </a:solidFill>
              <a:latin typeface="Marlett" pitchFamily="2" charset="2"/>
            </a:endParaRPr>
          </a:p>
        </p:txBody>
      </p:sp>
      <p:sp>
        <p:nvSpPr>
          <p:cNvPr id="201732" name="Rectangle 2">
            <a:extLst>
              <a:ext uri="{FF2B5EF4-FFF2-40B4-BE49-F238E27FC236}">
                <a16:creationId xmlns:a16="http://schemas.microsoft.com/office/drawing/2014/main" id="{028061DF-EFA3-49C2-9133-0FCE7BE19DCC}"/>
              </a:ext>
            </a:extLst>
          </p:cNvPr>
          <p:cNvSpPr>
            <a:spLocks noGrp="1" noRot="1" noChangeAspect="1" noChangeArrowheads="1" noTextEdit="1"/>
          </p:cNvSpPr>
          <p:nvPr>
            <p:ph type="sldImg"/>
          </p:nvPr>
        </p:nvSpPr>
        <p:spPr>
          <a:xfrm>
            <a:off x="1144588" y="685800"/>
            <a:ext cx="4572000" cy="3429000"/>
          </a:xfrm>
          <a:ln/>
        </p:spPr>
      </p:sp>
      <p:sp>
        <p:nvSpPr>
          <p:cNvPr id="201733" name="Rectangle 3">
            <a:extLst>
              <a:ext uri="{FF2B5EF4-FFF2-40B4-BE49-F238E27FC236}">
                <a16:creationId xmlns:a16="http://schemas.microsoft.com/office/drawing/2014/main" id="{9BC33F04-292C-496C-A59D-3EC8DF02C86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a:extLst>
              <a:ext uri="{FF2B5EF4-FFF2-40B4-BE49-F238E27FC236}">
                <a16:creationId xmlns:a16="http://schemas.microsoft.com/office/drawing/2014/main" id="{040C789E-1496-4D56-B338-A131272733C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D870FC0-A9DF-4997-903B-BD95BCAE7D1B}" type="slidenum">
              <a:rPr lang="en-US" altLang="zh-CN"/>
              <a:pPr eaLnBrk="1" hangingPunct="1"/>
              <a:t>72</a:t>
            </a:fld>
            <a:endParaRPr lang="en-US" altLang="zh-CN"/>
          </a:p>
        </p:txBody>
      </p:sp>
      <p:sp>
        <p:nvSpPr>
          <p:cNvPr id="202755" name="Rectangle 7">
            <a:extLst>
              <a:ext uri="{FF2B5EF4-FFF2-40B4-BE49-F238E27FC236}">
                <a16:creationId xmlns:a16="http://schemas.microsoft.com/office/drawing/2014/main" id="{2E813882-D565-460A-84DD-D5855B17BD3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1F810E7-125C-4331-A266-AB62192F137B}" type="slidenum">
              <a:rPr lang="ar-SA" altLang="zh-CN" sz="1200">
                <a:solidFill>
                  <a:srgbClr val="0000FF"/>
                </a:solidFill>
                <a:latin typeface="Marlett" pitchFamily="2" charset="2"/>
              </a:rPr>
              <a:pPr algn="r"/>
              <a:t>72</a:t>
            </a:fld>
            <a:endParaRPr lang="en-US" altLang="zh-CN" sz="1200">
              <a:solidFill>
                <a:srgbClr val="0000FF"/>
              </a:solidFill>
              <a:latin typeface="Marlett" pitchFamily="2" charset="2"/>
            </a:endParaRPr>
          </a:p>
        </p:txBody>
      </p:sp>
      <p:sp>
        <p:nvSpPr>
          <p:cNvPr id="202756" name="Rectangle 2">
            <a:extLst>
              <a:ext uri="{FF2B5EF4-FFF2-40B4-BE49-F238E27FC236}">
                <a16:creationId xmlns:a16="http://schemas.microsoft.com/office/drawing/2014/main" id="{EB7458C2-C63F-4A74-91CC-E150A73C26AB}"/>
              </a:ext>
            </a:extLst>
          </p:cNvPr>
          <p:cNvSpPr>
            <a:spLocks noGrp="1" noRot="1" noChangeAspect="1" noChangeArrowheads="1" noTextEdit="1"/>
          </p:cNvSpPr>
          <p:nvPr>
            <p:ph type="sldImg"/>
          </p:nvPr>
        </p:nvSpPr>
        <p:spPr>
          <a:xfrm>
            <a:off x="1144588" y="685800"/>
            <a:ext cx="4572000" cy="3429000"/>
          </a:xfrm>
          <a:ln/>
        </p:spPr>
      </p:sp>
      <p:sp>
        <p:nvSpPr>
          <p:cNvPr id="202757" name="Rectangle 3">
            <a:extLst>
              <a:ext uri="{FF2B5EF4-FFF2-40B4-BE49-F238E27FC236}">
                <a16:creationId xmlns:a16="http://schemas.microsoft.com/office/drawing/2014/main" id="{A6485BF3-5254-49F4-A43F-09FDFEE00B5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778" name="Rectangle 7">
            <a:extLst>
              <a:ext uri="{FF2B5EF4-FFF2-40B4-BE49-F238E27FC236}">
                <a16:creationId xmlns:a16="http://schemas.microsoft.com/office/drawing/2014/main" id="{C834135D-40FB-4270-8A06-7E2D5824FAB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5F4D8C3-8B72-444F-BEC4-CC24FF70E590}" type="slidenum">
              <a:rPr lang="en-US" altLang="zh-CN"/>
              <a:pPr eaLnBrk="1" hangingPunct="1"/>
              <a:t>73</a:t>
            </a:fld>
            <a:endParaRPr lang="en-US" altLang="zh-CN"/>
          </a:p>
        </p:txBody>
      </p:sp>
      <p:sp>
        <p:nvSpPr>
          <p:cNvPr id="203779" name="Rectangle 7">
            <a:extLst>
              <a:ext uri="{FF2B5EF4-FFF2-40B4-BE49-F238E27FC236}">
                <a16:creationId xmlns:a16="http://schemas.microsoft.com/office/drawing/2014/main" id="{93068383-0E83-45D0-870C-ACC7C813811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7F55ED8-D479-4181-BEDA-F96A3C738329}" type="slidenum">
              <a:rPr lang="ar-SA" altLang="zh-CN" sz="1200">
                <a:solidFill>
                  <a:srgbClr val="0000FF"/>
                </a:solidFill>
                <a:latin typeface="Marlett" pitchFamily="2" charset="2"/>
              </a:rPr>
              <a:pPr algn="r"/>
              <a:t>73</a:t>
            </a:fld>
            <a:endParaRPr lang="en-US" altLang="zh-CN" sz="1200">
              <a:solidFill>
                <a:srgbClr val="0000FF"/>
              </a:solidFill>
              <a:latin typeface="Marlett" pitchFamily="2" charset="2"/>
            </a:endParaRPr>
          </a:p>
        </p:txBody>
      </p:sp>
      <p:sp>
        <p:nvSpPr>
          <p:cNvPr id="203780" name="Rectangle 2">
            <a:extLst>
              <a:ext uri="{FF2B5EF4-FFF2-40B4-BE49-F238E27FC236}">
                <a16:creationId xmlns:a16="http://schemas.microsoft.com/office/drawing/2014/main" id="{6E6C4B3B-2C8C-483B-AEF4-C037401DB6FE}"/>
              </a:ext>
            </a:extLst>
          </p:cNvPr>
          <p:cNvSpPr>
            <a:spLocks noGrp="1" noRot="1" noChangeAspect="1" noChangeArrowheads="1" noTextEdit="1"/>
          </p:cNvSpPr>
          <p:nvPr>
            <p:ph type="sldImg"/>
          </p:nvPr>
        </p:nvSpPr>
        <p:spPr>
          <a:xfrm>
            <a:off x="1143000" y="685800"/>
            <a:ext cx="4573588" cy="3430588"/>
          </a:xfrm>
          <a:ln/>
        </p:spPr>
      </p:sp>
      <p:sp>
        <p:nvSpPr>
          <p:cNvPr id="203781" name="Rectangle 3">
            <a:extLst>
              <a:ext uri="{FF2B5EF4-FFF2-40B4-BE49-F238E27FC236}">
                <a16:creationId xmlns:a16="http://schemas.microsoft.com/office/drawing/2014/main" id="{30C9BFD7-D645-4187-8BC6-7DD42D017209}"/>
              </a:ext>
            </a:extLst>
          </p:cNvPr>
          <p:cNvSpPr>
            <a:spLocks noGrp="1" noChangeArrowheads="1"/>
          </p:cNvSpPr>
          <p:nvPr>
            <p:ph type="body" idx="1"/>
          </p:nvPr>
        </p:nvSpPr>
        <p:spPr>
          <a:xfrm>
            <a:off x="912813" y="4343400"/>
            <a:ext cx="503237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cs typeface="Times New Roman" panose="02020603050405020304" pitchFamily="18" charset="0"/>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a:extLst>
              <a:ext uri="{FF2B5EF4-FFF2-40B4-BE49-F238E27FC236}">
                <a16:creationId xmlns:a16="http://schemas.microsoft.com/office/drawing/2014/main" id="{4A5988C0-9CFB-4C72-8683-C2B40939A04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E0EF308-DC7C-4BCC-B904-7BB66595590A}" type="slidenum">
              <a:rPr lang="en-US" altLang="zh-CN"/>
              <a:pPr eaLnBrk="1" hangingPunct="1"/>
              <a:t>74</a:t>
            </a:fld>
            <a:endParaRPr lang="en-US" altLang="zh-CN"/>
          </a:p>
        </p:txBody>
      </p:sp>
      <p:sp>
        <p:nvSpPr>
          <p:cNvPr id="204803" name="Rectangle 7">
            <a:extLst>
              <a:ext uri="{FF2B5EF4-FFF2-40B4-BE49-F238E27FC236}">
                <a16:creationId xmlns:a16="http://schemas.microsoft.com/office/drawing/2014/main" id="{DAF5ED46-9E0F-49E0-B06B-D0BECF15AA37}"/>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FABE93F-29F0-42AD-A95C-64D326C5953B}" type="slidenum">
              <a:rPr lang="ar-SA" altLang="zh-CN" sz="1200">
                <a:solidFill>
                  <a:srgbClr val="0000FF"/>
                </a:solidFill>
                <a:latin typeface="Marlett" pitchFamily="2" charset="2"/>
              </a:rPr>
              <a:pPr algn="r"/>
              <a:t>74</a:t>
            </a:fld>
            <a:endParaRPr lang="en-US" altLang="zh-CN" sz="1200">
              <a:solidFill>
                <a:srgbClr val="0000FF"/>
              </a:solidFill>
              <a:latin typeface="Marlett" pitchFamily="2" charset="2"/>
            </a:endParaRPr>
          </a:p>
        </p:txBody>
      </p:sp>
      <p:sp>
        <p:nvSpPr>
          <p:cNvPr id="204804" name="Rectangle 2">
            <a:extLst>
              <a:ext uri="{FF2B5EF4-FFF2-40B4-BE49-F238E27FC236}">
                <a16:creationId xmlns:a16="http://schemas.microsoft.com/office/drawing/2014/main" id="{7CF1F2BB-762C-4583-ACED-DE4D9142BD9B}"/>
              </a:ext>
            </a:extLst>
          </p:cNvPr>
          <p:cNvSpPr>
            <a:spLocks noGrp="1" noRot="1" noChangeAspect="1" noChangeArrowheads="1" noTextEdit="1"/>
          </p:cNvSpPr>
          <p:nvPr>
            <p:ph type="sldImg"/>
          </p:nvPr>
        </p:nvSpPr>
        <p:spPr>
          <a:xfrm>
            <a:off x="1144588" y="685800"/>
            <a:ext cx="4572000" cy="3429000"/>
          </a:xfrm>
          <a:ln/>
        </p:spPr>
      </p:sp>
      <p:sp>
        <p:nvSpPr>
          <p:cNvPr id="204805" name="Rectangle 3">
            <a:extLst>
              <a:ext uri="{FF2B5EF4-FFF2-40B4-BE49-F238E27FC236}">
                <a16:creationId xmlns:a16="http://schemas.microsoft.com/office/drawing/2014/main" id="{C610F9F0-E395-446F-81EB-B7EA69BB212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en-US" altLang="zh-CN" dirty="0"/>
              <a:t>Notice that when Alice or Bob look at the other’s flag, it might be in the process of being raised, which means we need to decide from what point on the flag is up or down. We essentially want to turn a continuous process of raising the flag into a discrete process in which it only has two states and we never have an intermediate “undefined” state. </a:t>
            </a:r>
          </a:p>
          <a:p>
            <a:r>
              <a:rPr lang="en-US" altLang="zh-CN" dirty="0"/>
              <a:t>The same issue arises in memory. </a:t>
            </a: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a:extLst>
              <a:ext uri="{FF2B5EF4-FFF2-40B4-BE49-F238E27FC236}">
                <a16:creationId xmlns:a16="http://schemas.microsoft.com/office/drawing/2014/main" id="{784BE5F5-0FD3-44D9-8FF0-3A6F363F59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F7AC328-9A20-489D-A805-36BFE7291B78}" type="slidenum">
              <a:rPr lang="en-US" altLang="zh-CN"/>
              <a:pPr eaLnBrk="1" hangingPunct="1"/>
              <a:t>75</a:t>
            </a:fld>
            <a:endParaRPr lang="en-US" altLang="zh-CN"/>
          </a:p>
        </p:txBody>
      </p:sp>
      <p:sp>
        <p:nvSpPr>
          <p:cNvPr id="205827" name="Rectangle 7">
            <a:extLst>
              <a:ext uri="{FF2B5EF4-FFF2-40B4-BE49-F238E27FC236}">
                <a16:creationId xmlns:a16="http://schemas.microsoft.com/office/drawing/2014/main" id="{0346D88E-9197-4E24-9CF5-52D6D453CEF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E8B8C51-2623-43E4-8572-7A0763138E6D}" type="slidenum">
              <a:rPr lang="ar-SA" altLang="zh-CN" sz="1200">
                <a:solidFill>
                  <a:srgbClr val="0000FF"/>
                </a:solidFill>
                <a:latin typeface="Marlett" pitchFamily="2" charset="2"/>
              </a:rPr>
              <a:pPr algn="r"/>
              <a:t>75</a:t>
            </a:fld>
            <a:endParaRPr lang="en-US" altLang="zh-CN" sz="1200">
              <a:solidFill>
                <a:srgbClr val="0000FF"/>
              </a:solidFill>
              <a:latin typeface="Marlett" pitchFamily="2" charset="2"/>
            </a:endParaRPr>
          </a:p>
        </p:txBody>
      </p:sp>
      <p:sp>
        <p:nvSpPr>
          <p:cNvPr id="205828" name="Rectangle 2">
            <a:extLst>
              <a:ext uri="{FF2B5EF4-FFF2-40B4-BE49-F238E27FC236}">
                <a16:creationId xmlns:a16="http://schemas.microsoft.com/office/drawing/2014/main" id="{E354199D-A4A6-4E82-A204-D9D0C22B95A6}"/>
              </a:ext>
            </a:extLst>
          </p:cNvPr>
          <p:cNvSpPr>
            <a:spLocks noGrp="1" noRot="1" noChangeAspect="1" noChangeArrowheads="1" noTextEdit="1"/>
          </p:cNvSpPr>
          <p:nvPr>
            <p:ph type="sldImg"/>
          </p:nvPr>
        </p:nvSpPr>
        <p:spPr>
          <a:xfrm>
            <a:off x="1144588" y="685800"/>
            <a:ext cx="4572000" cy="3429000"/>
          </a:xfrm>
          <a:ln/>
        </p:spPr>
      </p:sp>
      <p:sp>
        <p:nvSpPr>
          <p:cNvPr id="205829" name="Rectangle 3">
            <a:extLst>
              <a:ext uri="{FF2B5EF4-FFF2-40B4-BE49-F238E27FC236}">
                <a16:creationId xmlns:a16="http://schemas.microsoft.com/office/drawing/2014/main" id="{5E92E5DA-DDF0-4A4D-A5BF-271B0650869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a:extLst>
              <a:ext uri="{FF2B5EF4-FFF2-40B4-BE49-F238E27FC236}">
                <a16:creationId xmlns:a16="http://schemas.microsoft.com/office/drawing/2014/main" id="{967CB447-AA2C-4C0D-956D-C72375EA7CC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6CACFF2-F5B4-4EA5-BE9D-0BFEC900252E}" type="slidenum">
              <a:rPr lang="en-US" altLang="zh-CN"/>
              <a:pPr eaLnBrk="1" hangingPunct="1"/>
              <a:t>76</a:t>
            </a:fld>
            <a:endParaRPr lang="en-US" altLang="zh-CN"/>
          </a:p>
        </p:txBody>
      </p:sp>
      <p:sp>
        <p:nvSpPr>
          <p:cNvPr id="206851" name="Rectangle 7">
            <a:extLst>
              <a:ext uri="{FF2B5EF4-FFF2-40B4-BE49-F238E27FC236}">
                <a16:creationId xmlns:a16="http://schemas.microsoft.com/office/drawing/2014/main" id="{D028126A-5081-4CDB-9722-B47D9C15CEF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8ED86F1-A59C-447B-B459-A5956653326B}" type="slidenum">
              <a:rPr lang="ar-SA" altLang="zh-CN" sz="1200">
                <a:solidFill>
                  <a:srgbClr val="0000FF"/>
                </a:solidFill>
                <a:latin typeface="Marlett" pitchFamily="2" charset="2"/>
              </a:rPr>
              <a:pPr algn="r"/>
              <a:t>76</a:t>
            </a:fld>
            <a:endParaRPr lang="en-US" altLang="zh-CN" sz="1200">
              <a:solidFill>
                <a:srgbClr val="0000FF"/>
              </a:solidFill>
              <a:latin typeface="Marlett" pitchFamily="2" charset="2"/>
            </a:endParaRPr>
          </a:p>
        </p:txBody>
      </p:sp>
      <p:sp>
        <p:nvSpPr>
          <p:cNvPr id="206852" name="Rectangle 2">
            <a:extLst>
              <a:ext uri="{FF2B5EF4-FFF2-40B4-BE49-F238E27FC236}">
                <a16:creationId xmlns:a16="http://schemas.microsoft.com/office/drawing/2014/main" id="{CD8695B6-3BD5-49C7-BE25-376D06C35B9F}"/>
              </a:ext>
            </a:extLst>
          </p:cNvPr>
          <p:cNvSpPr>
            <a:spLocks noGrp="1" noRot="1" noChangeAspect="1" noChangeArrowheads="1" noTextEdit="1"/>
          </p:cNvSpPr>
          <p:nvPr>
            <p:ph type="sldImg"/>
          </p:nvPr>
        </p:nvSpPr>
        <p:spPr>
          <a:xfrm>
            <a:off x="1144588" y="685800"/>
            <a:ext cx="4572000" cy="3429000"/>
          </a:xfrm>
          <a:ln/>
        </p:spPr>
      </p:sp>
      <p:sp>
        <p:nvSpPr>
          <p:cNvPr id="206853" name="Rectangle 3">
            <a:extLst>
              <a:ext uri="{FF2B5EF4-FFF2-40B4-BE49-F238E27FC236}">
                <a16:creationId xmlns:a16="http://schemas.microsoft.com/office/drawing/2014/main" id="{51C906F7-2DEC-46C6-B750-26E6D546F02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a:extLst>
              <a:ext uri="{FF2B5EF4-FFF2-40B4-BE49-F238E27FC236}">
                <a16:creationId xmlns:a16="http://schemas.microsoft.com/office/drawing/2014/main" id="{9F69C776-E3F8-4240-9570-0AD9B99E131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60602CF1-5736-4ABB-B2CE-88AD1492BFD1}" type="slidenum">
              <a:rPr lang="en-US" altLang="zh-CN"/>
              <a:pPr eaLnBrk="1" hangingPunct="1"/>
              <a:t>77</a:t>
            </a:fld>
            <a:endParaRPr lang="en-US" altLang="zh-CN"/>
          </a:p>
        </p:txBody>
      </p:sp>
      <p:sp>
        <p:nvSpPr>
          <p:cNvPr id="207875" name="Rectangle 7">
            <a:extLst>
              <a:ext uri="{FF2B5EF4-FFF2-40B4-BE49-F238E27FC236}">
                <a16:creationId xmlns:a16="http://schemas.microsoft.com/office/drawing/2014/main" id="{53C68D10-B34D-4D67-A1F0-3065895FDF5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DCB343A-3A1A-4F32-B415-58A8745E4F21}" type="slidenum">
              <a:rPr lang="ar-SA" altLang="zh-CN" sz="1200">
                <a:solidFill>
                  <a:srgbClr val="0000FF"/>
                </a:solidFill>
                <a:latin typeface="Marlett" pitchFamily="2" charset="2"/>
              </a:rPr>
              <a:pPr algn="r"/>
              <a:t>77</a:t>
            </a:fld>
            <a:endParaRPr lang="en-US" altLang="zh-CN" sz="1200">
              <a:solidFill>
                <a:srgbClr val="0000FF"/>
              </a:solidFill>
              <a:latin typeface="Marlett" pitchFamily="2" charset="2"/>
            </a:endParaRPr>
          </a:p>
        </p:txBody>
      </p:sp>
      <p:sp>
        <p:nvSpPr>
          <p:cNvPr id="207876" name="Rectangle 2">
            <a:extLst>
              <a:ext uri="{FF2B5EF4-FFF2-40B4-BE49-F238E27FC236}">
                <a16:creationId xmlns:a16="http://schemas.microsoft.com/office/drawing/2014/main" id="{5AEE11AA-068A-4DF0-A0E7-C1EA90804985}"/>
              </a:ext>
            </a:extLst>
          </p:cNvPr>
          <p:cNvSpPr>
            <a:spLocks noGrp="1" noRot="1" noChangeAspect="1" noChangeArrowheads="1" noTextEdit="1"/>
          </p:cNvSpPr>
          <p:nvPr>
            <p:ph type="sldImg"/>
          </p:nvPr>
        </p:nvSpPr>
        <p:spPr>
          <a:xfrm>
            <a:off x="1144588" y="685800"/>
            <a:ext cx="4572000" cy="3429000"/>
          </a:xfrm>
          <a:ln/>
        </p:spPr>
      </p:sp>
      <p:sp>
        <p:nvSpPr>
          <p:cNvPr id="207877" name="Rectangle 3">
            <a:extLst>
              <a:ext uri="{FF2B5EF4-FFF2-40B4-BE49-F238E27FC236}">
                <a16:creationId xmlns:a16="http://schemas.microsoft.com/office/drawing/2014/main" id="{D74B0058-7145-4E28-80A4-68A5B21319FA}"/>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a:extLst>
              <a:ext uri="{FF2B5EF4-FFF2-40B4-BE49-F238E27FC236}">
                <a16:creationId xmlns:a16="http://schemas.microsoft.com/office/drawing/2014/main" id="{AF79F071-5DF9-4475-BFC3-AEF5995218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3D4B9FF-CC5F-4B13-9EDB-2EE6380CDD0E}" type="slidenum">
              <a:rPr lang="en-US" altLang="zh-CN"/>
              <a:pPr eaLnBrk="1" hangingPunct="1"/>
              <a:t>78</a:t>
            </a:fld>
            <a:endParaRPr lang="en-US" altLang="zh-CN"/>
          </a:p>
        </p:txBody>
      </p:sp>
      <p:sp>
        <p:nvSpPr>
          <p:cNvPr id="208899" name="Rectangle 7">
            <a:extLst>
              <a:ext uri="{FF2B5EF4-FFF2-40B4-BE49-F238E27FC236}">
                <a16:creationId xmlns:a16="http://schemas.microsoft.com/office/drawing/2014/main" id="{602CDA81-5F77-4DF4-A762-26909DE695D8}"/>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1FA5D02-D9A8-4E8C-B649-B65A1C1367C5}" type="slidenum">
              <a:rPr lang="ar-SA" altLang="zh-CN" sz="1200">
                <a:solidFill>
                  <a:srgbClr val="0000FF"/>
                </a:solidFill>
                <a:latin typeface="Marlett" pitchFamily="2" charset="2"/>
              </a:rPr>
              <a:pPr algn="r"/>
              <a:t>78</a:t>
            </a:fld>
            <a:endParaRPr lang="en-US" altLang="zh-CN" sz="1200">
              <a:solidFill>
                <a:srgbClr val="0000FF"/>
              </a:solidFill>
              <a:latin typeface="Marlett" pitchFamily="2" charset="2"/>
            </a:endParaRPr>
          </a:p>
        </p:txBody>
      </p:sp>
      <p:sp>
        <p:nvSpPr>
          <p:cNvPr id="208900" name="Rectangle 2">
            <a:extLst>
              <a:ext uri="{FF2B5EF4-FFF2-40B4-BE49-F238E27FC236}">
                <a16:creationId xmlns:a16="http://schemas.microsoft.com/office/drawing/2014/main" id="{CE081B21-83E6-4828-81E4-65B7829D7130}"/>
              </a:ext>
            </a:extLst>
          </p:cNvPr>
          <p:cNvSpPr>
            <a:spLocks noGrp="1" noRot="1" noChangeAspect="1" noChangeArrowheads="1" noTextEdit="1"/>
          </p:cNvSpPr>
          <p:nvPr>
            <p:ph type="sldImg"/>
          </p:nvPr>
        </p:nvSpPr>
        <p:spPr>
          <a:xfrm>
            <a:off x="1144588" y="685800"/>
            <a:ext cx="4572000" cy="3429000"/>
          </a:xfrm>
          <a:ln/>
        </p:spPr>
      </p:sp>
      <p:sp>
        <p:nvSpPr>
          <p:cNvPr id="208901" name="Rectangle 3">
            <a:extLst>
              <a:ext uri="{FF2B5EF4-FFF2-40B4-BE49-F238E27FC236}">
                <a16:creationId xmlns:a16="http://schemas.microsoft.com/office/drawing/2014/main" id="{943191AB-AE42-40D6-B30F-D5FFF9C2832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a:extLst>
              <a:ext uri="{FF2B5EF4-FFF2-40B4-BE49-F238E27FC236}">
                <a16:creationId xmlns:a16="http://schemas.microsoft.com/office/drawing/2014/main" id="{B26E8FF3-DE88-4DA7-85FE-C906970FEA4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5ADEFB34-9C55-4447-9A95-008DEA40F353}" type="slidenum">
              <a:rPr lang="en-US" altLang="zh-CN"/>
              <a:pPr eaLnBrk="1" hangingPunct="1"/>
              <a:t>79</a:t>
            </a:fld>
            <a:endParaRPr lang="en-US" altLang="zh-CN"/>
          </a:p>
        </p:txBody>
      </p:sp>
      <p:sp>
        <p:nvSpPr>
          <p:cNvPr id="209923" name="Rectangle 7">
            <a:extLst>
              <a:ext uri="{FF2B5EF4-FFF2-40B4-BE49-F238E27FC236}">
                <a16:creationId xmlns:a16="http://schemas.microsoft.com/office/drawing/2014/main" id="{D0776783-21A0-4C92-BCD2-3CBC3F3D6855}"/>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120B2F1-3115-4AF8-95BF-E338A5FE40AC}" type="slidenum">
              <a:rPr lang="ar-SA" altLang="zh-CN" sz="1200">
                <a:solidFill>
                  <a:srgbClr val="0000FF"/>
                </a:solidFill>
                <a:latin typeface="Marlett" pitchFamily="2" charset="2"/>
              </a:rPr>
              <a:pPr algn="r"/>
              <a:t>79</a:t>
            </a:fld>
            <a:endParaRPr lang="en-US" altLang="zh-CN" sz="1200">
              <a:solidFill>
                <a:srgbClr val="0000FF"/>
              </a:solidFill>
              <a:latin typeface="Marlett" pitchFamily="2" charset="2"/>
            </a:endParaRPr>
          </a:p>
        </p:txBody>
      </p:sp>
      <p:sp>
        <p:nvSpPr>
          <p:cNvPr id="209924" name="Rectangle 2">
            <a:extLst>
              <a:ext uri="{FF2B5EF4-FFF2-40B4-BE49-F238E27FC236}">
                <a16:creationId xmlns:a16="http://schemas.microsoft.com/office/drawing/2014/main" id="{0218B2D0-8677-4D43-9A6D-632F039E511B}"/>
              </a:ext>
            </a:extLst>
          </p:cNvPr>
          <p:cNvSpPr>
            <a:spLocks noGrp="1" noRot="1" noChangeAspect="1" noChangeArrowheads="1" noTextEdit="1"/>
          </p:cNvSpPr>
          <p:nvPr>
            <p:ph type="sldImg"/>
          </p:nvPr>
        </p:nvSpPr>
        <p:spPr>
          <a:xfrm>
            <a:off x="1144588" y="685800"/>
            <a:ext cx="4572000" cy="3429000"/>
          </a:xfrm>
          <a:ln/>
        </p:spPr>
      </p:sp>
      <p:sp>
        <p:nvSpPr>
          <p:cNvPr id="209925" name="Rectangle 3">
            <a:extLst>
              <a:ext uri="{FF2B5EF4-FFF2-40B4-BE49-F238E27FC236}">
                <a16:creationId xmlns:a16="http://schemas.microsoft.com/office/drawing/2014/main" id="{5842E685-F6EB-4FF3-87B8-B5CCCD5AC390}"/>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BD4B1CF7-003E-486E-A98D-88CBFAE7A9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3DE066-4285-4687-A9FB-F6F16BFBA508}" type="slidenum">
              <a:rPr lang="en-US" altLang="zh-CN"/>
              <a:pPr eaLnBrk="1" hangingPunct="1"/>
              <a:t>8</a:t>
            </a:fld>
            <a:endParaRPr lang="en-US" altLang="zh-CN"/>
          </a:p>
        </p:txBody>
      </p:sp>
      <p:sp>
        <p:nvSpPr>
          <p:cNvPr id="136195" name="Rectangle 7">
            <a:extLst>
              <a:ext uri="{FF2B5EF4-FFF2-40B4-BE49-F238E27FC236}">
                <a16:creationId xmlns:a16="http://schemas.microsoft.com/office/drawing/2014/main" id="{7B02DD26-6B17-4B6A-9EAC-651668258EE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51A7D43-FD31-404B-934A-3BBAA0901C15}" type="slidenum">
              <a:rPr lang="ar-SA" altLang="zh-CN" sz="1200">
                <a:solidFill>
                  <a:srgbClr val="0000FF"/>
                </a:solidFill>
                <a:latin typeface="Marlett" pitchFamily="2" charset="2"/>
              </a:rPr>
              <a:pPr algn="r"/>
              <a:t>8</a:t>
            </a:fld>
            <a:endParaRPr lang="en-US" altLang="zh-CN" sz="1200">
              <a:solidFill>
                <a:srgbClr val="0000FF"/>
              </a:solidFill>
              <a:latin typeface="Marlett" pitchFamily="2" charset="2"/>
            </a:endParaRPr>
          </a:p>
        </p:txBody>
      </p:sp>
      <p:sp>
        <p:nvSpPr>
          <p:cNvPr id="136196" name="Rectangle 2">
            <a:extLst>
              <a:ext uri="{FF2B5EF4-FFF2-40B4-BE49-F238E27FC236}">
                <a16:creationId xmlns:a16="http://schemas.microsoft.com/office/drawing/2014/main" id="{68B496D8-FD0D-4D0B-881F-88EB9599D69D}"/>
              </a:ext>
            </a:extLst>
          </p:cNvPr>
          <p:cNvSpPr>
            <a:spLocks noGrp="1" noRot="1" noChangeAspect="1" noChangeArrowheads="1" noTextEdit="1"/>
          </p:cNvSpPr>
          <p:nvPr>
            <p:ph type="sldImg"/>
          </p:nvPr>
        </p:nvSpPr>
        <p:spPr>
          <a:xfrm>
            <a:off x="1144588" y="685800"/>
            <a:ext cx="4572000" cy="3429000"/>
          </a:xfrm>
          <a:ln/>
        </p:spPr>
      </p:sp>
      <p:sp>
        <p:nvSpPr>
          <p:cNvPr id="136197" name="Rectangle 3">
            <a:extLst>
              <a:ext uri="{FF2B5EF4-FFF2-40B4-BE49-F238E27FC236}">
                <a16:creationId xmlns:a16="http://schemas.microsoft.com/office/drawing/2014/main" id="{D0D999CF-C8B0-4277-863A-6662E58CFC56}"/>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现在，我们的电脑也变成多处理器的了。这种系统称为</a:t>
            </a:r>
            <a:r>
              <a:rPr lang="en-US" altLang="zh-CN" dirty="0"/>
              <a:t> a multicore machine </a:t>
            </a:r>
            <a:r>
              <a:rPr lang="zh-CN" altLang="en-US" dirty="0"/>
              <a:t>或 </a:t>
            </a:r>
            <a:r>
              <a:rPr lang="en-US" altLang="zh-CN" dirty="0"/>
              <a:t>a system-on-a-chip </a:t>
            </a:r>
            <a:r>
              <a:rPr lang="zh-CN" altLang="en-US" dirty="0"/>
              <a:t>或</a:t>
            </a:r>
            <a:r>
              <a:rPr lang="en-US" altLang="zh-CN" dirty="0"/>
              <a:t> a chip multiprocessor (CMP)</a:t>
            </a:r>
            <a:r>
              <a:rPr lang="zh-CN" altLang="en-US" dirty="0"/>
              <a:t>。</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芯片</a:t>
            </a:r>
            <a:r>
              <a:rPr lang="en-US" altLang="zh-CN" dirty="0"/>
              <a:t>Sun T2000 Niagara CMP</a:t>
            </a:r>
            <a:r>
              <a:rPr lang="zh-CN" altLang="en-US" dirty="0"/>
              <a:t>：</a:t>
            </a:r>
            <a:r>
              <a:rPr lang="en-US" altLang="zh-CN" dirty="0"/>
              <a:t>8</a:t>
            </a:r>
            <a:r>
              <a:rPr lang="zh-CN" altLang="en-US" dirty="0"/>
              <a:t>核，共享</a:t>
            </a:r>
            <a:r>
              <a:rPr lang="en-US" altLang="zh-CN" dirty="0"/>
              <a:t>cache</a:t>
            </a:r>
            <a:r>
              <a:rPr lang="zh-CN" altLang="en-US" dirty="0"/>
              <a:t>和内存</a:t>
            </a:r>
            <a:r>
              <a:rPr lang="en-US" altLang="zh-CN" dirty="0"/>
              <a:t> </a:t>
            </a:r>
          </a:p>
        </p:txBody>
      </p:sp>
    </p:spTree>
    <p:extLst>
      <p:ext uri="{BB962C8B-B14F-4D97-AF65-F5344CB8AC3E}">
        <p14:creationId xmlns:p14="http://schemas.microsoft.com/office/powerpoint/2010/main" val="2528217176"/>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a:extLst>
              <a:ext uri="{FF2B5EF4-FFF2-40B4-BE49-F238E27FC236}">
                <a16:creationId xmlns:a16="http://schemas.microsoft.com/office/drawing/2014/main" id="{32A357FB-1B39-49FA-B52D-9F978E4494E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2240753A-6E07-4DC6-B5D8-710DF9460379}" type="slidenum">
              <a:rPr lang="en-US" altLang="zh-CN"/>
              <a:pPr eaLnBrk="1" hangingPunct="1"/>
              <a:t>80</a:t>
            </a:fld>
            <a:endParaRPr lang="en-US" altLang="zh-CN"/>
          </a:p>
        </p:txBody>
      </p:sp>
      <p:sp>
        <p:nvSpPr>
          <p:cNvPr id="210947" name="Rectangle 7">
            <a:extLst>
              <a:ext uri="{FF2B5EF4-FFF2-40B4-BE49-F238E27FC236}">
                <a16:creationId xmlns:a16="http://schemas.microsoft.com/office/drawing/2014/main" id="{818FBB31-A6A4-4993-B5B9-CD374472B94D}"/>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EED68ED-978A-46D6-83E9-87ADB87271F1}" type="slidenum">
              <a:rPr lang="ar-SA" altLang="zh-CN" sz="1200">
                <a:solidFill>
                  <a:srgbClr val="0000FF"/>
                </a:solidFill>
                <a:latin typeface="Marlett" pitchFamily="2" charset="2"/>
              </a:rPr>
              <a:pPr algn="r"/>
              <a:t>80</a:t>
            </a:fld>
            <a:endParaRPr lang="en-US" altLang="zh-CN" sz="1200">
              <a:solidFill>
                <a:srgbClr val="0000FF"/>
              </a:solidFill>
              <a:latin typeface="Marlett" pitchFamily="2" charset="2"/>
            </a:endParaRPr>
          </a:p>
        </p:txBody>
      </p:sp>
      <p:sp>
        <p:nvSpPr>
          <p:cNvPr id="210948" name="Rectangle 2">
            <a:extLst>
              <a:ext uri="{FF2B5EF4-FFF2-40B4-BE49-F238E27FC236}">
                <a16:creationId xmlns:a16="http://schemas.microsoft.com/office/drawing/2014/main" id="{D759292F-7F31-46DE-90CA-F3839B596385}"/>
              </a:ext>
            </a:extLst>
          </p:cNvPr>
          <p:cNvSpPr>
            <a:spLocks noGrp="1" noRot="1" noChangeAspect="1" noChangeArrowheads="1" noTextEdit="1"/>
          </p:cNvSpPr>
          <p:nvPr>
            <p:ph type="sldImg"/>
          </p:nvPr>
        </p:nvSpPr>
        <p:spPr>
          <a:xfrm>
            <a:off x="1144588" y="685800"/>
            <a:ext cx="4572000" cy="3429000"/>
          </a:xfrm>
          <a:ln/>
        </p:spPr>
      </p:sp>
      <p:sp>
        <p:nvSpPr>
          <p:cNvPr id="210949" name="Rectangle 3">
            <a:extLst>
              <a:ext uri="{FF2B5EF4-FFF2-40B4-BE49-F238E27FC236}">
                <a16:creationId xmlns:a16="http://schemas.microsoft.com/office/drawing/2014/main" id="{D41074BE-2493-4CC9-8999-FDB45E1936EC}"/>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要求：</a:t>
            </a:r>
            <a:r>
              <a:rPr lang="en-US" altLang="zh-CN" dirty="0"/>
              <a:t>Alice</a:t>
            </a:r>
            <a:r>
              <a:rPr lang="zh-CN" altLang="en-US" dirty="0"/>
              <a:t>和</a:t>
            </a:r>
            <a:r>
              <a:rPr lang="en-US" altLang="zh-CN" dirty="0"/>
              <a:t>Bob</a:t>
            </a:r>
            <a:r>
              <a:rPr lang="zh-CN" altLang="en-US" dirty="0"/>
              <a:t>之间有禁令，不能见面；且双方都不想浪费时间。（假设食物总是一次吃光）</a:t>
            </a:r>
            <a:endParaRPr lang="en-US" altLang="zh-CN" dirty="0"/>
          </a:p>
          <a:p>
            <a:r>
              <a:rPr lang="en-US" altLang="zh-CN" dirty="0"/>
              <a:t>Many coordination problems are producer consumer problems.</a:t>
            </a: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0" name="Rectangle 7">
            <a:extLst>
              <a:ext uri="{FF2B5EF4-FFF2-40B4-BE49-F238E27FC236}">
                <a16:creationId xmlns:a16="http://schemas.microsoft.com/office/drawing/2014/main" id="{2D798232-815D-46DD-A99F-1EF2885171C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F9A43F0-AFED-48C9-9C8B-A50B923B0B8C}" type="slidenum">
              <a:rPr lang="en-US" altLang="zh-CN"/>
              <a:pPr eaLnBrk="1" hangingPunct="1"/>
              <a:t>81</a:t>
            </a:fld>
            <a:endParaRPr lang="en-US" altLang="zh-CN"/>
          </a:p>
        </p:txBody>
      </p:sp>
      <p:sp>
        <p:nvSpPr>
          <p:cNvPr id="211971" name="Rectangle 7">
            <a:extLst>
              <a:ext uri="{FF2B5EF4-FFF2-40B4-BE49-F238E27FC236}">
                <a16:creationId xmlns:a16="http://schemas.microsoft.com/office/drawing/2014/main" id="{B00654D6-96D5-4D7F-A074-02E0DCB15CE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F086617-A6B0-4B8D-94C6-D3F4870930F9}" type="slidenum">
              <a:rPr lang="ar-SA" altLang="zh-CN" sz="1200">
                <a:solidFill>
                  <a:srgbClr val="0000FF"/>
                </a:solidFill>
                <a:latin typeface="Marlett" pitchFamily="2" charset="2"/>
              </a:rPr>
              <a:pPr algn="r"/>
              <a:t>81</a:t>
            </a:fld>
            <a:endParaRPr lang="en-US" altLang="zh-CN" sz="1200">
              <a:solidFill>
                <a:srgbClr val="0000FF"/>
              </a:solidFill>
              <a:latin typeface="Marlett" pitchFamily="2" charset="2"/>
            </a:endParaRPr>
          </a:p>
        </p:txBody>
      </p:sp>
      <p:sp>
        <p:nvSpPr>
          <p:cNvPr id="211972" name="Rectangle 2">
            <a:extLst>
              <a:ext uri="{FF2B5EF4-FFF2-40B4-BE49-F238E27FC236}">
                <a16:creationId xmlns:a16="http://schemas.microsoft.com/office/drawing/2014/main" id="{A8EFF6EC-CC66-4DED-A3C3-E91EBE2EA933}"/>
              </a:ext>
            </a:extLst>
          </p:cNvPr>
          <p:cNvSpPr>
            <a:spLocks noGrp="1" noRot="1" noChangeAspect="1" noChangeArrowheads="1" noTextEdit="1"/>
          </p:cNvSpPr>
          <p:nvPr>
            <p:ph type="sldImg"/>
          </p:nvPr>
        </p:nvSpPr>
        <p:spPr>
          <a:xfrm>
            <a:off x="1144588" y="685800"/>
            <a:ext cx="4572000" cy="3429000"/>
          </a:xfrm>
          <a:ln/>
        </p:spPr>
      </p:sp>
      <p:sp>
        <p:nvSpPr>
          <p:cNvPr id="211973" name="Rectangle 3">
            <a:extLst>
              <a:ext uri="{FF2B5EF4-FFF2-40B4-BE49-F238E27FC236}">
                <a16:creationId xmlns:a16="http://schemas.microsoft.com/office/drawing/2014/main" id="{62FA7B5B-D0F8-4F55-A5D0-FE1E2286EE1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a:extLst>
              <a:ext uri="{FF2B5EF4-FFF2-40B4-BE49-F238E27FC236}">
                <a16:creationId xmlns:a16="http://schemas.microsoft.com/office/drawing/2014/main" id="{FB28CCF4-625B-4063-A61F-01EECAE348E6}"/>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3528755A-323B-410A-96FE-B8EBE93DD2DD}" type="slidenum">
              <a:rPr lang="en-US" altLang="zh-CN"/>
              <a:pPr eaLnBrk="1" hangingPunct="1"/>
              <a:t>82</a:t>
            </a:fld>
            <a:endParaRPr lang="en-US" altLang="zh-CN"/>
          </a:p>
        </p:txBody>
      </p:sp>
      <p:sp>
        <p:nvSpPr>
          <p:cNvPr id="212995" name="Rectangle 7">
            <a:extLst>
              <a:ext uri="{FF2B5EF4-FFF2-40B4-BE49-F238E27FC236}">
                <a16:creationId xmlns:a16="http://schemas.microsoft.com/office/drawing/2014/main" id="{601FA905-D5CB-4EE6-898E-DFE06C78AF5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DD7DAD9-6C29-4F82-A13F-DB6E1B7FDF31}" type="slidenum">
              <a:rPr lang="ar-SA" altLang="zh-CN" sz="1200">
                <a:solidFill>
                  <a:srgbClr val="0000FF"/>
                </a:solidFill>
                <a:latin typeface="Marlett" pitchFamily="2" charset="2"/>
              </a:rPr>
              <a:pPr algn="r"/>
              <a:t>82</a:t>
            </a:fld>
            <a:endParaRPr lang="en-US" altLang="zh-CN" sz="1200">
              <a:solidFill>
                <a:srgbClr val="0000FF"/>
              </a:solidFill>
              <a:latin typeface="Marlett" pitchFamily="2" charset="2"/>
            </a:endParaRPr>
          </a:p>
        </p:txBody>
      </p:sp>
      <p:sp>
        <p:nvSpPr>
          <p:cNvPr id="212996" name="Rectangle 2">
            <a:extLst>
              <a:ext uri="{FF2B5EF4-FFF2-40B4-BE49-F238E27FC236}">
                <a16:creationId xmlns:a16="http://schemas.microsoft.com/office/drawing/2014/main" id="{E89A00BF-6550-4963-BEF5-12849DF6AC30}"/>
              </a:ext>
            </a:extLst>
          </p:cNvPr>
          <p:cNvSpPr>
            <a:spLocks noGrp="1" noRot="1" noChangeAspect="1" noChangeArrowheads="1" noTextEdit="1"/>
          </p:cNvSpPr>
          <p:nvPr>
            <p:ph type="sldImg"/>
          </p:nvPr>
        </p:nvSpPr>
        <p:spPr>
          <a:xfrm>
            <a:off x="1144588" y="685800"/>
            <a:ext cx="4572000" cy="3429000"/>
          </a:xfrm>
          <a:ln/>
        </p:spPr>
      </p:sp>
      <p:sp>
        <p:nvSpPr>
          <p:cNvPr id="212997" name="Rectangle 3">
            <a:extLst>
              <a:ext uri="{FF2B5EF4-FFF2-40B4-BE49-F238E27FC236}">
                <a16:creationId xmlns:a16="http://schemas.microsoft.com/office/drawing/2014/main" id="{20121F1A-0625-4CBA-9E0C-B64BECC6D696}"/>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t>可乐罐协议</a:t>
            </a:r>
            <a:endParaRPr lang="zh-CN" altLang="zh-CN" dirty="0"/>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a:extLst>
              <a:ext uri="{FF2B5EF4-FFF2-40B4-BE49-F238E27FC236}">
                <a16:creationId xmlns:a16="http://schemas.microsoft.com/office/drawing/2014/main" id="{B147ACB7-1C06-4F28-948F-C8AEDFCD4DA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70A7B7F-4868-4D62-B151-0C3CAFE81D13}" type="slidenum">
              <a:rPr lang="en-US" altLang="zh-CN"/>
              <a:pPr eaLnBrk="1" hangingPunct="1"/>
              <a:t>83</a:t>
            </a:fld>
            <a:endParaRPr lang="en-US" altLang="zh-CN"/>
          </a:p>
        </p:txBody>
      </p:sp>
      <p:sp>
        <p:nvSpPr>
          <p:cNvPr id="214019" name="Rectangle 7">
            <a:extLst>
              <a:ext uri="{FF2B5EF4-FFF2-40B4-BE49-F238E27FC236}">
                <a16:creationId xmlns:a16="http://schemas.microsoft.com/office/drawing/2014/main" id="{CDE6E588-E2A3-4A4B-B203-A828C66CC24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9E158A4-3ED7-4ACA-AC88-DD611CF57813}" type="slidenum">
              <a:rPr lang="ar-SA" altLang="zh-CN" sz="1200">
                <a:solidFill>
                  <a:srgbClr val="0000FF"/>
                </a:solidFill>
                <a:latin typeface="Marlett" pitchFamily="2" charset="2"/>
              </a:rPr>
              <a:pPr algn="r"/>
              <a:t>83</a:t>
            </a:fld>
            <a:endParaRPr lang="en-US" altLang="zh-CN" sz="1200">
              <a:solidFill>
                <a:srgbClr val="0000FF"/>
              </a:solidFill>
              <a:latin typeface="Marlett" pitchFamily="2" charset="2"/>
            </a:endParaRPr>
          </a:p>
        </p:txBody>
      </p:sp>
      <p:sp>
        <p:nvSpPr>
          <p:cNvPr id="214020" name="Rectangle 2">
            <a:extLst>
              <a:ext uri="{FF2B5EF4-FFF2-40B4-BE49-F238E27FC236}">
                <a16:creationId xmlns:a16="http://schemas.microsoft.com/office/drawing/2014/main" id="{0A644DB0-1741-4A51-9968-22C64DFEB4D9}"/>
              </a:ext>
            </a:extLst>
          </p:cNvPr>
          <p:cNvSpPr>
            <a:spLocks noGrp="1" noRot="1" noChangeAspect="1" noChangeArrowheads="1" noTextEdit="1"/>
          </p:cNvSpPr>
          <p:nvPr>
            <p:ph type="sldImg"/>
          </p:nvPr>
        </p:nvSpPr>
        <p:spPr>
          <a:xfrm>
            <a:off x="1144588" y="685800"/>
            <a:ext cx="4572000" cy="3429000"/>
          </a:xfrm>
          <a:ln/>
        </p:spPr>
      </p:sp>
      <p:sp>
        <p:nvSpPr>
          <p:cNvPr id="214021" name="Rectangle 3">
            <a:extLst>
              <a:ext uri="{FF2B5EF4-FFF2-40B4-BE49-F238E27FC236}">
                <a16:creationId xmlns:a16="http://schemas.microsoft.com/office/drawing/2014/main" id="{5D33ACF5-C715-4973-885C-31574FF9BB3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a:extLst>
              <a:ext uri="{FF2B5EF4-FFF2-40B4-BE49-F238E27FC236}">
                <a16:creationId xmlns:a16="http://schemas.microsoft.com/office/drawing/2014/main" id="{066DF1AE-4CE2-469D-885C-946A46460AC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6C14A03-B1C0-4515-8796-C2333E94D367}" type="slidenum">
              <a:rPr lang="en-US" altLang="zh-CN"/>
              <a:pPr eaLnBrk="1" hangingPunct="1"/>
              <a:t>84</a:t>
            </a:fld>
            <a:endParaRPr lang="en-US" altLang="zh-CN"/>
          </a:p>
        </p:txBody>
      </p:sp>
      <p:sp>
        <p:nvSpPr>
          <p:cNvPr id="215043" name="Rectangle 7">
            <a:extLst>
              <a:ext uri="{FF2B5EF4-FFF2-40B4-BE49-F238E27FC236}">
                <a16:creationId xmlns:a16="http://schemas.microsoft.com/office/drawing/2014/main" id="{A81A0DD6-B671-47B3-B018-FA3BFF521544}"/>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FF2E8FD-16B4-4B97-B004-9090A757389E}" type="slidenum">
              <a:rPr lang="ar-SA" altLang="zh-CN" sz="1200">
                <a:solidFill>
                  <a:srgbClr val="0000FF"/>
                </a:solidFill>
                <a:latin typeface="Marlett" pitchFamily="2" charset="2"/>
              </a:rPr>
              <a:pPr algn="r"/>
              <a:t>84</a:t>
            </a:fld>
            <a:endParaRPr lang="en-US" altLang="zh-CN" sz="1200">
              <a:solidFill>
                <a:srgbClr val="0000FF"/>
              </a:solidFill>
              <a:latin typeface="Marlett" pitchFamily="2" charset="2"/>
            </a:endParaRPr>
          </a:p>
        </p:txBody>
      </p:sp>
      <p:sp>
        <p:nvSpPr>
          <p:cNvPr id="215044" name="Rectangle 2">
            <a:extLst>
              <a:ext uri="{FF2B5EF4-FFF2-40B4-BE49-F238E27FC236}">
                <a16:creationId xmlns:a16="http://schemas.microsoft.com/office/drawing/2014/main" id="{2E1F8661-0933-4C4A-B99E-3745B31CB4E9}"/>
              </a:ext>
            </a:extLst>
          </p:cNvPr>
          <p:cNvSpPr>
            <a:spLocks noGrp="1" noRot="1" noChangeAspect="1" noChangeArrowheads="1" noTextEdit="1"/>
          </p:cNvSpPr>
          <p:nvPr>
            <p:ph type="sldImg"/>
          </p:nvPr>
        </p:nvSpPr>
        <p:spPr>
          <a:xfrm>
            <a:off x="1144588" y="685800"/>
            <a:ext cx="4572000" cy="3429000"/>
          </a:xfrm>
          <a:ln/>
        </p:spPr>
      </p:sp>
      <p:sp>
        <p:nvSpPr>
          <p:cNvPr id="215045" name="Rectangle 3">
            <a:extLst>
              <a:ext uri="{FF2B5EF4-FFF2-40B4-BE49-F238E27FC236}">
                <a16:creationId xmlns:a16="http://schemas.microsoft.com/office/drawing/2014/main" id="{67A99B91-81FC-4ADF-9BBE-BCB3EDD940FF}"/>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a:extLst>
              <a:ext uri="{FF2B5EF4-FFF2-40B4-BE49-F238E27FC236}">
                <a16:creationId xmlns:a16="http://schemas.microsoft.com/office/drawing/2014/main" id="{431B1A8E-0584-48A5-A141-52C2030E208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8767841C-2EBD-45AD-B215-8120DB05DCA2}" type="slidenum">
              <a:rPr lang="en-US" altLang="zh-CN"/>
              <a:pPr eaLnBrk="1" hangingPunct="1"/>
              <a:t>85</a:t>
            </a:fld>
            <a:endParaRPr lang="en-US" altLang="zh-CN"/>
          </a:p>
        </p:txBody>
      </p:sp>
      <p:sp>
        <p:nvSpPr>
          <p:cNvPr id="216067" name="Rectangle 7">
            <a:extLst>
              <a:ext uri="{FF2B5EF4-FFF2-40B4-BE49-F238E27FC236}">
                <a16:creationId xmlns:a16="http://schemas.microsoft.com/office/drawing/2014/main" id="{4A0B8F52-DC62-46CE-A033-BFE77F60CF6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157DDA2-F0C2-4AE4-8E2F-6EB88E2913DB}" type="slidenum">
              <a:rPr lang="ar-SA" altLang="zh-CN" sz="1200">
                <a:solidFill>
                  <a:srgbClr val="0000FF"/>
                </a:solidFill>
                <a:latin typeface="Marlett" pitchFamily="2" charset="2"/>
              </a:rPr>
              <a:pPr algn="r"/>
              <a:t>85</a:t>
            </a:fld>
            <a:endParaRPr lang="en-US" altLang="zh-CN" sz="1200">
              <a:solidFill>
                <a:srgbClr val="0000FF"/>
              </a:solidFill>
              <a:latin typeface="Marlett" pitchFamily="2" charset="2"/>
            </a:endParaRPr>
          </a:p>
        </p:txBody>
      </p:sp>
      <p:sp>
        <p:nvSpPr>
          <p:cNvPr id="216068" name="Rectangle 2">
            <a:extLst>
              <a:ext uri="{FF2B5EF4-FFF2-40B4-BE49-F238E27FC236}">
                <a16:creationId xmlns:a16="http://schemas.microsoft.com/office/drawing/2014/main" id="{4DF2B1DD-69A9-4481-9750-597D0CCCF1FC}"/>
              </a:ext>
            </a:extLst>
          </p:cNvPr>
          <p:cNvSpPr>
            <a:spLocks noGrp="1" noRot="1" noChangeAspect="1" noChangeArrowheads="1" noTextEdit="1"/>
          </p:cNvSpPr>
          <p:nvPr>
            <p:ph type="sldImg"/>
          </p:nvPr>
        </p:nvSpPr>
        <p:spPr>
          <a:xfrm>
            <a:off x="1144588" y="685800"/>
            <a:ext cx="4572000" cy="3429000"/>
          </a:xfrm>
          <a:ln/>
        </p:spPr>
      </p:sp>
      <p:sp>
        <p:nvSpPr>
          <p:cNvPr id="216069" name="Rectangle 3">
            <a:extLst>
              <a:ext uri="{FF2B5EF4-FFF2-40B4-BE49-F238E27FC236}">
                <a16:creationId xmlns:a16="http://schemas.microsoft.com/office/drawing/2014/main" id="{65E763C6-6B67-4FF4-AD35-6ADA76F0571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a:extLst>
              <a:ext uri="{FF2B5EF4-FFF2-40B4-BE49-F238E27FC236}">
                <a16:creationId xmlns:a16="http://schemas.microsoft.com/office/drawing/2014/main" id="{54C94E03-CF6D-4559-AD89-4715A590520A}"/>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D5401AD8-82D8-43AC-A889-6383C4468E59}" type="slidenum">
              <a:rPr lang="en-US" altLang="zh-CN"/>
              <a:pPr eaLnBrk="1" hangingPunct="1"/>
              <a:t>86</a:t>
            </a:fld>
            <a:endParaRPr lang="en-US" altLang="zh-CN"/>
          </a:p>
        </p:txBody>
      </p:sp>
      <p:sp>
        <p:nvSpPr>
          <p:cNvPr id="217091" name="Rectangle 7">
            <a:extLst>
              <a:ext uri="{FF2B5EF4-FFF2-40B4-BE49-F238E27FC236}">
                <a16:creationId xmlns:a16="http://schemas.microsoft.com/office/drawing/2014/main" id="{06119DDA-99C6-4B41-B172-2E981E63895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BDE2FF6-D38E-435A-9B14-B3CD7EA9A513}" type="slidenum">
              <a:rPr lang="ar-SA" altLang="zh-CN" sz="1200">
                <a:solidFill>
                  <a:srgbClr val="0000FF"/>
                </a:solidFill>
                <a:latin typeface="Marlett" pitchFamily="2" charset="2"/>
              </a:rPr>
              <a:pPr algn="r"/>
              <a:t>86</a:t>
            </a:fld>
            <a:endParaRPr lang="en-US" altLang="zh-CN" sz="1200">
              <a:solidFill>
                <a:srgbClr val="0000FF"/>
              </a:solidFill>
              <a:latin typeface="Marlett" pitchFamily="2" charset="2"/>
            </a:endParaRPr>
          </a:p>
        </p:txBody>
      </p:sp>
      <p:sp>
        <p:nvSpPr>
          <p:cNvPr id="217092" name="Rectangle 2">
            <a:extLst>
              <a:ext uri="{FF2B5EF4-FFF2-40B4-BE49-F238E27FC236}">
                <a16:creationId xmlns:a16="http://schemas.microsoft.com/office/drawing/2014/main" id="{6D88022D-9CC8-4480-91AD-358FF6461310}"/>
              </a:ext>
            </a:extLst>
          </p:cNvPr>
          <p:cNvSpPr>
            <a:spLocks noGrp="1" noRot="1" noChangeAspect="1" noChangeArrowheads="1" noTextEdit="1"/>
          </p:cNvSpPr>
          <p:nvPr>
            <p:ph type="sldImg"/>
          </p:nvPr>
        </p:nvSpPr>
        <p:spPr>
          <a:xfrm>
            <a:off x="1144588" y="685800"/>
            <a:ext cx="4572000" cy="3429000"/>
          </a:xfrm>
          <a:ln/>
        </p:spPr>
      </p:sp>
      <p:sp>
        <p:nvSpPr>
          <p:cNvPr id="217093" name="Rectangle 3">
            <a:extLst>
              <a:ext uri="{FF2B5EF4-FFF2-40B4-BE49-F238E27FC236}">
                <a16:creationId xmlns:a16="http://schemas.microsoft.com/office/drawing/2014/main" id="{A67F711A-A5C0-4B81-8983-A20CAADAA2D9}"/>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114" name="Rectangle 7">
            <a:extLst>
              <a:ext uri="{FF2B5EF4-FFF2-40B4-BE49-F238E27FC236}">
                <a16:creationId xmlns:a16="http://schemas.microsoft.com/office/drawing/2014/main" id="{EF0DA917-5C5E-44F7-A1B7-4DFB60C78169}"/>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72D72B7C-38A3-47F6-8584-CBAB44663175}" type="slidenum">
              <a:rPr lang="en-US" altLang="zh-CN"/>
              <a:pPr eaLnBrk="1" hangingPunct="1"/>
              <a:t>87</a:t>
            </a:fld>
            <a:endParaRPr lang="en-US" altLang="zh-CN"/>
          </a:p>
        </p:txBody>
      </p:sp>
      <p:sp>
        <p:nvSpPr>
          <p:cNvPr id="218115" name="Rectangle 7">
            <a:extLst>
              <a:ext uri="{FF2B5EF4-FFF2-40B4-BE49-F238E27FC236}">
                <a16:creationId xmlns:a16="http://schemas.microsoft.com/office/drawing/2014/main" id="{22F10F48-A395-488B-AA06-C6B61DFE8821}"/>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6919C44-B680-4834-A510-0B90FD2BF7A7}" type="slidenum">
              <a:rPr lang="ar-SA" altLang="zh-CN" sz="1200">
                <a:solidFill>
                  <a:srgbClr val="0000FF"/>
                </a:solidFill>
                <a:latin typeface="Marlett" pitchFamily="2" charset="2"/>
              </a:rPr>
              <a:pPr algn="r"/>
              <a:t>87</a:t>
            </a:fld>
            <a:endParaRPr lang="en-US" altLang="zh-CN" sz="1200">
              <a:solidFill>
                <a:srgbClr val="0000FF"/>
              </a:solidFill>
              <a:latin typeface="Marlett" pitchFamily="2" charset="2"/>
            </a:endParaRPr>
          </a:p>
        </p:txBody>
      </p:sp>
      <p:sp>
        <p:nvSpPr>
          <p:cNvPr id="218116" name="Rectangle 2">
            <a:extLst>
              <a:ext uri="{FF2B5EF4-FFF2-40B4-BE49-F238E27FC236}">
                <a16:creationId xmlns:a16="http://schemas.microsoft.com/office/drawing/2014/main" id="{DEDF68FC-633A-45D0-B026-2AC598F7507F}"/>
              </a:ext>
            </a:extLst>
          </p:cNvPr>
          <p:cNvSpPr>
            <a:spLocks noGrp="1" noRot="1" noChangeAspect="1" noChangeArrowheads="1" noTextEdit="1"/>
          </p:cNvSpPr>
          <p:nvPr>
            <p:ph type="sldImg"/>
          </p:nvPr>
        </p:nvSpPr>
        <p:spPr>
          <a:xfrm>
            <a:off x="1144588" y="685800"/>
            <a:ext cx="4572000" cy="3429000"/>
          </a:xfrm>
          <a:ln/>
        </p:spPr>
      </p:sp>
      <p:sp>
        <p:nvSpPr>
          <p:cNvPr id="218117" name="Rectangle 3">
            <a:extLst>
              <a:ext uri="{FF2B5EF4-FFF2-40B4-BE49-F238E27FC236}">
                <a16:creationId xmlns:a16="http://schemas.microsoft.com/office/drawing/2014/main" id="{E158AF82-2B08-452F-9D09-3207E1BD9AD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8" name="Rectangle 7">
            <a:extLst>
              <a:ext uri="{FF2B5EF4-FFF2-40B4-BE49-F238E27FC236}">
                <a16:creationId xmlns:a16="http://schemas.microsoft.com/office/drawing/2014/main" id="{B518013E-4A08-40B1-BECC-9ED9FB209E0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8478126-8EBE-4112-BE71-9476470D342B}" type="slidenum">
              <a:rPr lang="en-US" altLang="zh-CN"/>
              <a:pPr eaLnBrk="1" hangingPunct="1"/>
              <a:t>88</a:t>
            </a:fld>
            <a:endParaRPr lang="en-US" altLang="zh-CN"/>
          </a:p>
        </p:txBody>
      </p:sp>
      <p:sp>
        <p:nvSpPr>
          <p:cNvPr id="219139" name="Rectangle 7">
            <a:extLst>
              <a:ext uri="{FF2B5EF4-FFF2-40B4-BE49-F238E27FC236}">
                <a16:creationId xmlns:a16="http://schemas.microsoft.com/office/drawing/2014/main" id="{89C9E7AB-F49B-4280-8796-446DE3AFCAF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E554B77-D873-4E3A-99CC-B3C65B2C017F}" type="slidenum">
              <a:rPr lang="ar-SA" altLang="zh-CN" sz="1200">
                <a:solidFill>
                  <a:srgbClr val="0000FF"/>
                </a:solidFill>
                <a:latin typeface="Marlett" pitchFamily="2" charset="2"/>
              </a:rPr>
              <a:pPr algn="r"/>
              <a:t>88</a:t>
            </a:fld>
            <a:endParaRPr lang="en-US" altLang="zh-CN" sz="1200">
              <a:solidFill>
                <a:srgbClr val="0000FF"/>
              </a:solidFill>
              <a:latin typeface="Marlett" pitchFamily="2" charset="2"/>
            </a:endParaRPr>
          </a:p>
        </p:txBody>
      </p:sp>
      <p:sp>
        <p:nvSpPr>
          <p:cNvPr id="219140" name="Rectangle 2">
            <a:extLst>
              <a:ext uri="{FF2B5EF4-FFF2-40B4-BE49-F238E27FC236}">
                <a16:creationId xmlns:a16="http://schemas.microsoft.com/office/drawing/2014/main" id="{EEFBB8D8-BDCB-4294-8E85-46B2DEDF8FB9}"/>
              </a:ext>
            </a:extLst>
          </p:cNvPr>
          <p:cNvSpPr>
            <a:spLocks noGrp="1" noRot="1" noChangeAspect="1" noChangeArrowheads="1" noTextEdit="1"/>
          </p:cNvSpPr>
          <p:nvPr>
            <p:ph type="sldImg"/>
          </p:nvPr>
        </p:nvSpPr>
        <p:spPr>
          <a:xfrm>
            <a:off x="1144588" y="685800"/>
            <a:ext cx="4572000" cy="3429000"/>
          </a:xfrm>
          <a:ln/>
        </p:spPr>
      </p:sp>
      <p:sp>
        <p:nvSpPr>
          <p:cNvPr id="219141" name="Rectangle 3">
            <a:extLst>
              <a:ext uri="{FF2B5EF4-FFF2-40B4-BE49-F238E27FC236}">
                <a16:creationId xmlns:a16="http://schemas.microsoft.com/office/drawing/2014/main" id="{5327CFCA-88F1-4766-BB9E-B14C426CC5A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a:extLst>
              <a:ext uri="{FF2B5EF4-FFF2-40B4-BE49-F238E27FC236}">
                <a16:creationId xmlns:a16="http://schemas.microsoft.com/office/drawing/2014/main" id="{92BA16F5-7B60-495E-A685-5AA42FEDB09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0856175D-4AC4-4412-98FE-426CB0151E4C}" type="slidenum">
              <a:rPr lang="en-US" altLang="zh-CN"/>
              <a:pPr eaLnBrk="1" hangingPunct="1"/>
              <a:t>89</a:t>
            </a:fld>
            <a:endParaRPr lang="en-US" altLang="zh-CN"/>
          </a:p>
        </p:txBody>
      </p:sp>
      <p:sp>
        <p:nvSpPr>
          <p:cNvPr id="220163" name="Rectangle 7">
            <a:extLst>
              <a:ext uri="{FF2B5EF4-FFF2-40B4-BE49-F238E27FC236}">
                <a16:creationId xmlns:a16="http://schemas.microsoft.com/office/drawing/2014/main" id="{B6737CAC-D6F3-442E-8AA4-0610003150D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B46DDA4-6B90-439C-8516-431E9B995398}" type="slidenum">
              <a:rPr lang="ar-SA" altLang="zh-CN" sz="1200">
                <a:solidFill>
                  <a:srgbClr val="0000FF"/>
                </a:solidFill>
                <a:latin typeface="Marlett" pitchFamily="2" charset="2"/>
              </a:rPr>
              <a:pPr algn="r"/>
              <a:t>89</a:t>
            </a:fld>
            <a:endParaRPr lang="en-US" altLang="zh-CN" sz="1200">
              <a:solidFill>
                <a:srgbClr val="0000FF"/>
              </a:solidFill>
              <a:latin typeface="Marlett" pitchFamily="2" charset="2"/>
            </a:endParaRPr>
          </a:p>
        </p:txBody>
      </p:sp>
      <p:sp>
        <p:nvSpPr>
          <p:cNvPr id="220164" name="Rectangle 2">
            <a:extLst>
              <a:ext uri="{FF2B5EF4-FFF2-40B4-BE49-F238E27FC236}">
                <a16:creationId xmlns:a16="http://schemas.microsoft.com/office/drawing/2014/main" id="{557C8BF1-A7A4-41B6-963F-16133FB5785A}"/>
              </a:ext>
            </a:extLst>
          </p:cNvPr>
          <p:cNvSpPr>
            <a:spLocks noGrp="1" noRot="1" noChangeAspect="1" noChangeArrowheads="1" noTextEdit="1"/>
          </p:cNvSpPr>
          <p:nvPr>
            <p:ph type="sldImg"/>
          </p:nvPr>
        </p:nvSpPr>
        <p:spPr>
          <a:xfrm>
            <a:off x="1144588" y="685800"/>
            <a:ext cx="4572000" cy="3429000"/>
          </a:xfrm>
          <a:ln/>
        </p:spPr>
      </p:sp>
      <p:sp>
        <p:nvSpPr>
          <p:cNvPr id="220165" name="Rectangle 3">
            <a:extLst>
              <a:ext uri="{FF2B5EF4-FFF2-40B4-BE49-F238E27FC236}">
                <a16:creationId xmlns:a16="http://schemas.microsoft.com/office/drawing/2014/main" id="{BCA59135-C225-4D4C-9857-539114D453B4}"/>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a:extLst>
              <a:ext uri="{FF2B5EF4-FFF2-40B4-BE49-F238E27FC236}">
                <a16:creationId xmlns:a16="http://schemas.microsoft.com/office/drawing/2014/main" id="{BD4B1CF7-003E-486E-A98D-88CBFAE7A98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4B3DE066-4285-4687-A9FB-F6F16BFBA508}" type="slidenum">
              <a:rPr lang="en-US" altLang="zh-CN"/>
              <a:pPr eaLnBrk="1" hangingPunct="1"/>
              <a:t>9</a:t>
            </a:fld>
            <a:endParaRPr lang="en-US" altLang="zh-CN"/>
          </a:p>
        </p:txBody>
      </p:sp>
      <p:sp>
        <p:nvSpPr>
          <p:cNvPr id="136195" name="Rectangle 7">
            <a:extLst>
              <a:ext uri="{FF2B5EF4-FFF2-40B4-BE49-F238E27FC236}">
                <a16:creationId xmlns:a16="http://schemas.microsoft.com/office/drawing/2014/main" id="{7B02DD26-6B17-4B6A-9EAC-651668258EE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51A7D43-FD31-404B-934A-3BBAA0901C15}" type="slidenum">
              <a:rPr lang="ar-SA" altLang="zh-CN" sz="1200">
                <a:solidFill>
                  <a:srgbClr val="0000FF"/>
                </a:solidFill>
                <a:latin typeface="Marlett" pitchFamily="2" charset="2"/>
              </a:rPr>
              <a:pPr algn="r"/>
              <a:t>9</a:t>
            </a:fld>
            <a:endParaRPr lang="en-US" altLang="zh-CN" sz="1200">
              <a:solidFill>
                <a:srgbClr val="0000FF"/>
              </a:solidFill>
              <a:latin typeface="Marlett" pitchFamily="2" charset="2"/>
            </a:endParaRPr>
          </a:p>
        </p:txBody>
      </p:sp>
      <p:sp>
        <p:nvSpPr>
          <p:cNvPr id="136196" name="Rectangle 2">
            <a:extLst>
              <a:ext uri="{FF2B5EF4-FFF2-40B4-BE49-F238E27FC236}">
                <a16:creationId xmlns:a16="http://schemas.microsoft.com/office/drawing/2014/main" id="{68B496D8-FD0D-4D0B-881F-88EB9599D69D}"/>
              </a:ext>
            </a:extLst>
          </p:cNvPr>
          <p:cNvSpPr>
            <a:spLocks noGrp="1" noRot="1" noChangeAspect="1" noChangeArrowheads="1" noTextEdit="1"/>
          </p:cNvSpPr>
          <p:nvPr>
            <p:ph type="sldImg"/>
          </p:nvPr>
        </p:nvSpPr>
        <p:spPr>
          <a:xfrm>
            <a:off x="1144588" y="685800"/>
            <a:ext cx="4572000" cy="3429000"/>
          </a:xfrm>
          <a:ln/>
        </p:spPr>
      </p:sp>
      <p:sp>
        <p:nvSpPr>
          <p:cNvPr id="136197" name="Rectangle 3">
            <a:extLst>
              <a:ext uri="{FF2B5EF4-FFF2-40B4-BE49-F238E27FC236}">
                <a16:creationId xmlns:a16="http://schemas.microsoft.com/office/drawing/2014/main" id="{D0D999CF-C8B0-4277-863A-6662E58CFC56}"/>
              </a:ext>
            </a:extLst>
          </p:cNvPr>
          <p:cNvSpPr>
            <a:spLocks noGrp="1" noChangeArrowheads="1"/>
          </p:cNvSpPr>
          <p:nvPr>
            <p:ph type="body" idx="1"/>
          </p:nvPr>
        </p:nvSpPr>
        <p:spPr>
          <a:xfrm>
            <a:off x="915988" y="4343400"/>
            <a:ext cx="5026025"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现在，我们的电脑也变成多处理器的了。这种系统称为</a:t>
            </a:r>
            <a:r>
              <a:rPr lang="en-US" altLang="zh-CN" dirty="0"/>
              <a:t> a multicore machine </a:t>
            </a:r>
            <a:r>
              <a:rPr lang="zh-CN" altLang="en-US" dirty="0"/>
              <a:t>或 </a:t>
            </a:r>
            <a:r>
              <a:rPr lang="en-US" altLang="zh-CN" dirty="0"/>
              <a:t>a system-on-a-chip </a:t>
            </a:r>
            <a:r>
              <a:rPr lang="zh-CN" altLang="en-US" dirty="0"/>
              <a:t>或</a:t>
            </a:r>
            <a:r>
              <a:rPr lang="en-US" altLang="zh-CN" dirty="0"/>
              <a:t> a chip multiprocessor (CMP)</a:t>
            </a:r>
            <a:r>
              <a:rPr lang="zh-CN" altLang="en-US" dirty="0"/>
              <a:t>。</a:t>
            </a:r>
            <a:endParaRPr lang="en-US" altLang="zh-CN" dirty="0"/>
          </a:p>
          <a:p>
            <a:endParaRPr lang="en-US" altLang="zh-CN"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zh-CN" altLang="en-US" dirty="0"/>
              <a:t>芯片</a:t>
            </a:r>
            <a:r>
              <a:rPr lang="en-US" altLang="zh-CN" dirty="0"/>
              <a:t>Sun T2000 Niagara CMP</a:t>
            </a:r>
            <a:r>
              <a:rPr lang="zh-CN" altLang="en-US" dirty="0"/>
              <a:t>：</a:t>
            </a:r>
            <a:r>
              <a:rPr lang="en-US" altLang="zh-CN" dirty="0"/>
              <a:t>8</a:t>
            </a:r>
            <a:r>
              <a:rPr lang="zh-CN" altLang="en-US" dirty="0"/>
              <a:t>核，共享</a:t>
            </a:r>
            <a:r>
              <a:rPr lang="en-US" altLang="zh-CN" dirty="0"/>
              <a:t>cache</a:t>
            </a:r>
            <a:r>
              <a:rPr lang="zh-CN" altLang="en-US" dirty="0"/>
              <a:t>和内存</a:t>
            </a:r>
            <a:r>
              <a:rPr lang="en-US" altLang="zh-CN" dirty="0"/>
              <a:t> </a:t>
            </a:r>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a:extLst>
              <a:ext uri="{FF2B5EF4-FFF2-40B4-BE49-F238E27FC236}">
                <a16:creationId xmlns:a16="http://schemas.microsoft.com/office/drawing/2014/main" id="{BD845593-43A3-4718-8E5A-118DDAD7409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3FD8474-CBC9-4535-AA94-2A8EEAE9017A}" type="slidenum">
              <a:rPr lang="en-US" altLang="zh-CN"/>
              <a:pPr eaLnBrk="1" hangingPunct="1"/>
              <a:t>90</a:t>
            </a:fld>
            <a:endParaRPr lang="en-US" altLang="zh-CN"/>
          </a:p>
        </p:txBody>
      </p:sp>
      <p:sp>
        <p:nvSpPr>
          <p:cNvPr id="221187" name="Rectangle 7">
            <a:extLst>
              <a:ext uri="{FF2B5EF4-FFF2-40B4-BE49-F238E27FC236}">
                <a16:creationId xmlns:a16="http://schemas.microsoft.com/office/drawing/2014/main" id="{C756821B-D0E3-4C66-BAA5-9F86484C8CC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253ECC5-AA43-478E-9CD2-6A924EC44624}" type="slidenum">
              <a:rPr lang="ar-SA" altLang="zh-CN" sz="1200">
                <a:solidFill>
                  <a:srgbClr val="0000FF"/>
                </a:solidFill>
                <a:latin typeface="Marlett" pitchFamily="2" charset="2"/>
              </a:rPr>
              <a:pPr algn="r"/>
              <a:t>90</a:t>
            </a:fld>
            <a:endParaRPr lang="en-US" altLang="zh-CN" sz="1200">
              <a:solidFill>
                <a:srgbClr val="0000FF"/>
              </a:solidFill>
              <a:latin typeface="Marlett" pitchFamily="2" charset="2"/>
            </a:endParaRPr>
          </a:p>
        </p:txBody>
      </p:sp>
      <p:sp>
        <p:nvSpPr>
          <p:cNvPr id="221188" name="Rectangle 2">
            <a:extLst>
              <a:ext uri="{FF2B5EF4-FFF2-40B4-BE49-F238E27FC236}">
                <a16:creationId xmlns:a16="http://schemas.microsoft.com/office/drawing/2014/main" id="{B44D8D4B-2F56-4798-A589-81E915CB992A}"/>
              </a:ext>
            </a:extLst>
          </p:cNvPr>
          <p:cNvSpPr>
            <a:spLocks noGrp="1" noRot="1" noChangeAspect="1" noChangeArrowheads="1" noTextEdit="1"/>
          </p:cNvSpPr>
          <p:nvPr>
            <p:ph type="sldImg"/>
          </p:nvPr>
        </p:nvSpPr>
        <p:spPr>
          <a:xfrm>
            <a:off x="1144588" y="685800"/>
            <a:ext cx="4572000" cy="3429000"/>
          </a:xfrm>
          <a:ln/>
        </p:spPr>
      </p:sp>
      <p:sp>
        <p:nvSpPr>
          <p:cNvPr id="221189" name="Rectangle 3">
            <a:extLst>
              <a:ext uri="{FF2B5EF4-FFF2-40B4-BE49-F238E27FC236}">
                <a16:creationId xmlns:a16="http://schemas.microsoft.com/office/drawing/2014/main" id="{49A9E3CE-97C3-42EE-93CB-5684ADF9EE4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a:extLst>
              <a:ext uri="{FF2B5EF4-FFF2-40B4-BE49-F238E27FC236}">
                <a16:creationId xmlns:a16="http://schemas.microsoft.com/office/drawing/2014/main" id="{2882D320-C670-4428-9117-DF0844CFBA6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B5C2744-C1C8-4E4C-959A-5897DA9E82B7}" type="slidenum">
              <a:rPr lang="en-US" altLang="zh-CN"/>
              <a:pPr eaLnBrk="1" hangingPunct="1"/>
              <a:t>91</a:t>
            </a:fld>
            <a:endParaRPr lang="en-US" altLang="zh-CN"/>
          </a:p>
        </p:txBody>
      </p:sp>
      <p:sp>
        <p:nvSpPr>
          <p:cNvPr id="222211" name="Rectangle 7">
            <a:extLst>
              <a:ext uri="{FF2B5EF4-FFF2-40B4-BE49-F238E27FC236}">
                <a16:creationId xmlns:a16="http://schemas.microsoft.com/office/drawing/2014/main" id="{2109FD4A-9E50-4420-8513-1A130018D70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1A14443-4900-401D-A35E-757B7896CA2A}" type="slidenum">
              <a:rPr lang="ar-SA" altLang="zh-CN" sz="1200">
                <a:solidFill>
                  <a:srgbClr val="0000FF"/>
                </a:solidFill>
                <a:latin typeface="Marlett" pitchFamily="2" charset="2"/>
              </a:rPr>
              <a:pPr algn="r"/>
              <a:t>91</a:t>
            </a:fld>
            <a:endParaRPr lang="en-US" altLang="zh-CN" sz="1200">
              <a:solidFill>
                <a:srgbClr val="0000FF"/>
              </a:solidFill>
              <a:latin typeface="Marlett" pitchFamily="2" charset="2"/>
            </a:endParaRPr>
          </a:p>
        </p:txBody>
      </p:sp>
      <p:sp>
        <p:nvSpPr>
          <p:cNvPr id="222212" name="Rectangle 2">
            <a:extLst>
              <a:ext uri="{FF2B5EF4-FFF2-40B4-BE49-F238E27FC236}">
                <a16:creationId xmlns:a16="http://schemas.microsoft.com/office/drawing/2014/main" id="{63C973B1-1995-4FD5-9149-F948D4632562}"/>
              </a:ext>
            </a:extLst>
          </p:cNvPr>
          <p:cNvSpPr>
            <a:spLocks noGrp="1" noRot="1" noChangeAspect="1" noChangeArrowheads="1" noTextEdit="1"/>
          </p:cNvSpPr>
          <p:nvPr>
            <p:ph type="sldImg"/>
          </p:nvPr>
        </p:nvSpPr>
        <p:spPr>
          <a:xfrm>
            <a:off x="1144588" y="685800"/>
            <a:ext cx="4572000" cy="3429000"/>
          </a:xfrm>
          <a:ln/>
        </p:spPr>
      </p:sp>
      <p:sp>
        <p:nvSpPr>
          <p:cNvPr id="222213" name="Rectangle 3">
            <a:extLst>
              <a:ext uri="{FF2B5EF4-FFF2-40B4-BE49-F238E27FC236}">
                <a16:creationId xmlns:a16="http://schemas.microsoft.com/office/drawing/2014/main" id="{493DADF1-CB55-41C5-979D-467AD3E102E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en-US" altLang="zh-CN" dirty="0"/>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3234" name="Rectangle 7">
            <a:extLst>
              <a:ext uri="{FF2B5EF4-FFF2-40B4-BE49-F238E27FC236}">
                <a16:creationId xmlns:a16="http://schemas.microsoft.com/office/drawing/2014/main" id="{6B3B8BA6-4182-4D81-9CD8-950A116965E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70C6754-1962-49CF-98FF-F3E5E84D14A0}" type="slidenum">
              <a:rPr lang="en-US" altLang="zh-CN"/>
              <a:pPr eaLnBrk="1" hangingPunct="1"/>
              <a:t>92</a:t>
            </a:fld>
            <a:endParaRPr lang="en-US" altLang="zh-CN"/>
          </a:p>
        </p:txBody>
      </p:sp>
      <p:sp>
        <p:nvSpPr>
          <p:cNvPr id="223235" name="Rectangle 7">
            <a:extLst>
              <a:ext uri="{FF2B5EF4-FFF2-40B4-BE49-F238E27FC236}">
                <a16:creationId xmlns:a16="http://schemas.microsoft.com/office/drawing/2014/main" id="{A1D102B7-18A6-4A02-96D0-187312018F0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F954896-5D9A-4FB0-BB10-C8E16F820BF6}" type="slidenum">
              <a:rPr lang="ar-SA" altLang="zh-CN" sz="1200">
                <a:solidFill>
                  <a:srgbClr val="0000FF"/>
                </a:solidFill>
                <a:latin typeface="Marlett" pitchFamily="2" charset="2"/>
              </a:rPr>
              <a:pPr algn="r"/>
              <a:t>92</a:t>
            </a:fld>
            <a:endParaRPr lang="en-US" altLang="zh-CN" sz="1200">
              <a:solidFill>
                <a:srgbClr val="0000FF"/>
              </a:solidFill>
              <a:latin typeface="Marlett" pitchFamily="2" charset="2"/>
            </a:endParaRPr>
          </a:p>
        </p:txBody>
      </p:sp>
      <p:sp>
        <p:nvSpPr>
          <p:cNvPr id="223236" name="Rectangle 2">
            <a:extLst>
              <a:ext uri="{FF2B5EF4-FFF2-40B4-BE49-F238E27FC236}">
                <a16:creationId xmlns:a16="http://schemas.microsoft.com/office/drawing/2014/main" id="{7A53EA22-96A2-4F0F-ACFA-68DD920A439A}"/>
              </a:ext>
            </a:extLst>
          </p:cNvPr>
          <p:cNvSpPr>
            <a:spLocks noGrp="1" noRot="1" noChangeAspect="1" noChangeArrowheads="1" noTextEdit="1"/>
          </p:cNvSpPr>
          <p:nvPr>
            <p:ph type="sldImg"/>
          </p:nvPr>
        </p:nvSpPr>
        <p:spPr>
          <a:xfrm>
            <a:off x="1144588" y="685800"/>
            <a:ext cx="4572000" cy="3429000"/>
          </a:xfrm>
          <a:ln/>
        </p:spPr>
      </p:sp>
      <p:sp>
        <p:nvSpPr>
          <p:cNvPr id="223237" name="Rectangle 3">
            <a:extLst>
              <a:ext uri="{FF2B5EF4-FFF2-40B4-BE49-F238E27FC236}">
                <a16:creationId xmlns:a16="http://schemas.microsoft.com/office/drawing/2014/main" id="{17151650-0678-4045-901E-C66C45B88022}"/>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258" name="Rectangle 7">
            <a:extLst>
              <a:ext uri="{FF2B5EF4-FFF2-40B4-BE49-F238E27FC236}">
                <a16:creationId xmlns:a16="http://schemas.microsoft.com/office/drawing/2014/main" id="{3E33F433-5605-4268-AD06-3E422E1F688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9AA39ABE-82B6-448C-8DFF-34C34A64BFB2}" type="slidenum">
              <a:rPr lang="en-US" altLang="zh-CN"/>
              <a:pPr eaLnBrk="1" hangingPunct="1"/>
              <a:t>93</a:t>
            </a:fld>
            <a:endParaRPr lang="en-US" altLang="zh-CN"/>
          </a:p>
        </p:txBody>
      </p:sp>
      <p:sp>
        <p:nvSpPr>
          <p:cNvPr id="224259" name="Rectangle 7">
            <a:extLst>
              <a:ext uri="{FF2B5EF4-FFF2-40B4-BE49-F238E27FC236}">
                <a16:creationId xmlns:a16="http://schemas.microsoft.com/office/drawing/2014/main" id="{352D7C00-1DDD-49DB-8D9A-B5598A3D6446}"/>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D8D59F5-7C21-4843-B524-8822B41F05E0}" type="slidenum">
              <a:rPr lang="ar-SA" altLang="zh-CN" sz="1200">
                <a:solidFill>
                  <a:srgbClr val="0000FF"/>
                </a:solidFill>
                <a:latin typeface="Marlett" pitchFamily="2" charset="2"/>
              </a:rPr>
              <a:pPr algn="r"/>
              <a:t>93</a:t>
            </a:fld>
            <a:endParaRPr lang="en-US" altLang="zh-CN" sz="1200">
              <a:solidFill>
                <a:srgbClr val="0000FF"/>
              </a:solidFill>
              <a:latin typeface="Marlett" pitchFamily="2" charset="2"/>
            </a:endParaRPr>
          </a:p>
        </p:txBody>
      </p:sp>
      <p:sp>
        <p:nvSpPr>
          <p:cNvPr id="224260" name="Rectangle 2">
            <a:extLst>
              <a:ext uri="{FF2B5EF4-FFF2-40B4-BE49-F238E27FC236}">
                <a16:creationId xmlns:a16="http://schemas.microsoft.com/office/drawing/2014/main" id="{287B6870-DAC8-4FF5-BCEA-9C76DA314724}"/>
              </a:ext>
            </a:extLst>
          </p:cNvPr>
          <p:cNvSpPr>
            <a:spLocks noGrp="1" noRot="1" noChangeAspect="1" noChangeArrowheads="1" noTextEdit="1"/>
          </p:cNvSpPr>
          <p:nvPr>
            <p:ph type="sldImg"/>
          </p:nvPr>
        </p:nvSpPr>
        <p:spPr>
          <a:xfrm>
            <a:off x="1144588" y="685800"/>
            <a:ext cx="4572000" cy="3429000"/>
          </a:xfrm>
          <a:ln/>
        </p:spPr>
      </p:sp>
      <p:sp>
        <p:nvSpPr>
          <p:cNvPr id="224261" name="Rectangle 3">
            <a:extLst>
              <a:ext uri="{FF2B5EF4-FFF2-40B4-BE49-F238E27FC236}">
                <a16:creationId xmlns:a16="http://schemas.microsoft.com/office/drawing/2014/main" id="{03757FEB-E139-4C30-BA01-CFF9BC08D94E}"/>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r>
              <a:rPr lang="en-US" altLang="zh-CN"/>
              <a:t>Again, waiting si problematic as one delays all causing the computation to proceed in a sequential manner. </a:t>
            </a:r>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7">
            <a:extLst>
              <a:ext uri="{FF2B5EF4-FFF2-40B4-BE49-F238E27FC236}">
                <a16:creationId xmlns:a16="http://schemas.microsoft.com/office/drawing/2014/main" id="{FDB0A003-52DD-4D7C-924D-8A53AFC3B9E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F06DC7-A164-4D4E-A8E9-CA5CB1FC35E4}" type="slidenum">
              <a:rPr lang="en-US" altLang="zh-CN"/>
              <a:pPr eaLnBrk="1" hangingPunct="1"/>
              <a:t>94</a:t>
            </a:fld>
            <a:endParaRPr lang="en-US" altLang="zh-CN"/>
          </a:p>
        </p:txBody>
      </p:sp>
      <p:sp>
        <p:nvSpPr>
          <p:cNvPr id="225283" name="Rectangle 7">
            <a:extLst>
              <a:ext uri="{FF2B5EF4-FFF2-40B4-BE49-F238E27FC236}">
                <a16:creationId xmlns:a16="http://schemas.microsoft.com/office/drawing/2014/main" id="{F65BE5FA-CCB9-4B5E-99F6-A44014E6A863}"/>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E9EC563-0248-49C3-B8E2-B6048D523CFD}" type="slidenum">
              <a:rPr lang="ar-SA" altLang="zh-CN" sz="1200">
                <a:solidFill>
                  <a:srgbClr val="0000FF"/>
                </a:solidFill>
                <a:latin typeface="Marlett" pitchFamily="2" charset="2"/>
              </a:rPr>
              <a:pPr algn="r"/>
              <a:t>94</a:t>
            </a:fld>
            <a:endParaRPr lang="en-US" altLang="zh-CN" sz="1200">
              <a:solidFill>
                <a:srgbClr val="0000FF"/>
              </a:solidFill>
              <a:latin typeface="Marlett" pitchFamily="2" charset="2"/>
            </a:endParaRPr>
          </a:p>
        </p:txBody>
      </p:sp>
      <p:sp>
        <p:nvSpPr>
          <p:cNvPr id="225284" name="Rectangle 2">
            <a:extLst>
              <a:ext uri="{FF2B5EF4-FFF2-40B4-BE49-F238E27FC236}">
                <a16:creationId xmlns:a16="http://schemas.microsoft.com/office/drawing/2014/main" id="{8A5A64B1-176F-42AF-ADE3-59041F67EB15}"/>
              </a:ext>
            </a:extLst>
          </p:cNvPr>
          <p:cNvSpPr>
            <a:spLocks noGrp="1" noRot="1" noChangeAspect="1" noChangeArrowheads="1" noTextEdit="1"/>
          </p:cNvSpPr>
          <p:nvPr>
            <p:ph type="sldImg"/>
          </p:nvPr>
        </p:nvSpPr>
        <p:spPr>
          <a:xfrm>
            <a:off x="1144588" y="685800"/>
            <a:ext cx="4572000" cy="3429000"/>
          </a:xfrm>
          <a:ln/>
        </p:spPr>
      </p:sp>
      <p:sp>
        <p:nvSpPr>
          <p:cNvPr id="225285" name="Rectangle 3">
            <a:extLst>
              <a:ext uri="{FF2B5EF4-FFF2-40B4-BE49-F238E27FC236}">
                <a16:creationId xmlns:a16="http://schemas.microsoft.com/office/drawing/2014/main" id="{B05CBA01-C119-40C6-802A-E2A51FC875A3}"/>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a:extLst>
              <a:ext uri="{FF2B5EF4-FFF2-40B4-BE49-F238E27FC236}">
                <a16:creationId xmlns:a16="http://schemas.microsoft.com/office/drawing/2014/main" id="{E0DBB37C-53D4-42BE-A9F6-FD40D9C49F82}"/>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B1AE3CAC-B0B3-463A-913B-63B0BA0E70EE}" type="slidenum">
              <a:rPr lang="en-US" altLang="zh-CN"/>
              <a:pPr eaLnBrk="1" hangingPunct="1"/>
              <a:t>95</a:t>
            </a:fld>
            <a:endParaRPr lang="en-US" altLang="zh-CN"/>
          </a:p>
        </p:txBody>
      </p:sp>
      <p:sp>
        <p:nvSpPr>
          <p:cNvPr id="226307" name="Rectangle 7">
            <a:extLst>
              <a:ext uri="{FF2B5EF4-FFF2-40B4-BE49-F238E27FC236}">
                <a16:creationId xmlns:a16="http://schemas.microsoft.com/office/drawing/2014/main" id="{D1581C7C-572D-490D-A82D-593E276F7892}"/>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B4B6B29-6AD8-498A-A3C5-93C13767A688}" type="slidenum">
              <a:rPr lang="ar-SA" altLang="zh-CN" sz="1200">
                <a:solidFill>
                  <a:srgbClr val="0000FF"/>
                </a:solidFill>
                <a:latin typeface="Marlett" pitchFamily="2" charset="2"/>
              </a:rPr>
              <a:pPr algn="r"/>
              <a:t>95</a:t>
            </a:fld>
            <a:endParaRPr lang="en-US" altLang="zh-CN" sz="1200">
              <a:solidFill>
                <a:srgbClr val="0000FF"/>
              </a:solidFill>
              <a:latin typeface="Marlett" pitchFamily="2" charset="2"/>
            </a:endParaRPr>
          </a:p>
        </p:txBody>
      </p:sp>
      <p:sp>
        <p:nvSpPr>
          <p:cNvPr id="226308" name="Rectangle 2">
            <a:extLst>
              <a:ext uri="{FF2B5EF4-FFF2-40B4-BE49-F238E27FC236}">
                <a16:creationId xmlns:a16="http://schemas.microsoft.com/office/drawing/2014/main" id="{598546B8-6F13-4C44-8043-63A76A07192B}"/>
              </a:ext>
            </a:extLst>
          </p:cNvPr>
          <p:cNvSpPr>
            <a:spLocks noGrp="1" noRot="1" noChangeAspect="1" noChangeArrowheads="1" noTextEdit="1"/>
          </p:cNvSpPr>
          <p:nvPr>
            <p:ph type="sldImg"/>
          </p:nvPr>
        </p:nvSpPr>
        <p:spPr>
          <a:xfrm>
            <a:off x="1144588" y="685800"/>
            <a:ext cx="4572000" cy="3429000"/>
          </a:xfrm>
          <a:ln/>
        </p:spPr>
      </p:sp>
      <p:sp>
        <p:nvSpPr>
          <p:cNvPr id="226309" name="Rectangle 3">
            <a:extLst>
              <a:ext uri="{FF2B5EF4-FFF2-40B4-BE49-F238E27FC236}">
                <a16:creationId xmlns:a16="http://schemas.microsoft.com/office/drawing/2014/main" id="{F1ED178B-1A50-4AE2-9A5D-F6C900FB73B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a:extLst>
              <a:ext uri="{FF2B5EF4-FFF2-40B4-BE49-F238E27FC236}">
                <a16:creationId xmlns:a16="http://schemas.microsoft.com/office/drawing/2014/main" id="{C28F36EC-98FC-4DEE-8396-EE8F66A23AD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10EDFB31-AEED-4648-A75E-BF51172EF7CE}" type="slidenum">
              <a:rPr lang="en-US" altLang="zh-CN"/>
              <a:pPr eaLnBrk="1" hangingPunct="1"/>
              <a:t>96</a:t>
            </a:fld>
            <a:endParaRPr lang="en-US" altLang="zh-CN"/>
          </a:p>
        </p:txBody>
      </p:sp>
      <p:sp>
        <p:nvSpPr>
          <p:cNvPr id="227331" name="Rectangle 7">
            <a:extLst>
              <a:ext uri="{FF2B5EF4-FFF2-40B4-BE49-F238E27FC236}">
                <a16:creationId xmlns:a16="http://schemas.microsoft.com/office/drawing/2014/main" id="{D689A694-4EA8-41A3-A949-76CFA1267409}"/>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F18377B-87C5-44F9-9539-F411D3C04914}" type="slidenum">
              <a:rPr lang="ar-SA" altLang="zh-CN" sz="1200">
                <a:solidFill>
                  <a:srgbClr val="0000FF"/>
                </a:solidFill>
                <a:latin typeface="Marlett" pitchFamily="2" charset="2"/>
              </a:rPr>
              <a:pPr algn="r"/>
              <a:t>96</a:t>
            </a:fld>
            <a:endParaRPr lang="en-US" altLang="zh-CN" sz="1200">
              <a:solidFill>
                <a:srgbClr val="0000FF"/>
              </a:solidFill>
              <a:latin typeface="Marlett" pitchFamily="2" charset="2"/>
            </a:endParaRPr>
          </a:p>
        </p:txBody>
      </p:sp>
      <p:sp>
        <p:nvSpPr>
          <p:cNvPr id="227332" name="Rectangle 2">
            <a:extLst>
              <a:ext uri="{FF2B5EF4-FFF2-40B4-BE49-F238E27FC236}">
                <a16:creationId xmlns:a16="http://schemas.microsoft.com/office/drawing/2014/main" id="{3775CC23-0171-4BE7-8863-54CCED6BFE3C}"/>
              </a:ext>
            </a:extLst>
          </p:cNvPr>
          <p:cNvSpPr>
            <a:spLocks noGrp="1" noRot="1" noChangeAspect="1" noChangeArrowheads="1" noTextEdit="1"/>
          </p:cNvSpPr>
          <p:nvPr>
            <p:ph type="sldImg"/>
          </p:nvPr>
        </p:nvSpPr>
        <p:spPr>
          <a:xfrm>
            <a:off x="1144588" y="685800"/>
            <a:ext cx="4572000" cy="3429000"/>
          </a:xfrm>
          <a:ln/>
        </p:spPr>
      </p:sp>
      <p:sp>
        <p:nvSpPr>
          <p:cNvPr id="227333" name="Rectangle 3">
            <a:extLst>
              <a:ext uri="{FF2B5EF4-FFF2-40B4-BE49-F238E27FC236}">
                <a16:creationId xmlns:a16="http://schemas.microsoft.com/office/drawing/2014/main" id="{43FC9E06-5E3D-45DD-920F-1909CCC5E547}"/>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dirty="0"/>
              <a:t>Billboard: </a:t>
            </a:r>
            <a:r>
              <a:rPr lang="zh-CN" altLang="en-US" dirty="0"/>
              <a:t>告示牌</a:t>
            </a:r>
            <a:endParaRPr lang="zh-CN" altLang="zh-CN" dirty="0"/>
          </a:p>
          <a:p>
            <a:pPr eaLnBrk="1" hangingPunct="1"/>
            <a:endParaRPr lang="zh-CN" alt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a:extLst>
              <a:ext uri="{FF2B5EF4-FFF2-40B4-BE49-F238E27FC236}">
                <a16:creationId xmlns:a16="http://schemas.microsoft.com/office/drawing/2014/main" id="{65D62676-CED6-4C39-BAA8-DF5B7EC9C91C}"/>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CC910FB4-21FC-483A-B1C0-609E73D7C1BD}" type="slidenum">
              <a:rPr lang="en-US" altLang="zh-CN"/>
              <a:pPr eaLnBrk="1" hangingPunct="1"/>
              <a:t>97</a:t>
            </a:fld>
            <a:endParaRPr lang="en-US" altLang="zh-CN"/>
          </a:p>
        </p:txBody>
      </p:sp>
      <p:sp>
        <p:nvSpPr>
          <p:cNvPr id="228355" name="Rectangle 7">
            <a:extLst>
              <a:ext uri="{FF2B5EF4-FFF2-40B4-BE49-F238E27FC236}">
                <a16:creationId xmlns:a16="http://schemas.microsoft.com/office/drawing/2014/main" id="{F6A1BBC4-ECCF-4CE0-AD43-40CA1FF2CE3E}"/>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17ED987-6500-4D7C-AEE5-49831B184234}" type="slidenum">
              <a:rPr lang="ar-SA" altLang="zh-CN" sz="1200">
                <a:solidFill>
                  <a:srgbClr val="0000FF"/>
                </a:solidFill>
                <a:latin typeface="Marlett" pitchFamily="2" charset="2"/>
              </a:rPr>
              <a:pPr algn="r"/>
              <a:t>97</a:t>
            </a:fld>
            <a:endParaRPr lang="en-US" altLang="zh-CN" sz="1200">
              <a:solidFill>
                <a:srgbClr val="0000FF"/>
              </a:solidFill>
              <a:latin typeface="Marlett" pitchFamily="2" charset="2"/>
            </a:endParaRPr>
          </a:p>
        </p:txBody>
      </p:sp>
      <p:sp>
        <p:nvSpPr>
          <p:cNvPr id="228356" name="Rectangle 2">
            <a:extLst>
              <a:ext uri="{FF2B5EF4-FFF2-40B4-BE49-F238E27FC236}">
                <a16:creationId xmlns:a16="http://schemas.microsoft.com/office/drawing/2014/main" id="{DF094113-2644-4A19-BD3B-F0E139D0967A}"/>
              </a:ext>
            </a:extLst>
          </p:cNvPr>
          <p:cNvSpPr>
            <a:spLocks noGrp="1" noRot="1" noChangeAspect="1" noChangeArrowheads="1" noTextEdit="1"/>
          </p:cNvSpPr>
          <p:nvPr>
            <p:ph type="sldImg"/>
          </p:nvPr>
        </p:nvSpPr>
        <p:spPr>
          <a:xfrm>
            <a:off x="1144588" y="685800"/>
            <a:ext cx="4572000" cy="3429000"/>
          </a:xfrm>
          <a:ln/>
        </p:spPr>
      </p:sp>
      <p:sp>
        <p:nvSpPr>
          <p:cNvPr id="228357" name="Rectangle 3">
            <a:extLst>
              <a:ext uri="{FF2B5EF4-FFF2-40B4-BE49-F238E27FC236}">
                <a16:creationId xmlns:a16="http://schemas.microsoft.com/office/drawing/2014/main" id="{8C1F7FC4-B48B-47AF-80D8-53394BD54D95}"/>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r>
              <a:rPr lang="zh-CN" altLang="en-US" dirty="0"/>
              <a:t>一次放一个字母块</a:t>
            </a:r>
            <a:endParaRPr lang="en-US" altLang="zh-CN" dirty="0"/>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a:extLst>
              <a:ext uri="{FF2B5EF4-FFF2-40B4-BE49-F238E27FC236}">
                <a16:creationId xmlns:a16="http://schemas.microsoft.com/office/drawing/2014/main" id="{2D43231D-B27E-4A90-A1A8-99D70C5C8470}"/>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E5775410-3A68-4ECB-9932-C82CC1F94B02}" type="slidenum">
              <a:rPr lang="en-US" altLang="zh-CN"/>
              <a:pPr eaLnBrk="1" hangingPunct="1"/>
              <a:t>98</a:t>
            </a:fld>
            <a:endParaRPr lang="en-US" altLang="zh-CN"/>
          </a:p>
        </p:txBody>
      </p:sp>
      <p:sp>
        <p:nvSpPr>
          <p:cNvPr id="229379" name="Rectangle 7">
            <a:extLst>
              <a:ext uri="{FF2B5EF4-FFF2-40B4-BE49-F238E27FC236}">
                <a16:creationId xmlns:a16="http://schemas.microsoft.com/office/drawing/2014/main" id="{32746472-B1D8-426C-A938-0D62CCC6D98A}"/>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247E65D-D88F-4E4B-A7AD-703394ADAC2C}" type="slidenum">
              <a:rPr lang="ar-SA" altLang="zh-CN" sz="1200">
                <a:solidFill>
                  <a:srgbClr val="0000FF"/>
                </a:solidFill>
                <a:latin typeface="Marlett" pitchFamily="2" charset="2"/>
              </a:rPr>
              <a:pPr algn="r"/>
              <a:t>98</a:t>
            </a:fld>
            <a:endParaRPr lang="en-US" altLang="zh-CN" sz="1200">
              <a:solidFill>
                <a:srgbClr val="0000FF"/>
              </a:solidFill>
              <a:latin typeface="Marlett" pitchFamily="2" charset="2"/>
            </a:endParaRPr>
          </a:p>
        </p:txBody>
      </p:sp>
      <p:sp>
        <p:nvSpPr>
          <p:cNvPr id="229380" name="Rectangle 2">
            <a:extLst>
              <a:ext uri="{FF2B5EF4-FFF2-40B4-BE49-F238E27FC236}">
                <a16:creationId xmlns:a16="http://schemas.microsoft.com/office/drawing/2014/main" id="{04183811-AC48-4E5E-9C2B-1B3BA5364227}"/>
              </a:ext>
            </a:extLst>
          </p:cNvPr>
          <p:cNvSpPr>
            <a:spLocks noGrp="1" noRot="1" noChangeAspect="1" noChangeArrowheads="1" noTextEdit="1"/>
          </p:cNvSpPr>
          <p:nvPr>
            <p:ph type="sldImg"/>
          </p:nvPr>
        </p:nvSpPr>
        <p:spPr>
          <a:xfrm>
            <a:off x="1144588" y="685800"/>
            <a:ext cx="4572000" cy="3429000"/>
          </a:xfrm>
          <a:ln/>
        </p:spPr>
      </p:sp>
      <p:sp>
        <p:nvSpPr>
          <p:cNvPr id="229381" name="Rectangle 3">
            <a:extLst>
              <a:ext uri="{FF2B5EF4-FFF2-40B4-BE49-F238E27FC236}">
                <a16:creationId xmlns:a16="http://schemas.microsoft.com/office/drawing/2014/main" id="{EC8D4C52-6E0E-4CBE-8C3C-9E0A006CB628}"/>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402" name="Rectangle 7">
            <a:extLst>
              <a:ext uri="{FF2B5EF4-FFF2-40B4-BE49-F238E27FC236}">
                <a16:creationId xmlns:a16="http://schemas.microsoft.com/office/drawing/2014/main" id="{51186869-F85D-4839-8CBD-D714E966A83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fld id="{FC613CE7-39DC-4FFD-96BF-9E1584D29B91}" type="slidenum">
              <a:rPr lang="en-US" altLang="zh-CN"/>
              <a:pPr eaLnBrk="1" hangingPunct="1"/>
              <a:t>99</a:t>
            </a:fld>
            <a:endParaRPr lang="en-US" altLang="zh-CN"/>
          </a:p>
        </p:txBody>
      </p:sp>
      <p:sp>
        <p:nvSpPr>
          <p:cNvPr id="230403" name="Rectangle 7">
            <a:extLst>
              <a:ext uri="{FF2B5EF4-FFF2-40B4-BE49-F238E27FC236}">
                <a16:creationId xmlns:a16="http://schemas.microsoft.com/office/drawing/2014/main" id="{8B708EB2-1BF4-4AB3-A05F-03D5744C014B}"/>
              </a:ext>
            </a:extLst>
          </p:cNvPr>
          <p:cNvSpPr txBox="1">
            <a:spLocks noGrp="1" noChangeArrowheads="1"/>
          </p:cNvSpPr>
          <p:nvPr/>
        </p:nvSpPr>
        <p:spPr bwMode="auto">
          <a:xfrm>
            <a:off x="3886200" y="8686800"/>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nchor="b"/>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C030AC9-C392-4A17-A98C-48AF355CB717}" type="slidenum">
              <a:rPr lang="ar-SA" altLang="zh-CN" sz="1200">
                <a:solidFill>
                  <a:srgbClr val="0000FF"/>
                </a:solidFill>
                <a:latin typeface="Marlett" pitchFamily="2" charset="2"/>
              </a:rPr>
              <a:pPr algn="r"/>
              <a:t>99</a:t>
            </a:fld>
            <a:endParaRPr lang="en-US" altLang="zh-CN" sz="1200">
              <a:solidFill>
                <a:srgbClr val="0000FF"/>
              </a:solidFill>
              <a:latin typeface="Marlett" pitchFamily="2" charset="2"/>
            </a:endParaRPr>
          </a:p>
        </p:txBody>
      </p:sp>
      <p:sp>
        <p:nvSpPr>
          <p:cNvPr id="230404" name="Rectangle 2">
            <a:extLst>
              <a:ext uri="{FF2B5EF4-FFF2-40B4-BE49-F238E27FC236}">
                <a16:creationId xmlns:a16="http://schemas.microsoft.com/office/drawing/2014/main" id="{190C3F6C-349A-4393-AC54-C8466926A61E}"/>
              </a:ext>
            </a:extLst>
          </p:cNvPr>
          <p:cNvSpPr>
            <a:spLocks noGrp="1" noRot="1" noChangeAspect="1" noChangeArrowheads="1" noTextEdit="1"/>
          </p:cNvSpPr>
          <p:nvPr>
            <p:ph type="sldImg"/>
          </p:nvPr>
        </p:nvSpPr>
        <p:spPr>
          <a:xfrm>
            <a:off x="1144588" y="685800"/>
            <a:ext cx="4572000" cy="3429000"/>
          </a:xfrm>
          <a:ln/>
        </p:spPr>
      </p:sp>
      <p:sp>
        <p:nvSpPr>
          <p:cNvPr id="230405" name="Rectangle 3">
            <a:extLst>
              <a:ext uri="{FF2B5EF4-FFF2-40B4-BE49-F238E27FC236}">
                <a16:creationId xmlns:a16="http://schemas.microsoft.com/office/drawing/2014/main" id="{8E6BAFF0-946D-4B9C-810D-AAD15AE0A94D}"/>
              </a:ext>
            </a:extLst>
          </p:cNvPr>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32" tIns="45716" rIns="91432" bIns="45716"/>
          <a:lstStyle/>
          <a:p>
            <a:pPr eaLnBrk="1" hangingPunct="1"/>
            <a:endParaRPr lang="zh-CN"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5">
            <a:extLst>
              <a:ext uri="{FF2B5EF4-FFF2-40B4-BE49-F238E27FC236}">
                <a16:creationId xmlns:a16="http://schemas.microsoft.com/office/drawing/2014/main" id="{2F94DF2C-D42E-4829-AD1A-762867BAE273}"/>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8FD8EA5A-66C1-4EF4-B7FB-0217680A3D46}"/>
              </a:ext>
            </a:extLst>
          </p:cNvPr>
          <p:cNvSpPr>
            <a:spLocks noGrp="1" noChangeArrowheads="1"/>
          </p:cNvSpPr>
          <p:nvPr>
            <p:ph type="sldNum" sz="quarter" idx="11"/>
          </p:nvPr>
        </p:nvSpPr>
        <p:spPr>
          <a:ln/>
        </p:spPr>
        <p:txBody>
          <a:bodyPr/>
          <a:lstStyle>
            <a:lvl1pPr>
              <a:defRPr/>
            </a:lvl1pPr>
          </a:lstStyle>
          <a:p>
            <a:fld id="{01443E2B-A4CD-4EF1-8B9A-8CE388DCB2F5}" type="slidenum">
              <a:rPr lang="en-US" altLang="zh-CN"/>
              <a:pPr/>
              <a:t>‹#›</a:t>
            </a:fld>
            <a:endParaRPr lang="en-US" altLang="zh-CN"/>
          </a:p>
        </p:txBody>
      </p:sp>
    </p:spTree>
    <p:extLst>
      <p:ext uri="{BB962C8B-B14F-4D97-AF65-F5344CB8AC3E}">
        <p14:creationId xmlns:p14="http://schemas.microsoft.com/office/powerpoint/2010/main" val="3171642875"/>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E3111B54-F140-4ACC-ACDF-0FF14114354D}"/>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5436F787-487F-4989-8457-4CDBA8B9D6C7}"/>
              </a:ext>
            </a:extLst>
          </p:cNvPr>
          <p:cNvSpPr>
            <a:spLocks noGrp="1" noChangeArrowheads="1"/>
          </p:cNvSpPr>
          <p:nvPr>
            <p:ph type="sldNum" sz="quarter" idx="11"/>
          </p:nvPr>
        </p:nvSpPr>
        <p:spPr>
          <a:ln/>
        </p:spPr>
        <p:txBody>
          <a:bodyPr/>
          <a:lstStyle>
            <a:lvl1pPr>
              <a:defRPr/>
            </a:lvl1pPr>
          </a:lstStyle>
          <a:p>
            <a:fld id="{7848B534-BA44-4556-BFB6-71EEAF4D213C}" type="slidenum">
              <a:rPr lang="en-US" altLang="zh-CN"/>
              <a:pPr/>
              <a:t>‹#›</a:t>
            </a:fld>
            <a:endParaRPr lang="en-US" altLang="zh-CN"/>
          </a:p>
        </p:txBody>
      </p:sp>
    </p:spTree>
    <p:extLst>
      <p:ext uri="{BB962C8B-B14F-4D97-AF65-F5344CB8AC3E}">
        <p14:creationId xmlns:p14="http://schemas.microsoft.com/office/powerpoint/2010/main" val="2198978036"/>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0C37AF4E-B3D0-4531-9FE2-FDC9F324BB2F}"/>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9E010E4D-2B5D-4CCA-87DF-5D550D8927FF}"/>
              </a:ext>
            </a:extLst>
          </p:cNvPr>
          <p:cNvSpPr>
            <a:spLocks noGrp="1" noChangeArrowheads="1"/>
          </p:cNvSpPr>
          <p:nvPr>
            <p:ph type="sldNum" sz="quarter" idx="11"/>
          </p:nvPr>
        </p:nvSpPr>
        <p:spPr>
          <a:ln/>
        </p:spPr>
        <p:txBody>
          <a:bodyPr/>
          <a:lstStyle>
            <a:lvl1pPr>
              <a:defRPr/>
            </a:lvl1pPr>
          </a:lstStyle>
          <a:p>
            <a:fld id="{9CE51E73-3DBD-4B12-A2AB-FA243865CDA7}" type="slidenum">
              <a:rPr lang="en-US" altLang="zh-CN"/>
              <a:pPr/>
              <a:t>‹#›</a:t>
            </a:fld>
            <a:endParaRPr lang="en-US" altLang="zh-CN"/>
          </a:p>
        </p:txBody>
      </p:sp>
    </p:spTree>
    <p:extLst>
      <p:ext uri="{BB962C8B-B14F-4D97-AF65-F5344CB8AC3E}">
        <p14:creationId xmlns:p14="http://schemas.microsoft.com/office/powerpoint/2010/main" val="106471736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Chart Placeholder 2"/>
          <p:cNvSpPr>
            <a:spLocks noGrp="1"/>
          </p:cNvSpPr>
          <p:nvPr>
            <p:ph type="chart" idx="1"/>
          </p:nvPr>
        </p:nvSpPr>
        <p:spPr>
          <a:xfrm>
            <a:off x="457200" y="1600200"/>
            <a:ext cx="8229600" cy="4525963"/>
          </a:xfrm>
        </p:spPr>
        <p:txBody>
          <a:bodyPr/>
          <a:lstStyle/>
          <a:p>
            <a:pPr lvl="0"/>
            <a:endParaRPr lang="en-US" noProof="0"/>
          </a:p>
        </p:txBody>
      </p:sp>
      <p:sp>
        <p:nvSpPr>
          <p:cNvPr id="4" name="Rectangle 5">
            <a:extLst>
              <a:ext uri="{FF2B5EF4-FFF2-40B4-BE49-F238E27FC236}">
                <a16:creationId xmlns:a16="http://schemas.microsoft.com/office/drawing/2014/main" id="{85D680E5-35DA-41BB-8A32-4F1E6A86B6AC}"/>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0B596397-5CC5-4A29-B652-C57D9860CA59}"/>
              </a:ext>
            </a:extLst>
          </p:cNvPr>
          <p:cNvSpPr>
            <a:spLocks noGrp="1" noChangeArrowheads="1"/>
          </p:cNvSpPr>
          <p:nvPr>
            <p:ph type="sldNum" sz="quarter" idx="11"/>
          </p:nvPr>
        </p:nvSpPr>
        <p:spPr>
          <a:ln/>
        </p:spPr>
        <p:txBody>
          <a:bodyPr/>
          <a:lstStyle>
            <a:lvl1pPr>
              <a:defRPr/>
            </a:lvl1pPr>
          </a:lstStyle>
          <a:p>
            <a:fld id="{6A42295D-9674-4577-8F58-10AB98E30C1E}" type="slidenum">
              <a:rPr lang="en-US" altLang="zh-CN"/>
              <a:pPr/>
              <a:t>‹#›</a:t>
            </a:fld>
            <a:endParaRPr lang="en-US" altLang="zh-CN"/>
          </a:p>
        </p:txBody>
      </p:sp>
    </p:spTree>
    <p:extLst>
      <p:ext uri="{BB962C8B-B14F-4D97-AF65-F5344CB8AC3E}">
        <p14:creationId xmlns:p14="http://schemas.microsoft.com/office/powerpoint/2010/main" val="1989036577"/>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5">
            <a:extLst>
              <a:ext uri="{FF2B5EF4-FFF2-40B4-BE49-F238E27FC236}">
                <a16:creationId xmlns:a16="http://schemas.microsoft.com/office/drawing/2014/main" id="{CA2B1A17-6D3C-4CF4-8F37-F3B5C6AE4D4D}"/>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EDCE6BBF-1B26-4384-9B4F-7F883795C352}"/>
              </a:ext>
            </a:extLst>
          </p:cNvPr>
          <p:cNvSpPr>
            <a:spLocks noGrp="1" noChangeArrowheads="1"/>
          </p:cNvSpPr>
          <p:nvPr>
            <p:ph type="sldNum" sz="quarter" idx="11"/>
          </p:nvPr>
        </p:nvSpPr>
        <p:spPr>
          <a:ln/>
        </p:spPr>
        <p:txBody>
          <a:bodyPr/>
          <a:lstStyle>
            <a:lvl1pPr>
              <a:defRPr/>
            </a:lvl1pPr>
          </a:lstStyle>
          <a:p>
            <a:fld id="{22F6A7A1-CC2B-49B3-B55D-8F52A8F9D37A}" type="slidenum">
              <a:rPr lang="en-US" altLang="zh-CN"/>
              <a:pPr/>
              <a:t>‹#›</a:t>
            </a:fld>
            <a:endParaRPr lang="en-US" altLang="zh-CN"/>
          </a:p>
        </p:txBody>
      </p:sp>
    </p:spTree>
    <p:extLst>
      <p:ext uri="{BB962C8B-B14F-4D97-AF65-F5344CB8AC3E}">
        <p14:creationId xmlns:p14="http://schemas.microsoft.com/office/powerpoint/2010/main" val="1811455083"/>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5">
            <a:extLst>
              <a:ext uri="{FF2B5EF4-FFF2-40B4-BE49-F238E27FC236}">
                <a16:creationId xmlns:a16="http://schemas.microsoft.com/office/drawing/2014/main" id="{59BFD3A0-5567-4FC2-AAE4-1280B73049EA}"/>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5" name="Rectangle 6">
            <a:extLst>
              <a:ext uri="{FF2B5EF4-FFF2-40B4-BE49-F238E27FC236}">
                <a16:creationId xmlns:a16="http://schemas.microsoft.com/office/drawing/2014/main" id="{322A2411-0954-4253-9D2F-E39A7F064DB6}"/>
              </a:ext>
            </a:extLst>
          </p:cNvPr>
          <p:cNvSpPr>
            <a:spLocks noGrp="1" noChangeArrowheads="1"/>
          </p:cNvSpPr>
          <p:nvPr>
            <p:ph type="sldNum" sz="quarter" idx="11"/>
          </p:nvPr>
        </p:nvSpPr>
        <p:spPr>
          <a:ln/>
        </p:spPr>
        <p:txBody>
          <a:bodyPr/>
          <a:lstStyle>
            <a:lvl1pPr>
              <a:defRPr/>
            </a:lvl1pPr>
          </a:lstStyle>
          <a:p>
            <a:fld id="{98729E3A-F550-4740-A424-9FCF53534CF9}" type="slidenum">
              <a:rPr lang="en-US" altLang="zh-CN"/>
              <a:pPr/>
              <a:t>‹#›</a:t>
            </a:fld>
            <a:endParaRPr lang="en-US" altLang="zh-CN"/>
          </a:p>
        </p:txBody>
      </p:sp>
    </p:spTree>
    <p:extLst>
      <p:ext uri="{BB962C8B-B14F-4D97-AF65-F5344CB8AC3E}">
        <p14:creationId xmlns:p14="http://schemas.microsoft.com/office/powerpoint/2010/main" val="3853839809"/>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a:extLst>
              <a:ext uri="{FF2B5EF4-FFF2-40B4-BE49-F238E27FC236}">
                <a16:creationId xmlns:a16="http://schemas.microsoft.com/office/drawing/2014/main" id="{BB39F3A4-C00B-45A8-A418-7F1E63AC6D77}"/>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a:extLst>
              <a:ext uri="{FF2B5EF4-FFF2-40B4-BE49-F238E27FC236}">
                <a16:creationId xmlns:a16="http://schemas.microsoft.com/office/drawing/2014/main" id="{7DA997E5-4ED1-4950-BF8F-306BBDDA2867}"/>
              </a:ext>
            </a:extLst>
          </p:cNvPr>
          <p:cNvSpPr>
            <a:spLocks noGrp="1" noChangeArrowheads="1"/>
          </p:cNvSpPr>
          <p:nvPr>
            <p:ph type="sldNum" sz="quarter" idx="11"/>
          </p:nvPr>
        </p:nvSpPr>
        <p:spPr>
          <a:ln/>
        </p:spPr>
        <p:txBody>
          <a:bodyPr/>
          <a:lstStyle>
            <a:lvl1pPr>
              <a:defRPr/>
            </a:lvl1pPr>
          </a:lstStyle>
          <a:p>
            <a:fld id="{27612D85-6C34-4D25-A2EE-13D991AB314F}" type="slidenum">
              <a:rPr lang="en-US" altLang="zh-CN"/>
              <a:pPr/>
              <a:t>‹#›</a:t>
            </a:fld>
            <a:endParaRPr lang="en-US" altLang="zh-CN"/>
          </a:p>
        </p:txBody>
      </p:sp>
    </p:spTree>
    <p:extLst>
      <p:ext uri="{BB962C8B-B14F-4D97-AF65-F5344CB8AC3E}">
        <p14:creationId xmlns:p14="http://schemas.microsoft.com/office/powerpoint/2010/main" val="2852823372"/>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5">
            <a:extLst>
              <a:ext uri="{FF2B5EF4-FFF2-40B4-BE49-F238E27FC236}">
                <a16:creationId xmlns:a16="http://schemas.microsoft.com/office/drawing/2014/main" id="{B548D004-7EEC-47D1-93DA-2344D8926B3B}"/>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8" name="Rectangle 6">
            <a:extLst>
              <a:ext uri="{FF2B5EF4-FFF2-40B4-BE49-F238E27FC236}">
                <a16:creationId xmlns:a16="http://schemas.microsoft.com/office/drawing/2014/main" id="{02F2147C-5C68-4936-ABFB-7D070C21723B}"/>
              </a:ext>
            </a:extLst>
          </p:cNvPr>
          <p:cNvSpPr>
            <a:spLocks noGrp="1" noChangeArrowheads="1"/>
          </p:cNvSpPr>
          <p:nvPr>
            <p:ph type="sldNum" sz="quarter" idx="11"/>
          </p:nvPr>
        </p:nvSpPr>
        <p:spPr>
          <a:ln/>
        </p:spPr>
        <p:txBody>
          <a:bodyPr/>
          <a:lstStyle>
            <a:lvl1pPr>
              <a:defRPr/>
            </a:lvl1pPr>
          </a:lstStyle>
          <a:p>
            <a:fld id="{F730B5BA-019E-4B58-B044-00FDD5762FC2}" type="slidenum">
              <a:rPr lang="en-US" altLang="zh-CN"/>
              <a:pPr/>
              <a:t>‹#›</a:t>
            </a:fld>
            <a:endParaRPr lang="en-US" altLang="zh-CN"/>
          </a:p>
        </p:txBody>
      </p:sp>
    </p:spTree>
    <p:extLst>
      <p:ext uri="{BB962C8B-B14F-4D97-AF65-F5344CB8AC3E}">
        <p14:creationId xmlns:p14="http://schemas.microsoft.com/office/powerpoint/2010/main" val="677610097"/>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5">
            <a:extLst>
              <a:ext uri="{FF2B5EF4-FFF2-40B4-BE49-F238E27FC236}">
                <a16:creationId xmlns:a16="http://schemas.microsoft.com/office/drawing/2014/main" id="{CA008290-2A3B-48D3-9C42-6539669AFC06}"/>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4" name="Rectangle 6">
            <a:extLst>
              <a:ext uri="{FF2B5EF4-FFF2-40B4-BE49-F238E27FC236}">
                <a16:creationId xmlns:a16="http://schemas.microsoft.com/office/drawing/2014/main" id="{66D8C9DD-FAEA-4542-A77D-644BA18377F6}"/>
              </a:ext>
            </a:extLst>
          </p:cNvPr>
          <p:cNvSpPr>
            <a:spLocks noGrp="1" noChangeArrowheads="1"/>
          </p:cNvSpPr>
          <p:nvPr>
            <p:ph type="sldNum" sz="quarter" idx="11"/>
          </p:nvPr>
        </p:nvSpPr>
        <p:spPr>
          <a:ln/>
        </p:spPr>
        <p:txBody>
          <a:bodyPr/>
          <a:lstStyle>
            <a:lvl1pPr>
              <a:defRPr/>
            </a:lvl1pPr>
          </a:lstStyle>
          <a:p>
            <a:fld id="{97A8AADB-FC77-44B6-9904-9B7B5975C024}" type="slidenum">
              <a:rPr lang="en-US" altLang="zh-CN"/>
              <a:pPr/>
              <a:t>‹#›</a:t>
            </a:fld>
            <a:endParaRPr lang="en-US" altLang="zh-CN"/>
          </a:p>
        </p:txBody>
      </p:sp>
    </p:spTree>
    <p:extLst>
      <p:ext uri="{BB962C8B-B14F-4D97-AF65-F5344CB8AC3E}">
        <p14:creationId xmlns:p14="http://schemas.microsoft.com/office/powerpoint/2010/main" val="252879829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A0E14D0-463D-416F-8E16-C70C6A7735A0}"/>
              </a:ext>
            </a:extLst>
          </p:cNvPr>
          <p:cNvSpPr>
            <a:spLocks noGrp="1"/>
          </p:cNvSpPr>
          <p:nvPr>
            <p:ph type="ftr" sz="quarter" idx="10"/>
          </p:nvPr>
        </p:nvSpPr>
        <p:spPr/>
        <p:txBody>
          <a:bodyPr/>
          <a:lstStyle>
            <a:lvl1pPr>
              <a:defRPr dirty="0" smtClean="0">
                <a:latin typeface="Comic Sans MS" pitchFamily="66" charset="0"/>
              </a:defRPr>
            </a:lvl1pPr>
          </a:lstStyle>
          <a:p>
            <a:pPr>
              <a:defRPr/>
            </a:pPr>
            <a:r>
              <a:rPr lang="en-US"/>
              <a:t>Art of Multiprocessor Programming</a:t>
            </a:r>
          </a:p>
        </p:txBody>
      </p:sp>
      <p:sp>
        <p:nvSpPr>
          <p:cNvPr id="3" name="Slide Number Placeholder 2">
            <a:extLst>
              <a:ext uri="{FF2B5EF4-FFF2-40B4-BE49-F238E27FC236}">
                <a16:creationId xmlns:a16="http://schemas.microsoft.com/office/drawing/2014/main" id="{01F69C56-E68F-429C-9322-F69AEEBA3F6F}"/>
              </a:ext>
            </a:extLst>
          </p:cNvPr>
          <p:cNvSpPr>
            <a:spLocks noGrp="1"/>
          </p:cNvSpPr>
          <p:nvPr>
            <p:ph type="sldNum" sz="quarter" idx="11"/>
          </p:nvPr>
        </p:nvSpPr>
        <p:spPr/>
        <p:txBody>
          <a:bodyPr/>
          <a:lstStyle>
            <a:lvl1pPr>
              <a:defRPr/>
            </a:lvl1pPr>
          </a:lstStyle>
          <a:p>
            <a:fld id="{B55EE93E-763B-4B27-AE4E-EC02514D6EDC}" type="slidenum">
              <a:rPr lang="en-US" altLang="zh-CN"/>
              <a:pPr/>
              <a:t>‹#›</a:t>
            </a:fld>
            <a:endParaRPr lang="en-US" altLang="zh-CN"/>
          </a:p>
        </p:txBody>
      </p:sp>
    </p:spTree>
    <p:extLst>
      <p:ext uri="{BB962C8B-B14F-4D97-AF65-F5344CB8AC3E}">
        <p14:creationId xmlns:p14="http://schemas.microsoft.com/office/powerpoint/2010/main" val="208128099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4CC76E65-690F-40CB-A045-5177BC4D498B}"/>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a:extLst>
              <a:ext uri="{FF2B5EF4-FFF2-40B4-BE49-F238E27FC236}">
                <a16:creationId xmlns:a16="http://schemas.microsoft.com/office/drawing/2014/main" id="{8ADD3628-724A-45AE-B62C-703B12C91FF0}"/>
              </a:ext>
            </a:extLst>
          </p:cNvPr>
          <p:cNvSpPr>
            <a:spLocks noGrp="1" noChangeArrowheads="1"/>
          </p:cNvSpPr>
          <p:nvPr>
            <p:ph type="sldNum" sz="quarter" idx="11"/>
          </p:nvPr>
        </p:nvSpPr>
        <p:spPr>
          <a:ln/>
        </p:spPr>
        <p:txBody>
          <a:bodyPr/>
          <a:lstStyle>
            <a:lvl1pPr>
              <a:defRPr/>
            </a:lvl1pPr>
          </a:lstStyle>
          <a:p>
            <a:fld id="{BB2D8B72-6A9E-4875-B69C-B34AA74996CD}" type="slidenum">
              <a:rPr lang="en-US" altLang="zh-CN"/>
              <a:pPr/>
              <a:t>‹#›</a:t>
            </a:fld>
            <a:endParaRPr lang="en-US" altLang="zh-CN"/>
          </a:p>
        </p:txBody>
      </p:sp>
    </p:spTree>
    <p:extLst>
      <p:ext uri="{BB962C8B-B14F-4D97-AF65-F5344CB8AC3E}">
        <p14:creationId xmlns:p14="http://schemas.microsoft.com/office/powerpoint/2010/main" val="74339242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5">
            <a:extLst>
              <a:ext uri="{FF2B5EF4-FFF2-40B4-BE49-F238E27FC236}">
                <a16:creationId xmlns:a16="http://schemas.microsoft.com/office/drawing/2014/main" id="{2812C319-6284-410F-8E4C-D555DA58F161}"/>
              </a:ext>
            </a:extLst>
          </p:cNvPr>
          <p:cNvSpPr>
            <a:spLocks noGrp="1" noChangeArrowheads="1"/>
          </p:cNvSpPr>
          <p:nvPr>
            <p:ph type="ftr" sz="quarter" idx="10"/>
          </p:nvPr>
        </p:nvSpPr>
        <p:spPr>
          <a:ln/>
        </p:spPr>
        <p:txBody>
          <a:bodyPr/>
          <a:lstStyle>
            <a:lvl1pPr>
              <a:defRPr/>
            </a:lvl1pPr>
          </a:lstStyle>
          <a:p>
            <a:pPr>
              <a:defRPr/>
            </a:pPr>
            <a:r>
              <a:rPr lang="en-US"/>
              <a:t>Art of Multiprocessor Programming</a:t>
            </a:r>
          </a:p>
        </p:txBody>
      </p:sp>
      <p:sp>
        <p:nvSpPr>
          <p:cNvPr id="6" name="Rectangle 6">
            <a:extLst>
              <a:ext uri="{FF2B5EF4-FFF2-40B4-BE49-F238E27FC236}">
                <a16:creationId xmlns:a16="http://schemas.microsoft.com/office/drawing/2014/main" id="{BE85993A-A833-4FF9-A6F5-A6685E1AFF9E}"/>
              </a:ext>
            </a:extLst>
          </p:cNvPr>
          <p:cNvSpPr>
            <a:spLocks noGrp="1" noChangeArrowheads="1"/>
          </p:cNvSpPr>
          <p:nvPr>
            <p:ph type="sldNum" sz="quarter" idx="11"/>
          </p:nvPr>
        </p:nvSpPr>
        <p:spPr>
          <a:ln/>
        </p:spPr>
        <p:txBody>
          <a:bodyPr/>
          <a:lstStyle>
            <a:lvl1pPr>
              <a:defRPr/>
            </a:lvl1pPr>
          </a:lstStyle>
          <a:p>
            <a:fld id="{A00605E1-19F0-4FA7-A0F4-F9BE12499F40}" type="slidenum">
              <a:rPr lang="en-US" altLang="zh-CN"/>
              <a:pPr/>
              <a:t>‹#›</a:t>
            </a:fld>
            <a:endParaRPr lang="en-US" altLang="zh-CN"/>
          </a:p>
        </p:txBody>
      </p:sp>
    </p:spTree>
    <p:extLst>
      <p:ext uri="{BB962C8B-B14F-4D97-AF65-F5344CB8AC3E}">
        <p14:creationId xmlns:p14="http://schemas.microsoft.com/office/powerpoint/2010/main" val="31384012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BFD8348B-5288-4CC4-8D87-381886FDB1C7}"/>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5123" name="Rectangle 3">
            <a:extLst>
              <a:ext uri="{FF2B5EF4-FFF2-40B4-BE49-F238E27FC236}">
                <a16:creationId xmlns:a16="http://schemas.microsoft.com/office/drawing/2014/main" id="{4274F5B6-BC33-4D20-B5F2-176447DC9AFD}"/>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029" name="Rectangle 5">
            <a:extLst>
              <a:ext uri="{FF2B5EF4-FFF2-40B4-BE49-F238E27FC236}">
                <a16:creationId xmlns:a16="http://schemas.microsoft.com/office/drawing/2014/main" id="{5C4DFE7E-BE6B-4BA0-AF75-7D71994FC8C7}"/>
              </a:ext>
            </a:extLst>
          </p:cNvPr>
          <p:cNvSpPr>
            <a:spLocks noGrp="1" noChangeArrowheads="1"/>
          </p:cNvSpPr>
          <p:nvPr>
            <p:ph type="ftr" sz="quarter" idx="3"/>
          </p:nvPr>
        </p:nvSpPr>
        <p:spPr bwMode="auto">
          <a:xfrm>
            <a:off x="3124200" y="6245225"/>
            <a:ext cx="31242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r>
              <a:rPr lang="en-US"/>
              <a:t>Art of Multiprocessor Programming</a:t>
            </a:r>
          </a:p>
        </p:txBody>
      </p:sp>
      <p:sp>
        <p:nvSpPr>
          <p:cNvPr id="1030" name="Rectangle 6">
            <a:extLst>
              <a:ext uri="{FF2B5EF4-FFF2-40B4-BE49-F238E27FC236}">
                <a16:creationId xmlns:a16="http://schemas.microsoft.com/office/drawing/2014/main" id="{C4B624FD-71AA-4682-A784-A24B3E0A5557}"/>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ea typeface="宋体" panose="02010600030101010101" pitchFamily="2" charset="-122"/>
              </a:defRPr>
            </a:lvl1pPr>
          </a:lstStyle>
          <a:p>
            <a:fld id="{E5CCAD05-17DF-4785-9330-39E0E48519FD}" type="slidenum">
              <a:rPr lang="en-US" altLang="zh-CN"/>
              <a:pPr/>
              <a:t>‹#›</a:t>
            </a:fld>
            <a:endParaRPr lang="en-US" altLang="zh-CN"/>
          </a:p>
        </p:txBody>
      </p:sp>
      <p:pic>
        <p:nvPicPr>
          <p:cNvPr id="5126" name="Picture 6">
            <a:extLst>
              <a:ext uri="{FF2B5EF4-FFF2-40B4-BE49-F238E27FC236}">
                <a16:creationId xmlns:a16="http://schemas.microsoft.com/office/drawing/2014/main" id="{B000BBEF-2717-4BE0-8D1F-C2016D3084C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655638" y="6157913"/>
            <a:ext cx="587375" cy="587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73" r:id="rId7"/>
    <p:sldLayoutId id="2147483668" r:id="rId8"/>
    <p:sldLayoutId id="2147483669" r:id="rId9"/>
    <p:sldLayoutId id="2147483670" r:id="rId10"/>
    <p:sldLayoutId id="2147483671" r:id="rId11"/>
    <p:sldLayoutId id="2147483672" r:id="rId12"/>
  </p:sldLayoutIdLst>
  <p:transition/>
  <p:hf sldNum="0" hd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defRPr>
      </a:lvl2pPr>
      <a:lvl3pPr algn="ctr" rtl="0" eaLnBrk="0" fontAlgn="base" hangingPunct="0">
        <a:spcBef>
          <a:spcPct val="0"/>
        </a:spcBef>
        <a:spcAft>
          <a:spcPct val="0"/>
        </a:spcAft>
        <a:defRPr sz="4400">
          <a:solidFill>
            <a:schemeClr val="tx2"/>
          </a:solidFill>
          <a:latin typeface="Arial" panose="020B0604020202020204" pitchFamily="34" charset="0"/>
        </a:defRPr>
      </a:lvl3pPr>
      <a:lvl4pPr algn="ctr" rtl="0" eaLnBrk="0" fontAlgn="base" hangingPunct="0">
        <a:spcBef>
          <a:spcPct val="0"/>
        </a:spcBef>
        <a:spcAft>
          <a:spcPct val="0"/>
        </a:spcAft>
        <a:defRPr sz="4400">
          <a:solidFill>
            <a:schemeClr val="tx2"/>
          </a:solidFill>
          <a:latin typeface="Arial" panose="020B0604020202020204" pitchFamily="34" charset="0"/>
        </a:defRPr>
      </a:lvl4pPr>
      <a:lvl5pPr algn="ctr" rtl="0" eaLnBrk="0" fontAlgn="base" hangingPunct="0">
        <a:spcBef>
          <a:spcPct val="0"/>
        </a:spcBef>
        <a:spcAft>
          <a:spcPct val="0"/>
        </a:spcAft>
        <a:defRPr sz="4400">
          <a:solidFill>
            <a:schemeClr val="tx2"/>
          </a:solidFill>
          <a:latin typeface="Arial" panose="020B0604020202020204" pitchFamily="34" charset="0"/>
        </a:defRPr>
      </a:lvl5pPr>
      <a:lvl6pPr marL="457200" algn="ctr" rtl="0" fontAlgn="base">
        <a:spcBef>
          <a:spcPct val="0"/>
        </a:spcBef>
        <a:spcAft>
          <a:spcPct val="0"/>
        </a:spcAft>
        <a:defRPr sz="4400">
          <a:solidFill>
            <a:schemeClr val="tx2"/>
          </a:solidFill>
          <a:latin typeface="Comic Sans MS" pitchFamily="66" charset="0"/>
        </a:defRPr>
      </a:lvl6pPr>
      <a:lvl7pPr marL="914400" algn="ctr" rtl="0" fontAlgn="base">
        <a:spcBef>
          <a:spcPct val="0"/>
        </a:spcBef>
        <a:spcAft>
          <a:spcPct val="0"/>
        </a:spcAft>
        <a:defRPr sz="4400">
          <a:solidFill>
            <a:schemeClr val="tx2"/>
          </a:solidFill>
          <a:latin typeface="Comic Sans MS" pitchFamily="66" charset="0"/>
        </a:defRPr>
      </a:lvl7pPr>
      <a:lvl8pPr marL="1371600" algn="ctr" rtl="0" fontAlgn="base">
        <a:spcBef>
          <a:spcPct val="0"/>
        </a:spcBef>
        <a:spcAft>
          <a:spcPct val="0"/>
        </a:spcAft>
        <a:defRPr sz="4400">
          <a:solidFill>
            <a:schemeClr val="tx2"/>
          </a:solidFill>
          <a:latin typeface="Comic Sans MS" pitchFamily="66" charset="0"/>
        </a:defRPr>
      </a:lvl8pPr>
      <a:lvl9pPr marL="1828800" algn="ctr" rtl="0" fontAlgn="base">
        <a:spcBef>
          <a:spcPct val="0"/>
        </a:spcBef>
        <a:spcAft>
          <a:spcPct val="0"/>
        </a:spcAft>
        <a:defRPr sz="4400">
          <a:solidFill>
            <a:schemeClr val="tx2"/>
          </a:solidFill>
          <a:latin typeface="Comic Sans MS" pitchFamily="66" charset="0"/>
        </a:defRPr>
      </a:lvl9pPr>
    </p:titleStyle>
    <p:body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5.xml"/><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7.xml"/><Relationship Id="rId1" Type="http://schemas.openxmlformats.org/officeDocument/2006/relationships/vmlDrawing" Target="../drawings/vmlDrawing1.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07.xml.rels><?xml version="1.0" encoding="UTF-8" standalone="yes"?>
<Relationships xmlns="http://schemas.openxmlformats.org/package/2006/relationships"><Relationship Id="rId3" Type="http://schemas.openxmlformats.org/officeDocument/2006/relationships/notesSlide" Target="../notesSlides/notesSlide107.xml"/><Relationship Id="rId2" Type="http://schemas.openxmlformats.org/officeDocument/2006/relationships/slideLayout" Target="../slideLayouts/slideLayout7.xml"/><Relationship Id="rId1" Type="http://schemas.openxmlformats.org/officeDocument/2006/relationships/vmlDrawing" Target="../drawings/vmlDrawing2.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08.xml.rels><?xml version="1.0" encoding="UTF-8" standalone="yes"?>
<Relationships xmlns="http://schemas.openxmlformats.org/package/2006/relationships"><Relationship Id="rId3" Type="http://schemas.openxmlformats.org/officeDocument/2006/relationships/notesSlide" Target="../notesSlides/notesSlide108.xml"/><Relationship Id="rId2" Type="http://schemas.openxmlformats.org/officeDocument/2006/relationships/slideLayout" Target="../slideLayouts/slideLayout7.xml"/><Relationship Id="rId1" Type="http://schemas.openxmlformats.org/officeDocument/2006/relationships/vmlDrawing" Target="../drawings/vmlDrawing3.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09.xml.rels><?xml version="1.0" encoding="UTF-8" standalone="yes"?>
<Relationships xmlns="http://schemas.openxmlformats.org/package/2006/relationships"><Relationship Id="rId3" Type="http://schemas.openxmlformats.org/officeDocument/2006/relationships/notesSlide" Target="../notesSlides/notesSlide109.xml"/><Relationship Id="rId2" Type="http://schemas.openxmlformats.org/officeDocument/2006/relationships/slideLayout" Target="../slideLayouts/slideLayout7.xml"/><Relationship Id="rId1" Type="http://schemas.openxmlformats.org/officeDocument/2006/relationships/vmlDrawing" Target="../drawings/vmlDrawing4.vml"/><Relationship Id="rId6" Type="http://schemas.openxmlformats.org/officeDocument/2006/relationships/image" Target="../media/image7.wmf"/><Relationship Id="rId5" Type="http://schemas.openxmlformats.org/officeDocument/2006/relationships/oleObject" Target="../embeddings/oleObject1.bin"/><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0.xml"/><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3" Type="http://schemas.openxmlformats.org/officeDocument/2006/relationships/notesSlide" Target="../notesSlides/notesSlide111.xml"/><Relationship Id="rId2" Type="http://schemas.openxmlformats.org/officeDocument/2006/relationships/slideLayout" Target="../slideLayouts/slideLayout7.xml"/><Relationship Id="rId1" Type="http://schemas.openxmlformats.org/officeDocument/2006/relationships/vmlDrawing" Target="../drawings/vmlDrawing5.vml"/><Relationship Id="rId6" Type="http://schemas.openxmlformats.org/officeDocument/2006/relationships/image" Target="../media/image8.wmf"/><Relationship Id="rId5" Type="http://schemas.openxmlformats.org/officeDocument/2006/relationships/oleObject" Target="../embeddings/oleObject2.bin"/><Relationship Id="rId4" Type="http://schemas.openxmlformats.org/officeDocument/2006/relationships/image" Target="../media/image2.png"/></Relationships>
</file>

<file path=ppt/slides/_rels/slide1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2.xml"/><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3" Type="http://schemas.openxmlformats.org/officeDocument/2006/relationships/notesSlide" Target="../notesSlides/notesSlide113.xml"/><Relationship Id="rId2" Type="http://schemas.openxmlformats.org/officeDocument/2006/relationships/slideLayout" Target="../slideLayouts/slideLayout7.xml"/><Relationship Id="rId1" Type="http://schemas.openxmlformats.org/officeDocument/2006/relationships/vmlDrawing" Target="../drawings/vmlDrawing6.vml"/><Relationship Id="rId6" Type="http://schemas.openxmlformats.org/officeDocument/2006/relationships/image" Target="../media/image9.wmf"/><Relationship Id="rId5" Type="http://schemas.openxmlformats.org/officeDocument/2006/relationships/oleObject" Target="../embeddings/oleObject3.bin"/><Relationship Id="rId4" Type="http://schemas.openxmlformats.org/officeDocument/2006/relationships/image" Target="../media/image2.png"/></Relationships>
</file>

<file path=ppt/slides/_rels/slide1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4.xml"/><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3" Type="http://schemas.openxmlformats.org/officeDocument/2006/relationships/notesSlide" Target="../notesSlides/notesSlide115.xml"/><Relationship Id="rId2" Type="http://schemas.openxmlformats.org/officeDocument/2006/relationships/slideLayout" Target="../slideLayouts/slideLayout7.xml"/><Relationship Id="rId1" Type="http://schemas.openxmlformats.org/officeDocument/2006/relationships/vmlDrawing" Target="../drawings/vmlDrawing7.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2.png"/></Relationships>
</file>

<file path=ppt/slides/_rels/slide1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6.xml"/><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notesSlide" Target="../notesSlides/notesSlide117.xml"/><Relationship Id="rId2" Type="http://schemas.openxmlformats.org/officeDocument/2006/relationships/slideLayout" Target="../slideLayouts/slideLayout7.xml"/><Relationship Id="rId1" Type="http://schemas.openxmlformats.org/officeDocument/2006/relationships/vmlDrawing" Target="../drawings/vmlDrawing8.vml"/><Relationship Id="rId6" Type="http://schemas.openxmlformats.org/officeDocument/2006/relationships/image" Target="../media/image11.wmf"/><Relationship Id="rId5" Type="http://schemas.openxmlformats.org/officeDocument/2006/relationships/oleObject" Target="../embeddings/oleObject5.bin"/><Relationship Id="rId4" Type="http://schemas.openxmlformats.org/officeDocument/2006/relationships/image" Target="../media/image2.png"/></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notesSlide" Target="../notesSlides/notesSlide122.xml"/><Relationship Id="rId2" Type="http://schemas.openxmlformats.org/officeDocument/2006/relationships/slideLayout" Target="../slideLayouts/slideLayout12.xml"/><Relationship Id="rId1" Type="http://schemas.openxmlformats.org/officeDocument/2006/relationships/vmlDrawing" Target="../drawings/vmlDrawing9.v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oleObject" Target="../embeddings/oleObject6.bin"/></Relationships>
</file>

<file path=ppt/slides/_rels/slide123.xml.rels><?xml version="1.0" encoding="UTF-8" standalone="yes"?>
<Relationships xmlns="http://schemas.openxmlformats.org/package/2006/relationships"><Relationship Id="rId3" Type="http://schemas.openxmlformats.org/officeDocument/2006/relationships/hyperlink" Target="http://creativecommons.org/licenses/by-sa/2.5/" TargetMode="External"/><Relationship Id="rId2" Type="http://schemas.openxmlformats.org/officeDocument/2006/relationships/notesSlide" Target="../notesSlides/notesSlide123.xml"/><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2.xml"/><Relationship Id="rId5" Type="http://schemas.openxmlformats.org/officeDocument/2006/relationships/image" Target="../media/image3.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xml"/><Relationship Id="rId5" Type="http://schemas.openxmlformats.org/officeDocument/2006/relationships/image" Target="../media/image4.jpeg"/><Relationship Id="rId4" Type="http://schemas.openxmlformats.org/officeDocument/2006/relationships/image" Target="../media/image2.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gic">
            <a:extLst>
              <a:ext uri="{FF2B5EF4-FFF2-40B4-BE49-F238E27FC236}">
                <a16:creationId xmlns:a16="http://schemas.microsoft.com/office/drawing/2014/main" id="{9AECF15C-A906-41A6-91AC-67DF4B006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agic">
            <a:extLst>
              <a:ext uri="{FF2B5EF4-FFF2-40B4-BE49-F238E27FC236}">
                <a16:creationId xmlns:a16="http://schemas.microsoft.com/office/drawing/2014/main" id="{FA73BE92-5E5B-4494-96E6-50F7AB359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4">
            <a:extLst>
              <a:ext uri="{FF2B5EF4-FFF2-40B4-BE49-F238E27FC236}">
                <a16:creationId xmlns:a16="http://schemas.microsoft.com/office/drawing/2014/main" id="{D60C09B4-F106-4883-8156-0D0AAB435898}"/>
              </a:ext>
            </a:extLst>
          </p:cNvPr>
          <p:cNvSpPr>
            <a:spLocks noGrp="1" noChangeArrowheads="1"/>
          </p:cNvSpPr>
          <p:nvPr>
            <p:ph type="ctrTitle" idx="4294967295"/>
          </p:nvPr>
        </p:nvSpPr>
        <p:spPr>
          <a:xfrm>
            <a:off x="685800" y="2032001"/>
            <a:ext cx="7772400" cy="1460500"/>
          </a:xfrm>
        </p:spPr>
        <p:txBody>
          <a:bodyPr/>
          <a:lstStyle/>
          <a:p>
            <a:pPr eaLnBrk="1" hangingPunct="1"/>
            <a:r>
              <a:rPr lang="zh-CN" altLang="en-US" sz="6000" dirty="0">
                <a:solidFill>
                  <a:srgbClr val="000000"/>
                </a:solidFill>
              </a:rPr>
              <a:t>并发算法与理论</a:t>
            </a:r>
            <a:br>
              <a:rPr lang="en-US" altLang="zh-CN" dirty="0">
                <a:solidFill>
                  <a:srgbClr val="000000"/>
                </a:solidFill>
              </a:rPr>
            </a:br>
            <a:r>
              <a:rPr lang="en-US" altLang="zh-CN" sz="3200" dirty="0">
                <a:solidFill>
                  <a:srgbClr val="000000"/>
                </a:solidFill>
              </a:rPr>
              <a:t>Concurrency: Algorithms and Theories</a:t>
            </a:r>
            <a:endParaRPr lang="en-US" altLang="zh-CN" dirty="0">
              <a:ea typeface="宋体" panose="02010600030101010101" pitchFamily="2" charset="-122"/>
            </a:endParaRPr>
          </a:p>
        </p:txBody>
      </p:sp>
      <p:sp>
        <p:nvSpPr>
          <p:cNvPr id="7173" name="Rectangle 5">
            <a:extLst>
              <a:ext uri="{FF2B5EF4-FFF2-40B4-BE49-F238E27FC236}">
                <a16:creationId xmlns:a16="http://schemas.microsoft.com/office/drawing/2014/main" id="{9EF274AC-BEF3-4691-B3CF-A7C8E506573E}"/>
              </a:ext>
            </a:extLst>
          </p:cNvPr>
          <p:cNvSpPr>
            <a:spLocks noGrp="1" noChangeArrowheads="1"/>
          </p:cNvSpPr>
          <p:nvPr>
            <p:ph type="subTitle" idx="4294967295"/>
          </p:nvPr>
        </p:nvSpPr>
        <p:spPr>
          <a:xfrm>
            <a:off x="1103313" y="4198938"/>
            <a:ext cx="6777037" cy="1927225"/>
          </a:xfrm>
        </p:spPr>
        <p:txBody>
          <a:bodyPr/>
          <a:lstStyle/>
          <a:p>
            <a:pPr marL="0" indent="0" algn="ctr">
              <a:buNone/>
            </a:pPr>
            <a:r>
              <a:rPr lang="zh-CN" altLang="en-US" sz="2800" dirty="0">
                <a:solidFill>
                  <a:schemeClr val="tx1"/>
                </a:solidFill>
              </a:rPr>
              <a:t>梁红瑾</a:t>
            </a:r>
          </a:p>
        </p:txBody>
      </p:sp>
      <p:sp>
        <p:nvSpPr>
          <p:cNvPr id="7174" name="Rectangle 6">
            <a:extLst>
              <a:ext uri="{FF2B5EF4-FFF2-40B4-BE49-F238E27FC236}">
                <a16:creationId xmlns:a16="http://schemas.microsoft.com/office/drawing/2014/main" id="{9CC10923-3ECC-4D2A-A62D-11555D85D778}"/>
              </a:ext>
            </a:extLst>
          </p:cNvPr>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7176" name="TextBox 8">
            <a:extLst>
              <a:ext uri="{FF2B5EF4-FFF2-40B4-BE49-F238E27FC236}">
                <a16:creationId xmlns:a16="http://schemas.microsoft.com/office/drawing/2014/main" id="{D6C49FC4-D07C-4496-969D-D762AB17D36E}"/>
              </a:ext>
            </a:extLst>
          </p:cNvPr>
          <p:cNvSpPr txBox="1">
            <a:spLocks noChangeArrowheads="1"/>
          </p:cNvSpPr>
          <p:nvPr>
            <p:custDataLst>
              <p:tags r:id="rId1"/>
            </p:custDataLst>
          </p:nvPr>
        </p:nvSpPr>
        <p:spPr bwMode="auto">
          <a:xfrm>
            <a:off x="0" y="71120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ea typeface="宋体" panose="02010600030101010101" pitchFamily="2" charset="-122"/>
              </a:rPr>
              <a:t>TexPoint fonts used in EMF. </a:t>
            </a:r>
          </a:p>
          <a:p>
            <a:pPr eaLnBrk="1" hangingPunct="1"/>
            <a:r>
              <a:rPr lang="en-US" altLang="zh-CN">
                <a:ea typeface="宋体" panose="02010600030101010101" pitchFamily="2" charset="-122"/>
              </a:rPr>
              <a:t>Read the TexPoint manual before you delete this box.: </a:t>
            </a:r>
            <a:r>
              <a:rPr lang="en-US" altLang="zh-CN">
                <a:latin typeface="CMR10"/>
                <a:ea typeface="宋体" panose="02010600030101010101" pitchFamily="2" charset="-122"/>
              </a:rPr>
              <a:t>A</a:t>
            </a:r>
            <a:r>
              <a:rPr lang="en-US" altLang="zh-CN">
                <a:latin typeface="CMSY10ORIG"/>
                <a:ea typeface="宋体" panose="02010600030101010101" pitchFamily="2" charset="-122"/>
              </a:rPr>
              <a:t>A</a:t>
            </a:r>
            <a:r>
              <a:rPr lang="en-US" altLang="zh-CN">
                <a:latin typeface="CMMI10"/>
                <a:ea typeface="宋体" panose="02010600030101010101" pitchFamily="2" charset="-122"/>
              </a:rPr>
              <a:t>A</a:t>
            </a:r>
            <a:r>
              <a:rPr lang="en-US" altLang="zh-CN">
                <a:latin typeface="CMMI7"/>
                <a:ea typeface="宋体" panose="02010600030101010101" pitchFamily="2" charset="-122"/>
              </a:rPr>
              <a:t>A</a:t>
            </a:r>
            <a:endParaRPr lang="en-US" altLang="zh-CN">
              <a:ea typeface="宋体" panose="02010600030101010101" pitchFamily="2" charset="-122"/>
            </a:endParaRPr>
          </a:p>
        </p:txBody>
      </p:sp>
    </p:spTree>
    <p:extLst>
      <p:ext uri="{BB962C8B-B14F-4D97-AF65-F5344CB8AC3E}">
        <p14:creationId xmlns:p14="http://schemas.microsoft.com/office/powerpoint/2010/main" val="696034238"/>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Footer Placeholder 1">
            <a:extLst>
              <a:ext uri="{FF2B5EF4-FFF2-40B4-BE49-F238E27FC236}">
                <a16:creationId xmlns:a16="http://schemas.microsoft.com/office/drawing/2014/main" id="{28058A85-A378-4D2A-97F9-43D88812D649}"/>
              </a:ext>
            </a:extLst>
          </p:cNvPr>
          <p:cNvSpPr>
            <a:spLocks noGrp="1"/>
          </p:cNvSpPr>
          <p:nvPr>
            <p:ph type="ftr" sz="quarter" idx="10"/>
          </p:nvPr>
        </p:nvSpPr>
        <p:spPr/>
        <p:txBody>
          <a:bodyPr/>
          <a:lstStyle/>
          <a:p>
            <a:pPr>
              <a:defRPr/>
            </a:pPr>
            <a:r>
              <a:rPr lang="en-US">
                <a:latin typeface="+mj-lt"/>
              </a:rPr>
              <a:t>Art of Multiprocessor Programming</a:t>
            </a:r>
          </a:p>
        </p:txBody>
      </p:sp>
      <p:sp>
        <p:nvSpPr>
          <p:cNvPr id="21507" name="Slide Number Placeholder 4">
            <a:extLst>
              <a:ext uri="{FF2B5EF4-FFF2-40B4-BE49-F238E27FC236}">
                <a16:creationId xmlns:a16="http://schemas.microsoft.com/office/drawing/2014/main" id="{78D80F1D-7454-4D36-99C3-213B0DFFDA82}"/>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1F3F476-3946-4EE0-B51E-D8EDAE2EF591}" type="slidenum">
              <a:rPr lang="ar-SA" altLang="zh-CN" sz="1400"/>
              <a:pPr algn="r"/>
              <a:t>10</a:t>
            </a:fld>
            <a:endParaRPr lang="en-US" altLang="zh-CN" sz="1400">
              <a:ea typeface="宋体" panose="02010600030101010101" pitchFamily="2" charset="-122"/>
              <a:cs typeface="Arial" panose="020B0604020202020204" pitchFamily="34" charset="0"/>
            </a:endParaRPr>
          </a:p>
        </p:txBody>
      </p:sp>
      <p:sp>
        <p:nvSpPr>
          <p:cNvPr id="16388" name="Rectangle 2">
            <a:extLst>
              <a:ext uri="{FF2B5EF4-FFF2-40B4-BE49-F238E27FC236}">
                <a16:creationId xmlns:a16="http://schemas.microsoft.com/office/drawing/2014/main" id="{B0F0DE59-D349-4043-980F-AAB8D37F8F7C}"/>
              </a:ext>
            </a:extLst>
          </p:cNvPr>
          <p:cNvSpPr>
            <a:spLocks noGrp="1" noChangeArrowheads="1"/>
          </p:cNvSpPr>
          <p:nvPr>
            <p:ph type="title" idx="4294967295"/>
          </p:nvPr>
        </p:nvSpPr>
        <p:spPr>
          <a:xfrm>
            <a:off x="685800" y="350838"/>
            <a:ext cx="7772400" cy="1143000"/>
          </a:xfrm>
        </p:spPr>
        <p:txBody>
          <a:bodyPr/>
          <a:lstStyle/>
          <a:p>
            <a:pPr eaLnBrk="1" hangingPunct="1"/>
            <a:r>
              <a:rPr lang="en-US" altLang="zh-CN">
                <a:ea typeface="宋体" panose="02010600030101010101" pitchFamily="2" charset="-122"/>
              </a:rPr>
              <a:t>Traditional Scaling Process</a:t>
            </a:r>
          </a:p>
        </p:txBody>
      </p:sp>
      <p:sp>
        <p:nvSpPr>
          <p:cNvPr id="21509" name="Rectangle 3">
            <a:extLst>
              <a:ext uri="{FF2B5EF4-FFF2-40B4-BE49-F238E27FC236}">
                <a16:creationId xmlns:a16="http://schemas.microsoft.com/office/drawing/2014/main" id="{F935016E-877F-4936-9CB3-AB4708F0BD34}"/>
              </a:ext>
            </a:extLst>
          </p:cNvPr>
          <p:cNvSpPr>
            <a:spLocks noChangeArrowheads="1"/>
          </p:cNvSpPr>
          <p:nvPr/>
        </p:nvSpPr>
        <p:spPr bwMode="auto">
          <a:xfrm>
            <a:off x="2616200"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10" name="Text Box 4">
            <a:extLst>
              <a:ext uri="{FF2B5EF4-FFF2-40B4-BE49-F238E27FC236}">
                <a16:creationId xmlns:a16="http://schemas.microsoft.com/office/drawing/2014/main" id="{A1DBB79C-2F42-4EA9-9CEC-BE0F9083D315}"/>
              </a:ext>
            </a:extLst>
          </p:cNvPr>
          <p:cNvSpPr txBox="1">
            <a:spLocks noChangeArrowheads="1"/>
          </p:cNvSpPr>
          <p:nvPr/>
        </p:nvSpPr>
        <p:spPr bwMode="auto">
          <a:xfrm>
            <a:off x="596900" y="3402013"/>
            <a:ext cx="1385888" cy="396875"/>
          </a:xfrm>
          <a:prstGeom prst="rect">
            <a:avLst/>
          </a:prstGeom>
          <a:noFill/>
          <a:ln w="9525">
            <a:noFill/>
            <a:miter lim="800000"/>
            <a:headEnd/>
            <a:tailEnd/>
          </a:ln>
        </p:spPr>
        <p:txBody>
          <a:bodyPr wrap="none">
            <a:spAutoFit/>
          </a:bodyPr>
          <a:lstStyle/>
          <a:p>
            <a:pPr algn="ctr">
              <a:defRPr/>
            </a:pPr>
            <a:r>
              <a:rPr lang="en-US" sz="2000">
                <a:latin typeface="+mj-lt"/>
                <a:cs typeface="Arial" pitchFamily="34" charset="0"/>
              </a:rPr>
              <a:t>User code</a:t>
            </a:r>
          </a:p>
        </p:txBody>
      </p:sp>
      <p:sp>
        <p:nvSpPr>
          <p:cNvPr id="21511" name="Rectangle 5">
            <a:extLst>
              <a:ext uri="{FF2B5EF4-FFF2-40B4-BE49-F238E27FC236}">
                <a16:creationId xmlns:a16="http://schemas.microsoft.com/office/drawing/2014/main" id="{36221E1C-6078-494B-B9AC-AAACBA66E243}"/>
              </a:ext>
            </a:extLst>
          </p:cNvPr>
          <p:cNvSpPr>
            <a:spLocks noChangeArrowheads="1"/>
          </p:cNvSpPr>
          <p:nvPr/>
        </p:nvSpPr>
        <p:spPr bwMode="auto">
          <a:xfrm>
            <a:off x="6389688" y="3246438"/>
            <a:ext cx="1125537" cy="65246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12" name="Rectangle 6">
            <a:extLst>
              <a:ext uri="{FF2B5EF4-FFF2-40B4-BE49-F238E27FC236}">
                <a16:creationId xmlns:a16="http://schemas.microsoft.com/office/drawing/2014/main" id="{AD3D41F1-B4C0-408C-9D86-B12ED1E94B84}"/>
              </a:ext>
            </a:extLst>
          </p:cNvPr>
          <p:cNvSpPr>
            <a:spLocks noChangeArrowheads="1"/>
          </p:cNvSpPr>
          <p:nvPr/>
        </p:nvSpPr>
        <p:spPr bwMode="auto">
          <a:xfrm>
            <a:off x="4530725" y="3246438"/>
            <a:ext cx="1125538" cy="65246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13" name="Text Box 7">
            <a:extLst>
              <a:ext uri="{FF2B5EF4-FFF2-40B4-BE49-F238E27FC236}">
                <a16:creationId xmlns:a16="http://schemas.microsoft.com/office/drawing/2014/main" id="{064282C6-1C72-4950-AC61-955FEAA3A95F}"/>
              </a:ext>
            </a:extLst>
          </p:cNvPr>
          <p:cNvSpPr txBox="1">
            <a:spLocks noChangeArrowheads="1"/>
          </p:cNvSpPr>
          <p:nvPr/>
        </p:nvSpPr>
        <p:spPr bwMode="auto">
          <a:xfrm>
            <a:off x="619125" y="4640263"/>
            <a:ext cx="1839913" cy="701675"/>
          </a:xfrm>
          <a:prstGeom prst="rect">
            <a:avLst/>
          </a:prstGeom>
          <a:noFill/>
          <a:ln w="9525">
            <a:noFill/>
            <a:miter lim="800000"/>
            <a:headEnd/>
            <a:tailEnd/>
          </a:ln>
        </p:spPr>
        <p:txBody>
          <a:bodyPr>
            <a:spAutoFit/>
          </a:bodyPr>
          <a:lstStyle/>
          <a:p>
            <a:pPr>
              <a:defRPr/>
            </a:pPr>
            <a:r>
              <a:rPr lang="en-US" sz="2000">
                <a:latin typeface="+mj-lt"/>
                <a:cs typeface="Arial" pitchFamily="34" charset="0"/>
              </a:rPr>
              <a:t>Traditional</a:t>
            </a:r>
          </a:p>
          <a:p>
            <a:pPr>
              <a:defRPr/>
            </a:pPr>
            <a:r>
              <a:rPr lang="en-US" sz="2000">
                <a:latin typeface="+mj-lt"/>
                <a:cs typeface="Arial" pitchFamily="34" charset="0"/>
              </a:rPr>
              <a:t>Uniprocessor </a:t>
            </a:r>
          </a:p>
        </p:txBody>
      </p:sp>
      <p:sp>
        <p:nvSpPr>
          <p:cNvPr id="562184" name="Rectangle 8">
            <a:extLst>
              <a:ext uri="{FF2B5EF4-FFF2-40B4-BE49-F238E27FC236}">
                <a16:creationId xmlns:a16="http://schemas.microsoft.com/office/drawing/2014/main" id="{E936EBC7-3895-4C36-8EB4-F14F0F09D939}"/>
              </a:ext>
            </a:extLst>
          </p:cNvPr>
          <p:cNvSpPr>
            <a:spLocks noChangeArrowheads="1"/>
          </p:cNvSpPr>
          <p:nvPr/>
        </p:nvSpPr>
        <p:spPr bwMode="auto">
          <a:xfrm>
            <a:off x="2603500" y="1685925"/>
            <a:ext cx="4935538" cy="1176338"/>
          </a:xfrm>
          <a:prstGeom prst="rect">
            <a:avLst/>
          </a:prstGeom>
          <a:solidFill>
            <a:schemeClr val="bg1">
              <a:alpha val="50000"/>
            </a:schemeClr>
          </a:solidFill>
          <a:ln w="9525">
            <a:solidFill>
              <a:schemeClr val="tx1"/>
            </a:solidFill>
            <a:miter lim="800000"/>
            <a:headEnd/>
            <a:tailEnd/>
          </a:ln>
          <a:effectLst/>
        </p:spPr>
        <p:txBody>
          <a:bodyPr wrap="none" anchor="ctr"/>
          <a:lstStyle/>
          <a:p>
            <a:pPr algn="ctr">
              <a:defRPr/>
            </a:pPr>
            <a:endParaRPr lang="en-US" sz="2400">
              <a:effectLst>
                <a:outerShdw blurRad="38100" dist="38100" dir="2700000" algn="tl">
                  <a:srgbClr val="C0C0C0"/>
                </a:outerShdw>
              </a:effectLst>
              <a:latin typeface="+mj-lt"/>
              <a:cs typeface="Times New Roman" pitchFamily="18" charset="0"/>
            </a:endParaRPr>
          </a:p>
        </p:txBody>
      </p:sp>
      <p:sp>
        <p:nvSpPr>
          <p:cNvPr id="21515" name="Freeform 9">
            <a:extLst>
              <a:ext uri="{FF2B5EF4-FFF2-40B4-BE49-F238E27FC236}">
                <a16:creationId xmlns:a16="http://schemas.microsoft.com/office/drawing/2014/main" id="{D496B5A2-85BD-4D94-AE11-B062F10FCF83}"/>
              </a:ext>
            </a:extLst>
          </p:cNvPr>
          <p:cNvSpPr>
            <a:spLocks/>
          </p:cNvSpPr>
          <p:nvPr/>
        </p:nvSpPr>
        <p:spPr bwMode="auto">
          <a:xfrm>
            <a:off x="2590800" y="1990725"/>
            <a:ext cx="4891088" cy="871538"/>
          </a:xfrm>
          <a:custGeom>
            <a:avLst/>
            <a:gdLst>
              <a:gd name="T0" fmla="*/ 0 w 3081"/>
              <a:gd name="T1" fmla="*/ 2147483647 h 549"/>
              <a:gd name="T2" fmla="*/ 2147483647 w 3081"/>
              <a:gd name="T3" fmla="*/ 2147483647 h 549"/>
              <a:gd name="T4" fmla="*/ 2147483647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21516" name="Oval 10">
            <a:extLst>
              <a:ext uri="{FF2B5EF4-FFF2-40B4-BE49-F238E27FC236}">
                <a16:creationId xmlns:a16="http://schemas.microsoft.com/office/drawing/2014/main" id="{8677772B-FF49-47E4-B85F-8CE482E8B650}"/>
              </a:ext>
            </a:extLst>
          </p:cNvPr>
          <p:cNvSpPr>
            <a:spLocks noChangeArrowheads="1"/>
          </p:cNvSpPr>
          <p:nvPr/>
        </p:nvSpPr>
        <p:spPr bwMode="auto">
          <a:xfrm>
            <a:off x="3068638" y="2776538"/>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17" name="Oval 11">
            <a:extLst>
              <a:ext uri="{FF2B5EF4-FFF2-40B4-BE49-F238E27FC236}">
                <a16:creationId xmlns:a16="http://schemas.microsoft.com/office/drawing/2014/main" id="{30469630-20B4-47C2-80C6-03CBCBDC6D76}"/>
              </a:ext>
            </a:extLst>
          </p:cNvPr>
          <p:cNvSpPr>
            <a:spLocks noChangeArrowheads="1"/>
          </p:cNvSpPr>
          <p:nvPr/>
        </p:nvSpPr>
        <p:spPr bwMode="auto">
          <a:xfrm>
            <a:off x="4924425" y="2614613"/>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18" name="Oval 12">
            <a:extLst>
              <a:ext uri="{FF2B5EF4-FFF2-40B4-BE49-F238E27FC236}">
                <a16:creationId xmlns:a16="http://schemas.microsoft.com/office/drawing/2014/main" id="{55A91FE3-0FD7-46CE-B7A0-215C0BEC5DB2}"/>
              </a:ext>
            </a:extLst>
          </p:cNvPr>
          <p:cNvSpPr>
            <a:spLocks noChangeArrowheads="1"/>
          </p:cNvSpPr>
          <p:nvPr/>
        </p:nvSpPr>
        <p:spPr bwMode="auto">
          <a:xfrm>
            <a:off x="7042150" y="2062163"/>
            <a:ext cx="88900" cy="115887"/>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19" name="Text Box 13">
            <a:extLst>
              <a:ext uri="{FF2B5EF4-FFF2-40B4-BE49-F238E27FC236}">
                <a16:creationId xmlns:a16="http://schemas.microsoft.com/office/drawing/2014/main" id="{22DDF405-E965-4C80-8C8A-ED5F18E9B201}"/>
              </a:ext>
            </a:extLst>
          </p:cNvPr>
          <p:cNvSpPr txBox="1">
            <a:spLocks noChangeArrowheads="1"/>
          </p:cNvSpPr>
          <p:nvPr/>
        </p:nvSpPr>
        <p:spPr bwMode="auto">
          <a:xfrm>
            <a:off x="631825" y="2063750"/>
            <a:ext cx="1212850" cy="400050"/>
          </a:xfrm>
          <a:prstGeom prst="rect">
            <a:avLst/>
          </a:prstGeom>
          <a:noFill/>
          <a:ln w="9525">
            <a:noFill/>
            <a:miter lim="800000"/>
            <a:headEnd/>
            <a:tailEnd/>
          </a:ln>
        </p:spPr>
        <p:txBody>
          <a:bodyPr wrap="none">
            <a:spAutoFit/>
          </a:bodyPr>
          <a:lstStyle/>
          <a:p>
            <a:pPr algn="ctr">
              <a:defRPr/>
            </a:pPr>
            <a:r>
              <a:rPr lang="en-US" sz="2000">
                <a:latin typeface="+mj-lt"/>
                <a:cs typeface="Arial" pitchFamily="34" charset="0"/>
              </a:rPr>
              <a:t>Speedup</a:t>
            </a:r>
          </a:p>
        </p:txBody>
      </p:sp>
      <p:sp>
        <p:nvSpPr>
          <p:cNvPr id="562190" name="Text Box 14">
            <a:extLst>
              <a:ext uri="{FF2B5EF4-FFF2-40B4-BE49-F238E27FC236}">
                <a16:creationId xmlns:a16="http://schemas.microsoft.com/office/drawing/2014/main" id="{0106E7E3-55F6-4931-A5B2-6472352B4ED6}"/>
              </a:ext>
            </a:extLst>
          </p:cNvPr>
          <p:cNvSpPr txBox="1">
            <a:spLocks noChangeArrowheads="1"/>
          </p:cNvSpPr>
          <p:nvPr/>
        </p:nvSpPr>
        <p:spPr bwMode="auto">
          <a:xfrm>
            <a:off x="2746375" y="2333625"/>
            <a:ext cx="765175" cy="461963"/>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1.8x</a:t>
            </a:r>
          </a:p>
        </p:txBody>
      </p:sp>
      <p:sp>
        <p:nvSpPr>
          <p:cNvPr id="562191" name="Text Box 15">
            <a:extLst>
              <a:ext uri="{FF2B5EF4-FFF2-40B4-BE49-F238E27FC236}">
                <a16:creationId xmlns:a16="http://schemas.microsoft.com/office/drawing/2014/main" id="{EB729A9D-E553-44F9-B7DF-9CA058BC5A26}"/>
              </a:ext>
            </a:extLst>
          </p:cNvPr>
          <p:cNvSpPr txBox="1">
            <a:spLocks noChangeArrowheads="1"/>
          </p:cNvSpPr>
          <p:nvPr/>
        </p:nvSpPr>
        <p:spPr bwMode="auto">
          <a:xfrm>
            <a:off x="6788150" y="1608138"/>
            <a:ext cx="511175" cy="461962"/>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7x</a:t>
            </a:r>
          </a:p>
        </p:txBody>
      </p:sp>
      <p:sp>
        <p:nvSpPr>
          <p:cNvPr id="562192" name="Text Box 16">
            <a:extLst>
              <a:ext uri="{FF2B5EF4-FFF2-40B4-BE49-F238E27FC236}">
                <a16:creationId xmlns:a16="http://schemas.microsoft.com/office/drawing/2014/main" id="{D320DEF9-C50F-4199-A99D-E3C9ECD38699}"/>
              </a:ext>
            </a:extLst>
          </p:cNvPr>
          <p:cNvSpPr txBox="1">
            <a:spLocks noChangeArrowheads="1"/>
          </p:cNvSpPr>
          <p:nvPr/>
        </p:nvSpPr>
        <p:spPr bwMode="auto">
          <a:xfrm>
            <a:off x="4602163" y="2085975"/>
            <a:ext cx="765175" cy="461963"/>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3.6x</a:t>
            </a:r>
          </a:p>
        </p:txBody>
      </p:sp>
      <p:sp>
        <p:nvSpPr>
          <p:cNvPr id="21523" name="Line 17">
            <a:extLst>
              <a:ext uri="{FF2B5EF4-FFF2-40B4-BE49-F238E27FC236}">
                <a16:creationId xmlns:a16="http://schemas.microsoft.com/office/drawing/2014/main" id="{28A5278E-0C9E-48AD-BC74-C3DDBE5FD78C}"/>
              </a:ext>
            </a:extLst>
          </p:cNvPr>
          <p:cNvSpPr>
            <a:spLocks noChangeShapeType="1"/>
          </p:cNvSpPr>
          <p:nvPr/>
        </p:nvSpPr>
        <p:spPr bwMode="auto">
          <a:xfrm>
            <a:off x="2814638" y="6153150"/>
            <a:ext cx="4254500" cy="0"/>
          </a:xfrm>
          <a:prstGeom prst="line">
            <a:avLst/>
          </a:prstGeom>
          <a:noFill/>
          <a:ln w="38100">
            <a:solidFill>
              <a:schemeClr val="tx1"/>
            </a:solidFill>
            <a:round/>
            <a:headEnd/>
            <a:tailEnd type="triangle" w="med" len="med"/>
          </a:ln>
        </p:spPr>
        <p:txBody>
          <a:bodyPr wrap="none" anchor="ctr"/>
          <a:lstStyle/>
          <a:p>
            <a:pPr>
              <a:defRPr/>
            </a:pPr>
            <a:endParaRPr lang="en-US">
              <a:latin typeface="+mj-lt"/>
            </a:endParaRPr>
          </a:p>
        </p:txBody>
      </p:sp>
      <p:sp>
        <p:nvSpPr>
          <p:cNvPr id="21524" name="Text Box 18">
            <a:extLst>
              <a:ext uri="{FF2B5EF4-FFF2-40B4-BE49-F238E27FC236}">
                <a16:creationId xmlns:a16="http://schemas.microsoft.com/office/drawing/2014/main" id="{598BFD46-9A29-42A0-9E48-D73FCF81B78B}"/>
              </a:ext>
            </a:extLst>
          </p:cNvPr>
          <p:cNvSpPr txBox="1">
            <a:spLocks noChangeArrowheads="1"/>
          </p:cNvSpPr>
          <p:nvPr/>
        </p:nvSpPr>
        <p:spPr bwMode="auto">
          <a:xfrm>
            <a:off x="3395663" y="5688013"/>
            <a:ext cx="2868612" cy="457200"/>
          </a:xfrm>
          <a:prstGeom prst="rect">
            <a:avLst/>
          </a:prstGeom>
          <a:noFill/>
          <a:ln w="9525">
            <a:noFill/>
            <a:miter lim="800000"/>
            <a:headEnd/>
            <a:tailEnd/>
          </a:ln>
        </p:spPr>
        <p:txBody>
          <a:bodyPr wrap="none">
            <a:spAutoFit/>
          </a:bodyPr>
          <a:lstStyle/>
          <a:p>
            <a:pPr algn="ctr">
              <a:defRPr/>
            </a:pPr>
            <a:r>
              <a:rPr lang="en-US" sz="2400" b="1">
                <a:latin typeface="+mj-lt"/>
                <a:cs typeface="Times New Roman" pitchFamily="18" charset="0"/>
              </a:rPr>
              <a:t>Time: Moore’s law</a:t>
            </a:r>
          </a:p>
        </p:txBody>
      </p:sp>
      <p:grpSp>
        <p:nvGrpSpPr>
          <p:cNvPr id="16405" name="Group 34">
            <a:extLst>
              <a:ext uri="{FF2B5EF4-FFF2-40B4-BE49-F238E27FC236}">
                <a16:creationId xmlns:a16="http://schemas.microsoft.com/office/drawing/2014/main" id="{0C7C6C02-7AEE-4230-9BFE-D43B1253A44B}"/>
              </a:ext>
            </a:extLst>
          </p:cNvPr>
          <p:cNvGrpSpPr>
            <a:grpSpLocks/>
          </p:cNvGrpSpPr>
          <p:nvPr/>
        </p:nvGrpSpPr>
        <p:grpSpPr bwMode="auto">
          <a:xfrm>
            <a:off x="3016250" y="4773613"/>
            <a:ext cx="284163" cy="417512"/>
            <a:chOff x="2496" y="2725"/>
            <a:chExt cx="712" cy="739"/>
          </a:xfrm>
        </p:grpSpPr>
        <p:sp>
          <p:nvSpPr>
            <p:cNvPr id="21526" name="Rectangle 35">
              <a:extLst>
                <a:ext uri="{FF2B5EF4-FFF2-40B4-BE49-F238E27FC236}">
                  <a16:creationId xmlns:a16="http://schemas.microsoft.com/office/drawing/2014/main" id="{F4FB48BF-3B7D-4E1E-AA57-628009522DCF}"/>
                </a:ext>
              </a:extLst>
            </p:cNvPr>
            <p:cNvSpPr>
              <a:spLocks noChangeArrowheads="1"/>
            </p:cNvSpPr>
            <p:nvPr/>
          </p:nvSpPr>
          <p:spPr bwMode="auto">
            <a:xfrm>
              <a:off x="2591" y="3312"/>
              <a:ext cx="529" cy="143"/>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27" name="Freeform 36">
              <a:extLst>
                <a:ext uri="{FF2B5EF4-FFF2-40B4-BE49-F238E27FC236}">
                  <a16:creationId xmlns:a16="http://schemas.microsoft.com/office/drawing/2014/main" id="{D29727D2-D1A0-496E-830B-145B427ED7B6}"/>
                </a:ext>
              </a:extLst>
            </p:cNvPr>
            <p:cNvSpPr>
              <a:spLocks/>
            </p:cNvSpPr>
            <p:nvPr/>
          </p:nvSpPr>
          <p:spPr bwMode="auto">
            <a:xfrm>
              <a:off x="2591" y="2725"/>
              <a:ext cx="529"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6433" name="Group 37">
              <a:extLst>
                <a:ext uri="{FF2B5EF4-FFF2-40B4-BE49-F238E27FC236}">
                  <a16:creationId xmlns:a16="http://schemas.microsoft.com/office/drawing/2014/main" id="{64998FC3-6911-4226-A184-FFAD812831A5}"/>
                </a:ext>
              </a:extLst>
            </p:cNvPr>
            <p:cNvGrpSpPr>
              <a:grpSpLocks/>
            </p:cNvGrpSpPr>
            <p:nvPr/>
          </p:nvGrpSpPr>
          <p:grpSpPr bwMode="auto">
            <a:xfrm>
              <a:off x="3072" y="2832"/>
              <a:ext cx="136" cy="632"/>
              <a:chOff x="3072" y="2832"/>
              <a:chExt cx="136" cy="632"/>
            </a:xfrm>
          </p:grpSpPr>
          <p:sp>
            <p:nvSpPr>
              <p:cNvPr id="21529" name="Freeform 38">
                <a:extLst>
                  <a:ext uri="{FF2B5EF4-FFF2-40B4-BE49-F238E27FC236}">
                    <a16:creationId xmlns:a16="http://schemas.microsoft.com/office/drawing/2014/main" id="{D6C2A8EC-7FD9-4D60-BE0B-B7EA69A50281}"/>
                  </a:ext>
                </a:extLst>
              </p:cNvPr>
              <p:cNvSpPr>
                <a:spLocks/>
              </p:cNvSpPr>
              <p:nvPr/>
            </p:nvSpPr>
            <p:spPr bwMode="auto">
              <a:xfrm>
                <a:off x="3073" y="3121"/>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30" name="Freeform 39">
                <a:extLst>
                  <a:ext uri="{FF2B5EF4-FFF2-40B4-BE49-F238E27FC236}">
                    <a16:creationId xmlns:a16="http://schemas.microsoft.com/office/drawing/2014/main" id="{5980FEA3-6832-4BA0-97A2-925E3AB2DC19}"/>
                  </a:ext>
                </a:extLst>
              </p:cNvPr>
              <p:cNvSpPr>
                <a:spLocks/>
              </p:cNvSpPr>
              <p:nvPr/>
            </p:nvSpPr>
            <p:spPr bwMode="auto">
              <a:xfrm>
                <a:off x="3073" y="2975"/>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31" name="Freeform 40">
                <a:extLst>
                  <a:ext uri="{FF2B5EF4-FFF2-40B4-BE49-F238E27FC236}">
                    <a16:creationId xmlns:a16="http://schemas.microsoft.com/office/drawing/2014/main" id="{1CE24717-86E0-4E79-9965-57ACA5DE86C4}"/>
                  </a:ext>
                </a:extLst>
              </p:cNvPr>
              <p:cNvSpPr>
                <a:spLocks/>
              </p:cNvSpPr>
              <p:nvPr/>
            </p:nvSpPr>
            <p:spPr bwMode="auto">
              <a:xfrm>
                <a:off x="3073"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6434" name="Group 41">
              <a:extLst>
                <a:ext uri="{FF2B5EF4-FFF2-40B4-BE49-F238E27FC236}">
                  <a16:creationId xmlns:a16="http://schemas.microsoft.com/office/drawing/2014/main" id="{DC3A47A3-A3E1-4E4C-996F-EA8BA64C38BD}"/>
                </a:ext>
              </a:extLst>
            </p:cNvPr>
            <p:cNvGrpSpPr>
              <a:grpSpLocks/>
            </p:cNvGrpSpPr>
            <p:nvPr/>
          </p:nvGrpSpPr>
          <p:grpSpPr bwMode="auto">
            <a:xfrm flipH="1">
              <a:off x="2496" y="2832"/>
              <a:ext cx="136" cy="632"/>
              <a:chOff x="3072" y="2832"/>
              <a:chExt cx="136" cy="632"/>
            </a:xfrm>
          </p:grpSpPr>
          <p:sp>
            <p:nvSpPr>
              <p:cNvPr id="21533" name="Freeform 42">
                <a:extLst>
                  <a:ext uri="{FF2B5EF4-FFF2-40B4-BE49-F238E27FC236}">
                    <a16:creationId xmlns:a16="http://schemas.microsoft.com/office/drawing/2014/main" id="{9C8CEE71-217C-48DF-9128-8DF5A425C9C8}"/>
                  </a:ext>
                </a:extLst>
              </p:cNvPr>
              <p:cNvSpPr>
                <a:spLocks/>
              </p:cNvSpPr>
              <p:nvPr/>
            </p:nvSpPr>
            <p:spPr bwMode="auto">
              <a:xfrm>
                <a:off x="3073" y="3121"/>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34" name="Freeform 43">
                <a:extLst>
                  <a:ext uri="{FF2B5EF4-FFF2-40B4-BE49-F238E27FC236}">
                    <a16:creationId xmlns:a16="http://schemas.microsoft.com/office/drawing/2014/main" id="{44CEC792-DD44-48CA-BA7B-DDAF4D494B04}"/>
                  </a:ext>
                </a:extLst>
              </p:cNvPr>
              <p:cNvSpPr>
                <a:spLocks/>
              </p:cNvSpPr>
              <p:nvPr/>
            </p:nvSpPr>
            <p:spPr bwMode="auto">
              <a:xfrm>
                <a:off x="3073" y="2975"/>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35" name="Freeform 44">
                <a:extLst>
                  <a:ext uri="{FF2B5EF4-FFF2-40B4-BE49-F238E27FC236}">
                    <a16:creationId xmlns:a16="http://schemas.microsoft.com/office/drawing/2014/main" id="{50D1A0C8-1198-48D0-93FB-1AAF8C300ABC}"/>
                  </a:ext>
                </a:extLst>
              </p:cNvPr>
              <p:cNvSpPr>
                <a:spLocks/>
              </p:cNvSpPr>
              <p:nvPr/>
            </p:nvSpPr>
            <p:spPr bwMode="auto">
              <a:xfrm>
                <a:off x="3073" y="2832"/>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6406" name="Group 57">
            <a:extLst>
              <a:ext uri="{FF2B5EF4-FFF2-40B4-BE49-F238E27FC236}">
                <a16:creationId xmlns:a16="http://schemas.microsoft.com/office/drawing/2014/main" id="{6DD49FE6-F2F9-49FD-B20B-775661B9200E}"/>
              </a:ext>
            </a:extLst>
          </p:cNvPr>
          <p:cNvGrpSpPr>
            <a:grpSpLocks/>
          </p:cNvGrpSpPr>
          <p:nvPr/>
        </p:nvGrpSpPr>
        <p:grpSpPr bwMode="auto">
          <a:xfrm>
            <a:off x="4838700" y="4708525"/>
            <a:ext cx="487363" cy="620713"/>
            <a:chOff x="2496" y="2725"/>
            <a:chExt cx="712" cy="739"/>
          </a:xfrm>
        </p:grpSpPr>
        <p:sp>
          <p:nvSpPr>
            <p:cNvPr id="21537" name="Rectangle 58">
              <a:extLst>
                <a:ext uri="{FF2B5EF4-FFF2-40B4-BE49-F238E27FC236}">
                  <a16:creationId xmlns:a16="http://schemas.microsoft.com/office/drawing/2014/main" id="{9AAC345A-8A95-484D-A874-A77771483CA5}"/>
                </a:ext>
              </a:extLst>
            </p:cNvPr>
            <p:cNvSpPr>
              <a:spLocks noChangeArrowheads="1"/>
            </p:cNvSpPr>
            <p:nvPr/>
          </p:nvSpPr>
          <p:spPr bwMode="auto">
            <a:xfrm>
              <a:off x="2591" y="3313"/>
              <a:ext cx="529" cy="144"/>
            </a:xfrm>
            <a:prstGeom prst="rect">
              <a:avLst/>
            </a:prstGeom>
            <a:solidFill>
              <a:schemeClr val="accent2"/>
            </a:solidFill>
            <a:ln w="635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38" name="Freeform 59">
              <a:extLst>
                <a:ext uri="{FF2B5EF4-FFF2-40B4-BE49-F238E27FC236}">
                  <a16:creationId xmlns:a16="http://schemas.microsoft.com/office/drawing/2014/main" id="{6AC11DAE-E08E-4092-9081-A1F3B3AFA87F}"/>
                </a:ext>
              </a:extLst>
            </p:cNvPr>
            <p:cNvSpPr>
              <a:spLocks/>
            </p:cNvSpPr>
            <p:nvPr/>
          </p:nvSpPr>
          <p:spPr bwMode="auto">
            <a:xfrm>
              <a:off x="2591" y="2725"/>
              <a:ext cx="529" cy="588"/>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6423" name="Group 60">
              <a:extLst>
                <a:ext uri="{FF2B5EF4-FFF2-40B4-BE49-F238E27FC236}">
                  <a16:creationId xmlns:a16="http://schemas.microsoft.com/office/drawing/2014/main" id="{DAEDEA07-5477-47FB-A415-C439CFF62684}"/>
                </a:ext>
              </a:extLst>
            </p:cNvPr>
            <p:cNvGrpSpPr>
              <a:grpSpLocks/>
            </p:cNvGrpSpPr>
            <p:nvPr/>
          </p:nvGrpSpPr>
          <p:grpSpPr bwMode="auto">
            <a:xfrm>
              <a:off x="3072" y="2832"/>
              <a:ext cx="136" cy="632"/>
              <a:chOff x="3072" y="2832"/>
              <a:chExt cx="136" cy="632"/>
            </a:xfrm>
          </p:grpSpPr>
          <p:sp>
            <p:nvSpPr>
              <p:cNvPr id="21540" name="Freeform 61">
                <a:extLst>
                  <a:ext uri="{FF2B5EF4-FFF2-40B4-BE49-F238E27FC236}">
                    <a16:creationId xmlns:a16="http://schemas.microsoft.com/office/drawing/2014/main" id="{78CFBADC-FCCF-490B-B9EE-834275C5A67F}"/>
                  </a:ext>
                </a:extLst>
              </p:cNvPr>
              <p:cNvSpPr>
                <a:spLocks/>
              </p:cNvSpPr>
              <p:nvPr/>
            </p:nvSpPr>
            <p:spPr bwMode="auto">
              <a:xfrm>
                <a:off x="3071" y="3120"/>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41" name="Freeform 62">
                <a:extLst>
                  <a:ext uri="{FF2B5EF4-FFF2-40B4-BE49-F238E27FC236}">
                    <a16:creationId xmlns:a16="http://schemas.microsoft.com/office/drawing/2014/main" id="{C13A7BE6-1A05-433F-A46E-66B1BFF7642E}"/>
                  </a:ext>
                </a:extLst>
              </p:cNvPr>
              <p:cNvSpPr>
                <a:spLocks/>
              </p:cNvSpPr>
              <p:nvPr/>
            </p:nvSpPr>
            <p:spPr bwMode="auto">
              <a:xfrm>
                <a:off x="3071"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42" name="Freeform 63">
                <a:extLst>
                  <a:ext uri="{FF2B5EF4-FFF2-40B4-BE49-F238E27FC236}">
                    <a16:creationId xmlns:a16="http://schemas.microsoft.com/office/drawing/2014/main" id="{284B87BD-2E63-4B62-90D1-5E9B6F89D72A}"/>
                  </a:ext>
                </a:extLst>
              </p:cNvPr>
              <p:cNvSpPr>
                <a:spLocks/>
              </p:cNvSpPr>
              <p:nvPr/>
            </p:nvSpPr>
            <p:spPr bwMode="auto">
              <a:xfrm>
                <a:off x="3071" y="2833"/>
                <a:ext cx="128"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6424" name="Group 64">
              <a:extLst>
                <a:ext uri="{FF2B5EF4-FFF2-40B4-BE49-F238E27FC236}">
                  <a16:creationId xmlns:a16="http://schemas.microsoft.com/office/drawing/2014/main" id="{461F898E-17BE-4424-9023-E9382CE7D415}"/>
                </a:ext>
              </a:extLst>
            </p:cNvPr>
            <p:cNvGrpSpPr>
              <a:grpSpLocks/>
            </p:cNvGrpSpPr>
            <p:nvPr/>
          </p:nvGrpSpPr>
          <p:grpSpPr bwMode="auto">
            <a:xfrm flipH="1">
              <a:off x="2496" y="2832"/>
              <a:ext cx="136" cy="632"/>
              <a:chOff x="3072" y="2832"/>
              <a:chExt cx="136" cy="632"/>
            </a:xfrm>
          </p:grpSpPr>
          <p:sp>
            <p:nvSpPr>
              <p:cNvPr id="21544" name="Freeform 65">
                <a:extLst>
                  <a:ext uri="{FF2B5EF4-FFF2-40B4-BE49-F238E27FC236}">
                    <a16:creationId xmlns:a16="http://schemas.microsoft.com/office/drawing/2014/main" id="{B16A8633-041D-4007-A57B-763218DD7FCE}"/>
                  </a:ext>
                </a:extLst>
              </p:cNvPr>
              <p:cNvSpPr>
                <a:spLocks/>
              </p:cNvSpPr>
              <p:nvPr/>
            </p:nvSpPr>
            <p:spPr bwMode="auto">
              <a:xfrm>
                <a:off x="3071" y="3120"/>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45" name="Freeform 66">
                <a:extLst>
                  <a:ext uri="{FF2B5EF4-FFF2-40B4-BE49-F238E27FC236}">
                    <a16:creationId xmlns:a16="http://schemas.microsoft.com/office/drawing/2014/main" id="{CF54482F-0062-4850-9F0E-6F470391FAA0}"/>
                  </a:ext>
                </a:extLst>
              </p:cNvPr>
              <p:cNvSpPr>
                <a:spLocks/>
              </p:cNvSpPr>
              <p:nvPr/>
            </p:nvSpPr>
            <p:spPr bwMode="auto">
              <a:xfrm>
                <a:off x="3071"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46" name="Freeform 67">
                <a:extLst>
                  <a:ext uri="{FF2B5EF4-FFF2-40B4-BE49-F238E27FC236}">
                    <a16:creationId xmlns:a16="http://schemas.microsoft.com/office/drawing/2014/main" id="{7C935D13-93D1-42ED-85F7-DF9CF0762ABB}"/>
                  </a:ext>
                </a:extLst>
              </p:cNvPr>
              <p:cNvSpPr>
                <a:spLocks/>
              </p:cNvSpPr>
              <p:nvPr/>
            </p:nvSpPr>
            <p:spPr bwMode="auto">
              <a:xfrm>
                <a:off x="3071" y="2833"/>
                <a:ext cx="128"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6407" name="Group 69">
            <a:extLst>
              <a:ext uri="{FF2B5EF4-FFF2-40B4-BE49-F238E27FC236}">
                <a16:creationId xmlns:a16="http://schemas.microsoft.com/office/drawing/2014/main" id="{65821825-6058-4225-B14C-946ED7556A88}"/>
              </a:ext>
            </a:extLst>
          </p:cNvPr>
          <p:cNvGrpSpPr>
            <a:grpSpLocks/>
          </p:cNvGrpSpPr>
          <p:nvPr/>
        </p:nvGrpSpPr>
        <p:grpSpPr bwMode="auto">
          <a:xfrm>
            <a:off x="6572250" y="4614863"/>
            <a:ext cx="762000" cy="881062"/>
            <a:chOff x="2496" y="2725"/>
            <a:chExt cx="712" cy="739"/>
          </a:xfrm>
        </p:grpSpPr>
        <p:sp>
          <p:nvSpPr>
            <p:cNvPr id="21548" name="Rectangle 70">
              <a:extLst>
                <a:ext uri="{FF2B5EF4-FFF2-40B4-BE49-F238E27FC236}">
                  <a16:creationId xmlns:a16="http://schemas.microsoft.com/office/drawing/2014/main" id="{919747F3-812B-4351-9CF0-2D15F0285885}"/>
                </a:ext>
              </a:extLst>
            </p:cNvPr>
            <p:cNvSpPr>
              <a:spLocks noChangeArrowheads="1"/>
            </p:cNvSpPr>
            <p:nvPr/>
          </p:nvSpPr>
          <p:spPr bwMode="auto">
            <a:xfrm>
              <a:off x="2592" y="3312"/>
              <a:ext cx="528" cy="144"/>
            </a:xfrm>
            <a:prstGeom prst="rect">
              <a:avLst/>
            </a:prstGeom>
            <a:solidFill>
              <a:schemeClr val="accent2"/>
            </a:solidFill>
            <a:ln w="635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49" name="Freeform 71">
              <a:extLst>
                <a:ext uri="{FF2B5EF4-FFF2-40B4-BE49-F238E27FC236}">
                  <a16:creationId xmlns:a16="http://schemas.microsoft.com/office/drawing/2014/main" id="{70967F3D-7195-468D-B3A6-D159D1D49E6A}"/>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6413" name="Group 72">
              <a:extLst>
                <a:ext uri="{FF2B5EF4-FFF2-40B4-BE49-F238E27FC236}">
                  <a16:creationId xmlns:a16="http://schemas.microsoft.com/office/drawing/2014/main" id="{7EC6ED6E-A0C9-40A0-ACBF-7BB75E8CDD75}"/>
                </a:ext>
              </a:extLst>
            </p:cNvPr>
            <p:cNvGrpSpPr>
              <a:grpSpLocks/>
            </p:cNvGrpSpPr>
            <p:nvPr/>
          </p:nvGrpSpPr>
          <p:grpSpPr bwMode="auto">
            <a:xfrm>
              <a:off x="3072" y="2832"/>
              <a:ext cx="136" cy="632"/>
              <a:chOff x="3072" y="2832"/>
              <a:chExt cx="136" cy="632"/>
            </a:xfrm>
          </p:grpSpPr>
          <p:sp>
            <p:nvSpPr>
              <p:cNvPr id="21551" name="Freeform 73">
                <a:extLst>
                  <a:ext uri="{FF2B5EF4-FFF2-40B4-BE49-F238E27FC236}">
                    <a16:creationId xmlns:a16="http://schemas.microsoft.com/office/drawing/2014/main" id="{B1690B50-91BA-4C0A-8E98-9920B012C016}"/>
                  </a:ext>
                </a:extLst>
              </p:cNvPr>
              <p:cNvSpPr>
                <a:spLocks/>
              </p:cNvSpPr>
              <p:nvPr/>
            </p:nvSpPr>
            <p:spPr bwMode="auto">
              <a:xfrm>
                <a:off x="3072" y="3119"/>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52" name="Freeform 74">
                <a:extLst>
                  <a:ext uri="{FF2B5EF4-FFF2-40B4-BE49-F238E27FC236}">
                    <a16:creationId xmlns:a16="http://schemas.microsoft.com/office/drawing/2014/main" id="{E3518E44-715B-4BA4-94CA-188B2B31E2AD}"/>
                  </a:ext>
                </a:extLst>
              </p:cNvPr>
              <p:cNvSpPr>
                <a:spLocks/>
              </p:cNvSpPr>
              <p:nvPr/>
            </p:nvSpPr>
            <p:spPr bwMode="auto">
              <a:xfrm>
                <a:off x="3072"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53" name="Freeform 75">
                <a:extLst>
                  <a:ext uri="{FF2B5EF4-FFF2-40B4-BE49-F238E27FC236}">
                    <a16:creationId xmlns:a16="http://schemas.microsoft.com/office/drawing/2014/main" id="{C53D2B12-F8E4-413C-93B7-5138ECF224FE}"/>
                  </a:ext>
                </a:extLst>
              </p:cNvPr>
              <p:cNvSpPr>
                <a:spLocks/>
              </p:cNvSpPr>
              <p:nvPr/>
            </p:nvSpPr>
            <p:spPr bwMode="auto">
              <a:xfrm>
                <a:off x="3072" y="2832"/>
                <a:ext cx="128"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6414" name="Group 76">
              <a:extLst>
                <a:ext uri="{FF2B5EF4-FFF2-40B4-BE49-F238E27FC236}">
                  <a16:creationId xmlns:a16="http://schemas.microsoft.com/office/drawing/2014/main" id="{60A26D61-5D46-44CD-9068-931770C18F7D}"/>
                </a:ext>
              </a:extLst>
            </p:cNvPr>
            <p:cNvGrpSpPr>
              <a:grpSpLocks/>
            </p:cNvGrpSpPr>
            <p:nvPr/>
          </p:nvGrpSpPr>
          <p:grpSpPr bwMode="auto">
            <a:xfrm flipH="1">
              <a:off x="2496" y="2832"/>
              <a:ext cx="136" cy="632"/>
              <a:chOff x="3072" y="2832"/>
              <a:chExt cx="136" cy="632"/>
            </a:xfrm>
          </p:grpSpPr>
          <p:sp>
            <p:nvSpPr>
              <p:cNvPr id="21555" name="Freeform 77">
                <a:extLst>
                  <a:ext uri="{FF2B5EF4-FFF2-40B4-BE49-F238E27FC236}">
                    <a16:creationId xmlns:a16="http://schemas.microsoft.com/office/drawing/2014/main" id="{5CE8C01F-600A-4ED7-8726-B00E1B4B638D}"/>
                  </a:ext>
                </a:extLst>
              </p:cNvPr>
              <p:cNvSpPr>
                <a:spLocks/>
              </p:cNvSpPr>
              <p:nvPr/>
            </p:nvSpPr>
            <p:spPr bwMode="auto">
              <a:xfrm>
                <a:off x="3072" y="3119"/>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56" name="Freeform 78">
                <a:extLst>
                  <a:ext uri="{FF2B5EF4-FFF2-40B4-BE49-F238E27FC236}">
                    <a16:creationId xmlns:a16="http://schemas.microsoft.com/office/drawing/2014/main" id="{9E100469-3975-43FF-A3DE-9E576593FE6E}"/>
                  </a:ext>
                </a:extLst>
              </p:cNvPr>
              <p:cNvSpPr>
                <a:spLocks/>
              </p:cNvSpPr>
              <p:nvPr/>
            </p:nvSpPr>
            <p:spPr bwMode="auto">
              <a:xfrm>
                <a:off x="3072"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1557" name="Freeform 79">
                <a:extLst>
                  <a:ext uri="{FF2B5EF4-FFF2-40B4-BE49-F238E27FC236}">
                    <a16:creationId xmlns:a16="http://schemas.microsoft.com/office/drawing/2014/main" id="{EF2FCAA9-A109-4EE1-9DCA-012B0930D3B8}"/>
                  </a:ext>
                </a:extLst>
              </p:cNvPr>
              <p:cNvSpPr>
                <a:spLocks/>
              </p:cNvSpPr>
              <p:nvPr/>
            </p:nvSpPr>
            <p:spPr bwMode="auto">
              <a:xfrm>
                <a:off x="3072" y="2832"/>
                <a:ext cx="128"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635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21558" name="Rectangle 23">
            <a:extLst>
              <a:ext uri="{FF2B5EF4-FFF2-40B4-BE49-F238E27FC236}">
                <a16:creationId xmlns:a16="http://schemas.microsoft.com/office/drawing/2014/main" id="{1832D245-E15A-4690-96C5-AD896943A5DF}"/>
              </a:ext>
            </a:extLst>
          </p:cNvPr>
          <p:cNvSpPr>
            <a:spLocks noChangeArrowheads="1"/>
          </p:cNvSpPr>
          <p:nvPr/>
        </p:nvSpPr>
        <p:spPr bwMode="auto">
          <a:xfrm>
            <a:off x="2627313" y="4484688"/>
            <a:ext cx="1074737"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59" name="Rectangle 56">
            <a:extLst>
              <a:ext uri="{FF2B5EF4-FFF2-40B4-BE49-F238E27FC236}">
                <a16:creationId xmlns:a16="http://schemas.microsoft.com/office/drawing/2014/main" id="{066B6E24-91B6-4940-877B-C190477413A2}"/>
              </a:ext>
            </a:extLst>
          </p:cNvPr>
          <p:cNvSpPr>
            <a:spLocks noChangeArrowheads="1"/>
          </p:cNvSpPr>
          <p:nvPr/>
        </p:nvSpPr>
        <p:spPr bwMode="auto">
          <a:xfrm>
            <a:off x="4565650" y="4506913"/>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1560" name="Rectangle 68">
            <a:extLst>
              <a:ext uri="{FF2B5EF4-FFF2-40B4-BE49-F238E27FC236}">
                <a16:creationId xmlns:a16="http://schemas.microsoft.com/office/drawing/2014/main" id="{0E476A5A-7B44-4D2B-919D-AE740F216BD0}"/>
              </a:ext>
            </a:extLst>
          </p:cNvPr>
          <p:cNvSpPr>
            <a:spLocks noChangeArrowheads="1"/>
          </p:cNvSpPr>
          <p:nvPr/>
        </p:nvSpPr>
        <p:spPr bwMode="auto">
          <a:xfrm>
            <a:off x="6429375" y="4529138"/>
            <a:ext cx="1074738" cy="1073150"/>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Tree>
  </p:cSld>
  <p:clrMapOvr>
    <a:masterClrMapping/>
  </p:clrMapOvr>
  <p:transition/>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Number Placeholder 3">
            <a:extLst>
              <a:ext uri="{FF2B5EF4-FFF2-40B4-BE49-F238E27FC236}">
                <a16:creationId xmlns:a16="http://schemas.microsoft.com/office/drawing/2014/main" id="{B7695501-8243-47A1-AA93-18AB41A01ED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5473CBC-A11D-41F6-A768-38485DB81985}" type="slidenum">
              <a:rPr lang="ar-SA" altLang="zh-CN" sz="1400">
                <a:latin typeface="Comic Sans MS" panose="030F0702030302020204" pitchFamily="66" charset="0"/>
              </a:rPr>
              <a:pPr algn="r"/>
              <a:t>100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05828" name="AutoShape 2">
            <a:extLst>
              <a:ext uri="{FF2B5EF4-FFF2-40B4-BE49-F238E27FC236}">
                <a16:creationId xmlns:a16="http://schemas.microsoft.com/office/drawing/2014/main" id="{FEC85438-46BD-4E0A-A207-74C145711CC8}"/>
              </a:ext>
            </a:extLst>
          </p:cNvPr>
          <p:cNvSpPr>
            <a:spLocks noChangeArrowheads="1"/>
          </p:cNvSpPr>
          <p:nvPr/>
        </p:nvSpPr>
        <p:spPr bwMode="auto">
          <a:xfrm>
            <a:off x="152400" y="1676400"/>
            <a:ext cx="9144000" cy="2895600"/>
          </a:xfrm>
          <a:prstGeom prst="cloudCallout">
            <a:avLst>
              <a:gd name="adj1" fmla="val -27690"/>
              <a:gd name="adj2" fmla="val 76866"/>
            </a:avLst>
          </a:prstGeom>
          <a:solidFill>
            <a:schemeClr val="accent6">
              <a:lumMod val="20000"/>
              <a:lumOff val="80000"/>
            </a:schemeClr>
          </a:solidFill>
          <a:ln w="38100">
            <a:solidFill>
              <a:schemeClr val="accent6">
                <a:lumMod val="75000"/>
              </a:schemeClr>
            </a:solidFill>
            <a:round/>
            <a:headEnd/>
            <a:tailEnd/>
          </a:ln>
        </p:spPr>
        <p:txBody>
          <a:bodyPr anchor="ctr"/>
          <a:lstStyle/>
          <a:p>
            <a:pPr algn="ctr" eaLnBrk="0" hangingPunct="0">
              <a:defRPr/>
            </a:pPr>
            <a:endParaRPr lang="en-US" sz="4000" dirty="0">
              <a:solidFill>
                <a:srgbClr val="0000FF"/>
              </a:solidFill>
              <a:latin typeface="Courier New" pitchFamily="49" charset="0"/>
            </a:endParaRPr>
          </a:p>
        </p:txBody>
      </p:sp>
      <p:grpSp>
        <p:nvGrpSpPr>
          <p:cNvPr id="107524" name="Group 3">
            <a:extLst>
              <a:ext uri="{FF2B5EF4-FFF2-40B4-BE49-F238E27FC236}">
                <a16:creationId xmlns:a16="http://schemas.microsoft.com/office/drawing/2014/main" id="{C425296C-A547-4B44-BB1C-7B32EEE2A1B2}"/>
              </a:ext>
            </a:extLst>
          </p:cNvPr>
          <p:cNvGrpSpPr>
            <a:grpSpLocks/>
          </p:cNvGrpSpPr>
          <p:nvPr/>
        </p:nvGrpSpPr>
        <p:grpSpPr bwMode="auto">
          <a:xfrm>
            <a:off x="7924800" y="3200400"/>
            <a:ext cx="595313" cy="762000"/>
            <a:chOff x="2304" y="3312"/>
            <a:chExt cx="375" cy="480"/>
          </a:xfrm>
        </p:grpSpPr>
        <p:sp>
          <p:nvSpPr>
            <p:cNvPr id="107575" name="Text Box 4">
              <a:extLst>
                <a:ext uri="{FF2B5EF4-FFF2-40B4-BE49-F238E27FC236}">
                  <a16:creationId xmlns:a16="http://schemas.microsoft.com/office/drawing/2014/main" id="{82F7BD4E-7081-4558-88A4-76BD15FE3F5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S</a:t>
              </a:r>
            </a:p>
          </p:txBody>
        </p:sp>
        <p:sp>
          <p:nvSpPr>
            <p:cNvPr id="107576" name="Text Box 5">
              <a:extLst>
                <a:ext uri="{FF2B5EF4-FFF2-40B4-BE49-F238E27FC236}">
                  <a16:creationId xmlns:a16="http://schemas.microsoft.com/office/drawing/2014/main" id="{4079323F-194C-4214-AEB1-7E7F6F986BA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sp>
        <p:nvSpPr>
          <p:cNvPr id="107525" name="Rectangle 6">
            <a:extLst>
              <a:ext uri="{FF2B5EF4-FFF2-40B4-BE49-F238E27FC236}">
                <a16:creationId xmlns:a16="http://schemas.microsoft.com/office/drawing/2014/main" id="{27DBD864-8D8C-4535-B36A-6A430C982FD4}"/>
              </a:ext>
            </a:extLst>
          </p:cNvPr>
          <p:cNvSpPr>
            <a:spLocks noGrp="1" noChangeArrowheads="1"/>
          </p:cNvSpPr>
          <p:nvPr>
            <p:ph type="title" idx="4294967295"/>
          </p:nvPr>
        </p:nvSpPr>
        <p:spPr>
          <a:xfrm>
            <a:off x="715963" y="392113"/>
            <a:ext cx="7772400" cy="1143000"/>
          </a:xfrm>
        </p:spPr>
        <p:txBody>
          <a:bodyPr/>
          <a:lstStyle/>
          <a:p>
            <a:pPr eaLnBrk="1" hangingPunct="1"/>
            <a:r>
              <a:rPr lang="en-US" altLang="zh-CN">
                <a:ea typeface="宋体" panose="02010600030101010101" pitchFamily="2" charset="-122"/>
              </a:rPr>
              <a:t>Let’s send another message</a:t>
            </a:r>
          </a:p>
        </p:txBody>
      </p:sp>
      <p:grpSp>
        <p:nvGrpSpPr>
          <p:cNvPr id="107526" name="Group 7">
            <a:extLst>
              <a:ext uri="{FF2B5EF4-FFF2-40B4-BE49-F238E27FC236}">
                <a16:creationId xmlns:a16="http://schemas.microsoft.com/office/drawing/2014/main" id="{F3B8E5E0-AF10-46BD-9369-1A88A1E2FB44}"/>
              </a:ext>
            </a:extLst>
          </p:cNvPr>
          <p:cNvGrpSpPr>
            <a:grpSpLocks/>
          </p:cNvGrpSpPr>
          <p:nvPr/>
        </p:nvGrpSpPr>
        <p:grpSpPr bwMode="auto">
          <a:xfrm flipH="1">
            <a:off x="457200" y="5181600"/>
            <a:ext cx="1447800" cy="1295400"/>
            <a:chOff x="864" y="1968"/>
            <a:chExt cx="912" cy="816"/>
          </a:xfrm>
        </p:grpSpPr>
        <p:sp>
          <p:nvSpPr>
            <p:cNvPr id="107564" name="Freeform 8">
              <a:extLst>
                <a:ext uri="{FF2B5EF4-FFF2-40B4-BE49-F238E27FC236}">
                  <a16:creationId xmlns:a16="http://schemas.microsoft.com/office/drawing/2014/main" id="{74FD2FDC-7F12-4185-8068-87A69F888B1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65" name="Freeform 9">
              <a:extLst>
                <a:ext uri="{FF2B5EF4-FFF2-40B4-BE49-F238E27FC236}">
                  <a16:creationId xmlns:a16="http://schemas.microsoft.com/office/drawing/2014/main" id="{23755E78-1C45-4344-BA17-0A570CD207A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66" name="Freeform 10">
              <a:extLst>
                <a:ext uri="{FF2B5EF4-FFF2-40B4-BE49-F238E27FC236}">
                  <a16:creationId xmlns:a16="http://schemas.microsoft.com/office/drawing/2014/main" id="{63A771A1-A5D8-47C3-8567-5454EEA874A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67" name="Freeform 11">
              <a:extLst>
                <a:ext uri="{FF2B5EF4-FFF2-40B4-BE49-F238E27FC236}">
                  <a16:creationId xmlns:a16="http://schemas.microsoft.com/office/drawing/2014/main" id="{B31CE8ED-C98B-4C47-B558-862EF24426E8}"/>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68" name="Freeform 12">
              <a:extLst>
                <a:ext uri="{FF2B5EF4-FFF2-40B4-BE49-F238E27FC236}">
                  <a16:creationId xmlns:a16="http://schemas.microsoft.com/office/drawing/2014/main" id="{F38286F4-A169-4A14-9A95-AB61B0D8656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7569" name="Freeform 13">
              <a:extLst>
                <a:ext uri="{FF2B5EF4-FFF2-40B4-BE49-F238E27FC236}">
                  <a16:creationId xmlns:a16="http://schemas.microsoft.com/office/drawing/2014/main" id="{3C72F9F1-DBC0-4722-9F23-9040ED0177EA}"/>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7570" name="Freeform 14">
              <a:extLst>
                <a:ext uri="{FF2B5EF4-FFF2-40B4-BE49-F238E27FC236}">
                  <a16:creationId xmlns:a16="http://schemas.microsoft.com/office/drawing/2014/main" id="{16D91E92-5698-4EF5-8553-79366A5B34D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7571" name="Freeform 15">
              <a:extLst>
                <a:ext uri="{FF2B5EF4-FFF2-40B4-BE49-F238E27FC236}">
                  <a16:creationId xmlns:a16="http://schemas.microsoft.com/office/drawing/2014/main" id="{4B43A52D-4BB6-4E48-A5F1-9B55142D9C06}"/>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72" name="Freeform 16">
              <a:extLst>
                <a:ext uri="{FF2B5EF4-FFF2-40B4-BE49-F238E27FC236}">
                  <a16:creationId xmlns:a16="http://schemas.microsoft.com/office/drawing/2014/main" id="{4E969360-6737-4998-BEA3-61DE5DFA4423}"/>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73" name="Freeform 17">
              <a:extLst>
                <a:ext uri="{FF2B5EF4-FFF2-40B4-BE49-F238E27FC236}">
                  <a16:creationId xmlns:a16="http://schemas.microsoft.com/office/drawing/2014/main" id="{C2052568-EF7A-4CD7-8055-85BAEC033545}"/>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7574" name="Freeform 18">
              <a:extLst>
                <a:ext uri="{FF2B5EF4-FFF2-40B4-BE49-F238E27FC236}">
                  <a16:creationId xmlns:a16="http://schemas.microsoft.com/office/drawing/2014/main" id="{ECE34032-28D7-49F0-8B01-4048EF6D40F0}"/>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07527" name="Group 19">
            <a:extLst>
              <a:ext uri="{FF2B5EF4-FFF2-40B4-BE49-F238E27FC236}">
                <a16:creationId xmlns:a16="http://schemas.microsoft.com/office/drawing/2014/main" id="{7553B492-7C16-4B7A-85C9-81BDF352F19A}"/>
              </a:ext>
            </a:extLst>
          </p:cNvPr>
          <p:cNvGrpSpPr>
            <a:grpSpLocks/>
          </p:cNvGrpSpPr>
          <p:nvPr/>
        </p:nvGrpSpPr>
        <p:grpSpPr bwMode="auto">
          <a:xfrm>
            <a:off x="1219200" y="2819400"/>
            <a:ext cx="595313" cy="762000"/>
            <a:chOff x="2304" y="3312"/>
            <a:chExt cx="375" cy="480"/>
          </a:xfrm>
        </p:grpSpPr>
        <p:sp>
          <p:nvSpPr>
            <p:cNvPr id="107562" name="Text Box 20">
              <a:extLst>
                <a:ext uri="{FF2B5EF4-FFF2-40B4-BE49-F238E27FC236}">
                  <a16:creationId xmlns:a16="http://schemas.microsoft.com/office/drawing/2014/main" id="{1EF2FBC0-D7FD-4DED-91CF-A4C7BC15725E}"/>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S</a:t>
              </a:r>
            </a:p>
          </p:txBody>
        </p:sp>
        <p:sp>
          <p:nvSpPr>
            <p:cNvPr id="107563" name="Text Box 21">
              <a:extLst>
                <a:ext uri="{FF2B5EF4-FFF2-40B4-BE49-F238E27FC236}">
                  <a16:creationId xmlns:a16="http://schemas.microsoft.com/office/drawing/2014/main" id="{87DE54A1-E070-4DB6-B682-A3DCC9DD6A42}"/>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28" name="Group 22">
            <a:extLst>
              <a:ext uri="{FF2B5EF4-FFF2-40B4-BE49-F238E27FC236}">
                <a16:creationId xmlns:a16="http://schemas.microsoft.com/office/drawing/2014/main" id="{774A4EB5-67BF-4006-A78D-97071E9B54D3}"/>
              </a:ext>
            </a:extLst>
          </p:cNvPr>
          <p:cNvGrpSpPr>
            <a:grpSpLocks/>
          </p:cNvGrpSpPr>
          <p:nvPr/>
        </p:nvGrpSpPr>
        <p:grpSpPr bwMode="auto">
          <a:xfrm>
            <a:off x="1828800" y="2819400"/>
            <a:ext cx="595313" cy="762000"/>
            <a:chOff x="2304" y="3312"/>
            <a:chExt cx="375" cy="480"/>
          </a:xfrm>
        </p:grpSpPr>
        <p:sp>
          <p:nvSpPr>
            <p:cNvPr id="107560" name="Text Box 23">
              <a:extLst>
                <a:ext uri="{FF2B5EF4-FFF2-40B4-BE49-F238E27FC236}">
                  <a16:creationId xmlns:a16="http://schemas.microsoft.com/office/drawing/2014/main" id="{9730B02A-86DA-4489-89CE-96897A214C9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E</a:t>
              </a:r>
            </a:p>
          </p:txBody>
        </p:sp>
        <p:sp>
          <p:nvSpPr>
            <p:cNvPr id="107561" name="Text Box 24">
              <a:extLst>
                <a:ext uri="{FF2B5EF4-FFF2-40B4-BE49-F238E27FC236}">
                  <a16:creationId xmlns:a16="http://schemas.microsoft.com/office/drawing/2014/main" id="{BC8C816B-2DC0-4102-9424-6911F01B8F99}"/>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29" name="Group 25">
            <a:extLst>
              <a:ext uri="{FF2B5EF4-FFF2-40B4-BE49-F238E27FC236}">
                <a16:creationId xmlns:a16="http://schemas.microsoft.com/office/drawing/2014/main" id="{85BAAA45-25F1-434F-A629-39666E3809FA}"/>
              </a:ext>
            </a:extLst>
          </p:cNvPr>
          <p:cNvGrpSpPr>
            <a:grpSpLocks/>
          </p:cNvGrpSpPr>
          <p:nvPr/>
        </p:nvGrpSpPr>
        <p:grpSpPr bwMode="auto">
          <a:xfrm>
            <a:off x="2438400" y="2819400"/>
            <a:ext cx="595313" cy="762000"/>
            <a:chOff x="2304" y="3312"/>
            <a:chExt cx="375" cy="480"/>
          </a:xfrm>
        </p:grpSpPr>
        <p:sp>
          <p:nvSpPr>
            <p:cNvPr id="107558" name="Text Box 26">
              <a:extLst>
                <a:ext uri="{FF2B5EF4-FFF2-40B4-BE49-F238E27FC236}">
                  <a16:creationId xmlns:a16="http://schemas.microsoft.com/office/drawing/2014/main" id="{A9BC3AFE-EE19-4E14-B2AB-053CD2410B1E}"/>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7559" name="Text Box 27">
              <a:extLst>
                <a:ext uri="{FF2B5EF4-FFF2-40B4-BE49-F238E27FC236}">
                  <a16:creationId xmlns:a16="http://schemas.microsoft.com/office/drawing/2014/main" id="{07A796FF-5291-4387-9544-74E078A50614}"/>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0" name="Group 28">
            <a:extLst>
              <a:ext uri="{FF2B5EF4-FFF2-40B4-BE49-F238E27FC236}">
                <a16:creationId xmlns:a16="http://schemas.microsoft.com/office/drawing/2014/main" id="{7F67BBAF-F3FE-4F36-9B5A-7C40EAEECC2C}"/>
              </a:ext>
            </a:extLst>
          </p:cNvPr>
          <p:cNvGrpSpPr>
            <a:grpSpLocks/>
          </p:cNvGrpSpPr>
          <p:nvPr/>
        </p:nvGrpSpPr>
        <p:grpSpPr bwMode="auto">
          <a:xfrm>
            <a:off x="3048000" y="2819400"/>
            <a:ext cx="595313" cy="762000"/>
            <a:chOff x="2304" y="3312"/>
            <a:chExt cx="375" cy="480"/>
          </a:xfrm>
        </p:grpSpPr>
        <p:sp>
          <p:nvSpPr>
            <p:cNvPr id="107556" name="Text Box 29">
              <a:extLst>
                <a:ext uri="{FF2B5EF4-FFF2-40B4-BE49-F238E27FC236}">
                  <a16:creationId xmlns:a16="http://schemas.microsoft.com/office/drawing/2014/main" id="{7664E6C3-2AA9-49F0-9676-576378602CD8}"/>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7557" name="Text Box 30">
              <a:extLst>
                <a:ext uri="{FF2B5EF4-FFF2-40B4-BE49-F238E27FC236}">
                  <a16:creationId xmlns:a16="http://schemas.microsoft.com/office/drawing/2014/main" id="{0EE662A3-4A23-4921-A0DE-18ECC9B22497}"/>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1" name="Group 31">
            <a:extLst>
              <a:ext uri="{FF2B5EF4-FFF2-40B4-BE49-F238E27FC236}">
                <a16:creationId xmlns:a16="http://schemas.microsoft.com/office/drawing/2014/main" id="{E862C00B-EF79-4E62-ADD7-5EC27D7EC84E}"/>
              </a:ext>
            </a:extLst>
          </p:cNvPr>
          <p:cNvGrpSpPr>
            <a:grpSpLocks/>
          </p:cNvGrpSpPr>
          <p:nvPr/>
        </p:nvGrpSpPr>
        <p:grpSpPr bwMode="auto">
          <a:xfrm>
            <a:off x="3962400" y="2819400"/>
            <a:ext cx="595313" cy="762000"/>
            <a:chOff x="2304" y="3312"/>
            <a:chExt cx="375" cy="480"/>
          </a:xfrm>
        </p:grpSpPr>
        <p:sp>
          <p:nvSpPr>
            <p:cNvPr id="107554" name="Text Box 32">
              <a:extLst>
                <a:ext uri="{FF2B5EF4-FFF2-40B4-BE49-F238E27FC236}">
                  <a16:creationId xmlns:a16="http://schemas.microsoft.com/office/drawing/2014/main" id="{A89F8E0E-5666-4542-84AB-BF89A8B7327E}"/>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7555" name="Text Box 33">
              <a:extLst>
                <a:ext uri="{FF2B5EF4-FFF2-40B4-BE49-F238E27FC236}">
                  <a16:creationId xmlns:a16="http://schemas.microsoft.com/office/drawing/2014/main" id="{CC37E489-BF08-44A2-A041-36A32C61F5B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2" name="Group 34">
            <a:extLst>
              <a:ext uri="{FF2B5EF4-FFF2-40B4-BE49-F238E27FC236}">
                <a16:creationId xmlns:a16="http://schemas.microsoft.com/office/drawing/2014/main" id="{36775E13-C9D5-4086-8341-A89F901A5285}"/>
              </a:ext>
            </a:extLst>
          </p:cNvPr>
          <p:cNvGrpSpPr>
            <a:grpSpLocks/>
          </p:cNvGrpSpPr>
          <p:nvPr/>
        </p:nvGrpSpPr>
        <p:grpSpPr bwMode="auto">
          <a:xfrm>
            <a:off x="5181600" y="2819400"/>
            <a:ext cx="595313" cy="762000"/>
            <a:chOff x="2304" y="3312"/>
            <a:chExt cx="375" cy="480"/>
          </a:xfrm>
        </p:grpSpPr>
        <p:sp>
          <p:nvSpPr>
            <p:cNvPr id="107552" name="Text Box 35">
              <a:extLst>
                <a:ext uri="{FF2B5EF4-FFF2-40B4-BE49-F238E27FC236}">
                  <a16:creationId xmlns:a16="http://schemas.microsoft.com/office/drawing/2014/main" id="{01E936A8-D659-4D23-9E89-A5810AF92BE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V</a:t>
              </a:r>
            </a:p>
          </p:txBody>
        </p:sp>
        <p:sp>
          <p:nvSpPr>
            <p:cNvPr id="107553" name="Text Box 36">
              <a:extLst>
                <a:ext uri="{FF2B5EF4-FFF2-40B4-BE49-F238E27FC236}">
                  <a16:creationId xmlns:a16="http://schemas.microsoft.com/office/drawing/2014/main" id="{67272B3F-9801-44F7-B4A5-00DE81829FE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4</a:t>
              </a:r>
            </a:p>
          </p:txBody>
        </p:sp>
      </p:grpSp>
      <p:grpSp>
        <p:nvGrpSpPr>
          <p:cNvPr id="107533" name="Group 37">
            <a:extLst>
              <a:ext uri="{FF2B5EF4-FFF2-40B4-BE49-F238E27FC236}">
                <a16:creationId xmlns:a16="http://schemas.microsoft.com/office/drawing/2014/main" id="{2BBE20C2-9405-4FBD-B22E-B38EC0E8A5D2}"/>
              </a:ext>
            </a:extLst>
          </p:cNvPr>
          <p:cNvGrpSpPr>
            <a:grpSpLocks/>
          </p:cNvGrpSpPr>
          <p:nvPr/>
        </p:nvGrpSpPr>
        <p:grpSpPr bwMode="auto">
          <a:xfrm>
            <a:off x="6629400" y="2514600"/>
            <a:ext cx="595313" cy="762000"/>
            <a:chOff x="2304" y="3312"/>
            <a:chExt cx="375" cy="480"/>
          </a:xfrm>
        </p:grpSpPr>
        <p:sp>
          <p:nvSpPr>
            <p:cNvPr id="107550" name="Text Box 38">
              <a:extLst>
                <a:ext uri="{FF2B5EF4-FFF2-40B4-BE49-F238E27FC236}">
                  <a16:creationId xmlns:a16="http://schemas.microsoft.com/office/drawing/2014/main" id="{019668A8-0C2E-418B-85A8-D122D0FB6D5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7551" name="Text Box 39">
              <a:extLst>
                <a:ext uri="{FF2B5EF4-FFF2-40B4-BE49-F238E27FC236}">
                  <a16:creationId xmlns:a16="http://schemas.microsoft.com/office/drawing/2014/main" id="{5129F992-30D6-45EA-868D-9643A09510D7}"/>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4" name="Group 40">
            <a:extLst>
              <a:ext uri="{FF2B5EF4-FFF2-40B4-BE49-F238E27FC236}">
                <a16:creationId xmlns:a16="http://schemas.microsoft.com/office/drawing/2014/main" id="{F63C7F03-070D-4F8F-979C-0E62926E9E1E}"/>
              </a:ext>
            </a:extLst>
          </p:cNvPr>
          <p:cNvGrpSpPr>
            <a:grpSpLocks/>
          </p:cNvGrpSpPr>
          <p:nvPr/>
        </p:nvGrpSpPr>
        <p:grpSpPr bwMode="auto">
          <a:xfrm>
            <a:off x="7239000" y="2667000"/>
            <a:ext cx="595313" cy="762000"/>
            <a:chOff x="2304" y="3312"/>
            <a:chExt cx="375" cy="480"/>
          </a:xfrm>
        </p:grpSpPr>
        <p:sp>
          <p:nvSpPr>
            <p:cNvPr id="107548" name="Text Box 41">
              <a:extLst>
                <a:ext uri="{FF2B5EF4-FFF2-40B4-BE49-F238E27FC236}">
                  <a16:creationId xmlns:a16="http://schemas.microsoft.com/office/drawing/2014/main" id="{B311729D-6022-43FB-8353-B05E9356A36D}"/>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A</a:t>
              </a:r>
            </a:p>
          </p:txBody>
        </p:sp>
        <p:sp>
          <p:nvSpPr>
            <p:cNvPr id="107549" name="Text Box 42">
              <a:extLst>
                <a:ext uri="{FF2B5EF4-FFF2-40B4-BE49-F238E27FC236}">
                  <a16:creationId xmlns:a16="http://schemas.microsoft.com/office/drawing/2014/main" id="{66B340A7-3889-4D6F-B0DD-14F50CD7EEFE}"/>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5" name="Group 43">
            <a:extLst>
              <a:ext uri="{FF2B5EF4-FFF2-40B4-BE49-F238E27FC236}">
                <a16:creationId xmlns:a16="http://schemas.microsoft.com/office/drawing/2014/main" id="{5A088D43-E98D-407D-8631-AA02F5B2C9F8}"/>
              </a:ext>
            </a:extLst>
          </p:cNvPr>
          <p:cNvGrpSpPr>
            <a:grpSpLocks/>
          </p:cNvGrpSpPr>
          <p:nvPr/>
        </p:nvGrpSpPr>
        <p:grpSpPr bwMode="auto">
          <a:xfrm>
            <a:off x="6872288" y="3276600"/>
            <a:ext cx="595312" cy="762000"/>
            <a:chOff x="2304" y="3312"/>
            <a:chExt cx="375" cy="480"/>
          </a:xfrm>
        </p:grpSpPr>
        <p:sp>
          <p:nvSpPr>
            <p:cNvPr id="107546" name="Text Box 44">
              <a:extLst>
                <a:ext uri="{FF2B5EF4-FFF2-40B4-BE49-F238E27FC236}">
                  <a16:creationId xmlns:a16="http://schemas.microsoft.com/office/drawing/2014/main" id="{48371E9C-ACB6-4776-BF58-0628D0D9A886}"/>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M</a:t>
              </a:r>
            </a:p>
          </p:txBody>
        </p:sp>
        <p:sp>
          <p:nvSpPr>
            <p:cNvPr id="107547" name="Text Box 45">
              <a:extLst>
                <a:ext uri="{FF2B5EF4-FFF2-40B4-BE49-F238E27FC236}">
                  <a16:creationId xmlns:a16="http://schemas.microsoft.com/office/drawing/2014/main" id="{92A330CC-9020-4DD7-AFF8-79766B23F75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3</a:t>
              </a:r>
            </a:p>
          </p:txBody>
        </p:sp>
      </p:grpSp>
      <p:grpSp>
        <p:nvGrpSpPr>
          <p:cNvPr id="107536" name="Group 46">
            <a:extLst>
              <a:ext uri="{FF2B5EF4-FFF2-40B4-BE49-F238E27FC236}">
                <a16:creationId xmlns:a16="http://schemas.microsoft.com/office/drawing/2014/main" id="{D6C3E655-7E2E-4560-9F88-22E3D55C0466}"/>
              </a:ext>
            </a:extLst>
          </p:cNvPr>
          <p:cNvGrpSpPr>
            <a:grpSpLocks/>
          </p:cNvGrpSpPr>
          <p:nvPr/>
        </p:nvGrpSpPr>
        <p:grpSpPr bwMode="auto">
          <a:xfrm>
            <a:off x="4572000" y="2819400"/>
            <a:ext cx="595313" cy="762000"/>
            <a:chOff x="2304" y="3312"/>
            <a:chExt cx="375" cy="480"/>
          </a:xfrm>
        </p:grpSpPr>
        <p:sp>
          <p:nvSpPr>
            <p:cNvPr id="107544" name="Text Box 47">
              <a:extLst>
                <a:ext uri="{FF2B5EF4-FFF2-40B4-BE49-F238E27FC236}">
                  <a16:creationId xmlns:a16="http://schemas.microsoft.com/office/drawing/2014/main" id="{8C43A66D-ACF3-4B60-AC38-0084A029CFAF}"/>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A</a:t>
              </a:r>
            </a:p>
          </p:txBody>
        </p:sp>
        <p:sp>
          <p:nvSpPr>
            <p:cNvPr id="107545" name="Text Box 48">
              <a:extLst>
                <a:ext uri="{FF2B5EF4-FFF2-40B4-BE49-F238E27FC236}">
                  <a16:creationId xmlns:a16="http://schemas.microsoft.com/office/drawing/2014/main" id="{A008A7B8-6D49-4F42-8D4F-4C874F3DF02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7" name="Group 49">
            <a:extLst>
              <a:ext uri="{FF2B5EF4-FFF2-40B4-BE49-F238E27FC236}">
                <a16:creationId xmlns:a16="http://schemas.microsoft.com/office/drawing/2014/main" id="{86B3D370-0247-4356-899E-B9F80C58D938}"/>
              </a:ext>
            </a:extLst>
          </p:cNvPr>
          <p:cNvGrpSpPr>
            <a:grpSpLocks/>
          </p:cNvGrpSpPr>
          <p:nvPr/>
        </p:nvGrpSpPr>
        <p:grpSpPr bwMode="auto">
          <a:xfrm>
            <a:off x="5791200" y="2819400"/>
            <a:ext cx="595313" cy="762000"/>
            <a:chOff x="2304" y="3312"/>
            <a:chExt cx="375" cy="480"/>
          </a:xfrm>
        </p:grpSpPr>
        <p:sp>
          <p:nvSpPr>
            <p:cNvPr id="107542" name="Text Box 50">
              <a:extLst>
                <a:ext uri="{FF2B5EF4-FFF2-40B4-BE49-F238E27FC236}">
                  <a16:creationId xmlns:a16="http://schemas.microsoft.com/office/drawing/2014/main" id="{1514638E-62A2-4D0A-A784-42CAC2324D2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A</a:t>
              </a:r>
            </a:p>
          </p:txBody>
        </p:sp>
        <p:sp>
          <p:nvSpPr>
            <p:cNvPr id="107543" name="Text Box 51">
              <a:extLst>
                <a:ext uri="{FF2B5EF4-FFF2-40B4-BE49-F238E27FC236}">
                  <a16:creationId xmlns:a16="http://schemas.microsoft.com/office/drawing/2014/main" id="{AD6338C7-15DB-4AAB-BED1-7586DB386B8C}"/>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7538" name="Group 52">
            <a:extLst>
              <a:ext uri="{FF2B5EF4-FFF2-40B4-BE49-F238E27FC236}">
                <a16:creationId xmlns:a16="http://schemas.microsoft.com/office/drawing/2014/main" id="{445DED63-1A89-41B0-84A4-FB65B9157C57}"/>
              </a:ext>
            </a:extLst>
          </p:cNvPr>
          <p:cNvGrpSpPr>
            <a:grpSpLocks/>
          </p:cNvGrpSpPr>
          <p:nvPr/>
        </p:nvGrpSpPr>
        <p:grpSpPr bwMode="auto">
          <a:xfrm>
            <a:off x="7543800" y="3276600"/>
            <a:ext cx="595313" cy="762000"/>
            <a:chOff x="2304" y="3312"/>
            <a:chExt cx="375" cy="480"/>
          </a:xfrm>
        </p:grpSpPr>
        <p:sp>
          <p:nvSpPr>
            <p:cNvPr id="107540" name="Text Box 53">
              <a:extLst>
                <a:ext uri="{FF2B5EF4-FFF2-40B4-BE49-F238E27FC236}">
                  <a16:creationId xmlns:a16="http://schemas.microsoft.com/office/drawing/2014/main" id="{4C399523-AF4F-42E4-B8ED-CCFB72FEE8C5}"/>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P</a:t>
              </a:r>
            </a:p>
          </p:txBody>
        </p:sp>
        <p:sp>
          <p:nvSpPr>
            <p:cNvPr id="107541" name="Text Box 54">
              <a:extLst>
                <a:ext uri="{FF2B5EF4-FFF2-40B4-BE49-F238E27FC236}">
                  <a16:creationId xmlns:a16="http://schemas.microsoft.com/office/drawing/2014/main" id="{EB89069C-14FD-49CD-9F83-116EE92D24E1}"/>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3</a:t>
              </a:r>
            </a:p>
          </p:txBody>
        </p:sp>
      </p:grpSp>
      <p:sp>
        <p:nvSpPr>
          <p:cNvPr id="57" name="Footer Placeholder 1">
            <a:extLst>
              <a:ext uri="{FF2B5EF4-FFF2-40B4-BE49-F238E27FC236}">
                <a16:creationId xmlns:a16="http://schemas.microsoft.com/office/drawing/2014/main" id="{D1F53C81-9DB7-4B64-84F3-D9FF93A96E7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Number Placeholder 3">
            <a:extLst>
              <a:ext uri="{FF2B5EF4-FFF2-40B4-BE49-F238E27FC236}">
                <a16:creationId xmlns:a16="http://schemas.microsoft.com/office/drawing/2014/main" id="{853C6B6A-0C80-4217-A69B-5BF0A79B3E1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46D19FC-B9BD-4B07-9F0D-0520A5D412AF}" type="slidenum">
              <a:rPr lang="ar-SA" altLang="zh-CN" sz="1400">
                <a:latin typeface="Comic Sans MS" panose="030F0702030302020204" pitchFamily="66" charset="0"/>
              </a:rPr>
              <a:pPr algn="r"/>
              <a:t>101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8547" name="Rectangle 2">
            <a:extLst>
              <a:ext uri="{FF2B5EF4-FFF2-40B4-BE49-F238E27FC236}">
                <a16:creationId xmlns:a16="http://schemas.microsoft.com/office/drawing/2014/main" id="{1E7F6BCF-D1C0-4F23-9ECD-6B009238EB5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Uh-Oh</a:t>
            </a:r>
          </a:p>
        </p:txBody>
      </p:sp>
      <p:sp>
        <p:nvSpPr>
          <p:cNvPr id="207877" name="AutoShape 3">
            <a:extLst>
              <a:ext uri="{FF2B5EF4-FFF2-40B4-BE49-F238E27FC236}">
                <a16:creationId xmlns:a16="http://schemas.microsoft.com/office/drawing/2014/main" id="{049DCE1A-74C0-459B-A61C-FDC7273F8876}"/>
              </a:ext>
            </a:extLst>
          </p:cNvPr>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Comic Sans MS" pitchFamily="66" charset="0"/>
            </a:endParaRPr>
          </a:p>
        </p:txBody>
      </p:sp>
      <p:grpSp>
        <p:nvGrpSpPr>
          <p:cNvPr id="108549" name="Group 4">
            <a:extLst>
              <a:ext uri="{FF2B5EF4-FFF2-40B4-BE49-F238E27FC236}">
                <a16:creationId xmlns:a16="http://schemas.microsoft.com/office/drawing/2014/main" id="{DBB0FC21-55A6-49CB-A444-1EFE751F5411}"/>
              </a:ext>
            </a:extLst>
          </p:cNvPr>
          <p:cNvGrpSpPr>
            <a:grpSpLocks/>
          </p:cNvGrpSpPr>
          <p:nvPr/>
        </p:nvGrpSpPr>
        <p:grpSpPr bwMode="auto">
          <a:xfrm>
            <a:off x="1828800" y="4267200"/>
            <a:ext cx="533400" cy="228600"/>
            <a:chOff x="1344" y="2304"/>
            <a:chExt cx="336" cy="144"/>
          </a:xfrm>
        </p:grpSpPr>
        <p:sp>
          <p:nvSpPr>
            <p:cNvPr id="108622" name="Line 5">
              <a:extLst>
                <a:ext uri="{FF2B5EF4-FFF2-40B4-BE49-F238E27FC236}">
                  <a16:creationId xmlns:a16="http://schemas.microsoft.com/office/drawing/2014/main" id="{EA9FE0C7-EEDF-4C89-987E-1835EF597A1D}"/>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23" name="Oval 6">
              <a:extLst>
                <a:ext uri="{FF2B5EF4-FFF2-40B4-BE49-F238E27FC236}">
                  <a16:creationId xmlns:a16="http://schemas.microsoft.com/office/drawing/2014/main" id="{E39CE826-D3A2-4893-9AB0-891FB1DB43DF}"/>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8550" name="Group 7">
            <a:extLst>
              <a:ext uri="{FF2B5EF4-FFF2-40B4-BE49-F238E27FC236}">
                <a16:creationId xmlns:a16="http://schemas.microsoft.com/office/drawing/2014/main" id="{ADC5CC7E-821D-4D3E-8A97-7E1CBFC10F55}"/>
              </a:ext>
            </a:extLst>
          </p:cNvPr>
          <p:cNvGrpSpPr>
            <a:grpSpLocks/>
          </p:cNvGrpSpPr>
          <p:nvPr/>
        </p:nvGrpSpPr>
        <p:grpSpPr bwMode="auto">
          <a:xfrm>
            <a:off x="3632200" y="4267200"/>
            <a:ext cx="533400" cy="228600"/>
            <a:chOff x="1344" y="2304"/>
            <a:chExt cx="336" cy="144"/>
          </a:xfrm>
        </p:grpSpPr>
        <p:sp>
          <p:nvSpPr>
            <p:cNvPr id="108620" name="Line 8">
              <a:extLst>
                <a:ext uri="{FF2B5EF4-FFF2-40B4-BE49-F238E27FC236}">
                  <a16:creationId xmlns:a16="http://schemas.microsoft.com/office/drawing/2014/main" id="{DED766B3-1ECF-4DB0-8192-2F270DB838AE}"/>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21" name="Oval 9">
              <a:extLst>
                <a:ext uri="{FF2B5EF4-FFF2-40B4-BE49-F238E27FC236}">
                  <a16:creationId xmlns:a16="http://schemas.microsoft.com/office/drawing/2014/main" id="{16A668FF-DBDC-4D21-819C-4E099CEBA4D6}"/>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8551" name="Group 10">
            <a:extLst>
              <a:ext uri="{FF2B5EF4-FFF2-40B4-BE49-F238E27FC236}">
                <a16:creationId xmlns:a16="http://schemas.microsoft.com/office/drawing/2014/main" id="{1E7A0EE5-B9F8-4AB1-89AC-069F16473DC8}"/>
              </a:ext>
            </a:extLst>
          </p:cNvPr>
          <p:cNvGrpSpPr>
            <a:grpSpLocks/>
          </p:cNvGrpSpPr>
          <p:nvPr/>
        </p:nvGrpSpPr>
        <p:grpSpPr bwMode="auto">
          <a:xfrm>
            <a:off x="7239000" y="4267200"/>
            <a:ext cx="533400" cy="228600"/>
            <a:chOff x="1344" y="2304"/>
            <a:chExt cx="336" cy="144"/>
          </a:xfrm>
        </p:grpSpPr>
        <p:sp>
          <p:nvSpPr>
            <p:cNvPr id="108618" name="Line 11">
              <a:extLst>
                <a:ext uri="{FF2B5EF4-FFF2-40B4-BE49-F238E27FC236}">
                  <a16:creationId xmlns:a16="http://schemas.microsoft.com/office/drawing/2014/main" id="{D84976E9-C492-43BA-B980-26DAECFCDFBF}"/>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619" name="Oval 12">
              <a:extLst>
                <a:ext uri="{FF2B5EF4-FFF2-40B4-BE49-F238E27FC236}">
                  <a16:creationId xmlns:a16="http://schemas.microsoft.com/office/drawing/2014/main" id="{8C611F7C-9A03-4D80-92FF-5FDB0820FE77}"/>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8552" name="Group 13">
            <a:extLst>
              <a:ext uri="{FF2B5EF4-FFF2-40B4-BE49-F238E27FC236}">
                <a16:creationId xmlns:a16="http://schemas.microsoft.com/office/drawing/2014/main" id="{7D707DF8-49DF-466F-84D0-D1642DABDD13}"/>
              </a:ext>
            </a:extLst>
          </p:cNvPr>
          <p:cNvGrpSpPr>
            <a:grpSpLocks/>
          </p:cNvGrpSpPr>
          <p:nvPr/>
        </p:nvGrpSpPr>
        <p:grpSpPr bwMode="auto">
          <a:xfrm flipH="1">
            <a:off x="914400" y="4953000"/>
            <a:ext cx="1447800" cy="1295400"/>
            <a:chOff x="864" y="1968"/>
            <a:chExt cx="912" cy="816"/>
          </a:xfrm>
        </p:grpSpPr>
        <p:sp>
          <p:nvSpPr>
            <p:cNvPr id="108607" name="Freeform 14">
              <a:extLst>
                <a:ext uri="{FF2B5EF4-FFF2-40B4-BE49-F238E27FC236}">
                  <a16:creationId xmlns:a16="http://schemas.microsoft.com/office/drawing/2014/main" id="{61BCC590-9179-420E-98CB-F4A57D152782}"/>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08" name="Freeform 15">
              <a:extLst>
                <a:ext uri="{FF2B5EF4-FFF2-40B4-BE49-F238E27FC236}">
                  <a16:creationId xmlns:a16="http://schemas.microsoft.com/office/drawing/2014/main" id="{D6A53858-6345-4796-890C-90711325C6BC}"/>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09" name="Freeform 16">
              <a:extLst>
                <a:ext uri="{FF2B5EF4-FFF2-40B4-BE49-F238E27FC236}">
                  <a16:creationId xmlns:a16="http://schemas.microsoft.com/office/drawing/2014/main" id="{530E9E38-E716-4AD6-B509-9EC32D625B7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10" name="Freeform 17">
              <a:extLst>
                <a:ext uri="{FF2B5EF4-FFF2-40B4-BE49-F238E27FC236}">
                  <a16:creationId xmlns:a16="http://schemas.microsoft.com/office/drawing/2014/main" id="{F3B77611-F1A2-4838-8D23-777FDC5049AD}"/>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11" name="Freeform 18">
              <a:extLst>
                <a:ext uri="{FF2B5EF4-FFF2-40B4-BE49-F238E27FC236}">
                  <a16:creationId xmlns:a16="http://schemas.microsoft.com/office/drawing/2014/main" id="{D8EE4707-66AB-46E7-96B5-F04195859BB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8612" name="Freeform 19">
              <a:extLst>
                <a:ext uri="{FF2B5EF4-FFF2-40B4-BE49-F238E27FC236}">
                  <a16:creationId xmlns:a16="http://schemas.microsoft.com/office/drawing/2014/main" id="{FA2AFD14-C625-41B7-83DC-D6FBFF14BB3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8613" name="Freeform 20">
              <a:extLst>
                <a:ext uri="{FF2B5EF4-FFF2-40B4-BE49-F238E27FC236}">
                  <a16:creationId xmlns:a16="http://schemas.microsoft.com/office/drawing/2014/main" id="{EE19362F-83B6-487D-AB71-C05924A5D15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8614" name="Freeform 21">
              <a:extLst>
                <a:ext uri="{FF2B5EF4-FFF2-40B4-BE49-F238E27FC236}">
                  <a16:creationId xmlns:a16="http://schemas.microsoft.com/office/drawing/2014/main" id="{8B6EC83A-ED3F-48D8-A673-B793932DD942}"/>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15" name="Freeform 22">
              <a:extLst>
                <a:ext uri="{FF2B5EF4-FFF2-40B4-BE49-F238E27FC236}">
                  <a16:creationId xmlns:a16="http://schemas.microsoft.com/office/drawing/2014/main" id="{AFEA53A1-53FD-4C18-AF61-F398D309D2A7}"/>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16" name="Freeform 23">
              <a:extLst>
                <a:ext uri="{FF2B5EF4-FFF2-40B4-BE49-F238E27FC236}">
                  <a16:creationId xmlns:a16="http://schemas.microsoft.com/office/drawing/2014/main" id="{8E3FF2A9-CD8A-4B47-A20C-E4506C7C43F8}"/>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617" name="Freeform 24">
              <a:extLst>
                <a:ext uri="{FF2B5EF4-FFF2-40B4-BE49-F238E27FC236}">
                  <a16:creationId xmlns:a16="http://schemas.microsoft.com/office/drawing/2014/main" id="{E246FA95-BF29-4614-8213-0970C521C90C}"/>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08553" name="Group 25">
            <a:extLst>
              <a:ext uri="{FF2B5EF4-FFF2-40B4-BE49-F238E27FC236}">
                <a16:creationId xmlns:a16="http://schemas.microsoft.com/office/drawing/2014/main" id="{E34F3936-B19B-43C7-A5E0-61034164D390}"/>
              </a:ext>
            </a:extLst>
          </p:cNvPr>
          <p:cNvGrpSpPr>
            <a:grpSpLocks/>
          </p:cNvGrpSpPr>
          <p:nvPr/>
        </p:nvGrpSpPr>
        <p:grpSpPr bwMode="auto">
          <a:xfrm>
            <a:off x="6096000" y="2971800"/>
            <a:ext cx="1890713" cy="762000"/>
            <a:chOff x="3840" y="1872"/>
            <a:chExt cx="1191" cy="480"/>
          </a:xfrm>
        </p:grpSpPr>
        <p:grpSp>
          <p:nvGrpSpPr>
            <p:cNvPr id="108598" name="Group 26">
              <a:extLst>
                <a:ext uri="{FF2B5EF4-FFF2-40B4-BE49-F238E27FC236}">
                  <a16:creationId xmlns:a16="http://schemas.microsoft.com/office/drawing/2014/main" id="{B46E9589-8CCD-4BA3-B29C-D19B842F0CE7}"/>
                </a:ext>
              </a:extLst>
            </p:cNvPr>
            <p:cNvGrpSpPr>
              <a:grpSpLocks/>
            </p:cNvGrpSpPr>
            <p:nvPr/>
          </p:nvGrpSpPr>
          <p:grpSpPr bwMode="auto">
            <a:xfrm>
              <a:off x="4224" y="1872"/>
              <a:ext cx="375" cy="480"/>
              <a:chOff x="2304" y="3312"/>
              <a:chExt cx="375" cy="480"/>
            </a:xfrm>
          </p:grpSpPr>
          <p:sp>
            <p:nvSpPr>
              <p:cNvPr id="108605" name="Text Box 27">
                <a:extLst>
                  <a:ext uri="{FF2B5EF4-FFF2-40B4-BE49-F238E27FC236}">
                    <a16:creationId xmlns:a16="http://schemas.microsoft.com/office/drawing/2014/main" id="{99B5D549-F7CA-457E-9B44-817C3AF144F7}"/>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8606" name="Text Box 28">
                <a:extLst>
                  <a:ext uri="{FF2B5EF4-FFF2-40B4-BE49-F238E27FC236}">
                    <a16:creationId xmlns:a16="http://schemas.microsoft.com/office/drawing/2014/main" id="{353E1A47-E0BC-447A-B74B-764B481960FC}"/>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8599" name="Group 29">
              <a:extLst>
                <a:ext uri="{FF2B5EF4-FFF2-40B4-BE49-F238E27FC236}">
                  <a16:creationId xmlns:a16="http://schemas.microsoft.com/office/drawing/2014/main" id="{ECCC32A6-0A24-4FE5-86D2-FC7CD0276C75}"/>
                </a:ext>
              </a:extLst>
            </p:cNvPr>
            <p:cNvGrpSpPr>
              <a:grpSpLocks/>
            </p:cNvGrpSpPr>
            <p:nvPr/>
          </p:nvGrpSpPr>
          <p:grpSpPr bwMode="auto">
            <a:xfrm>
              <a:off x="3840" y="1872"/>
              <a:ext cx="375" cy="480"/>
              <a:chOff x="2304" y="3312"/>
              <a:chExt cx="375" cy="480"/>
            </a:xfrm>
          </p:grpSpPr>
          <p:sp>
            <p:nvSpPr>
              <p:cNvPr id="108603" name="Text Box 30">
                <a:extLst>
                  <a:ext uri="{FF2B5EF4-FFF2-40B4-BE49-F238E27FC236}">
                    <a16:creationId xmlns:a16="http://schemas.microsoft.com/office/drawing/2014/main" id="{E04B5E42-B2FE-440A-9D06-986243E142A2}"/>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C</a:t>
                </a:r>
              </a:p>
            </p:txBody>
          </p:sp>
          <p:sp>
            <p:nvSpPr>
              <p:cNvPr id="108604" name="Text Box 31">
                <a:extLst>
                  <a:ext uri="{FF2B5EF4-FFF2-40B4-BE49-F238E27FC236}">
                    <a16:creationId xmlns:a16="http://schemas.microsoft.com/office/drawing/2014/main" id="{0A7C4BF8-B998-499D-AFA0-BD69B75DBB6F}"/>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grpSp>
          <p:nvGrpSpPr>
            <p:cNvPr id="108600" name="Group 32">
              <a:extLst>
                <a:ext uri="{FF2B5EF4-FFF2-40B4-BE49-F238E27FC236}">
                  <a16:creationId xmlns:a16="http://schemas.microsoft.com/office/drawing/2014/main" id="{1154D76E-D6A1-47AE-AE87-BEE14E82FA07}"/>
                </a:ext>
              </a:extLst>
            </p:cNvPr>
            <p:cNvGrpSpPr>
              <a:grpSpLocks/>
            </p:cNvGrpSpPr>
            <p:nvPr/>
          </p:nvGrpSpPr>
          <p:grpSpPr bwMode="auto">
            <a:xfrm>
              <a:off x="4656" y="1872"/>
              <a:ext cx="375" cy="480"/>
              <a:chOff x="2304" y="3312"/>
              <a:chExt cx="375" cy="480"/>
            </a:xfrm>
          </p:grpSpPr>
          <p:sp>
            <p:nvSpPr>
              <p:cNvPr id="108601" name="Text Box 33">
                <a:extLst>
                  <a:ext uri="{FF2B5EF4-FFF2-40B4-BE49-F238E27FC236}">
                    <a16:creationId xmlns:a16="http://schemas.microsoft.com/office/drawing/2014/main" id="{4B2555DB-5365-4EBF-9AC8-305DF0E5679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R</a:t>
                </a:r>
              </a:p>
            </p:txBody>
          </p:sp>
          <p:sp>
            <p:nvSpPr>
              <p:cNvPr id="108602" name="Text Box 34">
                <a:extLst>
                  <a:ext uri="{FF2B5EF4-FFF2-40B4-BE49-F238E27FC236}">
                    <a16:creationId xmlns:a16="http://schemas.microsoft.com/office/drawing/2014/main" id="{7924CD0F-1D68-48A9-A7DD-746A7D7C4FDB}"/>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grpSp>
        <p:nvGrpSpPr>
          <p:cNvPr id="108554" name="Group 35">
            <a:extLst>
              <a:ext uri="{FF2B5EF4-FFF2-40B4-BE49-F238E27FC236}">
                <a16:creationId xmlns:a16="http://schemas.microsoft.com/office/drawing/2014/main" id="{89929ECD-D89B-4680-AF4B-AB660485808F}"/>
              </a:ext>
            </a:extLst>
          </p:cNvPr>
          <p:cNvGrpSpPr>
            <a:grpSpLocks/>
          </p:cNvGrpSpPr>
          <p:nvPr/>
        </p:nvGrpSpPr>
        <p:grpSpPr bwMode="auto">
          <a:xfrm>
            <a:off x="3979863" y="2971800"/>
            <a:ext cx="1854200" cy="1524000"/>
            <a:chOff x="2592" y="1872"/>
            <a:chExt cx="1168" cy="960"/>
          </a:xfrm>
        </p:grpSpPr>
        <p:grpSp>
          <p:nvGrpSpPr>
            <p:cNvPr id="108586" name="Group 36">
              <a:extLst>
                <a:ext uri="{FF2B5EF4-FFF2-40B4-BE49-F238E27FC236}">
                  <a16:creationId xmlns:a16="http://schemas.microsoft.com/office/drawing/2014/main" id="{BCCF6AC1-3679-4662-84C1-B714F365FA63}"/>
                </a:ext>
              </a:extLst>
            </p:cNvPr>
            <p:cNvGrpSpPr>
              <a:grpSpLocks/>
            </p:cNvGrpSpPr>
            <p:nvPr/>
          </p:nvGrpSpPr>
          <p:grpSpPr bwMode="auto">
            <a:xfrm>
              <a:off x="3424" y="2688"/>
              <a:ext cx="336" cy="144"/>
              <a:chOff x="1344" y="2304"/>
              <a:chExt cx="336" cy="144"/>
            </a:xfrm>
          </p:grpSpPr>
          <p:sp>
            <p:nvSpPr>
              <p:cNvPr id="108596" name="Line 37">
                <a:extLst>
                  <a:ext uri="{FF2B5EF4-FFF2-40B4-BE49-F238E27FC236}">
                    <a16:creationId xmlns:a16="http://schemas.microsoft.com/office/drawing/2014/main" id="{A78733EB-C9CB-4C46-A78E-8D34620C98B6}"/>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8597" name="Oval 38">
                <a:extLst>
                  <a:ext uri="{FF2B5EF4-FFF2-40B4-BE49-F238E27FC236}">
                    <a16:creationId xmlns:a16="http://schemas.microsoft.com/office/drawing/2014/main" id="{6185B488-8DB1-4119-B461-C5473E111B6B}"/>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8587" name="Group 39">
              <a:extLst>
                <a:ext uri="{FF2B5EF4-FFF2-40B4-BE49-F238E27FC236}">
                  <a16:creationId xmlns:a16="http://schemas.microsoft.com/office/drawing/2014/main" id="{1D8B2DD5-A382-4592-8AD2-C1FC2B9E52E1}"/>
                </a:ext>
              </a:extLst>
            </p:cNvPr>
            <p:cNvGrpSpPr>
              <a:grpSpLocks/>
            </p:cNvGrpSpPr>
            <p:nvPr/>
          </p:nvGrpSpPr>
          <p:grpSpPr bwMode="auto">
            <a:xfrm>
              <a:off x="2592" y="1872"/>
              <a:ext cx="375" cy="480"/>
              <a:chOff x="2304" y="3312"/>
              <a:chExt cx="375" cy="480"/>
            </a:xfrm>
          </p:grpSpPr>
          <p:sp>
            <p:nvSpPr>
              <p:cNvPr id="108594" name="Text Box 40">
                <a:extLst>
                  <a:ext uri="{FF2B5EF4-FFF2-40B4-BE49-F238E27FC236}">
                    <a16:creationId xmlns:a16="http://schemas.microsoft.com/office/drawing/2014/main" id="{89FD30AF-AE18-467F-8B3C-BA818760D8F6}"/>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T</a:t>
                </a:r>
              </a:p>
            </p:txBody>
          </p:sp>
          <p:sp>
            <p:nvSpPr>
              <p:cNvPr id="108595" name="Text Box 41">
                <a:extLst>
                  <a:ext uri="{FF2B5EF4-FFF2-40B4-BE49-F238E27FC236}">
                    <a16:creationId xmlns:a16="http://schemas.microsoft.com/office/drawing/2014/main" id="{73CD9BCC-8C03-4290-8D68-368C5866C12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8588" name="Group 42">
              <a:extLst>
                <a:ext uri="{FF2B5EF4-FFF2-40B4-BE49-F238E27FC236}">
                  <a16:creationId xmlns:a16="http://schemas.microsoft.com/office/drawing/2014/main" id="{8D851642-939F-4B7F-94BA-6D9438C8BAB1}"/>
                </a:ext>
              </a:extLst>
            </p:cNvPr>
            <p:cNvGrpSpPr>
              <a:grpSpLocks/>
            </p:cNvGrpSpPr>
            <p:nvPr/>
          </p:nvGrpSpPr>
          <p:grpSpPr bwMode="auto">
            <a:xfrm>
              <a:off x="2976" y="1872"/>
              <a:ext cx="375" cy="480"/>
              <a:chOff x="2304" y="3312"/>
              <a:chExt cx="375" cy="480"/>
            </a:xfrm>
          </p:grpSpPr>
          <p:sp>
            <p:nvSpPr>
              <p:cNvPr id="108592" name="Text Box 43">
                <a:extLst>
                  <a:ext uri="{FF2B5EF4-FFF2-40B4-BE49-F238E27FC236}">
                    <a16:creationId xmlns:a16="http://schemas.microsoft.com/office/drawing/2014/main" id="{3F48421F-B4C6-4A8C-816A-5CA0EA7AE4C7}"/>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H</a:t>
                </a:r>
              </a:p>
            </p:txBody>
          </p:sp>
          <p:sp>
            <p:nvSpPr>
              <p:cNvPr id="108593" name="Text Box 44">
                <a:extLst>
                  <a:ext uri="{FF2B5EF4-FFF2-40B4-BE49-F238E27FC236}">
                    <a16:creationId xmlns:a16="http://schemas.microsoft.com/office/drawing/2014/main" id="{2AA9714C-D54E-4C2A-AB9E-AD9F3CD05E3F}"/>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grpSp>
          <p:nvGrpSpPr>
            <p:cNvPr id="108589" name="Group 45">
              <a:extLst>
                <a:ext uri="{FF2B5EF4-FFF2-40B4-BE49-F238E27FC236}">
                  <a16:creationId xmlns:a16="http://schemas.microsoft.com/office/drawing/2014/main" id="{0EA9AB61-D829-4B95-A8AB-511B6BC5324F}"/>
                </a:ext>
              </a:extLst>
            </p:cNvPr>
            <p:cNvGrpSpPr>
              <a:grpSpLocks/>
            </p:cNvGrpSpPr>
            <p:nvPr/>
          </p:nvGrpSpPr>
          <p:grpSpPr bwMode="auto">
            <a:xfrm>
              <a:off x="3369" y="1872"/>
              <a:ext cx="375" cy="480"/>
              <a:chOff x="2304" y="3312"/>
              <a:chExt cx="375" cy="480"/>
            </a:xfrm>
          </p:grpSpPr>
          <p:sp>
            <p:nvSpPr>
              <p:cNvPr id="108590" name="Text Box 46">
                <a:extLst>
                  <a:ext uri="{FF2B5EF4-FFF2-40B4-BE49-F238E27FC236}">
                    <a16:creationId xmlns:a16="http://schemas.microsoft.com/office/drawing/2014/main" id="{C14D5D9E-1B93-4D0B-B3F5-385D8E4748F5}"/>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E</a:t>
                </a:r>
              </a:p>
            </p:txBody>
          </p:sp>
          <p:sp>
            <p:nvSpPr>
              <p:cNvPr id="108591" name="Text Box 47">
                <a:extLst>
                  <a:ext uri="{FF2B5EF4-FFF2-40B4-BE49-F238E27FC236}">
                    <a16:creationId xmlns:a16="http://schemas.microsoft.com/office/drawing/2014/main" id="{B73CBBA9-DB18-44B8-AA9D-C51444CAF365}"/>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grpSp>
        <p:nvGrpSpPr>
          <p:cNvPr id="108555" name="Group 48">
            <a:extLst>
              <a:ext uri="{FF2B5EF4-FFF2-40B4-BE49-F238E27FC236}">
                <a16:creationId xmlns:a16="http://schemas.microsoft.com/office/drawing/2014/main" id="{8F260B58-1AD0-4BDB-8185-73C3FF225E08}"/>
              </a:ext>
            </a:extLst>
          </p:cNvPr>
          <p:cNvGrpSpPr>
            <a:grpSpLocks/>
          </p:cNvGrpSpPr>
          <p:nvPr/>
        </p:nvGrpSpPr>
        <p:grpSpPr bwMode="auto">
          <a:xfrm>
            <a:off x="1295400" y="2971800"/>
            <a:ext cx="2424113" cy="762000"/>
            <a:chOff x="816" y="1872"/>
            <a:chExt cx="1527" cy="480"/>
          </a:xfrm>
        </p:grpSpPr>
        <p:grpSp>
          <p:nvGrpSpPr>
            <p:cNvPr id="108574" name="Group 49">
              <a:extLst>
                <a:ext uri="{FF2B5EF4-FFF2-40B4-BE49-F238E27FC236}">
                  <a16:creationId xmlns:a16="http://schemas.microsoft.com/office/drawing/2014/main" id="{4778D90E-30D9-4F3D-8229-8C33C55C4341}"/>
                </a:ext>
              </a:extLst>
            </p:cNvPr>
            <p:cNvGrpSpPr>
              <a:grpSpLocks/>
            </p:cNvGrpSpPr>
            <p:nvPr/>
          </p:nvGrpSpPr>
          <p:grpSpPr bwMode="auto">
            <a:xfrm>
              <a:off x="816" y="1872"/>
              <a:ext cx="375" cy="480"/>
              <a:chOff x="2304" y="3312"/>
              <a:chExt cx="375" cy="480"/>
            </a:xfrm>
          </p:grpSpPr>
          <p:sp>
            <p:nvSpPr>
              <p:cNvPr id="108584" name="Text Box 50">
                <a:extLst>
                  <a:ext uri="{FF2B5EF4-FFF2-40B4-BE49-F238E27FC236}">
                    <a16:creationId xmlns:a16="http://schemas.microsoft.com/office/drawing/2014/main" id="{4712E2C6-CF10-4585-A20B-6C8AA2973F8A}"/>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S</a:t>
                </a:r>
              </a:p>
            </p:txBody>
          </p:sp>
          <p:sp>
            <p:nvSpPr>
              <p:cNvPr id="108585" name="Text Box 51">
                <a:extLst>
                  <a:ext uri="{FF2B5EF4-FFF2-40B4-BE49-F238E27FC236}">
                    <a16:creationId xmlns:a16="http://schemas.microsoft.com/office/drawing/2014/main" id="{D68AD2B5-E244-427A-82D5-574F65071FE6}"/>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8575" name="Group 52">
              <a:extLst>
                <a:ext uri="{FF2B5EF4-FFF2-40B4-BE49-F238E27FC236}">
                  <a16:creationId xmlns:a16="http://schemas.microsoft.com/office/drawing/2014/main" id="{50F1DAC4-B66D-4173-BDC1-A5B0F1D9D275}"/>
                </a:ext>
              </a:extLst>
            </p:cNvPr>
            <p:cNvGrpSpPr>
              <a:grpSpLocks/>
            </p:cNvGrpSpPr>
            <p:nvPr/>
          </p:nvGrpSpPr>
          <p:grpSpPr bwMode="auto">
            <a:xfrm>
              <a:off x="1200" y="1872"/>
              <a:ext cx="375" cy="480"/>
              <a:chOff x="2304" y="3312"/>
              <a:chExt cx="375" cy="480"/>
            </a:xfrm>
          </p:grpSpPr>
          <p:sp>
            <p:nvSpPr>
              <p:cNvPr id="108582" name="Text Box 53">
                <a:extLst>
                  <a:ext uri="{FF2B5EF4-FFF2-40B4-BE49-F238E27FC236}">
                    <a16:creationId xmlns:a16="http://schemas.microsoft.com/office/drawing/2014/main" id="{3F5E012D-EE3E-4300-AF27-D08B47D20B69}"/>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E</a:t>
                </a:r>
              </a:p>
            </p:txBody>
          </p:sp>
          <p:sp>
            <p:nvSpPr>
              <p:cNvPr id="108583" name="Text Box 54">
                <a:extLst>
                  <a:ext uri="{FF2B5EF4-FFF2-40B4-BE49-F238E27FC236}">
                    <a16:creationId xmlns:a16="http://schemas.microsoft.com/office/drawing/2014/main" id="{99A000BE-5D3E-4A2A-890F-3AB97DFE4EC3}"/>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8576" name="Group 55">
              <a:extLst>
                <a:ext uri="{FF2B5EF4-FFF2-40B4-BE49-F238E27FC236}">
                  <a16:creationId xmlns:a16="http://schemas.microsoft.com/office/drawing/2014/main" id="{EB950EB9-583F-4847-9E57-2B108937F540}"/>
                </a:ext>
              </a:extLst>
            </p:cNvPr>
            <p:cNvGrpSpPr>
              <a:grpSpLocks/>
            </p:cNvGrpSpPr>
            <p:nvPr/>
          </p:nvGrpSpPr>
          <p:grpSpPr bwMode="auto">
            <a:xfrm>
              <a:off x="1584" y="1872"/>
              <a:ext cx="375" cy="480"/>
              <a:chOff x="2304" y="3312"/>
              <a:chExt cx="375" cy="480"/>
            </a:xfrm>
          </p:grpSpPr>
          <p:sp>
            <p:nvSpPr>
              <p:cNvPr id="108580" name="Text Box 56">
                <a:extLst>
                  <a:ext uri="{FF2B5EF4-FFF2-40B4-BE49-F238E27FC236}">
                    <a16:creationId xmlns:a16="http://schemas.microsoft.com/office/drawing/2014/main" id="{EAC04DA0-AA4C-4A11-B7D0-CF63AD6F39D7}"/>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8581" name="Text Box 57">
                <a:extLst>
                  <a:ext uri="{FF2B5EF4-FFF2-40B4-BE49-F238E27FC236}">
                    <a16:creationId xmlns:a16="http://schemas.microsoft.com/office/drawing/2014/main" id="{C0B5336E-7155-43F1-8B6F-F59D2742FE2E}"/>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8577" name="Group 58">
              <a:extLst>
                <a:ext uri="{FF2B5EF4-FFF2-40B4-BE49-F238E27FC236}">
                  <a16:creationId xmlns:a16="http://schemas.microsoft.com/office/drawing/2014/main" id="{283AB5D1-F6AB-4109-BC42-2795DD92A80A}"/>
                </a:ext>
              </a:extLst>
            </p:cNvPr>
            <p:cNvGrpSpPr>
              <a:grpSpLocks/>
            </p:cNvGrpSpPr>
            <p:nvPr/>
          </p:nvGrpSpPr>
          <p:grpSpPr bwMode="auto">
            <a:xfrm>
              <a:off x="1968" y="1872"/>
              <a:ext cx="375" cy="480"/>
              <a:chOff x="2304" y="3312"/>
              <a:chExt cx="375" cy="480"/>
            </a:xfrm>
          </p:grpSpPr>
          <p:sp>
            <p:nvSpPr>
              <p:cNvPr id="108578" name="Text Box 59">
                <a:extLst>
                  <a:ext uri="{FF2B5EF4-FFF2-40B4-BE49-F238E27FC236}">
                    <a16:creationId xmlns:a16="http://schemas.microsoft.com/office/drawing/2014/main" id="{F9955335-637B-4727-A3EE-30A01982F230}"/>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8579" name="Text Box 60">
                <a:extLst>
                  <a:ext uri="{FF2B5EF4-FFF2-40B4-BE49-F238E27FC236}">
                    <a16:creationId xmlns:a16="http://schemas.microsoft.com/office/drawing/2014/main" id="{4ACD40CC-84C9-4800-BA1E-289273D36DF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grpSp>
        <p:nvGrpSpPr>
          <p:cNvPr id="108556" name="Group 61">
            <a:extLst>
              <a:ext uri="{FF2B5EF4-FFF2-40B4-BE49-F238E27FC236}">
                <a16:creationId xmlns:a16="http://schemas.microsoft.com/office/drawing/2014/main" id="{5A076AB6-0B8F-4CFC-818B-7A2DCE887A0C}"/>
              </a:ext>
            </a:extLst>
          </p:cNvPr>
          <p:cNvGrpSpPr>
            <a:grpSpLocks/>
          </p:cNvGrpSpPr>
          <p:nvPr/>
        </p:nvGrpSpPr>
        <p:grpSpPr bwMode="auto">
          <a:xfrm>
            <a:off x="3200400" y="4038600"/>
            <a:ext cx="595313" cy="762000"/>
            <a:chOff x="2304" y="3312"/>
            <a:chExt cx="375" cy="480"/>
          </a:xfrm>
        </p:grpSpPr>
        <p:sp>
          <p:nvSpPr>
            <p:cNvPr id="108572" name="Text Box 62">
              <a:extLst>
                <a:ext uri="{FF2B5EF4-FFF2-40B4-BE49-F238E27FC236}">
                  <a16:creationId xmlns:a16="http://schemas.microsoft.com/office/drawing/2014/main" id="{C08EF821-4B11-447D-90F7-BB9F1DDCB56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FF0000"/>
                  </a:solidFill>
                  <a:latin typeface="Courier New" panose="02070309020205020404" pitchFamily="49" charset="0"/>
                  <a:ea typeface="宋体" panose="02010600030101010101" pitchFamily="2" charset="-122"/>
                </a:rPr>
                <a:t>L</a:t>
              </a:r>
            </a:p>
          </p:txBody>
        </p:sp>
        <p:sp>
          <p:nvSpPr>
            <p:cNvPr id="108573" name="Text Box 63">
              <a:extLst>
                <a:ext uri="{FF2B5EF4-FFF2-40B4-BE49-F238E27FC236}">
                  <a16:creationId xmlns:a16="http://schemas.microsoft.com/office/drawing/2014/main" id="{B9931BAF-53D7-4D76-BE10-94BA0BF614EA}"/>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FF0000"/>
                  </a:solidFill>
                  <a:latin typeface="Courier New" panose="02070309020205020404" pitchFamily="49" charset="0"/>
                  <a:ea typeface="宋体" panose="02010600030101010101" pitchFamily="2" charset="-122"/>
                </a:rPr>
                <a:t>1</a:t>
              </a:r>
            </a:p>
          </p:txBody>
        </p:sp>
      </p:grpSp>
      <p:grpSp>
        <p:nvGrpSpPr>
          <p:cNvPr id="108557" name="Group 64">
            <a:extLst>
              <a:ext uri="{FF2B5EF4-FFF2-40B4-BE49-F238E27FC236}">
                <a16:creationId xmlns:a16="http://schemas.microsoft.com/office/drawing/2014/main" id="{6545E51E-64E9-4AD7-823A-881693A7435C}"/>
              </a:ext>
            </a:extLst>
          </p:cNvPr>
          <p:cNvGrpSpPr>
            <a:grpSpLocks/>
          </p:cNvGrpSpPr>
          <p:nvPr/>
        </p:nvGrpSpPr>
        <p:grpSpPr bwMode="auto">
          <a:xfrm>
            <a:off x="7086600" y="4876800"/>
            <a:ext cx="1447800" cy="1295400"/>
            <a:chOff x="4464" y="3072"/>
            <a:chExt cx="912" cy="816"/>
          </a:xfrm>
        </p:grpSpPr>
        <p:sp>
          <p:nvSpPr>
            <p:cNvPr id="108561" name="Freeform 65">
              <a:extLst>
                <a:ext uri="{FF2B5EF4-FFF2-40B4-BE49-F238E27FC236}">
                  <a16:creationId xmlns:a16="http://schemas.microsoft.com/office/drawing/2014/main" id="{FA3EAA25-3219-487C-8A37-BCDFA925DA93}"/>
                </a:ext>
              </a:extLst>
            </p:cNvPr>
            <p:cNvSpPr>
              <a:spLocks/>
            </p:cNvSpPr>
            <p:nvPr/>
          </p:nvSpPr>
          <p:spPr bwMode="auto">
            <a:xfrm>
              <a:off x="5232" y="33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62" name="Freeform 66">
              <a:extLst>
                <a:ext uri="{FF2B5EF4-FFF2-40B4-BE49-F238E27FC236}">
                  <a16:creationId xmlns:a16="http://schemas.microsoft.com/office/drawing/2014/main" id="{385DB324-CA41-471F-BF5C-17B3F907773E}"/>
                </a:ext>
              </a:extLst>
            </p:cNvPr>
            <p:cNvSpPr>
              <a:spLocks/>
            </p:cNvSpPr>
            <p:nvPr/>
          </p:nvSpPr>
          <p:spPr bwMode="auto">
            <a:xfrm>
              <a:off x="5088" y="32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63" name="Freeform 67">
              <a:extLst>
                <a:ext uri="{FF2B5EF4-FFF2-40B4-BE49-F238E27FC236}">
                  <a16:creationId xmlns:a16="http://schemas.microsoft.com/office/drawing/2014/main" id="{506C6A63-2D61-433C-92E7-5BCDADCDD96F}"/>
                </a:ext>
              </a:extLst>
            </p:cNvPr>
            <p:cNvSpPr>
              <a:spLocks/>
            </p:cNvSpPr>
            <p:nvPr/>
          </p:nvSpPr>
          <p:spPr bwMode="auto">
            <a:xfrm>
              <a:off x="4944" y="3120"/>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64" name="Freeform 68">
              <a:extLst>
                <a:ext uri="{FF2B5EF4-FFF2-40B4-BE49-F238E27FC236}">
                  <a16:creationId xmlns:a16="http://schemas.microsoft.com/office/drawing/2014/main" id="{51ECB4BF-CD77-41A5-BA6D-938E303BA32A}"/>
                </a:ext>
              </a:extLst>
            </p:cNvPr>
            <p:cNvSpPr>
              <a:spLocks/>
            </p:cNvSpPr>
            <p:nvPr/>
          </p:nvSpPr>
          <p:spPr bwMode="auto">
            <a:xfrm>
              <a:off x="4800" y="3072"/>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65" name="Freeform 69">
              <a:extLst>
                <a:ext uri="{FF2B5EF4-FFF2-40B4-BE49-F238E27FC236}">
                  <a16:creationId xmlns:a16="http://schemas.microsoft.com/office/drawing/2014/main" id="{73EB8340-A09E-4B6F-AE3F-EAFC92755A1C}"/>
                </a:ext>
              </a:extLst>
            </p:cNvPr>
            <p:cNvSpPr>
              <a:spLocks/>
            </p:cNvSpPr>
            <p:nvPr/>
          </p:nvSpPr>
          <p:spPr bwMode="auto">
            <a:xfrm>
              <a:off x="4539" y="3072"/>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108566" name="Freeform 70">
              <a:extLst>
                <a:ext uri="{FF2B5EF4-FFF2-40B4-BE49-F238E27FC236}">
                  <a16:creationId xmlns:a16="http://schemas.microsoft.com/office/drawing/2014/main" id="{F26D2065-3511-4A06-8810-8ACD2A36975B}"/>
                </a:ext>
              </a:extLst>
            </p:cNvPr>
            <p:cNvSpPr>
              <a:spLocks/>
            </p:cNvSpPr>
            <p:nvPr/>
          </p:nvSpPr>
          <p:spPr bwMode="auto">
            <a:xfrm>
              <a:off x="4549" y="3168"/>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108567" name="Freeform 71">
              <a:extLst>
                <a:ext uri="{FF2B5EF4-FFF2-40B4-BE49-F238E27FC236}">
                  <a16:creationId xmlns:a16="http://schemas.microsoft.com/office/drawing/2014/main" id="{665F0381-3C5D-43B1-BE8C-6165A1801CE1}"/>
                </a:ext>
              </a:extLst>
            </p:cNvPr>
            <p:cNvSpPr>
              <a:spLocks/>
            </p:cNvSpPr>
            <p:nvPr/>
          </p:nvSpPr>
          <p:spPr bwMode="auto">
            <a:xfrm>
              <a:off x="5024" y="3408"/>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108568" name="Freeform 72">
              <a:extLst>
                <a:ext uri="{FF2B5EF4-FFF2-40B4-BE49-F238E27FC236}">
                  <a16:creationId xmlns:a16="http://schemas.microsoft.com/office/drawing/2014/main" id="{E09B7774-8181-4E27-BD38-BD582602DD96}"/>
                </a:ext>
              </a:extLst>
            </p:cNvPr>
            <p:cNvSpPr>
              <a:spLocks/>
            </p:cNvSpPr>
            <p:nvPr/>
          </p:nvSpPr>
          <p:spPr bwMode="auto">
            <a:xfrm>
              <a:off x="4800" y="3552"/>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69" name="Freeform 73">
              <a:extLst>
                <a:ext uri="{FF2B5EF4-FFF2-40B4-BE49-F238E27FC236}">
                  <a16:creationId xmlns:a16="http://schemas.microsoft.com/office/drawing/2014/main" id="{BF94E53A-1969-4121-BDA6-8307E70819EC}"/>
                </a:ext>
              </a:extLst>
            </p:cNvPr>
            <p:cNvSpPr>
              <a:spLocks/>
            </p:cNvSpPr>
            <p:nvPr/>
          </p:nvSpPr>
          <p:spPr bwMode="auto">
            <a:xfrm>
              <a:off x="4656" y="3456"/>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70" name="Freeform 74">
              <a:extLst>
                <a:ext uri="{FF2B5EF4-FFF2-40B4-BE49-F238E27FC236}">
                  <a16:creationId xmlns:a16="http://schemas.microsoft.com/office/drawing/2014/main" id="{3F86D718-B769-4EB8-AC7D-F46F93030454}"/>
                </a:ext>
              </a:extLst>
            </p:cNvPr>
            <p:cNvSpPr>
              <a:spLocks/>
            </p:cNvSpPr>
            <p:nvPr/>
          </p:nvSpPr>
          <p:spPr bwMode="auto">
            <a:xfrm>
              <a:off x="4560" y="33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8571" name="Freeform 75">
              <a:extLst>
                <a:ext uri="{FF2B5EF4-FFF2-40B4-BE49-F238E27FC236}">
                  <a16:creationId xmlns:a16="http://schemas.microsoft.com/office/drawing/2014/main" id="{F810FE4B-C648-4FFE-959B-3652C48243C6}"/>
                </a:ext>
              </a:extLst>
            </p:cNvPr>
            <p:cNvSpPr>
              <a:spLocks/>
            </p:cNvSpPr>
            <p:nvPr/>
          </p:nvSpPr>
          <p:spPr bwMode="auto">
            <a:xfrm>
              <a:off x="4464" y="3264"/>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207950" name="AutoShape 76">
            <a:extLst>
              <a:ext uri="{FF2B5EF4-FFF2-40B4-BE49-F238E27FC236}">
                <a16:creationId xmlns:a16="http://schemas.microsoft.com/office/drawing/2014/main" id="{32D77FBB-C91B-42D5-877B-E030AAA0A73E}"/>
              </a:ext>
            </a:extLst>
          </p:cNvPr>
          <p:cNvSpPr>
            <a:spLocks noChangeArrowheads="1"/>
          </p:cNvSpPr>
          <p:nvPr/>
        </p:nvSpPr>
        <p:spPr bwMode="auto">
          <a:xfrm>
            <a:off x="4572000" y="5105400"/>
            <a:ext cx="1981200" cy="762000"/>
          </a:xfrm>
          <a:prstGeom prst="cloudCallout">
            <a:avLst>
              <a:gd name="adj1" fmla="val 72755"/>
              <a:gd name="adj2" fmla="val -48125"/>
            </a:avLst>
          </a:prstGeom>
          <a:noFill/>
          <a:ln w="38100">
            <a:solidFill>
              <a:srgbClr val="0000FF"/>
            </a:solidFill>
            <a:round/>
            <a:headEnd/>
            <a:tailEnd/>
          </a:ln>
        </p:spPr>
        <p:txBody>
          <a:bodyPr anchor="ctr"/>
          <a:lstStyle/>
          <a:p>
            <a:pPr algn="ctr" eaLnBrk="0" hangingPunct="0">
              <a:defRPr/>
            </a:pPr>
            <a:r>
              <a:rPr lang="en-US" sz="3200" dirty="0">
                <a:solidFill>
                  <a:srgbClr val="0000FF"/>
                </a:solidFill>
                <a:latin typeface="+mj-lt"/>
              </a:rPr>
              <a:t>OK</a:t>
            </a:r>
          </a:p>
        </p:txBody>
      </p:sp>
      <p:sp>
        <p:nvSpPr>
          <p:cNvPr id="108559" name="Freeform 77">
            <a:extLst>
              <a:ext uri="{FF2B5EF4-FFF2-40B4-BE49-F238E27FC236}">
                <a16:creationId xmlns:a16="http://schemas.microsoft.com/office/drawing/2014/main" id="{EB107E39-857C-4BA6-9F6A-24CF24B2C088}"/>
              </a:ext>
            </a:extLst>
          </p:cNvPr>
          <p:cNvSpPr>
            <a:spLocks/>
          </p:cNvSpPr>
          <p:nvPr/>
        </p:nvSpPr>
        <p:spPr bwMode="auto">
          <a:xfrm>
            <a:off x="1600200" y="4441825"/>
            <a:ext cx="1766888" cy="587375"/>
          </a:xfrm>
          <a:custGeom>
            <a:avLst/>
            <a:gdLst>
              <a:gd name="T0" fmla="*/ 0 w 1113"/>
              <a:gd name="T1" fmla="*/ 2147483647 h 370"/>
              <a:gd name="T2" fmla="*/ 2147483647 w 1113"/>
              <a:gd name="T3" fmla="*/ 0 h 370"/>
              <a:gd name="T4" fmla="*/ 2147483647 w 1113"/>
              <a:gd name="T5" fmla="*/ 2147483647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a:solidFill>
              <a:schemeClr val="tx1"/>
            </a:solidFill>
            <a:round/>
            <a:headEnd/>
            <a:tailEnd type="triangle" w="med" len="med"/>
          </a:ln>
        </p:spPr>
        <p:txBody>
          <a:bodyPr wrap="none" anchor="ctr"/>
          <a:lstStyle/>
          <a:p>
            <a:endParaRPr lang="zh-CN" altLang="en-US"/>
          </a:p>
        </p:txBody>
      </p:sp>
      <p:sp>
        <p:nvSpPr>
          <p:cNvPr id="80" name="Footer Placeholder 1">
            <a:extLst>
              <a:ext uri="{FF2B5EF4-FFF2-40B4-BE49-F238E27FC236}">
                <a16:creationId xmlns:a16="http://schemas.microsoft.com/office/drawing/2014/main" id="{87A51E40-AF13-4708-A7A3-29E599DE21E8}"/>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Number Placeholder 4">
            <a:extLst>
              <a:ext uri="{FF2B5EF4-FFF2-40B4-BE49-F238E27FC236}">
                <a16:creationId xmlns:a16="http://schemas.microsoft.com/office/drawing/2014/main" id="{200E946D-61F6-4F3A-9C1E-68091BA28BDA}"/>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678C31D-76CB-44DE-8D36-1BC237414567}" type="slidenum">
              <a:rPr lang="ar-SA" altLang="zh-CN" sz="1400">
                <a:latin typeface="Comic Sans MS" panose="030F0702030302020204" pitchFamily="66" charset="0"/>
              </a:rPr>
              <a:pPr algn="r"/>
              <a:t>102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9571" name="Rectangle 2">
            <a:extLst>
              <a:ext uri="{FF2B5EF4-FFF2-40B4-BE49-F238E27FC236}">
                <a16:creationId xmlns:a16="http://schemas.microsoft.com/office/drawing/2014/main" id="{5720A83E-DA24-4E6F-AC6F-AABAAAD587B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Readers/Writers</a:t>
            </a:r>
          </a:p>
        </p:txBody>
      </p:sp>
      <p:sp>
        <p:nvSpPr>
          <p:cNvPr id="109572" name="Rectangle 3">
            <a:extLst>
              <a:ext uri="{FF2B5EF4-FFF2-40B4-BE49-F238E27FC236}">
                <a16:creationId xmlns:a16="http://schemas.microsoft.com/office/drawing/2014/main" id="{3B90FF2C-2511-4F06-AEAE-8163EA5225E6}"/>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Devise a protocol so that</a:t>
            </a:r>
          </a:p>
          <a:p>
            <a:pPr lvl="1" eaLnBrk="1" hangingPunct="1"/>
            <a:r>
              <a:rPr lang="en-US" altLang="zh-CN">
                <a:ea typeface="宋体" panose="02010600030101010101" pitchFamily="2" charset="-122"/>
              </a:rPr>
              <a:t>Writer writes one letter at a time</a:t>
            </a:r>
          </a:p>
          <a:p>
            <a:pPr lvl="1" eaLnBrk="1" hangingPunct="1"/>
            <a:r>
              <a:rPr lang="en-US" altLang="zh-CN">
                <a:ea typeface="宋体" panose="02010600030101010101" pitchFamily="2" charset="-122"/>
              </a:rPr>
              <a:t>Reader reads one letter at a time</a:t>
            </a:r>
          </a:p>
          <a:p>
            <a:pPr lvl="1" eaLnBrk="1" hangingPunct="1"/>
            <a:r>
              <a:rPr lang="en-US" altLang="zh-CN">
                <a:ea typeface="宋体" panose="02010600030101010101" pitchFamily="2" charset="-122"/>
              </a:rPr>
              <a:t>Reader sees “snapshot”</a:t>
            </a:r>
          </a:p>
          <a:p>
            <a:pPr lvl="2" eaLnBrk="1" hangingPunct="1"/>
            <a:r>
              <a:rPr lang="en-US" altLang="zh-CN">
                <a:ea typeface="宋体" panose="02010600030101010101" pitchFamily="2" charset="-122"/>
              </a:rPr>
              <a:t>Old message or new message</a:t>
            </a:r>
          </a:p>
          <a:p>
            <a:pPr lvl="2" eaLnBrk="1" hangingPunct="1"/>
            <a:r>
              <a:rPr lang="en-US" altLang="zh-CN">
                <a:ea typeface="宋体" panose="02010600030101010101" pitchFamily="2" charset="-122"/>
              </a:rPr>
              <a:t>No mixed messages</a:t>
            </a:r>
          </a:p>
        </p:txBody>
      </p:sp>
      <p:sp>
        <p:nvSpPr>
          <p:cNvPr id="6" name="Footer Placeholder 1">
            <a:extLst>
              <a:ext uri="{FF2B5EF4-FFF2-40B4-BE49-F238E27FC236}">
                <a16:creationId xmlns:a16="http://schemas.microsoft.com/office/drawing/2014/main" id="{23053538-DD72-49E1-B1B5-406B52F2C6F4}"/>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4">
            <a:extLst>
              <a:ext uri="{FF2B5EF4-FFF2-40B4-BE49-F238E27FC236}">
                <a16:creationId xmlns:a16="http://schemas.microsoft.com/office/drawing/2014/main" id="{82651CA1-EDF5-4111-ADFE-2B1348D8794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0FDCBB3-A34D-4A2F-8D6C-2E1F0E61A578}" type="slidenum">
              <a:rPr lang="ar-SA" altLang="zh-CN" sz="1400">
                <a:latin typeface="Comic Sans MS" panose="030F0702030302020204" pitchFamily="66" charset="0"/>
              </a:rPr>
              <a:pPr algn="r"/>
              <a:t>103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10595" name="Rectangle 2">
            <a:extLst>
              <a:ext uri="{FF2B5EF4-FFF2-40B4-BE49-F238E27FC236}">
                <a16:creationId xmlns:a16="http://schemas.microsoft.com/office/drawing/2014/main" id="{A85ECD34-BBD8-41D6-AC4B-304AB6F3BFFC}"/>
              </a:ext>
            </a:extLst>
          </p:cNvPr>
          <p:cNvSpPr>
            <a:spLocks noGrp="1" noChangeArrowheads="1"/>
          </p:cNvSpPr>
          <p:nvPr>
            <p:ph type="title" idx="4294967295"/>
          </p:nvPr>
        </p:nvSpPr>
        <p:spPr>
          <a:xfrm>
            <a:off x="685800" y="609600"/>
            <a:ext cx="8047038" cy="1143000"/>
          </a:xfrm>
        </p:spPr>
        <p:txBody>
          <a:bodyPr/>
          <a:lstStyle/>
          <a:p>
            <a:pPr eaLnBrk="1" hangingPunct="1"/>
            <a:r>
              <a:rPr lang="en-US" altLang="zh-CN">
                <a:ea typeface="宋体" panose="02010600030101010101" pitchFamily="2" charset="-122"/>
              </a:rPr>
              <a:t>Readers/Writers (continued)</a:t>
            </a:r>
          </a:p>
        </p:txBody>
      </p:sp>
      <p:sp>
        <p:nvSpPr>
          <p:cNvPr id="110596" name="Rectangle 3">
            <a:extLst>
              <a:ext uri="{FF2B5EF4-FFF2-40B4-BE49-F238E27FC236}">
                <a16:creationId xmlns:a16="http://schemas.microsoft.com/office/drawing/2014/main" id="{58BDC97D-472C-44C7-BC9F-5E53911337ED}"/>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Easy with mutual exclusion</a:t>
            </a:r>
          </a:p>
          <a:p>
            <a:pPr eaLnBrk="1" hangingPunct="1"/>
            <a:r>
              <a:rPr lang="en-US" altLang="zh-CN">
                <a:ea typeface="宋体" panose="02010600030101010101" pitchFamily="2" charset="-122"/>
              </a:rPr>
              <a:t>But mutual exclusion requires </a:t>
            </a:r>
            <a:r>
              <a:rPr lang="en-US" altLang="zh-CN">
                <a:solidFill>
                  <a:schemeClr val="tx1"/>
                </a:solidFill>
                <a:ea typeface="宋体" panose="02010600030101010101" pitchFamily="2" charset="-122"/>
              </a:rPr>
              <a:t>waiting</a:t>
            </a:r>
          </a:p>
          <a:p>
            <a:pPr lvl="1" eaLnBrk="1" hangingPunct="1"/>
            <a:r>
              <a:rPr lang="en-US" altLang="zh-CN">
                <a:ea typeface="宋体" panose="02010600030101010101" pitchFamily="2" charset="-122"/>
              </a:rPr>
              <a:t>One </a:t>
            </a:r>
            <a:r>
              <a:rPr lang="en-US" altLang="zh-CN">
                <a:solidFill>
                  <a:schemeClr val="tx1"/>
                </a:solidFill>
                <a:ea typeface="宋体" panose="02010600030101010101" pitchFamily="2" charset="-122"/>
              </a:rPr>
              <a:t>waits</a:t>
            </a:r>
            <a:r>
              <a:rPr lang="en-US" altLang="zh-CN">
                <a:ea typeface="宋体" panose="02010600030101010101" pitchFamily="2" charset="-122"/>
              </a:rPr>
              <a:t> for the other</a:t>
            </a:r>
          </a:p>
          <a:p>
            <a:pPr lvl="1" eaLnBrk="1" hangingPunct="1"/>
            <a:r>
              <a:rPr lang="en-US" altLang="zh-CN">
                <a:ea typeface="宋体" panose="02010600030101010101" pitchFamily="2" charset="-122"/>
              </a:rPr>
              <a:t>Everyone executes </a:t>
            </a:r>
            <a:r>
              <a:rPr lang="en-US" altLang="zh-CN">
                <a:solidFill>
                  <a:schemeClr val="tx1"/>
                </a:solidFill>
                <a:ea typeface="宋体" panose="02010600030101010101" pitchFamily="2" charset="-122"/>
              </a:rPr>
              <a:t>sequentially</a:t>
            </a:r>
          </a:p>
          <a:p>
            <a:pPr eaLnBrk="1" hangingPunct="1"/>
            <a:r>
              <a:rPr lang="en-US" altLang="zh-CN">
                <a:ea typeface="宋体" panose="02010600030101010101" pitchFamily="2" charset="-122"/>
              </a:rPr>
              <a:t>Remarkably</a:t>
            </a:r>
          </a:p>
          <a:p>
            <a:pPr lvl="1" eaLnBrk="1" hangingPunct="1"/>
            <a:r>
              <a:rPr lang="en-US" altLang="zh-CN">
                <a:ea typeface="宋体" panose="02010600030101010101" pitchFamily="2" charset="-122"/>
              </a:rPr>
              <a:t>We can solve R/W without mutual exclusion</a:t>
            </a:r>
          </a:p>
        </p:txBody>
      </p:sp>
      <p:sp>
        <p:nvSpPr>
          <p:cNvPr id="6" name="Footer Placeholder 1">
            <a:extLst>
              <a:ext uri="{FF2B5EF4-FFF2-40B4-BE49-F238E27FC236}">
                <a16:creationId xmlns:a16="http://schemas.microsoft.com/office/drawing/2014/main" id="{B39FAC5C-2AC0-43B9-B58F-2FA788A5D182}"/>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4">
            <a:extLst>
              <a:ext uri="{FF2B5EF4-FFF2-40B4-BE49-F238E27FC236}">
                <a16:creationId xmlns:a16="http://schemas.microsoft.com/office/drawing/2014/main" id="{67C96CBF-F856-41C6-AE41-82997AE6372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9B39F6B-AB22-47DF-AEF9-A9E1F5CA91B6}" type="slidenum">
              <a:rPr lang="ar-SA" altLang="zh-CN" sz="1400">
                <a:latin typeface="Comic Sans MS" panose="030F0702030302020204" pitchFamily="66" charset="0"/>
              </a:rPr>
              <a:pPr algn="r"/>
              <a:t>104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13667" name="Rectangle 2">
            <a:extLst>
              <a:ext uri="{FF2B5EF4-FFF2-40B4-BE49-F238E27FC236}">
                <a16:creationId xmlns:a16="http://schemas.microsoft.com/office/drawing/2014/main" id="{084E67FC-05FF-4971-9C52-DCD479F8DE8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Why do we care?</a:t>
            </a:r>
          </a:p>
        </p:txBody>
      </p:sp>
      <p:sp>
        <p:nvSpPr>
          <p:cNvPr id="113668" name="Rectangle 3">
            <a:extLst>
              <a:ext uri="{FF2B5EF4-FFF2-40B4-BE49-F238E27FC236}">
                <a16:creationId xmlns:a16="http://schemas.microsoft.com/office/drawing/2014/main" id="{BBE96EBD-2475-4FBF-837A-A0EF19976AF0}"/>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We want as much of the code as possible to execute concurrently (in parallel)</a:t>
            </a:r>
          </a:p>
          <a:p>
            <a:pPr eaLnBrk="1" hangingPunct="1"/>
            <a:r>
              <a:rPr lang="en-US" altLang="zh-CN">
                <a:ea typeface="宋体" panose="02010600030101010101" pitchFamily="2" charset="-122"/>
              </a:rPr>
              <a:t>A larger sequential part implies reduced performance  </a:t>
            </a:r>
          </a:p>
          <a:p>
            <a:pPr eaLnBrk="1" hangingPunct="1"/>
            <a:r>
              <a:rPr lang="en-US" altLang="zh-CN">
                <a:solidFill>
                  <a:srgbClr val="FF3300"/>
                </a:solidFill>
                <a:ea typeface="宋体" panose="02010600030101010101" pitchFamily="2" charset="-122"/>
              </a:rPr>
              <a:t>Amdahl’s law:</a:t>
            </a:r>
            <a:r>
              <a:rPr lang="en-US" altLang="zh-CN">
                <a:ea typeface="宋体" panose="02010600030101010101" pitchFamily="2" charset="-122"/>
              </a:rPr>
              <a:t> this relation is not linear…</a:t>
            </a:r>
          </a:p>
          <a:p>
            <a:pPr eaLnBrk="1" hangingPunct="1"/>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C38C5669-A3CA-4AC3-A157-81FD12C2D20E}"/>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ooter Placeholder 1">
            <a:extLst>
              <a:ext uri="{FF2B5EF4-FFF2-40B4-BE49-F238E27FC236}">
                <a16:creationId xmlns:a16="http://schemas.microsoft.com/office/drawing/2014/main" id="{C7184CC1-25F2-463F-A312-46A659AD0C61}"/>
              </a:ext>
            </a:extLst>
          </p:cNvPr>
          <p:cNvSpPr>
            <a:spLocks noGrp="1"/>
          </p:cNvSpPr>
          <p:nvPr>
            <p:ph type="ftr" sz="quarter" idx="10"/>
          </p:nvPr>
        </p:nvSpPr>
        <p:spPr/>
        <p:txBody>
          <a:bodyPr/>
          <a:lstStyle/>
          <a:p>
            <a:pPr>
              <a:defRPr/>
            </a:pPr>
            <a:r>
              <a:rPr lang="en-US">
                <a:latin typeface="+mj-lt"/>
              </a:rPr>
              <a:t>Art of Multiprocessor Programming</a:t>
            </a:r>
          </a:p>
        </p:txBody>
      </p:sp>
      <p:sp>
        <p:nvSpPr>
          <p:cNvPr id="220163" name="Slide Number Placeholder 4">
            <a:extLst>
              <a:ext uri="{FF2B5EF4-FFF2-40B4-BE49-F238E27FC236}">
                <a16:creationId xmlns:a16="http://schemas.microsoft.com/office/drawing/2014/main" id="{7ED0046B-147A-4A77-BEB8-B57542B294FC}"/>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22CD0F1-D90F-46FF-8A29-AC4F7E15E617}" type="slidenum">
              <a:rPr lang="ar-SA" altLang="zh-CN" sz="1400"/>
              <a:pPr algn="r"/>
              <a:t>105</a:t>
            </a:fld>
            <a:endParaRPr lang="en-US" altLang="zh-CN" sz="1400">
              <a:ea typeface="宋体" panose="02010600030101010101" pitchFamily="2" charset="-122"/>
              <a:cs typeface="Arial" panose="020B0604020202020204" pitchFamily="34" charset="0"/>
            </a:endParaRPr>
          </a:p>
        </p:txBody>
      </p:sp>
      <p:pic>
        <p:nvPicPr>
          <p:cNvPr id="114692" name="Picture 2" descr="magic">
            <a:extLst>
              <a:ext uri="{FF2B5EF4-FFF2-40B4-BE49-F238E27FC236}">
                <a16:creationId xmlns:a16="http://schemas.microsoft.com/office/drawing/2014/main" id="{B340999A-DCE5-4D29-901B-17954A518A1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63813" y="2230438"/>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4693" name="Rectangle 3">
            <a:extLst>
              <a:ext uri="{FF2B5EF4-FFF2-40B4-BE49-F238E27FC236}">
                <a16:creationId xmlns:a16="http://schemas.microsoft.com/office/drawing/2014/main" id="{F2B01F4B-03A1-42AD-AA5E-C32DC04F407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Amdahl’s Law</a:t>
            </a:r>
          </a:p>
        </p:txBody>
      </p:sp>
      <p:sp>
        <p:nvSpPr>
          <p:cNvPr id="220167" name="Text Box 5">
            <a:extLst>
              <a:ext uri="{FF2B5EF4-FFF2-40B4-BE49-F238E27FC236}">
                <a16:creationId xmlns:a16="http://schemas.microsoft.com/office/drawing/2014/main" id="{0BA66AB5-88F8-412B-A046-B83A29C07A50}"/>
              </a:ext>
            </a:extLst>
          </p:cNvPr>
          <p:cNvSpPr txBox="1">
            <a:spLocks noChangeArrowheads="1"/>
          </p:cNvSpPr>
          <p:nvPr/>
        </p:nvSpPr>
        <p:spPr bwMode="auto">
          <a:xfrm>
            <a:off x="1119188" y="2876550"/>
            <a:ext cx="3784600" cy="762000"/>
          </a:xfrm>
          <a:prstGeom prst="rect">
            <a:avLst/>
          </a:prstGeom>
          <a:noFill/>
          <a:ln w="9525">
            <a:noFill/>
            <a:miter lim="800000"/>
            <a:headEnd/>
            <a:tailEnd/>
          </a:ln>
        </p:spPr>
        <p:txBody>
          <a:bodyPr>
            <a:spAutoFit/>
          </a:bodyPr>
          <a:lstStyle/>
          <a:p>
            <a:pPr eaLnBrk="0" hangingPunct="0">
              <a:defRPr/>
            </a:pPr>
            <a:r>
              <a:rPr lang="en-US" sz="4400" dirty="0">
                <a:solidFill>
                  <a:srgbClr val="0000FF"/>
                </a:solidFill>
                <a:latin typeface="+mj-lt"/>
              </a:rPr>
              <a:t>Speedup=</a:t>
            </a:r>
          </a:p>
        </p:txBody>
      </p:sp>
      <p:sp>
        <p:nvSpPr>
          <p:cNvPr id="114695" name="TextBox 10">
            <a:extLst>
              <a:ext uri="{FF2B5EF4-FFF2-40B4-BE49-F238E27FC236}">
                <a16:creationId xmlns:a16="http://schemas.microsoft.com/office/drawing/2014/main" id="{07EF8F44-B7F4-4B78-A13F-783A3862DEA6}"/>
              </a:ext>
            </a:extLst>
          </p:cNvPr>
          <p:cNvSpPr txBox="1">
            <a:spLocks noChangeArrowheads="1"/>
          </p:cNvSpPr>
          <p:nvPr/>
        </p:nvSpPr>
        <p:spPr bwMode="auto">
          <a:xfrm>
            <a:off x="4275138" y="2557463"/>
            <a:ext cx="3946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800">
                <a:ea typeface="宋体" panose="02010600030101010101" pitchFamily="2" charset="-122"/>
              </a:rPr>
              <a:t>1</a:t>
            </a:r>
            <a:r>
              <a:rPr lang="en-US" altLang="zh-CN" sz="2800">
                <a:solidFill>
                  <a:srgbClr val="0066FF"/>
                </a:solidFill>
                <a:ea typeface="宋体" panose="02010600030101010101" pitchFamily="2" charset="-122"/>
              </a:rPr>
              <a:t>-thread execution time</a:t>
            </a:r>
          </a:p>
        </p:txBody>
      </p:sp>
      <p:sp>
        <p:nvSpPr>
          <p:cNvPr id="114696" name="TextBox 11">
            <a:extLst>
              <a:ext uri="{FF2B5EF4-FFF2-40B4-BE49-F238E27FC236}">
                <a16:creationId xmlns:a16="http://schemas.microsoft.com/office/drawing/2014/main" id="{987516A0-E3E2-43A8-BB3F-BED9414C8A0B}"/>
              </a:ext>
            </a:extLst>
          </p:cNvPr>
          <p:cNvSpPr txBox="1">
            <a:spLocks noChangeArrowheads="1"/>
          </p:cNvSpPr>
          <p:nvPr/>
        </p:nvSpPr>
        <p:spPr bwMode="auto">
          <a:xfrm>
            <a:off x="4275138" y="3319463"/>
            <a:ext cx="39465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800" i="1">
                <a:ea typeface="宋体" panose="02010600030101010101" pitchFamily="2" charset="-122"/>
              </a:rPr>
              <a:t>n</a:t>
            </a:r>
            <a:r>
              <a:rPr lang="en-US" altLang="zh-CN" sz="2800">
                <a:solidFill>
                  <a:srgbClr val="0066FF"/>
                </a:solidFill>
                <a:ea typeface="宋体" panose="02010600030101010101" pitchFamily="2" charset="-122"/>
              </a:rPr>
              <a:t>-thread execution time</a:t>
            </a:r>
          </a:p>
        </p:txBody>
      </p:sp>
      <p:cxnSp>
        <p:nvCxnSpPr>
          <p:cNvPr id="14" name="Straight Connector 13">
            <a:extLst>
              <a:ext uri="{FF2B5EF4-FFF2-40B4-BE49-F238E27FC236}">
                <a16:creationId xmlns:a16="http://schemas.microsoft.com/office/drawing/2014/main" id="{458C0003-068C-46A4-90B6-13E3D6D2FCC2}"/>
              </a:ext>
            </a:extLst>
          </p:cNvPr>
          <p:cNvCxnSpPr/>
          <p:nvPr/>
        </p:nvCxnSpPr>
        <p:spPr>
          <a:xfrm>
            <a:off x="4267200" y="3200400"/>
            <a:ext cx="39624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F86F41C9-9518-477B-9045-FBFCC66B3960}"/>
              </a:ext>
            </a:extLst>
          </p:cNvPr>
          <p:cNvSpPr>
            <a:spLocks noGrp="1"/>
          </p:cNvSpPr>
          <p:nvPr>
            <p:ph type="ftr" sz="quarter" idx="10"/>
          </p:nvPr>
        </p:nvSpPr>
        <p:spPr/>
        <p:txBody>
          <a:bodyPr/>
          <a:lstStyle/>
          <a:p>
            <a:pPr>
              <a:defRPr/>
            </a:pPr>
            <a:r>
              <a:rPr lang="en-US">
                <a:latin typeface="+mj-lt"/>
              </a:rPr>
              <a:t>Art of Multiprocessor Programming</a:t>
            </a:r>
          </a:p>
        </p:txBody>
      </p:sp>
      <p:sp>
        <p:nvSpPr>
          <p:cNvPr id="222211" name="Slide Number Placeholder 4">
            <a:extLst>
              <a:ext uri="{FF2B5EF4-FFF2-40B4-BE49-F238E27FC236}">
                <a16:creationId xmlns:a16="http://schemas.microsoft.com/office/drawing/2014/main" id="{5C76F363-C881-4468-AC22-6661892528DC}"/>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3080BF8-F821-4DF4-A744-B2CA09B57836}" type="slidenum">
              <a:rPr lang="ar-SA" altLang="zh-CN" sz="1400"/>
              <a:pPr algn="r"/>
              <a:t>106</a:t>
            </a:fld>
            <a:endParaRPr lang="en-US" altLang="zh-CN" sz="1400">
              <a:ea typeface="宋体" panose="02010600030101010101" pitchFamily="2" charset="-122"/>
              <a:cs typeface="Arial" panose="020B0604020202020204" pitchFamily="34" charset="0"/>
            </a:endParaRPr>
          </a:p>
        </p:txBody>
      </p:sp>
      <p:pic>
        <p:nvPicPr>
          <p:cNvPr id="115716" name="Picture 2" descr="magic">
            <a:extLst>
              <a:ext uri="{FF2B5EF4-FFF2-40B4-BE49-F238E27FC236}">
                <a16:creationId xmlns:a16="http://schemas.microsoft.com/office/drawing/2014/main" id="{85859006-7B7D-4CA3-B322-D2ED23AAC09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717" name="Rectangle 3">
            <a:extLst>
              <a:ext uri="{FF2B5EF4-FFF2-40B4-BE49-F238E27FC236}">
                <a16:creationId xmlns:a16="http://schemas.microsoft.com/office/drawing/2014/main" id="{EF3FB592-F498-46B4-810A-128BEAC1E10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Amdahl’s Law</a:t>
            </a:r>
          </a:p>
        </p:txBody>
      </p:sp>
      <p:sp>
        <p:nvSpPr>
          <p:cNvPr id="222215" name="Text Box 5">
            <a:extLst>
              <a:ext uri="{FF2B5EF4-FFF2-40B4-BE49-F238E27FC236}">
                <a16:creationId xmlns:a16="http://schemas.microsoft.com/office/drawing/2014/main" id="{531C3402-45C7-4086-B89A-80AA96E8AA5F}"/>
              </a:ext>
            </a:extLst>
          </p:cNvPr>
          <p:cNvSpPr txBox="1">
            <a:spLocks noChangeArrowheads="1"/>
          </p:cNvSpPr>
          <p:nvPr/>
        </p:nvSpPr>
        <p:spPr bwMode="auto">
          <a:xfrm>
            <a:off x="922338" y="3124200"/>
            <a:ext cx="2898775" cy="769938"/>
          </a:xfrm>
          <a:prstGeom prst="rect">
            <a:avLst/>
          </a:prstGeom>
          <a:noFill/>
          <a:ln w="9525">
            <a:noFill/>
            <a:miter lim="800000"/>
            <a:headEnd/>
            <a:tailEnd/>
          </a:ln>
        </p:spPr>
        <p:txBody>
          <a:bodyPr wrap="none">
            <a:spAutoFit/>
          </a:bodyPr>
          <a:lstStyle/>
          <a:p>
            <a:pPr algn="r" eaLnBrk="0" hangingPunct="0">
              <a:defRPr/>
            </a:pPr>
            <a:r>
              <a:rPr lang="en-US" sz="4400" b="1" dirty="0">
                <a:solidFill>
                  <a:srgbClr val="0000FF"/>
                </a:solidFill>
                <a:latin typeface="+mj-lt"/>
              </a:rPr>
              <a:t>Speedup=</a:t>
            </a:r>
          </a:p>
        </p:txBody>
      </p:sp>
      <p:graphicFrame>
        <p:nvGraphicFramePr>
          <p:cNvPr id="8" name="Object 4">
            <a:extLst>
              <a:ext uri="{FF2B5EF4-FFF2-40B4-BE49-F238E27FC236}">
                <a16:creationId xmlns:a16="http://schemas.microsoft.com/office/drawing/2014/main" id="{4601B574-7A1A-4710-9C2C-E86539DE7358}"/>
              </a:ext>
            </a:extLst>
          </p:cNvPr>
          <p:cNvGraphicFramePr>
            <a:graphicFrameLocks noChangeAspect="1"/>
          </p:cNvGraphicFramePr>
          <p:nvPr>
            <p:extLst>
              <p:ext uri="{D42A27DB-BD31-4B8C-83A1-F6EECF244321}">
                <p14:modId xmlns:p14="http://schemas.microsoft.com/office/powerpoint/2010/main" val="126066716"/>
              </p:ext>
            </p:extLst>
          </p:nvPr>
        </p:nvGraphicFramePr>
        <p:xfrm>
          <a:off x="4267200" y="2540000"/>
          <a:ext cx="3233737" cy="2798762"/>
        </p:xfrm>
        <a:graphic>
          <a:graphicData uri="http://schemas.openxmlformats.org/presentationml/2006/ole">
            <mc:AlternateContent xmlns:mc="http://schemas.openxmlformats.org/markup-compatibility/2006">
              <mc:Choice xmlns:v="urn:schemas-microsoft-com:vml" Requires="v">
                <p:oleObj spid="_x0000_s115734" name="Equation" r:id="rId5" imgW="660240" imgH="571320" progId="Equation.DSMT4">
                  <p:embed/>
                </p:oleObj>
              </mc:Choice>
              <mc:Fallback>
                <p:oleObj name="Equation" r:id="rId5" imgW="660240" imgH="571320" progId="Equation.DSMT4">
                  <p:embed/>
                  <p:pic>
                    <p:nvPicPr>
                      <p:cNvPr id="2050" name="Object 4">
                        <a:extLst>
                          <a:ext uri="{FF2B5EF4-FFF2-40B4-BE49-F238E27FC236}">
                            <a16:creationId xmlns:a16="http://schemas.microsoft.com/office/drawing/2014/main" id="{AC38837D-5C0B-4D91-A5A3-1BEA461234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540000"/>
                        <a:ext cx="3233737" cy="279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26304358-FB05-4477-B428-202731D99681}"/>
              </a:ext>
            </a:extLst>
          </p:cNvPr>
          <p:cNvSpPr>
            <a:spLocks noGrp="1"/>
          </p:cNvSpPr>
          <p:nvPr>
            <p:ph type="ftr" sz="quarter" idx="10"/>
          </p:nvPr>
        </p:nvSpPr>
        <p:spPr/>
        <p:txBody>
          <a:bodyPr/>
          <a:lstStyle/>
          <a:p>
            <a:pPr>
              <a:defRPr/>
            </a:pPr>
            <a:r>
              <a:rPr lang="en-US">
                <a:latin typeface="+mj-lt"/>
              </a:rPr>
              <a:t>Art of Multiprocessor Programming</a:t>
            </a:r>
          </a:p>
        </p:txBody>
      </p:sp>
      <p:sp>
        <p:nvSpPr>
          <p:cNvPr id="116740" name="Slide Number Placeholder 4">
            <a:extLst>
              <a:ext uri="{FF2B5EF4-FFF2-40B4-BE49-F238E27FC236}">
                <a16:creationId xmlns:a16="http://schemas.microsoft.com/office/drawing/2014/main" id="{DCB6F699-78EC-4811-9662-FE091D02095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BC04FB5-89CF-4EA0-8BBD-674CF4657319}" type="slidenum">
              <a:rPr lang="ar-SA" altLang="zh-CN" sz="1400">
                <a:latin typeface="Comic Sans MS" panose="030F0702030302020204" pitchFamily="66" charset="0"/>
              </a:rPr>
              <a:pPr algn="r"/>
              <a:t>107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16741" name="Picture 2" descr="magic">
            <a:extLst>
              <a:ext uri="{FF2B5EF4-FFF2-40B4-BE49-F238E27FC236}">
                <a16:creationId xmlns:a16="http://schemas.microsoft.com/office/drawing/2014/main" id="{6F64639D-D213-4B75-8A3A-95F49B23D12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742" name="Rectangle 3">
            <a:extLst>
              <a:ext uri="{FF2B5EF4-FFF2-40B4-BE49-F238E27FC236}">
                <a16:creationId xmlns:a16="http://schemas.microsoft.com/office/drawing/2014/main" id="{BFEE776B-1494-439A-82D0-9C5BD9BD940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Amdahl’s Law</a:t>
            </a:r>
          </a:p>
        </p:txBody>
      </p:sp>
      <p:sp>
        <p:nvSpPr>
          <p:cNvPr id="224263" name="Text Box 5">
            <a:extLst>
              <a:ext uri="{FF2B5EF4-FFF2-40B4-BE49-F238E27FC236}">
                <a16:creationId xmlns:a16="http://schemas.microsoft.com/office/drawing/2014/main" id="{FB04612C-98D0-4648-95BC-CB45DC5E83C4}"/>
              </a:ext>
            </a:extLst>
          </p:cNvPr>
          <p:cNvSpPr txBox="1">
            <a:spLocks noChangeArrowheads="1"/>
          </p:cNvSpPr>
          <p:nvPr/>
        </p:nvSpPr>
        <p:spPr bwMode="auto">
          <a:xfrm>
            <a:off x="922338" y="3124200"/>
            <a:ext cx="2898775" cy="769938"/>
          </a:xfrm>
          <a:prstGeom prst="rect">
            <a:avLst/>
          </a:prstGeom>
          <a:noFill/>
          <a:ln w="9525">
            <a:noFill/>
            <a:miter lim="800000"/>
            <a:headEnd/>
            <a:tailEnd/>
          </a:ln>
        </p:spPr>
        <p:txBody>
          <a:bodyPr wrap="none">
            <a:spAutoFit/>
          </a:bodyPr>
          <a:lstStyle/>
          <a:p>
            <a:pPr algn="r" eaLnBrk="0" hangingPunct="0">
              <a:defRPr/>
            </a:pPr>
            <a:r>
              <a:rPr lang="en-US" sz="4400" b="1">
                <a:solidFill>
                  <a:srgbClr val="0000FF"/>
                </a:solidFill>
                <a:latin typeface="+mj-lt"/>
              </a:rPr>
              <a:t>Speedup=</a:t>
            </a:r>
          </a:p>
        </p:txBody>
      </p:sp>
      <p:graphicFrame>
        <p:nvGraphicFramePr>
          <p:cNvPr id="10" name="Object 4">
            <a:extLst>
              <a:ext uri="{FF2B5EF4-FFF2-40B4-BE49-F238E27FC236}">
                <a16:creationId xmlns:a16="http://schemas.microsoft.com/office/drawing/2014/main" id="{DF579C14-F717-4B75-8832-8AADBE80C480}"/>
              </a:ext>
            </a:extLst>
          </p:cNvPr>
          <p:cNvGraphicFramePr>
            <a:graphicFrameLocks noChangeAspect="1"/>
          </p:cNvGraphicFramePr>
          <p:nvPr>
            <p:extLst>
              <p:ext uri="{D42A27DB-BD31-4B8C-83A1-F6EECF244321}">
                <p14:modId xmlns:p14="http://schemas.microsoft.com/office/powerpoint/2010/main" val="2170559865"/>
              </p:ext>
            </p:extLst>
          </p:nvPr>
        </p:nvGraphicFramePr>
        <p:xfrm>
          <a:off x="4267200" y="2540000"/>
          <a:ext cx="3233737" cy="2798762"/>
        </p:xfrm>
        <a:graphic>
          <a:graphicData uri="http://schemas.openxmlformats.org/presentationml/2006/ole">
            <mc:AlternateContent xmlns:mc="http://schemas.openxmlformats.org/markup-compatibility/2006">
              <mc:Choice xmlns:v="urn:schemas-microsoft-com:vml" Requires="v">
                <p:oleObj spid="_x0000_s116756" name="Equation" r:id="rId5" imgW="660240" imgH="571320" progId="Equation.DSMT4">
                  <p:embed/>
                </p:oleObj>
              </mc:Choice>
              <mc:Fallback>
                <p:oleObj name="Equation" r:id="rId5" imgW="660240" imgH="571320" progId="Equation.DSMT4">
                  <p:embed/>
                  <p:pic>
                    <p:nvPicPr>
                      <p:cNvPr id="8" name="Object 4">
                        <a:extLst>
                          <a:ext uri="{FF2B5EF4-FFF2-40B4-BE49-F238E27FC236}">
                            <a16:creationId xmlns:a16="http://schemas.microsoft.com/office/drawing/2014/main" id="{4601B574-7A1A-4710-9C2C-E86539DE735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540000"/>
                        <a:ext cx="3233737" cy="279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 name="AutoShape 6">
            <a:extLst>
              <a:ext uri="{FF2B5EF4-FFF2-40B4-BE49-F238E27FC236}">
                <a16:creationId xmlns:a16="http://schemas.microsoft.com/office/drawing/2014/main" id="{093ADD4E-9B13-49B2-8F0A-265CCEE1656B}"/>
              </a:ext>
            </a:extLst>
          </p:cNvPr>
          <p:cNvSpPr>
            <a:spLocks noChangeArrowheads="1"/>
          </p:cNvSpPr>
          <p:nvPr/>
        </p:nvSpPr>
        <p:spPr bwMode="auto">
          <a:xfrm>
            <a:off x="6510337" y="3631883"/>
            <a:ext cx="990600" cy="771525"/>
          </a:xfrm>
          <a:prstGeom prst="wedgeRoundRectCallout">
            <a:avLst>
              <a:gd name="adj1" fmla="val 14903"/>
              <a:gd name="adj2" fmla="val -11193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12" name="Text Box 7">
            <a:extLst>
              <a:ext uri="{FF2B5EF4-FFF2-40B4-BE49-F238E27FC236}">
                <a16:creationId xmlns:a16="http://schemas.microsoft.com/office/drawing/2014/main" id="{A9EFCFF0-E2B8-4C97-88F3-26739E3E7B68}"/>
              </a:ext>
            </a:extLst>
          </p:cNvPr>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Parallel fraction</a:t>
            </a:r>
          </a:p>
        </p:txBody>
      </p:sp>
    </p:spTree>
  </p:cSld>
  <p:clrMapOvr>
    <a:masterClrMapping/>
  </p:clrMapOvr>
  <p:transition/>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95E6B984-3677-4D90-B46A-DED7CE1A8F1A}"/>
              </a:ext>
            </a:extLst>
          </p:cNvPr>
          <p:cNvSpPr>
            <a:spLocks noGrp="1"/>
          </p:cNvSpPr>
          <p:nvPr>
            <p:ph type="ftr" sz="quarter" idx="10"/>
          </p:nvPr>
        </p:nvSpPr>
        <p:spPr/>
        <p:txBody>
          <a:bodyPr/>
          <a:lstStyle/>
          <a:p>
            <a:pPr>
              <a:defRPr/>
            </a:pPr>
            <a:r>
              <a:rPr lang="en-US">
                <a:latin typeface="+mj-lt"/>
              </a:rPr>
              <a:t>Art of Multiprocessor Programming</a:t>
            </a:r>
          </a:p>
        </p:txBody>
      </p:sp>
      <p:sp>
        <p:nvSpPr>
          <p:cNvPr id="117764" name="Slide Number Placeholder 4">
            <a:extLst>
              <a:ext uri="{FF2B5EF4-FFF2-40B4-BE49-F238E27FC236}">
                <a16:creationId xmlns:a16="http://schemas.microsoft.com/office/drawing/2014/main" id="{FE07C765-2481-4344-AEA5-5C42383DC88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2511B4F-A700-48D6-8C6E-483B514F3877}" type="slidenum">
              <a:rPr lang="ar-SA" altLang="zh-CN" sz="1400">
                <a:latin typeface="Comic Sans MS" panose="030F0702030302020204" pitchFamily="66" charset="0"/>
              </a:rPr>
              <a:pPr algn="r"/>
              <a:t>108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17765" name="Picture 2" descr="magic">
            <a:extLst>
              <a:ext uri="{FF2B5EF4-FFF2-40B4-BE49-F238E27FC236}">
                <a16:creationId xmlns:a16="http://schemas.microsoft.com/office/drawing/2014/main" id="{D73F792F-C47B-4E48-A01D-0AAECBA903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6" name="Rectangle 3">
            <a:extLst>
              <a:ext uri="{FF2B5EF4-FFF2-40B4-BE49-F238E27FC236}">
                <a16:creationId xmlns:a16="http://schemas.microsoft.com/office/drawing/2014/main" id="{FE9EC9C8-BF5F-4DA0-97D0-C044CDD019C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Amdahl’s Law</a:t>
            </a:r>
          </a:p>
        </p:txBody>
      </p:sp>
      <p:sp>
        <p:nvSpPr>
          <p:cNvPr id="224263" name="Text Box 5">
            <a:extLst>
              <a:ext uri="{FF2B5EF4-FFF2-40B4-BE49-F238E27FC236}">
                <a16:creationId xmlns:a16="http://schemas.microsoft.com/office/drawing/2014/main" id="{2E56A48A-02DD-4326-B14F-073F5D5EDAAE}"/>
              </a:ext>
            </a:extLst>
          </p:cNvPr>
          <p:cNvSpPr txBox="1">
            <a:spLocks noChangeArrowheads="1"/>
          </p:cNvSpPr>
          <p:nvPr/>
        </p:nvSpPr>
        <p:spPr bwMode="auto">
          <a:xfrm>
            <a:off x="922338" y="3124200"/>
            <a:ext cx="2898775" cy="769938"/>
          </a:xfrm>
          <a:prstGeom prst="rect">
            <a:avLst/>
          </a:prstGeom>
          <a:noFill/>
          <a:ln w="9525">
            <a:noFill/>
            <a:miter lim="800000"/>
            <a:headEnd/>
            <a:tailEnd/>
          </a:ln>
        </p:spPr>
        <p:txBody>
          <a:bodyPr wrap="none">
            <a:spAutoFit/>
          </a:bodyPr>
          <a:lstStyle/>
          <a:p>
            <a:pPr algn="r" eaLnBrk="0" hangingPunct="0">
              <a:defRPr/>
            </a:pPr>
            <a:r>
              <a:rPr lang="en-US" sz="4400" b="1">
                <a:solidFill>
                  <a:srgbClr val="0000FF"/>
                </a:solidFill>
                <a:latin typeface="+mj-lt"/>
              </a:rPr>
              <a:t>Speedup=</a:t>
            </a:r>
          </a:p>
        </p:txBody>
      </p:sp>
      <p:sp>
        <p:nvSpPr>
          <p:cNvPr id="117768" name="AutoShape 6">
            <a:extLst>
              <a:ext uri="{FF2B5EF4-FFF2-40B4-BE49-F238E27FC236}">
                <a16:creationId xmlns:a16="http://schemas.microsoft.com/office/drawing/2014/main" id="{1A243330-C48C-4C44-89F6-A6733495DE5A}"/>
              </a:ext>
            </a:extLst>
          </p:cNvPr>
          <p:cNvSpPr>
            <a:spLocks noChangeArrowheads="1"/>
          </p:cNvSpPr>
          <p:nvPr/>
        </p:nvSpPr>
        <p:spPr bwMode="auto">
          <a:xfrm>
            <a:off x="6510337" y="3631883"/>
            <a:ext cx="990600" cy="771525"/>
          </a:xfrm>
          <a:prstGeom prst="wedgeRoundRectCallout">
            <a:avLst>
              <a:gd name="adj1" fmla="val 14903"/>
              <a:gd name="adj2" fmla="val -11193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224265" name="Text Box 7">
            <a:extLst>
              <a:ext uri="{FF2B5EF4-FFF2-40B4-BE49-F238E27FC236}">
                <a16:creationId xmlns:a16="http://schemas.microsoft.com/office/drawing/2014/main" id="{97621A80-3E01-4346-A4E4-A09B82E5EC39}"/>
              </a:ext>
            </a:extLst>
          </p:cNvPr>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Parallel fraction</a:t>
            </a:r>
          </a:p>
        </p:txBody>
      </p:sp>
      <p:sp>
        <p:nvSpPr>
          <p:cNvPr id="117770" name="AutoShape 10">
            <a:extLst>
              <a:ext uri="{FF2B5EF4-FFF2-40B4-BE49-F238E27FC236}">
                <a16:creationId xmlns:a16="http://schemas.microsoft.com/office/drawing/2014/main" id="{5A9CCA86-2645-4194-BD92-C5792B84161F}"/>
              </a:ext>
            </a:extLst>
          </p:cNvPr>
          <p:cNvSpPr>
            <a:spLocks noChangeArrowheads="1"/>
          </p:cNvSpPr>
          <p:nvPr/>
        </p:nvSpPr>
        <p:spPr bwMode="auto">
          <a:xfrm>
            <a:off x="4157663" y="3843338"/>
            <a:ext cx="1862137" cy="1033462"/>
          </a:xfrm>
          <a:prstGeom prst="wedgeRoundRectCallout">
            <a:avLst>
              <a:gd name="adj1" fmla="val -94833"/>
              <a:gd name="adj2" fmla="val -19991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12" name="Text Box 11">
            <a:extLst>
              <a:ext uri="{FF2B5EF4-FFF2-40B4-BE49-F238E27FC236}">
                <a16:creationId xmlns:a16="http://schemas.microsoft.com/office/drawing/2014/main" id="{6D7D6D2E-2DA3-47AA-992B-AC99AE85C57F}"/>
              </a:ext>
            </a:extLst>
          </p:cNvPr>
          <p:cNvSpPr txBox="1">
            <a:spLocks noChangeArrowheads="1"/>
          </p:cNvSpPr>
          <p:nvPr/>
        </p:nvSpPr>
        <p:spPr bwMode="auto">
          <a:xfrm>
            <a:off x="1033463" y="1785938"/>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Sequential fraction</a:t>
            </a:r>
          </a:p>
        </p:txBody>
      </p:sp>
      <p:graphicFrame>
        <p:nvGraphicFramePr>
          <p:cNvPr id="13" name="Object 4">
            <a:extLst>
              <a:ext uri="{FF2B5EF4-FFF2-40B4-BE49-F238E27FC236}">
                <a16:creationId xmlns:a16="http://schemas.microsoft.com/office/drawing/2014/main" id="{F173A839-D927-4458-A268-0DA1541FD710}"/>
              </a:ext>
            </a:extLst>
          </p:cNvPr>
          <p:cNvGraphicFramePr>
            <a:graphicFrameLocks noChangeAspect="1"/>
          </p:cNvGraphicFramePr>
          <p:nvPr>
            <p:extLst>
              <p:ext uri="{D42A27DB-BD31-4B8C-83A1-F6EECF244321}">
                <p14:modId xmlns:p14="http://schemas.microsoft.com/office/powerpoint/2010/main" val="1837180748"/>
              </p:ext>
            </p:extLst>
          </p:nvPr>
        </p:nvGraphicFramePr>
        <p:xfrm>
          <a:off x="4267200" y="2540000"/>
          <a:ext cx="3233737" cy="2798762"/>
        </p:xfrm>
        <a:graphic>
          <a:graphicData uri="http://schemas.openxmlformats.org/presentationml/2006/ole">
            <mc:AlternateContent xmlns:mc="http://schemas.openxmlformats.org/markup-compatibility/2006">
              <mc:Choice xmlns:v="urn:schemas-microsoft-com:vml" Requires="v">
                <p:oleObj spid="_x0000_s117781" name="Equation" r:id="rId5" imgW="660240" imgH="571320" progId="Equation.DSMT4">
                  <p:embed/>
                </p:oleObj>
              </mc:Choice>
              <mc:Fallback>
                <p:oleObj name="Equation" r:id="rId5" imgW="660240" imgH="571320" progId="Equation.DSMT4">
                  <p:embed/>
                  <p:pic>
                    <p:nvPicPr>
                      <p:cNvPr id="10" name="Object 4">
                        <a:extLst>
                          <a:ext uri="{FF2B5EF4-FFF2-40B4-BE49-F238E27FC236}">
                            <a16:creationId xmlns:a16="http://schemas.microsoft.com/office/drawing/2014/main" id="{DF579C14-F717-4B75-8832-8AADBE80C48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540000"/>
                        <a:ext cx="3233737" cy="279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95E6B984-3677-4D90-B46A-DED7CE1A8F1A}"/>
              </a:ext>
            </a:extLst>
          </p:cNvPr>
          <p:cNvSpPr>
            <a:spLocks noGrp="1"/>
          </p:cNvSpPr>
          <p:nvPr>
            <p:ph type="ftr" sz="quarter" idx="10"/>
          </p:nvPr>
        </p:nvSpPr>
        <p:spPr/>
        <p:txBody>
          <a:bodyPr/>
          <a:lstStyle/>
          <a:p>
            <a:pPr>
              <a:defRPr/>
            </a:pPr>
            <a:r>
              <a:rPr lang="en-US">
                <a:latin typeface="+mj-lt"/>
              </a:rPr>
              <a:t>Art of Multiprocessor Programming</a:t>
            </a:r>
          </a:p>
        </p:txBody>
      </p:sp>
      <p:sp>
        <p:nvSpPr>
          <p:cNvPr id="117764" name="Slide Number Placeholder 4">
            <a:extLst>
              <a:ext uri="{FF2B5EF4-FFF2-40B4-BE49-F238E27FC236}">
                <a16:creationId xmlns:a16="http://schemas.microsoft.com/office/drawing/2014/main" id="{FE07C765-2481-4344-AEA5-5C42383DC88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2511B4F-A700-48D6-8C6E-483B514F3877}" type="slidenum">
              <a:rPr lang="ar-SA" altLang="zh-CN" sz="1400">
                <a:latin typeface="Comic Sans MS" panose="030F0702030302020204" pitchFamily="66" charset="0"/>
              </a:rPr>
              <a:pPr algn="r"/>
              <a:t>109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17765" name="Picture 2" descr="magic">
            <a:extLst>
              <a:ext uri="{FF2B5EF4-FFF2-40B4-BE49-F238E27FC236}">
                <a16:creationId xmlns:a16="http://schemas.microsoft.com/office/drawing/2014/main" id="{D73F792F-C47B-4E48-A01D-0AAECBA9039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7766" name="Rectangle 3">
            <a:extLst>
              <a:ext uri="{FF2B5EF4-FFF2-40B4-BE49-F238E27FC236}">
                <a16:creationId xmlns:a16="http://schemas.microsoft.com/office/drawing/2014/main" id="{FE9EC9C8-BF5F-4DA0-97D0-C044CDD019C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Amdahl’s Law</a:t>
            </a:r>
          </a:p>
        </p:txBody>
      </p:sp>
      <p:sp>
        <p:nvSpPr>
          <p:cNvPr id="224263" name="Text Box 5">
            <a:extLst>
              <a:ext uri="{FF2B5EF4-FFF2-40B4-BE49-F238E27FC236}">
                <a16:creationId xmlns:a16="http://schemas.microsoft.com/office/drawing/2014/main" id="{2E56A48A-02DD-4326-B14F-073F5D5EDAAE}"/>
              </a:ext>
            </a:extLst>
          </p:cNvPr>
          <p:cNvSpPr txBox="1">
            <a:spLocks noChangeArrowheads="1"/>
          </p:cNvSpPr>
          <p:nvPr/>
        </p:nvSpPr>
        <p:spPr bwMode="auto">
          <a:xfrm>
            <a:off x="922338" y="3124200"/>
            <a:ext cx="2898775" cy="769938"/>
          </a:xfrm>
          <a:prstGeom prst="rect">
            <a:avLst/>
          </a:prstGeom>
          <a:noFill/>
          <a:ln w="9525">
            <a:noFill/>
            <a:miter lim="800000"/>
            <a:headEnd/>
            <a:tailEnd/>
          </a:ln>
        </p:spPr>
        <p:txBody>
          <a:bodyPr wrap="none">
            <a:spAutoFit/>
          </a:bodyPr>
          <a:lstStyle/>
          <a:p>
            <a:pPr algn="r" eaLnBrk="0" hangingPunct="0">
              <a:defRPr/>
            </a:pPr>
            <a:r>
              <a:rPr lang="en-US" sz="4400" b="1">
                <a:solidFill>
                  <a:srgbClr val="0000FF"/>
                </a:solidFill>
                <a:latin typeface="+mj-lt"/>
              </a:rPr>
              <a:t>Speedup=</a:t>
            </a:r>
          </a:p>
        </p:txBody>
      </p:sp>
      <p:sp>
        <p:nvSpPr>
          <p:cNvPr id="117768" name="AutoShape 6">
            <a:extLst>
              <a:ext uri="{FF2B5EF4-FFF2-40B4-BE49-F238E27FC236}">
                <a16:creationId xmlns:a16="http://schemas.microsoft.com/office/drawing/2014/main" id="{1A243330-C48C-4C44-89F6-A6733495DE5A}"/>
              </a:ext>
            </a:extLst>
          </p:cNvPr>
          <p:cNvSpPr>
            <a:spLocks noChangeArrowheads="1"/>
          </p:cNvSpPr>
          <p:nvPr/>
        </p:nvSpPr>
        <p:spPr bwMode="auto">
          <a:xfrm>
            <a:off x="6510337" y="3631883"/>
            <a:ext cx="990600" cy="771525"/>
          </a:xfrm>
          <a:prstGeom prst="wedgeRoundRectCallout">
            <a:avLst>
              <a:gd name="adj1" fmla="val 14903"/>
              <a:gd name="adj2" fmla="val -11193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224265" name="Text Box 7">
            <a:extLst>
              <a:ext uri="{FF2B5EF4-FFF2-40B4-BE49-F238E27FC236}">
                <a16:creationId xmlns:a16="http://schemas.microsoft.com/office/drawing/2014/main" id="{97621A80-3E01-4346-A4E4-A09B82E5EC39}"/>
              </a:ext>
            </a:extLst>
          </p:cNvPr>
          <p:cNvSpPr txBox="1">
            <a:spLocks noChangeArrowheads="1"/>
          </p:cNvSpPr>
          <p:nvPr/>
        </p:nvSpPr>
        <p:spPr bwMode="auto">
          <a:xfrm>
            <a:off x="6324600" y="2133600"/>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Parallel fraction</a:t>
            </a:r>
          </a:p>
        </p:txBody>
      </p:sp>
      <p:sp>
        <p:nvSpPr>
          <p:cNvPr id="117770" name="AutoShape 10">
            <a:extLst>
              <a:ext uri="{FF2B5EF4-FFF2-40B4-BE49-F238E27FC236}">
                <a16:creationId xmlns:a16="http://schemas.microsoft.com/office/drawing/2014/main" id="{5A9CCA86-2645-4194-BD92-C5792B84161F}"/>
              </a:ext>
            </a:extLst>
          </p:cNvPr>
          <p:cNvSpPr>
            <a:spLocks noChangeArrowheads="1"/>
          </p:cNvSpPr>
          <p:nvPr/>
        </p:nvSpPr>
        <p:spPr bwMode="auto">
          <a:xfrm>
            <a:off x="4157663" y="3843338"/>
            <a:ext cx="1862137" cy="1033462"/>
          </a:xfrm>
          <a:prstGeom prst="wedgeRoundRectCallout">
            <a:avLst>
              <a:gd name="adj1" fmla="val -94833"/>
              <a:gd name="adj2" fmla="val -19991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12" name="Text Box 11">
            <a:extLst>
              <a:ext uri="{FF2B5EF4-FFF2-40B4-BE49-F238E27FC236}">
                <a16:creationId xmlns:a16="http://schemas.microsoft.com/office/drawing/2014/main" id="{6D7D6D2E-2DA3-47AA-992B-AC99AE85C57F}"/>
              </a:ext>
            </a:extLst>
          </p:cNvPr>
          <p:cNvSpPr txBox="1">
            <a:spLocks noChangeArrowheads="1"/>
          </p:cNvSpPr>
          <p:nvPr/>
        </p:nvSpPr>
        <p:spPr bwMode="auto">
          <a:xfrm>
            <a:off x="1033463" y="1785938"/>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Sequential fraction</a:t>
            </a:r>
          </a:p>
        </p:txBody>
      </p:sp>
      <p:graphicFrame>
        <p:nvGraphicFramePr>
          <p:cNvPr id="13" name="Object 4">
            <a:extLst>
              <a:ext uri="{FF2B5EF4-FFF2-40B4-BE49-F238E27FC236}">
                <a16:creationId xmlns:a16="http://schemas.microsoft.com/office/drawing/2014/main" id="{F173A839-D927-4458-A268-0DA1541FD710}"/>
              </a:ext>
            </a:extLst>
          </p:cNvPr>
          <p:cNvGraphicFramePr>
            <a:graphicFrameLocks noChangeAspect="1"/>
          </p:cNvGraphicFramePr>
          <p:nvPr/>
        </p:nvGraphicFramePr>
        <p:xfrm>
          <a:off x="4267200" y="2540000"/>
          <a:ext cx="3233737" cy="2798762"/>
        </p:xfrm>
        <a:graphic>
          <a:graphicData uri="http://schemas.openxmlformats.org/presentationml/2006/ole">
            <mc:AlternateContent xmlns:mc="http://schemas.openxmlformats.org/markup-compatibility/2006">
              <mc:Choice xmlns:v="urn:schemas-microsoft-com:vml" Requires="v">
                <p:oleObj spid="_x0000_s270345" name="Equation" r:id="rId5" imgW="660240" imgH="571320" progId="Equation.DSMT4">
                  <p:embed/>
                </p:oleObj>
              </mc:Choice>
              <mc:Fallback>
                <p:oleObj name="Equation" r:id="rId5" imgW="660240" imgH="571320" progId="Equation.DSMT4">
                  <p:embed/>
                  <p:pic>
                    <p:nvPicPr>
                      <p:cNvPr id="13" name="Object 4">
                        <a:extLst>
                          <a:ext uri="{FF2B5EF4-FFF2-40B4-BE49-F238E27FC236}">
                            <a16:creationId xmlns:a16="http://schemas.microsoft.com/office/drawing/2014/main" id="{F173A839-D927-4458-A268-0DA1541FD71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267200" y="2540000"/>
                        <a:ext cx="3233737" cy="27987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AutoShape 8">
            <a:extLst>
              <a:ext uri="{FF2B5EF4-FFF2-40B4-BE49-F238E27FC236}">
                <a16:creationId xmlns:a16="http://schemas.microsoft.com/office/drawing/2014/main" id="{477E829C-3BB2-43C2-A888-47BD4443F65D}"/>
              </a:ext>
            </a:extLst>
          </p:cNvPr>
          <p:cNvSpPr>
            <a:spLocks noChangeArrowheads="1"/>
          </p:cNvSpPr>
          <p:nvPr/>
        </p:nvSpPr>
        <p:spPr bwMode="auto">
          <a:xfrm>
            <a:off x="6510337" y="4624071"/>
            <a:ext cx="990600" cy="685800"/>
          </a:xfrm>
          <a:prstGeom prst="wedgeRoundRectCallout">
            <a:avLst>
              <a:gd name="adj1" fmla="val -350319"/>
              <a:gd name="adj2" fmla="val 5509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b="1">
              <a:solidFill>
                <a:srgbClr val="0000FF"/>
              </a:solidFill>
              <a:latin typeface="Comic Sans MS" panose="030F0702030302020204" pitchFamily="66" charset="0"/>
            </a:endParaRPr>
          </a:p>
        </p:txBody>
      </p:sp>
      <p:sp>
        <p:nvSpPr>
          <p:cNvPr id="15" name="Text Box 9">
            <a:extLst>
              <a:ext uri="{FF2B5EF4-FFF2-40B4-BE49-F238E27FC236}">
                <a16:creationId xmlns:a16="http://schemas.microsoft.com/office/drawing/2014/main" id="{3BE94313-83DA-4863-BE84-9982B96B2900}"/>
              </a:ext>
            </a:extLst>
          </p:cNvPr>
          <p:cNvSpPr txBox="1">
            <a:spLocks noChangeArrowheads="1"/>
          </p:cNvSpPr>
          <p:nvPr/>
        </p:nvSpPr>
        <p:spPr bwMode="auto">
          <a:xfrm>
            <a:off x="795337" y="4852671"/>
            <a:ext cx="2593975" cy="1077913"/>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Number of threads</a:t>
            </a:r>
          </a:p>
        </p:txBody>
      </p:sp>
    </p:spTree>
    <p:extLst>
      <p:ext uri="{BB962C8B-B14F-4D97-AF65-F5344CB8AC3E}">
        <p14:creationId xmlns:p14="http://schemas.microsoft.com/office/powerpoint/2010/main" val="368766555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0FD5F2F6-1A0F-4DDF-99B4-52937BCFB415}"/>
              </a:ext>
            </a:extLst>
          </p:cNvPr>
          <p:cNvSpPr>
            <a:spLocks noGrp="1" noChangeArrowheads="1"/>
          </p:cNvSpPr>
          <p:nvPr>
            <p:ph type="title"/>
          </p:nvPr>
        </p:nvSpPr>
        <p:spPr/>
        <p:txBody>
          <a:bodyPr/>
          <a:lstStyle/>
          <a:p>
            <a:pPr eaLnBrk="1" hangingPunct="1"/>
            <a:r>
              <a:rPr lang="en-US" altLang="zh-CN">
                <a:ea typeface="宋体" panose="02010600030101010101" pitchFamily="2" charset="-122"/>
              </a:rPr>
              <a:t>Ideal Scaling Process</a:t>
            </a:r>
          </a:p>
        </p:txBody>
      </p:sp>
      <p:sp>
        <p:nvSpPr>
          <p:cNvPr id="188" name="Footer Placeholder 1">
            <a:extLst>
              <a:ext uri="{FF2B5EF4-FFF2-40B4-BE49-F238E27FC236}">
                <a16:creationId xmlns:a16="http://schemas.microsoft.com/office/drawing/2014/main" id="{FBFDD0A8-02F5-4DEC-81B6-CEBC64B38249}"/>
              </a:ext>
            </a:extLst>
          </p:cNvPr>
          <p:cNvSpPr>
            <a:spLocks noGrp="1"/>
          </p:cNvSpPr>
          <p:nvPr>
            <p:ph type="ftr" sz="quarter" idx="10"/>
          </p:nvPr>
        </p:nvSpPr>
        <p:spPr/>
        <p:txBody>
          <a:bodyPr/>
          <a:lstStyle/>
          <a:p>
            <a:pPr>
              <a:defRPr/>
            </a:pPr>
            <a:r>
              <a:rPr lang="en-US">
                <a:latin typeface="+mj-lt"/>
              </a:rPr>
              <a:t>Art of Multiprocessor Programming</a:t>
            </a:r>
          </a:p>
        </p:txBody>
      </p:sp>
      <p:sp>
        <p:nvSpPr>
          <p:cNvPr id="23555" name="Slide Number Placeholder 4">
            <a:extLst>
              <a:ext uri="{FF2B5EF4-FFF2-40B4-BE49-F238E27FC236}">
                <a16:creationId xmlns:a16="http://schemas.microsoft.com/office/drawing/2014/main" id="{A77F8A63-722B-4139-B07A-D202552425D7}"/>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B4D4B53-5AC7-47EF-83B9-F411BB9989E3}" type="slidenum">
              <a:rPr lang="ar-SA" altLang="zh-CN" sz="1400"/>
              <a:pPr algn="r"/>
              <a:t>11</a:t>
            </a:fld>
            <a:endParaRPr lang="en-US" altLang="zh-CN" sz="1400">
              <a:ea typeface="宋体" panose="02010600030101010101" pitchFamily="2" charset="-122"/>
              <a:cs typeface="Arial" panose="020B0604020202020204" pitchFamily="34" charset="0"/>
            </a:endParaRPr>
          </a:p>
        </p:txBody>
      </p:sp>
      <p:sp>
        <p:nvSpPr>
          <p:cNvPr id="23557" name="Text Box 48">
            <a:extLst>
              <a:ext uri="{FF2B5EF4-FFF2-40B4-BE49-F238E27FC236}">
                <a16:creationId xmlns:a16="http://schemas.microsoft.com/office/drawing/2014/main" id="{E356722F-F8E1-4F2D-A4F8-32A959077ED7}"/>
              </a:ext>
            </a:extLst>
          </p:cNvPr>
          <p:cNvSpPr txBox="1">
            <a:spLocks noChangeArrowheads="1"/>
          </p:cNvSpPr>
          <p:nvPr/>
        </p:nvSpPr>
        <p:spPr bwMode="auto">
          <a:xfrm>
            <a:off x="1030288" y="3130550"/>
            <a:ext cx="1385887" cy="396875"/>
          </a:xfrm>
          <a:prstGeom prst="rect">
            <a:avLst/>
          </a:prstGeom>
          <a:noFill/>
          <a:ln w="9525">
            <a:noFill/>
            <a:miter lim="800000"/>
            <a:headEnd/>
            <a:tailEnd/>
          </a:ln>
        </p:spPr>
        <p:txBody>
          <a:bodyPr wrap="none">
            <a:spAutoFit/>
          </a:bodyPr>
          <a:lstStyle/>
          <a:p>
            <a:pPr algn="ctr">
              <a:defRPr/>
            </a:pPr>
            <a:r>
              <a:rPr lang="en-US" sz="2000">
                <a:latin typeface="+mj-lt"/>
                <a:cs typeface="Arial" pitchFamily="34" charset="0"/>
              </a:rPr>
              <a:t>User code</a:t>
            </a:r>
          </a:p>
        </p:txBody>
      </p:sp>
      <p:sp>
        <p:nvSpPr>
          <p:cNvPr id="23558" name="Text Box 52">
            <a:extLst>
              <a:ext uri="{FF2B5EF4-FFF2-40B4-BE49-F238E27FC236}">
                <a16:creationId xmlns:a16="http://schemas.microsoft.com/office/drawing/2014/main" id="{DF728AF4-3377-4147-9EFC-DEA5D3546757}"/>
              </a:ext>
            </a:extLst>
          </p:cNvPr>
          <p:cNvSpPr txBox="1">
            <a:spLocks noChangeArrowheads="1"/>
          </p:cNvSpPr>
          <p:nvPr/>
        </p:nvSpPr>
        <p:spPr bwMode="auto">
          <a:xfrm>
            <a:off x="1039813" y="4338638"/>
            <a:ext cx="1384300" cy="396875"/>
          </a:xfrm>
          <a:prstGeom prst="rect">
            <a:avLst/>
          </a:prstGeom>
          <a:noFill/>
          <a:ln w="9525">
            <a:noFill/>
            <a:miter lim="800000"/>
            <a:headEnd/>
            <a:tailEnd/>
          </a:ln>
        </p:spPr>
        <p:txBody>
          <a:bodyPr>
            <a:spAutoFit/>
          </a:bodyPr>
          <a:lstStyle/>
          <a:p>
            <a:pPr algn="ctr">
              <a:defRPr/>
            </a:pPr>
            <a:r>
              <a:rPr lang="en-US" sz="2000">
                <a:latin typeface="+mj-lt"/>
                <a:cs typeface="Arial" pitchFamily="34" charset="0"/>
              </a:rPr>
              <a:t>Multicore</a:t>
            </a:r>
          </a:p>
        </p:txBody>
      </p:sp>
      <p:grpSp>
        <p:nvGrpSpPr>
          <p:cNvPr id="17415" name="Group 53">
            <a:extLst>
              <a:ext uri="{FF2B5EF4-FFF2-40B4-BE49-F238E27FC236}">
                <a16:creationId xmlns:a16="http://schemas.microsoft.com/office/drawing/2014/main" id="{433CE6B9-41AB-46DF-9BA9-79BEBAE820B6}"/>
              </a:ext>
            </a:extLst>
          </p:cNvPr>
          <p:cNvGrpSpPr>
            <a:grpSpLocks/>
          </p:cNvGrpSpPr>
          <p:nvPr/>
        </p:nvGrpSpPr>
        <p:grpSpPr bwMode="auto">
          <a:xfrm>
            <a:off x="1046163" y="1628775"/>
            <a:ext cx="6507162" cy="1284288"/>
            <a:chOff x="344" y="743"/>
            <a:chExt cx="4099" cy="809"/>
          </a:xfrm>
        </p:grpSpPr>
        <p:sp>
          <p:nvSpPr>
            <p:cNvPr id="563254" name="Rectangle 54">
              <a:extLst>
                <a:ext uri="{FF2B5EF4-FFF2-40B4-BE49-F238E27FC236}">
                  <a16:creationId xmlns:a16="http://schemas.microsoft.com/office/drawing/2014/main" id="{FD292D60-8D30-4893-A3C0-0492A30B3698}"/>
                </a:ext>
              </a:extLst>
            </p:cNvPr>
            <p:cNvSpPr>
              <a:spLocks noChangeArrowheads="1"/>
            </p:cNvSpPr>
            <p:nvPr/>
          </p:nvSpPr>
          <p:spPr bwMode="auto">
            <a:xfrm>
              <a:off x="1334" y="792"/>
              <a:ext cx="3109" cy="741"/>
            </a:xfrm>
            <a:prstGeom prst="rect">
              <a:avLst/>
            </a:prstGeom>
            <a:solidFill>
              <a:schemeClr val="bg1">
                <a:alpha val="50000"/>
              </a:schemeClr>
            </a:solidFill>
            <a:ln w="9525">
              <a:solidFill>
                <a:schemeClr val="tx1"/>
              </a:solidFill>
              <a:miter lim="800000"/>
              <a:headEnd/>
              <a:tailEnd/>
            </a:ln>
            <a:effectLst/>
          </p:spPr>
          <p:txBody>
            <a:bodyPr wrap="none" anchor="ctr"/>
            <a:lstStyle/>
            <a:p>
              <a:pPr algn="ctr">
                <a:defRPr/>
              </a:pPr>
              <a:endParaRPr lang="en-US" sz="2400">
                <a:effectLst>
                  <a:outerShdw blurRad="38100" dist="38100" dir="2700000" algn="tl">
                    <a:srgbClr val="C0C0C0"/>
                  </a:outerShdw>
                </a:effectLst>
                <a:latin typeface="+mj-lt"/>
                <a:cs typeface="Times New Roman" pitchFamily="18" charset="0"/>
              </a:endParaRPr>
            </a:p>
          </p:txBody>
        </p:sp>
        <p:sp>
          <p:nvSpPr>
            <p:cNvPr id="23561" name="Freeform 55">
              <a:extLst>
                <a:ext uri="{FF2B5EF4-FFF2-40B4-BE49-F238E27FC236}">
                  <a16:creationId xmlns:a16="http://schemas.microsoft.com/office/drawing/2014/main" id="{D5C0537D-C21E-4C47-A5AC-3579C5CB42D6}"/>
                </a:ext>
              </a:extLst>
            </p:cNvPr>
            <p:cNvSpPr>
              <a:spLocks/>
            </p:cNvSpPr>
            <p:nvPr/>
          </p:nvSpPr>
          <p:spPr bwMode="auto">
            <a:xfrm>
              <a:off x="1326" y="984"/>
              <a:ext cx="3081" cy="549"/>
            </a:xfrm>
            <a:custGeom>
              <a:avLst/>
              <a:gdLst>
                <a:gd name="T0" fmla="*/ 0 w 3081"/>
                <a:gd name="T1" fmla="*/ 549 h 549"/>
                <a:gd name="T2" fmla="*/ 1554 w 3081"/>
                <a:gd name="T3" fmla="*/ 430 h 549"/>
                <a:gd name="T4" fmla="*/ 3081 w 3081"/>
                <a:gd name="T5" fmla="*/ 0 h 549"/>
                <a:gd name="T6" fmla="*/ 0 60000 65536"/>
                <a:gd name="T7" fmla="*/ 0 60000 65536"/>
                <a:gd name="T8" fmla="*/ 0 60000 65536"/>
                <a:gd name="T9" fmla="*/ 0 w 3081"/>
                <a:gd name="T10" fmla="*/ 0 h 549"/>
                <a:gd name="T11" fmla="*/ 3081 w 3081"/>
                <a:gd name="T12" fmla="*/ 549 h 549"/>
              </a:gdLst>
              <a:ahLst/>
              <a:cxnLst>
                <a:cxn ang="T6">
                  <a:pos x="T0" y="T1"/>
                </a:cxn>
                <a:cxn ang="T7">
                  <a:pos x="T2" y="T3"/>
                </a:cxn>
                <a:cxn ang="T8">
                  <a:pos x="T4" y="T5"/>
                </a:cxn>
              </a:cxnLst>
              <a:rect l="T9" t="T10" r="T11" b="T12"/>
              <a:pathLst>
                <a:path w="3081" h="549">
                  <a:moveTo>
                    <a:pt x="0" y="549"/>
                  </a:moveTo>
                  <a:cubicBezTo>
                    <a:pt x="520" y="535"/>
                    <a:pt x="1041" y="521"/>
                    <a:pt x="1554" y="430"/>
                  </a:cubicBezTo>
                  <a:cubicBezTo>
                    <a:pt x="2067" y="339"/>
                    <a:pt x="2574" y="169"/>
                    <a:pt x="3081" y="0"/>
                  </a:cubicBezTo>
                </a:path>
              </a:pathLst>
            </a:custGeom>
            <a:noFill/>
            <a:ln w="38100">
              <a:solidFill>
                <a:schemeClr val="accent2"/>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23562" name="Oval 56">
              <a:extLst>
                <a:ext uri="{FF2B5EF4-FFF2-40B4-BE49-F238E27FC236}">
                  <a16:creationId xmlns:a16="http://schemas.microsoft.com/office/drawing/2014/main" id="{618948E1-75A2-4D0F-882D-2319041D3B58}"/>
                </a:ext>
              </a:extLst>
            </p:cNvPr>
            <p:cNvSpPr>
              <a:spLocks noChangeArrowheads="1"/>
            </p:cNvSpPr>
            <p:nvPr/>
          </p:nvSpPr>
          <p:spPr bwMode="auto">
            <a:xfrm>
              <a:off x="1627" y="1479"/>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63" name="Oval 57">
              <a:extLst>
                <a:ext uri="{FF2B5EF4-FFF2-40B4-BE49-F238E27FC236}">
                  <a16:creationId xmlns:a16="http://schemas.microsoft.com/office/drawing/2014/main" id="{3611045D-980F-4B8C-8A9E-F58F6ED732DC}"/>
                </a:ext>
              </a:extLst>
            </p:cNvPr>
            <p:cNvSpPr>
              <a:spLocks noChangeArrowheads="1"/>
            </p:cNvSpPr>
            <p:nvPr/>
          </p:nvSpPr>
          <p:spPr bwMode="auto">
            <a:xfrm>
              <a:off x="2796" y="1377"/>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64" name="Oval 58">
              <a:extLst>
                <a:ext uri="{FF2B5EF4-FFF2-40B4-BE49-F238E27FC236}">
                  <a16:creationId xmlns:a16="http://schemas.microsoft.com/office/drawing/2014/main" id="{75BC97A9-C420-4A88-B5BD-0087E0B77311}"/>
                </a:ext>
              </a:extLst>
            </p:cNvPr>
            <p:cNvSpPr>
              <a:spLocks noChangeArrowheads="1"/>
            </p:cNvSpPr>
            <p:nvPr/>
          </p:nvSpPr>
          <p:spPr bwMode="auto">
            <a:xfrm>
              <a:off x="4130" y="1029"/>
              <a:ext cx="56" cy="73"/>
            </a:xfrm>
            <a:prstGeom prst="ellipse">
              <a:avLst/>
            </a:prstGeom>
            <a:solidFill>
              <a:srgbClr val="0033CC">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65" name="Text Box 59">
              <a:extLst>
                <a:ext uri="{FF2B5EF4-FFF2-40B4-BE49-F238E27FC236}">
                  <a16:creationId xmlns:a16="http://schemas.microsoft.com/office/drawing/2014/main" id="{DACB9D2A-1748-4112-958F-84761A04F271}"/>
                </a:ext>
              </a:extLst>
            </p:cNvPr>
            <p:cNvSpPr txBox="1">
              <a:spLocks noChangeArrowheads="1"/>
            </p:cNvSpPr>
            <p:nvPr/>
          </p:nvSpPr>
          <p:spPr bwMode="auto">
            <a:xfrm>
              <a:off x="344" y="1147"/>
              <a:ext cx="764" cy="252"/>
            </a:xfrm>
            <a:prstGeom prst="rect">
              <a:avLst/>
            </a:prstGeom>
            <a:noFill/>
            <a:ln w="9525">
              <a:noFill/>
              <a:miter lim="800000"/>
              <a:headEnd/>
              <a:tailEnd/>
            </a:ln>
          </p:spPr>
          <p:txBody>
            <a:bodyPr wrap="none">
              <a:spAutoFit/>
            </a:bodyPr>
            <a:lstStyle/>
            <a:p>
              <a:pPr algn="ctr">
                <a:defRPr/>
              </a:pPr>
              <a:r>
                <a:rPr lang="en-US" sz="2000">
                  <a:latin typeface="+mj-lt"/>
                  <a:cs typeface="Arial" pitchFamily="34" charset="0"/>
                </a:rPr>
                <a:t>Speedup</a:t>
              </a:r>
            </a:p>
          </p:txBody>
        </p:sp>
        <p:sp>
          <p:nvSpPr>
            <p:cNvPr id="563260" name="Text Box 60">
              <a:extLst>
                <a:ext uri="{FF2B5EF4-FFF2-40B4-BE49-F238E27FC236}">
                  <a16:creationId xmlns:a16="http://schemas.microsoft.com/office/drawing/2014/main" id="{66C73503-81A3-49F0-A099-8843DF1F40F6}"/>
                </a:ext>
              </a:extLst>
            </p:cNvPr>
            <p:cNvSpPr txBox="1">
              <a:spLocks noChangeArrowheads="1"/>
            </p:cNvSpPr>
            <p:nvPr/>
          </p:nvSpPr>
          <p:spPr bwMode="auto">
            <a:xfrm>
              <a:off x="1424" y="1200"/>
              <a:ext cx="483" cy="291"/>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1.8x</a:t>
              </a:r>
            </a:p>
          </p:txBody>
        </p:sp>
        <p:sp>
          <p:nvSpPr>
            <p:cNvPr id="563261" name="Text Box 61">
              <a:extLst>
                <a:ext uri="{FF2B5EF4-FFF2-40B4-BE49-F238E27FC236}">
                  <a16:creationId xmlns:a16="http://schemas.microsoft.com/office/drawing/2014/main" id="{E1ABC48C-7991-4D7A-B7B2-1E211B35D265}"/>
                </a:ext>
              </a:extLst>
            </p:cNvPr>
            <p:cNvSpPr txBox="1">
              <a:spLocks noChangeArrowheads="1"/>
            </p:cNvSpPr>
            <p:nvPr/>
          </p:nvSpPr>
          <p:spPr bwMode="auto">
            <a:xfrm>
              <a:off x="3970" y="743"/>
              <a:ext cx="321" cy="291"/>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7x</a:t>
              </a:r>
            </a:p>
          </p:txBody>
        </p:sp>
        <p:sp>
          <p:nvSpPr>
            <p:cNvPr id="563262" name="Text Box 62">
              <a:extLst>
                <a:ext uri="{FF2B5EF4-FFF2-40B4-BE49-F238E27FC236}">
                  <a16:creationId xmlns:a16="http://schemas.microsoft.com/office/drawing/2014/main" id="{32183830-508E-4A40-B9CB-5F803E356B6A}"/>
                </a:ext>
              </a:extLst>
            </p:cNvPr>
            <p:cNvSpPr txBox="1">
              <a:spLocks noChangeArrowheads="1"/>
            </p:cNvSpPr>
            <p:nvPr/>
          </p:nvSpPr>
          <p:spPr bwMode="auto">
            <a:xfrm>
              <a:off x="2593" y="1044"/>
              <a:ext cx="483" cy="291"/>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3.6x</a:t>
              </a:r>
            </a:p>
          </p:txBody>
        </p:sp>
      </p:grpSp>
      <p:sp>
        <p:nvSpPr>
          <p:cNvPr id="563434" name="Text Box 234">
            <a:extLst>
              <a:ext uri="{FF2B5EF4-FFF2-40B4-BE49-F238E27FC236}">
                <a16:creationId xmlns:a16="http://schemas.microsoft.com/office/drawing/2014/main" id="{C58DC07E-40E7-4D79-AE35-040505E85447}"/>
              </a:ext>
            </a:extLst>
          </p:cNvPr>
          <p:cNvSpPr txBox="1">
            <a:spLocks noChangeArrowheads="1"/>
          </p:cNvSpPr>
          <p:nvPr/>
        </p:nvSpPr>
        <p:spPr bwMode="auto">
          <a:xfrm>
            <a:off x="1004888" y="5483225"/>
            <a:ext cx="4619625" cy="457200"/>
          </a:xfrm>
          <a:prstGeom prst="rect">
            <a:avLst/>
          </a:prstGeom>
          <a:noFill/>
          <a:ln w="9525">
            <a:noFill/>
            <a:miter lim="800000"/>
            <a:headEnd/>
            <a:tailEnd/>
          </a:ln>
        </p:spPr>
        <p:txBody>
          <a:bodyPr wrap="none">
            <a:spAutoFit/>
          </a:bodyPr>
          <a:lstStyle/>
          <a:p>
            <a:pPr algn="ctr">
              <a:defRPr/>
            </a:pPr>
            <a:r>
              <a:rPr lang="en-US" sz="2400" b="1">
                <a:solidFill>
                  <a:srgbClr val="CC0000"/>
                </a:solidFill>
                <a:latin typeface="+mj-lt"/>
                <a:cs typeface="Arial" pitchFamily="34" charset="0"/>
              </a:rPr>
              <a:t>Unfortunately, not so simple…</a:t>
            </a:r>
          </a:p>
        </p:txBody>
      </p:sp>
      <p:sp>
        <p:nvSpPr>
          <p:cNvPr id="23570" name="Rectangle 236">
            <a:extLst>
              <a:ext uri="{FF2B5EF4-FFF2-40B4-BE49-F238E27FC236}">
                <a16:creationId xmlns:a16="http://schemas.microsoft.com/office/drawing/2014/main" id="{E3AEEC44-D4C4-4F20-8BEC-F6A340BA5FFD}"/>
              </a:ext>
            </a:extLst>
          </p:cNvPr>
          <p:cNvSpPr>
            <a:spLocks noChangeArrowheads="1"/>
          </p:cNvSpPr>
          <p:nvPr/>
        </p:nvSpPr>
        <p:spPr bwMode="auto">
          <a:xfrm>
            <a:off x="4568825" y="3224213"/>
            <a:ext cx="515938" cy="3190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1" name="Rectangle 239">
            <a:extLst>
              <a:ext uri="{FF2B5EF4-FFF2-40B4-BE49-F238E27FC236}">
                <a16:creationId xmlns:a16="http://schemas.microsoft.com/office/drawing/2014/main" id="{8269B393-CA89-4267-9AF2-8CF87930B633}"/>
              </a:ext>
            </a:extLst>
          </p:cNvPr>
          <p:cNvSpPr>
            <a:spLocks noChangeArrowheads="1"/>
          </p:cNvSpPr>
          <p:nvPr/>
        </p:nvSpPr>
        <p:spPr bwMode="auto">
          <a:xfrm>
            <a:off x="2624138" y="3224213"/>
            <a:ext cx="544512" cy="7127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2" name="Rectangle 240">
            <a:extLst>
              <a:ext uri="{FF2B5EF4-FFF2-40B4-BE49-F238E27FC236}">
                <a16:creationId xmlns:a16="http://schemas.microsoft.com/office/drawing/2014/main" id="{E44767AF-434C-408D-8496-663279A164D9}"/>
              </a:ext>
            </a:extLst>
          </p:cNvPr>
          <p:cNvSpPr>
            <a:spLocks noChangeArrowheads="1"/>
          </p:cNvSpPr>
          <p:nvPr/>
        </p:nvSpPr>
        <p:spPr bwMode="auto">
          <a:xfrm>
            <a:off x="3213100" y="3230563"/>
            <a:ext cx="544513" cy="7127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3" name="Rectangle 241">
            <a:extLst>
              <a:ext uri="{FF2B5EF4-FFF2-40B4-BE49-F238E27FC236}">
                <a16:creationId xmlns:a16="http://schemas.microsoft.com/office/drawing/2014/main" id="{16514BB4-27C8-41C0-8FB1-E24AD7DFA9F1}"/>
              </a:ext>
            </a:extLst>
          </p:cNvPr>
          <p:cNvSpPr>
            <a:spLocks noChangeArrowheads="1"/>
          </p:cNvSpPr>
          <p:nvPr/>
        </p:nvSpPr>
        <p:spPr bwMode="auto">
          <a:xfrm>
            <a:off x="5140325" y="3232150"/>
            <a:ext cx="515938" cy="319088"/>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4" name="Rectangle 242">
            <a:extLst>
              <a:ext uri="{FF2B5EF4-FFF2-40B4-BE49-F238E27FC236}">
                <a16:creationId xmlns:a16="http://schemas.microsoft.com/office/drawing/2014/main" id="{80D0CD75-3362-4FD0-8117-51A0F0C65FB2}"/>
              </a:ext>
            </a:extLst>
          </p:cNvPr>
          <p:cNvSpPr>
            <a:spLocks noChangeArrowheads="1"/>
          </p:cNvSpPr>
          <p:nvPr/>
        </p:nvSpPr>
        <p:spPr bwMode="auto">
          <a:xfrm>
            <a:off x="4576763" y="3640138"/>
            <a:ext cx="515937" cy="3190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5" name="Rectangle 243">
            <a:extLst>
              <a:ext uri="{FF2B5EF4-FFF2-40B4-BE49-F238E27FC236}">
                <a16:creationId xmlns:a16="http://schemas.microsoft.com/office/drawing/2014/main" id="{E2BBEC90-98E9-4977-A73E-A425206F5577}"/>
              </a:ext>
            </a:extLst>
          </p:cNvPr>
          <p:cNvSpPr>
            <a:spLocks noChangeArrowheads="1"/>
          </p:cNvSpPr>
          <p:nvPr/>
        </p:nvSpPr>
        <p:spPr bwMode="auto">
          <a:xfrm>
            <a:off x="5148263" y="3632200"/>
            <a:ext cx="515937" cy="319088"/>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6" name="Rectangle 244">
            <a:extLst>
              <a:ext uri="{FF2B5EF4-FFF2-40B4-BE49-F238E27FC236}">
                <a16:creationId xmlns:a16="http://schemas.microsoft.com/office/drawing/2014/main" id="{95926174-C1A1-4938-8F5A-6BC733E4FDF4}"/>
              </a:ext>
            </a:extLst>
          </p:cNvPr>
          <p:cNvSpPr>
            <a:spLocks noChangeArrowheads="1"/>
          </p:cNvSpPr>
          <p:nvPr/>
        </p:nvSpPr>
        <p:spPr bwMode="auto">
          <a:xfrm>
            <a:off x="6462713" y="3240088"/>
            <a:ext cx="219075" cy="327025"/>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7" name="Rectangle 245">
            <a:extLst>
              <a:ext uri="{FF2B5EF4-FFF2-40B4-BE49-F238E27FC236}">
                <a16:creationId xmlns:a16="http://schemas.microsoft.com/office/drawing/2014/main" id="{275143BA-2710-43A6-95C2-95BCB69ACBF3}"/>
              </a:ext>
            </a:extLst>
          </p:cNvPr>
          <p:cNvSpPr>
            <a:spLocks noChangeArrowheads="1"/>
          </p:cNvSpPr>
          <p:nvPr/>
        </p:nvSpPr>
        <p:spPr bwMode="auto">
          <a:xfrm>
            <a:off x="6723063" y="3240088"/>
            <a:ext cx="220662" cy="327025"/>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8" name="Rectangle 246">
            <a:extLst>
              <a:ext uri="{FF2B5EF4-FFF2-40B4-BE49-F238E27FC236}">
                <a16:creationId xmlns:a16="http://schemas.microsoft.com/office/drawing/2014/main" id="{EB175908-8797-43C0-A81C-D0A95F33ACC7}"/>
              </a:ext>
            </a:extLst>
          </p:cNvPr>
          <p:cNvSpPr>
            <a:spLocks noChangeArrowheads="1"/>
          </p:cNvSpPr>
          <p:nvPr/>
        </p:nvSpPr>
        <p:spPr bwMode="auto">
          <a:xfrm>
            <a:off x="6464300" y="3633788"/>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79" name="Rectangle 247">
            <a:extLst>
              <a:ext uri="{FF2B5EF4-FFF2-40B4-BE49-F238E27FC236}">
                <a16:creationId xmlns:a16="http://schemas.microsoft.com/office/drawing/2014/main" id="{A84750B8-16F7-4EEA-8D19-807FABB0D007}"/>
              </a:ext>
            </a:extLst>
          </p:cNvPr>
          <p:cNvSpPr>
            <a:spLocks noChangeArrowheads="1"/>
          </p:cNvSpPr>
          <p:nvPr/>
        </p:nvSpPr>
        <p:spPr bwMode="auto">
          <a:xfrm>
            <a:off x="6726238" y="3633788"/>
            <a:ext cx="220662"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80" name="Rectangle 250">
            <a:extLst>
              <a:ext uri="{FF2B5EF4-FFF2-40B4-BE49-F238E27FC236}">
                <a16:creationId xmlns:a16="http://schemas.microsoft.com/office/drawing/2014/main" id="{897B9B96-85DC-4496-8C4B-C637F5868128}"/>
              </a:ext>
            </a:extLst>
          </p:cNvPr>
          <p:cNvSpPr>
            <a:spLocks noChangeArrowheads="1"/>
          </p:cNvSpPr>
          <p:nvPr/>
        </p:nvSpPr>
        <p:spPr bwMode="auto">
          <a:xfrm>
            <a:off x="7007225" y="3240088"/>
            <a:ext cx="219075" cy="327025"/>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81" name="Rectangle 251">
            <a:extLst>
              <a:ext uri="{FF2B5EF4-FFF2-40B4-BE49-F238E27FC236}">
                <a16:creationId xmlns:a16="http://schemas.microsoft.com/office/drawing/2014/main" id="{A51BFD5C-192F-4400-A9D7-E0EBD91D9EEA}"/>
              </a:ext>
            </a:extLst>
          </p:cNvPr>
          <p:cNvSpPr>
            <a:spLocks noChangeArrowheads="1"/>
          </p:cNvSpPr>
          <p:nvPr/>
        </p:nvSpPr>
        <p:spPr bwMode="auto">
          <a:xfrm>
            <a:off x="7281863" y="3240088"/>
            <a:ext cx="220662" cy="327025"/>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82" name="Rectangle 252">
            <a:extLst>
              <a:ext uri="{FF2B5EF4-FFF2-40B4-BE49-F238E27FC236}">
                <a16:creationId xmlns:a16="http://schemas.microsoft.com/office/drawing/2014/main" id="{BAC432DF-9908-425C-8837-329DC8712C21}"/>
              </a:ext>
            </a:extLst>
          </p:cNvPr>
          <p:cNvSpPr>
            <a:spLocks noChangeArrowheads="1"/>
          </p:cNvSpPr>
          <p:nvPr/>
        </p:nvSpPr>
        <p:spPr bwMode="auto">
          <a:xfrm>
            <a:off x="7008813" y="3633788"/>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83" name="Rectangle 253">
            <a:extLst>
              <a:ext uri="{FF2B5EF4-FFF2-40B4-BE49-F238E27FC236}">
                <a16:creationId xmlns:a16="http://schemas.microsoft.com/office/drawing/2014/main" id="{6C0AFBD9-0312-4EC2-9FCF-2077AB1E7AB7}"/>
              </a:ext>
            </a:extLst>
          </p:cNvPr>
          <p:cNvSpPr>
            <a:spLocks noChangeArrowheads="1"/>
          </p:cNvSpPr>
          <p:nvPr/>
        </p:nvSpPr>
        <p:spPr bwMode="auto">
          <a:xfrm>
            <a:off x="7285038" y="3633788"/>
            <a:ext cx="220662"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7431" name="Group 276">
            <a:extLst>
              <a:ext uri="{FF2B5EF4-FFF2-40B4-BE49-F238E27FC236}">
                <a16:creationId xmlns:a16="http://schemas.microsoft.com/office/drawing/2014/main" id="{4799CDE6-5431-4A5A-9467-A285B7EBBE5E}"/>
              </a:ext>
            </a:extLst>
          </p:cNvPr>
          <p:cNvGrpSpPr>
            <a:grpSpLocks/>
          </p:cNvGrpSpPr>
          <p:nvPr/>
        </p:nvGrpSpPr>
        <p:grpSpPr bwMode="auto">
          <a:xfrm>
            <a:off x="2709863" y="4311650"/>
            <a:ext cx="227012" cy="344488"/>
            <a:chOff x="2496" y="2725"/>
            <a:chExt cx="712" cy="739"/>
          </a:xfrm>
        </p:grpSpPr>
        <p:sp>
          <p:nvSpPr>
            <p:cNvPr id="23585" name="Rectangle 277">
              <a:extLst>
                <a:ext uri="{FF2B5EF4-FFF2-40B4-BE49-F238E27FC236}">
                  <a16:creationId xmlns:a16="http://schemas.microsoft.com/office/drawing/2014/main" id="{8AA337E5-C6BC-4EA0-AFBA-B878782D563C}"/>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86" name="Freeform 278">
              <a:extLst>
                <a:ext uri="{FF2B5EF4-FFF2-40B4-BE49-F238E27FC236}">
                  <a16:creationId xmlns:a16="http://schemas.microsoft.com/office/drawing/2014/main" id="{C3610F26-D0DD-4CDE-AE1F-091321808278}"/>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80" name="Group 279">
              <a:extLst>
                <a:ext uri="{FF2B5EF4-FFF2-40B4-BE49-F238E27FC236}">
                  <a16:creationId xmlns:a16="http://schemas.microsoft.com/office/drawing/2014/main" id="{61C3C578-3908-4F82-8269-C1AF651178A2}"/>
                </a:ext>
              </a:extLst>
            </p:cNvPr>
            <p:cNvGrpSpPr>
              <a:grpSpLocks/>
            </p:cNvGrpSpPr>
            <p:nvPr/>
          </p:nvGrpSpPr>
          <p:grpSpPr bwMode="auto">
            <a:xfrm>
              <a:off x="3072" y="2832"/>
              <a:ext cx="136" cy="632"/>
              <a:chOff x="3072" y="2832"/>
              <a:chExt cx="136" cy="632"/>
            </a:xfrm>
          </p:grpSpPr>
          <p:sp>
            <p:nvSpPr>
              <p:cNvPr id="23588" name="Freeform 280">
                <a:extLst>
                  <a:ext uri="{FF2B5EF4-FFF2-40B4-BE49-F238E27FC236}">
                    <a16:creationId xmlns:a16="http://schemas.microsoft.com/office/drawing/2014/main" id="{D1542064-15F4-419A-9DA3-AB8A87220505}"/>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89" name="Freeform 281">
                <a:extLst>
                  <a:ext uri="{FF2B5EF4-FFF2-40B4-BE49-F238E27FC236}">
                    <a16:creationId xmlns:a16="http://schemas.microsoft.com/office/drawing/2014/main" id="{0E4C8343-B539-441F-97FE-DA8E7E79A9E2}"/>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90" name="Freeform 282">
                <a:extLst>
                  <a:ext uri="{FF2B5EF4-FFF2-40B4-BE49-F238E27FC236}">
                    <a16:creationId xmlns:a16="http://schemas.microsoft.com/office/drawing/2014/main" id="{135B6269-F299-484E-A228-F32FCF8AF6F9}"/>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81" name="Group 283">
              <a:extLst>
                <a:ext uri="{FF2B5EF4-FFF2-40B4-BE49-F238E27FC236}">
                  <a16:creationId xmlns:a16="http://schemas.microsoft.com/office/drawing/2014/main" id="{7E1681DA-D922-49EA-804E-4B46BDA9A652}"/>
                </a:ext>
              </a:extLst>
            </p:cNvPr>
            <p:cNvGrpSpPr>
              <a:grpSpLocks/>
            </p:cNvGrpSpPr>
            <p:nvPr/>
          </p:nvGrpSpPr>
          <p:grpSpPr bwMode="auto">
            <a:xfrm flipH="1">
              <a:off x="2496" y="2832"/>
              <a:ext cx="136" cy="632"/>
              <a:chOff x="3072" y="2832"/>
              <a:chExt cx="136" cy="632"/>
            </a:xfrm>
          </p:grpSpPr>
          <p:sp>
            <p:nvSpPr>
              <p:cNvPr id="23592" name="Freeform 284">
                <a:extLst>
                  <a:ext uri="{FF2B5EF4-FFF2-40B4-BE49-F238E27FC236}">
                    <a16:creationId xmlns:a16="http://schemas.microsoft.com/office/drawing/2014/main" id="{53C64C59-05AE-4688-A8EE-12D10F6FB932}"/>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93" name="Freeform 285">
                <a:extLst>
                  <a:ext uri="{FF2B5EF4-FFF2-40B4-BE49-F238E27FC236}">
                    <a16:creationId xmlns:a16="http://schemas.microsoft.com/office/drawing/2014/main" id="{08C27870-563A-4A60-8B3F-C113111DFABD}"/>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594" name="Freeform 286">
                <a:extLst>
                  <a:ext uri="{FF2B5EF4-FFF2-40B4-BE49-F238E27FC236}">
                    <a16:creationId xmlns:a16="http://schemas.microsoft.com/office/drawing/2014/main" id="{BD8B7407-6064-4A70-B372-9FF32113353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32" name="Group 287">
            <a:extLst>
              <a:ext uri="{FF2B5EF4-FFF2-40B4-BE49-F238E27FC236}">
                <a16:creationId xmlns:a16="http://schemas.microsoft.com/office/drawing/2014/main" id="{7D27A7F6-A5D1-4326-98A0-B2FF51AE868D}"/>
              </a:ext>
            </a:extLst>
          </p:cNvPr>
          <p:cNvGrpSpPr>
            <a:grpSpLocks/>
          </p:cNvGrpSpPr>
          <p:nvPr/>
        </p:nvGrpSpPr>
        <p:grpSpPr bwMode="auto">
          <a:xfrm>
            <a:off x="3414713" y="4311650"/>
            <a:ext cx="227012" cy="344488"/>
            <a:chOff x="2496" y="2725"/>
            <a:chExt cx="712" cy="739"/>
          </a:xfrm>
        </p:grpSpPr>
        <p:sp>
          <p:nvSpPr>
            <p:cNvPr id="23596" name="Rectangle 288">
              <a:extLst>
                <a:ext uri="{FF2B5EF4-FFF2-40B4-BE49-F238E27FC236}">
                  <a16:creationId xmlns:a16="http://schemas.microsoft.com/office/drawing/2014/main" id="{FEDA33D2-E12C-4F05-8100-D3F28A40C8E6}"/>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597" name="Freeform 289">
              <a:extLst>
                <a:ext uri="{FF2B5EF4-FFF2-40B4-BE49-F238E27FC236}">
                  <a16:creationId xmlns:a16="http://schemas.microsoft.com/office/drawing/2014/main" id="{6FE79E83-8F9A-4A3A-A15A-34CCE1D33567}"/>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70" name="Group 290">
              <a:extLst>
                <a:ext uri="{FF2B5EF4-FFF2-40B4-BE49-F238E27FC236}">
                  <a16:creationId xmlns:a16="http://schemas.microsoft.com/office/drawing/2014/main" id="{237B29F8-48B4-47DE-A3BA-698BBF749747}"/>
                </a:ext>
              </a:extLst>
            </p:cNvPr>
            <p:cNvGrpSpPr>
              <a:grpSpLocks/>
            </p:cNvGrpSpPr>
            <p:nvPr/>
          </p:nvGrpSpPr>
          <p:grpSpPr bwMode="auto">
            <a:xfrm>
              <a:off x="3072" y="2832"/>
              <a:ext cx="136" cy="632"/>
              <a:chOff x="3072" y="2832"/>
              <a:chExt cx="136" cy="632"/>
            </a:xfrm>
          </p:grpSpPr>
          <p:sp>
            <p:nvSpPr>
              <p:cNvPr id="23599" name="Freeform 291">
                <a:extLst>
                  <a:ext uri="{FF2B5EF4-FFF2-40B4-BE49-F238E27FC236}">
                    <a16:creationId xmlns:a16="http://schemas.microsoft.com/office/drawing/2014/main" id="{7AB4DE5A-0205-4AF2-AC3A-34D8903BA56B}"/>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00" name="Freeform 292">
                <a:extLst>
                  <a:ext uri="{FF2B5EF4-FFF2-40B4-BE49-F238E27FC236}">
                    <a16:creationId xmlns:a16="http://schemas.microsoft.com/office/drawing/2014/main" id="{A9DA497C-E535-4C6E-A151-72CAB336B63F}"/>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01" name="Freeform 293">
                <a:extLst>
                  <a:ext uri="{FF2B5EF4-FFF2-40B4-BE49-F238E27FC236}">
                    <a16:creationId xmlns:a16="http://schemas.microsoft.com/office/drawing/2014/main" id="{995AA058-7B7C-4579-A50D-DB2272D8BB30}"/>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71" name="Group 294">
              <a:extLst>
                <a:ext uri="{FF2B5EF4-FFF2-40B4-BE49-F238E27FC236}">
                  <a16:creationId xmlns:a16="http://schemas.microsoft.com/office/drawing/2014/main" id="{854A7947-A77B-4CCD-8350-77358CDC26E0}"/>
                </a:ext>
              </a:extLst>
            </p:cNvPr>
            <p:cNvGrpSpPr>
              <a:grpSpLocks/>
            </p:cNvGrpSpPr>
            <p:nvPr/>
          </p:nvGrpSpPr>
          <p:grpSpPr bwMode="auto">
            <a:xfrm flipH="1">
              <a:off x="2496" y="2832"/>
              <a:ext cx="136" cy="632"/>
              <a:chOff x="3072" y="2832"/>
              <a:chExt cx="136" cy="632"/>
            </a:xfrm>
          </p:grpSpPr>
          <p:sp>
            <p:nvSpPr>
              <p:cNvPr id="23603" name="Freeform 295">
                <a:extLst>
                  <a:ext uri="{FF2B5EF4-FFF2-40B4-BE49-F238E27FC236}">
                    <a16:creationId xmlns:a16="http://schemas.microsoft.com/office/drawing/2014/main" id="{CAE612AD-8026-4BBF-B07B-44263CE9268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04" name="Freeform 296">
                <a:extLst>
                  <a:ext uri="{FF2B5EF4-FFF2-40B4-BE49-F238E27FC236}">
                    <a16:creationId xmlns:a16="http://schemas.microsoft.com/office/drawing/2014/main" id="{81444755-C1BF-4C9E-B174-22623B75A30C}"/>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05" name="Freeform 297">
                <a:extLst>
                  <a:ext uri="{FF2B5EF4-FFF2-40B4-BE49-F238E27FC236}">
                    <a16:creationId xmlns:a16="http://schemas.microsoft.com/office/drawing/2014/main" id="{142FF25F-D357-409D-A3FD-D61CF6611107}"/>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33" name="Group 298">
            <a:extLst>
              <a:ext uri="{FF2B5EF4-FFF2-40B4-BE49-F238E27FC236}">
                <a16:creationId xmlns:a16="http://schemas.microsoft.com/office/drawing/2014/main" id="{8C88D40F-CB03-485F-A582-4492C29B92E5}"/>
              </a:ext>
            </a:extLst>
          </p:cNvPr>
          <p:cNvGrpSpPr>
            <a:grpSpLocks/>
          </p:cNvGrpSpPr>
          <p:nvPr/>
        </p:nvGrpSpPr>
        <p:grpSpPr bwMode="auto">
          <a:xfrm>
            <a:off x="4662488" y="4319588"/>
            <a:ext cx="227012" cy="344487"/>
            <a:chOff x="2496" y="2725"/>
            <a:chExt cx="712" cy="739"/>
          </a:xfrm>
        </p:grpSpPr>
        <p:sp>
          <p:nvSpPr>
            <p:cNvPr id="23607" name="Rectangle 299">
              <a:extLst>
                <a:ext uri="{FF2B5EF4-FFF2-40B4-BE49-F238E27FC236}">
                  <a16:creationId xmlns:a16="http://schemas.microsoft.com/office/drawing/2014/main" id="{2FF1036F-64F4-4172-8013-F5740E0314D0}"/>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08" name="Freeform 300">
              <a:extLst>
                <a:ext uri="{FF2B5EF4-FFF2-40B4-BE49-F238E27FC236}">
                  <a16:creationId xmlns:a16="http://schemas.microsoft.com/office/drawing/2014/main" id="{02B0D09B-24F1-4210-A7AB-1AAA5E175961}"/>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60" name="Group 301">
              <a:extLst>
                <a:ext uri="{FF2B5EF4-FFF2-40B4-BE49-F238E27FC236}">
                  <a16:creationId xmlns:a16="http://schemas.microsoft.com/office/drawing/2014/main" id="{B9713B1E-3B08-4A9B-8C27-5EB684B94F8B}"/>
                </a:ext>
              </a:extLst>
            </p:cNvPr>
            <p:cNvGrpSpPr>
              <a:grpSpLocks/>
            </p:cNvGrpSpPr>
            <p:nvPr/>
          </p:nvGrpSpPr>
          <p:grpSpPr bwMode="auto">
            <a:xfrm>
              <a:off x="3072" y="2832"/>
              <a:ext cx="136" cy="632"/>
              <a:chOff x="3072" y="2832"/>
              <a:chExt cx="136" cy="632"/>
            </a:xfrm>
          </p:grpSpPr>
          <p:sp>
            <p:nvSpPr>
              <p:cNvPr id="23610" name="Freeform 302">
                <a:extLst>
                  <a:ext uri="{FF2B5EF4-FFF2-40B4-BE49-F238E27FC236}">
                    <a16:creationId xmlns:a16="http://schemas.microsoft.com/office/drawing/2014/main" id="{0BCB57C8-1482-40C8-B461-412E470D71B7}"/>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11" name="Freeform 303">
                <a:extLst>
                  <a:ext uri="{FF2B5EF4-FFF2-40B4-BE49-F238E27FC236}">
                    <a16:creationId xmlns:a16="http://schemas.microsoft.com/office/drawing/2014/main" id="{1806CB25-7B9B-46F0-B6F2-0FC85C6B400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12" name="Freeform 304">
                <a:extLst>
                  <a:ext uri="{FF2B5EF4-FFF2-40B4-BE49-F238E27FC236}">
                    <a16:creationId xmlns:a16="http://schemas.microsoft.com/office/drawing/2014/main" id="{E2153039-DD8C-415F-AC45-65D0AF2056D5}"/>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61" name="Group 305">
              <a:extLst>
                <a:ext uri="{FF2B5EF4-FFF2-40B4-BE49-F238E27FC236}">
                  <a16:creationId xmlns:a16="http://schemas.microsoft.com/office/drawing/2014/main" id="{33D6AC8C-F834-4E4B-97CE-6B346F05CF56}"/>
                </a:ext>
              </a:extLst>
            </p:cNvPr>
            <p:cNvGrpSpPr>
              <a:grpSpLocks/>
            </p:cNvGrpSpPr>
            <p:nvPr/>
          </p:nvGrpSpPr>
          <p:grpSpPr bwMode="auto">
            <a:xfrm flipH="1">
              <a:off x="2496" y="2832"/>
              <a:ext cx="136" cy="632"/>
              <a:chOff x="3072" y="2832"/>
              <a:chExt cx="136" cy="632"/>
            </a:xfrm>
          </p:grpSpPr>
          <p:sp>
            <p:nvSpPr>
              <p:cNvPr id="23614" name="Freeform 306">
                <a:extLst>
                  <a:ext uri="{FF2B5EF4-FFF2-40B4-BE49-F238E27FC236}">
                    <a16:creationId xmlns:a16="http://schemas.microsoft.com/office/drawing/2014/main" id="{84450AE8-0758-4984-93BE-CD185E0901E2}"/>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15" name="Freeform 307">
                <a:extLst>
                  <a:ext uri="{FF2B5EF4-FFF2-40B4-BE49-F238E27FC236}">
                    <a16:creationId xmlns:a16="http://schemas.microsoft.com/office/drawing/2014/main" id="{4009B50B-770E-4806-8887-5461272B27B9}"/>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16" name="Freeform 308">
                <a:extLst>
                  <a:ext uri="{FF2B5EF4-FFF2-40B4-BE49-F238E27FC236}">
                    <a16:creationId xmlns:a16="http://schemas.microsoft.com/office/drawing/2014/main" id="{7FF26893-FCBD-4487-BBD0-46F6B41F69EE}"/>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34" name="Group 309">
            <a:extLst>
              <a:ext uri="{FF2B5EF4-FFF2-40B4-BE49-F238E27FC236}">
                <a16:creationId xmlns:a16="http://schemas.microsoft.com/office/drawing/2014/main" id="{D3C7E356-7397-48B6-B149-C52231752568}"/>
              </a:ext>
            </a:extLst>
          </p:cNvPr>
          <p:cNvGrpSpPr>
            <a:grpSpLocks/>
          </p:cNvGrpSpPr>
          <p:nvPr/>
        </p:nvGrpSpPr>
        <p:grpSpPr bwMode="auto">
          <a:xfrm>
            <a:off x="5295900" y="4305300"/>
            <a:ext cx="227013" cy="344488"/>
            <a:chOff x="2496" y="2725"/>
            <a:chExt cx="712" cy="739"/>
          </a:xfrm>
        </p:grpSpPr>
        <p:sp>
          <p:nvSpPr>
            <p:cNvPr id="23618" name="Rectangle 310">
              <a:extLst>
                <a:ext uri="{FF2B5EF4-FFF2-40B4-BE49-F238E27FC236}">
                  <a16:creationId xmlns:a16="http://schemas.microsoft.com/office/drawing/2014/main" id="{8233CC85-C77D-4372-81AD-99A1BB31DE53}"/>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19" name="Freeform 311">
              <a:extLst>
                <a:ext uri="{FF2B5EF4-FFF2-40B4-BE49-F238E27FC236}">
                  <a16:creationId xmlns:a16="http://schemas.microsoft.com/office/drawing/2014/main" id="{7301CF73-43A5-4C16-8BA0-FA3BF3EF597E}"/>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50" name="Group 312">
              <a:extLst>
                <a:ext uri="{FF2B5EF4-FFF2-40B4-BE49-F238E27FC236}">
                  <a16:creationId xmlns:a16="http://schemas.microsoft.com/office/drawing/2014/main" id="{BBCEAA11-1F0E-4B8F-908C-6C67C4ADACF5}"/>
                </a:ext>
              </a:extLst>
            </p:cNvPr>
            <p:cNvGrpSpPr>
              <a:grpSpLocks/>
            </p:cNvGrpSpPr>
            <p:nvPr/>
          </p:nvGrpSpPr>
          <p:grpSpPr bwMode="auto">
            <a:xfrm>
              <a:off x="3072" y="2832"/>
              <a:ext cx="136" cy="632"/>
              <a:chOff x="3072" y="2832"/>
              <a:chExt cx="136" cy="632"/>
            </a:xfrm>
          </p:grpSpPr>
          <p:sp>
            <p:nvSpPr>
              <p:cNvPr id="23621" name="Freeform 313">
                <a:extLst>
                  <a:ext uri="{FF2B5EF4-FFF2-40B4-BE49-F238E27FC236}">
                    <a16:creationId xmlns:a16="http://schemas.microsoft.com/office/drawing/2014/main" id="{D8244006-52F4-4D9F-BF2F-0E56EA7CD35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22" name="Freeform 314">
                <a:extLst>
                  <a:ext uri="{FF2B5EF4-FFF2-40B4-BE49-F238E27FC236}">
                    <a16:creationId xmlns:a16="http://schemas.microsoft.com/office/drawing/2014/main" id="{67A28FC1-B029-4615-8A7B-140393FDFFCC}"/>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23" name="Freeform 315">
                <a:extLst>
                  <a:ext uri="{FF2B5EF4-FFF2-40B4-BE49-F238E27FC236}">
                    <a16:creationId xmlns:a16="http://schemas.microsoft.com/office/drawing/2014/main" id="{FD17AD5C-461B-4C49-86BB-882C35C7566B}"/>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51" name="Group 316">
              <a:extLst>
                <a:ext uri="{FF2B5EF4-FFF2-40B4-BE49-F238E27FC236}">
                  <a16:creationId xmlns:a16="http://schemas.microsoft.com/office/drawing/2014/main" id="{E4E7F3A7-41FB-4560-B95B-B63E1C5449FA}"/>
                </a:ext>
              </a:extLst>
            </p:cNvPr>
            <p:cNvGrpSpPr>
              <a:grpSpLocks/>
            </p:cNvGrpSpPr>
            <p:nvPr/>
          </p:nvGrpSpPr>
          <p:grpSpPr bwMode="auto">
            <a:xfrm flipH="1">
              <a:off x="2496" y="2832"/>
              <a:ext cx="136" cy="632"/>
              <a:chOff x="3072" y="2832"/>
              <a:chExt cx="136" cy="632"/>
            </a:xfrm>
          </p:grpSpPr>
          <p:sp>
            <p:nvSpPr>
              <p:cNvPr id="23625" name="Freeform 317">
                <a:extLst>
                  <a:ext uri="{FF2B5EF4-FFF2-40B4-BE49-F238E27FC236}">
                    <a16:creationId xmlns:a16="http://schemas.microsoft.com/office/drawing/2014/main" id="{EAFCDAF0-295B-4F46-AE3A-5DBFB49CBEA7}"/>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26" name="Freeform 318">
                <a:extLst>
                  <a:ext uri="{FF2B5EF4-FFF2-40B4-BE49-F238E27FC236}">
                    <a16:creationId xmlns:a16="http://schemas.microsoft.com/office/drawing/2014/main" id="{04431708-8FD1-4C9F-B340-92646F88180D}"/>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27" name="Freeform 319">
                <a:extLst>
                  <a:ext uri="{FF2B5EF4-FFF2-40B4-BE49-F238E27FC236}">
                    <a16:creationId xmlns:a16="http://schemas.microsoft.com/office/drawing/2014/main" id="{FAEE23B5-81C8-4465-81A9-D57917C2C597}"/>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35" name="Group 320">
            <a:extLst>
              <a:ext uri="{FF2B5EF4-FFF2-40B4-BE49-F238E27FC236}">
                <a16:creationId xmlns:a16="http://schemas.microsoft.com/office/drawing/2014/main" id="{87983522-6A14-4C3C-963B-9872AB6722FB}"/>
              </a:ext>
            </a:extLst>
          </p:cNvPr>
          <p:cNvGrpSpPr>
            <a:grpSpLocks/>
          </p:cNvGrpSpPr>
          <p:nvPr/>
        </p:nvGrpSpPr>
        <p:grpSpPr bwMode="auto">
          <a:xfrm>
            <a:off x="4670425" y="4733925"/>
            <a:ext cx="227013" cy="344488"/>
            <a:chOff x="2496" y="2725"/>
            <a:chExt cx="712" cy="739"/>
          </a:xfrm>
        </p:grpSpPr>
        <p:sp>
          <p:nvSpPr>
            <p:cNvPr id="23629" name="Rectangle 321">
              <a:extLst>
                <a:ext uri="{FF2B5EF4-FFF2-40B4-BE49-F238E27FC236}">
                  <a16:creationId xmlns:a16="http://schemas.microsoft.com/office/drawing/2014/main" id="{7E366B3C-1CFD-44A3-BFD7-20793CFA6085}"/>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30" name="Freeform 322">
              <a:extLst>
                <a:ext uri="{FF2B5EF4-FFF2-40B4-BE49-F238E27FC236}">
                  <a16:creationId xmlns:a16="http://schemas.microsoft.com/office/drawing/2014/main" id="{B623B2DE-46A4-463F-B3DE-9D4C4A3A1720}"/>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40" name="Group 323">
              <a:extLst>
                <a:ext uri="{FF2B5EF4-FFF2-40B4-BE49-F238E27FC236}">
                  <a16:creationId xmlns:a16="http://schemas.microsoft.com/office/drawing/2014/main" id="{E5BC96B2-A987-4C61-A177-4EB290E9D656}"/>
                </a:ext>
              </a:extLst>
            </p:cNvPr>
            <p:cNvGrpSpPr>
              <a:grpSpLocks/>
            </p:cNvGrpSpPr>
            <p:nvPr/>
          </p:nvGrpSpPr>
          <p:grpSpPr bwMode="auto">
            <a:xfrm>
              <a:off x="3072" y="2832"/>
              <a:ext cx="136" cy="632"/>
              <a:chOff x="3072" y="2832"/>
              <a:chExt cx="136" cy="632"/>
            </a:xfrm>
          </p:grpSpPr>
          <p:sp>
            <p:nvSpPr>
              <p:cNvPr id="23632" name="Freeform 324">
                <a:extLst>
                  <a:ext uri="{FF2B5EF4-FFF2-40B4-BE49-F238E27FC236}">
                    <a16:creationId xmlns:a16="http://schemas.microsoft.com/office/drawing/2014/main" id="{D8FCBCF1-336C-4B74-A71B-BABB9E02D235}"/>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33" name="Freeform 325">
                <a:extLst>
                  <a:ext uri="{FF2B5EF4-FFF2-40B4-BE49-F238E27FC236}">
                    <a16:creationId xmlns:a16="http://schemas.microsoft.com/office/drawing/2014/main" id="{F7DE3B38-FB44-4054-A4DB-64CBDA8212F6}"/>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34" name="Freeform 326">
                <a:extLst>
                  <a:ext uri="{FF2B5EF4-FFF2-40B4-BE49-F238E27FC236}">
                    <a16:creationId xmlns:a16="http://schemas.microsoft.com/office/drawing/2014/main" id="{BAD5A825-459B-4B68-A24E-971317BF4E1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41" name="Group 327">
              <a:extLst>
                <a:ext uri="{FF2B5EF4-FFF2-40B4-BE49-F238E27FC236}">
                  <a16:creationId xmlns:a16="http://schemas.microsoft.com/office/drawing/2014/main" id="{F9BB569F-DAF3-4369-8F0F-E6E211F3656B}"/>
                </a:ext>
              </a:extLst>
            </p:cNvPr>
            <p:cNvGrpSpPr>
              <a:grpSpLocks/>
            </p:cNvGrpSpPr>
            <p:nvPr/>
          </p:nvGrpSpPr>
          <p:grpSpPr bwMode="auto">
            <a:xfrm flipH="1">
              <a:off x="2496" y="2832"/>
              <a:ext cx="136" cy="632"/>
              <a:chOff x="3072" y="2832"/>
              <a:chExt cx="136" cy="632"/>
            </a:xfrm>
          </p:grpSpPr>
          <p:sp>
            <p:nvSpPr>
              <p:cNvPr id="23636" name="Freeform 328">
                <a:extLst>
                  <a:ext uri="{FF2B5EF4-FFF2-40B4-BE49-F238E27FC236}">
                    <a16:creationId xmlns:a16="http://schemas.microsoft.com/office/drawing/2014/main" id="{95FD2320-3D2F-4CFB-8DBB-5B92DDDD77A1}"/>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37" name="Freeform 329">
                <a:extLst>
                  <a:ext uri="{FF2B5EF4-FFF2-40B4-BE49-F238E27FC236}">
                    <a16:creationId xmlns:a16="http://schemas.microsoft.com/office/drawing/2014/main" id="{D6D4EF2E-7C90-4B85-A9BE-0BBEF7244C25}"/>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38" name="Freeform 330">
                <a:extLst>
                  <a:ext uri="{FF2B5EF4-FFF2-40B4-BE49-F238E27FC236}">
                    <a16:creationId xmlns:a16="http://schemas.microsoft.com/office/drawing/2014/main" id="{6C67FA9A-358D-4C80-B982-B828118FB16F}"/>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36" name="Group 331">
            <a:extLst>
              <a:ext uri="{FF2B5EF4-FFF2-40B4-BE49-F238E27FC236}">
                <a16:creationId xmlns:a16="http://schemas.microsoft.com/office/drawing/2014/main" id="{EFB15B27-27CE-425E-BFA6-9090290FED08}"/>
              </a:ext>
            </a:extLst>
          </p:cNvPr>
          <p:cNvGrpSpPr>
            <a:grpSpLocks/>
          </p:cNvGrpSpPr>
          <p:nvPr/>
        </p:nvGrpSpPr>
        <p:grpSpPr bwMode="auto">
          <a:xfrm>
            <a:off x="5289550" y="4733925"/>
            <a:ext cx="227013" cy="344488"/>
            <a:chOff x="2496" y="2725"/>
            <a:chExt cx="712" cy="739"/>
          </a:xfrm>
        </p:grpSpPr>
        <p:sp>
          <p:nvSpPr>
            <p:cNvPr id="23640" name="Rectangle 332">
              <a:extLst>
                <a:ext uri="{FF2B5EF4-FFF2-40B4-BE49-F238E27FC236}">
                  <a16:creationId xmlns:a16="http://schemas.microsoft.com/office/drawing/2014/main" id="{1900C752-DE51-4BFD-9E02-C6E61B94059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41" name="Freeform 333">
              <a:extLst>
                <a:ext uri="{FF2B5EF4-FFF2-40B4-BE49-F238E27FC236}">
                  <a16:creationId xmlns:a16="http://schemas.microsoft.com/office/drawing/2014/main" id="{1E11CFF3-05B7-4AA8-9147-BD97A4B45BA0}"/>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30" name="Group 334">
              <a:extLst>
                <a:ext uri="{FF2B5EF4-FFF2-40B4-BE49-F238E27FC236}">
                  <a16:creationId xmlns:a16="http://schemas.microsoft.com/office/drawing/2014/main" id="{53C1DD09-9A28-473F-8F02-2023585D6411}"/>
                </a:ext>
              </a:extLst>
            </p:cNvPr>
            <p:cNvGrpSpPr>
              <a:grpSpLocks/>
            </p:cNvGrpSpPr>
            <p:nvPr/>
          </p:nvGrpSpPr>
          <p:grpSpPr bwMode="auto">
            <a:xfrm>
              <a:off x="3072" y="2832"/>
              <a:ext cx="136" cy="632"/>
              <a:chOff x="3072" y="2832"/>
              <a:chExt cx="136" cy="632"/>
            </a:xfrm>
          </p:grpSpPr>
          <p:sp>
            <p:nvSpPr>
              <p:cNvPr id="23643" name="Freeform 335">
                <a:extLst>
                  <a:ext uri="{FF2B5EF4-FFF2-40B4-BE49-F238E27FC236}">
                    <a16:creationId xmlns:a16="http://schemas.microsoft.com/office/drawing/2014/main" id="{D731556F-0168-491F-A09C-91150DCB2F6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44" name="Freeform 336">
                <a:extLst>
                  <a:ext uri="{FF2B5EF4-FFF2-40B4-BE49-F238E27FC236}">
                    <a16:creationId xmlns:a16="http://schemas.microsoft.com/office/drawing/2014/main" id="{672A4813-E10F-447D-B27D-5C730D83C14C}"/>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45" name="Freeform 337">
                <a:extLst>
                  <a:ext uri="{FF2B5EF4-FFF2-40B4-BE49-F238E27FC236}">
                    <a16:creationId xmlns:a16="http://schemas.microsoft.com/office/drawing/2014/main" id="{C84863C2-BCC6-4707-988D-9528B3176950}"/>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31" name="Group 338">
              <a:extLst>
                <a:ext uri="{FF2B5EF4-FFF2-40B4-BE49-F238E27FC236}">
                  <a16:creationId xmlns:a16="http://schemas.microsoft.com/office/drawing/2014/main" id="{0EF2B900-E381-464A-A1BE-79689C0FFB7C}"/>
                </a:ext>
              </a:extLst>
            </p:cNvPr>
            <p:cNvGrpSpPr>
              <a:grpSpLocks/>
            </p:cNvGrpSpPr>
            <p:nvPr/>
          </p:nvGrpSpPr>
          <p:grpSpPr bwMode="auto">
            <a:xfrm flipH="1">
              <a:off x="2496" y="2832"/>
              <a:ext cx="136" cy="632"/>
              <a:chOff x="3072" y="2832"/>
              <a:chExt cx="136" cy="632"/>
            </a:xfrm>
          </p:grpSpPr>
          <p:sp>
            <p:nvSpPr>
              <p:cNvPr id="23647" name="Freeform 339">
                <a:extLst>
                  <a:ext uri="{FF2B5EF4-FFF2-40B4-BE49-F238E27FC236}">
                    <a16:creationId xmlns:a16="http://schemas.microsoft.com/office/drawing/2014/main" id="{92174569-6078-4AD6-A418-929D051841F7}"/>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48" name="Freeform 340">
                <a:extLst>
                  <a:ext uri="{FF2B5EF4-FFF2-40B4-BE49-F238E27FC236}">
                    <a16:creationId xmlns:a16="http://schemas.microsoft.com/office/drawing/2014/main" id="{68B346F0-3460-4D99-9783-6C35EF8FE68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49" name="Freeform 341">
                <a:extLst>
                  <a:ext uri="{FF2B5EF4-FFF2-40B4-BE49-F238E27FC236}">
                    <a16:creationId xmlns:a16="http://schemas.microsoft.com/office/drawing/2014/main" id="{E21F2000-8AF6-4804-A35F-8CAFA0D6B5ED}"/>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23650" name="Rectangle 50">
            <a:extLst>
              <a:ext uri="{FF2B5EF4-FFF2-40B4-BE49-F238E27FC236}">
                <a16:creationId xmlns:a16="http://schemas.microsoft.com/office/drawing/2014/main" id="{6BB83218-C0F9-46F3-B0C4-02A10902203D}"/>
              </a:ext>
            </a:extLst>
          </p:cNvPr>
          <p:cNvSpPr>
            <a:spLocks noChangeArrowheads="1"/>
          </p:cNvSpPr>
          <p:nvPr/>
        </p:nvSpPr>
        <p:spPr bwMode="auto">
          <a:xfrm>
            <a:off x="4503738" y="4276725"/>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51" name="Rectangle 49">
            <a:extLst>
              <a:ext uri="{FF2B5EF4-FFF2-40B4-BE49-F238E27FC236}">
                <a16:creationId xmlns:a16="http://schemas.microsoft.com/office/drawing/2014/main" id="{3E4778B2-9847-48B8-809C-94D94D9F81FE}"/>
              </a:ext>
            </a:extLst>
          </p:cNvPr>
          <p:cNvSpPr>
            <a:spLocks noChangeArrowheads="1"/>
          </p:cNvSpPr>
          <p:nvPr/>
        </p:nvSpPr>
        <p:spPr bwMode="auto">
          <a:xfrm>
            <a:off x="2633663" y="4275138"/>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7439" name="Group 342">
            <a:extLst>
              <a:ext uri="{FF2B5EF4-FFF2-40B4-BE49-F238E27FC236}">
                <a16:creationId xmlns:a16="http://schemas.microsoft.com/office/drawing/2014/main" id="{FA79E9E1-F06A-40FB-BF19-E9B4FC488317}"/>
              </a:ext>
            </a:extLst>
          </p:cNvPr>
          <p:cNvGrpSpPr>
            <a:grpSpLocks/>
          </p:cNvGrpSpPr>
          <p:nvPr/>
        </p:nvGrpSpPr>
        <p:grpSpPr bwMode="auto">
          <a:xfrm>
            <a:off x="6556375" y="4298950"/>
            <a:ext cx="227013" cy="344488"/>
            <a:chOff x="2496" y="2725"/>
            <a:chExt cx="712" cy="739"/>
          </a:xfrm>
        </p:grpSpPr>
        <p:sp>
          <p:nvSpPr>
            <p:cNvPr id="23653" name="Rectangle 343">
              <a:extLst>
                <a:ext uri="{FF2B5EF4-FFF2-40B4-BE49-F238E27FC236}">
                  <a16:creationId xmlns:a16="http://schemas.microsoft.com/office/drawing/2014/main" id="{88D7543A-6842-41B8-BAD8-0E1C70A9AE7C}"/>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54" name="Freeform 344">
              <a:extLst>
                <a:ext uri="{FF2B5EF4-FFF2-40B4-BE49-F238E27FC236}">
                  <a16:creationId xmlns:a16="http://schemas.microsoft.com/office/drawing/2014/main" id="{34B8A7EB-42DA-4350-9ED9-2A22DCC3628F}"/>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20" name="Group 345">
              <a:extLst>
                <a:ext uri="{FF2B5EF4-FFF2-40B4-BE49-F238E27FC236}">
                  <a16:creationId xmlns:a16="http://schemas.microsoft.com/office/drawing/2014/main" id="{BC0EBFCF-5490-4E23-A4C7-2CED0B85CD89}"/>
                </a:ext>
              </a:extLst>
            </p:cNvPr>
            <p:cNvGrpSpPr>
              <a:grpSpLocks/>
            </p:cNvGrpSpPr>
            <p:nvPr/>
          </p:nvGrpSpPr>
          <p:grpSpPr bwMode="auto">
            <a:xfrm>
              <a:off x="3072" y="2832"/>
              <a:ext cx="136" cy="632"/>
              <a:chOff x="3072" y="2832"/>
              <a:chExt cx="136" cy="632"/>
            </a:xfrm>
          </p:grpSpPr>
          <p:sp>
            <p:nvSpPr>
              <p:cNvPr id="23656" name="Freeform 346">
                <a:extLst>
                  <a:ext uri="{FF2B5EF4-FFF2-40B4-BE49-F238E27FC236}">
                    <a16:creationId xmlns:a16="http://schemas.microsoft.com/office/drawing/2014/main" id="{5B8F8023-2DE7-4834-A8E7-683317E4845A}"/>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57" name="Freeform 347">
                <a:extLst>
                  <a:ext uri="{FF2B5EF4-FFF2-40B4-BE49-F238E27FC236}">
                    <a16:creationId xmlns:a16="http://schemas.microsoft.com/office/drawing/2014/main" id="{DEC5C2E8-5E00-43E6-B158-5D842DEEB2A4}"/>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58" name="Freeform 348">
                <a:extLst>
                  <a:ext uri="{FF2B5EF4-FFF2-40B4-BE49-F238E27FC236}">
                    <a16:creationId xmlns:a16="http://schemas.microsoft.com/office/drawing/2014/main" id="{0E44C202-7276-4215-9408-9D4E45EDC26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21" name="Group 349">
              <a:extLst>
                <a:ext uri="{FF2B5EF4-FFF2-40B4-BE49-F238E27FC236}">
                  <a16:creationId xmlns:a16="http://schemas.microsoft.com/office/drawing/2014/main" id="{ED7DFF0E-4F26-41A3-B9E4-F78B69E33782}"/>
                </a:ext>
              </a:extLst>
            </p:cNvPr>
            <p:cNvGrpSpPr>
              <a:grpSpLocks/>
            </p:cNvGrpSpPr>
            <p:nvPr/>
          </p:nvGrpSpPr>
          <p:grpSpPr bwMode="auto">
            <a:xfrm flipH="1">
              <a:off x="2496" y="2832"/>
              <a:ext cx="136" cy="632"/>
              <a:chOff x="3072" y="2832"/>
              <a:chExt cx="136" cy="632"/>
            </a:xfrm>
          </p:grpSpPr>
          <p:sp>
            <p:nvSpPr>
              <p:cNvPr id="23660" name="Freeform 350">
                <a:extLst>
                  <a:ext uri="{FF2B5EF4-FFF2-40B4-BE49-F238E27FC236}">
                    <a16:creationId xmlns:a16="http://schemas.microsoft.com/office/drawing/2014/main" id="{4A6283F3-66B3-4297-8F24-4FD4ADE982CD}"/>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61" name="Freeform 351">
                <a:extLst>
                  <a:ext uri="{FF2B5EF4-FFF2-40B4-BE49-F238E27FC236}">
                    <a16:creationId xmlns:a16="http://schemas.microsoft.com/office/drawing/2014/main" id="{815566BC-7C47-4CCB-B234-4C175C770DF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62" name="Freeform 352">
                <a:extLst>
                  <a:ext uri="{FF2B5EF4-FFF2-40B4-BE49-F238E27FC236}">
                    <a16:creationId xmlns:a16="http://schemas.microsoft.com/office/drawing/2014/main" id="{D49CB5D0-5AD6-472E-ADA5-6E93E0818E45}"/>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0" name="Group 353">
            <a:extLst>
              <a:ext uri="{FF2B5EF4-FFF2-40B4-BE49-F238E27FC236}">
                <a16:creationId xmlns:a16="http://schemas.microsoft.com/office/drawing/2014/main" id="{39CEEF2B-14BD-49F1-811F-103C4D25C7BF}"/>
              </a:ext>
            </a:extLst>
          </p:cNvPr>
          <p:cNvGrpSpPr>
            <a:grpSpLocks/>
          </p:cNvGrpSpPr>
          <p:nvPr/>
        </p:nvGrpSpPr>
        <p:grpSpPr bwMode="auto">
          <a:xfrm>
            <a:off x="7189788" y="4284663"/>
            <a:ext cx="227012" cy="344487"/>
            <a:chOff x="2496" y="2725"/>
            <a:chExt cx="712" cy="739"/>
          </a:xfrm>
        </p:grpSpPr>
        <p:sp>
          <p:nvSpPr>
            <p:cNvPr id="23664" name="Rectangle 354">
              <a:extLst>
                <a:ext uri="{FF2B5EF4-FFF2-40B4-BE49-F238E27FC236}">
                  <a16:creationId xmlns:a16="http://schemas.microsoft.com/office/drawing/2014/main" id="{C811DABE-EE89-4579-8217-9ACE18439F23}"/>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65" name="Freeform 355">
              <a:extLst>
                <a:ext uri="{FF2B5EF4-FFF2-40B4-BE49-F238E27FC236}">
                  <a16:creationId xmlns:a16="http://schemas.microsoft.com/office/drawing/2014/main" id="{D46E6B5D-6206-47C1-A0E1-4C2AB87961DA}"/>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10" name="Group 356">
              <a:extLst>
                <a:ext uri="{FF2B5EF4-FFF2-40B4-BE49-F238E27FC236}">
                  <a16:creationId xmlns:a16="http://schemas.microsoft.com/office/drawing/2014/main" id="{9B2336DA-5D10-4498-B45C-4229B00992E8}"/>
                </a:ext>
              </a:extLst>
            </p:cNvPr>
            <p:cNvGrpSpPr>
              <a:grpSpLocks/>
            </p:cNvGrpSpPr>
            <p:nvPr/>
          </p:nvGrpSpPr>
          <p:grpSpPr bwMode="auto">
            <a:xfrm>
              <a:off x="3072" y="2832"/>
              <a:ext cx="136" cy="632"/>
              <a:chOff x="3072" y="2832"/>
              <a:chExt cx="136" cy="632"/>
            </a:xfrm>
          </p:grpSpPr>
          <p:sp>
            <p:nvSpPr>
              <p:cNvPr id="23667" name="Freeform 357">
                <a:extLst>
                  <a:ext uri="{FF2B5EF4-FFF2-40B4-BE49-F238E27FC236}">
                    <a16:creationId xmlns:a16="http://schemas.microsoft.com/office/drawing/2014/main" id="{FFA216A6-0EE1-4AA6-A8E0-DC6FE1742215}"/>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68" name="Freeform 358">
                <a:extLst>
                  <a:ext uri="{FF2B5EF4-FFF2-40B4-BE49-F238E27FC236}">
                    <a16:creationId xmlns:a16="http://schemas.microsoft.com/office/drawing/2014/main" id="{A9B97AC0-88E3-4672-A557-BF019CE0B980}"/>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69" name="Freeform 359">
                <a:extLst>
                  <a:ext uri="{FF2B5EF4-FFF2-40B4-BE49-F238E27FC236}">
                    <a16:creationId xmlns:a16="http://schemas.microsoft.com/office/drawing/2014/main" id="{B3545BDB-308C-4ABB-A422-3177C9272136}"/>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11" name="Group 360">
              <a:extLst>
                <a:ext uri="{FF2B5EF4-FFF2-40B4-BE49-F238E27FC236}">
                  <a16:creationId xmlns:a16="http://schemas.microsoft.com/office/drawing/2014/main" id="{C1A34AF0-9AC0-4EC0-A29C-CF8582634349}"/>
                </a:ext>
              </a:extLst>
            </p:cNvPr>
            <p:cNvGrpSpPr>
              <a:grpSpLocks/>
            </p:cNvGrpSpPr>
            <p:nvPr/>
          </p:nvGrpSpPr>
          <p:grpSpPr bwMode="auto">
            <a:xfrm flipH="1">
              <a:off x="2496" y="2832"/>
              <a:ext cx="136" cy="632"/>
              <a:chOff x="3072" y="2832"/>
              <a:chExt cx="136" cy="632"/>
            </a:xfrm>
          </p:grpSpPr>
          <p:sp>
            <p:nvSpPr>
              <p:cNvPr id="23671" name="Freeform 361">
                <a:extLst>
                  <a:ext uri="{FF2B5EF4-FFF2-40B4-BE49-F238E27FC236}">
                    <a16:creationId xmlns:a16="http://schemas.microsoft.com/office/drawing/2014/main" id="{342A05BA-4F2C-4D0F-A656-F1412A0A36F8}"/>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72" name="Freeform 362">
                <a:extLst>
                  <a:ext uri="{FF2B5EF4-FFF2-40B4-BE49-F238E27FC236}">
                    <a16:creationId xmlns:a16="http://schemas.microsoft.com/office/drawing/2014/main" id="{08D70965-1158-4CCC-BA07-401E57ACB8B1}"/>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73" name="Freeform 363">
                <a:extLst>
                  <a:ext uri="{FF2B5EF4-FFF2-40B4-BE49-F238E27FC236}">
                    <a16:creationId xmlns:a16="http://schemas.microsoft.com/office/drawing/2014/main" id="{6A1A42F9-60E9-4270-8A3E-42FD404C7C6B}"/>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1" name="Group 364">
            <a:extLst>
              <a:ext uri="{FF2B5EF4-FFF2-40B4-BE49-F238E27FC236}">
                <a16:creationId xmlns:a16="http://schemas.microsoft.com/office/drawing/2014/main" id="{8668C32E-547F-4FEE-BADE-776274056C34}"/>
              </a:ext>
            </a:extLst>
          </p:cNvPr>
          <p:cNvGrpSpPr>
            <a:grpSpLocks/>
          </p:cNvGrpSpPr>
          <p:nvPr/>
        </p:nvGrpSpPr>
        <p:grpSpPr bwMode="auto">
          <a:xfrm>
            <a:off x="6564313" y="4713288"/>
            <a:ext cx="227012" cy="344487"/>
            <a:chOff x="2496" y="2725"/>
            <a:chExt cx="712" cy="739"/>
          </a:xfrm>
        </p:grpSpPr>
        <p:sp>
          <p:nvSpPr>
            <p:cNvPr id="23675" name="Rectangle 365">
              <a:extLst>
                <a:ext uri="{FF2B5EF4-FFF2-40B4-BE49-F238E27FC236}">
                  <a16:creationId xmlns:a16="http://schemas.microsoft.com/office/drawing/2014/main" id="{074BD608-DD51-4A57-8F89-2577C3C27450}"/>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76" name="Freeform 366">
              <a:extLst>
                <a:ext uri="{FF2B5EF4-FFF2-40B4-BE49-F238E27FC236}">
                  <a16:creationId xmlns:a16="http://schemas.microsoft.com/office/drawing/2014/main" id="{B06E6B12-C340-4093-8B47-FD3F55F08329}"/>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500" name="Group 367">
              <a:extLst>
                <a:ext uri="{FF2B5EF4-FFF2-40B4-BE49-F238E27FC236}">
                  <a16:creationId xmlns:a16="http://schemas.microsoft.com/office/drawing/2014/main" id="{D6D8B784-79A0-423B-94CF-F20FCF38244A}"/>
                </a:ext>
              </a:extLst>
            </p:cNvPr>
            <p:cNvGrpSpPr>
              <a:grpSpLocks/>
            </p:cNvGrpSpPr>
            <p:nvPr/>
          </p:nvGrpSpPr>
          <p:grpSpPr bwMode="auto">
            <a:xfrm>
              <a:off x="3072" y="2832"/>
              <a:ext cx="136" cy="632"/>
              <a:chOff x="3072" y="2832"/>
              <a:chExt cx="136" cy="632"/>
            </a:xfrm>
          </p:grpSpPr>
          <p:sp>
            <p:nvSpPr>
              <p:cNvPr id="23678" name="Freeform 368">
                <a:extLst>
                  <a:ext uri="{FF2B5EF4-FFF2-40B4-BE49-F238E27FC236}">
                    <a16:creationId xmlns:a16="http://schemas.microsoft.com/office/drawing/2014/main" id="{729F48BA-3E86-4FC1-9835-073D1C0C01D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79" name="Freeform 369">
                <a:extLst>
                  <a:ext uri="{FF2B5EF4-FFF2-40B4-BE49-F238E27FC236}">
                    <a16:creationId xmlns:a16="http://schemas.microsoft.com/office/drawing/2014/main" id="{718A6066-A85A-4439-9FFA-776A67CD112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80" name="Freeform 370">
                <a:extLst>
                  <a:ext uri="{FF2B5EF4-FFF2-40B4-BE49-F238E27FC236}">
                    <a16:creationId xmlns:a16="http://schemas.microsoft.com/office/drawing/2014/main" id="{7D53005F-BACD-4876-B925-A116735CA798}"/>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501" name="Group 371">
              <a:extLst>
                <a:ext uri="{FF2B5EF4-FFF2-40B4-BE49-F238E27FC236}">
                  <a16:creationId xmlns:a16="http://schemas.microsoft.com/office/drawing/2014/main" id="{129EB757-552C-4AE4-9905-98AA98DA8E68}"/>
                </a:ext>
              </a:extLst>
            </p:cNvPr>
            <p:cNvGrpSpPr>
              <a:grpSpLocks/>
            </p:cNvGrpSpPr>
            <p:nvPr/>
          </p:nvGrpSpPr>
          <p:grpSpPr bwMode="auto">
            <a:xfrm flipH="1">
              <a:off x="2496" y="2832"/>
              <a:ext cx="136" cy="632"/>
              <a:chOff x="3072" y="2832"/>
              <a:chExt cx="136" cy="632"/>
            </a:xfrm>
          </p:grpSpPr>
          <p:sp>
            <p:nvSpPr>
              <p:cNvPr id="23682" name="Freeform 372">
                <a:extLst>
                  <a:ext uri="{FF2B5EF4-FFF2-40B4-BE49-F238E27FC236}">
                    <a16:creationId xmlns:a16="http://schemas.microsoft.com/office/drawing/2014/main" id="{3BA7EA40-60CD-4DC5-A2A0-E16E5545AC24}"/>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83" name="Freeform 373">
                <a:extLst>
                  <a:ext uri="{FF2B5EF4-FFF2-40B4-BE49-F238E27FC236}">
                    <a16:creationId xmlns:a16="http://schemas.microsoft.com/office/drawing/2014/main" id="{5F06BE0F-BE1F-415B-A6D2-E7047B9E462B}"/>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84" name="Freeform 374">
                <a:extLst>
                  <a:ext uri="{FF2B5EF4-FFF2-40B4-BE49-F238E27FC236}">
                    <a16:creationId xmlns:a16="http://schemas.microsoft.com/office/drawing/2014/main" id="{31FA81E2-585D-4097-82C1-72EEC873A2A1}"/>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2" name="Group 375">
            <a:extLst>
              <a:ext uri="{FF2B5EF4-FFF2-40B4-BE49-F238E27FC236}">
                <a16:creationId xmlns:a16="http://schemas.microsoft.com/office/drawing/2014/main" id="{E65D7D0E-727D-46A8-B97B-2AEBB0312637}"/>
              </a:ext>
            </a:extLst>
          </p:cNvPr>
          <p:cNvGrpSpPr>
            <a:grpSpLocks/>
          </p:cNvGrpSpPr>
          <p:nvPr/>
        </p:nvGrpSpPr>
        <p:grpSpPr bwMode="auto">
          <a:xfrm>
            <a:off x="7183438" y="4713288"/>
            <a:ext cx="227012" cy="344487"/>
            <a:chOff x="2496" y="2725"/>
            <a:chExt cx="712" cy="739"/>
          </a:xfrm>
        </p:grpSpPr>
        <p:sp>
          <p:nvSpPr>
            <p:cNvPr id="23686" name="Rectangle 376">
              <a:extLst>
                <a:ext uri="{FF2B5EF4-FFF2-40B4-BE49-F238E27FC236}">
                  <a16:creationId xmlns:a16="http://schemas.microsoft.com/office/drawing/2014/main" id="{5378DFCD-FE50-4DD0-99FE-C8A8D2CF4348}"/>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87" name="Freeform 377">
              <a:extLst>
                <a:ext uri="{FF2B5EF4-FFF2-40B4-BE49-F238E27FC236}">
                  <a16:creationId xmlns:a16="http://schemas.microsoft.com/office/drawing/2014/main" id="{527C95E3-90B8-4EA4-8488-075B7CE86C15}"/>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490" name="Group 378">
              <a:extLst>
                <a:ext uri="{FF2B5EF4-FFF2-40B4-BE49-F238E27FC236}">
                  <a16:creationId xmlns:a16="http://schemas.microsoft.com/office/drawing/2014/main" id="{76D1673A-FA44-4F98-A840-A23CF0D3BFAC}"/>
                </a:ext>
              </a:extLst>
            </p:cNvPr>
            <p:cNvGrpSpPr>
              <a:grpSpLocks/>
            </p:cNvGrpSpPr>
            <p:nvPr/>
          </p:nvGrpSpPr>
          <p:grpSpPr bwMode="auto">
            <a:xfrm>
              <a:off x="3072" y="2832"/>
              <a:ext cx="136" cy="632"/>
              <a:chOff x="3072" y="2832"/>
              <a:chExt cx="136" cy="632"/>
            </a:xfrm>
          </p:grpSpPr>
          <p:sp>
            <p:nvSpPr>
              <p:cNvPr id="23689" name="Freeform 379">
                <a:extLst>
                  <a:ext uri="{FF2B5EF4-FFF2-40B4-BE49-F238E27FC236}">
                    <a16:creationId xmlns:a16="http://schemas.microsoft.com/office/drawing/2014/main" id="{0AED2FED-52B0-4D60-96D9-AFB2CE5BBF1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90" name="Freeform 380">
                <a:extLst>
                  <a:ext uri="{FF2B5EF4-FFF2-40B4-BE49-F238E27FC236}">
                    <a16:creationId xmlns:a16="http://schemas.microsoft.com/office/drawing/2014/main" id="{7D37A735-8321-4081-AACC-93A4336C309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91" name="Freeform 381">
                <a:extLst>
                  <a:ext uri="{FF2B5EF4-FFF2-40B4-BE49-F238E27FC236}">
                    <a16:creationId xmlns:a16="http://schemas.microsoft.com/office/drawing/2014/main" id="{5716824F-7E84-4357-8812-AC70CCF79FB7}"/>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491" name="Group 382">
              <a:extLst>
                <a:ext uri="{FF2B5EF4-FFF2-40B4-BE49-F238E27FC236}">
                  <a16:creationId xmlns:a16="http://schemas.microsoft.com/office/drawing/2014/main" id="{E3189600-4B77-4D0C-906F-864806A4321C}"/>
                </a:ext>
              </a:extLst>
            </p:cNvPr>
            <p:cNvGrpSpPr>
              <a:grpSpLocks/>
            </p:cNvGrpSpPr>
            <p:nvPr/>
          </p:nvGrpSpPr>
          <p:grpSpPr bwMode="auto">
            <a:xfrm flipH="1">
              <a:off x="2496" y="2832"/>
              <a:ext cx="136" cy="632"/>
              <a:chOff x="3072" y="2832"/>
              <a:chExt cx="136" cy="632"/>
            </a:xfrm>
          </p:grpSpPr>
          <p:sp>
            <p:nvSpPr>
              <p:cNvPr id="23693" name="Freeform 383">
                <a:extLst>
                  <a:ext uri="{FF2B5EF4-FFF2-40B4-BE49-F238E27FC236}">
                    <a16:creationId xmlns:a16="http://schemas.microsoft.com/office/drawing/2014/main" id="{B27CC251-F8AE-416F-8958-119FED2FD016}"/>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94" name="Freeform 384">
                <a:extLst>
                  <a:ext uri="{FF2B5EF4-FFF2-40B4-BE49-F238E27FC236}">
                    <a16:creationId xmlns:a16="http://schemas.microsoft.com/office/drawing/2014/main" id="{179147BD-AA0C-475D-8DDD-8E15699D54F9}"/>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695" name="Freeform 385">
                <a:extLst>
                  <a:ext uri="{FF2B5EF4-FFF2-40B4-BE49-F238E27FC236}">
                    <a16:creationId xmlns:a16="http://schemas.microsoft.com/office/drawing/2014/main" id="{95CB674D-C4CC-415B-A723-78331997DF8E}"/>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3" name="Group 386">
            <a:extLst>
              <a:ext uri="{FF2B5EF4-FFF2-40B4-BE49-F238E27FC236}">
                <a16:creationId xmlns:a16="http://schemas.microsoft.com/office/drawing/2014/main" id="{85A61F40-7112-4EC4-BBA3-5222B6DF5D6E}"/>
              </a:ext>
            </a:extLst>
          </p:cNvPr>
          <p:cNvGrpSpPr>
            <a:grpSpLocks/>
          </p:cNvGrpSpPr>
          <p:nvPr/>
        </p:nvGrpSpPr>
        <p:grpSpPr bwMode="auto">
          <a:xfrm>
            <a:off x="6548438" y="5162550"/>
            <a:ext cx="227012" cy="344488"/>
            <a:chOff x="2496" y="2725"/>
            <a:chExt cx="712" cy="739"/>
          </a:xfrm>
        </p:grpSpPr>
        <p:sp>
          <p:nvSpPr>
            <p:cNvPr id="23697" name="Rectangle 387">
              <a:extLst>
                <a:ext uri="{FF2B5EF4-FFF2-40B4-BE49-F238E27FC236}">
                  <a16:creationId xmlns:a16="http://schemas.microsoft.com/office/drawing/2014/main" id="{F5D67E84-7CB7-4DE8-9422-FABF5663C60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698" name="Freeform 388">
              <a:extLst>
                <a:ext uri="{FF2B5EF4-FFF2-40B4-BE49-F238E27FC236}">
                  <a16:creationId xmlns:a16="http://schemas.microsoft.com/office/drawing/2014/main" id="{BE8C8C60-5DB0-4E40-8288-D23F2EB5B5B4}"/>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480" name="Group 389">
              <a:extLst>
                <a:ext uri="{FF2B5EF4-FFF2-40B4-BE49-F238E27FC236}">
                  <a16:creationId xmlns:a16="http://schemas.microsoft.com/office/drawing/2014/main" id="{CBCF717A-EA38-4290-A300-3C8FCE8F06F4}"/>
                </a:ext>
              </a:extLst>
            </p:cNvPr>
            <p:cNvGrpSpPr>
              <a:grpSpLocks/>
            </p:cNvGrpSpPr>
            <p:nvPr/>
          </p:nvGrpSpPr>
          <p:grpSpPr bwMode="auto">
            <a:xfrm>
              <a:off x="3072" y="2832"/>
              <a:ext cx="136" cy="632"/>
              <a:chOff x="3072" y="2832"/>
              <a:chExt cx="136" cy="632"/>
            </a:xfrm>
          </p:grpSpPr>
          <p:sp>
            <p:nvSpPr>
              <p:cNvPr id="23700" name="Freeform 390">
                <a:extLst>
                  <a:ext uri="{FF2B5EF4-FFF2-40B4-BE49-F238E27FC236}">
                    <a16:creationId xmlns:a16="http://schemas.microsoft.com/office/drawing/2014/main" id="{A08216E6-9DC0-4E40-BEE1-2CB0C3B2E3FE}"/>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01" name="Freeform 391">
                <a:extLst>
                  <a:ext uri="{FF2B5EF4-FFF2-40B4-BE49-F238E27FC236}">
                    <a16:creationId xmlns:a16="http://schemas.microsoft.com/office/drawing/2014/main" id="{84386628-A8BD-4855-BCD6-B96FF323D78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02" name="Freeform 392">
                <a:extLst>
                  <a:ext uri="{FF2B5EF4-FFF2-40B4-BE49-F238E27FC236}">
                    <a16:creationId xmlns:a16="http://schemas.microsoft.com/office/drawing/2014/main" id="{65A06744-9907-4492-A440-F2E9B98F5A46}"/>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481" name="Group 393">
              <a:extLst>
                <a:ext uri="{FF2B5EF4-FFF2-40B4-BE49-F238E27FC236}">
                  <a16:creationId xmlns:a16="http://schemas.microsoft.com/office/drawing/2014/main" id="{0E90195F-D3C4-4EA5-A6FC-3C5955C2F06B}"/>
                </a:ext>
              </a:extLst>
            </p:cNvPr>
            <p:cNvGrpSpPr>
              <a:grpSpLocks/>
            </p:cNvGrpSpPr>
            <p:nvPr/>
          </p:nvGrpSpPr>
          <p:grpSpPr bwMode="auto">
            <a:xfrm flipH="1">
              <a:off x="2496" y="2832"/>
              <a:ext cx="136" cy="632"/>
              <a:chOff x="3072" y="2832"/>
              <a:chExt cx="136" cy="632"/>
            </a:xfrm>
          </p:grpSpPr>
          <p:sp>
            <p:nvSpPr>
              <p:cNvPr id="23704" name="Freeform 394">
                <a:extLst>
                  <a:ext uri="{FF2B5EF4-FFF2-40B4-BE49-F238E27FC236}">
                    <a16:creationId xmlns:a16="http://schemas.microsoft.com/office/drawing/2014/main" id="{7D90306E-648F-43BC-B7BD-9EA32491E5D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05" name="Freeform 395">
                <a:extLst>
                  <a:ext uri="{FF2B5EF4-FFF2-40B4-BE49-F238E27FC236}">
                    <a16:creationId xmlns:a16="http://schemas.microsoft.com/office/drawing/2014/main" id="{248FFADC-341E-4D35-8E79-498D0D740EB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06" name="Freeform 396">
                <a:extLst>
                  <a:ext uri="{FF2B5EF4-FFF2-40B4-BE49-F238E27FC236}">
                    <a16:creationId xmlns:a16="http://schemas.microsoft.com/office/drawing/2014/main" id="{963DC540-301B-4F4E-9C70-0A01F70A3519}"/>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4" name="Group 397">
            <a:extLst>
              <a:ext uri="{FF2B5EF4-FFF2-40B4-BE49-F238E27FC236}">
                <a16:creationId xmlns:a16="http://schemas.microsoft.com/office/drawing/2014/main" id="{7F33AC0F-8C1C-4854-828F-74B9D4A6F2EC}"/>
              </a:ext>
            </a:extLst>
          </p:cNvPr>
          <p:cNvGrpSpPr>
            <a:grpSpLocks/>
          </p:cNvGrpSpPr>
          <p:nvPr/>
        </p:nvGrpSpPr>
        <p:grpSpPr bwMode="auto">
          <a:xfrm>
            <a:off x="7181850" y="5148263"/>
            <a:ext cx="227013" cy="344487"/>
            <a:chOff x="2496" y="2725"/>
            <a:chExt cx="712" cy="739"/>
          </a:xfrm>
        </p:grpSpPr>
        <p:sp>
          <p:nvSpPr>
            <p:cNvPr id="23708" name="Rectangle 398">
              <a:extLst>
                <a:ext uri="{FF2B5EF4-FFF2-40B4-BE49-F238E27FC236}">
                  <a16:creationId xmlns:a16="http://schemas.microsoft.com/office/drawing/2014/main" id="{7E8FF159-0A12-4B0A-8A88-51C90F4C09A0}"/>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709" name="Freeform 399">
              <a:extLst>
                <a:ext uri="{FF2B5EF4-FFF2-40B4-BE49-F238E27FC236}">
                  <a16:creationId xmlns:a16="http://schemas.microsoft.com/office/drawing/2014/main" id="{822F036D-89DE-4E64-B970-BF014A83BB3E}"/>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470" name="Group 400">
              <a:extLst>
                <a:ext uri="{FF2B5EF4-FFF2-40B4-BE49-F238E27FC236}">
                  <a16:creationId xmlns:a16="http://schemas.microsoft.com/office/drawing/2014/main" id="{1BF16908-6154-4304-B8CD-AE9F74A9D6A3}"/>
                </a:ext>
              </a:extLst>
            </p:cNvPr>
            <p:cNvGrpSpPr>
              <a:grpSpLocks/>
            </p:cNvGrpSpPr>
            <p:nvPr/>
          </p:nvGrpSpPr>
          <p:grpSpPr bwMode="auto">
            <a:xfrm>
              <a:off x="3072" y="2832"/>
              <a:ext cx="136" cy="632"/>
              <a:chOff x="3072" y="2832"/>
              <a:chExt cx="136" cy="632"/>
            </a:xfrm>
          </p:grpSpPr>
          <p:sp>
            <p:nvSpPr>
              <p:cNvPr id="23711" name="Freeform 401">
                <a:extLst>
                  <a:ext uri="{FF2B5EF4-FFF2-40B4-BE49-F238E27FC236}">
                    <a16:creationId xmlns:a16="http://schemas.microsoft.com/office/drawing/2014/main" id="{DBF21A60-9F45-43F5-833E-1F452067E38C}"/>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12" name="Freeform 402">
                <a:extLst>
                  <a:ext uri="{FF2B5EF4-FFF2-40B4-BE49-F238E27FC236}">
                    <a16:creationId xmlns:a16="http://schemas.microsoft.com/office/drawing/2014/main" id="{D88A98E8-402A-43F2-B6DC-4859C7EEE31B}"/>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13" name="Freeform 403">
                <a:extLst>
                  <a:ext uri="{FF2B5EF4-FFF2-40B4-BE49-F238E27FC236}">
                    <a16:creationId xmlns:a16="http://schemas.microsoft.com/office/drawing/2014/main" id="{CB0411E3-0572-411C-B661-6EAF9FD63A5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471" name="Group 404">
              <a:extLst>
                <a:ext uri="{FF2B5EF4-FFF2-40B4-BE49-F238E27FC236}">
                  <a16:creationId xmlns:a16="http://schemas.microsoft.com/office/drawing/2014/main" id="{E695B253-1DA7-4AB1-9BC8-18A3064FE011}"/>
                </a:ext>
              </a:extLst>
            </p:cNvPr>
            <p:cNvGrpSpPr>
              <a:grpSpLocks/>
            </p:cNvGrpSpPr>
            <p:nvPr/>
          </p:nvGrpSpPr>
          <p:grpSpPr bwMode="auto">
            <a:xfrm flipH="1">
              <a:off x="2496" y="2832"/>
              <a:ext cx="136" cy="632"/>
              <a:chOff x="3072" y="2832"/>
              <a:chExt cx="136" cy="632"/>
            </a:xfrm>
          </p:grpSpPr>
          <p:sp>
            <p:nvSpPr>
              <p:cNvPr id="23715" name="Freeform 405">
                <a:extLst>
                  <a:ext uri="{FF2B5EF4-FFF2-40B4-BE49-F238E27FC236}">
                    <a16:creationId xmlns:a16="http://schemas.microsoft.com/office/drawing/2014/main" id="{D05E32F9-3480-49A6-8B0B-CA565FE9A82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16" name="Freeform 406">
                <a:extLst>
                  <a:ext uri="{FF2B5EF4-FFF2-40B4-BE49-F238E27FC236}">
                    <a16:creationId xmlns:a16="http://schemas.microsoft.com/office/drawing/2014/main" id="{25A2B0BD-2D55-4699-BB73-6AAEFF13FB80}"/>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17" name="Freeform 407">
                <a:extLst>
                  <a:ext uri="{FF2B5EF4-FFF2-40B4-BE49-F238E27FC236}">
                    <a16:creationId xmlns:a16="http://schemas.microsoft.com/office/drawing/2014/main" id="{EEC21B51-AC91-4C2D-A4A0-20B80192ED1B}"/>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5" name="Group 408">
            <a:extLst>
              <a:ext uri="{FF2B5EF4-FFF2-40B4-BE49-F238E27FC236}">
                <a16:creationId xmlns:a16="http://schemas.microsoft.com/office/drawing/2014/main" id="{BE7D7C9A-BACD-4255-9037-6CFE0E041214}"/>
              </a:ext>
            </a:extLst>
          </p:cNvPr>
          <p:cNvGrpSpPr>
            <a:grpSpLocks/>
          </p:cNvGrpSpPr>
          <p:nvPr/>
        </p:nvGrpSpPr>
        <p:grpSpPr bwMode="auto">
          <a:xfrm>
            <a:off x="6556375" y="5576888"/>
            <a:ext cx="227013" cy="344487"/>
            <a:chOff x="2496" y="2725"/>
            <a:chExt cx="712" cy="739"/>
          </a:xfrm>
        </p:grpSpPr>
        <p:sp>
          <p:nvSpPr>
            <p:cNvPr id="23719" name="Rectangle 409">
              <a:extLst>
                <a:ext uri="{FF2B5EF4-FFF2-40B4-BE49-F238E27FC236}">
                  <a16:creationId xmlns:a16="http://schemas.microsoft.com/office/drawing/2014/main" id="{ABDA58C1-B5E9-4418-B57C-39E39608C214}"/>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720" name="Freeform 410">
              <a:extLst>
                <a:ext uri="{FF2B5EF4-FFF2-40B4-BE49-F238E27FC236}">
                  <a16:creationId xmlns:a16="http://schemas.microsoft.com/office/drawing/2014/main" id="{C427E6E3-3B23-469E-BF7A-1E82BD29744B}"/>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460" name="Group 411">
              <a:extLst>
                <a:ext uri="{FF2B5EF4-FFF2-40B4-BE49-F238E27FC236}">
                  <a16:creationId xmlns:a16="http://schemas.microsoft.com/office/drawing/2014/main" id="{54336757-5995-42D9-97FE-2D05BD6B22D0}"/>
                </a:ext>
              </a:extLst>
            </p:cNvPr>
            <p:cNvGrpSpPr>
              <a:grpSpLocks/>
            </p:cNvGrpSpPr>
            <p:nvPr/>
          </p:nvGrpSpPr>
          <p:grpSpPr bwMode="auto">
            <a:xfrm>
              <a:off x="3072" y="2832"/>
              <a:ext cx="136" cy="632"/>
              <a:chOff x="3072" y="2832"/>
              <a:chExt cx="136" cy="632"/>
            </a:xfrm>
          </p:grpSpPr>
          <p:sp>
            <p:nvSpPr>
              <p:cNvPr id="23722" name="Freeform 412">
                <a:extLst>
                  <a:ext uri="{FF2B5EF4-FFF2-40B4-BE49-F238E27FC236}">
                    <a16:creationId xmlns:a16="http://schemas.microsoft.com/office/drawing/2014/main" id="{EB3AD101-4537-43FC-9193-79BED8851908}"/>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23" name="Freeform 413">
                <a:extLst>
                  <a:ext uri="{FF2B5EF4-FFF2-40B4-BE49-F238E27FC236}">
                    <a16:creationId xmlns:a16="http://schemas.microsoft.com/office/drawing/2014/main" id="{FA2A74F2-5212-47C2-ADC6-0D02359FA7D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24" name="Freeform 414">
                <a:extLst>
                  <a:ext uri="{FF2B5EF4-FFF2-40B4-BE49-F238E27FC236}">
                    <a16:creationId xmlns:a16="http://schemas.microsoft.com/office/drawing/2014/main" id="{82DF50EC-E3E3-4D5E-B923-2488F0356468}"/>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461" name="Group 415">
              <a:extLst>
                <a:ext uri="{FF2B5EF4-FFF2-40B4-BE49-F238E27FC236}">
                  <a16:creationId xmlns:a16="http://schemas.microsoft.com/office/drawing/2014/main" id="{5A44BA33-3C84-481C-B7DD-32DDA1B10918}"/>
                </a:ext>
              </a:extLst>
            </p:cNvPr>
            <p:cNvGrpSpPr>
              <a:grpSpLocks/>
            </p:cNvGrpSpPr>
            <p:nvPr/>
          </p:nvGrpSpPr>
          <p:grpSpPr bwMode="auto">
            <a:xfrm flipH="1">
              <a:off x="2496" y="2832"/>
              <a:ext cx="136" cy="632"/>
              <a:chOff x="3072" y="2832"/>
              <a:chExt cx="136" cy="632"/>
            </a:xfrm>
          </p:grpSpPr>
          <p:sp>
            <p:nvSpPr>
              <p:cNvPr id="23726" name="Freeform 416">
                <a:extLst>
                  <a:ext uri="{FF2B5EF4-FFF2-40B4-BE49-F238E27FC236}">
                    <a16:creationId xmlns:a16="http://schemas.microsoft.com/office/drawing/2014/main" id="{B06C84F3-5464-49D9-9ADF-7BDCDE79EC1B}"/>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27" name="Freeform 417">
                <a:extLst>
                  <a:ext uri="{FF2B5EF4-FFF2-40B4-BE49-F238E27FC236}">
                    <a16:creationId xmlns:a16="http://schemas.microsoft.com/office/drawing/2014/main" id="{A2D3DF12-5E0A-4001-AE20-9A023A734591}"/>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28" name="Freeform 418">
                <a:extLst>
                  <a:ext uri="{FF2B5EF4-FFF2-40B4-BE49-F238E27FC236}">
                    <a16:creationId xmlns:a16="http://schemas.microsoft.com/office/drawing/2014/main" id="{16105C34-8A1B-4DA4-939E-614EC9A26C28}"/>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7446" name="Group 419">
            <a:extLst>
              <a:ext uri="{FF2B5EF4-FFF2-40B4-BE49-F238E27FC236}">
                <a16:creationId xmlns:a16="http://schemas.microsoft.com/office/drawing/2014/main" id="{2B9AC9E7-B071-46CA-84E3-2D10E3905885}"/>
              </a:ext>
            </a:extLst>
          </p:cNvPr>
          <p:cNvGrpSpPr>
            <a:grpSpLocks/>
          </p:cNvGrpSpPr>
          <p:nvPr/>
        </p:nvGrpSpPr>
        <p:grpSpPr bwMode="auto">
          <a:xfrm>
            <a:off x="7175500" y="5576888"/>
            <a:ext cx="227013" cy="344487"/>
            <a:chOff x="2496" y="2725"/>
            <a:chExt cx="712" cy="739"/>
          </a:xfrm>
        </p:grpSpPr>
        <p:sp>
          <p:nvSpPr>
            <p:cNvPr id="23730" name="Rectangle 420">
              <a:extLst>
                <a:ext uri="{FF2B5EF4-FFF2-40B4-BE49-F238E27FC236}">
                  <a16:creationId xmlns:a16="http://schemas.microsoft.com/office/drawing/2014/main" id="{A7429B78-D8FF-40EC-86B1-90B255B7F31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3731" name="Freeform 421">
              <a:extLst>
                <a:ext uri="{FF2B5EF4-FFF2-40B4-BE49-F238E27FC236}">
                  <a16:creationId xmlns:a16="http://schemas.microsoft.com/office/drawing/2014/main" id="{9CAD13BA-90EF-4606-8350-F10BD9A4BA7F}"/>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7450" name="Group 422">
              <a:extLst>
                <a:ext uri="{FF2B5EF4-FFF2-40B4-BE49-F238E27FC236}">
                  <a16:creationId xmlns:a16="http://schemas.microsoft.com/office/drawing/2014/main" id="{F85ABDE3-8112-4DF0-A5C6-6480ED48439B}"/>
                </a:ext>
              </a:extLst>
            </p:cNvPr>
            <p:cNvGrpSpPr>
              <a:grpSpLocks/>
            </p:cNvGrpSpPr>
            <p:nvPr/>
          </p:nvGrpSpPr>
          <p:grpSpPr bwMode="auto">
            <a:xfrm>
              <a:off x="3072" y="2832"/>
              <a:ext cx="136" cy="632"/>
              <a:chOff x="3072" y="2832"/>
              <a:chExt cx="136" cy="632"/>
            </a:xfrm>
          </p:grpSpPr>
          <p:sp>
            <p:nvSpPr>
              <p:cNvPr id="23733" name="Freeform 423">
                <a:extLst>
                  <a:ext uri="{FF2B5EF4-FFF2-40B4-BE49-F238E27FC236}">
                    <a16:creationId xmlns:a16="http://schemas.microsoft.com/office/drawing/2014/main" id="{8B113DCE-3CA3-4499-8EDE-8A09F656DBDA}"/>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34" name="Freeform 424">
                <a:extLst>
                  <a:ext uri="{FF2B5EF4-FFF2-40B4-BE49-F238E27FC236}">
                    <a16:creationId xmlns:a16="http://schemas.microsoft.com/office/drawing/2014/main" id="{1EF106EA-73BE-4DE3-8E9E-EBEC84CB5552}"/>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35" name="Freeform 425">
                <a:extLst>
                  <a:ext uri="{FF2B5EF4-FFF2-40B4-BE49-F238E27FC236}">
                    <a16:creationId xmlns:a16="http://schemas.microsoft.com/office/drawing/2014/main" id="{96EAF81F-9BED-46F4-A521-82F9577C2C2A}"/>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7451" name="Group 426">
              <a:extLst>
                <a:ext uri="{FF2B5EF4-FFF2-40B4-BE49-F238E27FC236}">
                  <a16:creationId xmlns:a16="http://schemas.microsoft.com/office/drawing/2014/main" id="{7DD6F729-D0F4-4F2A-93AB-DAD03AD44F98}"/>
                </a:ext>
              </a:extLst>
            </p:cNvPr>
            <p:cNvGrpSpPr>
              <a:grpSpLocks/>
            </p:cNvGrpSpPr>
            <p:nvPr/>
          </p:nvGrpSpPr>
          <p:grpSpPr bwMode="auto">
            <a:xfrm flipH="1">
              <a:off x="2496" y="2832"/>
              <a:ext cx="136" cy="632"/>
              <a:chOff x="3072" y="2832"/>
              <a:chExt cx="136" cy="632"/>
            </a:xfrm>
          </p:grpSpPr>
          <p:sp>
            <p:nvSpPr>
              <p:cNvPr id="23737" name="Freeform 427">
                <a:extLst>
                  <a:ext uri="{FF2B5EF4-FFF2-40B4-BE49-F238E27FC236}">
                    <a16:creationId xmlns:a16="http://schemas.microsoft.com/office/drawing/2014/main" id="{4F427DAC-A5FF-4CE8-AB7F-20964C2E5992}"/>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38" name="Freeform 428">
                <a:extLst>
                  <a:ext uri="{FF2B5EF4-FFF2-40B4-BE49-F238E27FC236}">
                    <a16:creationId xmlns:a16="http://schemas.microsoft.com/office/drawing/2014/main" id="{1E6C8220-F4F5-4D42-9083-2E489DA794E1}"/>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3739" name="Freeform 429">
                <a:extLst>
                  <a:ext uri="{FF2B5EF4-FFF2-40B4-BE49-F238E27FC236}">
                    <a16:creationId xmlns:a16="http://schemas.microsoft.com/office/drawing/2014/main" id="{0C2B7DB1-6DAC-4892-91CB-2C8CDF9C057D}"/>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23740" name="Rectangle 51">
            <a:extLst>
              <a:ext uri="{FF2B5EF4-FFF2-40B4-BE49-F238E27FC236}">
                <a16:creationId xmlns:a16="http://schemas.microsoft.com/office/drawing/2014/main" id="{DD2DC116-AD3F-4805-AD1D-E7641C81751C}"/>
              </a:ext>
            </a:extLst>
          </p:cNvPr>
          <p:cNvSpPr>
            <a:spLocks noChangeArrowheads="1"/>
          </p:cNvSpPr>
          <p:nvPr/>
        </p:nvSpPr>
        <p:spPr bwMode="auto">
          <a:xfrm>
            <a:off x="6418263" y="4230688"/>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4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434"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Slide Number Placeholder 5">
            <a:extLst>
              <a:ext uri="{FF2B5EF4-FFF2-40B4-BE49-F238E27FC236}">
                <a16:creationId xmlns:a16="http://schemas.microsoft.com/office/drawing/2014/main" id="{13C75B17-8FD2-438D-A35B-CBF5521DD28D}"/>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65F7654-80C3-45B7-A7FF-BA832107CD6D}" type="slidenum">
              <a:rPr lang="ar-SA" altLang="zh-CN" sz="1400">
                <a:latin typeface="Comic Sans MS" panose="030F0702030302020204" pitchFamily="66" charset="0"/>
              </a:rPr>
              <a:pPr algn="r"/>
              <a:t>110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20835" name="Picture 2" descr="magic">
            <a:extLst>
              <a:ext uri="{FF2B5EF4-FFF2-40B4-BE49-F238E27FC236}">
                <a16:creationId xmlns:a16="http://schemas.microsoft.com/office/drawing/2014/main" id="{B6FB2CE0-1766-4BC9-9312-B062982163C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836" name="Rectangle 3">
            <a:extLst>
              <a:ext uri="{FF2B5EF4-FFF2-40B4-BE49-F238E27FC236}">
                <a16:creationId xmlns:a16="http://schemas.microsoft.com/office/drawing/2014/main" id="{02CC76D8-51B0-4972-B409-92EEC464F9F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120837" name="Rectangle 4">
            <a:extLst>
              <a:ext uri="{FF2B5EF4-FFF2-40B4-BE49-F238E27FC236}">
                <a16:creationId xmlns:a16="http://schemas.microsoft.com/office/drawing/2014/main" id="{8F8C0861-3414-4DBF-A650-49B9F43E03F6}"/>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60%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40%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sp>
        <p:nvSpPr>
          <p:cNvPr id="7" name="Footer Placeholder 1">
            <a:extLst>
              <a:ext uri="{FF2B5EF4-FFF2-40B4-BE49-F238E27FC236}">
                <a16:creationId xmlns:a16="http://schemas.microsoft.com/office/drawing/2014/main" id="{39995048-5566-4347-9842-F1A59EE59782}"/>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5">
            <a:extLst>
              <a:ext uri="{FF2B5EF4-FFF2-40B4-BE49-F238E27FC236}">
                <a16:creationId xmlns:a16="http://schemas.microsoft.com/office/drawing/2014/main" id="{147FA6FD-4F2A-477F-AB6A-6ABDC940622B}"/>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D49CBEB-3A8D-42B5-AF6E-F9D2A34F1736}" type="slidenum">
              <a:rPr lang="ar-SA" altLang="zh-CN" sz="1400">
                <a:latin typeface="Comic Sans MS" panose="030F0702030302020204" pitchFamily="66" charset="0"/>
              </a:rPr>
              <a:pPr algn="r"/>
              <a:t>111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028" name="Picture 2" descr="magic">
            <a:extLst>
              <a:ext uri="{FF2B5EF4-FFF2-40B4-BE49-F238E27FC236}">
                <a16:creationId xmlns:a16="http://schemas.microsoft.com/office/drawing/2014/main" id="{2533050E-4C02-4B0C-8C89-C492055FCD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9" name="Rectangle 3">
            <a:extLst>
              <a:ext uri="{FF2B5EF4-FFF2-40B4-BE49-F238E27FC236}">
                <a16:creationId xmlns:a16="http://schemas.microsoft.com/office/drawing/2014/main" id="{813CA635-E903-4E70-B55B-866F7E18ADBD}"/>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1030" name="Rectangle 4">
            <a:extLst>
              <a:ext uri="{FF2B5EF4-FFF2-40B4-BE49-F238E27FC236}">
                <a16:creationId xmlns:a16="http://schemas.microsoft.com/office/drawing/2014/main" id="{18B769D7-FB48-4FA6-A6DF-AA103E857D4C}"/>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60%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40%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grpSp>
        <p:nvGrpSpPr>
          <p:cNvPr id="1031" name="Group 5">
            <a:extLst>
              <a:ext uri="{FF2B5EF4-FFF2-40B4-BE49-F238E27FC236}">
                <a16:creationId xmlns:a16="http://schemas.microsoft.com/office/drawing/2014/main" id="{B393A767-8C12-43D8-B50A-D941DC3A0BB3}"/>
              </a:ext>
            </a:extLst>
          </p:cNvPr>
          <p:cNvGrpSpPr>
            <a:grpSpLocks/>
          </p:cNvGrpSpPr>
          <p:nvPr/>
        </p:nvGrpSpPr>
        <p:grpSpPr bwMode="auto">
          <a:xfrm>
            <a:off x="1127125" y="4038600"/>
            <a:ext cx="5654675" cy="1481138"/>
            <a:chOff x="998" y="2064"/>
            <a:chExt cx="3562" cy="933"/>
          </a:xfrm>
        </p:grpSpPr>
        <p:graphicFrame>
          <p:nvGraphicFramePr>
            <p:cNvPr id="1026" name="Object 15">
              <a:extLst>
                <a:ext uri="{FF2B5EF4-FFF2-40B4-BE49-F238E27FC236}">
                  <a16:creationId xmlns:a16="http://schemas.microsoft.com/office/drawing/2014/main" id="{9F25611B-AA95-427F-B48F-E9E5DED92916}"/>
                </a:ext>
              </a:extLst>
            </p:cNvPr>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1133" name="Equation" r:id="rId5" imgW="901309" imgH="583947" progId="Equation.3">
                    <p:embed/>
                  </p:oleObj>
                </mc:Choice>
                <mc:Fallback>
                  <p:oleObj name="Equation" r:id="rId5" imgW="901309" imgH="58394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33" name="Text Box 7">
              <a:extLst>
                <a:ext uri="{FF2B5EF4-FFF2-40B4-BE49-F238E27FC236}">
                  <a16:creationId xmlns:a16="http://schemas.microsoft.com/office/drawing/2014/main" id="{1C6E67B4-1B19-4BF8-9AEE-FE9DD2BFDFE0}"/>
                </a:ext>
              </a:extLst>
            </p:cNvPr>
            <p:cNvSpPr txBox="1">
              <a:spLocks noChangeArrowheads="1"/>
            </p:cNvSpPr>
            <p:nvPr/>
          </p:nvSpPr>
          <p:spPr bwMode="auto">
            <a:xfrm>
              <a:off x="998" y="2208"/>
              <a:ext cx="2038"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a:solidFill>
                    <a:srgbClr val="0000FF"/>
                  </a:solidFill>
                  <a:latin typeface="Comic Sans MS" panose="030F0702030302020204" pitchFamily="66" charset="0"/>
                  <a:ea typeface="宋体" panose="02010600030101010101" pitchFamily="2" charset="-122"/>
                </a:rPr>
                <a:t>Speedup = </a:t>
              </a:r>
              <a:r>
                <a:rPr lang="en-US" altLang="zh-CN" sz="3200">
                  <a:latin typeface="Comic Sans MS" panose="030F0702030302020204" pitchFamily="66" charset="0"/>
                  <a:ea typeface="宋体" panose="02010600030101010101" pitchFamily="2" charset="-122"/>
                </a:rPr>
                <a:t>2.17=</a:t>
              </a:r>
            </a:p>
          </p:txBody>
        </p:sp>
      </p:grpSp>
      <p:sp>
        <p:nvSpPr>
          <p:cNvPr id="10" name="Footer Placeholder 1">
            <a:extLst>
              <a:ext uri="{FF2B5EF4-FFF2-40B4-BE49-F238E27FC236}">
                <a16:creationId xmlns:a16="http://schemas.microsoft.com/office/drawing/2014/main" id="{17D6CC15-6322-4903-B827-34595347DC0C}"/>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Slide Number Placeholder 5">
            <a:extLst>
              <a:ext uri="{FF2B5EF4-FFF2-40B4-BE49-F238E27FC236}">
                <a16:creationId xmlns:a16="http://schemas.microsoft.com/office/drawing/2014/main" id="{A874E790-53FA-47A7-ADB9-8EFFE2B2CC0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E3F2A61-9FB7-46FF-B87E-5259F4F2B5B2}" type="slidenum">
              <a:rPr lang="ar-SA" altLang="zh-CN" sz="1400">
                <a:latin typeface="Comic Sans MS" panose="030F0702030302020204" pitchFamily="66" charset="0"/>
              </a:rPr>
              <a:pPr algn="r"/>
              <a:t>112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21859" name="Picture 2" descr="magic">
            <a:extLst>
              <a:ext uri="{FF2B5EF4-FFF2-40B4-BE49-F238E27FC236}">
                <a16:creationId xmlns:a16="http://schemas.microsoft.com/office/drawing/2014/main" id="{0549FAE4-453D-43D1-8AB7-DEC5F07F585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0" name="Rectangle 3">
            <a:extLst>
              <a:ext uri="{FF2B5EF4-FFF2-40B4-BE49-F238E27FC236}">
                <a16:creationId xmlns:a16="http://schemas.microsoft.com/office/drawing/2014/main" id="{60460FF5-04F1-4FF2-B076-39A2B6A6C0B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121861" name="Rectangle 4">
            <a:extLst>
              <a:ext uri="{FF2B5EF4-FFF2-40B4-BE49-F238E27FC236}">
                <a16:creationId xmlns:a16="http://schemas.microsoft.com/office/drawing/2014/main" id="{74FBF8C9-A2E2-4E9C-91BF-CF5C710D4080}"/>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80%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20%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sp>
        <p:nvSpPr>
          <p:cNvPr id="7" name="Footer Placeholder 1">
            <a:extLst>
              <a:ext uri="{FF2B5EF4-FFF2-40B4-BE49-F238E27FC236}">
                <a16:creationId xmlns:a16="http://schemas.microsoft.com/office/drawing/2014/main" id="{AADBFBF4-9FDF-4247-9ADE-53E8492A3FC6}"/>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Slide Number Placeholder 5">
            <a:extLst>
              <a:ext uri="{FF2B5EF4-FFF2-40B4-BE49-F238E27FC236}">
                <a16:creationId xmlns:a16="http://schemas.microsoft.com/office/drawing/2014/main" id="{8C9E75C2-CCB0-4583-9F88-F236DEDDEEA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C1004C9-D4C9-4658-A9D6-1ED221DF8CF6}" type="slidenum">
              <a:rPr lang="ar-SA" altLang="zh-CN" sz="1400">
                <a:latin typeface="Comic Sans MS" panose="030F0702030302020204" pitchFamily="66" charset="0"/>
              </a:rPr>
              <a:pPr algn="r"/>
              <a:t>113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2052" name="Picture 2" descr="magic">
            <a:extLst>
              <a:ext uri="{FF2B5EF4-FFF2-40B4-BE49-F238E27FC236}">
                <a16:creationId xmlns:a16="http://schemas.microsoft.com/office/drawing/2014/main" id="{246A3066-CFB8-4895-B6F4-C999AE214E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3" name="Rectangle 3">
            <a:extLst>
              <a:ext uri="{FF2B5EF4-FFF2-40B4-BE49-F238E27FC236}">
                <a16:creationId xmlns:a16="http://schemas.microsoft.com/office/drawing/2014/main" id="{A317FCE0-417F-4900-AA3F-289E635BFD9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2054" name="Rectangle 4">
            <a:extLst>
              <a:ext uri="{FF2B5EF4-FFF2-40B4-BE49-F238E27FC236}">
                <a16:creationId xmlns:a16="http://schemas.microsoft.com/office/drawing/2014/main" id="{3948A44C-8ED1-44B2-AA09-0C6F516F41D9}"/>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80%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20%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grpSp>
        <p:nvGrpSpPr>
          <p:cNvPr id="2055" name="Group 5">
            <a:extLst>
              <a:ext uri="{FF2B5EF4-FFF2-40B4-BE49-F238E27FC236}">
                <a16:creationId xmlns:a16="http://schemas.microsoft.com/office/drawing/2014/main" id="{166F91AA-CF08-4A26-AF7B-025C602DA93B}"/>
              </a:ext>
            </a:extLst>
          </p:cNvPr>
          <p:cNvGrpSpPr>
            <a:grpSpLocks/>
          </p:cNvGrpSpPr>
          <p:nvPr/>
        </p:nvGrpSpPr>
        <p:grpSpPr bwMode="auto">
          <a:xfrm>
            <a:off x="1017588" y="3962400"/>
            <a:ext cx="5611812" cy="1481138"/>
            <a:chOff x="929" y="2016"/>
            <a:chExt cx="3535" cy="933"/>
          </a:xfrm>
        </p:grpSpPr>
        <p:graphicFrame>
          <p:nvGraphicFramePr>
            <p:cNvPr id="2050" name="Object 15">
              <a:extLst>
                <a:ext uri="{FF2B5EF4-FFF2-40B4-BE49-F238E27FC236}">
                  <a16:creationId xmlns:a16="http://schemas.microsoft.com/office/drawing/2014/main" id="{7C0FD691-9487-43AA-A012-0E2B819317EE}"/>
                </a:ext>
              </a:extLst>
            </p:cNvPr>
            <p:cNvGraphicFramePr>
              <a:graphicFrameLocks noChangeAspect="1"/>
            </p:cNvGraphicFramePr>
            <p:nvPr/>
          </p:nvGraphicFramePr>
          <p:xfrm>
            <a:off x="3024" y="2016"/>
            <a:ext cx="1440" cy="933"/>
          </p:xfrm>
          <a:graphic>
            <a:graphicData uri="http://schemas.openxmlformats.org/presentationml/2006/ole">
              <mc:AlternateContent xmlns:mc="http://schemas.openxmlformats.org/markup-compatibility/2006">
                <mc:Choice xmlns:v="urn:schemas-microsoft-com:vml" Requires="v">
                  <p:oleObj spid="_x0000_s2157" name="Equation" r:id="rId5" imgW="901309" imgH="583947" progId="Equation.3">
                    <p:embed/>
                  </p:oleObj>
                </mc:Choice>
                <mc:Fallback>
                  <p:oleObj name="Equation" r:id="rId5" imgW="901309" imgH="58394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24" y="2016"/>
                          <a:ext cx="1440"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36553" name="Text Box 7">
              <a:extLst>
                <a:ext uri="{FF2B5EF4-FFF2-40B4-BE49-F238E27FC236}">
                  <a16:creationId xmlns:a16="http://schemas.microsoft.com/office/drawing/2014/main" id="{732A4AEC-BF88-4510-8E1F-E45983E3FDDD}"/>
                </a:ext>
              </a:extLst>
            </p:cNvPr>
            <p:cNvSpPr txBox="1">
              <a:spLocks noChangeArrowheads="1"/>
            </p:cNvSpPr>
            <p:nvPr/>
          </p:nvSpPr>
          <p:spPr bwMode="auto">
            <a:xfrm>
              <a:off x="929" y="2208"/>
              <a:ext cx="2107" cy="368"/>
            </a:xfrm>
            <a:prstGeom prst="rect">
              <a:avLst/>
            </a:prstGeom>
            <a:noFill/>
            <a:ln w="9525">
              <a:noFill/>
              <a:miter lim="800000"/>
              <a:headEnd/>
              <a:tailEnd/>
            </a:ln>
          </p:spPr>
          <p:txBody>
            <a:bodyPr wrap="none">
              <a:spAutoFit/>
            </a:bodyPr>
            <a:lstStyle/>
            <a:p>
              <a:pPr algn="r" eaLnBrk="0" hangingPunct="0">
                <a:defRPr/>
              </a:pPr>
              <a:r>
                <a:rPr lang="en-US" sz="3200" dirty="0">
                  <a:solidFill>
                    <a:srgbClr val="0000FF"/>
                  </a:solidFill>
                  <a:latin typeface="+mj-lt"/>
                </a:rPr>
                <a:t>Speedup</a:t>
              </a:r>
              <a:r>
                <a:rPr lang="en-US" sz="3200" dirty="0">
                  <a:solidFill>
                    <a:srgbClr val="0000FF"/>
                  </a:solidFill>
                  <a:latin typeface="Comic Sans MS" pitchFamily="66" charset="0"/>
                </a:rPr>
                <a:t> = </a:t>
              </a:r>
              <a:r>
                <a:rPr lang="en-US" sz="3200" dirty="0">
                  <a:latin typeface="+mj-lt"/>
                </a:rPr>
                <a:t>3.57</a:t>
              </a:r>
              <a:r>
                <a:rPr lang="en-US" sz="3200" dirty="0">
                  <a:latin typeface="Comic Sans MS" pitchFamily="66" charset="0"/>
                </a:rPr>
                <a:t>=</a:t>
              </a:r>
            </a:p>
          </p:txBody>
        </p:sp>
      </p:grpSp>
      <p:sp>
        <p:nvSpPr>
          <p:cNvPr id="10" name="Footer Placeholder 1">
            <a:extLst>
              <a:ext uri="{FF2B5EF4-FFF2-40B4-BE49-F238E27FC236}">
                <a16:creationId xmlns:a16="http://schemas.microsoft.com/office/drawing/2014/main" id="{A2C3E908-C3B9-4311-8E13-4597D730DC7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Slide Number Placeholder 5">
            <a:extLst>
              <a:ext uri="{FF2B5EF4-FFF2-40B4-BE49-F238E27FC236}">
                <a16:creationId xmlns:a16="http://schemas.microsoft.com/office/drawing/2014/main" id="{90E30E9F-CF4F-4F76-A8D9-6CE3CA8DF23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C1B10B2-DFA8-487D-84BC-66824E57D4B1}" type="slidenum">
              <a:rPr lang="ar-SA" altLang="zh-CN" sz="1400">
                <a:latin typeface="Comic Sans MS" panose="030F0702030302020204" pitchFamily="66" charset="0"/>
              </a:rPr>
              <a:pPr algn="r"/>
              <a:t>114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22883" name="Picture 2" descr="magic">
            <a:extLst>
              <a:ext uri="{FF2B5EF4-FFF2-40B4-BE49-F238E27FC236}">
                <a16:creationId xmlns:a16="http://schemas.microsoft.com/office/drawing/2014/main" id="{E670AE32-7D41-408F-B200-00F5A1B819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884" name="Rectangle 3">
            <a:extLst>
              <a:ext uri="{FF2B5EF4-FFF2-40B4-BE49-F238E27FC236}">
                <a16:creationId xmlns:a16="http://schemas.microsoft.com/office/drawing/2014/main" id="{81D787B5-DE01-41EC-BB38-17B349B1582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122885" name="Rectangle 4">
            <a:extLst>
              <a:ext uri="{FF2B5EF4-FFF2-40B4-BE49-F238E27FC236}">
                <a16:creationId xmlns:a16="http://schemas.microsoft.com/office/drawing/2014/main" id="{9C5F2DE9-C891-415A-998E-12C45D58B5C6}"/>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90%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10%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sp>
        <p:nvSpPr>
          <p:cNvPr id="7" name="Footer Placeholder 1">
            <a:extLst>
              <a:ext uri="{FF2B5EF4-FFF2-40B4-BE49-F238E27FC236}">
                <a16:creationId xmlns:a16="http://schemas.microsoft.com/office/drawing/2014/main" id="{BB1AACE4-B5C6-41F7-B190-3973D24E2E6F}"/>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CD983485-DB68-456F-93B0-CA45AF86EF41}"/>
              </a:ext>
            </a:extLst>
          </p:cNvPr>
          <p:cNvSpPr>
            <a:spLocks noGrp="1"/>
          </p:cNvSpPr>
          <p:nvPr>
            <p:ph type="ftr" sz="quarter" idx="10"/>
          </p:nvPr>
        </p:nvSpPr>
        <p:spPr/>
        <p:txBody>
          <a:bodyPr/>
          <a:lstStyle/>
          <a:p>
            <a:pPr>
              <a:defRPr/>
            </a:pPr>
            <a:r>
              <a:rPr lang="en-US">
                <a:latin typeface="+mj-lt"/>
              </a:rPr>
              <a:t>Art of Multiprocessor Programming</a:t>
            </a:r>
          </a:p>
        </p:txBody>
      </p:sp>
      <p:sp>
        <p:nvSpPr>
          <p:cNvPr id="3076" name="Slide Number Placeholder 5">
            <a:extLst>
              <a:ext uri="{FF2B5EF4-FFF2-40B4-BE49-F238E27FC236}">
                <a16:creationId xmlns:a16="http://schemas.microsoft.com/office/drawing/2014/main" id="{22C0EEEB-63E0-4C9F-B5B4-561570FEFAF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DCC57B9-D5B6-49BF-B1C3-5FDD5C95B1CF}" type="slidenum">
              <a:rPr lang="ar-SA" altLang="zh-CN" sz="1400">
                <a:latin typeface="Comic Sans MS" panose="030F0702030302020204" pitchFamily="66" charset="0"/>
              </a:rPr>
              <a:pPr algn="r"/>
              <a:t>115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3077" name="Picture 2" descr="magic">
            <a:extLst>
              <a:ext uri="{FF2B5EF4-FFF2-40B4-BE49-F238E27FC236}">
                <a16:creationId xmlns:a16="http://schemas.microsoft.com/office/drawing/2014/main" id="{C2C0F87A-0A8A-4B8D-A2A7-14DFA2EF8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8" name="Rectangle 3">
            <a:extLst>
              <a:ext uri="{FF2B5EF4-FFF2-40B4-BE49-F238E27FC236}">
                <a16:creationId xmlns:a16="http://schemas.microsoft.com/office/drawing/2014/main" id="{2AE6E133-FAE3-43CF-9E69-F324FBB5AFF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3079" name="Rectangle 4">
            <a:extLst>
              <a:ext uri="{FF2B5EF4-FFF2-40B4-BE49-F238E27FC236}">
                <a16:creationId xmlns:a16="http://schemas.microsoft.com/office/drawing/2014/main" id="{6118724A-4459-4307-8C12-D9219DDB3B9B}"/>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90%</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10%</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grpSp>
        <p:nvGrpSpPr>
          <p:cNvPr id="3080" name="Group 5">
            <a:extLst>
              <a:ext uri="{FF2B5EF4-FFF2-40B4-BE49-F238E27FC236}">
                <a16:creationId xmlns:a16="http://schemas.microsoft.com/office/drawing/2014/main" id="{D1816AEF-1C1A-42DB-AC74-F6D9A2648A19}"/>
              </a:ext>
            </a:extLst>
          </p:cNvPr>
          <p:cNvGrpSpPr>
            <a:grpSpLocks/>
          </p:cNvGrpSpPr>
          <p:nvPr/>
        </p:nvGrpSpPr>
        <p:grpSpPr bwMode="auto">
          <a:xfrm>
            <a:off x="1062038" y="4038600"/>
            <a:ext cx="5719762" cy="1481138"/>
            <a:chOff x="957" y="2064"/>
            <a:chExt cx="3603" cy="933"/>
          </a:xfrm>
        </p:grpSpPr>
        <p:graphicFrame>
          <p:nvGraphicFramePr>
            <p:cNvPr id="3074" name="Object 15">
              <a:extLst>
                <a:ext uri="{FF2B5EF4-FFF2-40B4-BE49-F238E27FC236}">
                  <a16:creationId xmlns:a16="http://schemas.microsoft.com/office/drawing/2014/main" id="{9BD22116-30D2-4D0D-B8FC-C309489B1E0D}"/>
                </a:ext>
              </a:extLst>
            </p:cNvPr>
            <p:cNvGraphicFramePr>
              <a:graphicFrameLocks noChangeAspect="1"/>
            </p:cNvGraphicFramePr>
            <p:nvPr/>
          </p:nvGraphicFramePr>
          <p:xfrm>
            <a:off x="3120" y="2064"/>
            <a:ext cx="1440" cy="933"/>
          </p:xfrm>
          <a:graphic>
            <a:graphicData uri="http://schemas.openxmlformats.org/presentationml/2006/ole">
              <mc:AlternateContent xmlns:mc="http://schemas.openxmlformats.org/markup-compatibility/2006">
                <mc:Choice xmlns:v="urn:schemas-microsoft-com:vml" Requires="v">
                  <p:oleObj spid="_x0000_s3181" name="Equation" r:id="rId5" imgW="901309" imgH="583947" progId="Equation.3">
                    <p:embed/>
                  </p:oleObj>
                </mc:Choice>
                <mc:Fallback>
                  <p:oleObj name="Equation" r:id="rId5" imgW="901309" imgH="58394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064"/>
                          <a:ext cx="1440" cy="9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0649" name="Text Box 7">
              <a:extLst>
                <a:ext uri="{FF2B5EF4-FFF2-40B4-BE49-F238E27FC236}">
                  <a16:creationId xmlns:a16="http://schemas.microsoft.com/office/drawing/2014/main" id="{29657C47-2FE5-41A8-8DF5-7DD128AF57CA}"/>
                </a:ext>
              </a:extLst>
            </p:cNvPr>
            <p:cNvSpPr txBox="1">
              <a:spLocks noChangeArrowheads="1"/>
            </p:cNvSpPr>
            <p:nvPr/>
          </p:nvSpPr>
          <p:spPr bwMode="auto">
            <a:xfrm>
              <a:off x="957" y="2208"/>
              <a:ext cx="2079" cy="365"/>
            </a:xfrm>
            <a:prstGeom prst="rect">
              <a:avLst/>
            </a:prstGeom>
            <a:noFill/>
            <a:ln w="9525">
              <a:noFill/>
              <a:miter lim="800000"/>
              <a:headEnd/>
              <a:tailEnd/>
            </a:ln>
          </p:spPr>
          <p:txBody>
            <a:bodyPr wrap="none">
              <a:spAutoFit/>
            </a:bodyPr>
            <a:lstStyle/>
            <a:p>
              <a:pPr algn="r" eaLnBrk="0" hangingPunct="0">
                <a:defRPr/>
              </a:pPr>
              <a:r>
                <a:rPr lang="en-US" sz="3200" dirty="0">
                  <a:solidFill>
                    <a:srgbClr val="0000FF"/>
                  </a:solidFill>
                  <a:latin typeface="+mj-lt"/>
                </a:rPr>
                <a:t>Speedup = </a:t>
              </a:r>
              <a:r>
                <a:rPr lang="en-US" sz="3200" dirty="0">
                  <a:latin typeface="+mj-lt"/>
                </a:rPr>
                <a:t>5.26=</a:t>
              </a:r>
            </a:p>
          </p:txBody>
        </p:sp>
      </p:grpSp>
    </p:spTree>
  </p:cSld>
  <p:clrMapOvr>
    <a:masterClrMapping/>
  </p:clrMapOvr>
  <p:transition/>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Number Placeholder 5">
            <a:extLst>
              <a:ext uri="{FF2B5EF4-FFF2-40B4-BE49-F238E27FC236}">
                <a16:creationId xmlns:a16="http://schemas.microsoft.com/office/drawing/2014/main" id="{BF003C7F-7D57-4678-B098-B4739749E5A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0888F83-3C6B-4180-9957-396489044055}" type="slidenum">
              <a:rPr lang="ar-SA" altLang="zh-CN" sz="1400">
                <a:latin typeface="Comic Sans MS" panose="030F0702030302020204" pitchFamily="66" charset="0"/>
              </a:rPr>
              <a:pPr algn="r"/>
              <a:t>116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123907" name="Picture 2" descr="magic">
            <a:extLst>
              <a:ext uri="{FF2B5EF4-FFF2-40B4-BE49-F238E27FC236}">
                <a16:creationId xmlns:a16="http://schemas.microsoft.com/office/drawing/2014/main" id="{5C8A3C78-6CDE-49D6-AC1E-FCAE677FC8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3908" name="Rectangle 3">
            <a:extLst>
              <a:ext uri="{FF2B5EF4-FFF2-40B4-BE49-F238E27FC236}">
                <a16:creationId xmlns:a16="http://schemas.microsoft.com/office/drawing/2014/main" id="{1EE032B7-CF22-4FE5-8635-42FC5956303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123909" name="Rectangle 4">
            <a:extLst>
              <a:ext uri="{FF2B5EF4-FFF2-40B4-BE49-F238E27FC236}">
                <a16:creationId xmlns:a16="http://schemas.microsoft.com/office/drawing/2014/main" id="{74098045-ECF8-49C1-9ABF-CA327C4EA79D}"/>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99%</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01%</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sp>
        <p:nvSpPr>
          <p:cNvPr id="7" name="Footer Placeholder 1">
            <a:extLst>
              <a:ext uri="{FF2B5EF4-FFF2-40B4-BE49-F238E27FC236}">
                <a16:creationId xmlns:a16="http://schemas.microsoft.com/office/drawing/2014/main" id="{51293C9E-B5E1-4394-AA48-F81694ED664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Footer Placeholder 1">
            <a:extLst>
              <a:ext uri="{FF2B5EF4-FFF2-40B4-BE49-F238E27FC236}">
                <a16:creationId xmlns:a16="http://schemas.microsoft.com/office/drawing/2014/main" id="{D6F042B5-D8F0-4D0F-9899-D95D86B694ED}"/>
              </a:ext>
            </a:extLst>
          </p:cNvPr>
          <p:cNvSpPr>
            <a:spLocks noGrp="1"/>
          </p:cNvSpPr>
          <p:nvPr>
            <p:ph type="ftr" sz="quarter" idx="10"/>
          </p:nvPr>
        </p:nvSpPr>
        <p:spPr/>
        <p:txBody>
          <a:bodyPr/>
          <a:lstStyle/>
          <a:p>
            <a:pPr>
              <a:defRPr/>
            </a:pPr>
            <a:r>
              <a:rPr lang="en-US">
                <a:latin typeface="+mj-lt"/>
              </a:rPr>
              <a:t>Art of Multiprocessor Programming</a:t>
            </a:r>
          </a:p>
        </p:txBody>
      </p:sp>
      <p:sp>
        <p:nvSpPr>
          <p:cNvPr id="4100" name="Slide Number Placeholder 5">
            <a:extLst>
              <a:ext uri="{FF2B5EF4-FFF2-40B4-BE49-F238E27FC236}">
                <a16:creationId xmlns:a16="http://schemas.microsoft.com/office/drawing/2014/main" id="{A3427D7B-B10B-4E81-A6B1-0611475FAA1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E5E895A-8F2E-400D-A627-17031B3302C7}" type="slidenum">
              <a:rPr lang="ar-SA" altLang="zh-CN" sz="1400">
                <a:latin typeface="Comic Sans MS" panose="030F0702030302020204" pitchFamily="66" charset="0"/>
              </a:rPr>
              <a:pPr algn="r"/>
              <a:t>117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pic>
        <p:nvPicPr>
          <p:cNvPr id="4101" name="Picture 2" descr="magic">
            <a:extLst>
              <a:ext uri="{FF2B5EF4-FFF2-40B4-BE49-F238E27FC236}">
                <a16:creationId xmlns:a16="http://schemas.microsoft.com/office/drawing/2014/main" id="{7B0ECC69-01F4-469B-834C-03624926BB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102" name="Rectangle 3">
            <a:extLst>
              <a:ext uri="{FF2B5EF4-FFF2-40B4-BE49-F238E27FC236}">
                <a16:creationId xmlns:a16="http://schemas.microsoft.com/office/drawing/2014/main" id="{F5442D4E-6028-4EBD-8A33-D27D398019B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Example</a:t>
            </a:r>
          </a:p>
        </p:txBody>
      </p:sp>
      <p:sp>
        <p:nvSpPr>
          <p:cNvPr id="4103" name="Rectangle 4">
            <a:extLst>
              <a:ext uri="{FF2B5EF4-FFF2-40B4-BE49-F238E27FC236}">
                <a16:creationId xmlns:a16="http://schemas.microsoft.com/office/drawing/2014/main" id="{8352188E-47CF-4600-AC54-0AC61CE7E25F}"/>
              </a:ext>
            </a:extLst>
          </p:cNvPr>
          <p:cNvSpPr>
            <a:spLocks noGrp="1" noChangeArrowheads="1"/>
          </p:cNvSpPr>
          <p:nvPr>
            <p:ph type="body" sz="half" idx="4294967295"/>
          </p:nvPr>
        </p:nvSpPr>
        <p:spPr>
          <a:xfrm>
            <a:off x="457200" y="1600200"/>
            <a:ext cx="7745413" cy="4525963"/>
          </a:xfrm>
        </p:spPr>
        <p:txBody>
          <a:bodyPr/>
          <a:lstStyle/>
          <a:p>
            <a:pPr eaLnBrk="1" hangingPunct="1"/>
            <a:r>
              <a:rPr lang="en-US" altLang="zh-CN" sz="2800">
                <a:ea typeface="宋体" panose="02010600030101010101" pitchFamily="2" charset="-122"/>
              </a:rPr>
              <a:t>Ten processors</a:t>
            </a:r>
          </a:p>
          <a:p>
            <a:pPr eaLnBrk="1" hangingPunct="1"/>
            <a:r>
              <a:rPr lang="en-US" altLang="zh-CN" sz="2800">
                <a:solidFill>
                  <a:schemeClr val="tx1"/>
                </a:solidFill>
                <a:ea typeface="宋体" panose="02010600030101010101" pitchFamily="2" charset="-122"/>
              </a:rPr>
              <a:t>99%</a:t>
            </a:r>
            <a:r>
              <a:rPr lang="en-US" altLang="zh-CN" sz="2800">
                <a:ea typeface="宋体" panose="02010600030101010101" pitchFamily="2" charset="-122"/>
              </a:rPr>
              <a:t> concurrent, </a:t>
            </a:r>
            <a:r>
              <a:rPr lang="en-US" altLang="zh-CN" sz="2800">
                <a:solidFill>
                  <a:schemeClr val="tx1"/>
                </a:solidFill>
                <a:ea typeface="宋体" panose="02010600030101010101" pitchFamily="2" charset="-122"/>
              </a:rPr>
              <a:t>01%</a:t>
            </a:r>
            <a:r>
              <a:rPr lang="en-US" altLang="zh-CN" sz="2800">
                <a:ea typeface="宋体" panose="02010600030101010101" pitchFamily="2" charset="-122"/>
              </a:rPr>
              <a:t> sequential</a:t>
            </a:r>
          </a:p>
          <a:p>
            <a:pPr eaLnBrk="1" hangingPunct="1"/>
            <a:r>
              <a:rPr lang="en-US" altLang="zh-CN" sz="2800">
                <a:ea typeface="宋体" panose="02010600030101010101" pitchFamily="2" charset="-122"/>
              </a:rPr>
              <a:t>How close to 10-fold speedup?</a:t>
            </a:r>
          </a:p>
        </p:txBody>
      </p:sp>
      <p:grpSp>
        <p:nvGrpSpPr>
          <p:cNvPr id="4104" name="Group 5">
            <a:extLst>
              <a:ext uri="{FF2B5EF4-FFF2-40B4-BE49-F238E27FC236}">
                <a16:creationId xmlns:a16="http://schemas.microsoft.com/office/drawing/2014/main" id="{0758772C-CD5D-4EE1-B9C3-6722D94C6DE0}"/>
              </a:ext>
            </a:extLst>
          </p:cNvPr>
          <p:cNvGrpSpPr>
            <a:grpSpLocks/>
          </p:cNvGrpSpPr>
          <p:nvPr/>
        </p:nvGrpSpPr>
        <p:grpSpPr bwMode="auto">
          <a:xfrm>
            <a:off x="1033463" y="4167188"/>
            <a:ext cx="5748337" cy="1222375"/>
            <a:chOff x="939" y="2145"/>
            <a:chExt cx="3621" cy="770"/>
          </a:xfrm>
        </p:grpSpPr>
        <p:graphicFrame>
          <p:nvGraphicFramePr>
            <p:cNvPr id="4098" name="Object 15">
              <a:extLst>
                <a:ext uri="{FF2B5EF4-FFF2-40B4-BE49-F238E27FC236}">
                  <a16:creationId xmlns:a16="http://schemas.microsoft.com/office/drawing/2014/main" id="{C4460CD4-1AB2-4667-92D1-22C29D8550DE}"/>
                </a:ext>
              </a:extLst>
            </p:cNvPr>
            <p:cNvGraphicFramePr>
              <a:graphicFrameLocks noChangeAspect="1"/>
            </p:cNvGraphicFramePr>
            <p:nvPr/>
          </p:nvGraphicFramePr>
          <p:xfrm>
            <a:off x="3120" y="2145"/>
            <a:ext cx="1440" cy="770"/>
          </p:xfrm>
          <a:graphic>
            <a:graphicData uri="http://schemas.openxmlformats.org/presentationml/2006/ole">
              <mc:AlternateContent xmlns:mc="http://schemas.openxmlformats.org/markup-compatibility/2006">
                <mc:Choice xmlns:v="urn:schemas-microsoft-com:vml" Requires="v">
                  <p:oleObj spid="_x0000_s4205" name="Equation" r:id="rId5" imgW="1091726" imgH="583947" progId="Equation.3">
                    <p:embed/>
                  </p:oleObj>
                </mc:Choice>
                <mc:Fallback>
                  <p:oleObj name="Equation" r:id="rId5" imgW="1091726" imgH="583947"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20" y="2145"/>
                          <a:ext cx="1440" cy="7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4745" name="Text Box 7">
              <a:extLst>
                <a:ext uri="{FF2B5EF4-FFF2-40B4-BE49-F238E27FC236}">
                  <a16:creationId xmlns:a16="http://schemas.microsoft.com/office/drawing/2014/main" id="{6CA3B04A-8A82-4925-8765-9ECDD717F271}"/>
                </a:ext>
              </a:extLst>
            </p:cNvPr>
            <p:cNvSpPr txBox="1">
              <a:spLocks noChangeArrowheads="1"/>
            </p:cNvSpPr>
            <p:nvPr/>
          </p:nvSpPr>
          <p:spPr bwMode="auto">
            <a:xfrm>
              <a:off x="939" y="2208"/>
              <a:ext cx="2097" cy="368"/>
            </a:xfrm>
            <a:prstGeom prst="rect">
              <a:avLst/>
            </a:prstGeom>
            <a:noFill/>
            <a:ln w="9525">
              <a:noFill/>
              <a:miter lim="800000"/>
              <a:headEnd/>
              <a:tailEnd/>
            </a:ln>
          </p:spPr>
          <p:txBody>
            <a:bodyPr wrap="none">
              <a:spAutoFit/>
            </a:bodyPr>
            <a:lstStyle/>
            <a:p>
              <a:pPr algn="r" eaLnBrk="0" hangingPunct="0">
                <a:defRPr/>
              </a:pPr>
              <a:r>
                <a:rPr lang="en-US" sz="3200" dirty="0">
                  <a:solidFill>
                    <a:srgbClr val="0000FF"/>
                  </a:solidFill>
                  <a:latin typeface="+mj-lt"/>
                </a:rPr>
                <a:t>Speedup = </a:t>
              </a:r>
              <a:r>
                <a:rPr lang="en-US" sz="3200" dirty="0">
                  <a:latin typeface="+mj-lt"/>
                </a:rPr>
                <a:t>9.17=</a:t>
              </a:r>
            </a:p>
          </p:txBody>
        </p:sp>
      </p:grpSp>
    </p:spTree>
  </p:cSld>
  <p:clrMapOvr>
    <a:masterClrMapping/>
  </p:clrMapOvr>
  <p:transition/>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ECD806A3-E626-458F-8A68-D192992ECD82}"/>
              </a:ext>
            </a:extLst>
          </p:cNvPr>
          <p:cNvSpPr>
            <a:spLocks noGrp="1" noChangeArrowheads="1"/>
          </p:cNvSpPr>
          <p:nvPr>
            <p:ph type="title" idx="4294967295"/>
          </p:nvPr>
        </p:nvSpPr>
        <p:spPr>
          <a:xfrm>
            <a:off x="714375" y="190500"/>
            <a:ext cx="7772400" cy="1143000"/>
          </a:xfrm>
        </p:spPr>
        <p:txBody>
          <a:bodyPr/>
          <a:lstStyle/>
          <a:p>
            <a:pPr eaLnBrk="1" hangingPunct="1"/>
            <a:r>
              <a:rPr lang="en-US" altLang="zh-CN">
                <a:ea typeface="宋体" panose="02010600030101010101" pitchFamily="2" charset="-122"/>
              </a:rPr>
              <a:t>Back to Real-World Multicore Scaling</a:t>
            </a:r>
          </a:p>
        </p:txBody>
      </p:sp>
      <p:sp>
        <p:nvSpPr>
          <p:cNvPr id="23556" name="Rectangle 306">
            <a:extLst>
              <a:ext uri="{FF2B5EF4-FFF2-40B4-BE49-F238E27FC236}">
                <a16:creationId xmlns:a16="http://schemas.microsoft.com/office/drawing/2014/main" id="{B97F1724-290A-4DAD-8913-E6A0AE60C6B2}"/>
              </a:ext>
            </a:extLst>
          </p:cNvPr>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124932" name="Rectangle 307">
            <a:extLst>
              <a:ext uri="{FF2B5EF4-FFF2-40B4-BE49-F238E27FC236}">
                <a16:creationId xmlns:a16="http://schemas.microsoft.com/office/drawing/2014/main" id="{A7F721EB-5CBE-4D72-BD57-3737BE1D4B7A}"/>
              </a:ext>
            </a:extLst>
          </p:cNvPr>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4933" name="Rectangle 308">
            <a:extLst>
              <a:ext uri="{FF2B5EF4-FFF2-40B4-BE49-F238E27FC236}">
                <a16:creationId xmlns:a16="http://schemas.microsoft.com/office/drawing/2014/main" id="{196F88E2-A5CD-4CB8-AB78-61D48483E602}"/>
              </a:ext>
            </a:extLst>
          </p:cNvPr>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23559" name="Rectangle 309">
            <a:extLst>
              <a:ext uri="{FF2B5EF4-FFF2-40B4-BE49-F238E27FC236}">
                <a16:creationId xmlns:a16="http://schemas.microsoft.com/office/drawing/2014/main" id="{69B15983-1569-4723-9C43-BFD9662A5C73}"/>
              </a:ext>
            </a:extLst>
          </p:cNvPr>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124935" name="Rectangle 310">
            <a:extLst>
              <a:ext uri="{FF2B5EF4-FFF2-40B4-BE49-F238E27FC236}">
                <a16:creationId xmlns:a16="http://schemas.microsoft.com/office/drawing/2014/main" id="{5DC8CB57-E866-4414-A288-5EEFAA2B3463}"/>
              </a:ext>
            </a:extLst>
          </p:cNvPr>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4936" name="Rectangle 311">
            <a:extLst>
              <a:ext uri="{FF2B5EF4-FFF2-40B4-BE49-F238E27FC236}">
                <a16:creationId xmlns:a16="http://schemas.microsoft.com/office/drawing/2014/main" id="{52672CCC-EFD5-4023-A1C5-B5B87ACAFFAB}"/>
              </a:ext>
            </a:extLst>
          </p:cNvPr>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23562" name="Rectangle 312">
            <a:extLst>
              <a:ext uri="{FF2B5EF4-FFF2-40B4-BE49-F238E27FC236}">
                <a16:creationId xmlns:a16="http://schemas.microsoft.com/office/drawing/2014/main" id="{7671DE39-B7F6-4048-9A27-8BB27DD97381}"/>
              </a:ext>
            </a:extLst>
          </p:cNvPr>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3" name="Rectangle 313">
            <a:extLst>
              <a:ext uri="{FF2B5EF4-FFF2-40B4-BE49-F238E27FC236}">
                <a16:creationId xmlns:a16="http://schemas.microsoft.com/office/drawing/2014/main" id="{6F0F5B69-0880-4D22-B768-6A68E565B384}"/>
              </a:ext>
            </a:extLst>
          </p:cNvPr>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124939" name="Rectangle 314">
            <a:extLst>
              <a:ext uri="{FF2B5EF4-FFF2-40B4-BE49-F238E27FC236}">
                <a16:creationId xmlns:a16="http://schemas.microsoft.com/office/drawing/2014/main" id="{1A20050D-CCF5-49C5-B734-777ABF145DFE}"/>
              </a:ext>
            </a:extLst>
          </p:cNvPr>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4940" name="Rectangle 315">
            <a:extLst>
              <a:ext uri="{FF2B5EF4-FFF2-40B4-BE49-F238E27FC236}">
                <a16:creationId xmlns:a16="http://schemas.microsoft.com/office/drawing/2014/main" id="{0C0DF348-84E3-4C99-8850-C73FA6861FB0}"/>
              </a:ext>
            </a:extLst>
          </p:cNvPr>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23566" name="Rectangle 316">
            <a:extLst>
              <a:ext uri="{FF2B5EF4-FFF2-40B4-BE49-F238E27FC236}">
                <a16:creationId xmlns:a16="http://schemas.microsoft.com/office/drawing/2014/main" id="{8B820754-EEB7-48AC-BFDA-C4E44069B9C8}"/>
              </a:ext>
            </a:extLst>
          </p:cNvPr>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567" name="Rectangle 317">
            <a:extLst>
              <a:ext uri="{FF2B5EF4-FFF2-40B4-BE49-F238E27FC236}">
                <a16:creationId xmlns:a16="http://schemas.microsoft.com/office/drawing/2014/main" id="{715D346C-B529-4605-8205-7665C5CA4EE9}"/>
              </a:ext>
            </a:extLst>
          </p:cNvPr>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124943" name="Rectangle 318">
            <a:extLst>
              <a:ext uri="{FF2B5EF4-FFF2-40B4-BE49-F238E27FC236}">
                <a16:creationId xmlns:a16="http://schemas.microsoft.com/office/drawing/2014/main" id="{FA42A94E-E82C-4C86-B59B-B55EFE539E6F}"/>
              </a:ext>
            </a:extLst>
          </p:cNvPr>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4944" name="Rectangle 319">
            <a:extLst>
              <a:ext uri="{FF2B5EF4-FFF2-40B4-BE49-F238E27FC236}">
                <a16:creationId xmlns:a16="http://schemas.microsoft.com/office/drawing/2014/main" id="{72B3C572-9BD6-4576-AB4C-EF4642E25191}"/>
              </a:ext>
            </a:extLst>
          </p:cNvPr>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124945" name="Group 162">
            <a:extLst>
              <a:ext uri="{FF2B5EF4-FFF2-40B4-BE49-F238E27FC236}">
                <a16:creationId xmlns:a16="http://schemas.microsoft.com/office/drawing/2014/main" id="{3B1F2B9E-FE61-4F4D-828E-D1F7CE0C7046}"/>
              </a:ext>
            </a:extLst>
          </p:cNvPr>
          <p:cNvGrpSpPr>
            <a:grpSpLocks/>
          </p:cNvGrpSpPr>
          <p:nvPr/>
        </p:nvGrpSpPr>
        <p:grpSpPr bwMode="auto">
          <a:xfrm>
            <a:off x="6848475" y="2663825"/>
            <a:ext cx="176213" cy="388938"/>
            <a:chOff x="2160" y="1548"/>
            <a:chExt cx="309" cy="441"/>
          </a:xfrm>
        </p:grpSpPr>
        <p:sp>
          <p:nvSpPr>
            <p:cNvPr id="23877" name="Freeform 163">
              <a:extLst>
                <a:ext uri="{FF2B5EF4-FFF2-40B4-BE49-F238E27FC236}">
                  <a16:creationId xmlns:a16="http://schemas.microsoft.com/office/drawing/2014/main" id="{817132CF-4EE2-4739-92F4-8C28FE73E5A0}"/>
                </a:ext>
              </a:extLst>
            </p:cNvPr>
            <p:cNvSpPr>
              <a:spLocks/>
            </p:cNvSpPr>
            <p:nvPr/>
          </p:nvSpPr>
          <p:spPr bwMode="auto">
            <a:xfrm>
              <a:off x="2160" y="1548"/>
              <a:ext cx="142"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8" name="Freeform 164">
              <a:extLst>
                <a:ext uri="{FF2B5EF4-FFF2-40B4-BE49-F238E27FC236}">
                  <a16:creationId xmlns:a16="http://schemas.microsoft.com/office/drawing/2014/main" id="{653A015C-A100-4FCA-A76B-0D917E724B8A}"/>
                </a:ext>
              </a:extLst>
            </p:cNvPr>
            <p:cNvSpPr>
              <a:spLocks/>
            </p:cNvSpPr>
            <p:nvPr/>
          </p:nvSpPr>
          <p:spPr bwMode="auto">
            <a:xfrm>
              <a:off x="2266" y="1694"/>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9" name="Freeform 165">
              <a:extLst>
                <a:ext uri="{FF2B5EF4-FFF2-40B4-BE49-F238E27FC236}">
                  <a16:creationId xmlns:a16="http://schemas.microsoft.com/office/drawing/2014/main" id="{EE93B2B7-81AD-4504-8DD0-1A5755D9DDC8}"/>
                </a:ext>
              </a:extLst>
            </p:cNvPr>
            <p:cNvSpPr>
              <a:spLocks/>
            </p:cNvSpPr>
            <p:nvPr/>
          </p:nvSpPr>
          <p:spPr bwMode="auto">
            <a:xfrm>
              <a:off x="2202" y="1586"/>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80" name="Freeform 166">
              <a:extLst>
                <a:ext uri="{FF2B5EF4-FFF2-40B4-BE49-F238E27FC236}">
                  <a16:creationId xmlns:a16="http://schemas.microsoft.com/office/drawing/2014/main" id="{A47C3363-D5C7-46EE-86A2-ECAD41C5C416}"/>
                </a:ext>
              </a:extLst>
            </p:cNvPr>
            <p:cNvSpPr>
              <a:spLocks/>
            </p:cNvSpPr>
            <p:nvPr/>
          </p:nvSpPr>
          <p:spPr bwMode="auto">
            <a:xfrm>
              <a:off x="2280" y="1679"/>
              <a:ext cx="189"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1" name="Freeform 167">
              <a:extLst>
                <a:ext uri="{FF2B5EF4-FFF2-40B4-BE49-F238E27FC236}">
                  <a16:creationId xmlns:a16="http://schemas.microsoft.com/office/drawing/2014/main" id="{9BBBFC9D-44DE-4A2B-8A38-72C41B15AE80}"/>
                </a:ext>
              </a:extLst>
            </p:cNvPr>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82" name="Freeform 168">
              <a:extLst>
                <a:ext uri="{FF2B5EF4-FFF2-40B4-BE49-F238E27FC236}">
                  <a16:creationId xmlns:a16="http://schemas.microsoft.com/office/drawing/2014/main" id="{429EF19E-CD32-4A7D-B182-086935907D04}"/>
                </a:ext>
              </a:extLst>
            </p:cNvPr>
            <p:cNvSpPr>
              <a:spLocks/>
            </p:cNvSpPr>
            <p:nvPr/>
          </p:nvSpPr>
          <p:spPr bwMode="auto">
            <a:xfrm>
              <a:off x="2252" y="1589"/>
              <a:ext cx="111" cy="387"/>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83" name="Freeform 169">
              <a:extLst>
                <a:ext uri="{FF2B5EF4-FFF2-40B4-BE49-F238E27FC236}">
                  <a16:creationId xmlns:a16="http://schemas.microsoft.com/office/drawing/2014/main" id="{5299C0BB-D2BE-4C1D-AAF6-92435178C0E9}"/>
                </a:ext>
              </a:extLst>
            </p:cNvPr>
            <p:cNvSpPr>
              <a:spLocks/>
            </p:cNvSpPr>
            <p:nvPr/>
          </p:nvSpPr>
          <p:spPr bwMode="auto">
            <a:xfrm>
              <a:off x="2305" y="1843"/>
              <a:ext cx="125"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46" name="Group 170">
            <a:extLst>
              <a:ext uri="{FF2B5EF4-FFF2-40B4-BE49-F238E27FC236}">
                <a16:creationId xmlns:a16="http://schemas.microsoft.com/office/drawing/2014/main" id="{96422878-4887-454D-99B9-4855B3CEBBD0}"/>
              </a:ext>
            </a:extLst>
          </p:cNvPr>
          <p:cNvGrpSpPr>
            <a:grpSpLocks/>
          </p:cNvGrpSpPr>
          <p:nvPr/>
        </p:nvGrpSpPr>
        <p:grpSpPr bwMode="auto">
          <a:xfrm>
            <a:off x="6608763" y="2647950"/>
            <a:ext cx="192087" cy="417513"/>
            <a:chOff x="2160" y="1548"/>
            <a:chExt cx="309" cy="441"/>
          </a:xfrm>
        </p:grpSpPr>
        <p:sp>
          <p:nvSpPr>
            <p:cNvPr id="23870" name="Freeform 171">
              <a:extLst>
                <a:ext uri="{FF2B5EF4-FFF2-40B4-BE49-F238E27FC236}">
                  <a16:creationId xmlns:a16="http://schemas.microsoft.com/office/drawing/2014/main" id="{12AC00B6-10BB-487E-BFBB-0F244BBEB969}"/>
                </a:ext>
              </a:extLst>
            </p:cNvPr>
            <p:cNvSpPr>
              <a:spLocks/>
            </p:cNvSpPr>
            <p:nvPr/>
          </p:nvSpPr>
          <p:spPr bwMode="auto">
            <a:xfrm>
              <a:off x="2160" y="1548"/>
              <a:ext cx="140"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71" name="Freeform 172">
              <a:extLst>
                <a:ext uri="{FF2B5EF4-FFF2-40B4-BE49-F238E27FC236}">
                  <a16:creationId xmlns:a16="http://schemas.microsoft.com/office/drawing/2014/main" id="{348BDFBC-DEC5-41DD-9BBD-7B270DCD661D}"/>
                </a:ext>
              </a:extLst>
            </p:cNvPr>
            <p:cNvSpPr>
              <a:spLocks/>
            </p:cNvSpPr>
            <p:nvPr/>
          </p:nvSpPr>
          <p:spPr bwMode="auto">
            <a:xfrm>
              <a:off x="2267" y="1692"/>
              <a:ext cx="143"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2" name="Freeform 173">
              <a:extLst>
                <a:ext uri="{FF2B5EF4-FFF2-40B4-BE49-F238E27FC236}">
                  <a16:creationId xmlns:a16="http://schemas.microsoft.com/office/drawing/2014/main" id="{DF77FFB2-E2CC-41B2-98C2-483F24C86FF1}"/>
                </a:ext>
              </a:extLst>
            </p:cNvPr>
            <p:cNvSpPr>
              <a:spLocks/>
            </p:cNvSpPr>
            <p:nvPr/>
          </p:nvSpPr>
          <p:spPr bwMode="auto">
            <a:xfrm>
              <a:off x="2201" y="1588"/>
              <a:ext cx="232"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73" name="Freeform 174">
              <a:extLst>
                <a:ext uri="{FF2B5EF4-FFF2-40B4-BE49-F238E27FC236}">
                  <a16:creationId xmlns:a16="http://schemas.microsoft.com/office/drawing/2014/main" id="{9AEBBA4E-EF11-4AD8-9105-BCB585719160}"/>
                </a:ext>
              </a:extLst>
            </p:cNvPr>
            <p:cNvSpPr>
              <a:spLocks/>
            </p:cNvSpPr>
            <p:nvPr/>
          </p:nvSpPr>
          <p:spPr bwMode="auto">
            <a:xfrm>
              <a:off x="2280" y="1680"/>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4" name="Freeform 175">
              <a:extLst>
                <a:ext uri="{FF2B5EF4-FFF2-40B4-BE49-F238E27FC236}">
                  <a16:creationId xmlns:a16="http://schemas.microsoft.com/office/drawing/2014/main" id="{83F37150-1AFC-4190-9A94-2952C457DF7D}"/>
                </a:ext>
              </a:extLst>
            </p:cNvPr>
            <p:cNvSpPr>
              <a:spLocks/>
            </p:cNvSpPr>
            <p:nvPr/>
          </p:nvSpPr>
          <p:spPr bwMode="auto">
            <a:xfrm>
              <a:off x="2173" y="1635"/>
              <a:ext cx="171" cy="354"/>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75" name="Freeform 176">
              <a:extLst>
                <a:ext uri="{FF2B5EF4-FFF2-40B4-BE49-F238E27FC236}">
                  <a16:creationId xmlns:a16="http://schemas.microsoft.com/office/drawing/2014/main" id="{E335C99E-9E5C-4463-A480-DE320BC671E7}"/>
                </a:ext>
              </a:extLst>
            </p:cNvPr>
            <p:cNvSpPr>
              <a:spLocks/>
            </p:cNvSpPr>
            <p:nvPr/>
          </p:nvSpPr>
          <p:spPr bwMode="auto">
            <a:xfrm>
              <a:off x="2252" y="1592"/>
              <a:ext cx="110" cy="384"/>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76" name="Freeform 177">
              <a:extLst>
                <a:ext uri="{FF2B5EF4-FFF2-40B4-BE49-F238E27FC236}">
                  <a16:creationId xmlns:a16="http://schemas.microsoft.com/office/drawing/2014/main" id="{72115227-1C32-43B2-8074-0D49613A7857}"/>
                </a:ext>
              </a:extLst>
            </p:cNvPr>
            <p:cNvSpPr>
              <a:spLocks/>
            </p:cNvSpPr>
            <p:nvPr/>
          </p:nvSpPr>
          <p:spPr bwMode="auto">
            <a:xfrm>
              <a:off x="2303" y="1843"/>
              <a:ext cx="130"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47" name="Group 178">
            <a:extLst>
              <a:ext uri="{FF2B5EF4-FFF2-40B4-BE49-F238E27FC236}">
                <a16:creationId xmlns:a16="http://schemas.microsoft.com/office/drawing/2014/main" id="{EF1D69E3-9279-4FAC-9884-B1F5F1403D54}"/>
              </a:ext>
            </a:extLst>
          </p:cNvPr>
          <p:cNvGrpSpPr>
            <a:grpSpLocks/>
          </p:cNvGrpSpPr>
          <p:nvPr/>
        </p:nvGrpSpPr>
        <p:grpSpPr bwMode="auto">
          <a:xfrm>
            <a:off x="6215063" y="3114675"/>
            <a:ext cx="206375" cy="344488"/>
            <a:chOff x="2160" y="1548"/>
            <a:chExt cx="309" cy="441"/>
          </a:xfrm>
        </p:grpSpPr>
        <p:sp>
          <p:nvSpPr>
            <p:cNvPr id="23863" name="Freeform 179">
              <a:extLst>
                <a:ext uri="{FF2B5EF4-FFF2-40B4-BE49-F238E27FC236}">
                  <a16:creationId xmlns:a16="http://schemas.microsoft.com/office/drawing/2014/main" id="{33A6778E-A489-47D8-9D4A-1AEB2CE4F9F6}"/>
                </a:ext>
              </a:extLst>
            </p:cNvPr>
            <p:cNvSpPr>
              <a:spLocks/>
            </p:cNvSpPr>
            <p:nvPr/>
          </p:nvSpPr>
          <p:spPr bwMode="auto">
            <a:xfrm>
              <a:off x="2160" y="1548"/>
              <a:ext cx="140" cy="429"/>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64" name="Freeform 180">
              <a:extLst>
                <a:ext uri="{FF2B5EF4-FFF2-40B4-BE49-F238E27FC236}">
                  <a16:creationId xmlns:a16="http://schemas.microsoft.com/office/drawing/2014/main" id="{B1BAE084-A196-4343-8B82-6B19D36D790A}"/>
                </a:ext>
              </a:extLst>
            </p:cNvPr>
            <p:cNvSpPr>
              <a:spLocks/>
            </p:cNvSpPr>
            <p:nvPr/>
          </p:nvSpPr>
          <p:spPr bwMode="auto">
            <a:xfrm>
              <a:off x="2267" y="1692"/>
              <a:ext cx="145"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5" name="Freeform 181">
              <a:extLst>
                <a:ext uri="{FF2B5EF4-FFF2-40B4-BE49-F238E27FC236}">
                  <a16:creationId xmlns:a16="http://schemas.microsoft.com/office/drawing/2014/main" id="{8DE0BC55-B8E9-4E0E-9BB7-71F7B0D50799}"/>
                </a:ext>
              </a:extLst>
            </p:cNvPr>
            <p:cNvSpPr>
              <a:spLocks/>
            </p:cNvSpPr>
            <p:nvPr/>
          </p:nvSpPr>
          <p:spPr bwMode="auto">
            <a:xfrm>
              <a:off x="2200" y="1587"/>
              <a:ext cx="231" cy="315"/>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66" name="Freeform 182">
              <a:extLst>
                <a:ext uri="{FF2B5EF4-FFF2-40B4-BE49-F238E27FC236}">
                  <a16:creationId xmlns:a16="http://schemas.microsoft.com/office/drawing/2014/main" id="{A21F57F6-7F94-4701-BB44-8835922E6F67}"/>
                </a:ext>
              </a:extLst>
            </p:cNvPr>
            <p:cNvSpPr>
              <a:spLocks/>
            </p:cNvSpPr>
            <p:nvPr/>
          </p:nvSpPr>
          <p:spPr bwMode="auto">
            <a:xfrm>
              <a:off x="2279" y="1680"/>
              <a:ext cx="190"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7" name="Freeform 183">
              <a:extLst>
                <a:ext uri="{FF2B5EF4-FFF2-40B4-BE49-F238E27FC236}">
                  <a16:creationId xmlns:a16="http://schemas.microsoft.com/office/drawing/2014/main" id="{5A79D859-6E17-499D-B419-E664F5A4AE25}"/>
                </a:ext>
              </a:extLst>
            </p:cNvPr>
            <p:cNvSpPr>
              <a:spLocks/>
            </p:cNvSpPr>
            <p:nvPr/>
          </p:nvSpPr>
          <p:spPr bwMode="auto">
            <a:xfrm>
              <a:off x="2172" y="1633"/>
              <a:ext cx="171"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68" name="Freeform 184">
              <a:extLst>
                <a:ext uri="{FF2B5EF4-FFF2-40B4-BE49-F238E27FC236}">
                  <a16:creationId xmlns:a16="http://schemas.microsoft.com/office/drawing/2014/main" id="{C0123AD8-A86C-479E-AE30-0D568081CA71}"/>
                </a:ext>
              </a:extLst>
            </p:cNvPr>
            <p:cNvSpPr>
              <a:spLocks/>
            </p:cNvSpPr>
            <p:nvPr/>
          </p:nvSpPr>
          <p:spPr bwMode="auto">
            <a:xfrm>
              <a:off x="2250" y="1591"/>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69" name="Freeform 185">
              <a:extLst>
                <a:ext uri="{FF2B5EF4-FFF2-40B4-BE49-F238E27FC236}">
                  <a16:creationId xmlns:a16="http://schemas.microsoft.com/office/drawing/2014/main" id="{6E5A126D-7F45-4E3F-9704-06C259DE2854}"/>
                </a:ext>
              </a:extLst>
            </p:cNvPr>
            <p:cNvSpPr>
              <a:spLocks/>
            </p:cNvSpPr>
            <p:nvPr/>
          </p:nvSpPr>
          <p:spPr bwMode="auto">
            <a:xfrm>
              <a:off x="2305" y="1843"/>
              <a:ext cx="126"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48" name="Group 243">
            <a:extLst>
              <a:ext uri="{FF2B5EF4-FFF2-40B4-BE49-F238E27FC236}">
                <a16:creationId xmlns:a16="http://schemas.microsoft.com/office/drawing/2014/main" id="{557317AC-C794-4E29-AA3A-1F7B88320D2A}"/>
              </a:ext>
            </a:extLst>
          </p:cNvPr>
          <p:cNvGrpSpPr>
            <a:grpSpLocks/>
          </p:cNvGrpSpPr>
          <p:nvPr/>
        </p:nvGrpSpPr>
        <p:grpSpPr bwMode="auto">
          <a:xfrm>
            <a:off x="5105400" y="2924175"/>
            <a:ext cx="119063" cy="200025"/>
            <a:chOff x="2160" y="1548"/>
            <a:chExt cx="309" cy="441"/>
          </a:xfrm>
        </p:grpSpPr>
        <p:sp>
          <p:nvSpPr>
            <p:cNvPr id="23808" name="Freeform 244">
              <a:extLst>
                <a:ext uri="{FF2B5EF4-FFF2-40B4-BE49-F238E27FC236}">
                  <a16:creationId xmlns:a16="http://schemas.microsoft.com/office/drawing/2014/main" id="{0837B6CF-7ADA-4480-90E0-411F7BADD40A}"/>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9" name="Freeform 245">
              <a:extLst>
                <a:ext uri="{FF2B5EF4-FFF2-40B4-BE49-F238E27FC236}">
                  <a16:creationId xmlns:a16="http://schemas.microsoft.com/office/drawing/2014/main" id="{CBC08D8B-EC84-4BA9-A291-2C96BBA231DC}"/>
                </a:ext>
              </a:extLst>
            </p:cNvPr>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0" name="Freeform 246">
              <a:extLst>
                <a:ext uri="{FF2B5EF4-FFF2-40B4-BE49-F238E27FC236}">
                  <a16:creationId xmlns:a16="http://schemas.microsoft.com/office/drawing/2014/main" id="{5097200B-2CBE-48E8-BB53-9CAF2D0C6974}"/>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11" name="Freeform 247">
              <a:extLst>
                <a:ext uri="{FF2B5EF4-FFF2-40B4-BE49-F238E27FC236}">
                  <a16:creationId xmlns:a16="http://schemas.microsoft.com/office/drawing/2014/main" id="{E10E7158-9638-47B8-B3B0-57B8A17EB020}"/>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2" name="Freeform 248">
              <a:extLst>
                <a:ext uri="{FF2B5EF4-FFF2-40B4-BE49-F238E27FC236}">
                  <a16:creationId xmlns:a16="http://schemas.microsoft.com/office/drawing/2014/main" id="{DDBBB144-D270-4E88-B4FE-30AF55368058}"/>
                </a:ext>
              </a:extLst>
            </p:cNvPr>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13" name="Freeform 249">
              <a:extLst>
                <a:ext uri="{FF2B5EF4-FFF2-40B4-BE49-F238E27FC236}">
                  <a16:creationId xmlns:a16="http://schemas.microsoft.com/office/drawing/2014/main" id="{7E5B64EA-4B79-4DD1-9598-C886658FF28E}"/>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14" name="Freeform 250">
              <a:extLst>
                <a:ext uri="{FF2B5EF4-FFF2-40B4-BE49-F238E27FC236}">
                  <a16:creationId xmlns:a16="http://schemas.microsoft.com/office/drawing/2014/main" id="{F0DCC6CC-BF33-4ACD-97BD-329A38996627}"/>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49" name="Group 251">
            <a:extLst>
              <a:ext uri="{FF2B5EF4-FFF2-40B4-BE49-F238E27FC236}">
                <a16:creationId xmlns:a16="http://schemas.microsoft.com/office/drawing/2014/main" id="{715CC7FF-B176-45D3-969E-4DEB321FF5F6}"/>
              </a:ext>
            </a:extLst>
          </p:cNvPr>
          <p:cNvGrpSpPr>
            <a:grpSpLocks/>
          </p:cNvGrpSpPr>
          <p:nvPr/>
        </p:nvGrpSpPr>
        <p:grpSpPr bwMode="auto">
          <a:xfrm>
            <a:off x="4605338" y="2924175"/>
            <a:ext cx="119062" cy="200025"/>
            <a:chOff x="2160" y="1548"/>
            <a:chExt cx="309" cy="441"/>
          </a:xfrm>
        </p:grpSpPr>
        <p:sp>
          <p:nvSpPr>
            <p:cNvPr id="23801" name="Freeform 252">
              <a:extLst>
                <a:ext uri="{FF2B5EF4-FFF2-40B4-BE49-F238E27FC236}">
                  <a16:creationId xmlns:a16="http://schemas.microsoft.com/office/drawing/2014/main" id="{1057B261-414B-44B2-9062-D8A84EB552B4}"/>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802" name="Freeform 253">
              <a:extLst>
                <a:ext uri="{FF2B5EF4-FFF2-40B4-BE49-F238E27FC236}">
                  <a16:creationId xmlns:a16="http://schemas.microsoft.com/office/drawing/2014/main" id="{17EEC567-D17D-4F2D-8100-2A53B212E9BA}"/>
                </a:ext>
              </a:extLst>
            </p:cNvPr>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3" name="Freeform 254">
              <a:extLst>
                <a:ext uri="{FF2B5EF4-FFF2-40B4-BE49-F238E27FC236}">
                  <a16:creationId xmlns:a16="http://schemas.microsoft.com/office/drawing/2014/main" id="{C65CA7AE-E72F-4733-B005-B0D655037E03}"/>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804" name="Freeform 255">
              <a:extLst>
                <a:ext uri="{FF2B5EF4-FFF2-40B4-BE49-F238E27FC236}">
                  <a16:creationId xmlns:a16="http://schemas.microsoft.com/office/drawing/2014/main" id="{B9B79098-3C01-4874-9836-5D991241CFC0}"/>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5" name="Freeform 256">
              <a:extLst>
                <a:ext uri="{FF2B5EF4-FFF2-40B4-BE49-F238E27FC236}">
                  <a16:creationId xmlns:a16="http://schemas.microsoft.com/office/drawing/2014/main" id="{DD036212-F393-4220-9F6B-47A6658C21C4}"/>
                </a:ext>
              </a:extLst>
            </p:cNvPr>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806" name="Freeform 257">
              <a:extLst>
                <a:ext uri="{FF2B5EF4-FFF2-40B4-BE49-F238E27FC236}">
                  <a16:creationId xmlns:a16="http://schemas.microsoft.com/office/drawing/2014/main" id="{22D6EA37-2BB7-4698-8CA2-4DEB95252AEA}"/>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7" name="Freeform 258">
              <a:extLst>
                <a:ext uri="{FF2B5EF4-FFF2-40B4-BE49-F238E27FC236}">
                  <a16:creationId xmlns:a16="http://schemas.microsoft.com/office/drawing/2014/main" id="{B0ED835C-1E83-4240-8109-4B215BA78AAE}"/>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50" name="Group 259">
            <a:extLst>
              <a:ext uri="{FF2B5EF4-FFF2-40B4-BE49-F238E27FC236}">
                <a16:creationId xmlns:a16="http://schemas.microsoft.com/office/drawing/2014/main" id="{09AE9B59-D00F-4A56-A740-E58CBD121368}"/>
              </a:ext>
            </a:extLst>
          </p:cNvPr>
          <p:cNvGrpSpPr>
            <a:grpSpLocks/>
          </p:cNvGrpSpPr>
          <p:nvPr/>
        </p:nvGrpSpPr>
        <p:grpSpPr bwMode="auto">
          <a:xfrm>
            <a:off x="4356100" y="3259138"/>
            <a:ext cx="119063" cy="200025"/>
            <a:chOff x="2160" y="1548"/>
            <a:chExt cx="309" cy="441"/>
          </a:xfrm>
        </p:grpSpPr>
        <p:sp>
          <p:nvSpPr>
            <p:cNvPr id="23794" name="Freeform 260">
              <a:extLst>
                <a:ext uri="{FF2B5EF4-FFF2-40B4-BE49-F238E27FC236}">
                  <a16:creationId xmlns:a16="http://schemas.microsoft.com/office/drawing/2014/main" id="{59D303BA-FD64-48DA-B5CE-E3C79D31594C}"/>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95" name="Freeform 261">
              <a:extLst>
                <a:ext uri="{FF2B5EF4-FFF2-40B4-BE49-F238E27FC236}">
                  <a16:creationId xmlns:a16="http://schemas.microsoft.com/office/drawing/2014/main" id="{97936938-6D33-40AC-9FCB-226EA5D6C585}"/>
                </a:ext>
              </a:extLst>
            </p:cNvPr>
            <p:cNvSpPr>
              <a:spLocks/>
            </p:cNvSpPr>
            <p:nvPr/>
          </p:nvSpPr>
          <p:spPr bwMode="auto">
            <a:xfrm>
              <a:off x="2267" y="1691"/>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6" name="Freeform 262">
              <a:extLst>
                <a:ext uri="{FF2B5EF4-FFF2-40B4-BE49-F238E27FC236}">
                  <a16:creationId xmlns:a16="http://schemas.microsoft.com/office/drawing/2014/main" id="{C2A7A733-51F9-4C24-81B0-7C150D182C60}"/>
                </a:ext>
              </a:extLst>
            </p:cNvPr>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7" name="Freeform 263">
              <a:extLst>
                <a:ext uri="{FF2B5EF4-FFF2-40B4-BE49-F238E27FC236}">
                  <a16:creationId xmlns:a16="http://schemas.microsoft.com/office/drawing/2014/main" id="{F26639A0-38E5-41AD-A854-CA0F0EF459FD}"/>
                </a:ext>
              </a:extLst>
            </p:cNvPr>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8" name="Freeform 264">
              <a:extLst>
                <a:ext uri="{FF2B5EF4-FFF2-40B4-BE49-F238E27FC236}">
                  <a16:creationId xmlns:a16="http://schemas.microsoft.com/office/drawing/2014/main" id="{20B9AE39-5014-49EE-B3C7-CC55C97501E5}"/>
                </a:ext>
              </a:extLst>
            </p:cNvPr>
            <p:cNvSpPr>
              <a:spLocks/>
            </p:cNvSpPr>
            <p:nvPr/>
          </p:nvSpPr>
          <p:spPr bwMode="auto">
            <a:xfrm>
              <a:off x="2172" y="1628"/>
              <a:ext cx="173" cy="361"/>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9" name="Freeform 265">
              <a:extLst>
                <a:ext uri="{FF2B5EF4-FFF2-40B4-BE49-F238E27FC236}">
                  <a16:creationId xmlns:a16="http://schemas.microsoft.com/office/drawing/2014/main" id="{B2F06019-F771-4707-B85A-98AFDC822336}"/>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800" name="Freeform 266">
              <a:extLst>
                <a:ext uri="{FF2B5EF4-FFF2-40B4-BE49-F238E27FC236}">
                  <a16:creationId xmlns:a16="http://schemas.microsoft.com/office/drawing/2014/main" id="{1E69F0BD-E619-4137-ABBA-AF526AECB288}"/>
                </a:ext>
              </a:extLst>
            </p:cNvPr>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1" name="Rectangle 267">
            <a:extLst>
              <a:ext uri="{FF2B5EF4-FFF2-40B4-BE49-F238E27FC236}">
                <a16:creationId xmlns:a16="http://schemas.microsoft.com/office/drawing/2014/main" id="{B9F753B3-04F2-4BD7-8C7C-F13139C48119}"/>
              </a:ext>
            </a:extLst>
          </p:cNvPr>
          <p:cNvSpPr>
            <a:spLocks noChangeArrowheads="1"/>
          </p:cNvSpPr>
          <p:nvPr/>
        </p:nvSpPr>
        <p:spPr bwMode="auto">
          <a:xfrm>
            <a:off x="2403475" y="1473200"/>
            <a:ext cx="4906963" cy="1117600"/>
          </a:xfrm>
          <a:prstGeom prst="rect">
            <a:avLst/>
          </a:prstGeom>
          <a:solidFill>
            <a:schemeClr val="bg1">
              <a:alpha val="50195"/>
            </a:schemeClr>
          </a:solidFill>
          <a:ln w="9525">
            <a:solidFill>
              <a:schemeClr val="tx1"/>
            </a:solidFill>
            <a:miter lim="800000"/>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2" name="Oval 268">
            <a:extLst>
              <a:ext uri="{FF2B5EF4-FFF2-40B4-BE49-F238E27FC236}">
                <a16:creationId xmlns:a16="http://schemas.microsoft.com/office/drawing/2014/main" id="{FEB27C82-B730-4A5D-9485-C7E105057C4D}"/>
              </a:ext>
            </a:extLst>
          </p:cNvPr>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3" name="Oval 269">
            <a:extLst>
              <a:ext uri="{FF2B5EF4-FFF2-40B4-BE49-F238E27FC236}">
                <a16:creationId xmlns:a16="http://schemas.microsoft.com/office/drawing/2014/main" id="{B40B034D-F120-413F-86ED-0431A0F2FBED}"/>
              </a:ext>
            </a:extLst>
          </p:cNvPr>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23604" name="Oval 270">
            <a:extLst>
              <a:ext uri="{FF2B5EF4-FFF2-40B4-BE49-F238E27FC236}">
                <a16:creationId xmlns:a16="http://schemas.microsoft.com/office/drawing/2014/main" id="{A1A8F7D6-8AA1-4213-BEA0-6030FD232FE4}"/>
              </a:ext>
            </a:extLst>
          </p:cNvPr>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lIns="91430" tIns="45715" rIns="91430" bIns="45715" anchor="ctr"/>
          <a:lstStyle/>
          <a:p>
            <a:pPr algn="r" eaLnBrk="0" hangingPunct="0">
              <a:defRPr/>
            </a:pPr>
            <a:endParaRPr lang="en-US" sz="4400" b="1">
              <a:solidFill>
                <a:srgbClr val="0000FF"/>
              </a:solidFill>
              <a:latin typeface="+mn-lt"/>
            </a:endParaRPr>
          </a:p>
        </p:txBody>
      </p:sp>
      <p:grpSp>
        <p:nvGrpSpPr>
          <p:cNvPr id="124955" name="Group 271">
            <a:extLst>
              <a:ext uri="{FF2B5EF4-FFF2-40B4-BE49-F238E27FC236}">
                <a16:creationId xmlns:a16="http://schemas.microsoft.com/office/drawing/2014/main" id="{F1AC1505-71DB-4AE9-A34D-3B5BC4604C4B}"/>
              </a:ext>
            </a:extLst>
          </p:cNvPr>
          <p:cNvGrpSpPr>
            <a:grpSpLocks/>
          </p:cNvGrpSpPr>
          <p:nvPr/>
        </p:nvGrpSpPr>
        <p:grpSpPr bwMode="auto">
          <a:xfrm>
            <a:off x="6205538" y="2847975"/>
            <a:ext cx="119062" cy="200025"/>
            <a:chOff x="2160" y="1548"/>
            <a:chExt cx="309" cy="441"/>
          </a:xfrm>
        </p:grpSpPr>
        <p:sp>
          <p:nvSpPr>
            <p:cNvPr id="23787" name="Freeform 272">
              <a:extLst>
                <a:ext uri="{FF2B5EF4-FFF2-40B4-BE49-F238E27FC236}">
                  <a16:creationId xmlns:a16="http://schemas.microsoft.com/office/drawing/2014/main" id="{0D40FC8E-835B-47CE-B4E2-33C6174F32C7}"/>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8" name="Freeform 273">
              <a:extLst>
                <a:ext uri="{FF2B5EF4-FFF2-40B4-BE49-F238E27FC236}">
                  <a16:creationId xmlns:a16="http://schemas.microsoft.com/office/drawing/2014/main" id="{D01E8B39-E485-40D0-881C-9399384BB5D6}"/>
                </a:ext>
              </a:extLst>
            </p:cNvPr>
            <p:cNvSpPr>
              <a:spLocks/>
            </p:cNvSpPr>
            <p:nvPr/>
          </p:nvSpPr>
          <p:spPr bwMode="auto">
            <a:xfrm>
              <a:off x="2267" y="1692"/>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9" name="Freeform 274">
              <a:extLst>
                <a:ext uri="{FF2B5EF4-FFF2-40B4-BE49-F238E27FC236}">
                  <a16:creationId xmlns:a16="http://schemas.microsoft.com/office/drawing/2014/main" id="{3E3C2FA8-CAA8-4AAE-9441-2B302C476FF2}"/>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90" name="Freeform 275">
              <a:extLst>
                <a:ext uri="{FF2B5EF4-FFF2-40B4-BE49-F238E27FC236}">
                  <a16:creationId xmlns:a16="http://schemas.microsoft.com/office/drawing/2014/main" id="{2573675D-0DBB-4734-A0DC-8067DBD50015}"/>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1" name="Freeform 276">
              <a:extLst>
                <a:ext uri="{FF2B5EF4-FFF2-40B4-BE49-F238E27FC236}">
                  <a16:creationId xmlns:a16="http://schemas.microsoft.com/office/drawing/2014/main" id="{6643143D-E941-4E8F-8120-91C9716BA6F2}"/>
                </a:ext>
              </a:extLst>
            </p:cNvPr>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92" name="Freeform 277">
              <a:extLst>
                <a:ext uri="{FF2B5EF4-FFF2-40B4-BE49-F238E27FC236}">
                  <a16:creationId xmlns:a16="http://schemas.microsoft.com/office/drawing/2014/main" id="{7E733DBC-99E3-414C-9DA4-FBE2E718C5F5}"/>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93" name="Freeform 278">
              <a:extLst>
                <a:ext uri="{FF2B5EF4-FFF2-40B4-BE49-F238E27FC236}">
                  <a16:creationId xmlns:a16="http://schemas.microsoft.com/office/drawing/2014/main" id="{7622E7F4-7E42-4360-A36C-8E8AC9FCF4A4}"/>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56" name="Group 279">
            <a:extLst>
              <a:ext uri="{FF2B5EF4-FFF2-40B4-BE49-F238E27FC236}">
                <a16:creationId xmlns:a16="http://schemas.microsoft.com/office/drawing/2014/main" id="{F5F09A53-8283-4924-BE9A-697E0DCB0EAB}"/>
              </a:ext>
            </a:extLst>
          </p:cNvPr>
          <p:cNvGrpSpPr>
            <a:grpSpLocks/>
          </p:cNvGrpSpPr>
          <p:nvPr/>
        </p:nvGrpSpPr>
        <p:grpSpPr bwMode="auto">
          <a:xfrm>
            <a:off x="7051675" y="3314700"/>
            <a:ext cx="119063" cy="200025"/>
            <a:chOff x="2160" y="1548"/>
            <a:chExt cx="309" cy="441"/>
          </a:xfrm>
        </p:grpSpPr>
        <p:sp>
          <p:nvSpPr>
            <p:cNvPr id="23780" name="Freeform 280">
              <a:extLst>
                <a:ext uri="{FF2B5EF4-FFF2-40B4-BE49-F238E27FC236}">
                  <a16:creationId xmlns:a16="http://schemas.microsoft.com/office/drawing/2014/main" id="{DE4B2EC2-8DA1-4026-9C36-E68A7AFC751E}"/>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81" name="Freeform 281">
              <a:extLst>
                <a:ext uri="{FF2B5EF4-FFF2-40B4-BE49-F238E27FC236}">
                  <a16:creationId xmlns:a16="http://schemas.microsoft.com/office/drawing/2014/main" id="{14D439C7-0D77-4DAF-BFB3-32A0645D8FE3}"/>
                </a:ext>
              </a:extLst>
            </p:cNvPr>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2" name="Freeform 282">
              <a:extLst>
                <a:ext uri="{FF2B5EF4-FFF2-40B4-BE49-F238E27FC236}">
                  <a16:creationId xmlns:a16="http://schemas.microsoft.com/office/drawing/2014/main" id="{F9BAA994-4F9A-4094-B6F2-DDF6F6DA60F0}"/>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83" name="Freeform 283">
              <a:extLst>
                <a:ext uri="{FF2B5EF4-FFF2-40B4-BE49-F238E27FC236}">
                  <a16:creationId xmlns:a16="http://schemas.microsoft.com/office/drawing/2014/main" id="{D9FAC324-8D0F-4E8A-BB1D-8A332EA8ADE0}"/>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4" name="Freeform 284">
              <a:extLst>
                <a:ext uri="{FF2B5EF4-FFF2-40B4-BE49-F238E27FC236}">
                  <a16:creationId xmlns:a16="http://schemas.microsoft.com/office/drawing/2014/main" id="{0E4EFE90-E9E8-4112-AAC3-AD5921EF5231}"/>
                </a:ext>
              </a:extLst>
            </p:cNvPr>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85" name="Freeform 285">
              <a:extLst>
                <a:ext uri="{FF2B5EF4-FFF2-40B4-BE49-F238E27FC236}">
                  <a16:creationId xmlns:a16="http://schemas.microsoft.com/office/drawing/2014/main" id="{6D75AE1F-DB81-4576-95C8-97588BCEE793}"/>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86" name="Freeform 286">
              <a:extLst>
                <a:ext uri="{FF2B5EF4-FFF2-40B4-BE49-F238E27FC236}">
                  <a16:creationId xmlns:a16="http://schemas.microsoft.com/office/drawing/2014/main" id="{CA2A3B46-1D54-4122-8222-766EBAABD1D4}"/>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grpSp>
        <p:nvGrpSpPr>
          <p:cNvPr id="124957" name="Group 287">
            <a:extLst>
              <a:ext uri="{FF2B5EF4-FFF2-40B4-BE49-F238E27FC236}">
                <a16:creationId xmlns:a16="http://schemas.microsoft.com/office/drawing/2014/main" id="{15E0B4B7-5B48-4D1D-B178-2700593A5206}"/>
              </a:ext>
            </a:extLst>
          </p:cNvPr>
          <p:cNvGrpSpPr>
            <a:grpSpLocks/>
          </p:cNvGrpSpPr>
          <p:nvPr/>
        </p:nvGrpSpPr>
        <p:grpSpPr bwMode="auto">
          <a:xfrm>
            <a:off x="7165975" y="2924175"/>
            <a:ext cx="119063" cy="200025"/>
            <a:chOff x="2160" y="1548"/>
            <a:chExt cx="309" cy="441"/>
          </a:xfrm>
        </p:grpSpPr>
        <p:sp>
          <p:nvSpPr>
            <p:cNvPr id="23773" name="Freeform 288">
              <a:extLst>
                <a:ext uri="{FF2B5EF4-FFF2-40B4-BE49-F238E27FC236}">
                  <a16:creationId xmlns:a16="http://schemas.microsoft.com/office/drawing/2014/main" id="{E1A8AAAB-BBBC-4939-8977-EC6EF668D149}"/>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nchor="ctr"/>
            <a:lstStyle/>
            <a:p>
              <a:pPr algn="r" eaLnBrk="0" hangingPunct="0">
                <a:defRPr/>
              </a:pPr>
              <a:endParaRPr lang="en-US" sz="4400" b="1">
                <a:solidFill>
                  <a:srgbClr val="0000FF"/>
                </a:solidFill>
                <a:latin typeface="+mn-lt"/>
              </a:endParaRPr>
            </a:p>
          </p:txBody>
        </p:sp>
        <p:sp>
          <p:nvSpPr>
            <p:cNvPr id="23774" name="Freeform 289">
              <a:extLst>
                <a:ext uri="{FF2B5EF4-FFF2-40B4-BE49-F238E27FC236}">
                  <a16:creationId xmlns:a16="http://schemas.microsoft.com/office/drawing/2014/main" id="{8C790F20-C905-4BAF-8FE0-1AD865E98AA3}"/>
                </a:ext>
              </a:extLst>
            </p:cNvPr>
            <p:cNvSpPr>
              <a:spLocks/>
            </p:cNvSpPr>
            <p:nvPr/>
          </p:nvSpPr>
          <p:spPr bwMode="auto">
            <a:xfrm>
              <a:off x="2267" y="1692"/>
              <a:ext cx="140"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5" name="Freeform 290">
              <a:extLst>
                <a:ext uri="{FF2B5EF4-FFF2-40B4-BE49-F238E27FC236}">
                  <a16:creationId xmlns:a16="http://schemas.microsoft.com/office/drawing/2014/main" id="{7CB0D51A-7AAC-42CC-B2D2-FF9A54A5B3AB}"/>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nchor="ctr"/>
            <a:lstStyle/>
            <a:p>
              <a:pPr algn="r" eaLnBrk="0" hangingPunct="0">
                <a:defRPr/>
              </a:pPr>
              <a:endParaRPr lang="en-US" sz="4400" b="1">
                <a:solidFill>
                  <a:srgbClr val="0000FF"/>
                </a:solidFill>
                <a:latin typeface="+mn-lt"/>
              </a:endParaRPr>
            </a:p>
          </p:txBody>
        </p:sp>
        <p:sp>
          <p:nvSpPr>
            <p:cNvPr id="23776" name="Freeform 291">
              <a:extLst>
                <a:ext uri="{FF2B5EF4-FFF2-40B4-BE49-F238E27FC236}">
                  <a16:creationId xmlns:a16="http://schemas.microsoft.com/office/drawing/2014/main" id="{34BA620A-F0CC-4423-81C3-42A82D58DC28}"/>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7" name="Freeform 292">
              <a:extLst>
                <a:ext uri="{FF2B5EF4-FFF2-40B4-BE49-F238E27FC236}">
                  <a16:creationId xmlns:a16="http://schemas.microsoft.com/office/drawing/2014/main" id="{EBB7927B-1707-409D-A200-E9077D8FB802}"/>
                </a:ext>
              </a:extLst>
            </p:cNvPr>
            <p:cNvSpPr>
              <a:spLocks/>
            </p:cNvSpPr>
            <p:nvPr/>
          </p:nvSpPr>
          <p:spPr bwMode="auto">
            <a:xfrm>
              <a:off x="2172" y="1629"/>
              <a:ext cx="173" cy="360"/>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nchor="ctr"/>
            <a:lstStyle/>
            <a:p>
              <a:pPr algn="r" eaLnBrk="0" hangingPunct="0">
                <a:defRPr/>
              </a:pPr>
              <a:endParaRPr lang="en-US" sz="4400" b="1">
                <a:solidFill>
                  <a:srgbClr val="0000FF"/>
                </a:solidFill>
                <a:latin typeface="+mn-lt"/>
              </a:endParaRPr>
            </a:p>
          </p:txBody>
        </p:sp>
        <p:sp>
          <p:nvSpPr>
            <p:cNvPr id="23778" name="Freeform 293">
              <a:extLst>
                <a:ext uri="{FF2B5EF4-FFF2-40B4-BE49-F238E27FC236}">
                  <a16:creationId xmlns:a16="http://schemas.microsoft.com/office/drawing/2014/main" id="{9B3B86A4-807C-4A00-ABEF-CDCAC38148F3}"/>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nchor="ctr"/>
            <a:lstStyle/>
            <a:p>
              <a:pPr algn="r" eaLnBrk="0" hangingPunct="0">
                <a:defRPr/>
              </a:pPr>
              <a:endParaRPr lang="en-US" sz="4400" b="1">
                <a:solidFill>
                  <a:srgbClr val="0000FF"/>
                </a:solidFill>
                <a:latin typeface="+mn-lt"/>
              </a:endParaRPr>
            </a:p>
          </p:txBody>
        </p:sp>
        <p:sp>
          <p:nvSpPr>
            <p:cNvPr id="23779" name="Freeform 294">
              <a:extLst>
                <a:ext uri="{FF2B5EF4-FFF2-40B4-BE49-F238E27FC236}">
                  <a16:creationId xmlns:a16="http://schemas.microsoft.com/office/drawing/2014/main" id="{8020727D-BB37-4512-85A1-B3D70AB322C2}"/>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nchor="ctr"/>
            <a:lstStyle/>
            <a:p>
              <a:pPr algn="r" eaLnBrk="0" hangingPunct="0">
                <a:defRPr/>
              </a:pPr>
              <a:endParaRPr lang="en-US" sz="4400" b="1">
                <a:solidFill>
                  <a:srgbClr val="0000FF"/>
                </a:solidFill>
                <a:latin typeface="+mn-lt"/>
              </a:endParaRPr>
            </a:p>
          </p:txBody>
        </p:sp>
      </p:grpSp>
      <p:sp>
        <p:nvSpPr>
          <p:cNvPr id="23608" name="Freeform 298">
            <a:extLst>
              <a:ext uri="{FF2B5EF4-FFF2-40B4-BE49-F238E27FC236}">
                <a16:creationId xmlns:a16="http://schemas.microsoft.com/office/drawing/2014/main" id="{FD244302-66CC-4906-A35F-DC4A566B2D57}"/>
              </a:ext>
            </a:extLst>
          </p:cNvPr>
          <p:cNvSpPr>
            <a:spLocks/>
          </p:cNvSpPr>
          <p:nvPr/>
        </p:nvSpPr>
        <p:spPr bwMode="auto">
          <a:xfrm>
            <a:off x="2390775" y="2373313"/>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p:spPr>
        <p:txBody>
          <a:bodyPr wrap="none" lIns="91430" tIns="45715" rIns="91430" bIns="45715" anchor="ctr"/>
          <a:lstStyle/>
          <a:p>
            <a:pPr algn="r" eaLnBrk="0" hangingPunct="0">
              <a:defRPr/>
            </a:pPr>
            <a:endParaRPr lang="en-US" sz="4400" b="1">
              <a:solidFill>
                <a:srgbClr val="0000FF"/>
              </a:solidFill>
              <a:latin typeface="+mn-lt"/>
            </a:endParaRPr>
          </a:p>
        </p:txBody>
      </p:sp>
      <p:sp>
        <p:nvSpPr>
          <p:cNvPr id="564523" name="Text Box 299">
            <a:extLst>
              <a:ext uri="{FF2B5EF4-FFF2-40B4-BE49-F238E27FC236}">
                <a16:creationId xmlns:a16="http://schemas.microsoft.com/office/drawing/2014/main" id="{BF164F4F-E5F3-4F2D-96C6-99E10FEB984D}"/>
              </a:ext>
            </a:extLst>
          </p:cNvPr>
          <p:cNvSpPr txBox="1">
            <a:spLocks noChangeArrowheads="1"/>
          </p:cNvSpPr>
          <p:nvPr/>
        </p:nvSpPr>
        <p:spPr bwMode="auto">
          <a:xfrm>
            <a:off x="2476500" y="2133600"/>
            <a:ext cx="874713" cy="461963"/>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1.8x</a:t>
            </a:r>
          </a:p>
        </p:txBody>
      </p:sp>
      <p:sp>
        <p:nvSpPr>
          <p:cNvPr id="564524" name="Text Box 300">
            <a:extLst>
              <a:ext uri="{FF2B5EF4-FFF2-40B4-BE49-F238E27FC236}">
                <a16:creationId xmlns:a16="http://schemas.microsoft.com/office/drawing/2014/main" id="{E71B80FA-0498-4F78-B9BC-DBC2E8FA9EA9}"/>
              </a:ext>
            </a:extLst>
          </p:cNvPr>
          <p:cNvSpPr txBox="1">
            <a:spLocks noChangeArrowheads="1"/>
          </p:cNvSpPr>
          <p:nvPr/>
        </p:nvSpPr>
        <p:spPr bwMode="auto">
          <a:xfrm>
            <a:off x="4497388" y="2062163"/>
            <a:ext cx="554037"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2x</a:t>
            </a:r>
          </a:p>
        </p:txBody>
      </p:sp>
      <p:sp>
        <p:nvSpPr>
          <p:cNvPr id="564525" name="Text Box 301">
            <a:extLst>
              <a:ext uri="{FF2B5EF4-FFF2-40B4-BE49-F238E27FC236}">
                <a16:creationId xmlns:a16="http://schemas.microsoft.com/office/drawing/2014/main" id="{CDF0C60F-B170-4684-8152-FE7B0C3CF5CC}"/>
              </a:ext>
            </a:extLst>
          </p:cNvPr>
          <p:cNvSpPr txBox="1">
            <a:spLocks noChangeArrowheads="1"/>
          </p:cNvSpPr>
          <p:nvPr/>
        </p:nvSpPr>
        <p:spPr bwMode="auto">
          <a:xfrm>
            <a:off x="6430963" y="1931988"/>
            <a:ext cx="874712" cy="461962"/>
          </a:xfrm>
          <a:prstGeom prst="rect">
            <a:avLst/>
          </a:prstGeom>
          <a:noFill/>
          <a:ln w="9525">
            <a:noFill/>
            <a:miter lim="800000"/>
            <a:headEnd/>
            <a:tailEnd/>
          </a:ln>
          <a:effectLst/>
        </p:spPr>
        <p:txBody>
          <a:bodyPr wrap="none" lIns="91430" tIns="45715" rIns="91430" bIns="45715" anchor="ctr">
            <a:spAutoFit/>
          </a:bodyPr>
          <a:lstStyle/>
          <a:p>
            <a:pPr algn="r" eaLnBrk="0" hangingPunct="0">
              <a:defRPr/>
            </a:pPr>
            <a:r>
              <a:rPr lang="en-US" sz="2400" b="1" dirty="0">
                <a:solidFill>
                  <a:srgbClr val="0000FF"/>
                </a:solidFill>
                <a:effectLst>
                  <a:outerShdw blurRad="38100" dist="38100" dir="2700000" algn="tl">
                    <a:srgbClr val="C0C0C0"/>
                  </a:outerShdw>
                </a:effectLst>
                <a:latin typeface="+mn-lt"/>
                <a:cs typeface="Times New Roman" pitchFamily="18" charset="0"/>
              </a:rPr>
              <a:t>2.9x</a:t>
            </a:r>
          </a:p>
        </p:txBody>
      </p:sp>
      <p:sp>
        <p:nvSpPr>
          <p:cNvPr id="6204" name="Text Box 302">
            <a:extLst>
              <a:ext uri="{FF2B5EF4-FFF2-40B4-BE49-F238E27FC236}">
                <a16:creationId xmlns:a16="http://schemas.microsoft.com/office/drawing/2014/main" id="{29D9A120-26C6-4302-BD92-6E7709880303}"/>
              </a:ext>
            </a:extLst>
          </p:cNvPr>
          <p:cNvSpPr txBox="1">
            <a:spLocks noChangeArrowheads="1"/>
          </p:cNvSpPr>
          <p:nvPr/>
        </p:nvSpPr>
        <p:spPr bwMode="auto">
          <a:xfrm>
            <a:off x="636588" y="3081338"/>
            <a:ext cx="1435100" cy="400050"/>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User code</a:t>
            </a:r>
          </a:p>
        </p:txBody>
      </p:sp>
      <p:sp>
        <p:nvSpPr>
          <p:cNvPr id="6205" name="Text Box 303">
            <a:extLst>
              <a:ext uri="{FF2B5EF4-FFF2-40B4-BE49-F238E27FC236}">
                <a16:creationId xmlns:a16="http://schemas.microsoft.com/office/drawing/2014/main" id="{7FE9D0D3-2D0C-498A-9780-AF6E12EFE9AE}"/>
              </a:ext>
            </a:extLst>
          </p:cNvPr>
          <p:cNvSpPr txBox="1">
            <a:spLocks noChangeArrowheads="1"/>
          </p:cNvSpPr>
          <p:nvPr/>
        </p:nvSpPr>
        <p:spPr bwMode="auto">
          <a:xfrm>
            <a:off x="623888" y="4103688"/>
            <a:ext cx="1408112" cy="396875"/>
          </a:xfrm>
          <a:prstGeom prst="rect">
            <a:avLst/>
          </a:prstGeom>
          <a:noFill/>
          <a:ln w="9525">
            <a:noFill/>
            <a:miter lim="800000"/>
            <a:headEnd/>
            <a:tailEnd/>
          </a:ln>
        </p:spPr>
        <p:txBody>
          <a:bodyPr lIns="91430" tIns="45715" rIns="91430" bIns="45715" anchor="ctr">
            <a:spAutoFit/>
          </a:bodyPr>
          <a:lstStyle/>
          <a:p>
            <a:pPr algn="r" eaLnBrk="0" hangingPunct="0">
              <a:defRPr/>
            </a:pPr>
            <a:r>
              <a:rPr lang="en-US" sz="2000" b="1" dirty="0" err="1">
                <a:solidFill>
                  <a:srgbClr val="0000FF"/>
                </a:solidFill>
                <a:latin typeface="+mn-lt"/>
                <a:cs typeface="Arial" charset="0"/>
              </a:rPr>
              <a:t>Multicore</a:t>
            </a:r>
            <a:endParaRPr lang="en-US" sz="2000" b="1" dirty="0">
              <a:solidFill>
                <a:srgbClr val="0000FF"/>
              </a:solidFill>
              <a:latin typeface="+mn-lt"/>
              <a:cs typeface="Arial" charset="0"/>
            </a:endParaRPr>
          </a:p>
        </p:txBody>
      </p:sp>
      <p:sp>
        <p:nvSpPr>
          <p:cNvPr id="6206" name="Text Box 304">
            <a:extLst>
              <a:ext uri="{FF2B5EF4-FFF2-40B4-BE49-F238E27FC236}">
                <a16:creationId xmlns:a16="http://schemas.microsoft.com/office/drawing/2014/main" id="{C293E72B-4FEF-480B-9DF9-15D189EDBD50}"/>
              </a:ext>
            </a:extLst>
          </p:cNvPr>
          <p:cNvSpPr txBox="1">
            <a:spLocks noChangeArrowheads="1"/>
          </p:cNvSpPr>
          <p:nvPr/>
        </p:nvSpPr>
        <p:spPr bwMode="auto">
          <a:xfrm>
            <a:off x="701675" y="1744663"/>
            <a:ext cx="1196975" cy="398462"/>
          </a:xfrm>
          <a:prstGeom prst="rect">
            <a:avLst/>
          </a:prstGeom>
          <a:noFill/>
          <a:ln w="9525">
            <a:noFill/>
            <a:miter lim="800000"/>
            <a:headEnd/>
            <a:tailEnd/>
          </a:ln>
        </p:spPr>
        <p:txBody>
          <a:bodyPr wrap="none" lIns="91430" tIns="45715" rIns="91430" bIns="45715" anchor="ctr">
            <a:spAutoFit/>
          </a:bodyPr>
          <a:lstStyle/>
          <a:p>
            <a:pPr algn="r" eaLnBrk="0" hangingPunct="0">
              <a:defRPr/>
            </a:pPr>
            <a:r>
              <a:rPr lang="en-US" sz="2000" b="1" dirty="0">
                <a:solidFill>
                  <a:srgbClr val="0000FF"/>
                </a:solidFill>
                <a:latin typeface="+mn-lt"/>
                <a:cs typeface="Arial" charset="0"/>
              </a:rPr>
              <a:t>Speedup</a:t>
            </a:r>
          </a:p>
        </p:txBody>
      </p:sp>
      <p:sp>
        <p:nvSpPr>
          <p:cNvPr id="564529" name="Text Box 305">
            <a:extLst>
              <a:ext uri="{FF2B5EF4-FFF2-40B4-BE49-F238E27FC236}">
                <a16:creationId xmlns:a16="http://schemas.microsoft.com/office/drawing/2014/main" id="{59EA5449-C5B5-4BC2-87EC-982C3B43601C}"/>
              </a:ext>
            </a:extLst>
          </p:cNvPr>
          <p:cNvSpPr txBox="1">
            <a:spLocks noChangeArrowheads="1"/>
          </p:cNvSpPr>
          <p:nvPr/>
        </p:nvSpPr>
        <p:spPr bwMode="auto">
          <a:xfrm>
            <a:off x="820738" y="5165725"/>
            <a:ext cx="3636962" cy="831850"/>
          </a:xfrm>
          <a:prstGeom prst="rect">
            <a:avLst/>
          </a:prstGeom>
          <a:noFill/>
          <a:ln w="9525">
            <a:noFill/>
            <a:miter lim="800000"/>
            <a:headEnd/>
            <a:tailEnd/>
          </a:ln>
        </p:spPr>
        <p:txBody>
          <a:bodyPr lIns="91430" tIns="45715" rIns="91430" bIns="45715" anchor="ctr">
            <a:spAutoFit/>
          </a:bodyPr>
          <a:lstStyle/>
          <a:p>
            <a:pPr algn="ctr" eaLnBrk="0" hangingPunct="0">
              <a:defRPr/>
            </a:pPr>
            <a:r>
              <a:rPr lang="en-US" sz="2400" b="1" dirty="0">
                <a:solidFill>
                  <a:srgbClr val="CC0000"/>
                </a:solidFill>
                <a:latin typeface="+mj-lt"/>
                <a:cs typeface="Arial" pitchFamily="34" charset="0"/>
              </a:rPr>
              <a:t>Not reducing sequential % of code </a:t>
            </a:r>
          </a:p>
        </p:txBody>
      </p:sp>
      <p:grpSp>
        <p:nvGrpSpPr>
          <p:cNvPr id="124966" name="Group 321">
            <a:extLst>
              <a:ext uri="{FF2B5EF4-FFF2-40B4-BE49-F238E27FC236}">
                <a16:creationId xmlns:a16="http://schemas.microsoft.com/office/drawing/2014/main" id="{8C36AD3E-677C-4D54-9672-7DE95759C02C}"/>
              </a:ext>
            </a:extLst>
          </p:cNvPr>
          <p:cNvGrpSpPr>
            <a:grpSpLocks/>
          </p:cNvGrpSpPr>
          <p:nvPr/>
        </p:nvGrpSpPr>
        <p:grpSpPr bwMode="auto">
          <a:xfrm>
            <a:off x="2484438" y="4187825"/>
            <a:ext cx="227012" cy="344488"/>
            <a:chOff x="2496" y="2725"/>
            <a:chExt cx="712" cy="739"/>
          </a:xfrm>
        </p:grpSpPr>
        <p:sp>
          <p:nvSpPr>
            <p:cNvPr id="125219" name="Rectangle 322">
              <a:extLst>
                <a:ext uri="{FF2B5EF4-FFF2-40B4-BE49-F238E27FC236}">
                  <a16:creationId xmlns:a16="http://schemas.microsoft.com/office/drawing/2014/main" id="{D291FC9E-D037-42CA-B35B-D271FA4EEFC8}"/>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220" name="Freeform 323">
              <a:extLst>
                <a:ext uri="{FF2B5EF4-FFF2-40B4-BE49-F238E27FC236}">
                  <a16:creationId xmlns:a16="http://schemas.microsoft.com/office/drawing/2014/main" id="{C7971054-3DFA-4E62-B8E5-B1A91D318962}"/>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221" name="Group 324">
              <a:extLst>
                <a:ext uri="{FF2B5EF4-FFF2-40B4-BE49-F238E27FC236}">
                  <a16:creationId xmlns:a16="http://schemas.microsoft.com/office/drawing/2014/main" id="{EE8D13AB-DE1B-4FC1-A4B2-DEC5B40537A6}"/>
                </a:ext>
              </a:extLst>
            </p:cNvPr>
            <p:cNvGrpSpPr>
              <a:grpSpLocks/>
            </p:cNvGrpSpPr>
            <p:nvPr/>
          </p:nvGrpSpPr>
          <p:grpSpPr bwMode="auto">
            <a:xfrm>
              <a:off x="3072" y="2832"/>
              <a:ext cx="136" cy="632"/>
              <a:chOff x="3072" y="2832"/>
              <a:chExt cx="136" cy="632"/>
            </a:xfrm>
          </p:grpSpPr>
          <p:sp>
            <p:nvSpPr>
              <p:cNvPr id="125226" name="Freeform 325">
                <a:extLst>
                  <a:ext uri="{FF2B5EF4-FFF2-40B4-BE49-F238E27FC236}">
                    <a16:creationId xmlns:a16="http://schemas.microsoft.com/office/drawing/2014/main" id="{6799F7C5-E835-4AC2-9A94-1A321BB8156A}"/>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27" name="Freeform 326">
                <a:extLst>
                  <a:ext uri="{FF2B5EF4-FFF2-40B4-BE49-F238E27FC236}">
                    <a16:creationId xmlns:a16="http://schemas.microsoft.com/office/drawing/2014/main" id="{F307581F-57D1-4F52-B7D3-C725261AF81B}"/>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28" name="Freeform 327">
                <a:extLst>
                  <a:ext uri="{FF2B5EF4-FFF2-40B4-BE49-F238E27FC236}">
                    <a16:creationId xmlns:a16="http://schemas.microsoft.com/office/drawing/2014/main" id="{2916B7B1-F1A3-4C30-9CFB-63A9E5376F1A}"/>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222" name="Group 328">
              <a:extLst>
                <a:ext uri="{FF2B5EF4-FFF2-40B4-BE49-F238E27FC236}">
                  <a16:creationId xmlns:a16="http://schemas.microsoft.com/office/drawing/2014/main" id="{8340E06F-8D07-4455-BAA5-86EC882262F4}"/>
                </a:ext>
              </a:extLst>
            </p:cNvPr>
            <p:cNvGrpSpPr>
              <a:grpSpLocks/>
            </p:cNvGrpSpPr>
            <p:nvPr/>
          </p:nvGrpSpPr>
          <p:grpSpPr bwMode="auto">
            <a:xfrm flipH="1">
              <a:off x="2496" y="2832"/>
              <a:ext cx="136" cy="632"/>
              <a:chOff x="3072" y="2832"/>
              <a:chExt cx="136" cy="632"/>
            </a:xfrm>
          </p:grpSpPr>
          <p:sp>
            <p:nvSpPr>
              <p:cNvPr id="125223" name="Freeform 329">
                <a:extLst>
                  <a:ext uri="{FF2B5EF4-FFF2-40B4-BE49-F238E27FC236}">
                    <a16:creationId xmlns:a16="http://schemas.microsoft.com/office/drawing/2014/main" id="{0C1EA3D6-34B9-499C-8AAB-50EF479836B3}"/>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24" name="Freeform 330">
                <a:extLst>
                  <a:ext uri="{FF2B5EF4-FFF2-40B4-BE49-F238E27FC236}">
                    <a16:creationId xmlns:a16="http://schemas.microsoft.com/office/drawing/2014/main" id="{CDF60FF3-AAD5-44A3-8C4E-A7005168EAA9}"/>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25" name="Freeform 331">
                <a:extLst>
                  <a:ext uri="{FF2B5EF4-FFF2-40B4-BE49-F238E27FC236}">
                    <a16:creationId xmlns:a16="http://schemas.microsoft.com/office/drawing/2014/main" id="{13E31F0D-A694-422B-A425-23DDEC2796A2}"/>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67" name="Group 332">
            <a:extLst>
              <a:ext uri="{FF2B5EF4-FFF2-40B4-BE49-F238E27FC236}">
                <a16:creationId xmlns:a16="http://schemas.microsoft.com/office/drawing/2014/main" id="{6769BEF0-B9EF-450E-A8C7-4799D765406F}"/>
              </a:ext>
            </a:extLst>
          </p:cNvPr>
          <p:cNvGrpSpPr>
            <a:grpSpLocks/>
          </p:cNvGrpSpPr>
          <p:nvPr/>
        </p:nvGrpSpPr>
        <p:grpSpPr bwMode="auto">
          <a:xfrm>
            <a:off x="3189288" y="4187825"/>
            <a:ext cx="227012" cy="344488"/>
            <a:chOff x="2496" y="2725"/>
            <a:chExt cx="712" cy="739"/>
          </a:xfrm>
        </p:grpSpPr>
        <p:sp>
          <p:nvSpPr>
            <p:cNvPr id="125209" name="Rectangle 333">
              <a:extLst>
                <a:ext uri="{FF2B5EF4-FFF2-40B4-BE49-F238E27FC236}">
                  <a16:creationId xmlns:a16="http://schemas.microsoft.com/office/drawing/2014/main" id="{8AC43143-7068-4D6D-9316-7B87F135B279}"/>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210" name="Freeform 334">
              <a:extLst>
                <a:ext uri="{FF2B5EF4-FFF2-40B4-BE49-F238E27FC236}">
                  <a16:creationId xmlns:a16="http://schemas.microsoft.com/office/drawing/2014/main" id="{529123F2-9EDB-4A8D-BA79-4C3EFEAA7E79}"/>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211" name="Group 335">
              <a:extLst>
                <a:ext uri="{FF2B5EF4-FFF2-40B4-BE49-F238E27FC236}">
                  <a16:creationId xmlns:a16="http://schemas.microsoft.com/office/drawing/2014/main" id="{FD0DBA84-A868-460A-BCBA-C26DDF382250}"/>
                </a:ext>
              </a:extLst>
            </p:cNvPr>
            <p:cNvGrpSpPr>
              <a:grpSpLocks/>
            </p:cNvGrpSpPr>
            <p:nvPr/>
          </p:nvGrpSpPr>
          <p:grpSpPr bwMode="auto">
            <a:xfrm>
              <a:off x="3072" y="2832"/>
              <a:ext cx="136" cy="632"/>
              <a:chOff x="3072" y="2832"/>
              <a:chExt cx="136" cy="632"/>
            </a:xfrm>
          </p:grpSpPr>
          <p:sp>
            <p:nvSpPr>
              <p:cNvPr id="125216" name="Freeform 336">
                <a:extLst>
                  <a:ext uri="{FF2B5EF4-FFF2-40B4-BE49-F238E27FC236}">
                    <a16:creationId xmlns:a16="http://schemas.microsoft.com/office/drawing/2014/main" id="{B5B5F1ED-5B0D-46E3-BAA4-2185D176370E}"/>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17" name="Freeform 337">
                <a:extLst>
                  <a:ext uri="{FF2B5EF4-FFF2-40B4-BE49-F238E27FC236}">
                    <a16:creationId xmlns:a16="http://schemas.microsoft.com/office/drawing/2014/main" id="{9ABCA561-027C-4B9B-8310-1D5E113111B4}"/>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18" name="Freeform 338">
                <a:extLst>
                  <a:ext uri="{FF2B5EF4-FFF2-40B4-BE49-F238E27FC236}">
                    <a16:creationId xmlns:a16="http://schemas.microsoft.com/office/drawing/2014/main" id="{D1F17367-DA60-4D70-A2B4-DD185DCBC32B}"/>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212" name="Group 339">
              <a:extLst>
                <a:ext uri="{FF2B5EF4-FFF2-40B4-BE49-F238E27FC236}">
                  <a16:creationId xmlns:a16="http://schemas.microsoft.com/office/drawing/2014/main" id="{C2A96709-969A-4DF8-B7E7-38FCD68A7BC9}"/>
                </a:ext>
              </a:extLst>
            </p:cNvPr>
            <p:cNvGrpSpPr>
              <a:grpSpLocks/>
            </p:cNvGrpSpPr>
            <p:nvPr/>
          </p:nvGrpSpPr>
          <p:grpSpPr bwMode="auto">
            <a:xfrm flipH="1">
              <a:off x="2496" y="2832"/>
              <a:ext cx="136" cy="632"/>
              <a:chOff x="3072" y="2832"/>
              <a:chExt cx="136" cy="632"/>
            </a:xfrm>
          </p:grpSpPr>
          <p:sp>
            <p:nvSpPr>
              <p:cNvPr id="125213" name="Freeform 340">
                <a:extLst>
                  <a:ext uri="{FF2B5EF4-FFF2-40B4-BE49-F238E27FC236}">
                    <a16:creationId xmlns:a16="http://schemas.microsoft.com/office/drawing/2014/main" id="{35D3D8E5-8916-4DF9-999C-3DFB2DB61EBA}"/>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14" name="Freeform 341">
                <a:extLst>
                  <a:ext uri="{FF2B5EF4-FFF2-40B4-BE49-F238E27FC236}">
                    <a16:creationId xmlns:a16="http://schemas.microsoft.com/office/drawing/2014/main" id="{D25058E5-8C44-4696-A140-12BCB53F7287}"/>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15" name="Freeform 342">
                <a:extLst>
                  <a:ext uri="{FF2B5EF4-FFF2-40B4-BE49-F238E27FC236}">
                    <a16:creationId xmlns:a16="http://schemas.microsoft.com/office/drawing/2014/main" id="{58CBF3C9-E7C1-467C-87F1-98452D322AC3}"/>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68" name="Group 343">
            <a:extLst>
              <a:ext uri="{FF2B5EF4-FFF2-40B4-BE49-F238E27FC236}">
                <a16:creationId xmlns:a16="http://schemas.microsoft.com/office/drawing/2014/main" id="{E46B92D2-F243-4010-8787-680E0775018C}"/>
              </a:ext>
            </a:extLst>
          </p:cNvPr>
          <p:cNvGrpSpPr>
            <a:grpSpLocks/>
          </p:cNvGrpSpPr>
          <p:nvPr/>
        </p:nvGrpSpPr>
        <p:grpSpPr bwMode="auto">
          <a:xfrm>
            <a:off x="4437063" y="4195763"/>
            <a:ext cx="227012" cy="344487"/>
            <a:chOff x="2496" y="2725"/>
            <a:chExt cx="712" cy="739"/>
          </a:xfrm>
        </p:grpSpPr>
        <p:sp>
          <p:nvSpPr>
            <p:cNvPr id="125199" name="Rectangle 344">
              <a:extLst>
                <a:ext uri="{FF2B5EF4-FFF2-40B4-BE49-F238E27FC236}">
                  <a16:creationId xmlns:a16="http://schemas.microsoft.com/office/drawing/2014/main" id="{D894DC97-EE6C-4DAC-9CFF-1FA4D65C665B}"/>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200" name="Freeform 345">
              <a:extLst>
                <a:ext uri="{FF2B5EF4-FFF2-40B4-BE49-F238E27FC236}">
                  <a16:creationId xmlns:a16="http://schemas.microsoft.com/office/drawing/2014/main" id="{7D8FFD76-813E-46E8-A9B1-D775F5FB08FF}"/>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201" name="Group 346">
              <a:extLst>
                <a:ext uri="{FF2B5EF4-FFF2-40B4-BE49-F238E27FC236}">
                  <a16:creationId xmlns:a16="http://schemas.microsoft.com/office/drawing/2014/main" id="{61BE9AA5-E8D9-4A15-85DA-3DC1CF06E1F3}"/>
                </a:ext>
              </a:extLst>
            </p:cNvPr>
            <p:cNvGrpSpPr>
              <a:grpSpLocks/>
            </p:cNvGrpSpPr>
            <p:nvPr/>
          </p:nvGrpSpPr>
          <p:grpSpPr bwMode="auto">
            <a:xfrm>
              <a:off x="3072" y="2832"/>
              <a:ext cx="136" cy="632"/>
              <a:chOff x="3072" y="2832"/>
              <a:chExt cx="136" cy="632"/>
            </a:xfrm>
          </p:grpSpPr>
          <p:sp>
            <p:nvSpPr>
              <p:cNvPr id="125206" name="Freeform 347">
                <a:extLst>
                  <a:ext uri="{FF2B5EF4-FFF2-40B4-BE49-F238E27FC236}">
                    <a16:creationId xmlns:a16="http://schemas.microsoft.com/office/drawing/2014/main" id="{A70149A0-8085-4750-B32A-969A4F8D305F}"/>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07" name="Freeform 348">
                <a:extLst>
                  <a:ext uri="{FF2B5EF4-FFF2-40B4-BE49-F238E27FC236}">
                    <a16:creationId xmlns:a16="http://schemas.microsoft.com/office/drawing/2014/main" id="{250CD95D-F97F-40C8-9045-05BE5B421605}"/>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08" name="Freeform 349">
                <a:extLst>
                  <a:ext uri="{FF2B5EF4-FFF2-40B4-BE49-F238E27FC236}">
                    <a16:creationId xmlns:a16="http://schemas.microsoft.com/office/drawing/2014/main" id="{8994D856-B5B2-4E3C-B9C0-E1D11D3DCB68}"/>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202" name="Group 350">
              <a:extLst>
                <a:ext uri="{FF2B5EF4-FFF2-40B4-BE49-F238E27FC236}">
                  <a16:creationId xmlns:a16="http://schemas.microsoft.com/office/drawing/2014/main" id="{9FE3647C-0644-4074-A084-37B80B758742}"/>
                </a:ext>
              </a:extLst>
            </p:cNvPr>
            <p:cNvGrpSpPr>
              <a:grpSpLocks/>
            </p:cNvGrpSpPr>
            <p:nvPr/>
          </p:nvGrpSpPr>
          <p:grpSpPr bwMode="auto">
            <a:xfrm flipH="1">
              <a:off x="2496" y="2832"/>
              <a:ext cx="136" cy="632"/>
              <a:chOff x="3072" y="2832"/>
              <a:chExt cx="136" cy="632"/>
            </a:xfrm>
          </p:grpSpPr>
          <p:sp>
            <p:nvSpPr>
              <p:cNvPr id="125203" name="Freeform 351">
                <a:extLst>
                  <a:ext uri="{FF2B5EF4-FFF2-40B4-BE49-F238E27FC236}">
                    <a16:creationId xmlns:a16="http://schemas.microsoft.com/office/drawing/2014/main" id="{0DBCD9FB-4F8D-44CA-946C-D6FE06210A4E}"/>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04" name="Freeform 352">
                <a:extLst>
                  <a:ext uri="{FF2B5EF4-FFF2-40B4-BE49-F238E27FC236}">
                    <a16:creationId xmlns:a16="http://schemas.microsoft.com/office/drawing/2014/main" id="{152962B8-1E48-4079-ACED-0F7AA70C5F09}"/>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205" name="Freeform 353">
                <a:extLst>
                  <a:ext uri="{FF2B5EF4-FFF2-40B4-BE49-F238E27FC236}">
                    <a16:creationId xmlns:a16="http://schemas.microsoft.com/office/drawing/2014/main" id="{D77A644B-387D-4BB5-BCC1-C40BA08578AC}"/>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69" name="Group 354">
            <a:extLst>
              <a:ext uri="{FF2B5EF4-FFF2-40B4-BE49-F238E27FC236}">
                <a16:creationId xmlns:a16="http://schemas.microsoft.com/office/drawing/2014/main" id="{87AF8B92-53D7-4C95-A664-33D3E5150B2A}"/>
              </a:ext>
            </a:extLst>
          </p:cNvPr>
          <p:cNvGrpSpPr>
            <a:grpSpLocks/>
          </p:cNvGrpSpPr>
          <p:nvPr/>
        </p:nvGrpSpPr>
        <p:grpSpPr bwMode="auto">
          <a:xfrm>
            <a:off x="5070475" y="4181475"/>
            <a:ext cx="227013" cy="344488"/>
            <a:chOff x="2496" y="2725"/>
            <a:chExt cx="712" cy="739"/>
          </a:xfrm>
        </p:grpSpPr>
        <p:sp>
          <p:nvSpPr>
            <p:cNvPr id="125189" name="Rectangle 355">
              <a:extLst>
                <a:ext uri="{FF2B5EF4-FFF2-40B4-BE49-F238E27FC236}">
                  <a16:creationId xmlns:a16="http://schemas.microsoft.com/office/drawing/2014/main" id="{97AC0D84-92A0-46D2-8D51-48536894C031}"/>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90" name="Freeform 356">
              <a:extLst>
                <a:ext uri="{FF2B5EF4-FFF2-40B4-BE49-F238E27FC236}">
                  <a16:creationId xmlns:a16="http://schemas.microsoft.com/office/drawing/2014/main" id="{C154F01C-D698-4D46-A84F-2725F02E2E6D}"/>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91" name="Group 357">
              <a:extLst>
                <a:ext uri="{FF2B5EF4-FFF2-40B4-BE49-F238E27FC236}">
                  <a16:creationId xmlns:a16="http://schemas.microsoft.com/office/drawing/2014/main" id="{2CB12DF2-E793-4578-BAEF-D0EC1136831A}"/>
                </a:ext>
              </a:extLst>
            </p:cNvPr>
            <p:cNvGrpSpPr>
              <a:grpSpLocks/>
            </p:cNvGrpSpPr>
            <p:nvPr/>
          </p:nvGrpSpPr>
          <p:grpSpPr bwMode="auto">
            <a:xfrm>
              <a:off x="3072" y="2832"/>
              <a:ext cx="136" cy="632"/>
              <a:chOff x="3072" y="2832"/>
              <a:chExt cx="136" cy="632"/>
            </a:xfrm>
          </p:grpSpPr>
          <p:sp>
            <p:nvSpPr>
              <p:cNvPr id="125196" name="Freeform 358">
                <a:extLst>
                  <a:ext uri="{FF2B5EF4-FFF2-40B4-BE49-F238E27FC236}">
                    <a16:creationId xmlns:a16="http://schemas.microsoft.com/office/drawing/2014/main" id="{B1010A11-041F-4F55-ABAD-7716E09332CD}"/>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97" name="Freeform 359">
                <a:extLst>
                  <a:ext uri="{FF2B5EF4-FFF2-40B4-BE49-F238E27FC236}">
                    <a16:creationId xmlns:a16="http://schemas.microsoft.com/office/drawing/2014/main" id="{B48C148A-FB81-4E2C-818C-5C019B822664}"/>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98" name="Freeform 360">
                <a:extLst>
                  <a:ext uri="{FF2B5EF4-FFF2-40B4-BE49-F238E27FC236}">
                    <a16:creationId xmlns:a16="http://schemas.microsoft.com/office/drawing/2014/main" id="{8201CD4F-A659-4653-AD5E-5D9B2D11CFA1}"/>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92" name="Group 361">
              <a:extLst>
                <a:ext uri="{FF2B5EF4-FFF2-40B4-BE49-F238E27FC236}">
                  <a16:creationId xmlns:a16="http://schemas.microsoft.com/office/drawing/2014/main" id="{51A23296-84AB-4718-9787-A1E56CDCBD88}"/>
                </a:ext>
              </a:extLst>
            </p:cNvPr>
            <p:cNvGrpSpPr>
              <a:grpSpLocks/>
            </p:cNvGrpSpPr>
            <p:nvPr/>
          </p:nvGrpSpPr>
          <p:grpSpPr bwMode="auto">
            <a:xfrm flipH="1">
              <a:off x="2496" y="2832"/>
              <a:ext cx="136" cy="632"/>
              <a:chOff x="3072" y="2832"/>
              <a:chExt cx="136" cy="632"/>
            </a:xfrm>
          </p:grpSpPr>
          <p:sp>
            <p:nvSpPr>
              <p:cNvPr id="125193" name="Freeform 362">
                <a:extLst>
                  <a:ext uri="{FF2B5EF4-FFF2-40B4-BE49-F238E27FC236}">
                    <a16:creationId xmlns:a16="http://schemas.microsoft.com/office/drawing/2014/main" id="{61A7DEE6-DFBE-40E5-8290-8AE2790A283C}"/>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94" name="Freeform 363">
                <a:extLst>
                  <a:ext uri="{FF2B5EF4-FFF2-40B4-BE49-F238E27FC236}">
                    <a16:creationId xmlns:a16="http://schemas.microsoft.com/office/drawing/2014/main" id="{2934CECB-4F2E-4A80-8B47-FAA2EB55A507}"/>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95" name="Freeform 364">
                <a:extLst>
                  <a:ext uri="{FF2B5EF4-FFF2-40B4-BE49-F238E27FC236}">
                    <a16:creationId xmlns:a16="http://schemas.microsoft.com/office/drawing/2014/main" id="{A8D20B78-70D1-47C5-9BEC-9DED8467B999}"/>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0" name="Group 365">
            <a:extLst>
              <a:ext uri="{FF2B5EF4-FFF2-40B4-BE49-F238E27FC236}">
                <a16:creationId xmlns:a16="http://schemas.microsoft.com/office/drawing/2014/main" id="{6A8441FC-B436-46B9-ABF8-EE4ACB4B854D}"/>
              </a:ext>
            </a:extLst>
          </p:cNvPr>
          <p:cNvGrpSpPr>
            <a:grpSpLocks/>
          </p:cNvGrpSpPr>
          <p:nvPr/>
        </p:nvGrpSpPr>
        <p:grpSpPr bwMode="auto">
          <a:xfrm>
            <a:off x="4445000" y="4610100"/>
            <a:ext cx="227013" cy="344488"/>
            <a:chOff x="2496" y="2725"/>
            <a:chExt cx="712" cy="739"/>
          </a:xfrm>
        </p:grpSpPr>
        <p:sp>
          <p:nvSpPr>
            <p:cNvPr id="125179" name="Rectangle 366">
              <a:extLst>
                <a:ext uri="{FF2B5EF4-FFF2-40B4-BE49-F238E27FC236}">
                  <a16:creationId xmlns:a16="http://schemas.microsoft.com/office/drawing/2014/main" id="{B1350A36-E556-432E-8A20-6D6A77A48B24}"/>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80" name="Freeform 367">
              <a:extLst>
                <a:ext uri="{FF2B5EF4-FFF2-40B4-BE49-F238E27FC236}">
                  <a16:creationId xmlns:a16="http://schemas.microsoft.com/office/drawing/2014/main" id="{EA9C9353-54B2-4DE6-9F9A-2B48938EAC6B}"/>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81" name="Group 368">
              <a:extLst>
                <a:ext uri="{FF2B5EF4-FFF2-40B4-BE49-F238E27FC236}">
                  <a16:creationId xmlns:a16="http://schemas.microsoft.com/office/drawing/2014/main" id="{EF7AF60E-C43D-4ACB-99E0-D336D81EB91D}"/>
                </a:ext>
              </a:extLst>
            </p:cNvPr>
            <p:cNvGrpSpPr>
              <a:grpSpLocks/>
            </p:cNvGrpSpPr>
            <p:nvPr/>
          </p:nvGrpSpPr>
          <p:grpSpPr bwMode="auto">
            <a:xfrm>
              <a:off x="3072" y="2832"/>
              <a:ext cx="136" cy="632"/>
              <a:chOff x="3072" y="2832"/>
              <a:chExt cx="136" cy="632"/>
            </a:xfrm>
          </p:grpSpPr>
          <p:sp>
            <p:nvSpPr>
              <p:cNvPr id="125186" name="Freeform 369">
                <a:extLst>
                  <a:ext uri="{FF2B5EF4-FFF2-40B4-BE49-F238E27FC236}">
                    <a16:creationId xmlns:a16="http://schemas.microsoft.com/office/drawing/2014/main" id="{4BA72ECD-6615-497E-A2CA-10555578658A}"/>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87" name="Freeform 370">
                <a:extLst>
                  <a:ext uri="{FF2B5EF4-FFF2-40B4-BE49-F238E27FC236}">
                    <a16:creationId xmlns:a16="http://schemas.microsoft.com/office/drawing/2014/main" id="{4F3AE7C7-7E32-48F7-823D-53AC3BAB1D97}"/>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88" name="Freeform 371">
                <a:extLst>
                  <a:ext uri="{FF2B5EF4-FFF2-40B4-BE49-F238E27FC236}">
                    <a16:creationId xmlns:a16="http://schemas.microsoft.com/office/drawing/2014/main" id="{6DEC4D83-1A64-49AD-AF77-616E98DBDDB2}"/>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82" name="Group 372">
              <a:extLst>
                <a:ext uri="{FF2B5EF4-FFF2-40B4-BE49-F238E27FC236}">
                  <a16:creationId xmlns:a16="http://schemas.microsoft.com/office/drawing/2014/main" id="{D3926E60-C773-43BA-A017-DEC5CE61930B}"/>
                </a:ext>
              </a:extLst>
            </p:cNvPr>
            <p:cNvGrpSpPr>
              <a:grpSpLocks/>
            </p:cNvGrpSpPr>
            <p:nvPr/>
          </p:nvGrpSpPr>
          <p:grpSpPr bwMode="auto">
            <a:xfrm flipH="1">
              <a:off x="2496" y="2832"/>
              <a:ext cx="136" cy="632"/>
              <a:chOff x="3072" y="2832"/>
              <a:chExt cx="136" cy="632"/>
            </a:xfrm>
          </p:grpSpPr>
          <p:sp>
            <p:nvSpPr>
              <p:cNvPr id="125183" name="Freeform 373">
                <a:extLst>
                  <a:ext uri="{FF2B5EF4-FFF2-40B4-BE49-F238E27FC236}">
                    <a16:creationId xmlns:a16="http://schemas.microsoft.com/office/drawing/2014/main" id="{66A2341F-A106-4A6C-94AD-404F1F572F70}"/>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84" name="Freeform 374">
                <a:extLst>
                  <a:ext uri="{FF2B5EF4-FFF2-40B4-BE49-F238E27FC236}">
                    <a16:creationId xmlns:a16="http://schemas.microsoft.com/office/drawing/2014/main" id="{9EE9255F-C6A1-4783-8E84-F2FC943A2BB3}"/>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85" name="Freeform 375">
                <a:extLst>
                  <a:ext uri="{FF2B5EF4-FFF2-40B4-BE49-F238E27FC236}">
                    <a16:creationId xmlns:a16="http://schemas.microsoft.com/office/drawing/2014/main" id="{EA9FF607-D918-47C7-BF16-1EC8AAD2E6BB}"/>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1" name="Group 376">
            <a:extLst>
              <a:ext uri="{FF2B5EF4-FFF2-40B4-BE49-F238E27FC236}">
                <a16:creationId xmlns:a16="http://schemas.microsoft.com/office/drawing/2014/main" id="{17F21D90-3D14-47F2-90F8-4880C4B7A8DD}"/>
              </a:ext>
            </a:extLst>
          </p:cNvPr>
          <p:cNvGrpSpPr>
            <a:grpSpLocks/>
          </p:cNvGrpSpPr>
          <p:nvPr/>
        </p:nvGrpSpPr>
        <p:grpSpPr bwMode="auto">
          <a:xfrm>
            <a:off x="5064125" y="4610100"/>
            <a:ext cx="227013" cy="344488"/>
            <a:chOff x="2496" y="2725"/>
            <a:chExt cx="712" cy="739"/>
          </a:xfrm>
        </p:grpSpPr>
        <p:sp>
          <p:nvSpPr>
            <p:cNvPr id="125169" name="Rectangle 377">
              <a:extLst>
                <a:ext uri="{FF2B5EF4-FFF2-40B4-BE49-F238E27FC236}">
                  <a16:creationId xmlns:a16="http://schemas.microsoft.com/office/drawing/2014/main" id="{80BA48CD-95E2-4CD7-8572-D5E6BCA4192A}"/>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70" name="Freeform 378">
              <a:extLst>
                <a:ext uri="{FF2B5EF4-FFF2-40B4-BE49-F238E27FC236}">
                  <a16:creationId xmlns:a16="http://schemas.microsoft.com/office/drawing/2014/main" id="{C7871BCC-13FD-4B0D-AE23-F856218067DA}"/>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71" name="Group 379">
              <a:extLst>
                <a:ext uri="{FF2B5EF4-FFF2-40B4-BE49-F238E27FC236}">
                  <a16:creationId xmlns:a16="http://schemas.microsoft.com/office/drawing/2014/main" id="{C04C0E1A-183F-4AAB-A02E-7E3D6A8F9566}"/>
                </a:ext>
              </a:extLst>
            </p:cNvPr>
            <p:cNvGrpSpPr>
              <a:grpSpLocks/>
            </p:cNvGrpSpPr>
            <p:nvPr/>
          </p:nvGrpSpPr>
          <p:grpSpPr bwMode="auto">
            <a:xfrm>
              <a:off x="3072" y="2832"/>
              <a:ext cx="136" cy="632"/>
              <a:chOff x="3072" y="2832"/>
              <a:chExt cx="136" cy="632"/>
            </a:xfrm>
          </p:grpSpPr>
          <p:sp>
            <p:nvSpPr>
              <p:cNvPr id="125176" name="Freeform 380">
                <a:extLst>
                  <a:ext uri="{FF2B5EF4-FFF2-40B4-BE49-F238E27FC236}">
                    <a16:creationId xmlns:a16="http://schemas.microsoft.com/office/drawing/2014/main" id="{7F934798-3D9B-4C0F-B537-AB456E854F43}"/>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77" name="Freeform 381">
                <a:extLst>
                  <a:ext uri="{FF2B5EF4-FFF2-40B4-BE49-F238E27FC236}">
                    <a16:creationId xmlns:a16="http://schemas.microsoft.com/office/drawing/2014/main" id="{850D0AF6-58B9-4A0E-9EF7-D85F421B95DD}"/>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78" name="Freeform 382">
                <a:extLst>
                  <a:ext uri="{FF2B5EF4-FFF2-40B4-BE49-F238E27FC236}">
                    <a16:creationId xmlns:a16="http://schemas.microsoft.com/office/drawing/2014/main" id="{55ED9B43-3B86-42EC-B5A1-D76EAC8A528A}"/>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72" name="Group 383">
              <a:extLst>
                <a:ext uri="{FF2B5EF4-FFF2-40B4-BE49-F238E27FC236}">
                  <a16:creationId xmlns:a16="http://schemas.microsoft.com/office/drawing/2014/main" id="{013ADBC2-AF98-43A8-BC49-982F1DB9994C}"/>
                </a:ext>
              </a:extLst>
            </p:cNvPr>
            <p:cNvGrpSpPr>
              <a:grpSpLocks/>
            </p:cNvGrpSpPr>
            <p:nvPr/>
          </p:nvGrpSpPr>
          <p:grpSpPr bwMode="auto">
            <a:xfrm flipH="1">
              <a:off x="2496" y="2832"/>
              <a:ext cx="136" cy="632"/>
              <a:chOff x="3072" y="2832"/>
              <a:chExt cx="136" cy="632"/>
            </a:xfrm>
          </p:grpSpPr>
          <p:sp>
            <p:nvSpPr>
              <p:cNvPr id="125173" name="Freeform 384">
                <a:extLst>
                  <a:ext uri="{FF2B5EF4-FFF2-40B4-BE49-F238E27FC236}">
                    <a16:creationId xmlns:a16="http://schemas.microsoft.com/office/drawing/2014/main" id="{09310B83-9288-4350-A223-FE504D0B963D}"/>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74" name="Freeform 385">
                <a:extLst>
                  <a:ext uri="{FF2B5EF4-FFF2-40B4-BE49-F238E27FC236}">
                    <a16:creationId xmlns:a16="http://schemas.microsoft.com/office/drawing/2014/main" id="{E985D95B-3714-42CB-ADAB-B47A8FF3F465}"/>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75" name="Freeform 386">
                <a:extLst>
                  <a:ext uri="{FF2B5EF4-FFF2-40B4-BE49-F238E27FC236}">
                    <a16:creationId xmlns:a16="http://schemas.microsoft.com/office/drawing/2014/main" id="{975EDCAC-064D-4FA1-987C-DBFD3958EA85}"/>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sp>
        <p:nvSpPr>
          <p:cNvPr id="124972" name="Rectangle 387">
            <a:extLst>
              <a:ext uri="{FF2B5EF4-FFF2-40B4-BE49-F238E27FC236}">
                <a16:creationId xmlns:a16="http://schemas.microsoft.com/office/drawing/2014/main" id="{D7F7CEAC-3D9F-4741-8588-D4897A2F89D0}"/>
              </a:ext>
            </a:extLst>
          </p:cNvPr>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4973" name="Rectangle 388">
            <a:extLst>
              <a:ext uri="{FF2B5EF4-FFF2-40B4-BE49-F238E27FC236}">
                <a16:creationId xmlns:a16="http://schemas.microsoft.com/office/drawing/2014/main" id="{231C7E05-4ACB-426A-A9C0-F96969D4B3ED}"/>
              </a:ext>
            </a:extLst>
          </p:cNvPr>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124974" name="Group 389">
            <a:extLst>
              <a:ext uri="{FF2B5EF4-FFF2-40B4-BE49-F238E27FC236}">
                <a16:creationId xmlns:a16="http://schemas.microsoft.com/office/drawing/2014/main" id="{0FD6E103-D573-4155-B95A-D76AC5800692}"/>
              </a:ext>
            </a:extLst>
          </p:cNvPr>
          <p:cNvGrpSpPr>
            <a:grpSpLocks/>
          </p:cNvGrpSpPr>
          <p:nvPr/>
        </p:nvGrpSpPr>
        <p:grpSpPr bwMode="auto">
          <a:xfrm>
            <a:off x="6330950" y="4175125"/>
            <a:ext cx="227013" cy="344488"/>
            <a:chOff x="2496" y="2725"/>
            <a:chExt cx="712" cy="739"/>
          </a:xfrm>
        </p:grpSpPr>
        <p:sp>
          <p:nvSpPr>
            <p:cNvPr id="125159" name="Rectangle 390">
              <a:extLst>
                <a:ext uri="{FF2B5EF4-FFF2-40B4-BE49-F238E27FC236}">
                  <a16:creationId xmlns:a16="http://schemas.microsoft.com/office/drawing/2014/main" id="{AF4D1EDA-6B04-4A43-8A3A-FA8006300247}"/>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60" name="Freeform 391">
              <a:extLst>
                <a:ext uri="{FF2B5EF4-FFF2-40B4-BE49-F238E27FC236}">
                  <a16:creationId xmlns:a16="http://schemas.microsoft.com/office/drawing/2014/main" id="{08F0E650-5B39-411E-AFBD-9D2958F830C1}"/>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61" name="Group 392">
              <a:extLst>
                <a:ext uri="{FF2B5EF4-FFF2-40B4-BE49-F238E27FC236}">
                  <a16:creationId xmlns:a16="http://schemas.microsoft.com/office/drawing/2014/main" id="{981746C0-B29B-4334-A060-536FC1B70BA3}"/>
                </a:ext>
              </a:extLst>
            </p:cNvPr>
            <p:cNvGrpSpPr>
              <a:grpSpLocks/>
            </p:cNvGrpSpPr>
            <p:nvPr/>
          </p:nvGrpSpPr>
          <p:grpSpPr bwMode="auto">
            <a:xfrm>
              <a:off x="3072" y="2832"/>
              <a:ext cx="136" cy="632"/>
              <a:chOff x="3072" y="2832"/>
              <a:chExt cx="136" cy="632"/>
            </a:xfrm>
          </p:grpSpPr>
          <p:sp>
            <p:nvSpPr>
              <p:cNvPr id="125166" name="Freeform 393">
                <a:extLst>
                  <a:ext uri="{FF2B5EF4-FFF2-40B4-BE49-F238E27FC236}">
                    <a16:creationId xmlns:a16="http://schemas.microsoft.com/office/drawing/2014/main" id="{960885CD-FEEA-444E-9891-772BFE2E6A5B}"/>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67" name="Freeform 394">
                <a:extLst>
                  <a:ext uri="{FF2B5EF4-FFF2-40B4-BE49-F238E27FC236}">
                    <a16:creationId xmlns:a16="http://schemas.microsoft.com/office/drawing/2014/main" id="{7E389A3B-DB6B-4DA4-986A-D88A940D2EA6}"/>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68" name="Freeform 395">
                <a:extLst>
                  <a:ext uri="{FF2B5EF4-FFF2-40B4-BE49-F238E27FC236}">
                    <a16:creationId xmlns:a16="http://schemas.microsoft.com/office/drawing/2014/main" id="{45A3DB53-3517-40AB-BED1-42EE8F52C1A7}"/>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62" name="Group 396">
              <a:extLst>
                <a:ext uri="{FF2B5EF4-FFF2-40B4-BE49-F238E27FC236}">
                  <a16:creationId xmlns:a16="http://schemas.microsoft.com/office/drawing/2014/main" id="{AF53B66E-CAE3-455F-A268-E854A0F36696}"/>
                </a:ext>
              </a:extLst>
            </p:cNvPr>
            <p:cNvGrpSpPr>
              <a:grpSpLocks/>
            </p:cNvGrpSpPr>
            <p:nvPr/>
          </p:nvGrpSpPr>
          <p:grpSpPr bwMode="auto">
            <a:xfrm flipH="1">
              <a:off x="2496" y="2832"/>
              <a:ext cx="136" cy="632"/>
              <a:chOff x="3072" y="2832"/>
              <a:chExt cx="136" cy="632"/>
            </a:xfrm>
          </p:grpSpPr>
          <p:sp>
            <p:nvSpPr>
              <p:cNvPr id="125163" name="Freeform 397">
                <a:extLst>
                  <a:ext uri="{FF2B5EF4-FFF2-40B4-BE49-F238E27FC236}">
                    <a16:creationId xmlns:a16="http://schemas.microsoft.com/office/drawing/2014/main" id="{ACB0D1CF-2191-48ED-AE1F-35AD675A5B9E}"/>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64" name="Freeform 398">
                <a:extLst>
                  <a:ext uri="{FF2B5EF4-FFF2-40B4-BE49-F238E27FC236}">
                    <a16:creationId xmlns:a16="http://schemas.microsoft.com/office/drawing/2014/main" id="{B8B68B78-4391-4672-98B2-48984CFDD72F}"/>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65" name="Freeform 399">
                <a:extLst>
                  <a:ext uri="{FF2B5EF4-FFF2-40B4-BE49-F238E27FC236}">
                    <a16:creationId xmlns:a16="http://schemas.microsoft.com/office/drawing/2014/main" id="{8DC7F6BD-8C52-4786-A1E1-F4340892E936}"/>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5" name="Group 400">
            <a:extLst>
              <a:ext uri="{FF2B5EF4-FFF2-40B4-BE49-F238E27FC236}">
                <a16:creationId xmlns:a16="http://schemas.microsoft.com/office/drawing/2014/main" id="{FD8B00D5-4697-411B-BFD0-895242855970}"/>
              </a:ext>
            </a:extLst>
          </p:cNvPr>
          <p:cNvGrpSpPr>
            <a:grpSpLocks/>
          </p:cNvGrpSpPr>
          <p:nvPr/>
        </p:nvGrpSpPr>
        <p:grpSpPr bwMode="auto">
          <a:xfrm>
            <a:off x="6964363" y="4160838"/>
            <a:ext cx="227012" cy="344487"/>
            <a:chOff x="2496" y="2725"/>
            <a:chExt cx="712" cy="739"/>
          </a:xfrm>
        </p:grpSpPr>
        <p:sp>
          <p:nvSpPr>
            <p:cNvPr id="125149" name="Rectangle 401">
              <a:extLst>
                <a:ext uri="{FF2B5EF4-FFF2-40B4-BE49-F238E27FC236}">
                  <a16:creationId xmlns:a16="http://schemas.microsoft.com/office/drawing/2014/main" id="{A2FDCAD3-9FB6-451A-B728-D188CA4D0D5B}"/>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50" name="Freeform 402">
              <a:extLst>
                <a:ext uri="{FF2B5EF4-FFF2-40B4-BE49-F238E27FC236}">
                  <a16:creationId xmlns:a16="http://schemas.microsoft.com/office/drawing/2014/main" id="{DE2A07CD-16B7-43D9-811B-00E08C9741EF}"/>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51" name="Group 403">
              <a:extLst>
                <a:ext uri="{FF2B5EF4-FFF2-40B4-BE49-F238E27FC236}">
                  <a16:creationId xmlns:a16="http://schemas.microsoft.com/office/drawing/2014/main" id="{3607365C-C2B3-44EA-89F6-D532C00E1760}"/>
                </a:ext>
              </a:extLst>
            </p:cNvPr>
            <p:cNvGrpSpPr>
              <a:grpSpLocks/>
            </p:cNvGrpSpPr>
            <p:nvPr/>
          </p:nvGrpSpPr>
          <p:grpSpPr bwMode="auto">
            <a:xfrm>
              <a:off x="3072" y="2832"/>
              <a:ext cx="136" cy="632"/>
              <a:chOff x="3072" y="2832"/>
              <a:chExt cx="136" cy="632"/>
            </a:xfrm>
          </p:grpSpPr>
          <p:sp>
            <p:nvSpPr>
              <p:cNvPr id="125156" name="Freeform 404">
                <a:extLst>
                  <a:ext uri="{FF2B5EF4-FFF2-40B4-BE49-F238E27FC236}">
                    <a16:creationId xmlns:a16="http://schemas.microsoft.com/office/drawing/2014/main" id="{A3A73149-579E-4E31-AA9A-EA5DABE52C9D}"/>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57" name="Freeform 405">
                <a:extLst>
                  <a:ext uri="{FF2B5EF4-FFF2-40B4-BE49-F238E27FC236}">
                    <a16:creationId xmlns:a16="http://schemas.microsoft.com/office/drawing/2014/main" id="{281FFE2B-02F9-4C56-963D-6DF116FB880B}"/>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58" name="Freeform 406">
                <a:extLst>
                  <a:ext uri="{FF2B5EF4-FFF2-40B4-BE49-F238E27FC236}">
                    <a16:creationId xmlns:a16="http://schemas.microsoft.com/office/drawing/2014/main" id="{59DFD78D-C122-498D-9D33-B3E7C4ABC095}"/>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52" name="Group 407">
              <a:extLst>
                <a:ext uri="{FF2B5EF4-FFF2-40B4-BE49-F238E27FC236}">
                  <a16:creationId xmlns:a16="http://schemas.microsoft.com/office/drawing/2014/main" id="{5CD60698-67F4-44AF-B29C-58C3D955C3D4}"/>
                </a:ext>
              </a:extLst>
            </p:cNvPr>
            <p:cNvGrpSpPr>
              <a:grpSpLocks/>
            </p:cNvGrpSpPr>
            <p:nvPr/>
          </p:nvGrpSpPr>
          <p:grpSpPr bwMode="auto">
            <a:xfrm flipH="1">
              <a:off x="2496" y="2832"/>
              <a:ext cx="136" cy="632"/>
              <a:chOff x="3072" y="2832"/>
              <a:chExt cx="136" cy="632"/>
            </a:xfrm>
          </p:grpSpPr>
          <p:sp>
            <p:nvSpPr>
              <p:cNvPr id="125153" name="Freeform 408">
                <a:extLst>
                  <a:ext uri="{FF2B5EF4-FFF2-40B4-BE49-F238E27FC236}">
                    <a16:creationId xmlns:a16="http://schemas.microsoft.com/office/drawing/2014/main" id="{19AF6484-74B0-4728-B32D-F0480533C8B7}"/>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54" name="Freeform 409">
                <a:extLst>
                  <a:ext uri="{FF2B5EF4-FFF2-40B4-BE49-F238E27FC236}">
                    <a16:creationId xmlns:a16="http://schemas.microsoft.com/office/drawing/2014/main" id="{FE7CAD91-0B8B-4841-93D5-CCAD99FDB1AB}"/>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55" name="Freeform 410">
                <a:extLst>
                  <a:ext uri="{FF2B5EF4-FFF2-40B4-BE49-F238E27FC236}">
                    <a16:creationId xmlns:a16="http://schemas.microsoft.com/office/drawing/2014/main" id="{165E95A6-F425-4231-B5CC-8BDF5A51A3D7}"/>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6" name="Group 411">
            <a:extLst>
              <a:ext uri="{FF2B5EF4-FFF2-40B4-BE49-F238E27FC236}">
                <a16:creationId xmlns:a16="http://schemas.microsoft.com/office/drawing/2014/main" id="{3D570E9C-9F1D-4418-AA40-1FD973D8D5D3}"/>
              </a:ext>
            </a:extLst>
          </p:cNvPr>
          <p:cNvGrpSpPr>
            <a:grpSpLocks/>
          </p:cNvGrpSpPr>
          <p:nvPr/>
        </p:nvGrpSpPr>
        <p:grpSpPr bwMode="auto">
          <a:xfrm>
            <a:off x="6338888" y="4589463"/>
            <a:ext cx="227012" cy="344487"/>
            <a:chOff x="2496" y="2725"/>
            <a:chExt cx="712" cy="739"/>
          </a:xfrm>
        </p:grpSpPr>
        <p:sp>
          <p:nvSpPr>
            <p:cNvPr id="125139" name="Rectangle 412">
              <a:extLst>
                <a:ext uri="{FF2B5EF4-FFF2-40B4-BE49-F238E27FC236}">
                  <a16:creationId xmlns:a16="http://schemas.microsoft.com/office/drawing/2014/main" id="{D1CFEB0F-4C78-48DC-B5A8-06483053BC89}"/>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40" name="Freeform 413">
              <a:extLst>
                <a:ext uri="{FF2B5EF4-FFF2-40B4-BE49-F238E27FC236}">
                  <a16:creationId xmlns:a16="http://schemas.microsoft.com/office/drawing/2014/main" id="{91B939BC-8AAD-43DC-B686-1D343C78F1AE}"/>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41" name="Group 414">
              <a:extLst>
                <a:ext uri="{FF2B5EF4-FFF2-40B4-BE49-F238E27FC236}">
                  <a16:creationId xmlns:a16="http://schemas.microsoft.com/office/drawing/2014/main" id="{E49AC31E-43B5-4051-B81E-A3642FC72766}"/>
                </a:ext>
              </a:extLst>
            </p:cNvPr>
            <p:cNvGrpSpPr>
              <a:grpSpLocks/>
            </p:cNvGrpSpPr>
            <p:nvPr/>
          </p:nvGrpSpPr>
          <p:grpSpPr bwMode="auto">
            <a:xfrm>
              <a:off x="3072" y="2832"/>
              <a:ext cx="136" cy="632"/>
              <a:chOff x="3072" y="2832"/>
              <a:chExt cx="136" cy="632"/>
            </a:xfrm>
          </p:grpSpPr>
          <p:sp>
            <p:nvSpPr>
              <p:cNvPr id="125146" name="Freeform 415">
                <a:extLst>
                  <a:ext uri="{FF2B5EF4-FFF2-40B4-BE49-F238E27FC236}">
                    <a16:creationId xmlns:a16="http://schemas.microsoft.com/office/drawing/2014/main" id="{CF088977-ED40-4191-A57A-0FDA270FFE46}"/>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47" name="Freeform 416">
                <a:extLst>
                  <a:ext uri="{FF2B5EF4-FFF2-40B4-BE49-F238E27FC236}">
                    <a16:creationId xmlns:a16="http://schemas.microsoft.com/office/drawing/2014/main" id="{A390A326-9190-467E-B770-C1C5A458E579}"/>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48" name="Freeform 417">
                <a:extLst>
                  <a:ext uri="{FF2B5EF4-FFF2-40B4-BE49-F238E27FC236}">
                    <a16:creationId xmlns:a16="http://schemas.microsoft.com/office/drawing/2014/main" id="{7407F43E-2135-4D9A-AACD-851E99384253}"/>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42" name="Group 418">
              <a:extLst>
                <a:ext uri="{FF2B5EF4-FFF2-40B4-BE49-F238E27FC236}">
                  <a16:creationId xmlns:a16="http://schemas.microsoft.com/office/drawing/2014/main" id="{A6022325-9346-4018-8A3C-E71AD60C5A14}"/>
                </a:ext>
              </a:extLst>
            </p:cNvPr>
            <p:cNvGrpSpPr>
              <a:grpSpLocks/>
            </p:cNvGrpSpPr>
            <p:nvPr/>
          </p:nvGrpSpPr>
          <p:grpSpPr bwMode="auto">
            <a:xfrm flipH="1">
              <a:off x="2496" y="2832"/>
              <a:ext cx="136" cy="632"/>
              <a:chOff x="3072" y="2832"/>
              <a:chExt cx="136" cy="632"/>
            </a:xfrm>
          </p:grpSpPr>
          <p:sp>
            <p:nvSpPr>
              <p:cNvPr id="125143" name="Freeform 419">
                <a:extLst>
                  <a:ext uri="{FF2B5EF4-FFF2-40B4-BE49-F238E27FC236}">
                    <a16:creationId xmlns:a16="http://schemas.microsoft.com/office/drawing/2014/main" id="{D046548B-4F77-4E67-A37C-524C71110BFF}"/>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44" name="Freeform 420">
                <a:extLst>
                  <a:ext uri="{FF2B5EF4-FFF2-40B4-BE49-F238E27FC236}">
                    <a16:creationId xmlns:a16="http://schemas.microsoft.com/office/drawing/2014/main" id="{4E00C57B-FD6B-4583-B9F2-595DDAA7EA86}"/>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45" name="Freeform 421">
                <a:extLst>
                  <a:ext uri="{FF2B5EF4-FFF2-40B4-BE49-F238E27FC236}">
                    <a16:creationId xmlns:a16="http://schemas.microsoft.com/office/drawing/2014/main" id="{D226E2E1-4055-423D-91ED-A1CB7B607032}"/>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7" name="Group 422">
            <a:extLst>
              <a:ext uri="{FF2B5EF4-FFF2-40B4-BE49-F238E27FC236}">
                <a16:creationId xmlns:a16="http://schemas.microsoft.com/office/drawing/2014/main" id="{5F83631D-58B0-41F0-9763-2056FB4999DA}"/>
              </a:ext>
            </a:extLst>
          </p:cNvPr>
          <p:cNvGrpSpPr>
            <a:grpSpLocks/>
          </p:cNvGrpSpPr>
          <p:nvPr/>
        </p:nvGrpSpPr>
        <p:grpSpPr bwMode="auto">
          <a:xfrm>
            <a:off x="6958013" y="4589463"/>
            <a:ext cx="227012" cy="344487"/>
            <a:chOff x="2496" y="2725"/>
            <a:chExt cx="712" cy="739"/>
          </a:xfrm>
        </p:grpSpPr>
        <p:sp>
          <p:nvSpPr>
            <p:cNvPr id="125129" name="Rectangle 423">
              <a:extLst>
                <a:ext uri="{FF2B5EF4-FFF2-40B4-BE49-F238E27FC236}">
                  <a16:creationId xmlns:a16="http://schemas.microsoft.com/office/drawing/2014/main" id="{126C31A0-26F9-4F8D-9392-3CF6542961DB}"/>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30" name="Freeform 424">
              <a:extLst>
                <a:ext uri="{FF2B5EF4-FFF2-40B4-BE49-F238E27FC236}">
                  <a16:creationId xmlns:a16="http://schemas.microsoft.com/office/drawing/2014/main" id="{8CDBCBE8-72F0-4237-9E7D-E79A9F1AEE71}"/>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31" name="Group 425">
              <a:extLst>
                <a:ext uri="{FF2B5EF4-FFF2-40B4-BE49-F238E27FC236}">
                  <a16:creationId xmlns:a16="http://schemas.microsoft.com/office/drawing/2014/main" id="{EAB71D11-5266-47DB-A6A7-2F5C0581419B}"/>
                </a:ext>
              </a:extLst>
            </p:cNvPr>
            <p:cNvGrpSpPr>
              <a:grpSpLocks/>
            </p:cNvGrpSpPr>
            <p:nvPr/>
          </p:nvGrpSpPr>
          <p:grpSpPr bwMode="auto">
            <a:xfrm>
              <a:off x="3072" y="2832"/>
              <a:ext cx="136" cy="632"/>
              <a:chOff x="3072" y="2832"/>
              <a:chExt cx="136" cy="632"/>
            </a:xfrm>
          </p:grpSpPr>
          <p:sp>
            <p:nvSpPr>
              <p:cNvPr id="125136" name="Freeform 426">
                <a:extLst>
                  <a:ext uri="{FF2B5EF4-FFF2-40B4-BE49-F238E27FC236}">
                    <a16:creationId xmlns:a16="http://schemas.microsoft.com/office/drawing/2014/main" id="{962D36BD-D4DF-4D55-953B-0F0C49DA32D2}"/>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37" name="Freeform 427">
                <a:extLst>
                  <a:ext uri="{FF2B5EF4-FFF2-40B4-BE49-F238E27FC236}">
                    <a16:creationId xmlns:a16="http://schemas.microsoft.com/office/drawing/2014/main" id="{5784BB6F-8B82-403F-9874-09D3FCFAFD39}"/>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38" name="Freeform 428">
                <a:extLst>
                  <a:ext uri="{FF2B5EF4-FFF2-40B4-BE49-F238E27FC236}">
                    <a16:creationId xmlns:a16="http://schemas.microsoft.com/office/drawing/2014/main" id="{3393B9B2-A5EC-4017-B96F-2302CF2DF152}"/>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32" name="Group 429">
              <a:extLst>
                <a:ext uri="{FF2B5EF4-FFF2-40B4-BE49-F238E27FC236}">
                  <a16:creationId xmlns:a16="http://schemas.microsoft.com/office/drawing/2014/main" id="{6FF98534-8EE8-4E7B-A18C-1BB52E258BC2}"/>
                </a:ext>
              </a:extLst>
            </p:cNvPr>
            <p:cNvGrpSpPr>
              <a:grpSpLocks/>
            </p:cNvGrpSpPr>
            <p:nvPr/>
          </p:nvGrpSpPr>
          <p:grpSpPr bwMode="auto">
            <a:xfrm flipH="1">
              <a:off x="2496" y="2832"/>
              <a:ext cx="136" cy="632"/>
              <a:chOff x="3072" y="2832"/>
              <a:chExt cx="136" cy="632"/>
            </a:xfrm>
          </p:grpSpPr>
          <p:sp>
            <p:nvSpPr>
              <p:cNvPr id="125133" name="Freeform 430">
                <a:extLst>
                  <a:ext uri="{FF2B5EF4-FFF2-40B4-BE49-F238E27FC236}">
                    <a16:creationId xmlns:a16="http://schemas.microsoft.com/office/drawing/2014/main" id="{1C7AC515-C4F7-4849-8538-0AAA58C39F07}"/>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34" name="Freeform 431">
                <a:extLst>
                  <a:ext uri="{FF2B5EF4-FFF2-40B4-BE49-F238E27FC236}">
                    <a16:creationId xmlns:a16="http://schemas.microsoft.com/office/drawing/2014/main" id="{BFF5C5CA-F061-4480-A5FB-14D40F90AEF7}"/>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35" name="Freeform 432">
                <a:extLst>
                  <a:ext uri="{FF2B5EF4-FFF2-40B4-BE49-F238E27FC236}">
                    <a16:creationId xmlns:a16="http://schemas.microsoft.com/office/drawing/2014/main" id="{8944FD12-D555-4E96-A13C-2491FDE6DDE7}"/>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8" name="Group 433">
            <a:extLst>
              <a:ext uri="{FF2B5EF4-FFF2-40B4-BE49-F238E27FC236}">
                <a16:creationId xmlns:a16="http://schemas.microsoft.com/office/drawing/2014/main" id="{8B17CBEB-2F8F-4D1B-B5C1-E615EBBC1A36}"/>
              </a:ext>
            </a:extLst>
          </p:cNvPr>
          <p:cNvGrpSpPr>
            <a:grpSpLocks/>
          </p:cNvGrpSpPr>
          <p:nvPr/>
        </p:nvGrpSpPr>
        <p:grpSpPr bwMode="auto">
          <a:xfrm>
            <a:off x="6323013" y="5038725"/>
            <a:ext cx="227012" cy="344488"/>
            <a:chOff x="2496" y="2725"/>
            <a:chExt cx="712" cy="739"/>
          </a:xfrm>
        </p:grpSpPr>
        <p:sp>
          <p:nvSpPr>
            <p:cNvPr id="125119" name="Rectangle 434">
              <a:extLst>
                <a:ext uri="{FF2B5EF4-FFF2-40B4-BE49-F238E27FC236}">
                  <a16:creationId xmlns:a16="http://schemas.microsoft.com/office/drawing/2014/main" id="{EB676E8F-FA3B-4F60-AC27-866487DEEFFF}"/>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20" name="Freeform 435">
              <a:extLst>
                <a:ext uri="{FF2B5EF4-FFF2-40B4-BE49-F238E27FC236}">
                  <a16:creationId xmlns:a16="http://schemas.microsoft.com/office/drawing/2014/main" id="{6892499C-3251-421A-958C-F9BB9302A59E}"/>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21" name="Group 436">
              <a:extLst>
                <a:ext uri="{FF2B5EF4-FFF2-40B4-BE49-F238E27FC236}">
                  <a16:creationId xmlns:a16="http://schemas.microsoft.com/office/drawing/2014/main" id="{658C12DB-3CD1-4A76-94EA-6261E8EDFBCF}"/>
                </a:ext>
              </a:extLst>
            </p:cNvPr>
            <p:cNvGrpSpPr>
              <a:grpSpLocks/>
            </p:cNvGrpSpPr>
            <p:nvPr/>
          </p:nvGrpSpPr>
          <p:grpSpPr bwMode="auto">
            <a:xfrm>
              <a:off x="3072" y="2832"/>
              <a:ext cx="136" cy="632"/>
              <a:chOff x="3072" y="2832"/>
              <a:chExt cx="136" cy="632"/>
            </a:xfrm>
          </p:grpSpPr>
          <p:sp>
            <p:nvSpPr>
              <p:cNvPr id="125126" name="Freeform 437">
                <a:extLst>
                  <a:ext uri="{FF2B5EF4-FFF2-40B4-BE49-F238E27FC236}">
                    <a16:creationId xmlns:a16="http://schemas.microsoft.com/office/drawing/2014/main" id="{02FEC829-143E-4E10-BD98-A54C55A12605}"/>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27" name="Freeform 438">
                <a:extLst>
                  <a:ext uri="{FF2B5EF4-FFF2-40B4-BE49-F238E27FC236}">
                    <a16:creationId xmlns:a16="http://schemas.microsoft.com/office/drawing/2014/main" id="{E38E36B5-A093-4CC6-8263-1FC6007F2181}"/>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28" name="Freeform 439">
                <a:extLst>
                  <a:ext uri="{FF2B5EF4-FFF2-40B4-BE49-F238E27FC236}">
                    <a16:creationId xmlns:a16="http://schemas.microsoft.com/office/drawing/2014/main" id="{DDAC87AE-BEDB-42AC-80A2-94F4A0506409}"/>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22" name="Group 440">
              <a:extLst>
                <a:ext uri="{FF2B5EF4-FFF2-40B4-BE49-F238E27FC236}">
                  <a16:creationId xmlns:a16="http://schemas.microsoft.com/office/drawing/2014/main" id="{7D5A2220-D1E7-4452-BCD4-3BC213A1CBA4}"/>
                </a:ext>
              </a:extLst>
            </p:cNvPr>
            <p:cNvGrpSpPr>
              <a:grpSpLocks/>
            </p:cNvGrpSpPr>
            <p:nvPr/>
          </p:nvGrpSpPr>
          <p:grpSpPr bwMode="auto">
            <a:xfrm flipH="1">
              <a:off x="2496" y="2832"/>
              <a:ext cx="136" cy="632"/>
              <a:chOff x="3072" y="2832"/>
              <a:chExt cx="136" cy="632"/>
            </a:xfrm>
          </p:grpSpPr>
          <p:sp>
            <p:nvSpPr>
              <p:cNvPr id="125123" name="Freeform 441">
                <a:extLst>
                  <a:ext uri="{FF2B5EF4-FFF2-40B4-BE49-F238E27FC236}">
                    <a16:creationId xmlns:a16="http://schemas.microsoft.com/office/drawing/2014/main" id="{AF17F209-878A-4146-9FDF-7ECF739BA963}"/>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24" name="Freeform 442">
                <a:extLst>
                  <a:ext uri="{FF2B5EF4-FFF2-40B4-BE49-F238E27FC236}">
                    <a16:creationId xmlns:a16="http://schemas.microsoft.com/office/drawing/2014/main" id="{7E83912F-1A65-4AF8-AD55-DF2A1AB630CF}"/>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25" name="Freeform 443">
                <a:extLst>
                  <a:ext uri="{FF2B5EF4-FFF2-40B4-BE49-F238E27FC236}">
                    <a16:creationId xmlns:a16="http://schemas.microsoft.com/office/drawing/2014/main" id="{292F77F6-5778-43E5-AE3D-7F20B642D9AA}"/>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79" name="Group 444">
            <a:extLst>
              <a:ext uri="{FF2B5EF4-FFF2-40B4-BE49-F238E27FC236}">
                <a16:creationId xmlns:a16="http://schemas.microsoft.com/office/drawing/2014/main" id="{4530224F-8DC8-4F7B-B641-938C717387C4}"/>
              </a:ext>
            </a:extLst>
          </p:cNvPr>
          <p:cNvGrpSpPr>
            <a:grpSpLocks/>
          </p:cNvGrpSpPr>
          <p:nvPr/>
        </p:nvGrpSpPr>
        <p:grpSpPr bwMode="auto">
          <a:xfrm>
            <a:off x="6956425" y="5024438"/>
            <a:ext cx="227013" cy="344487"/>
            <a:chOff x="2496" y="2725"/>
            <a:chExt cx="712" cy="739"/>
          </a:xfrm>
        </p:grpSpPr>
        <p:sp>
          <p:nvSpPr>
            <p:cNvPr id="125109" name="Rectangle 445">
              <a:extLst>
                <a:ext uri="{FF2B5EF4-FFF2-40B4-BE49-F238E27FC236}">
                  <a16:creationId xmlns:a16="http://schemas.microsoft.com/office/drawing/2014/main" id="{D2A072F6-16A1-463A-8843-1320ED0EF4A5}"/>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10" name="Freeform 446">
              <a:extLst>
                <a:ext uri="{FF2B5EF4-FFF2-40B4-BE49-F238E27FC236}">
                  <a16:creationId xmlns:a16="http://schemas.microsoft.com/office/drawing/2014/main" id="{A7B60F93-4C38-4DBA-8069-2D651D6162C1}"/>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11" name="Group 447">
              <a:extLst>
                <a:ext uri="{FF2B5EF4-FFF2-40B4-BE49-F238E27FC236}">
                  <a16:creationId xmlns:a16="http://schemas.microsoft.com/office/drawing/2014/main" id="{681C68B0-9CB8-4009-9CF5-23498420453A}"/>
                </a:ext>
              </a:extLst>
            </p:cNvPr>
            <p:cNvGrpSpPr>
              <a:grpSpLocks/>
            </p:cNvGrpSpPr>
            <p:nvPr/>
          </p:nvGrpSpPr>
          <p:grpSpPr bwMode="auto">
            <a:xfrm>
              <a:off x="3072" y="2832"/>
              <a:ext cx="136" cy="632"/>
              <a:chOff x="3072" y="2832"/>
              <a:chExt cx="136" cy="632"/>
            </a:xfrm>
          </p:grpSpPr>
          <p:sp>
            <p:nvSpPr>
              <p:cNvPr id="125116" name="Freeform 448">
                <a:extLst>
                  <a:ext uri="{FF2B5EF4-FFF2-40B4-BE49-F238E27FC236}">
                    <a16:creationId xmlns:a16="http://schemas.microsoft.com/office/drawing/2014/main" id="{BA2A8EDD-5425-4203-B87D-D37362111AA8}"/>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17" name="Freeform 449">
                <a:extLst>
                  <a:ext uri="{FF2B5EF4-FFF2-40B4-BE49-F238E27FC236}">
                    <a16:creationId xmlns:a16="http://schemas.microsoft.com/office/drawing/2014/main" id="{66ED6C54-1C96-4489-B2BC-2F4F3F7B0931}"/>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18" name="Freeform 450">
                <a:extLst>
                  <a:ext uri="{FF2B5EF4-FFF2-40B4-BE49-F238E27FC236}">
                    <a16:creationId xmlns:a16="http://schemas.microsoft.com/office/drawing/2014/main" id="{60E61A0F-B124-4DE1-87CB-563B04FF9D96}"/>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12" name="Group 451">
              <a:extLst>
                <a:ext uri="{FF2B5EF4-FFF2-40B4-BE49-F238E27FC236}">
                  <a16:creationId xmlns:a16="http://schemas.microsoft.com/office/drawing/2014/main" id="{A81E59E7-3260-4A7D-80C6-53BAF0F924C2}"/>
                </a:ext>
              </a:extLst>
            </p:cNvPr>
            <p:cNvGrpSpPr>
              <a:grpSpLocks/>
            </p:cNvGrpSpPr>
            <p:nvPr/>
          </p:nvGrpSpPr>
          <p:grpSpPr bwMode="auto">
            <a:xfrm flipH="1">
              <a:off x="2496" y="2832"/>
              <a:ext cx="136" cy="632"/>
              <a:chOff x="3072" y="2832"/>
              <a:chExt cx="136" cy="632"/>
            </a:xfrm>
          </p:grpSpPr>
          <p:sp>
            <p:nvSpPr>
              <p:cNvPr id="125113" name="Freeform 452">
                <a:extLst>
                  <a:ext uri="{FF2B5EF4-FFF2-40B4-BE49-F238E27FC236}">
                    <a16:creationId xmlns:a16="http://schemas.microsoft.com/office/drawing/2014/main" id="{9968DFF4-6821-4514-99C0-D597DE9E76AB}"/>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14" name="Freeform 453">
                <a:extLst>
                  <a:ext uri="{FF2B5EF4-FFF2-40B4-BE49-F238E27FC236}">
                    <a16:creationId xmlns:a16="http://schemas.microsoft.com/office/drawing/2014/main" id="{115F024E-78FE-42D1-B9D6-53CC3B92964A}"/>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15" name="Freeform 454">
                <a:extLst>
                  <a:ext uri="{FF2B5EF4-FFF2-40B4-BE49-F238E27FC236}">
                    <a16:creationId xmlns:a16="http://schemas.microsoft.com/office/drawing/2014/main" id="{9CE99199-E592-4B49-9750-D474FB3A4ABC}"/>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80" name="Group 455">
            <a:extLst>
              <a:ext uri="{FF2B5EF4-FFF2-40B4-BE49-F238E27FC236}">
                <a16:creationId xmlns:a16="http://schemas.microsoft.com/office/drawing/2014/main" id="{0C52B9B9-88FF-44D9-8404-9E16A34A6F4C}"/>
              </a:ext>
            </a:extLst>
          </p:cNvPr>
          <p:cNvGrpSpPr>
            <a:grpSpLocks/>
          </p:cNvGrpSpPr>
          <p:nvPr/>
        </p:nvGrpSpPr>
        <p:grpSpPr bwMode="auto">
          <a:xfrm>
            <a:off x="6330950" y="5453063"/>
            <a:ext cx="227013" cy="344487"/>
            <a:chOff x="2496" y="2725"/>
            <a:chExt cx="712" cy="739"/>
          </a:xfrm>
        </p:grpSpPr>
        <p:sp>
          <p:nvSpPr>
            <p:cNvPr id="125099" name="Rectangle 456">
              <a:extLst>
                <a:ext uri="{FF2B5EF4-FFF2-40B4-BE49-F238E27FC236}">
                  <a16:creationId xmlns:a16="http://schemas.microsoft.com/office/drawing/2014/main" id="{56B13076-735C-4356-989D-D08D31AE95C2}"/>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100" name="Freeform 457">
              <a:extLst>
                <a:ext uri="{FF2B5EF4-FFF2-40B4-BE49-F238E27FC236}">
                  <a16:creationId xmlns:a16="http://schemas.microsoft.com/office/drawing/2014/main" id="{2D541982-0E22-4508-819F-BCDE4FBADBA2}"/>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101" name="Group 458">
              <a:extLst>
                <a:ext uri="{FF2B5EF4-FFF2-40B4-BE49-F238E27FC236}">
                  <a16:creationId xmlns:a16="http://schemas.microsoft.com/office/drawing/2014/main" id="{80BCEEB6-B1EA-4E9B-B9BA-07BD977923E8}"/>
                </a:ext>
              </a:extLst>
            </p:cNvPr>
            <p:cNvGrpSpPr>
              <a:grpSpLocks/>
            </p:cNvGrpSpPr>
            <p:nvPr/>
          </p:nvGrpSpPr>
          <p:grpSpPr bwMode="auto">
            <a:xfrm>
              <a:off x="3072" y="2832"/>
              <a:ext cx="136" cy="632"/>
              <a:chOff x="3072" y="2832"/>
              <a:chExt cx="136" cy="632"/>
            </a:xfrm>
          </p:grpSpPr>
          <p:sp>
            <p:nvSpPr>
              <p:cNvPr id="125106" name="Freeform 459">
                <a:extLst>
                  <a:ext uri="{FF2B5EF4-FFF2-40B4-BE49-F238E27FC236}">
                    <a16:creationId xmlns:a16="http://schemas.microsoft.com/office/drawing/2014/main" id="{A5E3D3F7-53C6-49A2-A125-7F9A5006C42B}"/>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07" name="Freeform 460">
                <a:extLst>
                  <a:ext uri="{FF2B5EF4-FFF2-40B4-BE49-F238E27FC236}">
                    <a16:creationId xmlns:a16="http://schemas.microsoft.com/office/drawing/2014/main" id="{8C0BB0AC-A6D1-402D-AC0C-DA074F071322}"/>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08" name="Freeform 461">
                <a:extLst>
                  <a:ext uri="{FF2B5EF4-FFF2-40B4-BE49-F238E27FC236}">
                    <a16:creationId xmlns:a16="http://schemas.microsoft.com/office/drawing/2014/main" id="{229278D0-F692-443D-99C6-6E217C9BFB9F}"/>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102" name="Group 462">
              <a:extLst>
                <a:ext uri="{FF2B5EF4-FFF2-40B4-BE49-F238E27FC236}">
                  <a16:creationId xmlns:a16="http://schemas.microsoft.com/office/drawing/2014/main" id="{ECDBF970-8D0E-4179-AC8F-79CCE0BC0F9B}"/>
                </a:ext>
              </a:extLst>
            </p:cNvPr>
            <p:cNvGrpSpPr>
              <a:grpSpLocks/>
            </p:cNvGrpSpPr>
            <p:nvPr/>
          </p:nvGrpSpPr>
          <p:grpSpPr bwMode="auto">
            <a:xfrm flipH="1">
              <a:off x="2496" y="2832"/>
              <a:ext cx="136" cy="632"/>
              <a:chOff x="3072" y="2832"/>
              <a:chExt cx="136" cy="632"/>
            </a:xfrm>
          </p:grpSpPr>
          <p:sp>
            <p:nvSpPr>
              <p:cNvPr id="125103" name="Freeform 463">
                <a:extLst>
                  <a:ext uri="{FF2B5EF4-FFF2-40B4-BE49-F238E27FC236}">
                    <a16:creationId xmlns:a16="http://schemas.microsoft.com/office/drawing/2014/main" id="{22DA38FD-1DDF-4B26-9F51-2C5B3D2F2FE6}"/>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04" name="Freeform 464">
                <a:extLst>
                  <a:ext uri="{FF2B5EF4-FFF2-40B4-BE49-F238E27FC236}">
                    <a16:creationId xmlns:a16="http://schemas.microsoft.com/office/drawing/2014/main" id="{0ABB82AF-6C1B-4CBF-B596-1A1FCA4C17A0}"/>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105" name="Freeform 465">
                <a:extLst>
                  <a:ext uri="{FF2B5EF4-FFF2-40B4-BE49-F238E27FC236}">
                    <a16:creationId xmlns:a16="http://schemas.microsoft.com/office/drawing/2014/main" id="{D3BB3941-FB3B-440F-BEEC-21DEB848ED18}"/>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grpSp>
        <p:nvGrpSpPr>
          <p:cNvPr id="124981" name="Group 466">
            <a:extLst>
              <a:ext uri="{FF2B5EF4-FFF2-40B4-BE49-F238E27FC236}">
                <a16:creationId xmlns:a16="http://schemas.microsoft.com/office/drawing/2014/main" id="{5114B375-3497-4DAC-8A9B-12C2A4FAF23D}"/>
              </a:ext>
            </a:extLst>
          </p:cNvPr>
          <p:cNvGrpSpPr>
            <a:grpSpLocks/>
          </p:cNvGrpSpPr>
          <p:nvPr/>
        </p:nvGrpSpPr>
        <p:grpSpPr bwMode="auto">
          <a:xfrm>
            <a:off x="6950075" y="5453063"/>
            <a:ext cx="227013" cy="344487"/>
            <a:chOff x="2496" y="2725"/>
            <a:chExt cx="712" cy="739"/>
          </a:xfrm>
        </p:grpSpPr>
        <p:sp>
          <p:nvSpPr>
            <p:cNvPr id="125089" name="Rectangle 467">
              <a:extLst>
                <a:ext uri="{FF2B5EF4-FFF2-40B4-BE49-F238E27FC236}">
                  <a16:creationId xmlns:a16="http://schemas.microsoft.com/office/drawing/2014/main" id="{B0A6782F-5ADB-4258-B668-CB61A1FE63DC}"/>
                </a:ext>
              </a:extLst>
            </p:cNvPr>
            <p:cNvSpPr>
              <a:spLocks noChangeArrowheads="1"/>
            </p:cNvSpPr>
            <p:nvPr/>
          </p:nvSpPr>
          <p:spPr bwMode="auto">
            <a:xfrm>
              <a:off x="2592" y="3312"/>
              <a:ext cx="528" cy="144"/>
            </a:xfrm>
            <a:prstGeom prst="rect">
              <a:avLst/>
            </a:prstGeom>
            <a:solidFill>
              <a:schemeClr val="accent2"/>
            </a:solidFill>
            <a:ln w="317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125090" name="Freeform 468">
              <a:extLst>
                <a:ext uri="{FF2B5EF4-FFF2-40B4-BE49-F238E27FC236}">
                  <a16:creationId xmlns:a16="http://schemas.microsoft.com/office/drawing/2014/main" id="{E4C884D5-BF0B-492F-A261-9131EDA3D56C}"/>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endParaRPr lang="zh-CN" altLang="en-US"/>
            </a:p>
          </p:txBody>
        </p:sp>
        <p:grpSp>
          <p:nvGrpSpPr>
            <p:cNvPr id="125091" name="Group 469">
              <a:extLst>
                <a:ext uri="{FF2B5EF4-FFF2-40B4-BE49-F238E27FC236}">
                  <a16:creationId xmlns:a16="http://schemas.microsoft.com/office/drawing/2014/main" id="{945E5B15-51D0-447B-8DF3-CA3AEB186BDB}"/>
                </a:ext>
              </a:extLst>
            </p:cNvPr>
            <p:cNvGrpSpPr>
              <a:grpSpLocks/>
            </p:cNvGrpSpPr>
            <p:nvPr/>
          </p:nvGrpSpPr>
          <p:grpSpPr bwMode="auto">
            <a:xfrm>
              <a:off x="3072" y="2832"/>
              <a:ext cx="136" cy="632"/>
              <a:chOff x="3072" y="2832"/>
              <a:chExt cx="136" cy="632"/>
            </a:xfrm>
          </p:grpSpPr>
          <p:sp>
            <p:nvSpPr>
              <p:cNvPr id="125096" name="Freeform 470">
                <a:extLst>
                  <a:ext uri="{FF2B5EF4-FFF2-40B4-BE49-F238E27FC236}">
                    <a16:creationId xmlns:a16="http://schemas.microsoft.com/office/drawing/2014/main" id="{B2456BC0-E866-403C-A0A3-7310AF37A027}"/>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097" name="Freeform 471">
                <a:extLst>
                  <a:ext uri="{FF2B5EF4-FFF2-40B4-BE49-F238E27FC236}">
                    <a16:creationId xmlns:a16="http://schemas.microsoft.com/office/drawing/2014/main" id="{588C8D1A-9932-4071-A31A-0BAE30AFFBF1}"/>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098" name="Freeform 472">
                <a:extLst>
                  <a:ext uri="{FF2B5EF4-FFF2-40B4-BE49-F238E27FC236}">
                    <a16:creationId xmlns:a16="http://schemas.microsoft.com/office/drawing/2014/main" id="{C0AE59F5-A05B-4294-A5D1-EDAA4AA75E63}"/>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nvGrpSpPr>
            <p:cNvPr id="125092" name="Group 473">
              <a:extLst>
                <a:ext uri="{FF2B5EF4-FFF2-40B4-BE49-F238E27FC236}">
                  <a16:creationId xmlns:a16="http://schemas.microsoft.com/office/drawing/2014/main" id="{48E148D6-8B77-4826-9DB7-27BD49330E1C}"/>
                </a:ext>
              </a:extLst>
            </p:cNvPr>
            <p:cNvGrpSpPr>
              <a:grpSpLocks/>
            </p:cNvGrpSpPr>
            <p:nvPr/>
          </p:nvGrpSpPr>
          <p:grpSpPr bwMode="auto">
            <a:xfrm flipH="1">
              <a:off x="2496" y="2832"/>
              <a:ext cx="136" cy="632"/>
              <a:chOff x="3072" y="2832"/>
              <a:chExt cx="136" cy="632"/>
            </a:xfrm>
          </p:grpSpPr>
          <p:sp>
            <p:nvSpPr>
              <p:cNvPr id="125093" name="Freeform 474">
                <a:extLst>
                  <a:ext uri="{FF2B5EF4-FFF2-40B4-BE49-F238E27FC236}">
                    <a16:creationId xmlns:a16="http://schemas.microsoft.com/office/drawing/2014/main" id="{95AA835D-A0C8-4159-A09C-777D670DCC34}"/>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094" name="Freeform 475">
                <a:extLst>
                  <a:ext uri="{FF2B5EF4-FFF2-40B4-BE49-F238E27FC236}">
                    <a16:creationId xmlns:a16="http://schemas.microsoft.com/office/drawing/2014/main" id="{B5BEF160-A2ED-4589-9F03-3D78C455D254}"/>
                  </a:ext>
                </a:extLst>
              </p:cNvPr>
              <p:cNvSpPr>
                <a:spLocks/>
              </p:cNvSpPr>
              <p:nvPr/>
            </p:nvSpPr>
            <p:spPr bwMode="auto">
              <a:xfrm>
                <a:off x="3072" y="2976"/>
                <a:ext cx="123" cy="312"/>
              </a:xfrm>
              <a:custGeom>
                <a:avLst/>
                <a:gdLst>
                  <a:gd name="T0" fmla="*/ 5 w 136"/>
                  <a:gd name="T1" fmla="*/ 0 h 344"/>
                  <a:gd name="T2" fmla="*/ 6 w 136"/>
                  <a:gd name="T3" fmla="*/ 0 h 344"/>
                  <a:gd name="T4" fmla="*/ 6 w 136"/>
                  <a:gd name="T5" fmla="*/ 13 h 344"/>
                  <a:gd name="T6" fmla="*/ 5 w 136"/>
                  <a:gd name="T7" fmla="*/ 18 h 344"/>
                  <a:gd name="T8" fmla="*/ 5 w 136"/>
                  <a:gd name="T9" fmla="*/ 5 h 344"/>
                  <a:gd name="T10" fmla="*/ 0 w 136"/>
                  <a:gd name="T11" fmla="*/ 5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sp>
            <p:nvSpPr>
              <p:cNvPr id="125095" name="Freeform 476">
                <a:extLst>
                  <a:ext uri="{FF2B5EF4-FFF2-40B4-BE49-F238E27FC236}">
                    <a16:creationId xmlns:a16="http://schemas.microsoft.com/office/drawing/2014/main" id="{52542C92-C40F-4D75-A9ED-9582C7993596}"/>
                  </a:ext>
                </a:extLst>
              </p:cNvPr>
              <p:cNvSpPr>
                <a:spLocks/>
              </p:cNvSpPr>
              <p:nvPr/>
            </p:nvSpPr>
            <p:spPr bwMode="auto">
              <a:xfrm>
                <a:off x="3072" y="2832"/>
                <a:ext cx="127" cy="320"/>
              </a:xfrm>
              <a:custGeom>
                <a:avLst/>
                <a:gdLst>
                  <a:gd name="T0" fmla="*/ 7 w 136"/>
                  <a:gd name="T1" fmla="*/ 0 h 344"/>
                  <a:gd name="T2" fmla="*/ 18 w 136"/>
                  <a:gd name="T3" fmla="*/ 0 h 344"/>
                  <a:gd name="T4" fmla="*/ 18 w 136"/>
                  <a:gd name="T5" fmla="*/ 27 h 344"/>
                  <a:gd name="T6" fmla="*/ 14 w 136"/>
                  <a:gd name="T7" fmla="*/ 39 h 344"/>
                  <a:gd name="T8" fmla="*/ 14 w 136"/>
                  <a:gd name="T9" fmla="*/ 10 h 344"/>
                  <a:gd name="T10" fmla="*/ 0 w 136"/>
                  <a:gd name="T11" fmla="*/ 10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endParaRPr lang="zh-CN" altLang="en-US"/>
              </a:p>
            </p:txBody>
          </p:sp>
        </p:grpSp>
      </p:grpSp>
      <p:sp>
        <p:nvSpPr>
          <p:cNvPr id="124982" name="Rectangle 477">
            <a:extLst>
              <a:ext uri="{FF2B5EF4-FFF2-40B4-BE49-F238E27FC236}">
                <a16:creationId xmlns:a16="http://schemas.microsoft.com/office/drawing/2014/main" id="{488A51E0-4306-4758-A47F-97164E6FC177}"/>
              </a:ext>
            </a:extLst>
          </p:cNvPr>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lIns="91430" tIns="45715" rIns="91430" bIns="45715"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428" name="Footer Placeholder 1">
            <a:extLst>
              <a:ext uri="{FF2B5EF4-FFF2-40B4-BE49-F238E27FC236}">
                <a16:creationId xmlns:a16="http://schemas.microsoft.com/office/drawing/2014/main" id="{FE49D7B5-BD94-4655-B127-D72C29CD3574}"/>
              </a:ext>
            </a:extLst>
          </p:cNvPr>
          <p:cNvSpPr>
            <a:spLocks noGrp="1"/>
          </p:cNvSpPr>
          <p:nvPr>
            <p:ph type="ftr" sz="quarter" idx="10"/>
          </p:nvPr>
        </p:nvSpPr>
        <p:spPr/>
        <p:txBody>
          <a:bodyPr/>
          <a:lstStyle/>
          <a:p>
            <a:pPr>
              <a:defRPr/>
            </a:pPr>
            <a:r>
              <a:rPr lang="en-US">
                <a:latin typeface="+mj-lt"/>
              </a:rPr>
              <a:t>Art of Multiprocessor Programming</a:t>
            </a:r>
          </a:p>
        </p:txBody>
      </p:sp>
      <p:grpSp>
        <p:nvGrpSpPr>
          <p:cNvPr id="124984" name="Group 24">
            <a:extLst>
              <a:ext uri="{FF2B5EF4-FFF2-40B4-BE49-F238E27FC236}">
                <a16:creationId xmlns:a16="http://schemas.microsoft.com/office/drawing/2014/main" id="{37522EBB-FE9D-498B-AD99-03AC5D4EE0E1}"/>
              </a:ext>
            </a:extLst>
          </p:cNvPr>
          <p:cNvGrpSpPr>
            <a:grpSpLocks/>
          </p:cNvGrpSpPr>
          <p:nvPr/>
        </p:nvGrpSpPr>
        <p:grpSpPr bwMode="auto">
          <a:xfrm>
            <a:off x="2438400" y="3048000"/>
            <a:ext cx="128588" cy="187325"/>
            <a:chOff x="2208" y="1920"/>
            <a:chExt cx="1152" cy="1680"/>
          </a:xfrm>
        </p:grpSpPr>
        <p:sp>
          <p:nvSpPr>
            <p:cNvPr id="125085" name="Oval 25">
              <a:extLst>
                <a:ext uri="{FF2B5EF4-FFF2-40B4-BE49-F238E27FC236}">
                  <a16:creationId xmlns:a16="http://schemas.microsoft.com/office/drawing/2014/main" id="{3045D4AB-B3B3-4B5C-B83D-65C21D485A8B}"/>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86" name="Oval 26">
              <a:extLst>
                <a:ext uri="{FF2B5EF4-FFF2-40B4-BE49-F238E27FC236}">
                  <a16:creationId xmlns:a16="http://schemas.microsoft.com/office/drawing/2014/main" id="{75FD5A43-E0CF-4778-9AC7-ACF6CFFA70FE}"/>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87" name="AutoShape 27">
              <a:extLst>
                <a:ext uri="{FF2B5EF4-FFF2-40B4-BE49-F238E27FC236}">
                  <a16:creationId xmlns:a16="http://schemas.microsoft.com/office/drawing/2014/main" id="{FACD156B-21EC-4DB4-8058-1FE2D39B9002}"/>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88" name="AutoShape 28">
              <a:extLst>
                <a:ext uri="{FF2B5EF4-FFF2-40B4-BE49-F238E27FC236}">
                  <a16:creationId xmlns:a16="http://schemas.microsoft.com/office/drawing/2014/main" id="{BF63381D-A17A-43F3-9031-02D587B17829}"/>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85" name="Group 24">
            <a:extLst>
              <a:ext uri="{FF2B5EF4-FFF2-40B4-BE49-F238E27FC236}">
                <a16:creationId xmlns:a16="http://schemas.microsoft.com/office/drawing/2014/main" id="{B940FD02-5728-4B83-9770-D163AAC13F1F}"/>
              </a:ext>
            </a:extLst>
          </p:cNvPr>
          <p:cNvGrpSpPr>
            <a:grpSpLocks/>
          </p:cNvGrpSpPr>
          <p:nvPr/>
        </p:nvGrpSpPr>
        <p:grpSpPr bwMode="auto">
          <a:xfrm>
            <a:off x="2667000" y="3124200"/>
            <a:ext cx="128588" cy="187325"/>
            <a:chOff x="2208" y="1920"/>
            <a:chExt cx="1152" cy="1680"/>
          </a:xfrm>
        </p:grpSpPr>
        <p:sp>
          <p:nvSpPr>
            <p:cNvPr id="125081" name="Oval 25">
              <a:extLst>
                <a:ext uri="{FF2B5EF4-FFF2-40B4-BE49-F238E27FC236}">
                  <a16:creationId xmlns:a16="http://schemas.microsoft.com/office/drawing/2014/main" id="{9A2A6837-7F0B-4346-99FA-F7029C27AA1B}"/>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82" name="Oval 26">
              <a:extLst>
                <a:ext uri="{FF2B5EF4-FFF2-40B4-BE49-F238E27FC236}">
                  <a16:creationId xmlns:a16="http://schemas.microsoft.com/office/drawing/2014/main" id="{5862F3F9-33CB-4CBD-B8F1-4C73383C8E60}"/>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83" name="AutoShape 27">
              <a:extLst>
                <a:ext uri="{FF2B5EF4-FFF2-40B4-BE49-F238E27FC236}">
                  <a16:creationId xmlns:a16="http://schemas.microsoft.com/office/drawing/2014/main" id="{B7B23B64-4135-4F81-8F54-D6F43F70E51F}"/>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84" name="AutoShape 28">
              <a:extLst>
                <a:ext uri="{FF2B5EF4-FFF2-40B4-BE49-F238E27FC236}">
                  <a16:creationId xmlns:a16="http://schemas.microsoft.com/office/drawing/2014/main" id="{80566B70-AB4C-42B7-B87A-48FBC733598C}"/>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86" name="Group 24">
            <a:extLst>
              <a:ext uri="{FF2B5EF4-FFF2-40B4-BE49-F238E27FC236}">
                <a16:creationId xmlns:a16="http://schemas.microsoft.com/office/drawing/2014/main" id="{60D4C51A-8812-4DA9-9FB4-5786FDAD09A8}"/>
              </a:ext>
            </a:extLst>
          </p:cNvPr>
          <p:cNvGrpSpPr>
            <a:grpSpLocks/>
          </p:cNvGrpSpPr>
          <p:nvPr/>
        </p:nvGrpSpPr>
        <p:grpSpPr bwMode="auto">
          <a:xfrm>
            <a:off x="2743200" y="3352800"/>
            <a:ext cx="128588" cy="187325"/>
            <a:chOff x="2208" y="1920"/>
            <a:chExt cx="1152" cy="1680"/>
          </a:xfrm>
        </p:grpSpPr>
        <p:sp>
          <p:nvSpPr>
            <p:cNvPr id="125077" name="Oval 25">
              <a:extLst>
                <a:ext uri="{FF2B5EF4-FFF2-40B4-BE49-F238E27FC236}">
                  <a16:creationId xmlns:a16="http://schemas.microsoft.com/office/drawing/2014/main" id="{A2C19B5B-34C7-4BE4-BF74-3188DB16C89C}"/>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8" name="Oval 26">
              <a:extLst>
                <a:ext uri="{FF2B5EF4-FFF2-40B4-BE49-F238E27FC236}">
                  <a16:creationId xmlns:a16="http://schemas.microsoft.com/office/drawing/2014/main" id="{E5CEF4A4-2A68-44B8-8AAB-400530D2D3D9}"/>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9" name="AutoShape 27">
              <a:extLst>
                <a:ext uri="{FF2B5EF4-FFF2-40B4-BE49-F238E27FC236}">
                  <a16:creationId xmlns:a16="http://schemas.microsoft.com/office/drawing/2014/main" id="{3E765C1E-41CE-4675-A1D8-47BE8C9EF23C}"/>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80" name="AutoShape 28">
              <a:extLst>
                <a:ext uri="{FF2B5EF4-FFF2-40B4-BE49-F238E27FC236}">
                  <a16:creationId xmlns:a16="http://schemas.microsoft.com/office/drawing/2014/main" id="{5FA4F1B7-3F1D-44D7-8791-E2AB8B3C2999}"/>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87" name="Group 24">
            <a:extLst>
              <a:ext uri="{FF2B5EF4-FFF2-40B4-BE49-F238E27FC236}">
                <a16:creationId xmlns:a16="http://schemas.microsoft.com/office/drawing/2014/main" id="{07EE52C2-EB02-4C14-9F8A-9279CE72FC50}"/>
              </a:ext>
            </a:extLst>
          </p:cNvPr>
          <p:cNvGrpSpPr>
            <a:grpSpLocks/>
          </p:cNvGrpSpPr>
          <p:nvPr/>
        </p:nvGrpSpPr>
        <p:grpSpPr bwMode="auto">
          <a:xfrm>
            <a:off x="3200400" y="3429000"/>
            <a:ext cx="128588" cy="187325"/>
            <a:chOff x="2208" y="1920"/>
            <a:chExt cx="1152" cy="1680"/>
          </a:xfrm>
        </p:grpSpPr>
        <p:sp>
          <p:nvSpPr>
            <p:cNvPr id="125073" name="Oval 25">
              <a:extLst>
                <a:ext uri="{FF2B5EF4-FFF2-40B4-BE49-F238E27FC236}">
                  <a16:creationId xmlns:a16="http://schemas.microsoft.com/office/drawing/2014/main" id="{4ECE6EF9-1133-41F8-9A2F-B99F4E98C41A}"/>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4" name="Oval 26">
              <a:extLst>
                <a:ext uri="{FF2B5EF4-FFF2-40B4-BE49-F238E27FC236}">
                  <a16:creationId xmlns:a16="http://schemas.microsoft.com/office/drawing/2014/main" id="{230598D3-F072-498C-AD41-CB311EE1F602}"/>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5" name="AutoShape 27">
              <a:extLst>
                <a:ext uri="{FF2B5EF4-FFF2-40B4-BE49-F238E27FC236}">
                  <a16:creationId xmlns:a16="http://schemas.microsoft.com/office/drawing/2014/main" id="{A7D911DA-DE03-4BB7-80E4-95735BB14E71}"/>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76" name="AutoShape 28">
              <a:extLst>
                <a:ext uri="{FF2B5EF4-FFF2-40B4-BE49-F238E27FC236}">
                  <a16:creationId xmlns:a16="http://schemas.microsoft.com/office/drawing/2014/main" id="{2C9826B4-5ADB-409F-9762-E0640250EA63}"/>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88" name="Group 24">
            <a:extLst>
              <a:ext uri="{FF2B5EF4-FFF2-40B4-BE49-F238E27FC236}">
                <a16:creationId xmlns:a16="http://schemas.microsoft.com/office/drawing/2014/main" id="{8071A52C-085C-4CBC-9567-DEB0A2283906}"/>
              </a:ext>
            </a:extLst>
          </p:cNvPr>
          <p:cNvGrpSpPr>
            <a:grpSpLocks/>
          </p:cNvGrpSpPr>
          <p:nvPr/>
        </p:nvGrpSpPr>
        <p:grpSpPr bwMode="auto">
          <a:xfrm>
            <a:off x="3352800" y="3124200"/>
            <a:ext cx="128588" cy="187325"/>
            <a:chOff x="2208" y="1920"/>
            <a:chExt cx="1152" cy="1680"/>
          </a:xfrm>
        </p:grpSpPr>
        <p:sp>
          <p:nvSpPr>
            <p:cNvPr id="125069" name="Oval 25">
              <a:extLst>
                <a:ext uri="{FF2B5EF4-FFF2-40B4-BE49-F238E27FC236}">
                  <a16:creationId xmlns:a16="http://schemas.microsoft.com/office/drawing/2014/main" id="{FBA900E5-8A29-47E4-8AFB-F2F5C93160D9}"/>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0" name="Oval 26">
              <a:extLst>
                <a:ext uri="{FF2B5EF4-FFF2-40B4-BE49-F238E27FC236}">
                  <a16:creationId xmlns:a16="http://schemas.microsoft.com/office/drawing/2014/main" id="{A7ADA043-8374-4E52-A7B9-FC9E8A11E58E}"/>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71" name="AutoShape 27">
              <a:extLst>
                <a:ext uri="{FF2B5EF4-FFF2-40B4-BE49-F238E27FC236}">
                  <a16:creationId xmlns:a16="http://schemas.microsoft.com/office/drawing/2014/main" id="{ABD5E03A-A980-48C2-9FF6-60AB55C42308}"/>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72" name="AutoShape 28">
              <a:extLst>
                <a:ext uri="{FF2B5EF4-FFF2-40B4-BE49-F238E27FC236}">
                  <a16:creationId xmlns:a16="http://schemas.microsoft.com/office/drawing/2014/main" id="{030D1277-2A85-4757-91CF-226BBA20152D}"/>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89" name="Group 24">
            <a:extLst>
              <a:ext uri="{FF2B5EF4-FFF2-40B4-BE49-F238E27FC236}">
                <a16:creationId xmlns:a16="http://schemas.microsoft.com/office/drawing/2014/main" id="{35BD7F95-8B05-472D-A3C5-328AD00C6EA8}"/>
              </a:ext>
            </a:extLst>
          </p:cNvPr>
          <p:cNvGrpSpPr>
            <a:grpSpLocks/>
          </p:cNvGrpSpPr>
          <p:nvPr/>
        </p:nvGrpSpPr>
        <p:grpSpPr bwMode="auto">
          <a:xfrm>
            <a:off x="2438400" y="3352800"/>
            <a:ext cx="128588" cy="187325"/>
            <a:chOff x="2208" y="1920"/>
            <a:chExt cx="1152" cy="1680"/>
          </a:xfrm>
        </p:grpSpPr>
        <p:sp>
          <p:nvSpPr>
            <p:cNvPr id="125065" name="Oval 25">
              <a:extLst>
                <a:ext uri="{FF2B5EF4-FFF2-40B4-BE49-F238E27FC236}">
                  <a16:creationId xmlns:a16="http://schemas.microsoft.com/office/drawing/2014/main" id="{213A1D0E-9615-436A-BCEC-C22F2BB08AC0}"/>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66" name="Oval 26">
              <a:extLst>
                <a:ext uri="{FF2B5EF4-FFF2-40B4-BE49-F238E27FC236}">
                  <a16:creationId xmlns:a16="http://schemas.microsoft.com/office/drawing/2014/main" id="{4A6EF679-76E9-4B7A-8226-DBA6B96B11D6}"/>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67" name="AutoShape 27">
              <a:extLst>
                <a:ext uri="{FF2B5EF4-FFF2-40B4-BE49-F238E27FC236}">
                  <a16:creationId xmlns:a16="http://schemas.microsoft.com/office/drawing/2014/main" id="{3630D0BB-C625-40E3-B561-845B72279827}"/>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68" name="AutoShape 28">
              <a:extLst>
                <a:ext uri="{FF2B5EF4-FFF2-40B4-BE49-F238E27FC236}">
                  <a16:creationId xmlns:a16="http://schemas.microsoft.com/office/drawing/2014/main" id="{0CC6E1AA-DA8E-4CDD-BAA1-11EB551A8E03}"/>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0" name="Group 24">
            <a:extLst>
              <a:ext uri="{FF2B5EF4-FFF2-40B4-BE49-F238E27FC236}">
                <a16:creationId xmlns:a16="http://schemas.microsoft.com/office/drawing/2014/main" id="{6D1257A1-CEAA-4F1B-A604-9F91467E0E8F}"/>
              </a:ext>
            </a:extLst>
          </p:cNvPr>
          <p:cNvGrpSpPr>
            <a:grpSpLocks/>
          </p:cNvGrpSpPr>
          <p:nvPr/>
        </p:nvGrpSpPr>
        <p:grpSpPr bwMode="auto">
          <a:xfrm>
            <a:off x="4419600" y="3048000"/>
            <a:ext cx="128588" cy="187325"/>
            <a:chOff x="2208" y="1920"/>
            <a:chExt cx="1152" cy="1680"/>
          </a:xfrm>
        </p:grpSpPr>
        <p:sp>
          <p:nvSpPr>
            <p:cNvPr id="125061" name="Oval 25">
              <a:extLst>
                <a:ext uri="{FF2B5EF4-FFF2-40B4-BE49-F238E27FC236}">
                  <a16:creationId xmlns:a16="http://schemas.microsoft.com/office/drawing/2014/main" id="{95C40D16-05D6-41F4-8B26-EC9795AEB814}"/>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62" name="Oval 26">
              <a:extLst>
                <a:ext uri="{FF2B5EF4-FFF2-40B4-BE49-F238E27FC236}">
                  <a16:creationId xmlns:a16="http://schemas.microsoft.com/office/drawing/2014/main" id="{4701D154-F74A-4501-AC59-85B83ABCC8A6}"/>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63" name="AutoShape 27">
              <a:extLst>
                <a:ext uri="{FF2B5EF4-FFF2-40B4-BE49-F238E27FC236}">
                  <a16:creationId xmlns:a16="http://schemas.microsoft.com/office/drawing/2014/main" id="{735EA3F2-8CD2-4FC9-9698-1DEBCE3EA8BE}"/>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64" name="AutoShape 28">
              <a:extLst>
                <a:ext uri="{FF2B5EF4-FFF2-40B4-BE49-F238E27FC236}">
                  <a16:creationId xmlns:a16="http://schemas.microsoft.com/office/drawing/2014/main" id="{D30E3F74-D465-4033-9EF6-5A82718EF93A}"/>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1" name="Group 24">
            <a:extLst>
              <a:ext uri="{FF2B5EF4-FFF2-40B4-BE49-F238E27FC236}">
                <a16:creationId xmlns:a16="http://schemas.microsoft.com/office/drawing/2014/main" id="{10F79B9D-1EE0-4FCF-A8B4-2BB817E5CACD}"/>
              </a:ext>
            </a:extLst>
          </p:cNvPr>
          <p:cNvGrpSpPr>
            <a:grpSpLocks/>
          </p:cNvGrpSpPr>
          <p:nvPr/>
        </p:nvGrpSpPr>
        <p:grpSpPr bwMode="auto">
          <a:xfrm>
            <a:off x="4648200" y="3124200"/>
            <a:ext cx="128588" cy="187325"/>
            <a:chOff x="2208" y="1920"/>
            <a:chExt cx="1152" cy="1680"/>
          </a:xfrm>
        </p:grpSpPr>
        <p:sp>
          <p:nvSpPr>
            <p:cNvPr id="125057" name="Oval 25">
              <a:extLst>
                <a:ext uri="{FF2B5EF4-FFF2-40B4-BE49-F238E27FC236}">
                  <a16:creationId xmlns:a16="http://schemas.microsoft.com/office/drawing/2014/main" id="{885B0F97-53B5-47FB-910C-2C588A448719}"/>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8" name="Oval 26">
              <a:extLst>
                <a:ext uri="{FF2B5EF4-FFF2-40B4-BE49-F238E27FC236}">
                  <a16:creationId xmlns:a16="http://schemas.microsoft.com/office/drawing/2014/main" id="{3EBD82EE-0EAA-49B1-A3FC-D2B4C4A62EC3}"/>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9" name="AutoShape 27">
              <a:extLst>
                <a:ext uri="{FF2B5EF4-FFF2-40B4-BE49-F238E27FC236}">
                  <a16:creationId xmlns:a16="http://schemas.microsoft.com/office/drawing/2014/main" id="{F54647A1-592A-4A8E-AC68-AE8B93A20CE8}"/>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60" name="AutoShape 28">
              <a:extLst>
                <a:ext uri="{FF2B5EF4-FFF2-40B4-BE49-F238E27FC236}">
                  <a16:creationId xmlns:a16="http://schemas.microsoft.com/office/drawing/2014/main" id="{FD92B041-47AD-42A7-AB2C-2B7CC4675792}"/>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2" name="Group 24">
            <a:extLst>
              <a:ext uri="{FF2B5EF4-FFF2-40B4-BE49-F238E27FC236}">
                <a16:creationId xmlns:a16="http://schemas.microsoft.com/office/drawing/2014/main" id="{8669D2CA-4F24-48E0-9C6C-0255BF237DA1}"/>
              </a:ext>
            </a:extLst>
          </p:cNvPr>
          <p:cNvGrpSpPr>
            <a:grpSpLocks/>
          </p:cNvGrpSpPr>
          <p:nvPr/>
        </p:nvGrpSpPr>
        <p:grpSpPr bwMode="auto">
          <a:xfrm>
            <a:off x="4724400" y="3470275"/>
            <a:ext cx="128588" cy="187325"/>
            <a:chOff x="2208" y="1920"/>
            <a:chExt cx="1152" cy="1680"/>
          </a:xfrm>
        </p:grpSpPr>
        <p:sp>
          <p:nvSpPr>
            <p:cNvPr id="125053" name="Oval 25">
              <a:extLst>
                <a:ext uri="{FF2B5EF4-FFF2-40B4-BE49-F238E27FC236}">
                  <a16:creationId xmlns:a16="http://schemas.microsoft.com/office/drawing/2014/main" id="{13D3A338-4921-4168-B211-4F5145ECFD57}"/>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4" name="Oval 26">
              <a:extLst>
                <a:ext uri="{FF2B5EF4-FFF2-40B4-BE49-F238E27FC236}">
                  <a16:creationId xmlns:a16="http://schemas.microsoft.com/office/drawing/2014/main" id="{EF6BDFBB-A395-40AE-8A09-58767AB263D2}"/>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5" name="AutoShape 27">
              <a:extLst>
                <a:ext uri="{FF2B5EF4-FFF2-40B4-BE49-F238E27FC236}">
                  <a16:creationId xmlns:a16="http://schemas.microsoft.com/office/drawing/2014/main" id="{2272F873-3968-470E-AAFB-8E1356D6599F}"/>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56" name="AutoShape 28">
              <a:extLst>
                <a:ext uri="{FF2B5EF4-FFF2-40B4-BE49-F238E27FC236}">
                  <a16:creationId xmlns:a16="http://schemas.microsoft.com/office/drawing/2014/main" id="{8903CF37-4BD6-455B-B62F-8853426A5C36}"/>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3" name="Group 24">
            <a:extLst>
              <a:ext uri="{FF2B5EF4-FFF2-40B4-BE49-F238E27FC236}">
                <a16:creationId xmlns:a16="http://schemas.microsoft.com/office/drawing/2014/main" id="{05E09469-8849-474F-93F4-2BEC8841D610}"/>
              </a:ext>
            </a:extLst>
          </p:cNvPr>
          <p:cNvGrpSpPr>
            <a:grpSpLocks/>
          </p:cNvGrpSpPr>
          <p:nvPr/>
        </p:nvGrpSpPr>
        <p:grpSpPr bwMode="auto">
          <a:xfrm>
            <a:off x="5181600" y="3429000"/>
            <a:ext cx="128588" cy="187325"/>
            <a:chOff x="2208" y="1920"/>
            <a:chExt cx="1152" cy="1680"/>
          </a:xfrm>
        </p:grpSpPr>
        <p:sp>
          <p:nvSpPr>
            <p:cNvPr id="125049" name="Oval 25">
              <a:extLst>
                <a:ext uri="{FF2B5EF4-FFF2-40B4-BE49-F238E27FC236}">
                  <a16:creationId xmlns:a16="http://schemas.microsoft.com/office/drawing/2014/main" id="{8CCADEE5-A085-4D26-83BC-2441B37C8CCB}"/>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0" name="Oval 26">
              <a:extLst>
                <a:ext uri="{FF2B5EF4-FFF2-40B4-BE49-F238E27FC236}">
                  <a16:creationId xmlns:a16="http://schemas.microsoft.com/office/drawing/2014/main" id="{1B09BD1C-BDC6-4DFA-9619-0021B97E6F75}"/>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51" name="AutoShape 27">
              <a:extLst>
                <a:ext uri="{FF2B5EF4-FFF2-40B4-BE49-F238E27FC236}">
                  <a16:creationId xmlns:a16="http://schemas.microsoft.com/office/drawing/2014/main" id="{1171CF18-554A-4594-9663-063F51412E6A}"/>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52" name="AutoShape 28">
              <a:extLst>
                <a:ext uri="{FF2B5EF4-FFF2-40B4-BE49-F238E27FC236}">
                  <a16:creationId xmlns:a16="http://schemas.microsoft.com/office/drawing/2014/main" id="{5B8D4F6E-8930-4651-ACC8-BC71C20AB738}"/>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4" name="Group 24">
            <a:extLst>
              <a:ext uri="{FF2B5EF4-FFF2-40B4-BE49-F238E27FC236}">
                <a16:creationId xmlns:a16="http://schemas.microsoft.com/office/drawing/2014/main" id="{1D7B89A5-0414-4AA6-A913-29871B6D0E92}"/>
              </a:ext>
            </a:extLst>
          </p:cNvPr>
          <p:cNvGrpSpPr>
            <a:grpSpLocks/>
          </p:cNvGrpSpPr>
          <p:nvPr/>
        </p:nvGrpSpPr>
        <p:grpSpPr bwMode="auto">
          <a:xfrm>
            <a:off x="5105400" y="3124200"/>
            <a:ext cx="128588" cy="187325"/>
            <a:chOff x="2208" y="1920"/>
            <a:chExt cx="1152" cy="1680"/>
          </a:xfrm>
        </p:grpSpPr>
        <p:sp>
          <p:nvSpPr>
            <p:cNvPr id="125045" name="Oval 25">
              <a:extLst>
                <a:ext uri="{FF2B5EF4-FFF2-40B4-BE49-F238E27FC236}">
                  <a16:creationId xmlns:a16="http://schemas.microsoft.com/office/drawing/2014/main" id="{7FF62967-59D6-4E1E-ABC1-840797273887}"/>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46" name="Oval 26">
              <a:extLst>
                <a:ext uri="{FF2B5EF4-FFF2-40B4-BE49-F238E27FC236}">
                  <a16:creationId xmlns:a16="http://schemas.microsoft.com/office/drawing/2014/main" id="{9643DE07-03BC-4536-8263-1D1EE30C3761}"/>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47" name="AutoShape 27">
              <a:extLst>
                <a:ext uri="{FF2B5EF4-FFF2-40B4-BE49-F238E27FC236}">
                  <a16:creationId xmlns:a16="http://schemas.microsoft.com/office/drawing/2014/main" id="{FEF68CB9-8CBE-48B7-A267-7B6412E9C71D}"/>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48" name="AutoShape 28">
              <a:extLst>
                <a:ext uri="{FF2B5EF4-FFF2-40B4-BE49-F238E27FC236}">
                  <a16:creationId xmlns:a16="http://schemas.microsoft.com/office/drawing/2014/main" id="{7C27479C-7476-4837-8129-8F6010A3C1AF}"/>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5" name="Group 24">
            <a:extLst>
              <a:ext uri="{FF2B5EF4-FFF2-40B4-BE49-F238E27FC236}">
                <a16:creationId xmlns:a16="http://schemas.microsoft.com/office/drawing/2014/main" id="{0B58239C-9DF0-4340-A752-4DA5A275CF6E}"/>
              </a:ext>
            </a:extLst>
          </p:cNvPr>
          <p:cNvGrpSpPr>
            <a:grpSpLocks/>
          </p:cNvGrpSpPr>
          <p:nvPr/>
        </p:nvGrpSpPr>
        <p:grpSpPr bwMode="auto">
          <a:xfrm>
            <a:off x="4419600" y="3470275"/>
            <a:ext cx="128588" cy="187325"/>
            <a:chOff x="2208" y="1920"/>
            <a:chExt cx="1152" cy="1680"/>
          </a:xfrm>
        </p:grpSpPr>
        <p:sp>
          <p:nvSpPr>
            <p:cNvPr id="125041" name="Oval 25">
              <a:extLst>
                <a:ext uri="{FF2B5EF4-FFF2-40B4-BE49-F238E27FC236}">
                  <a16:creationId xmlns:a16="http://schemas.microsoft.com/office/drawing/2014/main" id="{3E78FCB2-AAF8-4ABC-8E06-A01276D898E3}"/>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42" name="Oval 26">
              <a:extLst>
                <a:ext uri="{FF2B5EF4-FFF2-40B4-BE49-F238E27FC236}">
                  <a16:creationId xmlns:a16="http://schemas.microsoft.com/office/drawing/2014/main" id="{95A032FD-1900-46AF-A339-C3A590DB9537}"/>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43" name="AutoShape 27">
              <a:extLst>
                <a:ext uri="{FF2B5EF4-FFF2-40B4-BE49-F238E27FC236}">
                  <a16:creationId xmlns:a16="http://schemas.microsoft.com/office/drawing/2014/main" id="{B2C458B9-97D8-499B-B6DD-359DA260D2BD}"/>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44" name="AutoShape 28">
              <a:extLst>
                <a:ext uri="{FF2B5EF4-FFF2-40B4-BE49-F238E27FC236}">
                  <a16:creationId xmlns:a16="http://schemas.microsoft.com/office/drawing/2014/main" id="{446BFA89-50F4-4E93-BBB3-C3AE8DB565C6}"/>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6" name="Group 24">
            <a:extLst>
              <a:ext uri="{FF2B5EF4-FFF2-40B4-BE49-F238E27FC236}">
                <a16:creationId xmlns:a16="http://schemas.microsoft.com/office/drawing/2014/main" id="{292E0B25-4B5F-475B-890F-19403733EAAA}"/>
              </a:ext>
            </a:extLst>
          </p:cNvPr>
          <p:cNvGrpSpPr>
            <a:grpSpLocks/>
          </p:cNvGrpSpPr>
          <p:nvPr/>
        </p:nvGrpSpPr>
        <p:grpSpPr bwMode="auto">
          <a:xfrm>
            <a:off x="6324600" y="3048000"/>
            <a:ext cx="128588" cy="187325"/>
            <a:chOff x="2208" y="1920"/>
            <a:chExt cx="1152" cy="1680"/>
          </a:xfrm>
        </p:grpSpPr>
        <p:sp>
          <p:nvSpPr>
            <p:cNvPr id="125037" name="Oval 25">
              <a:extLst>
                <a:ext uri="{FF2B5EF4-FFF2-40B4-BE49-F238E27FC236}">
                  <a16:creationId xmlns:a16="http://schemas.microsoft.com/office/drawing/2014/main" id="{0EF30DF3-E2C2-4E85-8576-50DC0DDA8A31}"/>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8" name="Oval 26">
              <a:extLst>
                <a:ext uri="{FF2B5EF4-FFF2-40B4-BE49-F238E27FC236}">
                  <a16:creationId xmlns:a16="http://schemas.microsoft.com/office/drawing/2014/main" id="{DA0D5C9D-ED8A-47B6-BE33-93447E46D97F}"/>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9" name="AutoShape 27">
              <a:extLst>
                <a:ext uri="{FF2B5EF4-FFF2-40B4-BE49-F238E27FC236}">
                  <a16:creationId xmlns:a16="http://schemas.microsoft.com/office/drawing/2014/main" id="{50AEBEFB-8D08-4D2C-BDE8-E1C5C8214310}"/>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40" name="AutoShape 28">
              <a:extLst>
                <a:ext uri="{FF2B5EF4-FFF2-40B4-BE49-F238E27FC236}">
                  <a16:creationId xmlns:a16="http://schemas.microsoft.com/office/drawing/2014/main" id="{C060B877-E906-4433-9943-634347A4383A}"/>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7" name="Group 24">
            <a:extLst>
              <a:ext uri="{FF2B5EF4-FFF2-40B4-BE49-F238E27FC236}">
                <a16:creationId xmlns:a16="http://schemas.microsoft.com/office/drawing/2014/main" id="{9185EF69-D674-45E9-A791-FD0EDA2B3A3E}"/>
              </a:ext>
            </a:extLst>
          </p:cNvPr>
          <p:cNvGrpSpPr>
            <a:grpSpLocks/>
          </p:cNvGrpSpPr>
          <p:nvPr/>
        </p:nvGrpSpPr>
        <p:grpSpPr bwMode="auto">
          <a:xfrm>
            <a:off x="6553200" y="3124200"/>
            <a:ext cx="128588" cy="187325"/>
            <a:chOff x="2208" y="1920"/>
            <a:chExt cx="1152" cy="1680"/>
          </a:xfrm>
        </p:grpSpPr>
        <p:sp>
          <p:nvSpPr>
            <p:cNvPr id="125033" name="Oval 25">
              <a:extLst>
                <a:ext uri="{FF2B5EF4-FFF2-40B4-BE49-F238E27FC236}">
                  <a16:creationId xmlns:a16="http://schemas.microsoft.com/office/drawing/2014/main" id="{B5231321-93FC-457F-B611-AB0C8FACEB3F}"/>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4" name="Oval 26">
              <a:extLst>
                <a:ext uri="{FF2B5EF4-FFF2-40B4-BE49-F238E27FC236}">
                  <a16:creationId xmlns:a16="http://schemas.microsoft.com/office/drawing/2014/main" id="{4A66F235-B0F2-4FC9-96AA-9EAAD4DB405B}"/>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5" name="AutoShape 27">
              <a:extLst>
                <a:ext uri="{FF2B5EF4-FFF2-40B4-BE49-F238E27FC236}">
                  <a16:creationId xmlns:a16="http://schemas.microsoft.com/office/drawing/2014/main" id="{CB543251-329D-4709-BF1E-016BB3657812}"/>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36" name="AutoShape 28">
              <a:extLst>
                <a:ext uri="{FF2B5EF4-FFF2-40B4-BE49-F238E27FC236}">
                  <a16:creationId xmlns:a16="http://schemas.microsoft.com/office/drawing/2014/main" id="{99BF7AB1-0336-42F2-8AA0-0E23DEA7544B}"/>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8" name="Group 24">
            <a:extLst>
              <a:ext uri="{FF2B5EF4-FFF2-40B4-BE49-F238E27FC236}">
                <a16:creationId xmlns:a16="http://schemas.microsoft.com/office/drawing/2014/main" id="{C858E274-5DF3-420E-8776-CACF70AB0B5D}"/>
              </a:ext>
            </a:extLst>
          </p:cNvPr>
          <p:cNvGrpSpPr>
            <a:grpSpLocks/>
          </p:cNvGrpSpPr>
          <p:nvPr/>
        </p:nvGrpSpPr>
        <p:grpSpPr bwMode="auto">
          <a:xfrm>
            <a:off x="6629400" y="3352800"/>
            <a:ext cx="128588" cy="187325"/>
            <a:chOff x="2208" y="1920"/>
            <a:chExt cx="1152" cy="1680"/>
          </a:xfrm>
        </p:grpSpPr>
        <p:sp>
          <p:nvSpPr>
            <p:cNvPr id="125029" name="Oval 25">
              <a:extLst>
                <a:ext uri="{FF2B5EF4-FFF2-40B4-BE49-F238E27FC236}">
                  <a16:creationId xmlns:a16="http://schemas.microsoft.com/office/drawing/2014/main" id="{EF4486C9-28F2-4D36-8029-07437E9431EF}"/>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0" name="Oval 26">
              <a:extLst>
                <a:ext uri="{FF2B5EF4-FFF2-40B4-BE49-F238E27FC236}">
                  <a16:creationId xmlns:a16="http://schemas.microsoft.com/office/drawing/2014/main" id="{24DE4557-700B-479B-9A24-EF79AB259CCB}"/>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31" name="AutoShape 27">
              <a:extLst>
                <a:ext uri="{FF2B5EF4-FFF2-40B4-BE49-F238E27FC236}">
                  <a16:creationId xmlns:a16="http://schemas.microsoft.com/office/drawing/2014/main" id="{4B04E0CC-9BA9-4ECD-8849-1506A0F6D0BC}"/>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32" name="AutoShape 28">
              <a:extLst>
                <a:ext uri="{FF2B5EF4-FFF2-40B4-BE49-F238E27FC236}">
                  <a16:creationId xmlns:a16="http://schemas.microsoft.com/office/drawing/2014/main" id="{63C8E80E-EB27-4725-AAE6-3E7660A5C12A}"/>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4999" name="Group 24">
            <a:extLst>
              <a:ext uri="{FF2B5EF4-FFF2-40B4-BE49-F238E27FC236}">
                <a16:creationId xmlns:a16="http://schemas.microsoft.com/office/drawing/2014/main" id="{44EA1B17-44E8-4F83-9696-036255D4E461}"/>
              </a:ext>
            </a:extLst>
          </p:cNvPr>
          <p:cNvGrpSpPr>
            <a:grpSpLocks/>
          </p:cNvGrpSpPr>
          <p:nvPr/>
        </p:nvGrpSpPr>
        <p:grpSpPr bwMode="auto">
          <a:xfrm>
            <a:off x="7086600" y="3429000"/>
            <a:ext cx="128588" cy="187325"/>
            <a:chOff x="2208" y="1920"/>
            <a:chExt cx="1152" cy="1680"/>
          </a:xfrm>
        </p:grpSpPr>
        <p:sp>
          <p:nvSpPr>
            <p:cNvPr id="125025" name="Oval 25">
              <a:extLst>
                <a:ext uri="{FF2B5EF4-FFF2-40B4-BE49-F238E27FC236}">
                  <a16:creationId xmlns:a16="http://schemas.microsoft.com/office/drawing/2014/main" id="{89B3420D-73EF-4974-86AE-D1A368F9E7C9}"/>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26" name="Oval 26">
              <a:extLst>
                <a:ext uri="{FF2B5EF4-FFF2-40B4-BE49-F238E27FC236}">
                  <a16:creationId xmlns:a16="http://schemas.microsoft.com/office/drawing/2014/main" id="{4951AF87-81C8-4183-B00B-48AC9DA99530}"/>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27" name="AutoShape 27">
              <a:extLst>
                <a:ext uri="{FF2B5EF4-FFF2-40B4-BE49-F238E27FC236}">
                  <a16:creationId xmlns:a16="http://schemas.microsoft.com/office/drawing/2014/main" id="{27BE2EE9-D245-4B89-9CAA-080C8CEAA37E}"/>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28" name="AutoShape 28">
              <a:extLst>
                <a:ext uri="{FF2B5EF4-FFF2-40B4-BE49-F238E27FC236}">
                  <a16:creationId xmlns:a16="http://schemas.microsoft.com/office/drawing/2014/main" id="{3F08C024-C9EF-43D5-B68E-DB081EEB5F5C}"/>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000" name="Group 24">
            <a:extLst>
              <a:ext uri="{FF2B5EF4-FFF2-40B4-BE49-F238E27FC236}">
                <a16:creationId xmlns:a16="http://schemas.microsoft.com/office/drawing/2014/main" id="{A0D18C91-D7C6-4593-BC02-F8F52E47A375}"/>
              </a:ext>
            </a:extLst>
          </p:cNvPr>
          <p:cNvGrpSpPr>
            <a:grpSpLocks/>
          </p:cNvGrpSpPr>
          <p:nvPr/>
        </p:nvGrpSpPr>
        <p:grpSpPr bwMode="auto">
          <a:xfrm>
            <a:off x="7086600" y="3124200"/>
            <a:ext cx="128588" cy="187325"/>
            <a:chOff x="2208" y="1920"/>
            <a:chExt cx="1152" cy="1680"/>
          </a:xfrm>
        </p:grpSpPr>
        <p:sp>
          <p:nvSpPr>
            <p:cNvPr id="125021" name="Oval 25">
              <a:extLst>
                <a:ext uri="{FF2B5EF4-FFF2-40B4-BE49-F238E27FC236}">
                  <a16:creationId xmlns:a16="http://schemas.microsoft.com/office/drawing/2014/main" id="{4A52CE65-9C27-4DD0-B213-CB866C6990E6}"/>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22" name="Oval 26">
              <a:extLst>
                <a:ext uri="{FF2B5EF4-FFF2-40B4-BE49-F238E27FC236}">
                  <a16:creationId xmlns:a16="http://schemas.microsoft.com/office/drawing/2014/main" id="{B67E6782-1936-4EAB-B8F9-56624A52451E}"/>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23" name="AutoShape 27">
              <a:extLst>
                <a:ext uri="{FF2B5EF4-FFF2-40B4-BE49-F238E27FC236}">
                  <a16:creationId xmlns:a16="http://schemas.microsoft.com/office/drawing/2014/main" id="{3E502177-686F-4571-A8AE-BAD2727FD0CD}"/>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24" name="AutoShape 28">
              <a:extLst>
                <a:ext uri="{FF2B5EF4-FFF2-40B4-BE49-F238E27FC236}">
                  <a16:creationId xmlns:a16="http://schemas.microsoft.com/office/drawing/2014/main" id="{2DD32424-835D-431B-80EF-7F38BA7F0D57}"/>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001" name="Group 24">
            <a:extLst>
              <a:ext uri="{FF2B5EF4-FFF2-40B4-BE49-F238E27FC236}">
                <a16:creationId xmlns:a16="http://schemas.microsoft.com/office/drawing/2014/main" id="{CE77601F-D4FF-44EA-9F7E-916C6C042C92}"/>
              </a:ext>
            </a:extLst>
          </p:cNvPr>
          <p:cNvGrpSpPr>
            <a:grpSpLocks/>
          </p:cNvGrpSpPr>
          <p:nvPr/>
        </p:nvGrpSpPr>
        <p:grpSpPr bwMode="auto">
          <a:xfrm>
            <a:off x="6324600" y="3352800"/>
            <a:ext cx="128588" cy="187325"/>
            <a:chOff x="2208" y="1920"/>
            <a:chExt cx="1152" cy="1680"/>
          </a:xfrm>
        </p:grpSpPr>
        <p:sp>
          <p:nvSpPr>
            <p:cNvPr id="125017" name="Oval 25">
              <a:extLst>
                <a:ext uri="{FF2B5EF4-FFF2-40B4-BE49-F238E27FC236}">
                  <a16:creationId xmlns:a16="http://schemas.microsoft.com/office/drawing/2014/main" id="{5FC98B6F-3969-4470-8143-80E19ADEBB4E}"/>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8" name="Oval 26">
              <a:extLst>
                <a:ext uri="{FF2B5EF4-FFF2-40B4-BE49-F238E27FC236}">
                  <a16:creationId xmlns:a16="http://schemas.microsoft.com/office/drawing/2014/main" id="{83DF2311-C201-4350-91D6-95E60FC2A7AB}"/>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9" name="AutoShape 27">
              <a:extLst>
                <a:ext uri="{FF2B5EF4-FFF2-40B4-BE49-F238E27FC236}">
                  <a16:creationId xmlns:a16="http://schemas.microsoft.com/office/drawing/2014/main" id="{126AD81E-6E44-4FFB-85C9-598547BE12A7}"/>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20" name="AutoShape 28">
              <a:extLst>
                <a:ext uri="{FF2B5EF4-FFF2-40B4-BE49-F238E27FC236}">
                  <a16:creationId xmlns:a16="http://schemas.microsoft.com/office/drawing/2014/main" id="{76A6FFA4-9495-4463-9ADE-2C37663F688A}"/>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002" name="Group 24">
            <a:extLst>
              <a:ext uri="{FF2B5EF4-FFF2-40B4-BE49-F238E27FC236}">
                <a16:creationId xmlns:a16="http://schemas.microsoft.com/office/drawing/2014/main" id="{007CDE72-4ECC-4B25-9A93-90724428380D}"/>
              </a:ext>
            </a:extLst>
          </p:cNvPr>
          <p:cNvGrpSpPr>
            <a:grpSpLocks/>
          </p:cNvGrpSpPr>
          <p:nvPr/>
        </p:nvGrpSpPr>
        <p:grpSpPr bwMode="auto">
          <a:xfrm>
            <a:off x="3124200" y="3124200"/>
            <a:ext cx="128588" cy="187325"/>
            <a:chOff x="2208" y="1920"/>
            <a:chExt cx="1152" cy="1680"/>
          </a:xfrm>
        </p:grpSpPr>
        <p:sp>
          <p:nvSpPr>
            <p:cNvPr id="125013" name="Oval 25">
              <a:extLst>
                <a:ext uri="{FF2B5EF4-FFF2-40B4-BE49-F238E27FC236}">
                  <a16:creationId xmlns:a16="http://schemas.microsoft.com/office/drawing/2014/main" id="{89F228DA-27F7-4B78-A0B5-A69766AD9F47}"/>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4" name="Oval 26">
              <a:extLst>
                <a:ext uri="{FF2B5EF4-FFF2-40B4-BE49-F238E27FC236}">
                  <a16:creationId xmlns:a16="http://schemas.microsoft.com/office/drawing/2014/main" id="{83BEDC0F-6485-4531-97DE-AFDB87F29CC8}"/>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5" name="AutoShape 27">
              <a:extLst>
                <a:ext uri="{FF2B5EF4-FFF2-40B4-BE49-F238E27FC236}">
                  <a16:creationId xmlns:a16="http://schemas.microsoft.com/office/drawing/2014/main" id="{8323D239-9012-4068-92E0-CB709CDD0267}"/>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16" name="AutoShape 28">
              <a:extLst>
                <a:ext uri="{FF2B5EF4-FFF2-40B4-BE49-F238E27FC236}">
                  <a16:creationId xmlns:a16="http://schemas.microsoft.com/office/drawing/2014/main" id="{2A32CA64-AEFF-4314-8684-DD18ADF375C4}"/>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003" name="Group 24">
            <a:extLst>
              <a:ext uri="{FF2B5EF4-FFF2-40B4-BE49-F238E27FC236}">
                <a16:creationId xmlns:a16="http://schemas.microsoft.com/office/drawing/2014/main" id="{EB829427-74D0-4426-BC54-DA3A539B4071}"/>
              </a:ext>
            </a:extLst>
          </p:cNvPr>
          <p:cNvGrpSpPr>
            <a:grpSpLocks/>
          </p:cNvGrpSpPr>
          <p:nvPr/>
        </p:nvGrpSpPr>
        <p:grpSpPr bwMode="auto">
          <a:xfrm>
            <a:off x="6858000" y="3124200"/>
            <a:ext cx="128588" cy="187325"/>
            <a:chOff x="2208" y="1920"/>
            <a:chExt cx="1152" cy="1680"/>
          </a:xfrm>
        </p:grpSpPr>
        <p:sp>
          <p:nvSpPr>
            <p:cNvPr id="125009" name="Oval 25">
              <a:extLst>
                <a:ext uri="{FF2B5EF4-FFF2-40B4-BE49-F238E27FC236}">
                  <a16:creationId xmlns:a16="http://schemas.microsoft.com/office/drawing/2014/main" id="{9B2060A8-EAB7-43CA-9224-D91B4F951A8C}"/>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0" name="Oval 26">
              <a:extLst>
                <a:ext uri="{FF2B5EF4-FFF2-40B4-BE49-F238E27FC236}">
                  <a16:creationId xmlns:a16="http://schemas.microsoft.com/office/drawing/2014/main" id="{C930EEF6-3D00-4763-AC8A-A4DA94396476}"/>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11" name="AutoShape 27">
              <a:extLst>
                <a:ext uri="{FF2B5EF4-FFF2-40B4-BE49-F238E27FC236}">
                  <a16:creationId xmlns:a16="http://schemas.microsoft.com/office/drawing/2014/main" id="{2610A6BE-0E05-43E5-B84E-AE46CC027312}"/>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12" name="AutoShape 28">
              <a:extLst>
                <a:ext uri="{FF2B5EF4-FFF2-40B4-BE49-F238E27FC236}">
                  <a16:creationId xmlns:a16="http://schemas.microsoft.com/office/drawing/2014/main" id="{D2242F06-80D6-48C3-9811-75794EFCD3F3}"/>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004" name="Group 24">
            <a:extLst>
              <a:ext uri="{FF2B5EF4-FFF2-40B4-BE49-F238E27FC236}">
                <a16:creationId xmlns:a16="http://schemas.microsoft.com/office/drawing/2014/main" id="{1661F3FC-09AC-48B3-A16A-F420E27A96C7}"/>
              </a:ext>
            </a:extLst>
          </p:cNvPr>
          <p:cNvGrpSpPr>
            <a:grpSpLocks/>
          </p:cNvGrpSpPr>
          <p:nvPr/>
        </p:nvGrpSpPr>
        <p:grpSpPr bwMode="auto">
          <a:xfrm>
            <a:off x="6781800" y="3429000"/>
            <a:ext cx="128588" cy="187325"/>
            <a:chOff x="2208" y="1920"/>
            <a:chExt cx="1152" cy="1680"/>
          </a:xfrm>
        </p:grpSpPr>
        <p:sp>
          <p:nvSpPr>
            <p:cNvPr id="125005" name="Oval 25">
              <a:extLst>
                <a:ext uri="{FF2B5EF4-FFF2-40B4-BE49-F238E27FC236}">
                  <a16:creationId xmlns:a16="http://schemas.microsoft.com/office/drawing/2014/main" id="{A81E39E4-EE1E-410E-8521-393C78D4A860}"/>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06" name="Oval 26">
              <a:extLst>
                <a:ext uri="{FF2B5EF4-FFF2-40B4-BE49-F238E27FC236}">
                  <a16:creationId xmlns:a16="http://schemas.microsoft.com/office/drawing/2014/main" id="{AA188123-B238-420E-8549-B0BA176C6F07}"/>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5007" name="AutoShape 27">
              <a:extLst>
                <a:ext uri="{FF2B5EF4-FFF2-40B4-BE49-F238E27FC236}">
                  <a16:creationId xmlns:a16="http://schemas.microsoft.com/office/drawing/2014/main" id="{662EBDC1-DA9C-4143-9515-FCD6AC07EBAF}"/>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5008" name="AutoShape 28">
              <a:extLst>
                <a:ext uri="{FF2B5EF4-FFF2-40B4-BE49-F238E27FC236}">
                  <a16:creationId xmlns:a16="http://schemas.microsoft.com/office/drawing/2014/main" id="{2B654348-F999-4DF1-9204-B62D50C05A6D}"/>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7AEF6ED7-BF99-4E32-926E-336E7593269C}"/>
              </a:ext>
            </a:extLst>
          </p:cNvPr>
          <p:cNvSpPr>
            <a:spLocks noGrp="1" noChangeArrowheads="1"/>
          </p:cNvSpPr>
          <p:nvPr>
            <p:ph type="title"/>
          </p:nvPr>
        </p:nvSpPr>
        <p:spPr>
          <a:xfrm>
            <a:off x="685800" y="174625"/>
            <a:ext cx="7772400" cy="1143000"/>
          </a:xfrm>
        </p:spPr>
        <p:txBody>
          <a:bodyPr rtlCol="0">
            <a:normAutofit/>
          </a:bodyPr>
          <a:lstStyle/>
          <a:p>
            <a:pPr defTabSz="914305" rtl="1" eaLnBrk="1" fontAlgn="auto" hangingPunct="1">
              <a:spcAft>
                <a:spcPts val="0"/>
              </a:spcAft>
              <a:defRPr/>
            </a:pPr>
            <a:r>
              <a:rPr lang="en-US" dirty="0">
                <a:latin typeface="+mn-lt"/>
              </a:rPr>
              <a:t>Shared Data Structures</a:t>
            </a:r>
          </a:p>
        </p:txBody>
      </p:sp>
      <p:sp>
        <p:nvSpPr>
          <p:cNvPr id="335875" name="Rectangle 3">
            <a:extLst>
              <a:ext uri="{FF2B5EF4-FFF2-40B4-BE49-F238E27FC236}">
                <a16:creationId xmlns:a16="http://schemas.microsoft.com/office/drawing/2014/main" id="{FB197282-AD51-4324-A2C6-1686AA0844FE}"/>
              </a:ext>
            </a:extLst>
          </p:cNvPr>
          <p:cNvSpPr>
            <a:spLocks noChangeArrowheads="1"/>
          </p:cNvSpPr>
          <p:nvPr/>
        </p:nvSpPr>
        <p:spPr bwMode="auto">
          <a:xfrm>
            <a:off x="1446213" y="4308475"/>
            <a:ext cx="1736725" cy="2189163"/>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6" name="Rectangle 4">
            <a:extLst>
              <a:ext uri="{FF2B5EF4-FFF2-40B4-BE49-F238E27FC236}">
                <a16:creationId xmlns:a16="http://schemas.microsoft.com/office/drawing/2014/main" id="{891C839A-085E-44F5-BF0F-E3C0D67AA37F}"/>
              </a:ext>
            </a:extLst>
          </p:cNvPr>
          <p:cNvSpPr>
            <a:spLocks noChangeArrowheads="1"/>
          </p:cNvSpPr>
          <p:nvPr/>
        </p:nvSpPr>
        <p:spPr bwMode="auto">
          <a:xfrm>
            <a:off x="1423988" y="3092450"/>
            <a:ext cx="1749425" cy="1009650"/>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7" name="Text Box 5">
            <a:extLst>
              <a:ext uri="{FF2B5EF4-FFF2-40B4-BE49-F238E27FC236}">
                <a16:creationId xmlns:a16="http://schemas.microsoft.com/office/drawing/2014/main" id="{C08E75C2-B479-4348-920B-57AE6A3AD6D7}"/>
              </a:ext>
            </a:extLst>
          </p:cNvPr>
          <p:cNvSpPr txBox="1">
            <a:spLocks noChangeArrowheads="1"/>
          </p:cNvSpPr>
          <p:nvPr/>
        </p:nvSpPr>
        <p:spPr bwMode="auto">
          <a:xfrm>
            <a:off x="3309938" y="4897438"/>
            <a:ext cx="13287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5878" name="Text Box 6">
            <a:extLst>
              <a:ext uri="{FF2B5EF4-FFF2-40B4-BE49-F238E27FC236}">
                <a16:creationId xmlns:a16="http://schemas.microsoft.com/office/drawing/2014/main" id="{46F46647-5D66-4FBB-A947-732DED9E7349}"/>
              </a:ext>
            </a:extLst>
          </p:cNvPr>
          <p:cNvSpPr txBox="1">
            <a:spLocks noChangeArrowheads="1"/>
          </p:cNvSpPr>
          <p:nvPr/>
        </p:nvSpPr>
        <p:spPr bwMode="auto">
          <a:xfrm>
            <a:off x="3311525" y="3275013"/>
            <a:ext cx="1057275"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sp>
        <p:nvSpPr>
          <p:cNvPr id="335911" name="Text Box 39">
            <a:extLst>
              <a:ext uri="{FF2B5EF4-FFF2-40B4-BE49-F238E27FC236}">
                <a16:creationId xmlns:a16="http://schemas.microsoft.com/office/drawing/2014/main" id="{7723EBBF-6047-4749-B587-3768D48D567F}"/>
              </a:ext>
            </a:extLst>
          </p:cNvPr>
          <p:cNvSpPr txBox="1">
            <a:spLocks noChangeArrowheads="1"/>
          </p:cNvSpPr>
          <p:nvPr/>
        </p:nvSpPr>
        <p:spPr bwMode="auto">
          <a:xfrm>
            <a:off x="288925" y="2643188"/>
            <a:ext cx="1111250"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Coarse</a:t>
            </a:r>
          </a:p>
          <a:p>
            <a:pPr algn="ctr">
              <a:defRPr/>
            </a:pPr>
            <a:r>
              <a:rPr lang="en-US" sz="2000" dirty="0">
                <a:latin typeface="+mn-lt"/>
              </a:rPr>
              <a:t>Grained</a:t>
            </a:r>
          </a:p>
        </p:txBody>
      </p:sp>
      <p:sp>
        <p:nvSpPr>
          <p:cNvPr id="335937" name="Rectangle 65">
            <a:extLst>
              <a:ext uri="{FF2B5EF4-FFF2-40B4-BE49-F238E27FC236}">
                <a16:creationId xmlns:a16="http://schemas.microsoft.com/office/drawing/2014/main" id="{74A9DA53-ECEA-4C39-B34A-6EBF8C94F5FF}"/>
              </a:ext>
            </a:extLst>
          </p:cNvPr>
          <p:cNvSpPr>
            <a:spLocks noChangeArrowheads="1"/>
          </p:cNvSpPr>
          <p:nvPr/>
        </p:nvSpPr>
        <p:spPr bwMode="auto">
          <a:xfrm>
            <a:off x="5464175" y="4264025"/>
            <a:ext cx="1736725" cy="2232025"/>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38" name="Rectangle 66">
            <a:extLst>
              <a:ext uri="{FF2B5EF4-FFF2-40B4-BE49-F238E27FC236}">
                <a16:creationId xmlns:a16="http://schemas.microsoft.com/office/drawing/2014/main" id="{0870361D-FF0E-4D4F-B072-A119A3DAC5CE}"/>
              </a:ext>
            </a:extLst>
          </p:cNvPr>
          <p:cNvSpPr>
            <a:spLocks noChangeArrowheads="1"/>
          </p:cNvSpPr>
          <p:nvPr/>
        </p:nvSpPr>
        <p:spPr bwMode="auto">
          <a:xfrm>
            <a:off x="5441950" y="3049588"/>
            <a:ext cx="1749425" cy="1008062"/>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64" name="Text Box 92">
            <a:extLst>
              <a:ext uri="{FF2B5EF4-FFF2-40B4-BE49-F238E27FC236}">
                <a16:creationId xmlns:a16="http://schemas.microsoft.com/office/drawing/2014/main" id="{6438038A-B855-461A-B606-B2CB05FA0DAF}"/>
              </a:ext>
            </a:extLst>
          </p:cNvPr>
          <p:cNvSpPr txBox="1">
            <a:spLocks noChangeArrowheads="1"/>
          </p:cNvSpPr>
          <p:nvPr/>
        </p:nvSpPr>
        <p:spPr bwMode="auto">
          <a:xfrm>
            <a:off x="4176713" y="2627313"/>
            <a:ext cx="11128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Fine</a:t>
            </a:r>
          </a:p>
          <a:p>
            <a:pPr algn="ctr">
              <a:defRPr/>
            </a:pPr>
            <a:r>
              <a:rPr lang="en-US" sz="2000" dirty="0">
                <a:latin typeface="+mn-lt"/>
              </a:rPr>
              <a:t>Grained</a:t>
            </a:r>
          </a:p>
        </p:txBody>
      </p:sp>
      <p:sp>
        <p:nvSpPr>
          <p:cNvPr id="336049" name="Text Box 177">
            <a:extLst>
              <a:ext uri="{FF2B5EF4-FFF2-40B4-BE49-F238E27FC236}">
                <a16:creationId xmlns:a16="http://schemas.microsoft.com/office/drawing/2014/main" id="{371B3A24-017E-4D58-8939-BBAAE52F2C58}"/>
              </a:ext>
            </a:extLst>
          </p:cNvPr>
          <p:cNvSpPr txBox="1">
            <a:spLocks noChangeArrowheads="1"/>
          </p:cNvSpPr>
          <p:nvPr/>
        </p:nvSpPr>
        <p:spPr bwMode="auto">
          <a:xfrm>
            <a:off x="7292975" y="4867275"/>
            <a:ext cx="1328738"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6050" name="Text Box 178">
            <a:extLst>
              <a:ext uri="{FF2B5EF4-FFF2-40B4-BE49-F238E27FC236}">
                <a16:creationId xmlns:a16="http://schemas.microsoft.com/office/drawing/2014/main" id="{D37D99C2-933A-40CA-996E-4F46F99F847C}"/>
              </a:ext>
            </a:extLst>
          </p:cNvPr>
          <p:cNvSpPr txBox="1">
            <a:spLocks noChangeArrowheads="1"/>
          </p:cNvSpPr>
          <p:nvPr/>
        </p:nvSpPr>
        <p:spPr bwMode="auto">
          <a:xfrm>
            <a:off x="7294563" y="3246438"/>
            <a:ext cx="1057275" cy="706437"/>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125965" name="Group 24">
            <a:extLst>
              <a:ext uri="{FF2B5EF4-FFF2-40B4-BE49-F238E27FC236}">
                <a16:creationId xmlns:a16="http://schemas.microsoft.com/office/drawing/2014/main" id="{E2271967-03EE-4957-BF3B-C58419CF3961}"/>
              </a:ext>
            </a:extLst>
          </p:cNvPr>
          <p:cNvGrpSpPr>
            <a:grpSpLocks/>
          </p:cNvGrpSpPr>
          <p:nvPr/>
        </p:nvGrpSpPr>
        <p:grpSpPr bwMode="auto">
          <a:xfrm>
            <a:off x="1524000" y="3200400"/>
            <a:ext cx="204788" cy="298450"/>
            <a:chOff x="2208" y="1920"/>
            <a:chExt cx="1152" cy="1680"/>
          </a:xfrm>
        </p:grpSpPr>
        <p:sp>
          <p:nvSpPr>
            <p:cNvPr id="126077" name="Oval 25">
              <a:extLst>
                <a:ext uri="{FF2B5EF4-FFF2-40B4-BE49-F238E27FC236}">
                  <a16:creationId xmlns:a16="http://schemas.microsoft.com/office/drawing/2014/main" id="{5431E942-5550-4055-87E6-7BCFBC5DD0DB}"/>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8" name="Oval 26">
              <a:extLst>
                <a:ext uri="{FF2B5EF4-FFF2-40B4-BE49-F238E27FC236}">
                  <a16:creationId xmlns:a16="http://schemas.microsoft.com/office/drawing/2014/main" id="{DFA134EA-62B6-4D02-B617-FF127AE25AD8}"/>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9" name="AutoShape 27">
              <a:extLst>
                <a:ext uri="{FF2B5EF4-FFF2-40B4-BE49-F238E27FC236}">
                  <a16:creationId xmlns:a16="http://schemas.microsoft.com/office/drawing/2014/main" id="{2BADC3C8-E6AD-483B-A97F-F763F186128E}"/>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6080" name="AutoShape 28">
              <a:extLst>
                <a:ext uri="{FF2B5EF4-FFF2-40B4-BE49-F238E27FC236}">
                  <a16:creationId xmlns:a16="http://schemas.microsoft.com/office/drawing/2014/main" id="{6FBE28A3-A9E6-4E66-A178-D33D6D01E19B}"/>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966" name="Group 24">
            <a:extLst>
              <a:ext uri="{FF2B5EF4-FFF2-40B4-BE49-F238E27FC236}">
                <a16:creationId xmlns:a16="http://schemas.microsoft.com/office/drawing/2014/main" id="{0F12CD1B-CE5F-4570-A472-3396CE780322}"/>
              </a:ext>
            </a:extLst>
          </p:cNvPr>
          <p:cNvGrpSpPr>
            <a:grpSpLocks/>
          </p:cNvGrpSpPr>
          <p:nvPr/>
        </p:nvGrpSpPr>
        <p:grpSpPr bwMode="auto">
          <a:xfrm>
            <a:off x="5486400" y="3124200"/>
            <a:ext cx="204788" cy="298450"/>
            <a:chOff x="2208" y="1920"/>
            <a:chExt cx="1152" cy="1680"/>
          </a:xfrm>
        </p:grpSpPr>
        <p:sp>
          <p:nvSpPr>
            <p:cNvPr id="126073" name="Oval 25">
              <a:extLst>
                <a:ext uri="{FF2B5EF4-FFF2-40B4-BE49-F238E27FC236}">
                  <a16:creationId xmlns:a16="http://schemas.microsoft.com/office/drawing/2014/main" id="{57A38EE4-870F-42D8-A132-8D758079E641}"/>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4" name="Oval 26">
              <a:extLst>
                <a:ext uri="{FF2B5EF4-FFF2-40B4-BE49-F238E27FC236}">
                  <a16:creationId xmlns:a16="http://schemas.microsoft.com/office/drawing/2014/main" id="{88242A89-349E-4D89-B057-77E10906FBDE}"/>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5" name="AutoShape 27">
              <a:extLst>
                <a:ext uri="{FF2B5EF4-FFF2-40B4-BE49-F238E27FC236}">
                  <a16:creationId xmlns:a16="http://schemas.microsoft.com/office/drawing/2014/main" id="{C0205B89-3B4D-408C-928E-58DE1FF610A8}"/>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6076" name="AutoShape 28">
              <a:extLst>
                <a:ext uri="{FF2B5EF4-FFF2-40B4-BE49-F238E27FC236}">
                  <a16:creationId xmlns:a16="http://schemas.microsoft.com/office/drawing/2014/main" id="{5962799E-5230-4D2E-8915-C1406D7DBF5F}"/>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967" name="Group 24">
            <a:extLst>
              <a:ext uri="{FF2B5EF4-FFF2-40B4-BE49-F238E27FC236}">
                <a16:creationId xmlns:a16="http://schemas.microsoft.com/office/drawing/2014/main" id="{0F5D8FD2-78B2-47F7-BA1F-C3BD04949F91}"/>
              </a:ext>
            </a:extLst>
          </p:cNvPr>
          <p:cNvGrpSpPr>
            <a:grpSpLocks/>
          </p:cNvGrpSpPr>
          <p:nvPr/>
        </p:nvGrpSpPr>
        <p:grpSpPr bwMode="auto">
          <a:xfrm>
            <a:off x="6489700" y="3005138"/>
            <a:ext cx="204788" cy="298450"/>
            <a:chOff x="2208" y="1920"/>
            <a:chExt cx="1152" cy="1680"/>
          </a:xfrm>
        </p:grpSpPr>
        <p:sp>
          <p:nvSpPr>
            <p:cNvPr id="126069" name="Oval 25">
              <a:extLst>
                <a:ext uri="{FF2B5EF4-FFF2-40B4-BE49-F238E27FC236}">
                  <a16:creationId xmlns:a16="http://schemas.microsoft.com/office/drawing/2014/main" id="{AA74A851-6875-47BD-94EF-3907FA10093A}"/>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0" name="Oval 26">
              <a:extLst>
                <a:ext uri="{FF2B5EF4-FFF2-40B4-BE49-F238E27FC236}">
                  <a16:creationId xmlns:a16="http://schemas.microsoft.com/office/drawing/2014/main" id="{24C0D371-66AA-442D-93DD-467E95EBB052}"/>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71" name="AutoShape 27">
              <a:extLst>
                <a:ext uri="{FF2B5EF4-FFF2-40B4-BE49-F238E27FC236}">
                  <a16:creationId xmlns:a16="http://schemas.microsoft.com/office/drawing/2014/main" id="{E5A5A830-4691-4151-A273-9617B46B88F2}"/>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6072" name="AutoShape 28">
              <a:extLst>
                <a:ext uri="{FF2B5EF4-FFF2-40B4-BE49-F238E27FC236}">
                  <a16:creationId xmlns:a16="http://schemas.microsoft.com/office/drawing/2014/main" id="{2886312A-BBEE-4CA0-B276-8F3A6D79822B}"/>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968" name="Group 24">
            <a:extLst>
              <a:ext uri="{FF2B5EF4-FFF2-40B4-BE49-F238E27FC236}">
                <a16:creationId xmlns:a16="http://schemas.microsoft.com/office/drawing/2014/main" id="{69A31A7B-4E5A-4F38-B330-39356D06B911}"/>
              </a:ext>
            </a:extLst>
          </p:cNvPr>
          <p:cNvGrpSpPr>
            <a:grpSpLocks/>
          </p:cNvGrpSpPr>
          <p:nvPr/>
        </p:nvGrpSpPr>
        <p:grpSpPr bwMode="auto">
          <a:xfrm>
            <a:off x="6208713" y="3908425"/>
            <a:ext cx="204787" cy="298450"/>
            <a:chOff x="2208" y="1920"/>
            <a:chExt cx="1152" cy="1680"/>
          </a:xfrm>
        </p:grpSpPr>
        <p:sp>
          <p:nvSpPr>
            <p:cNvPr id="126065" name="Oval 25">
              <a:extLst>
                <a:ext uri="{FF2B5EF4-FFF2-40B4-BE49-F238E27FC236}">
                  <a16:creationId xmlns:a16="http://schemas.microsoft.com/office/drawing/2014/main" id="{7C6BC1BA-BB35-4969-A4C3-3313755BC39D}"/>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66" name="Oval 26">
              <a:extLst>
                <a:ext uri="{FF2B5EF4-FFF2-40B4-BE49-F238E27FC236}">
                  <a16:creationId xmlns:a16="http://schemas.microsoft.com/office/drawing/2014/main" id="{833C8BB8-D431-4527-8B2B-60CE3507F9FC}"/>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6067" name="AutoShape 27">
              <a:extLst>
                <a:ext uri="{FF2B5EF4-FFF2-40B4-BE49-F238E27FC236}">
                  <a16:creationId xmlns:a16="http://schemas.microsoft.com/office/drawing/2014/main" id="{FCB3D3E7-55F0-49DF-81C9-E2E546B3DA6B}"/>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6068" name="AutoShape 28">
              <a:extLst>
                <a:ext uri="{FF2B5EF4-FFF2-40B4-BE49-F238E27FC236}">
                  <a16:creationId xmlns:a16="http://schemas.microsoft.com/office/drawing/2014/main" id="{8FCD6C90-4128-4685-817D-24CE421449EF}"/>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5969" name="Group 13">
            <a:extLst>
              <a:ext uri="{FF2B5EF4-FFF2-40B4-BE49-F238E27FC236}">
                <a16:creationId xmlns:a16="http://schemas.microsoft.com/office/drawing/2014/main" id="{D2DD1606-D5AF-42D5-B642-F04EB3901311}"/>
              </a:ext>
            </a:extLst>
          </p:cNvPr>
          <p:cNvGrpSpPr>
            <a:grpSpLocks/>
          </p:cNvGrpSpPr>
          <p:nvPr/>
        </p:nvGrpSpPr>
        <p:grpSpPr bwMode="auto">
          <a:xfrm flipH="1">
            <a:off x="1468438" y="4524375"/>
            <a:ext cx="788987" cy="706438"/>
            <a:chOff x="864" y="1968"/>
            <a:chExt cx="912" cy="816"/>
          </a:xfrm>
        </p:grpSpPr>
        <p:sp>
          <p:nvSpPr>
            <p:cNvPr id="126054" name="Freeform 14">
              <a:extLst>
                <a:ext uri="{FF2B5EF4-FFF2-40B4-BE49-F238E27FC236}">
                  <a16:creationId xmlns:a16="http://schemas.microsoft.com/office/drawing/2014/main" id="{4C69705D-56AD-491B-83F6-82B10478D6F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5" name="Freeform 15">
              <a:extLst>
                <a:ext uri="{FF2B5EF4-FFF2-40B4-BE49-F238E27FC236}">
                  <a16:creationId xmlns:a16="http://schemas.microsoft.com/office/drawing/2014/main" id="{4594F912-65F6-4C8B-B62C-26C42063551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6" name="Freeform 16">
              <a:extLst>
                <a:ext uri="{FF2B5EF4-FFF2-40B4-BE49-F238E27FC236}">
                  <a16:creationId xmlns:a16="http://schemas.microsoft.com/office/drawing/2014/main" id="{53F42866-08A3-4D71-9BE8-1EF37B6BAB7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7" name="Freeform 17">
              <a:extLst>
                <a:ext uri="{FF2B5EF4-FFF2-40B4-BE49-F238E27FC236}">
                  <a16:creationId xmlns:a16="http://schemas.microsoft.com/office/drawing/2014/main" id="{B8B2F182-688E-452B-A3E7-5DFF06B6675F}"/>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8" name="Freeform 18">
              <a:extLst>
                <a:ext uri="{FF2B5EF4-FFF2-40B4-BE49-F238E27FC236}">
                  <a16:creationId xmlns:a16="http://schemas.microsoft.com/office/drawing/2014/main" id="{6B589D78-9B61-4308-B229-F7AA9D49751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59" name="Freeform 19">
              <a:extLst>
                <a:ext uri="{FF2B5EF4-FFF2-40B4-BE49-F238E27FC236}">
                  <a16:creationId xmlns:a16="http://schemas.microsoft.com/office/drawing/2014/main" id="{D4A85FD8-07B4-4D2C-8916-A9D92ABC8BC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60" name="Freeform 20">
              <a:extLst>
                <a:ext uri="{FF2B5EF4-FFF2-40B4-BE49-F238E27FC236}">
                  <a16:creationId xmlns:a16="http://schemas.microsoft.com/office/drawing/2014/main" id="{D21582F8-EA57-4EE0-9231-2A7C1F83F8F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61" name="Freeform 21">
              <a:extLst>
                <a:ext uri="{FF2B5EF4-FFF2-40B4-BE49-F238E27FC236}">
                  <a16:creationId xmlns:a16="http://schemas.microsoft.com/office/drawing/2014/main" id="{206662DD-1CDF-4A20-A256-231D2A9472A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62" name="Freeform 22">
              <a:extLst>
                <a:ext uri="{FF2B5EF4-FFF2-40B4-BE49-F238E27FC236}">
                  <a16:creationId xmlns:a16="http://schemas.microsoft.com/office/drawing/2014/main" id="{4F7D7F8A-03F5-43D0-9149-43767FBF88F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63" name="Freeform 23">
              <a:extLst>
                <a:ext uri="{FF2B5EF4-FFF2-40B4-BE49-F238E27FC236}">
                  <a16:creationId xmlns:a16="http://schemas.microsoft.com/office/drawing/2014/main" id="{2A0134E8-9BEA-4236-8759-0F138B2BB536}"/>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64" name="Freeform 24">
              <a:extLst>
                <a:ext uri="{FF2B5EF4-FFF2-40B4-BE49-F238E27FC236}">
                  <a16:creationId xmlns:a16="http://schemas.microsoft.com/office/drawing/2014/main" id="{6613B053-9DB9-4968-95C9-D37E6476C771}"/>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0" name="Group 13">
            <a:extLst>
              <a:ext uri="{FF2B5EF4-FFF2-40B4-BE49-F238E27FC236}">
                <a16:creationId xmlns:a16="http://schemas.microsoft.com/office/drawing/2014/main" id="{07E1FC11-759E-4D68-B131-46E6DA150B39}"/>
              </a:ext>
            </a:extLst>
          </p:cNvPr>
          <p:cNvGrpSpPr>
            <a:grpSpLocks/>
          </p:cNvGrpSpPr>
          <p:nvPr/>
        </p:nvGrpSpPr>
        <p:grpSpPr bwMode="auto">
          <a:xfrm flipH="1">
            <a:off x="1468438" y="5486400"/>
            <a:ext cx="788987" cy="706438"/>
            <a:chOff x="864" y="1968"/>
            <a:chExt cx="912" cy="816"/>
          </a:xfrm>
        </p:grpSpPr>
        <p:sp>
          <p:nvSpPr>
            <p:cNvPr id="126043" name="Freeform 14">
              <a:extLst>
                <a:ext uri="{FF2B5EF4-FFF2-40B4-BE49-F238E27FC236}">
                  <a16:creationId xmlns:a16="http://schemas.microsoft.com/office/drawing/2014/main" id="{0510421C-A4B2-4B81-9589-6D9B299BAF8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4" name="Freeform 15">
              <a:extLst>
                <a:ext uri="{FF2B5EF4-FFF2-40B4-BE49-F238E27FC236}">
                  <a16:creationId xmlns:a16="http://schemas.microsoft.com/office/drawing/2014/main" id="{9B351D72-2722-4014-BBEA-E87DFC25BD6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5" name="Freeform 16">
              <a:extLst>
                <a:ext uri="{FF2B5EF4-FFF2-40B4-BE49-F238E27FC236}">
                  <a16:creationId xmlns:a16="http://schemas.microsoft.com/office/drawing/2014/main" id="{62AAAA4B-75F0-4502-AA8F-3A010EEEEFA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6" name="Freeform 17">
              <a:extLst>
                <a:ext uri="{FF2B5EF4-FFF2-40B4-BE49-F238E27FC236}">
                  <a16:creationId xmlns:a16="http://schemas.microsoft.com/office/drawing/2014/main" id="{4173EFDE-FDF1-47D2-A877-15BAE099F0D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7" name="Freeform 18">
              <a:extLst>
                <a:ext uri="{FF2B5EF4-FFF2-40B4-BE49-F238E27FC236}">
                  <a16:creationId xmlns:a16="http://schemas.microsoft.com/office/drawing/2014/main" id="{577B9538-B0F8-4422-A124-746F5143344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48" name="Freeform 19">
              <a:extLst>
                <a:ext uri="{FF2B5EF4-FFF2-40B4-BE49-F238E27FC236}">
                  <a16:creationId xmlns:a16="http://schemas.microsoft.com/office/drawing/2014/main" id="{B8D4B2DD-5C71-4DF1-8AB3-DC2364E153A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49" name="Freeform 20">
              <a:extLst>
                <a:ext uri="{FF2B5EF4-FFF2-40B4-BE49-F238E27FC236}">
                  <a16:creationId xmlns:a16="http://schemas.microsoft.com/office/drawing/2014/main" id="{1453DB3B-C822-47A6-B973-B8407C01D41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50" name="Freeform 21">
              <a:extLst>
                <a:ext uri="{FF2B5EF4-FFF2-40B4-BE49-F238E27FC236}">
                  <a16:creationId xmlns:a16="http://schemas.microsoft.com/office/drawing/2014/main" id="{D071F744-3C74-420E-B086-5DAB3FF3913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1" name="Freeform 22">
              <a:extLst>
                <a:ext uri="{FF2B5EF4-FFF2-40B4-BE49-F238E27FC236}">
                  <a16:creationId xmlns:a16="http://schemas.microsoft.com/office/drawing/2014/main" id="{7D9C67D2-5DC7-47D1-8963-305DF30ADDA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2" name="Freeform 23">
              <a:extLst>
                <a:ext uri="{FF2B5EF4-FFF2-40B4-BE49-F238E27FC236}">
                  <a16:creationId xmlns:a16="http://schemas.microsoft.com/office/drawing/2014/main" id="{13BBEA90-4058-447F-BCB6-4DEAFDBA5A71}"/>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53" name="Freeform 24">
              <a:extLst>
                <a:ext uri="{FF2B5EF4-FFF2-40B4-BE49-F238E27FC236}">
                  <a16:creationId xmlns:a16="http://schemas.microsoft.com/office/drawing/2014/main" id="{FECDCC3A-9BFB-4EC7-A474-6628CDA76905}"/>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1" name="Group 13">
            <a:extLst>
              <a:ext uri="{FF2B5EF4-FFF2-40B4-BE49-F238E27FC236}">
                <a16:creationId xmlns:a16="http://schemas.microsoft.com/office/drawing/2014/main" id="{84F42ADD-039F-41E6-A646-68019BE8B3A2}"/>
              </a:ext>
            </a:extLst>
          </p:cNvPr>
          <p:cNvGrpSpPr>
            <a:grpSpLocks/>
          </p:cNvGrpSpPr>
          <p:nvPr/>
        </p:nvGrpSpPr>
        <p:grpSpPr bwMode="auto">
          <a:xfrm flipH="1">
            <a:off x="2259013" y="4572000"/>
            <a:ext cx="788987" cy="706438"/>
            <a:chOff x="864" y="1968"/>
            <a:chExt cx="912" cy="816"/>
          </a:xfrm>
        </p:grpSpPr>
        <p:sp>
          <p:nvSpPr>
            <p:cNvPr id="126032" name="Freeform 14">
              <a:extLst>
                <a:ext uri="{FF2B5EF4-FFF2-40B4-BE49-F238E27FC236}">
                  <a16:creationId xmlns:a16="http://schemas.microsoft.com/office/drawing/2014/main" id="{EC515DFD-DA70-40FF-A510-066AB2D6D75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3" name="Freeform 15">
              <a:extLst>
                <a:ext uri="{FF2B5EF4-FFF2-40B4-BE49-F238E27FC236}">
                  <a16:creationId xmlns:a16="http://schemas.microsoft.com/office/drawing/2014/main" id="{204A877F-8E7B-4325-9650-074BDE6E6C8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4" name="Freeform 16">
              <a:extLst>
                <a:ext uri="{FF2B5EF4-FFF2-40B4-BE49-F238E27FC236}">
                  <a16:creationId xmlns:a16="http://schemas.microsoft.com/office/drawing/2014/main" id="{DF851F1F-D7F9-48EB-B836-3DBC6DD2203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5" name="Freeform 17">
              <a:extLst>
                <a:ext uri="{FF2B5EF4-FFF2-40B4-BE49-F238E27FC236}">
                  <a16:creationId xmlns:a16="http://schemas.microsoft.com/office/drawing/2014/main" id="{016A8BDB-C3FC-44D6-9D19-3FD186EDDA47}"/>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6" name="Freeform 18">
              <a:extLst>
                <a:ext uri="{FF2B5EF4-FFF2-40B4-BE49-F238E27FC236}">
                  <a16:creationId xmlns:a16="http://schemas.microsoft.com/office/drawing/2014/main" id="{D4CE5865-6F32-4724-9D7D-F27724DB619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37" name="Freeform 19">
              <a:extLst>
                <a:ext uri="{FF2B5EF4-FFF2-40B4-BE49-F238E27FC236}">
                  <a16:creationId xmlns:a16="http://schemas.microsoft.com/office/drawing/2014/main" id="{AFE70BA2-4B5A-4752-9261-BB5AF07EECC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38" name="Freeform 20">
              <a:extLst>
                <a:ext uri="{FF2B5EF4-FFF2-40B4-BE49-F238E27FC236}">
                  <a16:creationId xmlns:a16="http://schemas.microsoft.com/office/drawing/2014/main" id="{9E342487-027A-4D74-BB30-9164B5C4CFD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39" name="Freeform 21">
              <a:extLst>
                <a:ext uri="{FF2B5EF4-FFF2-40B4-BE49-F238E27FC236}">
                  <a16:creationId xmlns:a16="http://schemas.microsoft.com/office/drawing/2014/main" id="{C9AA483C-2896-4062-9938-189651216289}"/>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0" name="Freeform 22">
              <a:extLst>
                <a:ext uri="{FF2B5EF4-FFF2-40B4-BE49-F238E27FC236}">
                  <a16:creationId xmlns:a16="http://schemas.microsoft.com/office/drawing/2014/main" id="{BB41C88D-BDA9-49F4-B967-28937293391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1" name="Freeform 23">
              <a:extLst>
                <a:ext uri="{FF2B5EF4-FFF2-40B4-BE49-F238E27FC236}">
                  <a16:creationId xmlns:a16="http://schemas.microsoft.com/office/drawing/2014/main" id="{73B2EA68-2EF2-4F02-A5FA-AF8560701EA3}"/>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42" name="Freeform 24">
              <a:extLst>
                <a:ext uri="{FF2B5EF4-FFF2-40B4-BE49-F238E27FC236}">
                  <a16:creationId xmlns:a16="http://schemas.microsoft.com/office/drawing/2014/main" id="{AEB872C7-1175-4E50-B965-7043E0C10F2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2" name="Group 13">
            <a:extLst>
              <a:ext uri="{FF2B5EF4-FFF2-40B4-BE49-F238E27FC236}">
                <a16:creationId xmlns:a16="http://schemas.microsoft.com/office/drawing/2014/main" id="{F60B7C8D-0D4A-4E0C-B371-CDD0125F4DC8}"/>
              </a:ext>
            </a:extLst>
          </p:cNvPr>
          <p:cNvGrpSpPr>
            <a:grpSpLocks/>
          </p:cNvGrpSpPr>
          <p:nvPr/>
        </p:nvGrpSpPr>
        <p:grpSpPr bwMode="auto">
          <a:xfrm flipH="1">
            <a:off x="2259013" y="5535613"/>
            <a:ext cx="788987" cy="706437"/>
            <a:chOff x="864" y="1968"/>
            <a:chExt cx="912" cy="816"/>
          </a:xfrm>
        </p:grpSpPr>
        <p:sp>
          <p:nvSpPr>
            <p:cNvPr id="126021" name="Freeform 14">
              <a:extLst>
                <a:ext uri="{FF2B5EF4-FFF2-40B4-BE49-F238E27FC236}">
                  <a16:creationId xmlns:a16="http://schemas.microsoft.com/office/drawing/2014/main" id="{0D9B49EF-C614-4098-895F-D9F4DF1718B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2" name="Freeform 15">
              <a:extLst>
                <a:ext uri="{FF2B5EF4-FFF2-40B4-BE49-F238E27FC236}">
                  <a16:creationId xmlns:a16="http://schemas.microsoft.com/office/drawing/2014/main" id="{8A503178-A420-4234-9AEC-5D0B26502FB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3" name="Freeform 16">
              <a:extLst>
                <a:ext uri="{FF2B5EF4-FFF2-40B4-BE49-F238E27FC236}">
                  <a16:creationId xmlns:a16="http://schemas.microsoft.com/office/drawing/2014/main" id="{EFD38A87-5A58-4859-9A44-C7B01EFAE9D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4" name="Freeform 17">
              <a:extLst>
                <a:ext uri="{FF2B5EF4-FFF2-40B4-BE49-F238E27FC236}">
                  <a16:creationId xmlns:a16="http://schemas.microsoft.com/office/drawing/2014/main" id="{2E098AE5-065C-4606-B217-6981BE42CAD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5" name="Freeform 18">
              <a:extLst>
                <a:ext uri="{FF2B5EF4-FFF2-40B4-BE49-F238E27FC236}">
                  <a16:creationId xmlns:a16="http://schemas.microsoft.com/office/drawing/2014/main" id="{D849F8EB-0AEA-4163-BCF0-5403D13749C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26" name="Freeform 19">
              <a:extLst>
                <a:ext uri="{FF2B5EF4-FFF2-40B4-BE49-F238E27FC236}">
                  <a16:creationId xmlns:a16="http://schemas.microsoft.com/office/drawing/2014/main" id="{D37754B4-0759-47E5-BB61-6AB6BDA503B9}"/>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27" name="Freeform 20">
              <a:extLst>
                <a:ext uri="{FF2B5EF4-FFF2-40B4-BE49-F238E27FC236}">
                  <a16:creationId xmlns:a16="http://schemas.microsoft.com/office/drawing/2014/main" id="{8121A348-E7BA-4DA2-887A-BD8FF47D2D8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28" name="Freeform 21">
              <a:extLst>
                <a:ext uri="{FF2B5EF4-FFF2-40B4-BE49-F238E27FC236}">
                  <a16:creationId xmlns:a16="http://schemas.microsoft.com/office/drawing/2014/main" id="{89BD8B8D-FB37-4904-B5A9-B324704C407F}"/>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9" name="Freeform 22">
              <a:extLst>
                <a:ext uri="{FF2B5EF4-FFF2-40B4-BE49-F238E27FC236}">
                  <a16:creationId xmlns:a16="http://schemas.microsoft.com/office/drawing/2014/main" id="{1DCEBB2D-46DC-4F78-8345-A8542110ACC9}"/>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0" name="Freeform 23">
              <a:extLst>
                <a:ext uri="{FF2B5EF4-FFF2-40B4-BE49-F238E27FC236}">
                  <a16:creationId xmlns:a16="http://schemas.microsoft.com/office/drawing/2014/main" id="{ED8068CA-9D0E-4743-B520-46987021DB1B}"/>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31" name="Freeform 24">
              <a:extLst>
                <a:ext uri="{FF2B5EF4-FFF2-40B4-BE49-F238E27FC236}">
                  <a16:creationId xmlns:a16="http://schemas.microsoft.com/office/drawing/2014/main" id="{65E2C75D-A28E-47F9-917C-52C00DE08A8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3" name="Group 13">
            <a:extLst>
              <a:ext uri="{FF2B5EF4-FFF2-40B4-BE49-F238E27FC236}">
                <a16:creationId xmlns:a16="http://schemas.microsoft.com/office/drawing/2014/main" id="{A3847DAE-0D34-4CF2-BCD3-3CFD408CE42D}"/>
              </a:ext>
            </a:extLst>
          </p:cNvPr>
          <p:cNvGrpSpPr>
            <a:grpSpLocks/>
          </p:cNvGrpSpPr>
          <p:nvPr/>
        </p:nvGrpSpPr>
        <p:grpSpPr bwMode="auto">
          <a:xfrm flipH="1">
            <a:off x="5565775" y="4475163"/>
            <a:ext cx="790575" cy="706437"/>
            <a:chOff x="864" y="1968"/>
            <a:chExt cx="912" cy="816"/>
          </a:xfrm>
        </p:grpSpPr>
        <p:sp>
          <p:nvSpPr>
            <p:cNvPr id="126010" name="Freeform 14">
              <a:extLst>
                <a:ext uri="{FF2B5EF4-FFF2-40B4-BE49-F238E27FC236}">
                  <a16:creationId xmlns:a16="http://schemas.microsoft.com/office/drawing/2014/main" id="{BAB03AD8-4934-468A-8FEF-D9FAF6ED183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1" name="Freeform 15">
              <a:extLst>
                <a:ext uri="{FF2B5EF4-FFF2-40B4-BE49-F238E27FC236}">
                  <a16:creationId xmlns:a16="http://schemas.microsoft.com/office/drawing/2014/main" id="{784B688F-4FCC-49AC-88C1-4B6C39C9E16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2" name="Freeform 16">
              <a:extLst>
                <a:ext uri="{FF2B5EF4-FFF2-40B4-BE49-F238E27FC236}">
                  <a16:creationId xmlns:a16="http://schemas.microsoft.com/office/drawing/2014/main" id="{C4AEBF62-FB01-4751-9D84-94EE1CF658C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3" name="Freeform 17">
              <a:extLst>
                <a:ext uri="{FF2B5EF4-FFF2-40B4-BE49-F238E27FC236}">
                  <a16:creationId xmlns:a16="http://schemas.microsoft.com/office/drawing/2014/main" id="{4C382ED2-D0DA-4FD3-88CD-B8CBD674FD82}"/>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4" name="Freeform 18">
              <a:extLst>
                <a:ext uri="{FF2B5EF4-FFF2-40B4-BE49-F238E27FC236}">
                  <a16:creationId xmlns:a16="http://schemas.microsoft.com/office/drawing/2014/main" id="{B731E720-BC3E-46E2-BBE8-822EFD45109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15" name="Freeform 19">
              <a:extLst>
                <a:ext uri="{FF2B5EF4-FFF2-40B4-BE49-F238E27FC236}">
                  <a16:creationId xmlns:a16="http://schemas.microsoft.com/office/drawing/2014/main" id="{CCE34B78-6519-4CDF-8DE8-642B06516315}"/>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16" name="Freeform 20">
              <a:extLst>
                <a:ext uri="{FF2B5EF4-FFF2-40B4-BE49-F238E27FC236}">
                  <a16:creationId xmlns:a16="http://schemas.microsoft.com/office/drawing/2014/main" id="{974CC58B-7F1F-4FB8-A5D7-2CB9364E7120}"/>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17" name="Freeform 21">
              <a:extLst>
                <a:ext uri="{FF2B5EF4-FFF2-40B4-BE49-F238E27FC236}">
                  <a16:creationId xmlns:a16="http://schemas.microsoft.com/office/drawing/2014/main" id="{760408A6-F99D-4A0C-AEC5-F87605BE8EFC}"/>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8" name="Freeform 22">
              <a:extLst>
                <a:ext uri="{FF2B5EF4-FFF2-40B4-BE49-F238E27FC236}">
                  <a16:creationId xmlns:a16="http://schemas.microsoft.com/office/drawing/2014/main" id="{EE4061DA-5985-405D-BE6E-BEDCC3686D1D}"/>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19" name="Freeform 23">
              <a:extLst>
                <a:ext uri="{FF2B5EF4-FFF2-40B4-BE49-F238E27FC236}">
                  <a16:creationId xmlns:a16="http://schemas.microsoft.com/office/drawing/2014/main" id="{EEA788D3-0C8B-4DCF-9960-CCBBF244525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20" name="Freeform 24">
              <a:extLst>
                <a:ext uri="{FF2B5EF4-FFF2-40B4-BE49-F238E27FC236}">
                  <a16:creationId xmlns:a16="http://schemas.microsoft.com/office/drawing/2014/main" id="{31BF49DB-4F42-4FB1-9F71-EF511F9C949D}"/>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4" name="Group 13">
            <a:extLst>
              <a:ext uri="{FF2B5EF4-FFF2-40B4-BE49-F238E27FC236}">
                <a16:creationId xmlns:a16="http://schemas.microsoft.com/office/drawing/2014/main" id="{CB69D544-A7EE-4DE3-A0BE-75EEF93DA3A5}"/>
              </a:ext>
            </a:extLst>
          </p:cNvPr>
          <p:cNvGrpSpPr>
            <a:grpSpLocks/>
          </p:cNvGrpSpPr>
          <p:nvPr/>
        </p:nvGrpSpPr>
        <p:grpSpPr bwMode="auto">
          <a:xfrm flipH="1">
            <a:off x="5565775" y="5438775"/>
            <a:ext cx="790575" cy="706438"/>
            <a:chOff x="864" y="1968"/>
            <a:chExt cx="912" cy="816"/>
          </a:xfrm>
        </p:grpSpPr>
        <p:sp>
          <p:nvSpPr>
            <p:cNvPr id="125999" name="Freeform 14">
              <a:extLst>
                <a:ext uri="{FF2B5EF4-FFF2-40B4-BE49-F238E27FC236}">
                  <a16:creationId xmlns:a16="http://schemas.microsoft.com/office/drawing/2014/main" id="{47B09C7F-BA14-4A74-A847-E47175E0615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0" name="Freeform 15">
              <a:extLst>
                <a:ext uri="{FF2B5EF4-FFF2-40B4-BE49-F238E27FC236}">
                  <a16:creationId xmlns:a16="http://schemas.microsoft.com/office/drawing/2014/main" id="{908E8522-71CF-463F-B59E-A59C31CF6D8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1" name="Freeform 16">
              <a:extLst>
                <a:ext uri="{FF2B5EF4-FFF2-40B4-BE49-F238E27FC236}">
                  <a16:creationId xmlns:a16="http://schemas.microsoft.com/office/drawing/2014/main" id="{9200E018-11A7-4552-82FA-085636C315A9}"/>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2" name="Freeform 17">
              <a:extLst>
                <a:ext uri="{FF2B5EF4-FFF2-40B4-BE49-F238E27FC236}">
                  <a16:creationId xmlns:a16="http://schemas.microsoft.com/office/drawing/2014/main" id="{1BC576D8-4224-4D3D-A45C-BEADA5128299}"/>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3" name="Freeform 18">
              <a:extLst>
                <a:ext uri="{FF2B5EF4-FFF2-40B4-BE49-F238E27FC236}">
                  <a16:creationId xmlns:a16="http://schemas.microsoft.com/office/drawing/2014/main" id="{1AF883B4-7241-47A3-AC4C-F1F82A67850A}"/>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04" name="Freeform 19">
              <a:extLst>
                <a:ext uri="{FF2B5EF4-FFF2-40B4-BE49-F238E27FC236}">
                  <a16:creationId xmlns:a16="http://schemas.microsoft.com/office/drawing/2014/main" id="{DF150220-0E2E-4DFC-8BA2-DF5246B35CD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05" name="Freeform 20">
              <a:extLst>
                <a:ext uri="{FF2B5EF4-FFF2-40B4-BE49-F238E27FC236}">
                  <a16:creationId xmlns:a16="http://schemas.microsoft.com/office/drawing/2014/main" id="{279BD7B1-BAF0-4E02-A53F-B49FF5A806E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6006" name="Freeform 21">
              <a:extLst>
                <a:ext uri="{FF2B5EF4-FFF2-40B4-BE49-F238E27FC236}">
                  <a16:creationId xmlns:a16="http://schemas.microsoft.com/office/drawing/2014/main" id="{44A57BF1-18DB-43C0-8562-3ADFAF645E25}"/>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7" name="Freeform 22">
              <a:extLst>
                <a:ext uri="{FF2B5EF4-FFF2-40B4-BE49-F238E27FC236}">
                  <a16:creationId xmlns:a16="http://schemas.microsoft.com/office/drawing/2014/main" id="{1828B315-9B43-4EBC-857E-5CA990100B22}"/>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8" name="Freeform 23">
              <a:extLst>
                <a:ext uri="{FF2B5EF4-FFF2-40B4-BE49-F238E27FC236}">
                  <a16:creationId xmlns:a16="http://schemas.microsoft.com/office/drawing/2014/main" id="{B9A9ABB4-7A2A-409F-A416-A4554E461F21}"/>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6009" name="Freeform 24">
              <a:extLst>
                <a:ext uri="{FF2B5EF4-FFF2-40B4-BE49-F238E27FC236}">
                  <a16:creationId xmlns:a16="http://schemas.microsoft.com/office/drawing/2014/main" id="{0F733E67-23B6-49B6-B096-531BFF38F405}"/>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5" name="Group 13">
            <a:extLst>
              <a:ext uri="{FF2B5EF4-FFF2-40B4-BE49-F238E27FC236}">
                <a16:creationId xmlns:a16="http://schemas.microsoft.com/office/drawing/2014/main" id="{05D27518-D477-462B-9E44-DC57EAF43A71}"/>
              </a:ext>
            </a:extLst>
          </p:cNvPr>
          <p:cNvGrpSpPr>
            <a:grpSpLocks/>
          </p:cNvGrpSpPr>
          <p:nvPr/>
        </p:nvGrpSpPr>
        <p:grpSpPr bwMode="auto">
          <a:xfrm flipH="1">
            <a:off x="6356350" y="4522788"/>
            <a:ext cx="790575" cy="706437"/>
            <a:chOff x="864" y="1968"/>
            <a:chExt cx="912" cy="816"/>
          </a:xfrm>
        </p:grpSpPr>
        <p:sp>
          <p:nvSpPr>
            <p:cNvPr id="125988" name="Freeform 14">
              <a:extLst>
                <a:ext uri="{FF2B5EF4-FFF2-40B4-BE49-F238E27FC236}">
                  <a16:creationId xmlns:a16="http://schemas.microsoft.com/office/drawing/2014/main" id="{7FFA6B1F-31D7-4FCD-8EAC-E17A1131E504}"/>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9" name="Freeform 15">
              <a:extLst>
                <a:ext uri="{FF2B5EF4-FFF2-40B4-BE49-F238E27FC236}">
                  <a16:creationId xmlns:a16="http://schemas.microsoft.com/office/drawing/2014/main" id="{CB19DB7E-C8B1-4658-9143-5DC0180A332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0" name="Freeform 16">
              <a:extLst>
                <a:ext uri="{FF2B5EF4-FFF2-40B4-BE49-F238E27FC236}">
                  <a16:creationId xmlns:a16="http://schemas.microsoft.com/office/drawing/2014/main" id="{5BC6DD6A-2D8B-4388-A407-4B3680BCC86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1" name="Freeform 17">
              <a:extLst>
                <a:ext uri="{FF2B5EF4-FFF2-40B4-BE49-F238E27FC236}">
                  <a16:creationId xmlns:a16="http://schemas.microsoft.com/office/drawing/2014/main" id="{663C81B7-7C75-48B7-B3B1-35AD473A30ED}"/>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2" name="Freeform 18">
              <a:extLst>
                <a:ext uri="{FF2B5EF4-FFF2-40B4-BE49-F238E27FC236}">
                  <a16:creationId xmlns:a16="http://schemas.microsoft.com/office/drawing/2014/main" id="{D1B5B018-DA62-4E7A-9694-A92721DA6BC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93" name="Freeform 19">
              <a:extLst>
                <a:ext uri="{FF2B5EF4-FFF2-40B4-BE49-F238E27FC236}">
                  <a16:creationId xmlns:a16="http://schemas.microsoft.com/office/drawing/2014/main" id="{4B83C628-5F15-45A6-AF93-F9DF1B9866E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94" name="Freeform 20">
              <a:extLst>
                <a:ext uri="{FF2B5EF4-FFF2-40B4-BE49-F238E27FC236}">
                  <a16:creationId xmlns:a16="http://schemas.microsoft.com/office/drawing/2014/main" id="{61EB1E52-9A77-4C8B-90D0-CD588EB8283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95" name="Freeform 21">
              <a:extLst>
                <a:ext uri="{FF2B5EF4-FFF2-40B4-BE49-F238E27FC236}">
                  <a16:creationId xmlns:a16="http://schemas.microsoft.com/office/drawing/2014/main" id="{E2998E28-2370-4564-A0A3-720728A11D98}"/>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6" name="Freeform 22">
              <a:extLst>
                <a:ext uri="{FF2B5EF4-FFF2-40B4-BE49-F238E27FC236}">
                  <a16:creationId xmlns:a16="http://schemas.microsoft.com/office/drawing/2014/main" id="{8F3694F8-6248-4008-AF01-1AF08EA5A127}"/>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7" name="Freeform 23">
              <a:extLst>
                <a:ext uri="{FF2B5EF4-FFF2-40B4-BE49-F238E27FC236}">
                  <a16:creationId xmlns:a16="http://schemas.microsoft.com/office/drawing/2014/main" id="{38E1599E-9A79-451E-A90B-9F1204682442}"/>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98" name="Freeform 24">
              <a:extLst>
                <a:ext uri="{FF2B5EF4-FFF2-40B4-BE49-F238E27FC236}">
                  <a16:creationId xmlns:a16="http://schemas.microsoft.com/office/drawing/2014/main" id="{F8B1638B-DFA9-4DB9-A90E-7A87EA1AEC9F}"/>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5976" name="Group 13">
            <a:extLst>
              <a:ext uri="{FF2B5EF4-FFF2-40B4-BE49-F238E27FC236}">
                <a16:creationId xmlns:a16="http://schemas.microsoft.com/office/drawing/2014/main" id="{32175DC1-9339-401E-9C89-1FD6689CF54E}"/>
              </a:ext>
            </a:extLst>
          </p:cNvPr>
          <p:cNvGrpSpPr>
            <a:grpSpLocks/>
          </p:cNvGrpSpPr>
          <p:nvPr/>
        </p:nvGrpSpPr>
        <p:grpSpPr bwMode="auto">
          <a:xfrm flipH="1">
            <a:off x="6356350" y="5486400"/>
            <a:ext cx="790575" cy="706438"/>
            <a:chOff x="864" y="1968"/>
            <a:chExt cx="912" cy="816"/>
          </a:xfrm>
        </p:grpSpPr>
        <p:sp>
          <p:nvSpPr>
            <p:cNvPr id="125977" name="Freeform 14">
              <a:extLst>
                <a:ext uri="{FF2B5EF4-FFF2-40B4-BE49-F238E27FC236}">
                  <a16:creationId xmlns:a16="http://schemas.microsoft.com/office/drawing/2014/main" id="{337DFD0F-2BB8-4EC3-9DDD-1E0B92D3D2B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78" name="Freeform 15">
              <a:extLst>
                <a:ext uri="{FF2B5EF4-FFF2-40B4-BE49-F238E27FC236}">
                  <a16:creationId xmlns:a16="http://schemas.microsoft.com/office/drawing/2014/main" id="{6BCC4EC3-380B-4524-8C1F-CB462BD055A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79" name="Freeform 16">
              <a:extLst>
                <a:ext uri="{FF2B5EF4-FFF2-40B4-BE49-F238E27FC236}">
                  <a16:creationId xmlns:a16="http://schemas.microsoft.com/office/drawing/2014/main" id="{A6CF6290-2770-49C9-9C5F-694BFD92EAF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0" name="Freeform 17">
              <a:extLst>
                <a:ext uri="{FF2B5EF4-FFF2-40B4-BE49-F238E27FC236}">
                  <a16:creationId xmlns:a16="http://schemas.microsoft.com/office/drawing/2014/main" id="{F358439E-098C-4757-AA5D-F2D23B693526}"/>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1" name="Freeform 18">
              <a:extLst>
                <a:ext uri="{FF2B5EF4-FFF2-40B4-BE49-F238E27FC236}">
                  <a16:creationId xmlns:a16="http://schemas.microsoft.com/office/drawing/2014/main" id="{2F85175E-D0D2-4DEF-BB81-F26EF6F90D3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82" name="Freeform 19">
              <a:extLst>
                <a:ext uri="{FF2B5EF4-FFF2-40B4-BE49-F238E27FC236}">
                  <a16:creationId xmlns:a16="http://schemas.microsoft.com/office/drawing/2014/main" id="{9DF49D29-85D8-4D8C-9FC7-9B789C31025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83" name="Freeform 20">
              <a:extLst>
                <a:ext uri="{FF2B5EF4-FFF2-40B4-BE49-F238E27FC236}">
                  <a16:creationId xmlns:a16="http://schemas.microsoft.com/office/drawing/2014/main" id="{2C9772EB-6272-4132-8474-157FBF54573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5984" name="Freeform 21">
              <a:extLst>
                <a:ext uri="{FF2B5EF4-FFF2-40B4-BE49-F238E27FC236}">
                  <a16:creationId xmlns:a16="http://schemas.microsoft.com/office/drawing/2014/main" id="{BBE1CB44-E7D9-487D-A4CE-42DDAC381846}"/>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5" name="Freeform 22">
              <a:extLst>
                <a:ext uri="{FF2B5EF4-FFF2-40B4-BE49-F238E27FC236}">
                  <a16:creationId xmlns:a16="http://schemas.microsoft.com/office/drawing/2014/main" id="{7952F1F5-FBBD-44F0-9E89-61E43C86AE3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6" name="Freeform 23">
              <a:extLst>
                <a:ext uri="{FF2B5EF4-FFF2-40B4-BE49-F238E27FC236}">
                  <a16:creationId xmlns:a16="http://schemas.microsoft.com/office/drawing/2014/main" id="{289E77F0-37A8-4106-9C84-DBE7F0CA0EB5}"/>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5987" name="Freeform 24">
              <a:extLst>
                <a:ext uri="{FF2B5EF4-FFF2-40B4-BE49-F238E27FC236}">
                  <a16:creationId xmlns:a16="http://schemas.microsoft.com/office/drawing/2014/main" id="{A5839546-D5ED-4925-B36B-D1CFE812F5A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5ABD144E-1A35-4C9D-84E5-0C7194D32727}"/>
              </a:ext>
            </a:extLst>
          </p:cNvPr>
          <p:cNvSpPr>
            <a:spLocks noGrp="1" noChangeArrowheads="1"/>
          </p:cNvSpPr>
          <p:nvPr>
            <p:ph type="title"/>
          </p:nvPr>
        </p:nvSpPr>
        <p:spPr/>
        <p:txBody>
          <a:bodyPr/>
          <a:lstStyle/>
          <a:p>
            <a:pPr eaLnBrk="1" hangingPunct="1"/>
            <a:r>
              <a:rPr lang="en-US" altLang="zh-CN">
                <a:ea typeface="宋体" panose="02010600030101010101" pitchFamily="2" charset="-122"/>
              </a:rPr>
              <a:t>Actual Scaling Process</a:t>
            </a:r>
          </a:p>
        </p:txBody>
      </p:sp>
      <p:sp>
        <p:nvSpPr>
          <p:cNvPr id="427" name="Footer Placeholder 1">
            <a:extLst>
              <a:ext uri="{FF2B5EF4-FFF2-40B4-BE49-F238E27FC236}">
                <a16:creationId xmlns:a16="http://schemas.microsoft.com/office/drawing/2014/main" id="{D681DA2D-AA8D-4B66-9833-2D4B6267426A}"/>
              </a:ext>
            </a:extLst>
          </p:cNvPr>
          <p:cNvSpPr>
            <a:spLocks noGrp="1"/>
          </p:cNvSpPr>
          <p:nvPr>
            <p:ph type="ftr" sz="quarter" idx="10"/>
          </p:nvPr>
        </p:nvSpPr>
        <p:spPr/>
        <p:txBody>
          <a:bodyPr/>
          <a:lstStyle/>
          <a:p>
            <a:pPr>
              <a:defRPr/>
            </a:pPr>
            <a:r>
              <a:rPr lang="en-US">
                <a:latin typeface="+mj-lt"/>
              </a:rPr>
              <a:t>Art of Multiprocessor Programming</a:t>
            </a:r>
          </a:p>
        </p:txBody>
      </p:sp>
      <p:sp>
        <p:nvSpPr>
          <p:cNvPr id="25603" name="Slide Number Placeholder 4">
            <a:extLst>
              <a:ext uri="{FF2B5EF4-FFF2-40B4-BE49-F238E27FC236}">
                <a16:creationId xmlns:a16="http://schemas.microsoft.com/office/drawing/2014/main" id="{3B0C258C-9BA8-40A6-97A5-1D909BCA4A42}"/>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8871B75-AA2F-4194-9687-B9015433673B}" type="slidenum">
              <a:rPr lang="ar-SA" altLang="zh-CN" sz="1400"/>
              <a:pPr algn="r"/>
              <a:t>12</a:t>
            </a:fld>
            <a:endParaRPr lang="en-US" altLang="zh-CN" sz="1400">
              <a:ea typeface="宋体" panose="02010600030101010101" pitchFamily="2" charset="-122"/>
              <a:cs typeface="Arial" panose="020B0604020202020204" pitchFamily="34" charset="0"/>
            </a:endParaRPr>
          </a:p>
        </p:txBody>
      </p:sp>
      <p:sp>
        <p:nvSpPr>
          <p:cNvPr id="25604" name="Rectangle 306">
            <a:extLst>
              <a:ext uri="{FF2B5EF4-FFF2-40B4-BE49-F238E27FC236}">
                <a16:creationId xmlns:a16="http://schemas.microsoft.com/office/drawing/2014/main" id="{0F25C771-5620-49FA-B919-20C5CFB8F407}"/>
              </a:ext>
            </a:extLst>
          </p:cNvPr>
          <p:cNvSpPr>
            <a:spLocks noChangeArrowheads="1"/>
          </p:cNvSpPr>
          <p:nvPr/>
        </p:nvSpPr>
        <p:spPr bwMode="auto">
          <a:xfrm>
            <a:off x="4351338" y="2992438"/>
            <a:ext cx="646112" cy="3190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05" name="Rectangle 307">
            <a:extLst>
              <a:ext uri="{FF2B5EF4-FFF2-40B4-BE49-F238E27FC236}">
                <a16:creationId xmlns:a16="http://schemas.microsoft.com/office/drawing/2014/main" id="{E32EB8EB-BB07-438F-89DC-78F73A3E5D18}"/>
              </a:ext>
            </a:extLst>
          </p:cNvPr>
          <p:cNvSpPr>
            <a:spLocks noChangeArrowheads="1"/>
          </p:cNvSpPr>
          <p:nvPr/>
        </p:nvSpPr>
        <p:spPr bwMode="auto">
          <a:xfrm>
            <a:off x="2406650" y="2992438"/>
            <a:ext cx="544513" cy="7127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06" name="Rectangle 308">
            <a:extLst>
              <a:ext uri="{FF2B5EF4-FFF2-40B4-BE49-F238E27FC236}">
                <a16:creationId xmlns:a16="http://schemas.microsoft.com/office/drawing/2014/main" id="{898584C6-A4D1-43A2-AE68-1114FE3DF81D}"/>
              </a:ext>
            </a:extLst>
          </p:cNvPr>
          <p:cNvSpPr>
            <a:spLocks noChangeArrowheads="1"/>
          </p:cNvSpPr>
          <p:nvPr/>
        </p:nvSpPr>
        <p:spPr bwMode="auto">
          <a:xfrm>
            <a:off x="2995613" y="2998788"/>
            <a:ext cx="544512" cy="71278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07" name="Rectangle 309">
            <a:extLst>
              <a:ext uri="{FF2B5EF4-FFF2-40B4-BE49-F238E27FC236}">
                <a16:creationId xmlns:a16="http://schemas.microsoft.com/office/drawing/2014/main" id="{55E30A19-9649-4B03-8C55-CD30AAA2856A}"/>
              </a:ext>
            </a:extLst>
          </p:cNvPr>
          <p:cNvSpPr>
            <a:spLocks noChangeArrowheads="1"/>
          </p:cNvSpPr>
          <p:nvPr/>
        </p:nvSpPr>
        <p:spPr bwMode="auto">
          <a:xfrm>
            <a:off x="5054600" y="3000375"/>
            <a:ext cx="384175" cy="404813"/>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08" name="Rectangle 310">
            <a:extLst>
              <a:ext uri="{FF2B5EF4-FFF2-40B4-BE49-F238E27FC236}">
                <a16:creationId xmlns:a16="http://schemas.microsoft.com/office/drawing/2014/main" id="{A189913B-F3CA-440A-AF1E-760D5ED3E56F}"/>
              </a:ext>
            </a:extLst>
          </p:cNvPr>
          <p:cNvSpPr>
            <a:spLocks noChangeArrowheads="1"/>
          </p:cNvSpPr>
          <p:nvPr/>
        </p:nvSpPr>
        <p:spPr bwMode="auto">
          <a:xfrm>
            <a:off x="4359275" y="3379788"/>
            <a:ext cx="646113" cy="34766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09" name="Rectangle 311">
            <a:extLst>
              <a:ext uri="{FF2B5EF4-FFF2-40B4-BE49-F238E27FC236}">
                <a16:creationId xmlns:a16="http://schemas.microsoft.com/office/drawing/2014/main" id="{857D0512-8F5A-4319-ABA9-811AA1843894}"/>
              </a:ext>
            </a:extLst>
          </p:cNvPr>
          <p:cNvSpPr>
            <a:spLocks noChangeArrowheads="1"/>
          </p:cNvSpPr>
          <p:nvPr/>
        </p:nvSpPr>
        <p:spPr bwMode="auto">
          <a:xfrm>
            <a:off x="5032375" y="3486150"/>
            <a:ext cx="414338" cy="233363"/>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0" name="Rectangle 312">
            <a:extLst>
              <a:ext uri="{FF2B5EF4-FFF2-40B4-BE49-F238E27FC236}">
                <a16:creationId xmlns:a16="http://schemas.microsoft.com/office/drawing/2014/main" id="{D2D94C82-D022-414F-8744-628926C2A0C0}"/>
              </a:ext>
            </a:extLst>
          </p:cNvPr>
          <p:cNvSpPr>
            <a:spLocks noChangeArrowheads="1"/>
          </p:cNvSpPr>
          <p:nvPr/>
        </p:nvSpPr>
        <p:spPr bwMode="auto">
          <a:xfrm>
            <a:off x="6245225" y="3008313"/>
            <a:ext cx="320675" cy="34131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1" name="Rectangle 313">
            <a:extLst>
              <a:ext uri="{FF2B5EF4-FFF2-40B4-BE49-F238E27FC236}">
                <a16:creationId xmlns:a16="http://schemas.microsoft.com/office/drawing/2014/main" id="{D9B80605-1D2A-41C4-821A-21DAC00E1E39}"/>
              </a:ext>
            </a:extLst>
          </p:cNvPr>
          <p:cNvSpPr>
            <a:spLocks noChangeArrowheads="1"/>
          </p:cNvSpPr>
          <p:nvPr/>
        </p:nvSpPr>
        <p:spPr bwMode="auto">
          <a:xfrm>
            <a:off x="6592888" y="3008313"/>
            <a:ext cx="133350" cy="298450"/>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2" name="Rectangle 314">
            <a:extLst>
              <a:ext uri="{FF2B5EF4-FFF2-40B4-BE49-F238E27FC236}">
                <a16:creationId xmlns:a16="http://schemas.microsoft.com/office/drawing/2014/main" id="{9E3B5F87-D577-40EA-A6E5-11213EC3C4F5}"/>
              </a:ext>
            </a:extLst>
          </p:cNvPr>
          <p:cNvSpPr>
            <a:spLocks noChangeArrowheads="1"/>
          </p:cNvSpPr>
          <p:nvPr/>
        </p:nvSpPr>
        <p:spPr bwMode="auto">
          <a:xfrm>
            <a:off x="6246813" y="3402013"/>
            <a:ext cx="222250"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3" name="Rectangle 315">
            <a:extLst>
              <a:ext uri="{FF2B5EF4-FFF2-40B4-BE49-F238E27FC236}">
                <a16:creationId xmlns:a16="http://schemas.microsoft.com/office/drawing/2014/main" id="{F499DCAD-C5BB-4042-B171-B67970013EB1}"/>
              </a:ext>
            </a:extLst>
          </p:cNvPr>
          <p:cNvSpPr>
            <a:spLocks noChangeArrowheads="1"/>
          </p:cNvSpPr>
          <p:nvPr/>
        </p:nvSpPr>
        <p:spPr bwMode="auto">
          <a:xfrm>
            <a:off x="6508750" y="3402013"/>
            <a:ext cx="220663" cy="3254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4" name="Rectangle 316">
            <a:extLst>
              <a:ext uri="{FF2B5EF4-FFF2-40B4-BE49-F238E27FC236}">
                <a16:creationId xmlns:a16="http://schemas.microsoft.com/office/drawing/2014/main" id="{48557F89-D85B-4204-9B35-75AA4FCFB808}"/>
              </a:ext>
            </a:extLst>
          </p:cNvPr>
          <p:cNvSpPr>
            <a:spLocks noChangeArrowheads="1"/>
          </p:cNvSpPr>
          <p:nvPr/>
        </p:nvSpPr>
        <p:spPr bwMode="auto">
          <a:xfrm>
            <a:off x="6804025" y="3008313"/>
            <a:ext cx="204788" cy="254000"/>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5" name="Rectangle 317">
            <a:extLst>
              <a:ext uri="{FF2B5EF4-FFF2-40B4-BE49-F238E27FC236}">
                <a16:creationId xmlns:a16="http://schemas.microsoft.com/office/drawing/2014/main" id="{E5E190D1-D036-431B-98E2-7E42EFAB1E02}"/>
              </a:ext>
            </a:extLst>
          </p:cNvPr>
          <p:cNvSpPr>
            <a:spLocks noChangeArrowheads="1"/>
          </p:cNvSpPr>
          <p:nvPr/>
        </p:nvSpPr>
        <p:spPr bwMode="auto">
          <a:xfrm>
            <a:off x="7064375" y="3008313"/>
            <a:ext cx="219075" cy="500062"/>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6" name="Rectangle 318">
            <a:extLst>
              <a:ext uri="{FF2B5EF4-FFF2-40B4-BE49-F238E27FC236}">
                <a16:creationId xmlns:a16="http://schemas.microsoft.com/office/drawing/2014/main" id="{BDEEFA90-A8D0-476D-9B0F-CAE3BBFB22D6}"/>
              </a:ext>
            </a:extLst>
          </p:cNvPr>
          <p:cNvSpPr>
            <a:spLocks noChangeArrowheads="1"/>
          </p:cNvSpPr>
          <p:nvPr/>
        </p:nvSpPr>
        <p:spPr bwMode="auto">
          <a:xfrm>
            <a:off x="6791325" y="3300413"/>
            <a:ext cx="222250" cy="427037"/>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617" name="Rectangle 319">
            <a:extLst>
              <a:ext uri="{FF2B5EF4-FFF2-40B4-BE49-F238E27FC236}">
                <a16:creationId xmlns:a16="http://schemas.microsoft.com/office/drawing/2014/main" id="{E15B7759-6952-4909-9381-CB6F0FC39E51}"/>
              </a:ext>
            </a:extLst>
          </p:cNvPr>
          <p:cNvSpPr>
            <a:spLocks noChangeArrowheads="1"/>
          </p:cNvSpPr>
          <p:nvPr/>
        </p:nvSpPr>
        <p:spPr bwMode="auto">
          <a:xfrm>
            <a:off x="7067550" y="3517900"/>
            <a:ext cx="206375" cy="209550"/>
          </a:xfrm>
          <a:prstGeom prst="rect">
            <a:avLst/>
          </a:prstGeom>
          <a:solidFill>
            <a:srgbClr val="FFFFCC"/>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8451" name="Group 170">
            <a:extLst>
              <a:ext uri="{FF2B5EF4-FFF2-40B4-BE49-F238E27FC236}">
                <a16:creationId xmlns:a16="http://schemas.microsoft.com/office/drawing/2014/main" id="{C9D2D02E-CFB7-4B01-A0CD-868B6BB0BBDF}"/>
              </a:ext>
            </a:extLst>
          </p:cNvPr>
          <p:cNvGrpSpPr>
            <a:grpSpLocks/>
          </p:cNvGrpSpPr>
          <p:nvPr/>
        </p:nvGrpSpPr>
        <p:grpSpPr bwMode="auto">
          <a:xfrm>
            <a:off x="6596063" y="3028950"/>
            <a:ext cx="192087" cy="417513"/>
            <a:chOff x="2160" y="1548"/>
            <a:chExt cx="309" cy="441"/>
          </a:xfrm>
        </p:grpSpPr>
        <p:sp>
          <p:nvSpPr>
            <p:cNvPr id="25740" name="Freeform 171">
              <a:extLst>
                <a:ext uri="{FF2B5EF4-FFF2-40B4-BE49-F238E27FC236}">
                  <a16:creationId xmlns:a16="http://schemas.microsoft.com/office/drawing/2014/main" id="{2EE04436-8056-4EF8-997B-7F6FF348B00A}"/>
                </a:ext>
              </a:extLst>
            </p:cNvPr>
            <p:cNvSpPr>
              <a:spLocks/>
            </p:cNvSpPr>
            <p:nvPr/>
          </p:nvSpPr>
          <p:spPr bwMode="auto">
            <a:xfrm>
              <a:off x="2160" y="1548"/>
              <a:ext cx="140"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741" name="Freeform 172">
              <a:extLst>
                <a:ext uri="{FF2B5EF4-FFF2-40B4-BE49-F238E27FC236}">
                  <a16:creationId xmlns:a16="http://schemas.microsoft.com/office/drawing/2014/main" id="{09D28926-F90F-4BA6-A7C5-C1A076023833}"/>
                </a:ext>
              </a:extLst>
            </p:cNvPr>
            <p:cNvSpPr>
              <a:spLocks/>
            </p:cNvSpPr>
            <p:nvPr/>
          </p:nvSpPr>
          <p:spPr bwMode="auto">
            <a:xfrm>
              <a:off x="2267" y="1692"/>
              <a:ext cx="143"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42" name="Freeform 173">
              <a:extLst>
                <a:ext uri="{FF2B5EF4-FFF2-40B4-BE49-F238E27FC236}">
                  <a16:creationId xmlns:a16="http://schemas.microsoft.com/office/drawing/2014/main" id="{82957CA5-667A-4A08-B888-A24E6E3FD0EF}"/>
                </a:ext>
              </a:extLst>
            </p:cNvPr>
            <p:cNvSpPr>
              <a:spLocks/>
            </p:cNvSpPr>
            <p:nvPr/>
          </p:nvSpPr>
          <p:spPr bwMode="auto">
            <a:xfrm>
              <a:off x="2201" y="1587"/>
              <a:ext cx="232"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743" name="Freeform 174">
              <a:extLst>
                <a:ext uri="{FF2B5EF4-FFF2-40B4-BE49-F238E27FC236}">
                  <a16:creationId xmlns:a16="http://schemas.microsoft.com/office/drawing/2014/main" id="{80689972-3255-4C13-9674-156EE3DB54FF}"/>
                </a:ext>
              </a:extLst>
            </p:cNvPr>
            <p:cNvSpPr>
              <a:spLocks/>
            </p:cNvSpPr>
            <p:nvPr/>
          </p:nvSpPr>
          <p:spPr bwMode="auto">
            <a:xfrm>
              <a:off x="2280" y="1680"/>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44" name="Freeform 175">
              <a:extLst>
                <a:ext uri="{FF2B5EF4-FFF2-40B4-BE49-F238E27FC236}">
                  <a16:creationId xmlns:a16="http://schemas.microsoft.com/office/drawing/2014/main" id="{5F66BC2C-9887-4B80-B2EB-80F136D7F833}"/>
                </a:ext>
              </a:extLst>
            </p:cNvPr>
            <p:cNvSpPr>
              <a:spLocks/>
            </p:cNvSpPr>
            <p:nvPr/>
          </p:nvSpPr>
          <p:spPr bwMode="auto">
            <a:xfrm>
              <a:off x="2173" y="1634"/>
              <a:ext cx="171" cy="355"/>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745" name="Freeform 176">
              <a:extLst>
                <a:ext uri="{FF2B5EF4-FFF2-40B4-BE49-F238E27FC236}">
                  <a16:creationId xmlns:a16="http://schemas.microsoft.com/office/drawing/2014/main" id="{FB2D0915-432F-41F0-A177-F38CBE5FBE28}"/>
                </a:ext>
              </a:extLst>
            </p:cNvPr>
            <p:cNvSpPr>
              <a:spLocks/>
            </p:cNvSpPr>
            <p:nvPr/>
          </p:nvSpPr>
          <p:spPr bwMode="auto">
            <a:xfrm>
              <a:off x="2252" y="1590"/>
              <a:ext cx="110"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46" name="Freeform 177">
              <a:extLst>
                <a:ext uri="{FF2B5EF4-FFF2-40B4-BE49-F238E27FC236}">
                  <a16:creationId xmlns:a16="http://schemas.microsoft.com/office/drawing/2014/main" id="{A36ABA19-EA96-4786-B2D4-3BE94AB0F464}"/>
                </a:ext>
              </a:extLst>
            </p:cNvPr>
            <p:cNvSpPr>
              <a:spLocks/>
            </p:cNvSpPr>
            <p:nvPr/>
          </p:nvSpPr>
          <p:spPr bwMode="auto">
            <a:xfrm>
              <a:off x="2303" y="1843"/>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452" name="Group 178">
            <a:extLst>
              <a:ext uri="{FF2B5EF4-FFF2-40B4-BE49-F238E27FC236}">
                <a16:creationId xmlns:a16="http://schemas.microsoft.com/office/drawing/2014/main" id="{4CF62218-420B-4CF6-862A-7B8975B7B05C}"/>
              </a:ext>
            </a:extLst>
          </p:cNvPr>
          <p:cNvGrpSpPr>
            <a:grpSpLocks/>
          </p:cNvGrpSpPr>
          <p:nvPr/>
        </p:nvGrpSpPr>
        <p:grpSpPr bwMode="auto">
          <a:xfrm>
            <a:off x="6215063" y="3114675"/>
            <a:ext cx="206375" cy="344488"/>
            <a:chOff x="2160" y="1548"/>
            <a:chExt cx="309" cy="441"/>
          </a:xfrm>
        </p:grpSpPr>
        <p:sp>
          <p:nvSpPr>
            <p:cNvPr id="25748" name="Freeform 179">
              <a:extLst>
                <a:ext uri="{FF2B5EF4-FFF2-40B4-BE49-F238E27FC236}">
                  <a16:creationId xmlns:a16="http://schemas.microsoft.com/office/drawing/2014/main" id="{C97405C0-C30D-421F-8FFD-A1BD0DFC0420}"/>
                </a:ext>
              </a:extLst>
            </p:cNvPr>
            <p:cNvSpPr>
              <a:spLocks/>
            </p:cNvSpPr>
            <p:nvPr/>
          </p:nvSpPr>
          <p:spPr bwMode="auto">
            <a:xfrm>
              <a:off x="2160" y="1548"/>
              <a:ext cx="140" cy="429"/>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749" name="Freeform 180">
              <a:extLst>
                <a:ext uri="{FF2B5EF4-FFF2-40B4-BE49-F238E27FC236}">
                  <a16:creationId xmlns:a16="http://schemas.microsoft.com/office/drawing/2014/main" id="{BA46F235-7B61-4DC5-8DC7-36B169B78C6E}"/>
                </a:ext>
              </a:extLst>
            </p:cNvPr>
            <p:cNvSpPr>
              <a:spLocks/>
            </p:cNvSpPr>
            <p:nvPr/>
          </p:nvSpPr>
          <p:spPr bwMode="auto">
            <a:xfrm>
              <a:off x="2267" y="1692"/>
              <a:ext cx="145" cy="293"/>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50" name="Freeform 181">
              <a:extLst>
                <a:ext uri="{FF2B5EF4-FFF2-40B4-BE49-F238E27FC236}">
                  <a16:creationId xmlns:a16="http://schemas.microsoft.com/office/drawing/2014/main" id="{A01538BB-CCE5-445F-BBD3-1EB689F7A517}"/>
                </a:ext>
              </a:extLst>
            </p:cNvPr>
            <p:cNvSpPr>
              <a:spLocks/>
            </p:cNvSpPr>
            <p:nvPr/>
          </p:nvSpPr>
          <p:spPr bwMode="auto">
            <a:xfrm>
              <a:off x="2200" y="1587"/>
              <a:ext cx="233"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751" name="Freeform 182">
              <a:extLst>
                <a:ext uri="{FF2B5EF4-FFF2-40B4-BE49-F238E27FC236}">
                  <a16:creationId xmlns:a16="http://schemas.microsoft.com/office/drawing/2014/main" id="{1ADC18C0-D972-4E23-9B19-560931D94745}"/>
                </a:ext>
              </a:extLst>
            </p:cNvPr>
            <p:cNvSpPr>
              <a:spLocks/>
            </p:cNvSpPr>
            <p:nvPr/>
          </p:nvSpPr>
          <p:spPr bwMode="auto">
            <a:xfrm>
              <a:off x="2279" y="1680"/>
              <a:ext cx="190" cy="293"/>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52" name="Freeform 183">
              <a:extLst>
                <a:ext uri="{FF2B5EF4-FFF2-40B4-BE49-F238E27FC236}">
                  <a16:creationId xmlns:a16="http://schemas.microsoft.com/office/drawing/2014/main" id="{DF15A306-5626-45F1-81A4-80D33FDBCD0E}"/>
                </a:ext>
              </a:extLst>
            </p:cNvPr>
            <p:cNvSpPr>
              <a:spLocks/>
            </p:cNvSpPr>
            <p:nvPr/>
          </p:nvSpPr>
          <p:spPr bwMode="auto">
            <a:xfrm>
              <a:off x="2174" y="1633"/>
              <a:ext cx="169"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753" name="Freeform 184">
              <a:extLst>
                <a:ext uri="{FF2B5EF4-FFF2-40B4-BE49-F238E27FC236}">
                  <a16:creationId xmlns:a16="http://schemas.microsoft.com/office/drawing/2014/main" id="{F737812A-96AF-4B2F-A676-8B70FEF27926}"/>
                </a:ext>
              </a:extLst>
            </p:cNvPr>
            <p:cNvSpPr>
              <a:spLocks/>
            </p:cNvSpPr>
            <p:nvPr/>
          </p:nvSpPr>
          <p:spPr bwMode="auto">
            <a:xfrm>
              <a:off x="2250" y="1591"/>
              <a:ext cx="112" cy="386"/>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54" name="Freeform 185">
              <a:extLst>
                <a:ext uri="{FF2B5EF4-FFF2-40B4-BE49-F238E27FC236}">
                  <a16:creationId xmlns:a16="http://schemas.microsoft.com/office/drawing/2014/main" id="{6B1B8A8E-862D-4D28-AA07-30C47BB8B099}"/>
                </a:ext>
              </a:extLst>
            </p:cNvPr>
            <p:cNvSpPr>
              <a:spLocks/>
            </p:cNvSpPr>
            <p:nvPr/>
          </p:nvSpPr>
          <p:spPr bwMode="auto">
            <a:xfrm>
              <a:off x="2305" y="1843"/>
              <a:ext cx="126"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sp>
        <p:nvSpPr>
          <p:cNvPr id="25835" name="Rectangle 267">
            <a:extLst>
              <a:ext uri="{FF2B5EF4-FFF2-40B4-BE49-F238E27FC236}">
                <a16:creationId xmlns:a16="http://schemas.microsoft.com/office/drawing/2014/main" id="{62711DB7-B6E5-4189-92BD-0A9D5BB69256}"/>
              </a:ext>
            </a:extLst>
          </p:cNvPr>
          <p:cNvSpPr>
            <a:spLocks noChangeArrowheads="1"/>
          </p:cNvSpPr>
          <p:nvPr/>
        </p:nvSpPr>
        <p:spPr bwMode="auto">
          <a:xfrm>
            <a:off x="2403475" y="1473200"/>
            <a:ext cx="4906963" cy="1117600"/>
          </a:xfrm>
          <a:prstGeom prst="rect">
            <a:avLst/>
          </a:prstGeom>
          <a:solidFill>
            <a:schemeClr val="bg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836" name="Oval 268">
            <a:extLst>
              <a:ext uri="{FF2B5EF4-FFF2-40B4-BE49-F238E27FC236}">
                <a16:creationId xmlns:a16="http://schemas.microsoft.com/office/drawing/2014/main" id="{BEED82CC-BF5A-46A6-B876-174C712D1440}"/>
              </a:ext>
            </a:extLst>
          </p:cNvPr>
          <p:cNvSpPr>
            <a:spLocks noChangeArrowheads="1"/>
          </p:cNvSpPr>
          <p:nvPr/>
        </p:nvSpPr>
        <p:spPr bwMode="auto">
          <a:xfrm>
            <a:off x="2897188" y="250507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37" name="Oval 269">
            <a:extLst>
              <a:ext uri="{FF2B5EF4-FFF2-40B4-BE49-F238E27FC236}">
                <a16:creationId xmlns:a16="http://schemas.microsoft.com/office/drawing/2014/main" id="{A0378F0F-79D8-4F55-8891-801304905A33}"/>
              </a:ext>
            </a:extLst>
          </p:cNvPr>
          <p:cNvSpPr>
            <a:spLocks noChangeArrowheads="1"/>
          </p:cNvSpPr>
          <p:nvPr/>
        </p:nvSpPr>
        <p:spPr bwMode="auto">
          <a:xfrm>
            <a:off x="4738688" y="2473325"/>
            <a:ext cx="88900" cy="115888"/>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38" name="Oval 270">
            <a:extLst>
              <a:ext uri="{FF2B5EF4-FFF2-40B4-BE49-F238E27FC236}">
                <a16:creationId xmlns:a16="http://schemas.microsoft.com/office/drawing/2014/main" id="{F3BDA3BA-21AE-489B-B59D-B89B31D8C418}"/>
              </a:ext>
            </a:extLst>
          </p:cNvPr>
          <p:cNvSpPr>
            <a:spLocks noChangeArrowheads="1"/>
          </p:cNvSpPr>
          <p:nvPr/>
        </p:nvSpPr>
        <p:spPr bwMode="auto">
          <a:xfrm>
            <a:off x="6769100" y="2341563"/>
            <a:ext cx="88900" cy="115887"/>
          </a:xfrm>
          <a:prstGeom prst="ellipse">
            <a:avLst/>
          </a:prstGeom>
          <a:solidFill>
            <a:srgbClr val="CC0000">
              <a:alpha val="50195"/>
            </a:srgbClr>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457" name="Group 271">
            <a:extLst>
              <a:ext uri="{FF2B5EF4-FFF2-40B4-BE49-F238E27FC236}">
                <a16:creationId xmlns:a16="http://schemas.microsoft.com/office/drawing/2014/main" id="{7EE7F0C7-B4FB-492C-99A5-828932C816E5}"/>
              </a:ext>
            </a:extLst>
          </p:cNvPr>
          <p:cNvGrpSpPr>
            <a:grpSpLocks/>
          </p:cNvGrpSpPr>
          <p:nvPr/>
        </p:nvGrpSpPr>
        <p:grpSpPr bwMode="auto">
          <a:xfrm>
            <a:off x="6192838" y="2808288"/>
            <a:ext cx="119062" cy="200025"/>
            <a:chOff x="2160" y="1548"/>
            <a:chExt cx="309" cy="441"/>
          </a:xfrm>
        </p:grpSpPr>
        <p:sp>
          <p:nvSpPr>
            <p:cNvPr id="25840" name="Freeform 272">
              <a:extLst>
                <a:ext uri="{FF2B5EF4-FFF2-40B4-BE49-F238E27FC236}">
                  <a16:creationId xmlns:a16="http://schemas.microsoft.com/office/drawing/2014/main" id="{384ECF1E-151D-420B-8879-39B6244992C1}"/>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41" name="Freeform 273">
              <a:extLst>
                <a:ext uri="{FF2B5EF4-FFF2-40B4-BE49-F238E27FC236}">
                  <a16:creationId xmlns:a16="http://schemas.microsoft.com/office/drawing/2014/main" id="{1420403A-B69C-4E64-8E45-E76BDFE5C493}"/>
                </a:ext>
              </a:extLst>
            </p:cNvPr>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42" name="Freeform 274">
              <a:extLst>
                <a:ext uri="{FF2B5EF4-FFF2-40B4-BE49-F238E27FC236}">
                  <a16:creationId xmlns:a16="http://schemas.microsoft.com/office/drawing/2014/main" id="{598AB833-6BA0-42B4-94C8-74CF242FDA26}"/>
                </a:ext>
              </a:extLst>
            </p:cNvPr>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43" name="Freeform 275">
              <a:extLst>
                <a:ext uri="{FF2B5EF4-FFF2-40B4-BE49-F238E27FC236}">
                  <a16:creationId xmlns:a16="http://schemas.microsoft.com/office/drawing/2014/main" id="{AA1F513B-B6DF-4038-BF05-C33768559B7D}"/>
                </a:ext>
              </a:extLst>
            </p:cNvPr>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44" name="Freeform 276">
              <a:extLst>
                <a:ext uri="{FF2B5EF4-FFF2-40B4-BE49-F238E27FC236}">
                  <a16:creationId xmlns:a16="http://schemas.microsoft.com/office/drawing/2014/main" id="{30B9C263-E260-4C5A-9F92-044509461794}"/>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45" name="Freeform 277">
              <a:extLst>
                <a:ext uri="{FF2B5EF4-FFF2-40B4-BE49-F238E27FC236}">
                  <a16:creationId xmlns:a16="http://schemas.microsoft.com/office/drawing/2014/main" id="{EDBC361B-CBE4-4470-911C-8DD8D9C1786F}"/>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46" name="Freeform 278">
              <a:extLst>
                <a:ext uri="{FF2B5EF4-FFF2-40B4-BE49-F238E27FC236}">
                  <a16:creationId xmlns:a16="http://schemas.microsoft.com/office/drawing/2014/main" id="{35F280F7-D2DF-4015-BC7C-F8FE483BC8B1}"/>
                </a:ext>
              </a:extLst>
            </p:cNvPr>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458" name="Group 279">
            <a:extLst>
              <a:ext uri="{FF2B5EF4-FFF2-40B4-BE49-F238E27FC236}">
                <a16:creationId xmlns:a16="http://schemas.microsoft.com/office/drawing/2014/main" id="{F3410195-91A0-404D-A8C6-7B3B9C775108}"/>
              </a:ext>
            </a:extLst>
          </p:cNvPr>
          <p:cNvGrpSpPr>
            <a:grpSpLocks/>
          </p:cNvGrpSpPr>
          <p:nvPr/>
        </p:nvGrpSpPr>
        <p:grpSpPr bwMode="auto">
          <a:xfrm>
            <a:off x="7051675" y="3314700"/>
            <a:ext cx="119063" cy="200025"/>
            <a:chOff x="2160" y="1548"/>
            <a:chExt cx="309" cy="441"/>
          </a:xfrm>
        </p:grpSpPr>
        <p:sp>
          <p:nvSpPr>
            <p:cNvPr id="25848" name="Freeform 280">
              <a:extLst>
                <a:ext uri="{FF2B5EF4-FFF2-40B4-BE49-F238E27FC236}">
                  <a16:creationId xmlns:a16="http://schemas.microsoft.com/office/drawing/2014/main" id="{C2B37A3A-2974-47CC-8847-1743F71C7EC9}"/>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49" name="Freeform 281">
              <a:extLst>
                <a:ext uri="{FF2B5EF4-FFF2-40B4-BE49-F238E27FC236}">
                  <a16:creationId xmlns:a16="http://schemas.microsoft.com/office/drawing/2014/main" id="{EA6823D2-B8A7-4AC9-B143-17B8DFAC14D2}"/>
                </a:ext>
              </a:extLst>
            </p:cNvPr>
            <p:cNvSpPr>
              <a:spLocks/>
            </p:cNvSpPr>
            <p:nvPr/>
          </p:nvSpPr>
          <p:spPr bwMode="auto">
            <a:xfrm>
              <a:off x="2267" y="1692"/>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50" name="Freeform 282">
              <a:extLst>
                <a:ext uri="{FF2B5EF4-FFF2-40B4-BE49-F238E27FC236}">
                  <a16:creationId xmlns:a16="http://schemas.microsoft.com/office/drawing/2014/main" id="{73C9D36A-3D40-48F7-8F46-165C997ADA60}"/>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51" name="Freeform 283">
              <a:extLst>
                <a:ext uri="{FF2B5EF4-FFF2-40B4-BE49-F238E27FC236}">
                  <a16:creationId xmlns:a16="http://schemas.microsoft.com/office/drawing/2014/main" id="{EB58BCCB-8C6D-40FD-9FD8-4EFE9B9164BA}"/>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52" name="Freeform 284">
              <a:extLst>
                <a:ext uri="{FF2B5EF4-FFF2-40B4-BE49-F238E27FC236}">
                  <a16:creationId xmlns:a16="http://schemas.microsoft.com/office/drawing/2014/main" id="{3653579A-78AF-4C08-9721-6D2CD6398508}"/>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53" name="Freeform 285">
              <a:extLst>
                <a:ext uri="{FF2B5EF4-FFF2-40B4-BE49-F238E27FC236}">
                  <a16:creationId xmlns:a16="http://schemas.microsoft.com/office/drawing/2014/main" id="{B94A01BE-92E1-4F42-8C31-E50EAF5D9797}"/>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54" name="Freeform 286">
              <a:extLst>
                <a:ext uri="{FF2B5EF4-FFF2-40B4-BE49-F238E27FC236}">
                  <a16:creationId xmlns:a16="http://schemas.microsoft.com/office/drawing/2014/main" id="{C8AE7591-02B6-4ADF-8D54-EEB45A78B059}"/>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459" name="Group 287">
            <a:extLst>
              <a:ext uri="{FF2B5EF4-FFF2-40B4-BE49-F238E27FC236}">
                <a16:creationId xmlns:a16="http://schemas.microsoft.com/office/drawing/2014/main" id="{90EB314A-B877-4CE4-A036-769EDA3A6270}"/>
              </a:ext>
            </a:extLst>
          </p:cNvPr>
          <p:cNvGrpSpPr>
            <a:grpSpLocks/>
          </p:cNvGrpSpPr>
          <p:nvPr/>
        </p:nvGrpSpPr>
        <p:grpSpPr bwMode="auto">
          <a:xfrm>
            <a:off x="7165975" y="2924175"/>
            <a:ext cx="119063" cy="200025"/>
            <a:chOff x="2160" y="1548"/>
            <a:chExt cx="309" cy="441"/>
          </a:xfrm>
        </p:grpSpPr>
        <p:sp>
          <p:nvSpPr>
            <p:cNvPr id="25856" name="Freeform 288">
              <a:extLst>
                <a:ext uri="{FF2B5EF4-FFF2-40B4-BE49-F238E27FC236}">
                  <a16:creationId xmlns:a16="http://schemas.microsoft.com/office/drawing/2014/main" id="{2EB15CC2-116A-42A7-B451-4AA47C613A5D}"/>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57" name="Freeform 289">
              <a:extLst>
                <a:ext uri="{FF2B5EF4-FFF2-40B4-BE49-F238E27FC236}">
                  <a16:creationId xmlns:a16="http://schemas.microsoft.com/office/drawing/2014/main" id="{67C5E5CA-BD8E-4BBF-B5BA-EBD150CAF4FA}"/>
                </a:ext>
              </a:extLst>
            </p:cNvPr>
            <p:cNvSpPr>
              <a:spLocks/>
            </p:cNvSpPr>
            <p:nvPr/>
          </p:nvSpPr>
          <p:spPr bwMode="auto">
            <a:xfrm>
              <a:off x="2267" y="1692"/>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58" name="Freeform 290">
              <a:extLst>
                <a:ext uri="{FF2B5EF4-FFF2-40B4-BE49-F238E27FC236}">
                  <a16:creationId xmlns:a16="http://schemas.microsoft.com/office/drawing/2014/main" id="{C7C6AEC2-D62F-4E47-9484-B48FDEB8D7E3}"/>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59" name="Freeform 291">
              <a:extLst>
                <a:ext uri="{FF2B5EF4-FFF2-40B4-BE49-F238E27FC236}">
                  <a16:creationId xmlns:a16="http://schemas.microsoft.com/office/drawing/2014/main" id="{9CB729E6-355C-4950-94E1-93AB3D12E4FF}"/>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60" name="Freeform 292">
              <a:extLst>
                <a:ext uri="{FF2B5EF4-FFF2-40B4-BE49-F238E27FC236}">
                  <a16:creationId xmlns:a16="http://schemas.microsoft.com/office/drawing/2014/main" id="{A6F06320-6C97-4D8C-A1B9-239138CFA250}"/>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61" name="Freeform 293">
              <a:extLst>
                <a:ext uri="{FF2B5EF4-FFF2-40B4-BE49-F238E27FC236}">
                  <a16:creationId xmlns:a16="http://schemas.microsoft.com/office/drawing/2014/main" id="{8CF5CD78-BB96-4DDE-AFB5-1790B46801F5}"/>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62" name="Freeform 294">
              <a:extLst>
                <a:ext uri="{FF2B5EF4-FFF2-40B4-BE49-F238E27FC236}">
                  <a16:creationId xmlns:a16="http://schemas.microsoft.com/office/drawing/2014/main" id="{48FDD4D0-8729-4D19-AB63-5B4FE4C7B70B}"/>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sp>
        <p:nvSpPr>
          <p:cNvPr id="25863" name="Freeform 298">
            <a:extLst>
              <a:ext uri="{FF2B5EF4-FFF2-40B4-BE49-F238E27FC236}">
                <a16:creationId xmlns:a16="http://schemas.microsoft.com/office/drawing/2014/main" id="{680D30D5-36A2-42E1-A745-002D60A5CAAF}"/>
              </a:ext>
            </a:extLst>
          </p:cNvPr>
          <p:cNvSpPr>
            <a:spLocks/>
          </p:cNvSpPr>
          <p:nvPr/>
        </p:nvSpPr>
        <p:spPr bwMode="auto">
          <a:xfrm>
            <a:off x="2390775" y="2373313"/>
            <a:ext cx="4848225" cy="217487"/>
          </a:xfrm>
          <a:custGeom>
            <a:avLst/>
            <a:gdLst>
              <a:gd name="T0" fmla="*/ 0 w 3054"/>
              <a:gd name="T1" fmla="*/ 2147483647 h 137"/>
              <a:gd name="T2" fmla="*/ 2147483647 w 3054"/>
              <a:gd name="T3" fmla="*/ 2147483647 h 137"/>
              <a:gd name="T4" fmla="*/ 2147483647 w 3054"/>
              <a:gd name="T5" fmla="*/ 0 h 137"/>
              <a:gd name="T6" fmla="*/ 0 60000 65536"/>
              <a:gd name="T7" fmla="*/ 0 60000 65536"/>
              <a:gd name="T8" fmla="*/ 0 60000 65536"/>
              <a:gd name="T9" fmla="*/ 0 w 3054"/>
              <a:gd name="T10" fmla="*/ 0 h 137"/>
              <a:gd name="T11" fmla="*/ 3054 w 3054"/>
              <a:gd name="T12" fmla="*/ 137 h 137"/>
            </a:gdLst>
            <a:ahLst/>
            <a:cxnLst>
              <a:cxn ang="T6">
                <a:pos x="T0" y="T1"/>
              </a:cxn>
              <a:cxn ang="T7">
                <a:pos x="T2" y="T3"/>
              </a:cxn>
              <a:cxn ang="T8">
                <a:pos x="T4" y="T5"/>
              </a:cxn>
            </a:cxnLst>
            <a:rect l="T9" t="T10" r="T11" b="T12"/>
            <a:pathLst>
              <a:path w="3054" h="137">
                <a:moveTo>
                  <a:pt x="0" y="137"/>
                </a:moveTo>
                <a:cubicBezTo>
                  <a:pt x="495" y="134"/>
                  <a:pt x="990" y="132"/>
                  <a:pt x="1499" y="109"/>
                </a:cubicBezTo>
                <a:cubicBezTo>
                  <a:pt x="2008" y="86"/>
                  <a:pt x="2531" y="43"/>
                  <a:pt x="3054" y="0"/>
                </a:cubicBezTo>
              </a:path>
            </a:pathLst>
          </a:custGeom>
          <a:noFill/>
          <a:ln w="38100">
            <a:solidFill>
              <a:srgbClr val="CC0000"/>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564523" name="Text Box 299">
            <a:extLst>
              <a:ext uri="{FF2B5EF4-FFF2-40B4-BE49-F238E27FC236}">
                <a16:creationId xmlns:a16="http://schemas.microsoft.com/office/drawing/2014/main" id="{A76A233D-24AA-410F-A398-C07C9ADCB76D}"/>
              </a:ext>
            </a:extLst>
          </p:cNvPr>
          <p:cNvSpPr txBox="1">
            <a:spLocks noChangeArrowheads="1"/>
          </p:cNvSpPr>
          <p:nvPr/>
        </p:nvSpPr>
        <p:spPr bwMode="auto">
          <a:xfrm>
            <a:off x="2559050" y="2133600"/>
            <a:ext cx="765175" cy="461963"/>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1.8x</a:t>
            </a:r>
          </a:p>
        </p:txBody>
      </p:sp>
      <p:sp>
        <p:nvSpPr>
          <p:cNvPr id="564524" name="Text Box 300">
            <a:extLst>
              <a:ext uri="{FF2B5EF4-FFF2-40B4-BE49-F238E27FC236}">
                <a16:creationId xmlns:a16="http://schemas.microsoft.com/office/drawing/2014/main" id="{AD1681B9-8029-4592-BBBB-57E324CB7552}"/>
              </a:ext>
            </a:extLst>
          </p:cNvPr>
          <p:cNvSpPr txBox="1">
            <a:spLocks noChangeArrowheads="1"/>
          </p:cNvSpPr>
          <p:nvPr/>
        </p:nvSpPr>
        <p:spPr bwMode="auto">
          <a:xfrm>
            <a:off x="4486275" y="2062163"/>
            <a:ext cx="511175" cy="461962"/>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2x</a:t>
            </a:r>
          </a:p>
        </p:txBody>
      </p:sp>
      <p:sp>
        <p:nvSpPr>
          <p:cNvPr id="564525" name="Text Box 301">
            <a:extLst>
              <a:ext uri="{FF2B5EF4-FFF2-40B4-BE49-F238E27FC236}">
                <a16:creationId xmlns:a16="http://schemas.microsoft.com/office/drawing/2014/main" id="{C59B43AB-0C0B-4694-81A1-00F7D928065B}"/>
              </a:ext>
            </a:extLst>
          </p:cNvPr>
          <p:cNvSpPr txBox="1">
            <a:spLocks noChangeArrowheads="1"/>
          </p:cNvSpPr>
          <p:nvPr/>
        </p:nvSpPr>
        <p:spPr bwMode="auto">
          <a:xfrm>
            <a:off x="6464300" y="1931988"/>
            <a:ext cx="765175" cy="461962"/>
          </a:xfrm>
          <a:prstGeom prst="rect">
            <a:avLst/>
          </a:prstGeom>
          <a:noFill/>
          <a:ln w="9525">
            <a:noFill/>
            <a:miter lim="800000"/>
            <a:headEnd/>
            <a:tailEnd/>
          </a:ln>
          <a:effectLst/>
        </p:spPr>
        <p:txBody>
          <a:bodyPr wrap="none">
            <a:spAutoFit/>
          </a:bodyPr>
          <a:lstStyle/>
          <a:p>
            <a:pPr algn="ctr">
              <a:defRPr/>
            </a:pPr>
            <a:r>
              <a:rPr lang="en-US" sz="2400">
                <a:effectLst>
                  <a:outerShdw blurRad="38100" dist="38100" dir="2700000" algn="tl">
                    <a:srgbClr val="C0C0C0"/>
                  </a:outerShdw>
                </a:effectLst>
                <a:latin typeface="+mj-lt"/>
                <a:cs typeface="Times New Roman" pitchFamily="18" charset="0"/>
              </a:rPr>
              <a:t>2.9x</a:t>
            </a:r>
          </a:p>
        </p:txBody>
      </p:sp>
      <p:sp>
        <p:nvSpPr>
          <p:cNvPr id="25867" name="Text Box 302">
            <a:extLst>
              <a:ext uri="{FF2B5EF4-FFF2-40B4-BE49-F238E27FC236}">
                <a16:creationId xmlns:a16="http://schemas.microsoft.com/office/drawing/2014/main" id="{4F9AA9BF-27B9-489A-9761-319B0C0160E8}"/>
              </a:ext>
            </a:extLst>
          </p:cNvPr>
          <p:cNvSpPr txBox="1">
            <a:spLocks noChangeArrowheads="1"/>
          </p:cNvSpPr>
          <p:nvPr/>
        </p:nvSpPr>
        <p:spPr bwMode="auto">
          <a:xfrm>
            <a:off x="685800" y="3081338"/>
            <a:ext cx="1385888" cy="396875"/>
          </a:xfrm>
          <a:prstGeom prst="rect">
            <a:avLst/>
          </a:prstGeom>
          <a:noFill/>
          <a:ln w="9525">
            <a:noFill/>
            <a:miter lim="800000"/>
            <a:headEnd/>
            <a:tailEnd/>
          </a:ln>
        </p:spPr>
        <p:txBody>
          <a:bodyPr wrap="none">
            <a:spAutoFit/>
          </a:bodyPr>
          <a:lstStyle/>
          <a:p>
            <a:pPr algn="ctr">
              <a:defRPr/>
            </a:pPr>
            <a:r>
              <a:rPr lang="en-US" sz="2000">
                <a:solidFill>
                  <a:schemeClr val="tx2"/>
                </a:solidFill>
                <a:latin typeface="+mj-lt"/>
                <a:cs typeface="Arial" pitchFamily="34" charset="0"/>
              </a:rPr>
              <a:t>User code</a:t>
            </a:r>
          </a:p>
        </p:txBody>
      </p:sp>
      <p:sp>
        <p:nvSpPr>
          <p:cNvPr id="25868" name="Text Box 303">
            <a:extLst>
              <a:ext uri="{FF2B5EF4-FFF2-40B4-BE49-F238E27FC236}">
                <a16:creationId xmlns:a16="http://schemas.microsoft.com/office/drawing/2014/main" id="{206D0A8F-655A-41FC-828A-42254936D4BC}"/>
              </a:ext>
            </a:extLst>
          </p:cNvPr>
          <p:cNvSpPr txBox="1">
            <a:spLocks noChangeArrowheads="1"/>
          </p:cNvSpPr>
          <p:nvPr/>
        </p:nvSpPr>
        <p:spPr bwMode="auto">
          <a:xfrm>
            <a:off x="623888" y="4103688"/>
            <a:ext cx="1408112" cy="396875"/>
          </a:xfrm>
          <a:prstGeom prst="rect">
            <a:avLst/>
          </a:prstGeom>
          <a:noFill/>
          <a:ln w="9525">
            <a:noFill/>
            <a:miter lim="800000"/>
            <a:headEnd/>
            <a:tailEnd/>
          </a:ln>
        </p:spPr>
        <p:txBody>
          <a:bodyPr>
            <a:spAutoFit/>
          </a:bodyPr>
          <a:lstStyle/>
          <a:p>
            <a:pPr algn="ctr">
              <a:defRPr/>
            </a:pPr>
            <a:r>
              <a:rPr lang="en-US" sz="2000">
                <a:latin typeface="+mj-lt"/>
                <a:cs typeface="Arial" pitchFamily="34" charset="0"/>
              </a:rPr>
              <a:t>Multicore</a:t>
            </a:r>
          </a:p>
        </p:txBody>
      </p:sp>
      <p:sp>
        <p:nvSpPr>
          <p:cNvPr id="25869" name="Text Box 304">
            <a:extLst>
              <a:ext uri="{FF2B5EF4-FFF2-40B4-BE49-F238E27FC236}">
                <a16:creationId xmlns:a16="http://schemas.microsoft.com/office/drawing/2014/main" id="{09632698-B337-489A-B854-046C2258CE69}"/>
              </a:ext>
            </a:extLst>
          </p:cNvPr>
          <p:cNvSpPr txBox="1">
            <a:spLocks noChangeArrowheads="1"/>
          </p:cNvSpPr>
          <p:nvPr/>
        </p:nvSpPr>
        <p:spPr bwMode="auto">
          <a:xfrm>
            <a:off x="695325" y="1744663"/>
            <a:ext cx="1212850" cy="400050"/>
          </a:xfrm>
          <a:prstGeom prst="rect">
            <a:avLst/>
          </a:prstGeom>
          <a:noFill/>
          <a:ln w="9525">
            <a:noFill/>
            <a:miter lim="800000"/>
            <a:headEnd/>
            <a:tailEnd/>
          </a:ln>
        </p:spPr>
        <p:txBody>
          <a:bodyPr wrap="none">
            <a:spAutoFit/>
          </a:bodyPr>
          <a:lstStyle/>
          <a:p>
            <a:pPr algn="ctr">
              <a:defRPr/>
            </a:pPr>
            <a:r>
              <a:rPr lang="en-US" sz="2000" dirty="0">
                <a:solidFill>
                  <a:schemeClr val="tx2"/>
                </a:solidFill>
                <a:latin typeface="+mj-lt"/>
                <a:cs typeface="Arial" pitchFamily="34" charset="0"/>
              </a:rPr>
              <a:t>Speedup</a:t>
            </a:r>
          </a:p>
        </p:txBody>
      </p:sp>
      <p:sp>
        <p:nvSpPr>
          <p:cNvPr id="564529" name="Text Box 305">
            <a:extLst>
              <a:ext uri="{FF2B5EF4-FFF2-40B4-BE49-F238E27FC236}">
                <a16:creationId xmlns:a16="http://schemas.microsoft.com/office/drawing/2014/main" id="{69D674E2-99E4-4684-B96F-687459167365}"/>
              </a:ext>
            </a:extLst>
          </p:cNvPr>
          <p:cNvSpPr txBox="1">
            <a:spLocks noChangeArrowheads="1"/>
          </p:cNvSpPr>
          <p:nvPr/>
        </p:nvSpPr>
        <p:spPr bwMode="auto">
          <a:xfrm>
            <a:off x="704850" y="5310188"/>
            <a:ext cx="5445125" cy="830262"/>
          </a:xfrm>
          <a:prstGeom prst="rect">
            <a:avLst/>
          </a:prstGeom>
          <a:noFill/>
          <a:ln w="9525">
            <a:noFill/>
            <a:miter lim="800000"/>
            <a:headEnd/>
            <a:tailEnd/>
          </a:ln>
        </p:spPr>
        <p:txBody>
          <a:bodyPr wrap="none">
            <a:spAutoFit/>
          </a:bodyPr>
          <a:lstStyle/>
          <a:p>
            <a:pPr>
              <a:defRPr/>
            </a:pPr>
            <a:r>
              <a:rPr lang="en-US" sz="2400" b="1" dirty="0">
                <a:solidFill>
                  <a:srgbClr val="CC0000"/>
                </a:solidFill>
                <a:latin typeface="+mj-lt"/>
                <a:cs typeface="Arial" pitchFamily="34" charset="0"/>
              </a:rPr>
              <a:t>Parallelization and Synchronization </a:t>
            </a:r>
          </a:p>
          <a:p>
            <a:pPr>
              <a:defRPr/>
            </a:pPr>
            <a:r>
              <a:rPr lang="en-US" sz="2400" b="1" dirty="0">
                <a:solidFill>
                  <a:srgbClr val="CC0000"/>
                </a:solidFill>
                <a:latin typeface="+mj-lt"/>
                <a:cs typeface="Arial" pitchFamily="34" charset="0"/>
              </a:rPr>
              <a:t>require great care… </a:t>
            </a:r>
          </a:p>
        </p:txBody>
      </p:sp>
      <p:grpSp>
        <p:nvGrpSpPr>
          <p:cNvPr id="18468" name="Group 321">
            <a:extLst>
              <a:ext uri="{FF2B5EF4-FFF2-40B4-BE49-F238E27FC236}">
                <a16:creationId xmlns:a16="http://schemas.microsoft.com/office/drawing/2014/main" id="{DDB917B7-B40E-46C6-96AC-4008EBA12631}"/>
              </a:ext>
            </a:extLst>
          </p:cNvPr>
          <p:cNvGrpSpPr>
            <a:grpSpLocks/>
          </p:cNvGrpSpPr>
          <p:nvPr/>
        </p:nvGrpSpPr>
        <p:grpSpPr bwMode="auto">
          <a:xfrm>
            <a:off x="2484438" y="4187825"/>
            <a:ext cx="227012" cy="344488"/>
            <a:chOff x="2496" y="2725"/>
            <a:chExt cx="712" cy="739"/>
          </a:xfrm>
        </p:grpSpPr>
        <p:sp>
          <p:nvSpPr>
            <p:cNvPr id="25872" name="Rectangle 322">
              <a:extLst>
                <a:ext uri="{FF2B5EF4-FFF2-40B4-BE49-F238E27FC236}">
                  <a16:creationId xmlns:a16="http://schemas.microsoft.com/office/drawing/2014/main" id="{279DA0A3-1C5E-4504-B81E-17533DFDB868}"/>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873" name="Freeform 323">
              <a:extLst>
                <a:ext uri="{FF2B5EF4-FFF2-40B4-BE49-F238E27FC236}">
                  <a16:creationId xmlns:a16="http://schemas.microsoft.com/office/drawing/2014/main" id="{6774EA64-4871-49EB-A0BF-643B5DDB815F}"/>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733" name="Group 324">
              <a:extLst>
                <a:ext uri="{FF2B5EF4-FFF2-40B4-BE49-F238E27FC236}">
                  <a16:creationId xmlns:a16="http://schemas.microsoft.com/office/drawing/2014/main" id="{9AC12E4D-6872-48AD-A446-00B070AB37E5}"/>
                </a:ext>
              </a:extLst>
            </p:cNvPr>
            <p:cNvGrpSpPr>
              <a:grpSpLocks/>
            </p:cNvGrpSpPr>
            <p:nvPr/>
          </p:nvGrpSpPr>
          <p:grpSpPr bwMode="auto">
            <a:xfrm>
              <a:off x="3072" y="2832"/>
              <a:ext cx="136" cy="632"/>
              <a:chOff x="3072" y="2832"/>
              <a:chExt cx="136" cy="632"/>
            </a:xfrm>
          </p:grpSpPr>
          <p:sp>
            <p:nvSpPr>
              <p:cNvPr id="25875" name="Freeform 325">
                <a:extLst>
                  <a:ext uri="{FF2B5EF4-FFF2-40B4-BE49-F238E27FC236}">
                    <a16:creationId xmlns:a16="http://schemas.microsoft.com/office/drawing/2014/main" id="{6E64C7C3-5937-49DB-81C3-141862BCB0A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76" name="Freeform 326">
                <a:extLst>
                  <a:ext uri="{FF2B5EF4-FFF2-40B4-BE49-F238E27FC236}">
                    <a16:creationId xmlns:a16="http://schemas.microsoft.com/office/drawing/2014/main" id="{410D41A9-6824-4533-A85F-B25279A5FF29}"/>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77" name="Freeform 327">
                <a:extLst>
                  <a:ext uri="{FF2B5EF4-FFF2-40B4-BE49-F238E27FC236}">
                    <a16:creationId xmlns:a16="http://schemas.microsoft.com/office/drawing/2014/main" id="{C87EB6EE-3DC1-4AB9-AB2D-EA9D6D1A2296}"/>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734" name="Group 328">
              <a:extLst>
                <a:ext uri="{FF2B5EF4-FFF2-40B4-BE49-F238E27FC236}">
                  <a16:creationId xmlns:a16="http://schemas.microsoft.com/office/drawing/2014/main" id="{D46DD680-BFAD-415D-AC8D-F632431734F2}"/>
                </a:ext>
              </a:extLst>
            </p:cNvPr>
            <p:cNvGrpSpPr>
              <a:grpSpLocks/>
            </p:cNvGrpSpPr>
            <p:nvPr/>
          </p:nvGrpSpPr>
          <p:grpSpPr bwMode="auto">
            <a:xfrm flipH="1">
              <a:off x="2496" y="2832"/>
              <a:ext cx="136" cy="632"/>
              <a:chOff x="3072" y="2832"/>
              <a:chExt cx="136" cy="632"/>
            </a:xfrm>
          </p:grpSpPr>
          <p:sp>
            <p:nvSpPr>
              <p:cNvPr id="25879" name="Freeform 329">
                <a:extLst>
                  <a:ext uri="{FF2B5EF4-FFF2-40B4-BE49-F238E27FC236}">
                    <a16:creationId xmlns:a16="http://schemas.microsoft.com/office/drawing/2014/main" id="{58F70B20-DEBA-46F7-9D54-21FAD5689515}"/>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80" name="Freeform 330">
                <a:extLst>
                  <a:ext uri="{FF2B5EF4-FFF2-40B4-BE49-F238E27FC236}">
                    <a16:creationId xmlns:a16="http://schemas.microsoft.com/office/drawing/2014/main" id="{CB47198C-3262-4CA9-8119-234D4F49B6CC}"/>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81" name="Freeform 331">
                <a:extLst>
                  <a:ext uri="{FF2B5EF4-FFF2-40B4-BE49-F238E27FC236}">
                    <a16:creationId xmlns:a16="http://schemas.microsoft.com/office/drawing/2014/main" id="{F851E760-D83F-4685-A7F6-E07E3A3FEAEE}"/>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69" name="Group 332">
            <a:extLst>
              <a:ext uri="{FF2B5EF4-FFF2-40B4-BE49-F238E27FC236}">
                <a16:creationId xmlns:a16="http://schemas.microsoft.com/office/drawing/2014/main" id="{85FD8A41-6234-45D3-B236-1BB39AD458CD}"/>
              </a:ext>
            </a:extLst>
          </p:cNvPr>
          <p:cNvGrpSpPr>
            <a:grpSpLocks/>
          </p:cNvGrpSpPr>
          <p:nvPr/>
        </p:nvGrpSpPr>
        <p:grpSpPr bwMode="auto">
          <a:xfrm>
            <a:off x="3189288" y="4187825"/>
            <a:ext cx="227012" cy="344488"/>
            <a:chOff x="2496" y="2725"/>
            <a:chExt cx="712" cy="739"/>
          </a:xfrm>
        </p:grpSpPr>
        <p:sp>
          <p:nvSpPr>
            <p:cNvPr id="25883" name="Rectangle 333">
              <a:extLst>
                <a:ext uri="{FF2B5EF4-FFF2-40B4-BE49-F238E27FC236}">
                  <a16:creationId xmlns:a16="http://schemas.microsoft.com/office/drawing/2014/main" id="{B8DE41D6-FEE0-4BDB-B084-254D88337DA6}"/>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884" name="Freeform 334">
              <a:extLst>
                <a:ext uri="{FF2B5EF4-FFF2-40B4-BE49-F238E27FC236}">
                  <a16:creationId xmlns:a16="http://schemas.microsoft.com/office/drawing/2014/main" id="{4AF6C77B-EC89-4D1A-8417-E1C66FB004BD}"/>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723" name="Group 335">
              <a:extLst>
                <a:ext uri="{FF2B5EF4-FFF2-40B4-BE49-F238E27FC236}">
                  <a16:creationId xmlns:a16="http://schemas.microsoft.com/office/drawing/2014/main" id="{063BA90D-2E0E-4298-BABB-5C770B9E98F1}"/>
                </a:ext>
              </a:extLst>
            </p:cNvPr>
            <p:cNvGrpSpPr>
              <a:grpSpLocks/>
            </p:cNvGrpSpPr>
            <p:nvPr/>
          </p:nvGrpSpPr>
          <p:grpSpPr bwMode="auto">
            <a:xfrm>
              <a:off x="3072" y="2832"/>
              <a:ext cx="136" cy="632"/>
              <a:chOff x="3072" y="2832"/>
              <a:chExt cx="136" cy="632"/>
            </a:xfrm>
          </p:grpSpPr>
          <p:sp>
            <p:nvSpPr>
              <p:cNvPr id="25886" name="Freeform 336">
                <a:extLst>
                  <a:ext uri="{FF2B5EF4-FFF2-40B4-BE49-F238E27FC236}">
                    <a16:creationId xmlns:a16="http://schemas.microsoft.com/office/drawing/2014/main" id="{43537432-CDF1-4AC5-99C8-FA36B68AAB6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87" name="Freeform 337">
                <a:extLst>
                  <a:ext uri="{FF2B5EF4-FFF2-40B4-BE49-F238E27FC236}">
                    <a16:creationId xmlns:a16="http://schemas.microsoft.com/office/drawing/2014/main" id="{6C8F66F7-F1B4-4CD1-BAB6-B74FC20DC71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88" name="Freeform 338">
                <a:extLst>
                  <a:ext uri="{FF2B5EF4-FFF2-40B4-BE49-F238E27FC236}">
                    <a16:creationId xmlns:a16="http://schemas.microsoft.com/office/drawing/2014/main" id="{05D9D555-FD3F-4173-A22F-AA60C04B951A}"/>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724" name="Group 339">
              <a:extLst>
                <a:ext uri="{FF2B5EF4-FFF2-40B4-BE49-F238E27FC236}">
                  <a16:creationId xmlns:a16="http://schemas.microsoft.com/office/drawing/2014/main" id="{ACC9D934-7EF3-47B5-AF82-5046F85368DE}"/>
                </a:ext>
              </a:extLst>
            </p:cNvPr>
            <p:cNvGrpSpPr>
              <a:grpSpLocks/>
            </p:cNvGrpSpPr>
            <p:nvPr/>
          </p:nvGrpSpPr>
          <p:grpSpPr bwMode="auto">
            <a:xfrm flipH="1">
              <a:off x="2496" y="2832"/>
              <a:ext cx="136" cy="632"/>
              <a:chOff x="3072" y="2832"/>
              <a:chExt cx="136" cy="632"/>
            </a:xfrm>
          </p:grpSpPr>
          <p:sp>
            <p:nvSpPr>
              <p:cNvPr id="25890" name="Freeform 340">
                <a:extLst>
                  <a:ext uri="{FF2B5EF4-FFF2-40B4-BE49-F238E27FC236}">
                    <a16:creationId xmlns:a16="http://schemas.microsoft.com/office/drawing/2014/main" id="{2249FA9D-2902-45B2-A97E-6B7D17BFE998}"/>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91" name="Freeform 341">
                <a:extLst>
                  <a:ext uri="{FF2B5EF4-FFF2-40B4-BE49-F238E27FC236}">
                    <a16:creationId xmlns:a16="http://schemas.microsoft.com/office/drawing/2014/main" id="{C9AF6FBA-46B6-4071-80F1-19C8912D7A67}"/>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92" name="Freeform 342">
                <a:extLst>
                  <a:ext uri="{FF2B5EF4-FFF2-40B4-BE49-F238E27FC236}">
                    <a16:creationId xmlns:a16="http://schemas.microsoft.com/office/drawing/2014/main" id="{AD5C4628-FE76-42BF-AE5A-B984220B1F7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0" name="Group 343">
            <a:extLst>
              <a:ext uri="{FF2B5EF4-FFF2-40B4-BE49-F238E27FC236}">
                <a16:creationId xmlns:a16="http://schemas.microsoft.com/office/drawing/2014/main" id="{F3FC1781-265C-4B4E-813D-14E4DC87644E}"/>
              </a:ext>
            </a:extLst>
          </p:cNvPr>
          <p:cNvGrpSpPr>
            <a:grpSpLocks/>
          </p:cNvGrpSpPr>
          <p:nvPr/>
        </p:nvGrpSpPr>
        <p:grpSpPr bwMode="auto">
          <a:xfrm>
            <a:off x="4437063" y="4195763"/>
            <a:ext cx="227012" cy="344487"/>
            <a:chOff x="2496" y="2725"/>
            <a:chExt cx="712" cy="739"/>
          </a:xfrm>
        </p:grpSpPr>
        <p:sp>
          <p:nvSpPr>
            <p:cNvPr id="25894" name="Rectangle 344">
              <a:extLst>
                <a:ext uri="{FF2B5EF4-FFF2-40B4-BE49-F238E27FC236}">
                  <a16:creationId xmlns:a16="http://schemas.microsoft.com/office/drawing/2014/main" id="{48394F9F-F90E-4807-9E70-6AAC54B718DE}"/>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895" name="Freeform 345">
              <a:extLst>
                <a:ext uri="{FF2B5EF4-FFF2-40B4-BE49-F238E27FC236}">
                  <a16:creationId xmlns:a16="http://schemas.microsoft.com/office/drawing/2014/main" id="{1FAD8B64-1C85-447E-A28A-47D00BA27E56}"/>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713" name="Group 346">
              <a:extLst>
                <a:ext uri="{FF2B5EF4-FFF2-40B4-BE49-F238E27FC236}">
                  <a16:creationId xmlns:a16="http://schemas.microsoft.com/office/drawing/2014/main" id="{304D7FE1-450C-42C0-B06C-3A0BBAA5FB08}"/>
                </a:ext>
              </a:extLst>
            </p:cNvPr>
            <p:cNvGrpSpPr>
              <a:grpSpLocks/>
            </p:cNvGrpSpPr>
            <p:nvPr/>
          </p:nvGrpSpPr>
          <p:grpSpPr bwMode="auto">
            <a:xfrm>
              <a:off x="3072" y="2832"/>
              <a:ext cx="136" cy="632"/>
              <a:chOff x="3072" y="2832"/>
              <a:chExt cx="136" cy="632"/>
            </a:xfrm>
          </p:grpSpPr>
          <p:sp>
            <p:nvSpPr>
              <p:cNvPr id="25897" name="Freeform 347">
                <a:extLst>
                  <a:ext uri="{FF2B5EF4-FFF2-40B4-BE49-F238E27FC236}">
                    <a16:creationId xmlns:a16="http://schemas.microsoft.com/office/drawing/2014/main" id="{EE1F00A0-EE4D-4636-8661-81800F09B49D}"/>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98" name="Freeform 348">
                <a:extLst>
                  <a:ext uri="{FF2B5EF4-FFF2-40B4-BE49-F238E27FC236}">
                    <a16:creationId xmlns:a16="http://schemas.microsoft.com/office/drawing/2014/main" id="{E526AF8B-3301-406C-A58C-6F923A445FDF}"/>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899" name="Freeform 349">
                <a:extLst>
                  <a:ext uri="{FF2B5EF4-FFF2-40B4-BE49-F238E27FC236}">
                    <a16:creationId xmlns:a16="http://schemas.microsoft.com/office/drawing/2014/main" id="{1EE8E3C5-3254-4FE3-85C4-E6F57CAC494A}"/>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714" name="Group 350">
              <a:extLst>
                <a:ext uri="{FF2B5EF4-FFF2-40B4-BE49-F238E27FC236}">
                  <a16:creationId xmlns:a16="http://schemas.microsoft.com/office/drawing/2014/main" id="{D69E6463-4932-465C-9EC6-BBCBA67304A9}"/>
                </a:ext>
              </a:extLst>
            </p:cNvPr>
            <p:cNvGrpSpPr>
              <a:grpSpLocks/>
            </p:cNvGrpSpPr>
            <p:nvPr/>
          </p:nvGrpSpPr>
          <p:grpSpPr bwMode="auto">
            <a:xfrm flipH="1">
              <a:off x="2496" y="2832"/>
              <a:ext cx="136" cy="632"/>
              <a:chOff x="3072" y="2832"/>
              <a:chExt cx="136" cy="632"/>
            </a:xfrm>
          </p:grpSpPr>
          <p:sp>
            <p:nvSpPr>
              <p:cNvPr id="25901" name="Freeform 351">
                <a:extLst>
                  <a:ext uri="{FF2B5EF4-FFF2-40B4-BE49-F238E27FC236}">
                    <a16:creationId xmlns:a16="http://schemas.microsoft.com/office/drawing/2014/main" id="{795102DF-7953-4F2F-BBA4-06C1D50D4299}"/>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02" name="Freeform 352">
                <a:extLst>
                  <a:ext uri="{FF2B5EF4-FFF2-40B4-BE49-F238E27FC236}">
                    <a16:creationId xmlns:a16="http://schemas.microsoft.com/office/drawing/2014/main" id="{B1741634-BE64-4B62-AE39-53CF63F27AB1}"/>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03" name="Freeform 353">
                <a:extLst>
                  <a:ext uri="{FF2B5EF4-FFF2-40B4-BE49-F238E27FC236}">
                    <a16:creationId xmlns:a16="http://schemas.microsoft.com/office/drawing/2014/main" id="{A055400D-61C0-423B-BD72-A758F07D09C3}"/>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1" name="Group 354">
            <a:extLst>
              <a:ext uri="{FF2B5EF4-FFF2-40B4-BE49-F238E27FC236}">
                <a16:creationId xmlns:a16="http://schemas.microsoft.com/office/drawing/2014/main" id="{6CD58D22-DCC9-4C3F-B2C2-41DCF6D3CA0C}"/>
              </a:ext>
            </a:extLst>
          </p:cNvPr>
          <p:cNvGrpSpPr>
            <a:grpSpLocks/>
          </p:cNvGrpSpPr>
          <p:nvPr/>
        </p:nvGrpSpPr>
        <p:grpSpPr bwMode="auto">
          <a:xfrm>
            <a:off x="5070475" y="4181475"/>
            <a:ext cx="227013" cy="344488"/>
            <a:chOff x="2496" y="2725"/>
            <a:chExt cx="712" cy="739"/>
          </a:xfrm>
        </p:grpSpPr>
        <p:sp>
          <p:nvSpPr>
            <p:cNvPr id="25905" name="Rectangle 355">
              <a:extLst>
                <a:ext uri="{FF2B5EF4-FFF2-40B4-BE49-F238E27FC236}">
                  <a16:creationId xmlns:a16="http://schemas.microsoft.com/office/drawing/2014/main" id="{EB72BD34-781C-42D6-8D6D-952378C7E9F3}"/>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06" name="Freeform 356">
              <a:extLst>
                <a:ext uri="{FF2B5EF4-FFF2-40B4-BE49-F238E27FC236}">
                  <a16:creationId xmlns:a16="http://schemas.microsoft.com/office/drawing/2014/main" id="{5AB92A6E-8FEF-47CB-AE1D-030E156F28B6}"/>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703" name="Group 357">
              <a:extLst>
                <a:ext uri="{FF2B5EF4-FFF2-40B4-BE49-F238E27FC236}">
                  <a16:creationId xmlns:a16="http://schemas.microsoft.com/office/drawing/2014/main" id="{319909E8-9229-4D10-922C-9804413FF154}"/>
                </a:ext>
              </a:extLst>
            </p:cNvPr>
            <p:cNvGrpSpPr>
              <a:grpSpLocks/>
            </p:cNvGrpSpPr>
            <p:nvPr/>
          </p:nvGrpSpPr>
          <p:grpSpPr bwMode="auto">
            <a:xfrm>
              <a:off x="3072" y="2832"/>
              <a:ext cx="136" cy="632"/>
              <a:chOff x="3072" y="2832"/>
              <a:chExt cx="136" cy="632"/>
            </a:xfrm>
          </p:grpSpPr>
          <p:sp>
            <p:nvSpPr>
              <p:cNvPr id="25908" name="Freeform 358">
                <a:extLst>
                  <a:ext uri="{FF2B5EF4-FFF2-40B4-BE49-F238E27FC236}">
                    <a16:creationId xmlns:a16="http://schemas.microsoft.com/office/drawing/2014/main" id="{1FF08ADE-EF52-43E7-874C-D07D029274C8}"/>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09" name="Freeform 359">
                <a:extLst>
                  <a:ext uri="{FF2B5EF4-FFF2-40B4-BE49-F238E27FC236}">
                    <a16:creationId xmlns:a16="http://schemas.microsoft.com/office/drawing/2014/main" id="{160ADF18-CEAD-423C-BD8B-736900C50243}"/>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10" name="Freeform 360">
                <a:extLst>
                  <a:ext uri="{FF2B5EF4-FFF2-40B4-BE49-F238E27FC236}">
                    <a16:creationId xmlns:a16="http://schemas.microsoft.com/office/drawing/2014/main" id="{186E1798-2F76-469E-8E59-A15FE0BB3E71}"/>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704" name="Group 361">
              <a:extLst>
                <a:ext uri="{FF2B5EF4-FFF2-40B4-BE49-F238E27FC236}">
                  <a16:creationId xmlns:a16="http://schemas.microsoft.com/office/drawing/2014/main" id="{CA9D779E-3487-4A4E-9DE5-6134D6C875DB}"/>
                </a:ext>
              </a:extLst>
            </p:cNvPr>
            <p:cNvGrpSpPr>
              <a:grpSpLocks/>
            </p:cNvGrpSpPr>
            <p:nvPr/>
          </p:nvGrpSpPr>
          <p:grpSpPr bwMode="auto">
            <a:xfrm flipH="1">
              <a:off x="2496" y="2832"/>
              <a:ext cx="136" cy="632"/>
              <a:chOff x="3072" y="2832"/>
              <a:chExt cx="136" cy="632"/>
            </a:xfrm>
          </p:grpSpPr>
          <p:sp>
            <p:nvSpPr>
              <p:cNvPr id="25912" name="Freeform 362">
                <a:extLst>
                  <a:ext uri="{FF2B5EF4-FFF2-40B4-BE49-F238E27FC236}">
                    <a16:creationId xmlns:a16="http://schemas.microsoft.com/office/drawing/2014/main" id="{F62967D8-8A4C-4D60-8FF5-C2135167EF25}"/>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13" name="Freeform 363">
                <a:extLst>
                  <a:ext uri="{FF2B5EF4-FFF2-40B4-BE49-F238E27FC236}">
                    <a16:creationId xmlns:a16="http://schemas.microsoft.com/office/drawing/2014/main" id="{474115AB-3E02-47F6-A1CA-D15CEA6A8089}"/>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14" name="Freeform 364">
                <a:extLst>
                  <a:ext uri="{FF2B5EF4-FFF2-40B4-BE49-F238E27FC236}">
                    <a16:creationId xmlns:a16="http://schemas.microsoft.com/office/drawing/2014/main" id="{7FA4152C-2164-4AA6-94B7-29EF223CC14D}"/>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2" name="Group 365">
            <a:extLst>
              <a:ext uri="{FF2B5EF4-FFF2-40B4-BE49-F238E27FC236}">
                <a16:creationId xmlns:a16="http://schemas.microsoft.com/office/drawing/2014/main" id="{CB11EEED-B863-4DEE-81C2-B16FA3E1CBE2}"/>
              </a:ext>
            </a:extLst>
          </p:cNvPr>
          <p:cNvGrpSpPr>
            <a:grpSpLocks/>
          </p:cNvGrpSpPr>
          <p:nvPr/>
        </p:nvGrpSpPr>
        <p:grpSpPr bwMode="auto">
          <a:xfrm>
            <a:off x="4445000" y="4610100"/>
            <a:ext cx="227013" cy="344488"/>
            <a:chOff x="2496" y="2725"/>
            <a:chExt cx="712" cy="739"/>
          </a:xfrm>
        </p:grpSpPr>
        <p:sp>
          <p:nvSpPr>
            <p:cNvPr id="25916" name="Rectangle 366">
              <a:extLst>
                <a:ext uri="{FF2B5EF4-FFF2-40B4-BE49-F238E27FC236}">
                  <a16:creationId xmlns:a16="http://schemas.microsoft.com/office/drawing/2014/main" id="{02AB2D39-73D0-47B1-858F-27D948B2E026}"/>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17" name="Freeform 367">
              <a:extLst>
                <a:ext uri="{FF2B5EF4-FFF2-40B4-BE49-F238E27FC236}">
                  <a16:creationId xmlns:a16="http://schemas.microsoft.com/office/drawing/2014/main" id="{B9060ECE-31E8-4C50-879E-D10EF65981DA}"/>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93" name="Group 368">
              <a:extLst>
                <a:ext uri="{FF2B5EF4-FFF2-40B4-BE49-F238E27FC236}">
                  <a16:creationId xmlns:a16="http://schemas.microsoft.com/office/drawing/2014/main" id="{57367CAE-F88F-40BD-A98F-5ADE959DDFBA}"/>
                </a:ext>
              </a:extLst>
            </p:cNvPr>
            <p:cNvGrpSpPr>
              <a:grpSpLocks/>
            </p:cNvGrpSpPr>
            <p:nvPr/>
          </p:nvGrpSpPr>
          <p:grpSpPr bwMode="auto">
            <a:xfrm>
              <a:off x="3072" y="2832"/>
              <a:ext cx="136" cy="632"/>
              <a:chOff x="3072" y="2832"/>
              <a:chExt cx="136" cy="632"/>
            </a:xfrm>
          </p:grpSpPr>
          <p:sp>
            <p:nvSpPr>
              <p:cNvPr id="25919" name="Freeform 369">
                <a:extLst>
                  <a:ext uri="{FF2B5EF4-FFF2-40B4-BE49-F238E27FC236}">
                    <a16:creationId xmlns:a16="http://schemas.microsoft.com/office/drawing/2014/main" id="{90B4AA39-0A01-465F-B7DF-CAFC37ADFC88}"/>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20" name="Freeform 370">
                <a:extLst>
                  <a:ext uri="{FF2B5EF4-FFF2-40B4-BE49-F238E27FC236}">
                    <a16:creationId xmlns:a16="http://schemas.microsoft.com/office/drawing/2014/main" id="{34E27A42-CA9A-47C4-A6C2-BB48965779A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21" name="Freeform 371">
                <a:extLst>
                  <a:ext uri="{FF2B5EF4-FFF2-40B4-BE49-F238E27FC236}">
                    <a16:creationId xmlns:a16="http://schemas.microsoft.com/office/drawing/2014/main" id="{3444E498-0CAF-455E-936B-76A3B69C3F69}"/>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94" name="Group 372">
              <a:extLst>
                <a:ext uri="{FF2B5EF4-FFF2-40B4-BE49-F238E27FC236}">
                  <a16:creationId xmlns:a16="http://schemas.microsoft.com/office/drawing/2014/main" id="{A0D749DE-C0D5-4BC0-BD5A-85223058FEB6}"/>
                </a:ext>
              </a:extLst>
            </p:cNvPr>
            <p:cNvGrpSpPr>
              <a:grpSpLocks/>
            </p:cNvGrpSpPr>
            <p:nvPr/>
          </p:nvGrpSpPr>
          <p:grpSpPr bwMode="auto">
            <a:xfrm flipH="1">
              <a:off x="2496" y="2832"/>
              <a:ext cx="136" cy="632"/>
              <a:chOff x="3072" y="2832"/>
              <a:chExt cx="136" cy="632"/>
            </a:xfrm>
          </p:grpSpPr>
          <p:sp>
            <p:nvSpPr>
              <p:cNvPr id="25923" name="Freeform 373">
                <a:extLst>
                  <a:ext uri="{FF2B5EF4-FFF2-40B4-BE49-F238E27FC236}">
                    <a16:creationId xmlns:a16="http://schemas.microsoft.com/office/drawing/2014/main" id="{F16BE9F8-B33F-45CA-9F35-C0C8A73A1707}"/>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24" name="Freeform 374">
                <a:extLst>
                  <a:ext uri="{FF2B5EF4-FFF2-40B4-BE49-F238E27FC236}">
                    <a16:creationId xmlns:a16="http://schemas.microsoft.com/office/drawing/2014/main" id="{DFC8115A-EA8F-4361-9C90-5FBB3C3CAAD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25" name="Freeform 375">
                <a:extLst>
                  <a:ext uri="{FF2B5EF4-FFF2-40B4-BE49-F238E27FC236}">
                    <a16:creationId xmlns:a16="http://schemas.microsoft.com/office/drawing/2014/main" id="{0AACBB41-25A2-49D8-90C9-4B7FACE8B738}"/>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3" name="Group 376">
            <a:extLst>
              <a:ext uri="{FF2B5EF4-FFF2-40B4-BE49-F238E27FC236}">
                <a16:creationId xmlns:a16="http://schemas.microsoft.com/office/drawing/2014/main" id="{CE8C06D9-A29B-461D-B34B-C3C5613445EC}"/>
              </a:ext>
            </a:extLst>
          </p:cNvPr>
          <p:cNvGrpSpPr>
            <a:grpSpLocks/>
          </p:cNvGrpSpPr>
          <p:nvPr/>
        </p:nvGrpSpPr>
        <p:grpSpPr bwMode="auto">
          <a:xfrm>
            <a:off x="5064125" y="4610100"/>
            <a:ext cx="227013" cy="344488"/>
            <a:chOff x="2496" y="2725"/>
            <a:chExt cx="712" cy="739"/>
          </a:xfrm>
        </p:grpSpPr>
        <p:sp>
          <p:nvSpPr>
            <p:cNvPr id="25927" name="Rectangle 377">
              <a:extLst>
                <a:ext uri="{FF2B5EF4-FFF2-40B4-BE49-F238E27FC236}">
                  <a16:creationId xmlns:a16="http://schemas.microsoft.com/office/drawing/2014/main" id="{6172E8D0-5536-4F8A-B6E3-4B9525E8379B}"/>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28" name="Freeform 378">
              <a:extLst>
                <a:ext uri="{FF2B5EF4-FFF2-40B4-BE49-F238E27FC236}">
                  <a16:creationId xmlns:a16="http://schemas.microsoft.com/office/drawing/2014/main" id="{9BDBC81F-F8B9-4565-A0FB-779C03F7A8C2}"/>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83" name="Group 379">
              <a:extLst>
                <a:ext uri="{FF2B5EF4-FFF2-40B4-BE49-F238E27FC236}">
                  <a16:creationId xmlns:a16="http://schemas.microsoft.com/office/drawing/2014/main" id="{3DCA32FC-A145-4B4B-9A4D-E241AB25ADBF}"/>
                </a:ext>
              </a:extLst>
            </p:cNvPr>
            <p:cNvGrpSpPr>
              <a:grpSpLocks/>
            </p:cNvGrpSpPr>
            <p:nvPr/>
          </p:nvGrpSpPr>
          <p:grpSpPr bwMode="auto">
            <a:xfrm>
              <a:off x="3072" y="2832"/>
              <a:ext cx="136" cy="632"/>
              <a:chOff x="3072" y="2832"/>
              <a:chExt cx="136" cy="632"/>
            </a:xfrm>
          </p:grpSpPr>
          <p:sp>
            <p:nvSpPr>
              <p:cNvPr id="25930" name="Freeform 380">
                <a:extLst>
                  <a:ext uri="{FF2B5EF4-FFF2-40B4-BE49-F238E27FC236}">
                    <a16:creationId xmlns:a16="http://schemas.microsoft.com/office/drawing/2014/main" id="{66B22796-985B-4459-AE7F-CFA41FA443AC}"/>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31" name="Freeform 381">
                <a:extLst>
                  <a:ext uri="{FF2B5EF4-FFF2-40B4-BE49-F238E27FC236}">
                    <a16:creationId xmlns:a16="http://schemas.microsoft.com/office/drawing/2014/main" id="{64D58A82-A09B-4B73-8C44-831F0500B74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32" name="Freeform 382">
                <a:extLst>
                  <a:ext uri="{FF2B5EF4-FFF2-40B4-BE49-F238E27FC236}">
                    <a16:creationId xmlns:a16="http://schemas.microsoft.com/office/drawing/2014/main" id="{55118A92-D0C9-4CDD-8138-4656C1DCEF11}"/>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84" name="Group 383">
              <a:extLst>
                <a:ext uri="{FF2B5EF4-FFF2-40B4-BE49-F238E27FC236}">
                  <a16:creationId xmlns:a16="http://schemas.microsoft.com/office/drawing/2014/main" id="{CA1BE9EA-5FBE-49F2-B8FB-775F40D0B59E}"/>
                </a:ext>
              </a:extLst>
            </p:cNvPr>
            <p:cNvGrpSpPr>
              <a:grpSpLocks/>
            </p:cNvGrpSpPr>
            <p:nvPr/>
          </p:nvGrpSpPr>
          <p:grpSpPr bwMode="auto">
            <a:xfrm flipH="1">
              <a:off x="2496" y="2832"/>
              <a:ext cx="136" cy="632"/>
              <a:chOff x="3072" y="2832"/>
              <a:chExt cx="136" cy="632"/>
            </a:xfrm>
          </p:grpSpPr>
          <p:sp>
            <p:nvSpPr>
              <p:cNvPr id="25934" name="Freeform 384">
                <a:extLst>
                  <a:ext uri="{FF2B5EF4-FFF2-40B4-BE49-F238E27FC236}">
                    <a16:creationId xmlns:a16="http://schemas.microsoft.com/office/drawing/2014/main" id="{C090746F-9C3E-4B82-8475-19174D0661D1}"/>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35" name="Freeform 385">
                <a:extLst>
                  <a:ext uri="{FF2B5EF4-FFF2-40B4-BE49-F238E27FC236}">
                    <a16:creationId xmlns:a16="http://schemas.microsoft.com/office/drawing/2014/main" id="{972FE4CC-69AC-4129-9DCC-7250A38620A0}"/>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36" name="Freeform 386">
                <a:extLst>
                  <a:ext uri="{FF2B5EF4-FFF2-40B4-BE49-F238E27FC236}">
                    <a16:creationId xmlns:a16="http://schemas.microsoft.com/office/drawing/2014/main" id="{FD9D56E0-898D-4425-A324-B4A0901D1E02}"/>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25937" name="Rectangle 387">
            <a:extLst>
              <a:ext uri="{FF2B5EF4-FFF2-40B4-BE49-F238E27FC236}">
                <a16:creationId xmlns:a16="http://schemas.microsoft.com/office/drawing/2014/main" id="{68C177AC-F498-4811-956A-E65A960AE53B}"/>
              </a:ext>
            </a:extLst>
          </p:cNvPr>
          <p:cNvSpPr>
            <a:spLocks noChangeArrowheads="1"/>
          </p:cNvSpPr>
          <p:nvPr/>
        </p:nvSpPr>
        <p:spPr bwMode="auto">
          <a:xfrm>
            <a:off x="4278313" y="4152900"/>
            <a:ext cx="1160462" cy="842963"/>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38" name="Rectangle 388">
            <a:extLst>
              <a:ext uri="{FF2B5EF4-FFF2-40B4-BE49-F238E27FC236}">
                <a16:creationId xmlns:a16="http://schemas.microsoft.com/office/drawing/2014/main" id="{8D1CC343-3458-4590-99AF-FEF7F1911836}"/>
              </a:ext>
            </a:extLst>
          </p:cNvPr>
          <p:cNvSpPr>
            <a:spLocks noChangeArrowheads="1"/>
          </p:cNvSpPr>
          <p:nvPr/>
        </p:nvSpPr>
        <p:spPr bwMode="auto">
          <a:xfrm>
            <a:off x="2408238" y="4151313"/>
            <a:ext cx="1101725" cy="452437"/>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8476" name="Group 389">
            <a:extLst>
              <a:ext uri="{FF2B5EF4-FFF2-40B4-BE49-F238E27FC236}">
                <a16:creationId xmlns:a16="http://schemas.microsoft.com/office/drawing/2014/main" id="{EF46525C-AF8B-46BC-8DC2-992435E4E533}"/>
              </a:ext>
            </a:extLst>
          </p:cNvPr>
          <p:cNvGrpSpPr>
            <a:grpSpLocks/>
          </p:cNvGrpSpPr>
          <p:nvPr/>
        </p:nvGrpSpPr>
        <p:grpSpPr bwMode="auto">
          <a:xfrm>
            <a:off x="6330950" y="4175125"/>
            <a:ext cx="227013" cy="344488"/>
            <a:chOff x="2496" y="2725"/>
            <a:chExt cx="712" cy="739"/>
          </a:xfrm>
        </p:grpSpPr>
        <p:sp>
          <p:nvSpPr>
            <p:cNvPr id="25940" name="Rectangle 390">
              <a:extLst>
                <a:ext uri="{FF2B5EF4-FFF2-40B4-BE49-F238E27FC236}">
                  <a16:creationId xmlns:a16="http://schemas.microsoft.com/office/drawing/2014/main" id="{DCED3377-CCF3-49B6-A5E1-353EA4497136}"/>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41" name="Freeform 391">
              <a:extLst>
                <a:ext uri="{FF2B5EF4-FFF2-40B4-BE49-F238E27FC236}">
                  <a16:creationId xmlns:a16="http://schemas.microsoft.com/office/drawing/2014/main" id="{D4F1F31C-60FC-4167-BD87-0D7E641E57F6}"/>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73" name="Group 392">
              <a:extLst>
                <a:ext uri="{FF2B5EF4-FFF2-40B4-BE49-F238E27FC236}">
                  <a16:creationId xmlns:a16="http://schemas.microsoft.com/office/drawing/2014/main" id="{BE14F1F4-9A2C-48FE-A928-6EA29850B690}"/>
                </a:ext>
              </a:extLst>
            </p:cNvPr>
            <p:cNvGrpSpPr>
              <a:grpSpLocks/>
            </p:cNvGrpSpPr>
            <p:nvPr/>
          </p:nvGrpSpPr>
          <p:grpSpPr bwMode="auto">
            <a:xfrm>
              <a:off x="3072" y="2832"/>
              <a:ext cx="136" cy="632"/>
              <a:chOff x="3072" y="2832"/>
              <a:chExt cx="136" cy="632"/>
            </a:xfrm>
          </p:grpSpPr>
          <p:sp>
            <p:nvSpPr>
              <p:cNvPr id="25943" name="Freeform 393">
                <a:extLst>
                  <a:ext uri="{FF2B5EF4-FFF2-40B4-BE49-F238E27FC236}">
                    <a16:creationId xmlns:a16="http://schemas.microsoft.com/office/drawing/2014/main" id="{0B990EC7-9F8A-440C-9F20-82FDA86CAF41}"/>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44" name="Freeform 394">
                <a:extLst>
                  <a:ext uri="{FF2B5EF4-FFF2-40B4-BE49-F238E27FC236}">
                    <a16:creationId xmlns:a16="http://schemas.microsoft.com/office/drawing/2014/main" id="{E0F5A10E-A5F0-42C1-8A8C-7D02E9626BA1}"/>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45" name="Freeform 395">
                <a:extLst>
                  <a:ext uri="{FF2B5EF4-FFF2-40B4-BE49-F238E27FC236}">
                    <a16:creationId xmlns:a16="http://schemas.microsoft.com/office/drawing/2014/main" id="{251E9579-BDC4-4DD0-9053-3C9A7F42A050}"/>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74" name="Group 396">
              <a:extLst>
                <a:ext uri="{FF2B5EF4-FFF2-40B4-BE49-F238E27FC236}">
                  <a16:creationId xmlns:a16="http://schemas.microsoft.com/office/drawing/2014/main" id="{FCBC5ED9-1A8D-436A-88EF-3D7223D54FF0}"/>
                </a:ext>
              </a:extLst>
            </p:cNvPr>
            <p:cNvGrpSpPr>
              <a:grpSpLocks/>
            </p:cNvGrpSpPr>
            <p:nvPr/>
          </p:nvGrpSpPr>
          <p:grpSpPr bwMode="auto">
            <a:xfrm flipH="1">
              <a:off x="2496" y="2832"/>
              <a:ext cx="136" cy="632"/>
              <a:chOff x="3072" y="2832"/>
              <a:chExt cx="136" cy="632"/>
            </a:xfrm>
          </p:grpSpPr>
          <p:sp>
            <p:nvSpPr>
              <p:cNvPr id="25947" name="Freeform 397">
                <a:extLst>
                  <a:ext uri="{FF2B5EF4-FFF2-40B4-BE49-F238E27FC236}">
                    <a16:creationId xmlns:a16="http://schemas.microsoft.com/office/drawing/2014/main" id="{F809970D-65D8-456E-A07A-AB3CD135BBDC}"/>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48" name="Freeform 398">
                <a:extLst>
                  <a:ext uri="{FF2B5EF4-FFF2-40B4-BE49-F238E27FC236}">
                    <a16:creationId xmlns:a16="http://schemas.microsoft.com/office/drawing/2014/main" id="{11FA9758-EA86-417A-BC69-42CB1D115D5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49" name="Freeform 399">
                <a:extLst>
                  <a:ext uri="{FF2B5EF4-FFF2-40B4-BE49-F238E27FC236}">
                    <a16:creationId xmlns:a16="http://schemas.microsoft.com/office/drawing/2014/main" id="{6E33524A-68FD-4909-A886-88FA2B5498AB}"/>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7" name="Group 400">
            <a:extLst>
              <a:ext uri="{FF2B5EF4-FFF2-40B4-BE49-F238E27FC236}">
                <a16:creationId xmlns:a16="http://schemas.microsoft.com/office/drawing/2014/main" id="{0E5989FF-F2F6-4C6C-A218-2EE98E8B5B69}"/>
              </a:ext>
            </a:extLst>
          </p:cNvPr>
          <p:cNvGrpSpPr>
            <a:grpSpLocks/>
          </p:cNvGrpSpPr>
          <p:nvPr/>
        </p:nvGrpSpPr>
        <p:grpSpPr bwMode="auto">
          <a:xfrm>
            <a:off x="6964363" y="4160838"/>
            <a:ext cx="227012" cy="344487"/>
            <a:chOff x="2496" y="2725"/>
            <a:chExt cx="712" cy="739"/>
          </a:xfrm>
        </p:grpSpPr>
        <p:sp>
          <p:nvSpPr>
            <p:cNvPr id="25951" name="Rectangle 401">
              <a:extLst>
                <a:ext uri="{FF2B5EF4-FFF2-40B4-BE49-F238E27FC236}">
                  <a16:creationId xmlns:a16="http://schemas.microsoft.com/office/drawing/2014/main" id="{47A8B476-88E3-417F-8327-B7178DA6020B}"/>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52" name="Freeform 402">
              <a:extLst>
                <a:ext uri="{FF2B5EF4-FFF2-40B4-BE49-F238E27FC236}">
                  <a16:creationId xmlns:a16="http://schemas.microsoft.com/office/drawing/2014/main" id="{897C7E64-B285-40B4-A178-7F5A257E6C19}"/>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63" name="Group 403">
              <a:extLst>
                <a:ext uri="{FF2B5EF4-FFF2-40B4-BE49-F238E27FC236}">
                  <a16:creationId xmlns:a16="http://schemas.microsoft.com/office/drawing/2014/main" id="{FA40F604-1820-4726-8345-7CC1CAB49D86}"/>
                </a:ext>
              </a:extLst>
            </p:cNvPr>
            <p:cNvGrpSpPr>
              <a:grpSpLocks/>
            </p:cNvGrpSpPr>
            <p:nvPr/>
          </p:nvGrpSpPr>
          <p:grpSpPr bwMode="auto">
            <a:xfrm>
              <a:off x="3072" y="2832"/>
              <a:ext cx="136" cy="632"/>
              <a:chOff x="3072" y="2832"/>
              <a:chExt cx="136" cy="632"/>
            </a:xfrm>
          </p:grpSpPr>
          <p:sp>
            <p:nvSpPr>
              <p:cNvPr id="25954" name="Freeform 404">
                <a:extLst>
                  <a:ext uri="{FF2B5EF4-FFF2-40B4-BE49-F238E27FC236}">
                    <a16:creationId xmlns:a16="http://schemas.microsoft.com/office/drawing/2014/main" id="{D2092084-C6CB-4C91-BFA9-BCE00F22ADF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55" name="Freeform 405">
                <a:extLst>
                  <a:ext uri="{FF2B5EF4-FFF2-40B4-BE49-F238E27FC236}">
                    <a16:creationId xmlns:a16="http://schemas.microsoft.com/office/drawing/2014/main" id="{5676E9DC-31BA-4A9A-8183-ADC19FCCF570}"/>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56" name="Freeform 406">
                <a:extLst>
                  <a:ext uri="{FF2B5EF4-FFF2-40B4-BE49-F238E27FC236}">
                    <a16:creationId xmlns:a16="http://schemas.microsoft.com/office/drawing/2014/main" id="{7A689CCE-77D4-4F7E-BEFB-94DD43C065FF}"/>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64" name="Group 407">
              <a:extLst>
                <a:ext uri="{FF2B5EF4-FFF2-40B4-BE49-F238E27FC236}">
                  <a16:creationId xmlns:a16="http://schemas.microsoft.com/office/drawing/2014/main" id="{74F95D40-573D-4E0D-BB85-61D2C190D395}"/>
                </a:ext>
              </a:extLst>
            </p:cNvPr>
            <p:cNvGrpSpPr>
              <a:grpSpLocks/>
            </p:cNvGrpSpPr>
            <p:nvPr/>
          </p:nvGrpSpPr>
          <p:grpSpPr bwMode="auto">
            <a:xfrm flipH="1">
              <a:off x="2496" y="2832"/>
              <a:ext cx="136" cy="632"/>
              <a:chOff x="3072" y="2832"/>
              <a:chExt cx="136" cy="632"/>
            </a:xfrm>
          </p:grpSpPr>
          <p:sp>
            <p:nvSpPr>
              <p:cNvPr id="25958" name="Freeform 408">
                <a:extLst>
                  <a:ext uri="{FF2B5EF4-FFF2-40B4-BE49-F238E27FC236}">
                    <a16:creationId xmlns:a16="http://schemas.microsoft.com/office/drawing/2014/main" id="{0986EC34-86C1-4FD6-B935-0E8B04F28B21}"/>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59" name="Freeform 409">
                <a:extLst>
                  <a:ext uri="{FF2B5EF4-FFF2-40B4-BE49-F238E27FC236}">
                    <a16:creationId xmlns:a16="http://schemas.microsoft.com/office/drawing/2014/main" id="{B3EBCC53-76F7-4E11-BC14-EA6ACBFCAF9C}"/>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60" name="Freeform 410">
                <a:extLst>
                  <a:ext uri="{FF2B5EF4-FFF2-40B4-BE49-F238E27FC236}">
                    <a16:creationId xmlns:a16="http://schemas.microsoft.com/office/drawing/2014/main" id="{A0B090BE-4553-48BE-8C27-6982F8C0A66E}"/>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8" name="Group 411">
            <a:extLst>
              <a:ext uri="{FF2B5EF4-FFF2-40B4-BE49-F238E27FC236}">
                <a16:creationId xmlns:a16="http://schemas.microsoft.com/office/drawing/2014/main" id="{8F70986F-1C46-4C14-BDB2-F30C1295D038}"/>
              </a:ext>
            </a:extLst>
          </p:cNvPr>
          <p:cNvGrpSpPr>
            <a:grpSpLocks/>
          </p:cNvGrpSpPr>
          <p:nvPr/>
        </p:nvGrpSpPr>
        <p:grpSpPr bwMode="auto">
          <a:xfrm>
            <a:off x="6338888" y="4589463"/>
            <a:ext cx="227012" cy="344487"/>
            <a:chOff x="2496" y="2725"/>
            <a:chExt cx="712" cy="739"/>
          </a:xfrm>
        </p:grpSpPr>
        <p:sp>
          <p:nvSpPr>
            <p:cNvPr id="25962" name="Rectangle 412">
              <a:extLst>
                <a:ext uri="{FF2B5EF4-FFF2-40B4-BE49-F238E27FC236}">
                  <a16:creationId xmlns:a16="http://schemas.microsoft.com/office/drawing/2014/main" id="{AF0D75A6-7387-4512-9024-BC9DA0279CEB}"/>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63" name="Freeform 413">
              <a:extLst>
                <a:ext uri="{FF2B5EF4-FFF2-40B4-BE49-F238E27FC236}">
                  <a16:creationId xmlns:a16="http://schemas.microsoft.com/office/drawing/2014/main" id="{E67A5D5A-9F71-403E-BFFD-342D2FA1804F}"/>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53" name="Group 414">
              <a:extLst>
                <a:ext uri="{FF2B5EF4-FFF2-40B4-BE49-F238E27FC236}">
                  <a16:creationId xmlns:a16="http://schemas.microsoft.com/office/drawing/2014/main" id="{6427A8D0-B0B8-4401-9331-72392D0E89BA}"/>
                </a:ext>
              </a:extLst>
            </p:cNvPr>
            <p:cNvGrpSpPr>
              <a:grpSpLocks/>
            </p:cNvGrpSpPr>
            <p:nvPr/>
          </p:nvGrpSpPr>
          <p:grpSpPr bwMode="auto">
            <a:xfrm>
              <a:off x="3072" y="2832"/>
              <a:ext cx="136" cy="632"/>
              <a:chOff x="3072" y="2832"/>
              <a:chExt cx="136" cy="632"/>
            </a:xfrm>
          </p:grpSpPr>
          <p:sp>
            <p:nvSpPr>
              <p:cNvPr id="25965" name="Freeform 415">
                <a:extLst>
                  <a:ext uri="{FF2B5EF4-FFF2-40B4-BE49-F238E27FC236}">
                    <a16:creationId xmlns:a16="http://schemas.microsoft.com/office/drawing/2014/main" id="{83B0CC7B-DF9E-413C-A799-7676F630D440}"/>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66" name="Freeform 416">
                <a:extLst>
                  <a:ext uri="{FF2B5EF4-FFF2-40B4-BE49-F238E27FC236}">
                    <a16:creationId xmlns:a16="http://schemas.microsoft.com/office/drawing/2014/main" id="{5BC703F2-59D7-4A11-A415-C92E70F9936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67" name="Freeform 417">
                <a:extLst>
                  <a:ext uri="{FF2B5EF4-FFF2-40B4-BE49-F238E27FC236}">
                    <a16:creationId xmlns:a16="http://schemas.microsoft.com/office/drawing/2014/main" id="{4753C282-6275-4183-8464-E0408449DF25}"/>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54" name="Group 418">
              <a:extLst>
                <a:ext uri="{FF2B5EF4-FFF2-40B4-BE49-F238E27FC236}">
                  <a16:creationId xmlns:a16="http://schemas.microsoft.com/office/drawing/2014/main" id="{A581500C-802D-4AED-A87E-0966F145AEB2}"/>
                </a:ext>
              </a:extLst>
            </p:cNvPr>
            <p:cNvGrpSpPr>
              <a:grpSpLocks/>
            </p:cNvGrpSpPr>
            <p:nvPr/>
          </p:nvGrpSpPr>
          <p:grpSpPr bwMode="auto">
            <a:xfrm flipH="1">
              <a:off x="2496" y="2832"/>
              <a:ext cx="136" cy="632"/>
              <a:chOff x="3072" y="2832"/>
              <a:chExt cx="136" cy="632"/>
            </a:xfrm>
          </p:grpSpPr>
          <p:sp>
            <p:nvSpPr>
              <p:cNvPr id="25969" name="Freeform 419">
                <a:extLst>
                  <a:ext uri="{FF2B5EF4-FFF2-40B4-BE49-F238E27FC236}">
                    <a16:creationId xmlns:a16="http://schemas.microsoft.com/office/drawing/2014/main" id="{EF3205D9-C9D7-42A3-B5AC-3612F8FEAE43}"/>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70" name="Freeform 420">
                <a:extLst>
                  <a:ext uri="{FF2B5EF4-FFF2-40B4-BE49-F238E27FC236}">
                    <a16:creationId xmlns:a16="http://schemas.microsoft.com/office/drawing/2014/main" id="{576D31A5-8376-41F9-BC85-40D324FA96AB}"/>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71" name="Freeform 421">
                <a:extLst>
                  <a:ext uri="{FF2B5EF4-FFF2-40B4-BE49-F238E27FC236}">
                    <a16:creationId xmlns:a16="http://schemas.microsoft.com/office/drawing/2014/main" id="{F51400A5-9B4C-4104-B87C-5A9AB6E71561}"/>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79" name="Group 422">
            <a:extLst>
              <a:ext uri="{FF2B5EF4-FFF2-40B4-BE49-F238E27FC236}">
                <a16:creationId xmlns:a16="http://schemas.microsoft.com/office/drawing/2014/main" id="{23B1455A-694C-42B8-980E-AB9C9FBD4504}"/>
              </a:ext>
            </a:extLst>
          </p:cNvPr>
          <p:cNvGrpSpPr>
            <a:grpSpLocks/>
          </p:cNvGrpSpPr>
          <p:nvPr/>
        </p:nvGrpSpPr>
        <p:grpSpPr bwMode="auto">
          <a:xfrm>
            <a:off x="6958013" y="4589463"/>
            <a:ext cx="227012" cy="344487"/>
            <a:chOff x="2496" y="2725"/>
            <a:chExt cx="712" cy="739"/>
          </a:xfrm>
        </p:grpSpPr>
        <p:sp>
          <p:nvSpPr>
            <p:cNvPr id="25973" name="Rectangle 423">
              <a:extLst>
                <a:ext uri="{FF2B5EF4-FFF2-40B4-BE49-F238E27FC236}">
                  <a16:creationId xmlns:a16="http://schemas.microsoft.com/office/drawing/2014/main" id="{46FEF899-A7F7-4881-99BD-00F94C0D023F}"/>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74" name="Freeform 424">
              <a:extLst>
                <a:ext uri="{FF2B5EF4-FFF2-40B4-BE49-F238E27FC236}">
                  <a16:creationId xmlns:a16="http://schemas.microsoft.com/office/drawing/2014/main" id="{4A2F85FB-1EB6-4038-B7A5-985E3C8C0AE3}"/>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43" name="Group 425">
              <a:extLst>
                <a:ext uri="{FF2B5EF4-FFF2-40B4-BE49-F238E27FC236}">
                  <a16:creationId xmlns:a16="http://schemas.microsoft.com/office/drawing/2014/main" id="{E017A865-284B-4B5E-A078-D8E65F19A89A}"/>
                </a:ext>
              </a:extLst>
            </p:cNvPr>
            <p:cNvGrpSpPr>
              <a:grpSpLocks/>
            </p:cNvGrpSpPr>
            <p:nvPr/>
          </p:nvGrpSpPr>
          <p:grpSpPr bwMode="auto">
            <a:xfrm>
              <a:off x="3072" y="2832"/>
              <a:ext cx="136" cy="632"/>
              <a:chOff x="3072" y="2832"/>
              <a:chExt cx="136" cy="632"/>
            </a:xfrm>
          </p:grpSpPr>
          <p:sp>
            <p:nvSpPr>
              <p:cNvPr id="25976" name="Freeform 426">
                <a:extLst>
                  <a:ext uri="{FF2B5EF4-FFF2-40B4-BE49-F238E27FC236}">
                    <a16:creationId xmlns:a16="http://schemas.microsoft.com/office/drawing/2014/main" id="{C279B4FB-1092-44C7-AC27-C975EDA2585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77" name="Freeform 427">
                <a:extLst>
                  <a:ext uri="{FF2B5EF4-FFF2-40B4-BE49-F238E27FC236}">
                    <a16:creationId xmlns:a16="http://schemas.microsoft.com/office/drawing/2014/main" id="{63C38387-9637-4239-A963-AF42C561EEA6}"/>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78" name="Freeform 428">
                <a:extLst>
                  <a:ext uri="{FF2B5EF4-FFF2-40B4-BE49-F238E27FC236}">
                    <a16:creationId xmlns:a16="http://schemas.microsoft.com/office/drawing/2014/main" id="{60BE93D5-5B0A-4522-9335-D34C2B3F6AC3}"/>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44" name="Group 429">
              <a:extLst>
                <a:ext uri="{FF2B5EF4-FFF2-40B4-BE49-F238E27FC236}">
                  <a16:creationId xmlns:a16="http://schemas.microsoft.com/office/drawing/2014/main" id="{F32643BA-DD3D-48E1-B89D-D5999C09B380}"/>
                </a:ext>
              </a:extLst>
            </p:cNvPr>
            <p:cNvGrpSpPr>
              <a:grpSpLocks/>
            </p:cNvGrpSpPr>
            <p:nvPr/>
          </p:nvGrpSpPr>
          <p:grpSpPr bwMode="auto">
            <a:xfrm flipH="1">
              <a:off x="2496" y="2832"/>
              <a:ext cx="136" cy="632"/>
              <a:chOff x="3072" y="2832"/>
              <a:chExt cx="136" cy="632"/>
            </a:xfrm>
          </p:grpSpPr>
          <p:sp>
            <p:nvSpPr>
              <p:cNvPr id="25980" name="Freeform 430">
                <a:extLst>
                  <a:ext uri="{FF2B5EF4-FFF2-40B4-BE49-F238E27FC236}">
                    <a16:creationId xmlns:a16="http://schemas.microsoft.com/office/drawing/2014/main" id="{D1FD741C-B2D2-427C-950D-B0C8C0284F4D}"/>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81" name="Freeform 431">
                <a:extLst>
                  <a:ext uri="{FF2B5EF4-FFF2-40B4-BE49-F238E27FC236}">
                    <a16:creationId xmlns:a16="http://schemas.microsoft.com/office/drawing/2014/main" id="{3F8D4BB3-A134-45B8-A0DD-3325B98BB357}"/>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82" name="Freeform 432">
                <a:extLst>
                  <a:ext uri="{FF2B5EF4-FFF2-40B4-BE49-F238E27FC236}">
                    <a16:creationId xmlns:a16="http://schemas.microsoft.com/office/drawing/2014/main" id="{A4BED143-F76F-4175-AC5F-41616BA3EC1E}"/>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80" name="Group 433">
            <a:extLst>
              <a:ext uri="{FF2B5EF4-FFF2-40B4-BE49-F238E27FC236}">
                <a16:creationId xmlns:a16="http://schemas.microsoft.com/office/drawing/2014/main" id="{7B8E2E72-D13B-425D-8ECD-5861C856D9F0}"/>
              </a:ext>
            </a:extLst>
          </p:cNvPr>
          <p:cNvGrpSpPr>
            <a:grpSpLocks/>
          </p:cNvGrpSpPr>
          <p:nvPr/>
        </p:nvGrpSpPr>
        <p:grpSpPr bwMode="auto">
          <a:xfrm>
            <a:off x="6323013" y="5038725"/>
            <a:ext cx="227012" cy="344488"/>
            <a:chOff x="2496" y="2725"/>
            <a:chExt cx="712" cy="739"/>
          </a:xfrm>
        </p:grpSpPr>
        <p:sp>
          <p:nvSpPr>
            <p:cNvPr id="25984" name="Rectangle 434">
              <a:extLst>
                <a:ext uri="{FF2B5EF4-FFF2-40B4-BE49-F238E27FC236}">
                  <a16:creationId xmlns:a16="http://schemas.microsoft.com/office/drawing/2014/main" id="{62CB8913-2E1C-4E96-88D4-622A6803575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85" name="Freeform 435">
              <a:extLst>
                <a:ext uri="{FF2B5EF4-FFF2-40B4-BE49-F238E27FC236}">
                  <a16:creationId xmlns:a16="http://schemas.microsoft.com/office/drawing/2014/main" id="{8B87FEA4-BC7B-43AB-95C2-ED3BCE9DA1E1}"/>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33" name="Group 436">
              <a:extLst>
                <a:ext uri="{FF2B5EF4-FFF2-40B4-BE49-F238E27FC236}">
                  <a16:creationId xmlns:a16="http://schemas.microsoft.com/office/drawing/2014/main" id="{49748BF2-8C78-4AA9-BBE5-E9A064582F5B}"/>
                </a:ext>
              </a:extLst>
            </p:cNvPr>
            <p:cNvGrpSpPr>
              <a:grpSpLocks/>
            </p:cNvGrpSpPr>
            <p:nvPr/>
          </p:nvGrpSpPr>
          <p:grpSpPr bwMode="auto">
            <a:xfrm>
              <a:off x="3072" y="2832"/>
              <a:ext cx="136" cy="632"/>
              <a:chOff x="3072" y="2832"/>
              <a:chExt cx="136" cy="632"/>
            </a:xfrm>
          </p:grpSpPr>
          <p:sp>
            <p:nvSpPr>
              <p:cNvPr id="25987" name="Freeform 437">
                <a:extLst>
                  <a:ext uri="{FF2B5EF4-FFF2-40B4-BE49-F238E27FC236}">
                    <a16:creationId xmlns:a16="http://schemas.microsoft.com/office/drawing/2014/main" id="{1C9FA516-75C2-4303-ACBA-A1E74762D49F}"/>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88" name="Freeform 438">
                <a:extLst>
                  <a:ext uri="{FF2B5EF4-FFF2-40B4-BE49-F238E27FC236}">
                    <a16:creationId xmlns:a16="http://schemas.microsoft.com/office/drawing/2014/main" id="{2420C8BE-64D1-497A-AD8A-C7DA948356CA}"/>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89" name="Freeform 439">
                <a:extLst>
                  <a:ext uri="{FF2B5EF4-FFF2-40B4-BE49-F238E27FC236}">
                    <a16:creationId xmlns:a16="http://schemas.microsoft.com/office/drawing/2014/main" id="{F77B1BE5-A928-4948-B4B6-C421A6CD450D}"/>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34" name="Group 440">
              <a:extLst>
                <a:ext uri="{FF2B5EF4-FFF2-40B4-BE49-F238E27FC236}">
                  <a16:creationId xmlns:a16="http://schemas.microsoft.com/office/drawing/2014/main" id="{814C7F97-0D44-4B11-9D11-764C55B15ABA}"/>
                </a:ext>
              </a:extLst>
            </p:cNvPr>
            <p:cNvGrpSpPr>
              <a:grpSpLocks/>
            </p:cNvGrpSpPr>
            <p:nvPr/>
          </p:nvGrpSpPr>
          <p:grpSpPr bwMode="auto">
            <a:xfrm flipH="1">
              <a:off x="2496" y="2832"/>
              <a:ext cx="136" cy="632"/>
              <a:chOff x="3072" y="2832"/>
              <a:chExt cx="136" cy="632"/>
            </a:xfrm>
          </p:grpSpPr>
          <p:sp>
            <p:nvSpPr>
              <p:cNvPr id="25991" name="Freeform 441">
                <a:extLst>
                  <a:ext uri="{FF2B5EF4-FFF2-40B4-BE49-F238E27FC236}">
                    <a16:creationId xmlns:a16="http://schemas.microsoft.com/office/drawing/2014/main" id="{8D7BDD15-2C5F-43C9-9CD4-F5C29D81629A}"/>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92" name="Freeform 442">
                <a:extLst>
                  <a:ext uri="{FF2B5EF4-FFF2-40B4-BE49-F238E27FC236}">
                    <a16:creationId xmlns:a16="http://schemas.microsoft.com/office/drawing/2014/main" id="{44EC3A47-A5B4-46E3-A448-3C204DC7D592}"/>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93" name="Freeform 443">
                <a:extLst>
                  <a:ext uri="{FF2B5EF4-FFF2-40B4-BE49-F238E27FC236}">
                    <a16:creationId xmlns:a16="http://schemas.microsoft.com/office/drawing/2014/main" id="{A816791E-D245-4BDF-836B-CEA65327A526}"/>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81" name="Group 444">
            <a:extLst>
              <a:ext uri="{FF2B5EF4-FFF2-40B4-BE49-F238E27FC236}">
                <a16:creationId xmlns:a16="http://schemas.microsoft.com/office/drawing/2014/main" id="{4D53FC81-6E04-4830-BB98-83CEC2738585}"/>
              </a:ext>
            </a:extLst>
          </p:cNvPr>
          <p:cNvGrpSpPr>
            <a:grpSpLocks/>
          </p:cNvGrpSpPr>
          <p:nvPr/>
        </p:nvGrpSpPr>
        <p:grpSpPr bwMode="auto">
          <a:xfrm>
            <a:off x="6956425" y="5024438"/>
            <a:ext cx="227013" cy="344487"/>
            <a:chOff x="2496" y="2725"/>
            <a:chExt cx="712" cy="739"/>
          </a:xfrm>
        </p:grpSpPr>
        <p:sp>
          <p:nvSpPr>
            <p:cNvPr id="25995" name="Rectangle 445">
              <a:extLst>
                <a:ext uri="{FF2B5EF4-FFF2-40B4-BE49-F238E27FC236}">
                  <a16:creationId xmlns:a16="http://schemas.microsoft.com/office/drawing/2014/main" id="{B84F32E0-F262-4E53-8CEB-67E474910B1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5996" name="Freeform 446">
              <a:extLst>
                <a:ext uri="{FF2B5EF4-FFF2-40B4-BE49-F238E27FC236}">
                  <a16:creationId xmlns:a16="http://schemas.microsoft.com/office/drawing/2014/main" id="{0ADB122F-CA05-4737-81E4-631096A85992}"/>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23" name="Group 447">
              <a:extLst>
                <a:ext uri="{FF2B5EF4-FFF2-40B4-BE49-F238E27FC236}">
                  <a16:creationId xmlns:a16="http://schemas.microsoft.com/office/drawing/2014/main" id="{8F41F7D2-6D0F-40CB-A8AF-811D7B2230B9}"/>
                </a:ext>
              </a:extLst>
            </p:cNvPr>
            <p:cNvGrpSpPr>
              <a:grpSpLocks/>
            </p:cNvGrpSpPr>
            <p:nvPr/>
          </p:nvGrpSpPr>
          <p:grpSpPr bwMode="auto">
            <a:xfrm>
              <a:off x="3072" y="2832"/>
              <a:ext cx="136" cy="632"/>
              <a:chOff x="3072" y="2832"/>
              <a:chExt cx="136" cy="632"/>
            </a:xfrm>
          </p:grpSpPr>
          <p:sp>
            <p:nvSpPr>
              <p:cNvPr id="25998" name="Freeform 448">
                <a:extLst>
                  <a:ext uri="{FF2B5EF4-FFF2-40B4-BE49-F238E27FC236}">
                    <a16:creationId xmlns:a16="http://schemas.microsoft.com/office/drawing/2014/main" id="{A9F217C0-3F31-4683-9CCC-878F5E34F37E}"/>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5999" name="Freeform 449">
                <a:extLst>
                  <a:ext uri="{FF2B5EF4-FFF2-40B4-BE49-F238E27FC236}">
                    <a16:creationId xmlns:a16="http://schemas.microsoft.com/office/drawing/2014/main" id="{C362BF04-BB05-408C-85AD-04BCF5FB5B43}"/>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00" name="Freeform 450">
                <a:extLst>
                  <a:ext uri="{FF2B5EF4-FFF2-40B4-BE49-F238E27FC236}">
                    <a16:creationId xmlns:a16="http://schemas.microsoft.com/office/drawing/2014/main" id="{EBEA3D33-3089-40FC-9B61-AE5D1C7A58CF}"/>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24" name="Group 451">
              <a:extLst>
                <a:ext uri="{FF2B5EF4-FFF2-40B4-BE49-F238E27FC236}">
                  <a16:creationId xmlns:a16="http://schemas.microsoft.com/office/drawing/2014/main" id="{EBF127F3-465C-4A34-B549-52C284192FDB}"/>
                </a:ext>
              </a:extLst>
            </p:cNvPr>
            <p:cNvGrpSpPr>
              <a:grpSpLocks/>
            </p:cNvGrpSpPr>
            <p:nvPr/>
          </p:nvGrpSpPr>
          <p:grpSpPr bwMode="auto">
            <a:xfrm flipH="1">
              <a:off x="2496" y="2832"/>
              <a:ext cx="136" cy="632"/>
              <a:chOff x="3072" y="2832"/>
              <a:chExt cx="136" cy="632"/>
            </a:xfrm>
          </p:grpSpPr>
          <p:sp>
            <p:nvSpPr>
              <p:cNvPr id="26002" name="Freeform 452">
                <a:extLst>
                  <a:ext uri="{FF2B5EF4-FFF2-40B4-BE49-F238E27FC236}">
                    <a16:creationId xmlns:a16="http://schemas.microsoft.com/office/drawing/2014/main" id="{3563A564-6AB4-4243-B17D-40EE31709EBB}"/>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03" name="Freeform 453">
                <a:extLst>
                  <a:ext uri="{FF2B5EF4-FFF2-40B4-BE49-F238E27FC236}">
                    <a16:creationId xmlns:a16="http://schemas.microsoft.com/office/drawing/2014/main" id="{2B416B3F-F23E-4401-A4B8-BAEB0CFFA62E}"/>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04" name="Freeform 454">
                <a:extLst>
                  <a:ext uri="{FF2B5EF4-FFF2-40B4-BE49-F238E27FC236}">
                    <a16:creationId xmlns:a16="http://schemas.microsoft.com/office/drawing/2014/main" id="{1E371005-980E-49CD-9427-1106A933EB44}"/>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82" name="Group 455">
            <a:extLst>
              <a:ext uri="{FF2B5EF4-FFF2-40B4-BE49-F238E27FC236}">
                <a16:creationId xmlns:a16="http://schemas.microsoft.com/office/drawing/2014/main" id="{7F0EE05B-7024-41AD-9010-23D88A4508B3}"/>
              </a:ext>
            </a:extLst>
          </p:cNvPr>
          <p:cNvGrpSpPr>
            <a:grpSpLocks/>
          </p:cNvGrpSpPr>
          <p:nvPr/>
        </p:nvGrpSpPr>
        <p:grpSpPr bwMode="auto">
          <a:xfrm>
            <a:off x="6330950" y="5453063"/>
            <a:ext cx="227013" cy="344487"/>
            <a:chOff x="2496" y="2725"/>
            <a:chExt cx="712" cy="739"/>
          </a:xfrm>
        </p:grpSpPr>
        <p:sp>
          <p:nvSpPr>
            <p:cNvPr id="26006" name="Rectangle 456">
              <a:extLst>
                <a:ext uri="{FF2B5EF4-FFF2-40B4-BE49-F238E27FC236}">
                  <a16:creationId xmlns:a16="http://schemas.microsoft.com/office/drawing/2014/main" id="{019250BA-BD27-4CE9-B48D-20894C34D6E2}"/>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6007" name="Freeform 457">
              <a:extLst>
                <a:ext uri="{FF2B5EF4-FFF2-40B4-BE49-F238E27FC236}">
                  <a16:creationId xmlns:a16="http://schemas.microsoft.com/office/drawing/2014/main" id="{51FD6BFF-F79B-4D44-9778-60F7F942A909}"/>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13" name="Group 458">
              <a:extLst>
                <a:ext uri="{FF2B5EF4-FFF2-40B4-BE49-F238E27FC236}">
                  <a16:creationId xmlns:a16="http://schemas.microsoft.com/office/drawing/2014/main" id="{B9C0E396-2D45-4B1F-B101-68DEE945FF2A}"/>
                </a:ext>
              </a:extLst>
            </p:cNvPr>
            <p:cNvGrpSpPr>
              <a:grpSpLocks/>
            </p:cNvGrpSpPr>
            <p:nvPr/>
          </p:nvGrpSpPr>
          <p:grpSpPr bwMode="auto">
            <a:xfrm>
              <a:off x="3072" y="2832"/>
              <a:ext cx="136" cy="632"/>
              <a:chOff x="3072" y="2832"/>
              <a:chExt cx="136" cy="632"/>
            </a:xfrm>
          </p:grpSpPr>
          <p:sp>
            <p:nvSpPr>
              <p:cNvPr id="26009" name="Freeform 459">
                <a:extLst>
                  <a:ext uri="{FF2B5EF4-FFF2-40B4-BE49-F238E27FC236}">
                    <a16:creationId xmlns:a16="http://schemas.microsoft.com/office/drawing/2014/main" id="{F0277EEA-6416-4B9D-82D7-E40C1C76F45A}"/>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10" name="Freeform 460">
                <a:extLst>
                  <a:ext uri="{FF2B5EF4-FFF2-40B4-BE49-F238E27FC236}">
                    <a16:creationId xmlns:a16="http://schemas.microsoft.com/office/drawing/2014/main" id="{F096B042-A6F8-41A3-A57C-63D83EC03B7D}"/>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11" name="Freeform 461">
                <a:extLst>
                  <a:ext uri="{FF2B5EF4-FFF2-40B4-BE49-F238E27FC236}">
                    <a16:creationId xmlns:a16="http://schemas.microsoft.com/office/drawing/2014/main" id="{94236ACC-EB17-41D2-B727-2C0D5C776BFA}"/>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14" name="Group 462">
              <a:extLst>
                <a:ext uri="{FF2B5EF4-FFF2-40B4-BE49-F238E27FC236}">
                  <a16:creationId xmlns:a16="http://schemas.microsoft.com/office/drawing/2014/main" id="{4A473B95-2814-4B2A-97C8-0ED5D512F6EB}"/>
                </a:ext>
              </a:extLst>
            </p:cNvPr>
            <p:cNvGrpSpPr>
              <a:grpSpLocks/>
            </p:cNvGrpSpPr>
            <p:nvPr/>
          </p:nvGrpSpPr>
          <p:grpSpPr bwMode="auto">
            <a:xfrm flipH="1">
              <a:off x="2496" y="2832"/>
              <a:ext cx="136" cy="632"/>
              <a:chOff x="3072" y="2832"/>
              <a:chExt cx="136" cy="632"/>
            </a:xfrm>
          </p:grpSpPr>
          <p:sp>
            <p:nvSpPr>
              <p:cNvPr id="26013" name="Freeform 463">
                <a:extLst>
                  <a:ext uri="{FF2B5EF4-FFF2-40B4-BE49-F238E27FC236}">
                    <a16:creationId xmlns:a16="http://schemas.microsoft.com/office/drawing/2014/main" id="{BBAEB0A1-13A3-4F47-AFFF-AC61D1FBD75B}"/>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14" name="Freeform 464">
                <a:extLst>
                  <a:ext uri="{FF2B5EF4-FFF2-40B4-BE49-F238E27FC236}">
                    <a16:creationId xmlns:a16="http://schemas.microsoft.com/office/drawing/2014/main" id="{CFDC9BD3-E58C-42A2-AF1A-961521D91294}"/>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15" name="Freeform 465">
                <a:extLst>
                  <a:ext uri="{FF2B5EF4-FFF2-40B4-BE49-F238E27FC236}">
                    <a16:creationId xmlns:a16="http://schemas.microsoft.com/office/drawing/2014/main" id="{E5F426EF-ECA7-4D18-87F4-34888C93B646}"/>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8483" name="Group 466">
            <a:extLst>
              <a:ext uri="{FF2B5EF4-FFF2-40B4-BE49-F238E27FC236}">
                <a16:creationId xmlns:a16="http://schemas.microsoft.com/office/drawing/2014/main" id="{785DA061-D1F3-4ED2-A71B-F40B6DB4972C}"/>
              </a:ext>
            </a:extLst>
          </p:cNvPr>
          <p:cNvGrpSpPr>
            <a:grpSpLocks/>
          </p:cNvGrpSpPr>
          <p:nvPr/>
        </p:nvGrpSpPr>
        <p:grpSpPr bwMode="auto">
          <a:xfrm>
            <a:off x="6950075" y="5453063"/>
            <a:ext cx="227013" cy="344487"/>
            <a:chOff x="2496" y="2725"/>
            <a:chExt cx="712" cy="739"/>
          </a:xfrm>
        </p:grpSpPr>
        <p:sp>
          <p:nvSpPr>
            <p:cNvPr id="26017" name="Rectangle 467">
              <a:extLst>
                <a:ext uri="{FF2B5EF4-FFF2-40B4-BE49-F238E27FC236}">
                  <a16:creationId xmlns:a16="http://schemas.microsoft.com/office/drawing/2014/main" id="{033D55FF-3265-43E2-9DFC-87BFB548AA3A}"/>
                </a:ext>
              </a:extLst>
            </p:cNvPr>
            <p:cNvSpPr>
              <a:spLocks noChangeArrowheads="1"/>
            </p:cNvSpPr>
            <p:nvPr/>
          </p:nvSpPr>
          <p:spPr bwMode="auto">
            <a:xfrm>
              <a:off x="2591" y="3311"/>
              <a:ext cx="528" cy="146"/>
            </a:xfrm>
            <a:prstGeom prst="rect">
              <a:avLst/>
            </a:prstGeom>
            <a:solidFill>
              <a:schemeClr val="accent2"/>
            </a:solidFill>
            <a:ln w="3175"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26018" name="Freeform 468">
              <a:extLst>
                <a:ext uri="{FF2B5EF4-FFF2-40B4-BE49-F238E27FC236}">
                  <a16:creationId xmlns:a16="http://schemas.microsoft.com/office/drawing/2014/main" id="{F8FCA4F3-E4D5-4B3E-9E1E-CFFE7A5BE822}"/>
                </a:ext>
              </a:extLst>
            </p:cNvPr>
            <p:cNvSpPr>
              <a:spLocks/>
            </p:cNvSpPr>
            <p:nvPr/>
          </p:nvSpPr>
          <p:spPr bwMode="auto">
            <a:xfrm>
              <a:off x="2591" y="2725"/>
              <a:ext cx="528" cy="586"/>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8603" name="Group 469">
              <a:extLst>
                <a:ext uri="{FF2B5EF4-FFF2-40B4-BE49-F238E27FC236}">
                  <a16:creationId xmlns:a16="http://schemas.microsoft.com/office/drawing/2014/main" id="{632288C3-70FB-4391-8393-1E4489DF05D5}"/>
                </a:ext>
              </a:extLst>
            </p:cNvPr>
            <p:cNvGrpSpPr>
              <a:grpSpLocks/>
            </p:cNvGrpSpPr>
            <p:nvPr/>
          </p:nvGrpSpPr>
          <p:grpSpPr bwMode="auto">
            <a:xfrm>
              <a:off x="3072" y="2832"/>
              <a:ext cx="136" cy="632"/>
              <a:chOff x="3072" y="2832"/>
              <a:chExt cx="136" cy="632"/>
            </a:xfrm>
          </p:grpSpPr>
          <p:sp>
            <p:nvSpPr>
              <p:cNvPr id="26020" name="Freeform 470">
                <a:extLst>
                  <a:ext uri="{FF2B5EF4-FFF2-40B4-BE49-F238E27FC236}">
                    <a16:creationId xmlns:a16="http://schemas.microsoft.com/office/drawing/2014/main" id="{6A76E9DF-5476-46A1-82B0-66D547E0A2FA}"/>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21" name="Freeform 471">
                <a:extLst>
                  <a:ext uri="{FF2B5EF4-FFF2-40B4-BE49-F238E27FC236}">
                    <a16:creationId xmlns:a16="http://schemas.microsoft.com/office/drawing/2014/main" id="{424B4F8F-06A6-487B-98DD-2934102BD258}"/>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22" name="Freeform 472">
                <a:extLst>
                  <a:ext uri="{FF2B5EF4-FFF2-40B4-BE49-F238E27FC236}">
                    <a16:creationId xmlns:a16="http://schemas.microsoft.com/office/drawing/2014/main" id="{1B8C4D08-C835-4039-92BD-65A37C161277}"/>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8604" name="Group 473">
              <a:extLst>
                <a:ext uri="{FF2B5EF4-FFF2-40B4-BE49-F238E27FC236}">
                  <a16:creationId xmlns:a16="http://schemas.microsoft.com/office/drawing/2014/main" id="{3C52DA2E-DD8E-44B7-85C4-8969B68B5717}"/>
                </a:ext>
              </a:extLst>
            </p:cNvPr>
            <p:cNvGrpSpPr>
              <a:grpSpLocks/>
            </p:cNvGrpSpPr>
            <p:nvPr/>
          </p:nvGrpSpPr>
          <p:grpSpPr bwMode="auto">
            <a:xfrm flipH="1">
              <a:off x="2496" y="2832"/>
              <a:ext cx="136" cy="632"/>
              <a:chOff x="3072" y="2832"/>
              <a:chExt cx="136" cy="632"/>
            </a:xfrm>
          </p:grpSpPr>
          <p:sp>
            <p:nvSpPr>
              <p:cNvPr id="26024" name="Freeform 474">
                <a:extLst>
                  <a:ext uri="{FF2B5EF4-FFF2-40B4-BE49-F238E27FC236}">
                    <a16:creationId xmlns:a16="http://schemas.microsoft.com/office/drawing/2014/main" id="{856592C9-1A17-4C5D-A0D7-68DF0283F101}"/>
                  </a:ext>
                </a:extLst>
              </p:cNvPr>
              <p:cNvSpPr>
                <a:spLocks/>
              </p:cNvSpPr>
              <p:nvPr/>
            </p:nvSpPr>
            <p:spPr bwMode="auto">
              <a:xfrm>
                <a:off x="3074" y="3120"/>
                <a:ext cx="134"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25" name="Freeform 475">
                <a:extLst>
                  <a:ext uri="{FF2B5EF4-FFF2-40B4-BE49-F238E27FC236}">
                    <a16:creationId xmlns:a16="http://schemas.microsoft.com/office/drawing/2014/main" id="{D7BF53BF-3C7A-4D29-810F-52F5F599EE26}"/>
                  </a:ext>
                </a:extLst>
              </p:cNvPr>
              <p:cNvSpPr>
                <a:spLocks/>
              </p:cNvSpPr>
              <p:nvPr/>
            </p:nvSpPr>
            <p:spPr bwMode="auto">
              <a:xfrm>
                <a:off x="3074" y="2974"/>
                <a:ext cx="119"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26026" name="Freeform 476">
                <a:extLst>
                  <a:ext uri="{FF2B5EF4-FFF2-40B4-BE49-F238E27FC236}">
                    <a16:creationId xmlns:a16="http://schemas.microsoft.com/office/drawing/2014/main" id="{CE1C50E1-7788-44FC-A83D-F821AA71FCEA}"/>
                  </a:ext>
                </a:extLst>
              </p:cNvPr>
              <p:cNvSpPr>
                <a:spLocks/>
              </p:cNvSpPr>
              <p:nvPr/>
            </p:nvSpPr>
            <p:spPr bwMode="auto">
              <a:xfrm>
                <a:off x="3074" y="2831"/>
                <a:ext cx="124"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accent2"/>
              </a:solidFill>
              <a:ln w="317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26027" name="Rectangle 477">
            <a:extLst>
              <a:ext uri="{FF2B5EF4-FFF2-40B4-BE49-F238E27FC236}">
                <a16:creationId xmlns:a16="http://schemas.microsoft.com/office/drawing/2014/main" id="{6B7597A8-89BA-46B3-B6B3-39460F42E974}"/>
              </a:ext>
            </a:extLst>
          </p:cNvPr>
          <p:cNvSpPr>
            <a:spLocks noChangeArrowheads="1"/>
          </p:cNvSpPr>
          <p:nvPr/>
        </p:nvSpPr>
        <p:spPr bwMode="auto">
          <a:xfrm>
            <a:off x="6192838" y="4106863"/>
            <a:ext cx="1160462" cy="1757362"/>
          </a:xfrm>
          <a:prstGeom prst="rect">
            <a:avLst/>
          </a:prstGeom>
          <a:solidFill>
            <a:schemeClr val="accent1">
              <a:alpha val="50195"/>
            </a:schemeClr>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8485" name="Group 98">
            <a:extLst>
              <a:ext uri="{FF2B5EF4-FFF2-40B4-BE49-F238E27FC236}">
                <a16:creationId xmlns:a16="http://schemas.microsoft.com/office/drawing/2014/main" id="{E6E0D24D-A2AE-49B5-9CC4-742D8D7F975F}"/>
              </a:ext>
            </a:extLst>
          </p:cNvPr>
          <p:cNvGrpSpPr>
            <a:grpSpLocks/>
          </p:cNvGrpSpPr>
          <p:nvPr/>
        </p:nvGrpSpPr>
        <p:grpSpPr bwMode="auto">
          <a:xfrm>
            <a:off x="4610100" y="2997200"/>
            <a:ext cx="195263" cy="277813"/>
            <a:chOff x="4300" y="2246"/>
            <a:chExt cx="400" cy="571"/>
          </a:xfrm>
        </p:grpSpPr>
        <p:sp>
          <p:nvSpPr>
            <p:cNvPr id="429" name="Oval 99">
              <a:extLst>
                <a:ext uri="{FF2B5EF4-FFF2-40B4-BE49-F238E27FC236}">
                  <a16:creationId xmlns:a16="http://schemas.microsoft.com/office/drawing/2014/main" id="{80DAC42D-44E3-49E5-8214-551B0B73C1B0}"/>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30" name="Oval 100">
              <a:extLst>
                <a:ext uri="{FF2B5EF4-FFF2-40B4-BE49-F238E27FC236}">
                  <a16:creationId xmlns:a16="http://schemas.microsoft.com/office/drawing/2014/main" id="{50FF8784-D390-4791-977B-8C4A9493C8F9}"/>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31" name="Oval 101">
              <a:extLst>
                <a:ext uri="{FF2B5EF4-FFF2-40B4-BE49-F238E27FC236}">
                  <a16:creationId xmlns:a16="http://schemas.microsoft.com/office/drawing/2014/main" id="{B53B7283-A341-4604-9B7E-C3B87B077A6C}"/>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32" name="Oval 102">
              <a:extLst>
                <a:ext uri="{FF2B5EF4-FFF2-40B4-BE49-F238E27FC236}">
                  <a16:creationId xmlns:a16="http://schemas.microsoft.com/office/drawing/2014/main" id="{CD084F63-4DE8-4EFF-B473-1A222507926B}"/>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33" name="AutoShape 103">
              <a:extLst>
                <a:ext uri="{FF2B5EF4-FFF2-40B4-BE49-F238E27FC236}">
                  <a16:creationId xmlns:a16="http://schemas.microsoft.com/office/drawing/2014/main" id="{E688285B-DEF6-4839-8641-0A695D31FE0A}"/>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86" name="Group 98">
            <a:extLst>
              <a:ext uri="{FF2B5EF4-FFF2-40B4-BE49-F238E27FC236}">
                <a16:creationId xmlns:a16="http://schemas.microsoft.com/office/drawing/2014/main" id="{5869595E-B0D1-4F02-9958-E8EC5A2FDF04}"/>
              </a:ext>
            </a:extLst>
          </p:cNvPr>
          <p:cNvGrpSpPr>
            <a:grpSpLocks/>
          </p:cNvGrpSpPr>
          <p:nvPr/>
        </p:nvGrpSpPr>
        <p:grpSpPr bwMode="auto">
          <a:xfrm>
            <a:off x="2476500" y="2984500"/>
            <a:ext cx="195263" cy="277813"/>
            <a:chOff x="4300" y="2246"/>
            <a:chExt cx="400" cy="571"/>
          </a:xfrm>
        </p:grpSpPr>
        <p:sp>
          <p:nvSpPr>
            <p:cNvPr id="435" name="Oval 99">
              <a:extLst>
                <a:ext uri="{FF2B5EF4-FFF2-40B4-BE49-F238E27FC236}">
                  <a16:creationId xmlns:a16="http://schemas.microsoft.com/office/drawing/2014/main" id="{6F37B3B1-5E2D-4E52-A7AF-220179A7FB8C}"/>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36" name="Oval 100">
              <a:extLst>
                <a:ext uri="{FF2B5EF4-FFF2-40B4-BE49-F238E27FC236}">
                  <a16:creationId xmlns:a16="http://schemas.microsoft.com/office/drawing/2014/main" id="{B9E92A17-4AC9-47CC-A9AD-46595D91503F}"/>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37" name="Oval 101">
              <a:extLst>
                <a:ext uri="{FF2B5EF4-FFF2-40B4-BE49-F238E27FC236}">
                  <a16:creationId xmlns:a16="http://schemas.microsoft.com/office/drawing/2014/main" id="{0B75D4BF-052D-48D9-8172-0071BAAEDC81}"/>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38" name="Oval 102">
              <a:extLst>
                <a:ext uri="{FF2B5EF4-FFF2-40B4-BE49-F238E27FC236}">
                  <a16:creationId xmlns:a16="http://schemas.microsoft.com/office/drawing/2014/main" id="{8E9F3BB3-33A3-4C44-9E17-74E1449CA91E}"/>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39" name="AutoShape 103">
              <a:extLst>
                <a:ext uri="{FF2B5EF4-FFF2-40B4-BE49-F238E27FC236}">
                  <a16:creationId xmlns:a16="http://schemas.microsoft.com/office/drawing/2014/main" id="{6FF87244-3042-4C71-A2DC-9D56036752C0}"/>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87" name="Group 98">
            <a:extLst>
              <a:ext uri="{FF2B5EF4-FFF2-40B4-BE49-F238E27FC236}">
                <a16:creationId xmlns:a16="http://schemas.microsoft.com/office/drawing/2014/main" id="{14824196-9E62-4101-9A0B-AF9023B26937}"/>
              </a:ext>
            </a:extLst>
          </p:cNvPr>
          <p:cNvGrpSpPr>
            <a:grpSpLocks/>
          </p:cNvGrpSpPr>
          <p:nvPr/>
        </p:nvGrpSpPr>
        <p:grpSpPr bwMode="auto">
          <a:xfrm>
            <a:off x="2692400" y="3352800"/>
            <a:ext cx="195263" cy="277813"/>
            <a:chOff x="4300" y="2246"/>
            <a:chExt cx="400" cy="571"/>
          </a:xfrm>
        </p:grpSpPr>
        <p:sp>
          <p:nvSpPr>
            <p:cNvPr id="441" name="Oval 99">
              <a:extLst>
                <a:ext uri="{FF2B5EF4-FFF2-40B4-BE49-F238E27FC236}">
                  <a16:creationId xmlns:a16="http://schemas.microsoft.com/office/drawing/2014/main" id="{3F951967-9DBB-4A5D-BC96-9EFCBBD71C21}"/>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42" name="Oval 100">
              <a:extLst>
                <a:ext uri="{FF2B5EF4-FFF2-40B4-BE49-F238E27FC236}">
                  <a16:creationId xmlns:a16="http://schemas.microsoft.com/office/drawing/2014/main" id="{8FA9020A-EEAB-4287-87AD-21B371F15726}"/>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43" name="Oval 101">
              <a:extLst>
                <a:ext uri="{FF2B5EF4-FFF2-40B4-BE49-F238E27FC236}">
                  <a16:creationId xmlns:a16="http://schemas.microsoft.com/office/drawing/2014/main" id="{B3DA3FD6-30ED-4081-A989-D9E6B2DD0767}"/>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44" name="Oval 102">
              <a:extLst>
                <a:ext uri="{FF2B5EF4-FFF2-40B4-BE49-F238E27FC236}">
                  <a16:creationId xmlns:a16="http://schemas.microsoft.com/office/drawing/2014/main" id="{A11CA15D-28DC-4374-98FA-70F302B5444B}"/>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45" name="AutoShape 103">
              <a:extLst>
                <a:ext uri="{FF2B5EF4-FFF2-40B4-BE49-F238E27FC236}">
                  <a16:creationId xmlns:a16="http://schemas.microsoft.com/office/drawing/2014/main" id="{AF3D840D-0EA8-416D-A443-67F9FAA8DEF8}"/>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88" name="Group 98">
            <a:extLst>
              <a:ext uri="{FF2B5EF4-FFF2-40B4-BE49-F238E27FC236}">
                <a16:creationId xmlns:a16="http://schemas.microsoft.com/office/drawing/2014/main" id="{8C38DE05-45FF-46B6-94AE-9D7BF1684B5F}"/>
              </a:ext>
            </a:extLst>
          </p:cNvPr>
          <p:cNvGrpSpPr>
            <a:grpSpLocks/>
          </p:cNvGrpSpPr>
          <p:nvPr/>
        </p:nvGrpSpPr>
        <p:grpSpPr bwMode="auto">
          <a:xfrm>
            <a:off x="3251200" y="3086100"/>
            <a:ext cx="195263" cy="277813"/>
            <a:chOff x="4300" y="2246"/>
            <a:chExt cx="400" cy="571"/>
          </a:xfrm>
        </p:grpSpPr>
        <p:sp>
          <p:nvSpPr>
            <p:cNvPr id="447" name="Oval 99">
              <a:extLst>
                <a:ext uri="{FF2B5EF4-FFF2-40B4-BE49-F238E27FC236}">
                  <a16:creationId xmlns:a16="http://schemas.microsoft.com/office/drawing/2014/main" id="{A8E2C0A7-8B36-440A-A0DD-EB7A0D855D0A}"/>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48" name="Oval 100">
              <a:extLst>
                <a:ext uri="{FF2B5EF4-FFF2-40B4-BE49-F238E27FC236}">
                  <a16:creationId xmlns:a16="http://schemas.microsoft.com/office/drawing/2014/main" id="{687643AA-4B06-4FEC-92F4-EAC1AC217259}"/>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49" name="Oval 101">
              <a:extLst>
                <a:ext uri="{FF2B5EF4-FFF2-40B4-BE49-F238E27FC236}">
                  <a16:creationId xmlns:a16="http://schemas.microsoft.com/office/drawing/2014/main" id="{DD4486F7-1430-496D-B949-554165FDDACF}"/>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50" name="Oval 102">
              <a:extLst>
                <a:ext uri="{FF2B5EF4-FFF2-40B4-BE49-F238E27FC236}">
                  <a16:creationId xmlns:a16="http://schemas.microsoft.com/office/drawing/2014/main" id="{109324A6-3D0D-4ABE-BA9F-781AECB6C2D4}"/>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51" name="AutoShape 103">
              <a:extLst>
                <a:ext uri="{FF2B5EF4-FFF2-40B4-BE49-F238E27FC236}">
                  <a16:creationId xmlns:a16="http://schemas.microsoft.com/office/drawing/2014/main" id="{2592A264-3C63-4AA1-9CFC-4F6DAE1A4FD3}"/>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89" name="Group 98">
            <a:extLst>
              <a:ext uri="{FF2B5EF4-FFF2-40B4-BE49-F238E27FC236}">
                <a16:creationId xmlns:a16="http://schemas.microsoft.com/office/drawing/2014/main" id="{F3718450-C60A-4B04-97A2-BAB971FEEF3F}"/>
              </a:ext>
            </a:extLst>
          </p:cNvPr>
          <p:cNvGrpSpPr>
            <a:grpSpLocks/>
          </p:cNvGrpSpPr>
          <p:nvPr/>
        </p:nvGrpSpPr>
        <p:grpSpPr bwMode="auto">
          <a:xfrm>
            <a:off x="4445000" y="3429000"/>
            <a:ext cx="195263" cy="277813"/>
            <a:chOff x="4300" y="2246"/>
            <a:chExt cx="400" cy="571"/>
          </a:xfrm>
        </p:grpSpPr>
        <p:sp>
          <p:nvSpPr>
            <p:cNvPr id="453" name="Oval 99">
              <a:extLst>
                <a:ext uri="{FF2B5EF4-FFF2-40B4-BE49-F238E27FC236}">
                  <a16:creationId xmlns:a16="http://schemas.microsoft.com/office/drawing/2014/main" id="{FD1B261E-9A56-4EDF-BAC9-AC0072C2A3F4}"/>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54" name="Oval 100">
              <a:extLst>
                <a:ext uri="{FF2B5EF4-FFF2-40B4-BE49-F238E27FC236}">
                  <a16:creationId xmlns:a16="http://schemas.microsoft.com/office/drawing/2014/main" id="{5B09C904-5BCF-4319-8427-66446928D671}"/>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55" name="Oval 101">
              <a:extLst>
                <a:ext uri="{FF2B5EF4-FFF2-40B4-BE49-F238E27FC236}">
                  <a16:creationId xmlns:a16="http://schemas.microsoft.com/office/drawing/2014/main" id="{917EABD9-7B43-4048-BBE9-94A9AA80E7FF}"/>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56" name="Oval 102">
              <a:extLst>
                <a:ext uri="{FF2B5EF4-FFF2-40B4-BE49-F238E27FC236}">
                  <a16:creationId xmlns:a16="http://schemas.microsoft.com/office/drawing/2014/main" id="{C684C0FE-FA35-4F9C-9EE5-D3E982661A67}"/>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57" name="AutoShape 103">
              <a:extLst>
                <a:ext uri="{FF2B5EF4-FFF2-40B4-BE49-F238E27FC236}">
                  <a16:creationId xmlns:a16="http://schemas.microsoft.com/office/drawing/2014/main" id="{4D55B6BE-A379-4272-BE31-C8EB2441FE0C}"/>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0" name="Group 98">
            <a:extLst>
              <a:ext uri="{FF2B5EF4-FFF2-40B4-BE49-F238E27FC236}">
                <a16:creationId xmlns:a16="http://schemas.microsoft.com/office/drawing/2014/main" id="{71EA07CE-4F8C-4F9C-AE2C-BE712E792D50}"/>
              </a:ext>
            </a:extLst>
          </p:cNvPr>
          <p:cNvGrpSpPr>
            <a:grpSpLocks/>
          </p:cNvGrpSpPr>
          <p:nvPr/>
        </p:nvGrpSpPr>
        <p:grpSpPr bwMode="auto">
          <a:xfrm>
            <a:off x="5181600" y="3060700"/>
            <a:ext cx="195263" cy="277813"/>
            <a:chOff x="4300" y="2246"/>
            <a:chExt cx="400" cy="571"/>
          </a:xfrm>
        </p:grpSpPr>
        <p:sp>
          <p:nvSpPr>
            <p:cNvPr id="459" name="Oval 99">
              <a:extLst>
                <a:ext uri="{FF2B5EF4-FFF2-40B4-BE49-F238E27FC236}">
                  <a16:creationId xmlns:a16="http://schemas.microsoft.com/office/drawing/2014/main" id="{EB3EC7C5-251A-4C37-BE5F-78622EBB769F}"/>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60" name="Oval 100">
              <a:extLst>
                <a:ext uri="{FF2B5EF4-FFF2-40B4-BE49-F238E27FC236}">
                  <a16:creationId xmlns:a16="http://schemas.microsoft.com/office/drawing/2014/main" id="{DCAF5F2B-F154-48FC-9381-F154597D4887}"/>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61" name="Oval 101">
              <a:extLst>
                <a:ext uri="{FF2B5EF4-FFF2-40B4-BE49-F238E27FC236}">
                  <a16:creationId xmlns:a16="http://schemas.microsoft.com/office/drawing/2014/main" id="{1ACA99D5-2C72-45AF-97C3-09B4F751FDE4}"/>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62" name="Oval 102">
              <a:extLst>
                <a:ext uri="{FF2B5EF4-FFF2-40B4-BE49-F238E27FC236}">
                  <a16:creationId xmlns:a16="http://schemas.microsoft.com/office/drawing/2014/main" id="{66BAD178-94B8-49C6-8426-3D00D70B45C0}"/>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63" name="AutoShape 103">
              <a:extLst>
                <a:ext uri="{FF2B5EF4-FFF2-40B4-BE49-F238E27FC236}">
                  <a16:creationId xmlns:a16="http://schemas.microsoft.com/office/drawing/2014/main" id="{452A8970-78D8-424D-97A1-3BAEA69F8AFF}"/>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1" name="Group 98">
            <a:extLst>
              <a:ext uri="{FF2B5EF4-FFF2-40B4-BE49-F238E27FC236}">
                <a16:creationId xmlns:a16="http://schemas.microsoft.com/office/drawing/2014/main" id="{9FC35E1B-4295-49F2-93CA-0CFC779A0412}"/>
              </a:ext>
            </a:extLst>
          </p:cNvPr>
          <p:cNvGrpSpPr>
            <a:grpSpLocks/>
          </p:cNvGrpSpPr>
          <p:nvPr/>
        </p:nvGrpSpPr>
        <p:grpSpPr bwMode="auto">
          <a:xfrm>
            <a:off x="6337300" y="3035300"/>
            <a:ext cx="195263" cy="277813"/>
            <a:chOff x="4300" y="2246"/>
            <a:chExt cx="400" cy="571"/>
          </a:xfrm>
        </p:grpSpPr>
        <p:sp>
          <p:nvSpPr>
            <p:cNvPr id="465" name="Oval 99">
              <a:extLst>
                <a:ext uri="{FF2B5EF4-FFF2-40B4-BE49-F238E27FC236}">
                  <a16:creationId xmlns:a16="http://schemas.microsoft.com/office/drawing/2014/main" id="{CA58D964-8A51-4197-8657-C38A4512E6FE}"/>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66" name="Oval 100">
              <a:extLst>
                <a:ext uri="{FF2B5EF4-FFF2-40B4-BE49-F238E27FC236}">
                  <a16:creationId xmlns:a16="http://schemas.microsoft.com/office/drawing/2014/main" id="{A246F8B3-0856-4233-88D2-8BAF4F0F5285}"/>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67" name="Oval 101">
              <a:extLst>
                <a:ext uri="{FF2B5EF4-FFF2-40B4-BE49-F238E27FC236}">
                  <a16:creationId xmlns:a16="http://schemas.microsoft.com/office/drawing/2014/main" id="{2C8EA037-238A-4766-B5BB-F7491EB4B1BD}"/>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68" name="Oval 102">
              <a:extLst>
                <a:ext uri="{FF2B5EF4-FFF2-40B4-BE49-F238E27FC236}">
                  <a16:creationId xmlns:a16="http://schemas.microsoft.com/office/drawing/2014/main" id="{3D6EA31E-52B9-4B80-A7D9-A64815C0CCF2}"/>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69" name="AutoShape 103">
              <a:extLst>
                <a:ext uri="{FF2B5EF4-FFF2-40B4-BE49-F238E27FC236}">
                  <a16:creationId xmlns:a16="http://schemas.microsoft.com/office/drawing/2014/main" id="{93840493-31D0-4CD5-A96F-564A479D990C}"/>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2" name="Group 98">
            <a:extLst>
              <a:ext uri="{FF2B5EF4-FFF2-40B4-BE49-F238E27FC236}">
                <a16:creationId xmlns:a16="http://schemas.microsoft.com/office/drawing/2014/main" id="{12FD40A9-EBC3-4D1A-B6F8-BB41153DF2F7}"/>
              </a:ext>
            </a:extLst>
          </p:cNvPr>
          <p:cNvGrpSpPr>
            <a:grpSpLocks/>
          </p:cNvGrpSpPr>
          <p:nvPr/>
        </p:nvGrpSpPr>
        <p:grpSpPr bwMode="auto">
          <a:xfrm>
            <a:off x="6794500" y="2984500"/>
            <a:ext cx="195263" cy="277813"/>
            <a:chOff x="4300" y="2246"/>
            <a:chExt cx="400" cy="571"/>
          </a:xfrm>
        </p:grpSpPr>
        <p:sp>
          <p:nvSpPr>
            <p:cNvPr id="471" name="Oval 99">
              <a:extLst>
                <a:ext uri="{FF2B5EF4-FFF2-40B4-BE49-F238E27FC236}">
                  <a16:creationId xmlns:a16="http://schemas.microsoft.com/office/drawing/2014/main" id="{0158E977-6BC6-4254-B301-3C600AE53470}"/>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72" name="Oval 100">
              <a:extLst>
                <a:ext uri="{FF2B5EF4-FFF2-40B4-BE49-F238E27FC236}">
                  <a16:creationId xmlns:a16="http://schemas.microsoft.com/office/drawing/2014/main" id="{71D5A40A-E6B8-4C8C-8AA4-BD9FF63691ED}"/>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73" name="Oval 101">
              <a:extLst>
                <a:ext uri="{FF2B5EF4-FFF2-40B4-BE49-F238E27FC236}">
                  <a16:creationId xmlns:a16="http://schemas.microsoft.com/office/drawing/2014/main" id="{169703D6-A419-4243-ABBD-7525CFE1A23F}"/>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74" name="Oval 102">
              <a:extLst>
                <a:ext uri="{FF2B5EF4-FFF2-40B4-BE49-F238E27FC236}">
                  <a16:creationId xmlns:a16="http://schemas.microsoft.com/office/drawing/2014/main" id="{7E5FC4CB-3E19-4884-AACD-3BC9B68E3275}"/>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75" name="AutoShape 103">
              <a:extLst>
                <a:ext uri="{FF2B5EF4-FFF2-40B4-BE49-F238E27FC236}">
                  <a16:creationId xmlns:a16="http://schemas.microsoft.com/office/drawing/2014/main" id="{BC22AE6E-0B35-4A88-8ADE-C704CB896817}"/>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3" name="Group 98">
            <a:extLst>
              <a:ext uri="{FF2B5EF4-FFF2-40B4-BE49-F238E27FC236}">
                <a16:creationId xmlns:a16="http://schemas.microsoft.com/office/drawing/2014/main" id="{3A2D3789-2D49-4082-BE6C-2002A1EDB811}"/>
              </a:ext>
            </a:extLst>
          </p:cNvPr>
          <p:cNvGrpSpPr>
            <a:grpSpLocks/>
          </p:cNvGrpSpPr>
          <p:nvPr/>
        </p:nvGrpSpPr>
        <p:grpSpPr bwMode="auto">
          <a:xfrm>
            <a:off x="7023100" y="3454400"/>
            <a:ext cx="195263" cy="277813"/>
            <a:chOff x="4300" y="2246"/>
            <a:chExt cx="400" cy="571"/>
          </a:xfrm>
        </p:grpSpPr>
        <p:sp>
          <p:nvSpPr>
            <p:cNvPr id="477" name="Oval 99">
              <a:extLst>
                <a:ext uri="{FF2B5EF4-FFF2-40B4-BE49-F238E27FC236}">
                  <a16:creationId xmlns:a16="http://schemas.microsoft.com/office/drawing/2014/main" id="{18425BD7-1C0D-4729-BAD7-D14836986172}"/>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78" name="Oval 100">
              <a:extLst>
                <a:ext uri="{FF2B5EF4-FFF2-40B4-BE49-F238E27FC236}">
                  <a16:creationId xmlns:a16="http://schemas.microsoft.com/office/drawing/2014/main" id="{044E817F-1C83-4D4D-88D0-55496ADA6396}"/>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79" name="Oval 101">
              <a:extLst>
                <a:ext uri="{FF2B5EF4-FFF2-40B4-BE49-F238E27FC236}">
                  <a16:creationId xmlns:a16="http://schemas.microsoft.com/office/drawing/2014/main" id="{11337A2F-8E6F-4D1F-8E39-7C1494CD84EA}"/>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80" name="Oval 102">
              <a:extLst>
                <a:ext uri="{FF2B5EF4-FFF2-40B4-BE49-F238E27FC236}">
                  <a16:creationId xmlns:a16="http://schemas.microsoft.com/office/drawing/2014/main" id="{35CBF819-FAA7-4233-B465-BA95F7F532E9}"/>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81" name="AutoShape 103">
              <a:extLst>
                <a:ext uri="{FF2B5EF4-FFF2-40B4-BE49-F238E27FC236}">
                  <a16:creationId xmlns:a16="http://schemas.microsoft.com/office/drawing/2014/main" id="{D80B8B43-9F76-4757-847E-557805E49F60}"/>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4" name="Group 98">
            <a:extLst>
              <a:ext uri="{FF2B5EF4-FFF2-40B4-BE49-F238E27FC236}">
                <a16:creationId xmlns:a16="http://schemas.microsoft.com/office/drawing/2014/main" id="{FCAC49CF-746F-4287-B0F7-1089389E385A}"/>
              </a:ext>
            </a:extLst>
          </p:cNvPr>
          <p:cNvGrpSpPr>
            <a:grpSpLocks/>
          </p:cNvGrpSpPr>
          <p:nvPr/>
        </p:nvGrpSpPr>
        <p:grpSpPr bwMode="auto">
          <a:xfrm>
            <a:off x="6502400" y="3378200"/>
            <a:ext cx="195263" cy="277813"/>
            <a:chOff x="4300" y="2246"/>
            <a:chExt cx="400" cy="571"/>
          </a:xfrm>
        </p:grpSpPr>
        <p:sp>
          <p:nvSpPr>
            <p:cNvPr id="483" name="Oval 99">
              <a:extLst>
                <a:ext uri="{FF2B5EF4-FFF2-40B4-BE49-F238E27FC236}">
                  <a16:creationId xmlns:a16="http://schemas.microsoft.com/office/drawing/2014/main" id="{7CCB0866-B0CC-46D2-A584-8A641776648F}"/>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84" name="Oval 100">
              <a:extLst>
                <a:ext uri="{FF2B5EF4-FFF2-40B4-BE49-F238E27FC236}">
                  <a16:creationId xmlns:a16="http://schemas.microsoft.com/office/drawing/2014/main" id="{98053CCD-020D-42A1-8450-DC6D6262F5A8}"/>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85" name="Oval 101">
              <a:extLst>
                <a:ext uri="{FF2B5EF4-FFF2-40B4-BE49-F238E27FC236}">
                  <a16:creationId xmlns:a16="http://schemas.microsoft.com/office/drawing/2014/main" id="{4E4C10D1-3335-490D-87B2-19E09E117707}"/>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86" name="Oval 102">
              <a:extLst>
                <a:ext uri="{FF2B5EF4-FFF2-40B4-BE49-F238E27FC236}">
                  <a16:creationId xmlns:a16="http://schemas.microsoft.com/office/drawing/2014/main" id="{498174C5-1155-4F22-A472-5E089426F76D}"/>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87" name="AutoShape 103">
              <a:extLst>
                <a:ext uri="{FF2B5EF4-FFF2-40B4-BE49-F238E27FC236}">
                  <a16:creationId xmlns:a16="http://schemas.microsoft.com/office/drawing/2014/main" id="{BEF67CC2-C927-4128-B1F6-738A4E8B1BF8}"/>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5" name="Group 98">
            <a:extLst>
              <a:ext uri="{FF2B5EF4-FFF2-40B4-BE49-F238E27FC236}">
                <a16:creationId xmlns:a16="http://schemas.microsoft.com/office/drawing/2014/main" id="{39C12E54-8A67-4F3F-B987-5026D4B9F7D8}"/>
              </a:ext>
            </a:extLst>
          </p:cNvPr>
          <p:cNvGrpSpPr>
            <a:grpSpLocks/>
          </p:cNvGrpSpPr>
          <p:nvPr/>
        </p:nvGrpSpPr>
        <p:grpSpPr bwMode="auto">
          <a:xfrm>
            <a:off x="7124700" y="3124200"/>
            <a:ext cx="195263" cy="277813"/>
            <a:chOff x="4300" y="2246"/>
            <a:chExt cx="400" cy="571"/>
          </a:xfrm>
        </p:grpSpPr>
        <p:sp>
          <p:nvSpPr>
            <p:cNvPr id="489" name="Oval 99">
              <a:extLst>
                <a:ext uri="{FF2B5EF4-FFF2-40B4-BE49-F238E27FC236}">
                  <a16:creationId xmlns:a16="http://schemas.microsoft.com/office/drawing/2014/main" id="{8EF2E20A-A9A8-4846-A71E-880B8AEDC064}"/>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90" name="Oval 100">
              <a:extLst>
                <a:ext uri="{FF2B5EF4-FFF2-40B4-BE49-F238E27FC236}">
                  <a16:creationId xmlns:a16="http://schemas.microsoft.com/office/drawing/2014/main" id="{2FC2AEE9-1705-40F0-8ADE-A90BE5C4742A}"/>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91" name="Oval 101">
              <a:extLst>
                <a:ext uri="{FF2B5EF4-FFF2-40B4-BE49-F238E27FC236}">
                  <a16:creationId xmlns:a16="http://schemas.microsoft.com/office/drawing/2014/main" id="{3BCB7A66-038E-45FD-B35B-F549B650E331}"/>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92" name="Oval 102">
              <a:extLst>
                <a:ext uri="{FF2B5EF4-FFF2-40B4-BE49-F238E27FC236}">
                  <a16:creationId xmlns:a16="http://schemas.microsoft.com/office/drawing/2014/main" id="{2D619EF6-1DC4-4262-8E61-79C48535E510}"/>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93" name="AutoShape 103">
              <a:extLst>
                <a:ext uri="{FF2B5EF4-FFF2-40B4-BE49-F238E27FC236}">
                  <a16:creationId xmlns:a16="http://schemas.microsoft.com/office/drawing/2014/main" id="{9510AF5D-03ED-457D-8113-DAC29B67B607}"/>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6" name="Group 98">
            <a:extLst>
              <a:ext uri="{FF2B5EF4-FFF2-40B4-BE49-F238E27FC236}">
                <a16:creationId xmlns:a16="http://schemas.microsoft.com/office/drawing/2014/main" id="{B3D0F953-80C7-4246-97BD-4A3917E5D030}"/>
              </a:ext>
            </a:extLst>
          </p:cNvPr>
          <p:cNvGrpSpPr>
            <a:grpSpLocks/>
          </p:cNvGrpSpPr>
          <p:nvPr/>
        </p:nvGrpSpPr>
        <p:grpSpPr bwMode="auto">
          <a:xfrm>
            <a:off x="5130800" y="3454400"/>
            <a:ext cx="195263" cy="277813"/>
            <a:chOff x="4300" y="2246"/>
            <a:chExt cx="400" cy="571"/>
          </a:xfrm>
        </p:grpSpPr>
        <p:sp>
          <p:nvSpPr>
            <p:cNvPr id="495" name="Oval 99">
              <a:extLst>
                <a:ext uri="{FF2B5EF4-FFF2-40B4-BE49-F238E27FC236}">
                  <a16:creationId xmlns:a16="http://schemas.microsoft.com/office/drawing/2014/main" id="{92C57DC8-4D73-411E-93F2-D028FFAF8144}"/>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96" name="Oval 100">
              <a:extLst>
                <a:ext uri="{FF2B5EF4-FFF2-40B4-BE49-F238E27FC236}">
                  <a16:creationId xmlns:a16="http://schemas.microsoft.com/office/drawing/2014/main" id="{DD1A5F6F-3B67-4C43-BD17-66B8941AA045}"/>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97" name="Oval 101">
              <a:extLst>
                <a:ext uri="{FF2B5EF4-FFF2-40B4-BE49-F238E27FC236}">
                  <a16:creationId xmlns:a16="http://schemas.microsoft.com/office/drawing/2014/main" id="{E2AD3686-1597-4902-AF6B-D4D64361A74A}"/>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498" name="Oval 102">
              <a:extLst>
                <a:ext uri="{FF2B5EF4-FFF2-40B4-BE49-F238E27FC236}">
                  <a16:creationId xmlns:a16="http://schemas.microsoft.com/office/drawing/2014/main" id="{C1100C2A-BB7F-4FEB-8DC4-710F8612E4D2}"/>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499" name="AutoShape 103">
              <a:extLst>
                <a:ext uri="{FF2B5EF4-FFF2-40B4-BE49-F238E27FC236}">
                  <a16:creationId xmlns:a16="http://schemas.microsoft.com/office/drawing/2014/main" id="{5AF7F9FC-7A84-4388-8476-E5C5E8D8F14B}"/>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7" name="Group 98">
            <a:extLst>
              <a:ext uri="{FF2B5EF4-FFF2-40B4-BE49-F238E27FC236}">
                <a16:creationId xmlns:a16="http://schemas.microsoft.com/office/drawing/2014/main" id="{BFAC58CF-6B3C-4A47-BF1B-31DE1E6A84CB}"/>
              </a:ext>
            </a:extLst>
          </p:cNvPr>
          <p:cNvGrpSpPr>
            <a:grpSpLocks/>
          </p:cNvGrpSpPr>
          <p:nvPr/>
        </p:nvGrpSpPr>
        <p:grpSpPr bwMode="auto">
          <a:xfrm>
            <a:off x="6273800" y="3403600"/>
            <a:ext cx="195263" cy="277813"/>
            <a:chOff x="4300" y="2246"/>
            <a:chExt cx="400" cy="571"/>
          </a:xfrm>
        </p:grpSpPr>
        <p:sp>
          <p:nvSpPr>
            <p:cNvPr id="501" name="Oval 99">
              <a:extLst>
                <a:ext uri="{FF2B5EF4-FFF2-40B4-BE49-F238E27FC236}">
                  <a16:creationId xmlns:a16="http://schemas.microsoft.com/office/drawing/2014/main" id="{618FEB7A-9533-43B3-A20F-EA03D5C281F6}"/>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502" name="Oval 100">
              <a:extLst>
                <a:ext uri="{FF2B5EF4-FFF2-40B4-BE49-F238E27FC236}">
                  <a16:creationId xmlns:a16="http://schemas.microsoft.com/office/drawing/2014/main" id="{89D233ED-DAD1-4542-B9DB-F7B6CBA5EA32}"/>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503" name="Oval 101">
              <a:extLst>
                <a:ext uri="{FF2B5EF4-FFF2-40B4-BE49-F238E27FC236}">
                  <a16:creationId xmlns:a16="http://schemas.microsoft.com/office/drawing/2014/main" id="{E121EBC4-4DF5-4C69-BFB5-E66DB4ADB62C}"/>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504" name="Oval 102">
              <a:extLst>
                <a:ext uri="{FF2B5EF4-FFF2-40B4-BE49-F238E27FC236}">
                  <a16:creationId xmlns:a16="http://schemas.microsoft.com/office/drawing/2014/main" id="{832AB3D3-9D6C-4430-8FB0-F8C4E84922D9}"/>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505" name="AutoShape 103">
              <a:extLst>
                <a:ext uri="{FF2B5EF4-FFF2-40B4-BE49-F238E27FC236}">
                  <a16:creationId xmlns:a16="http://schemas.microsoft.com/office/drawing/2014/main" id="{FF70F090-7DF2-4C86-A4C6-3DA8D5DA1133}"/>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8" name="Group 98">
            <a:extLst>
              <a:ext uri="{FF2B5EF4-FFF2-40B4-BE49-F238E27FC236}">
                <a16:creationId xmlns:a16="http://schemas.microsoft.com/office/drawing/2014/main" id="{C3CBCE86-6A1F-4CF7-A162-54258A8D3429}"/>
              </a:ext>
            </a:extLst>
          </p:cNvPr>
          <p:cNvGrpSpPr>
            <a:grpSpLocks/>
          </p:cNvGrpSpPr>
          <p:nvPr/>
        </p:nvGrpSpPr>
        <p:grpSpPr bwMode="auto">
          <a:xfrm>
            <a:off x="6819900" y="3365500"/>
            <a:ext cx="195263" cy="277813"/>
            <a:chOff x="4300" y="2246"/>
            <a:chExt cx="400" cy="571"/>
          </a:xfrm>
        </p:grpSpPr>
        <p:sp>
          <p:nvSpPr>
            <p:cNvPr id="507" name="Oval 99">
              <a:extLst>
                <a:ext uri="{FF2B5EF4-FFF2-40B4-BE49-F238E27FC236}">
                  <a16:creationId xmlns:a16="http://schemas.microsoft.com/office/drawing/2014/main" id="{725FCA4D-0D34-456E-A5BD-5592CDE851CA}"/>
                </a:ext>
              </a:extLst>
            </p:cNvPr>
            <p:cNvSpPr>
              <a:spLocks noChangeArrowheads="1"/>
            </p:cNvSpPr>
            <p:nvPr/>
          </p:nvSpPr>
          <p:spPr bwMode="auto">
            <a:xfrm>
              <a:off x="4300" y="2246"/>
              <a:ext cx="400" cy="414"/>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508" name="Oval 100">
              <a:extLst>
                <a:ext uri="{FF2B5EF4-FFF2-40B4-BE49-F238E27FC236}">
                  <a16:creationId xmlns:a16="http://schemas.microsoft.com/office/drawing/2014/main" id="{FB2CC779-B52D-49C8-9A31-1348187DC814}"/>
                </a:ext>
              </a:extLst>
            </p:cNvPr>
            <p:cNvSpPr>
              <a:spLocks noChangeArrowheads="1"/>
            </p:cNvSpPr>
            <p:nvPr/>
          </p:nvSpPr>
          <p:spPr bwMode="auto">
            <a:xfrm>
              <a:off x="4359" y="2301"/>
              <a:ext cx="280" cy="326"/>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509" name="Oval 101">
              <a:extLst>
                <a:ext uri="{FF2B5EF4-FFF2-40B4-BE49-F238E27FC236}">
                  <a16:creationId xmlns:a16="http://schemas.microsoft.com/office/drawing/2014/main" id="{73742DC5-18D5-4CB9-BB82-04AB12F24411}"/>
                </a:ext>
              </a:extLst>
            </p:cNvPr>
            <p:cNvSpPr>
              <a:spLocks noChangeArrowheads="1"/>
            </p:cNvSpPr>
            <p:nvPr/>
          </p:nvSpPr>
          <p:spPr bwMode="auto">
            <a:xfrm>
              <a:off x="4303" y="2412"/>
              <a:ext cx="397" cy="405"/>
            </a:xfrm>
            <a:prstGeom prst="ellipse">
              <a:avLst/>
            </a:prstGeom>
            <a:solidFill>
              <a:schemeClr val="tx2"/>
            </a:solidFill>
            <a:ln w="12700">
              <a:solidFill>
                <a:schemeClr val="tx2"/>
              </a:solidFill>
              <a:round/>
              <a:headEnd/>
              <a:tailEnd/>
            </a:ln>
          </p:spPr>
          <p:txBody>
            <a:bodyPr wrap="none" anchor="ctr"/>
            <a:lstStyle/>
            <a:p>
              <a:pPr>
                <a:defRPr/>
              </a:pPr>
              <a:endParaRPr lang="en-US">
                <a:latin typeface="+mj-lt"/>
              </a:endParaRPr>
            </a:p>
          </p:txBody>
        </p:sp>
        <p:sp>
          <p:nvSpPr>
            <p:cNvPr id="510" name="Oval 102">
              <a:extLst>
                <a:ext uri="{FF2B5EF4-FFF2-40B4-BE49-F238E27FC236}">
                  <a16:creationId xmlns:a16="http://schemas.microsoft.com/office/drawing/2014/main" id="{6113D4C0-1462-4CF8-8AF8-69618D3560C0}"/>
                </a:ext>
              </a:extLst>
            </p:cNvPr>
            <p:cNvSpPr>
              <a:spLocks noChangeArrowheads="1"/>
            </p:cNvSpPr>
            <p:nvPr/>
          </p:nvSpPr>
          <p:spPr bwMode="auto">
            <a:xfrm>
              <a:off x="4427" y="2497"/>
              <a:ext cx="143" cy="137"/>
            </a:xfrm>
            <a:prstGeom prst="ellipse">
              <a:avLst/>
            </a:prstGeom>
            <a:solidFill>
              <a:schemeClr val="bg1"/>
            </a:solidFill>
            <a:ln w="12700">
              <a:solidFill>
                <a:schemeClr val="tx2"/>
              </a:solidFill>
              <a:round/>
              <a:headEnd/>
              <a:tailEnd/>
            </a:ln>
          </p:spPr>
          <p:txBody>
            <a:bodyPr wrap="none" anchor="ctr"/>
            <a:lstStyle/>
            <a:p>
              <a:pPr>
                <a:defRPr/>
              </a:pPr>
              <a:endParaRPr lang="en-US">
                <a:latin typeface="+mj-lt"/>
              </a:endParaRPr>
            </a:p>
          </p:txBody>
        </p:sp>
        <p:sp>
          <p:nvSpPr>
            <p:cNvPr id="511" name="AutoShape 103">
              <a:extLst>
                <a:ext uri="{FF2B5EF4-FFF2-40B4-BE49-F238E27FC236}">
                  <a16:creationId xmlns:a16="http://schemas.microsoft.com/office/drawing/2014/main" id="{5A259EC7-55EF-4E64-AF24-8535F60948BC}"/>
                </a:ext>
              </a:extLst>
            </p:cNvPr>
            <p:cNvSpPr>
              <a:spLocks noChangeArrowheads="1"/>
            </p:cNvSpPr>
            <p:nvPr/>
          </p:nvSpPr>
          <p:spPr bwMode="auto">
            <a:xfrm flipV="1">
              <a:off x="4456" y="2611"/>
              <a:ext cx="98" cy="121"/>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463 h 21600"/>
                <a:gd name="T14" fmla="*/ 17100 w 21600"/>
                <a:gd name="T15" fmla="*/ 17137 h 21600"/>
              </a:gdLst>
              <a:ahLst/>
              <a:cxnLst>
                <a:cxn ang="T8">
                  <a:pos x="T0" y="T1"/>
                </a:cxn>
                <a:cxn ang="T9">
                  <a:pos x="T2" y="T3"/>
                </a:cxn>
                <a:cxn ang="T10">
                  <a:pos x="T4" y="T5"/>
                </a:cxn>
                <a:cxn ang="T11">
                  <a:pos x="T6" y="T7"/>
                </a:cxn>
              </a:cxnLst>
              <a:rect l="T12" t="T13" r="T14" b="T15"/>
              <a:pathLst>
                <a:path w="21600" h="21600">
                  <a:moveTo>
                    <a:pt x="0" y="0"/>
                  </a:moveTo>
                  <a:lnTo>
                    <a:pt x="5399" y="21600"/>
                  </a:lnTo>
                  <a:lnTo>
                    <a:pt x="16201" y="21600"/>
                  </a:lnTo>
                  <a:lnTo>
                    <a:pt x="21600" y="0"/>
                  </a:lnTo>
                  <a:close/>
                </a:path>
              </a:pathLst>
            </a:custGeom>
            <a:solidFill>
              <a:schemeClr val="bg1"/>
            </a:solidFill>
            <a:ln w="12700">
              <a:solidFill>
                <a:schemeClr val="bg1"/>
              </a:solidFill>
              <a:miter lim="800000"/>
              <a:headEnd/>
              <a:tailEnd/>
            </a:ln>
          </p:spPr>
          <p:txBody>
            <a:bodyPr wrap="none" anchor="ctr"/>
            <a:lstStyle/>
            <a:p>
              <a:pPr>
                <a:defRPr/>
              </a:pPr>
              <a:endParaRPr lang="en-US">
                <a:latin typeface="+mj-lt"/>
              </a:endParaRPr>
            </a:p>
          </p:txBody>
        </p:sp>
      </p:grpSp>
      <p:grpSp>
        <p:nvGrpSpPr>
          <p:cNvPr id="18499" name="Group 243">
            <a:extLst>
              <a:ext uri="{FF2B5EF4-FFF2-40B4-BE49-F238E27FC236}">
                <a16:creationId xmlns:a16="http://schemas.microsoft.com/office/drawing/2014/main" id="{5270BB7F-C1D2-475E-842A-7EDF0878C43B}"/>
              </a:ext>
            </a:extLst>
          </p:cNvPr>
          <p:cNvGrpSpPr>
            <a:grpSpLocks/>
          </p:cNvGrpSpPr>
          <p:nvPr/>
        </p:nvGrpSpPr>
        <p:grpSpPr bwMode="auto">
          <a:xfrm>
            <a:off x="6823075" y="3209925"/>
            <a:ext cx="119063" cy="200025"/>
            <a:chOff x="2160" y="1548"/>
            <a:chExt cx="309" cy="441"/>
          </a:xfrm>
        </p:grpSpPr>
        <p:sp>
          <p:nvSpPr>
            <p:cNvPr id="25812" name="Freeform 244">
              <a:extLst>
                <a:ext uri="{FF2B5EF4-FFF2-40B4-BE49-F238E27FC236}">
                  <a16:creationId xmlns:a16="http://schemas.microsoft.com/office/drawing/2014/main" id="{1E73CB6B-49B4-4707-A8C0-F3875943323F}"/>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13" name="Freeform 245">
              <a:extLst>
                <a:ext uri="{FF2B5EF4-FFF2-40B4-BE49-F238E27FC236}">
                  <a16:creationId xmlns:a16="http://schemas.microsoft.com/office/drawing/2014/main" id="{28A040F3-61D8-40D1-B63E-6E19EFEFC67A}"/>
                </a:ext>
              </a:extLst>
            </p:cNvPr>
            <p:cNvSpPr>
              <a:spLocks/>
            </p:cNvSpPr>
            <p:nvPr/>
          </p:nvSpPr>
          <p:spPr bwMode="auto">
            <a:xfrm>
              <a:off x="2267" y="1692"/>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14" name="Freeform 246">
              <a:extLst>
                <a:ext uri="{FF2B5EF4-FFF2-40B4-BE49-F238E27FC236}">
                  <a16:creationId xmlns:a16="http://schemas.microsoft.com/office/drawing/2014/main" id="{D31B4A36-62A9-4CC3-990D-3658C9243F3A}"/>
                </a:ext>
              </a:extLst>
            </p:cNvPr>
            <p:cNvSpPr>
              <a:spLocks/>
            </p:cNvSpPr>
            <p:nvPr/>
          </p:nvSpPr>
          <p:spPr bwMode="auto">
            <a:xfrm>
              <a:off x="2201" y="1587"/>
              <a:ext cx="231" cy="311"/>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15" name="Freeform 247">
              <a:extLst>
                <a:ext uri="{FF2B5EF4-FFF2-40B4-BE49-F238E27FC236}">
                  <a16:creationId xmlns:a16="http://schemas.microsoft.com/office/drawing/2014/main" id="{39BD84CD-9B8D-4554-9A76-63867755D0B8}"/>
                </a:ext>
              </a:extLst>
            </p:cNvPr>
            <p:cNvSpPr>
              <a:spLocks/>
            </p:cNvSpPr>
            <p:nvPr/>
          </p:nvSpPr>
          <p:spPr bwMode="auto">
            <a:xfrm>
              <a:off x="2279" y="1681"/>
              <a:ext cx="190" cy="291"/>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16" name="Freeform 248">
              <a:extLst>
                <a:ext uri="{FF2B5EF4-FFF2-40B4-BE49-F238E27FC236}">
                  <a16:creationId xmlns:a16="http://schemas.microsoft.com/office/drawing/2014/main" id="{4C3BAD79-72AD-4C06-90DC-D124ACEEC3AC}"/>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17" name="Freeform 249">
              <a:extLst>
                <a:ext uri="{FF2B5EF4-FFF2-40B4-BE49-F238E27FC236}">
                  <a16:creationId xmlns:a16="http://schemas.microsoft.com/office/drawing/2014/main" id="{3C4F891A-1332-4188-994C-8C8AB0CB2685}"/>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18" name="Freeform 250">
              <a:extLst>
                <a:ext uri="{FF2B5EF4-FFF2-40B4-BE49-F238E27FC236}">
                  <a16:creationId xmlns:a16="http://schemas.microsoft.com/office/drawing/2014/main" id="{ED25DE08-B68E-4B3C-8809-22EFE3F1BD92}"/>
                </a:ext>
              </a:extLst>
            </p:cNvPr>
            <p:cNvSpPr>
              <a:spLocks/>
            </p:cNvSpPr>
            <p:nvPr/>
          </p:nvSpPr>
          <p:spPr bwMode="auto">
            <a:xfrm>
              <a:off x="2304" y="1842"/>
              <a:ext cx="128"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500" name="Group 259">
            <a:extLst>
              <a:ext uri="{FF2B5EF4-FFF2-40B4-BE49-F238E27FC236}">
                <a16:creationId xmlns:a16="http://schemas.microsoft.com/office/drawing/2014/main" id="{0974BD2B-DF68-4AAC-A091-BC1EAF92A880}"/>
              </a:ext>
            </a:extLst>
          </p:cNvPr>
          <p:cNvGrpSpPr>
            <a:grpSpLocks/>
          </p:cNvGrpSpPr>
          <p:nvPr/>
        </p:nvGrpSpPr>
        <p:grpSpPr bwMode="auto">
          <a:xfrm>
            <a:off x="4470400" y="3259138"/>
            <a:ext cx="119063" cy="200025"/>
            <a:chOff x="2160" y="1548"/>
            <a:chExt cx="309" cy="441"/>
          </a:xfrm>
        </p:grpSpPr>
        <p:sp>
          <p:nvSpPr>
            <p:cNvPr id="25828" name="Freeform 260">
              <a:extLst>
                <a:ext uri="{FF2B5EF4-FFF2-40B4-BE49-F238E27FC236}">
                  <a16:creationId xmlns:a16="http://schemas.microsoft.com/office/drawing/2014/main" id="{384E2471-33F3-4EB6-8348-4B56B735449A}"/>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29" name="Freeform 261">
              <a:extLst>
                <a:ext uri="{FF2B5EF4-FFF2-40B4-BE49-F238E27FC236}">
                  <a16:creationId xmlns:a16="http://schemas.microsoft.com/office/drawing/2014/main" id="{414C59CF-EC76-415D-B711-AFE601F9CBFC}"/>
                </a:ext>
              </a:extLst>
            </p:cNvPr>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30" name="Freeform 262">
              <a:extLst>
                <a:ext uri="{FF2B5EF4-FFF2-40B4-BE49-F238E27FC236}">
                  <a16:creationId xmlns:a16="http://schemas.microsoft.com/office/drawing/2014/main" id="{C657A4D1-F757-41FA-9AD0-4B48D8806372}"/>
                </a:ext>
              </a:extLst>
            </p:cNvPr>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31" name="Freeform 263">
              <a:extLst>
                <a:ext uri="{FF2B5EF4-FFF2-40B4-BE49-F238E27FC236}">
                  <a16:creationId xmlns:a16="http://schemas.microsoft.com/office/drawing/2014/main" id="{0EB781BE-5207-46F9-A854-94A1B1D107EE}"/>
                </a:ext>
              </a:extLst>
            </p:cNvPr>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32" name="Freeform 264">
              <a:extLst>
                <a:ext uri="{FF2B5EF4-FFF2-40B4-BE49-F238E27FC236}">
                  <a16:creationId xmlns:a16="http://schemas.microsoft.com/office/drawing/2014/main" id="{6D15A676-0F6B-4D1F-BDDC-7F1D7FE2086B}"/>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33" name="Freeform 265">
              <a:extLst>
                <a:ext uri="{FF2B5EF4-FFF2-40B4-BE49-F238E27FC236}">
                  <a16:creationId xmlns:a16="http://schemas.microsoft.com/office/drawing/2014/main" id="{364CA600-E0E5-472B-9EB5-06DEA94662B7}"/>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34" name="Freeform 266">
              <a:extLst>
                <a:ext uri="{FF2B5EF4-FFF2-40B4-BE49-F238E27FC236}">
                  <a16:creationId xmlns:a16="http://schemas.microsoft.com/office/drawing/2014/main" id="{55F9DBB7-0085-4187-8DAC-51430B6A57D4}"/>
                </a:ext>
              </a:extLst>
            </p:cNvPr>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501" name="Group 251">
            <a:extLst>
              <a:ext uri="{FF2B5EF4-FFF2-40B4-BE49-F238E27FC236}">
                <a16:creationId xmlns:a16="http://schemas.microsoft.com/office/drawing/2014/main" id="{E18B2545-5095-43B8-99F6-756071948D2F}"/>
              </a:ext>
            </a:extLst>
          </p:cNvPr>
          <p:cNvGrpSpPr>
            <a:grpSpLocks/>
          </p:cNvGrpSpPr>
          <p:nvPr/>
        </p:nvGrpSpPr>
        <p:grpSpPr bwMode="auto">
          <a:xfrm>
            <a:off x="5257800" y="2903538"/>
            <a:ext cx="119063" cy="200025"/>
            <a:chOff x="2160" y="1548"/>
            <a:chExt cx="309" cy="441"/>
          </a:xfrm>
        </p:grpSpPr>
        <p:sp>
          <p:nvSpPr>
            <p:cNvPr id="25820" name="Freeform 252">
              <a:extLst>
                <a:ext uri="{FF2B5EF4-FFF2-40B4-BE49-F238E27FC236}">
                  <a16:creationId xmlns:a16="http://schemas.microsoft.com/office/drawing/2014/main" id="{8C259D25-C047-4E99-A480-260E80049A71}"/>
                </a:ext>
              </a:extLst>
            </p:cNvPr>
            <p:cNvSpPr>
              <a:spLocks/>
            </p:cNvSpPr>
            <p:nvPr/>
          </p:nvSpPr>
          <p:spPr bwMode="auto">
            <a:xfrm>
              <a:off x="2160" y="1548"/>
              <a:ext cx="140" cy="427"/>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821" name="Freeform 253">
              <a:extLst>
                <a:ext uri="{FF2B5EF4-FFF2-40B4-BE49-F238E27FC236}">
                  <a16:creationId xmlns:a16="http://schemas.microsoft.com/office/drawing/2014/main" id="{40CA3418-81E7-4169-8638-A915FCE50E13}"/>
                </a:ext>
              </a:extLst>
            </p:cNvPr>
            <p:cNvSpPr>
              <a:spLocks/>
            </p:cNvSpPr>
            <p:nvPr/>
          </p:nvSpPr>
          <p:spPr bwMode="auto">
            <a:xfrm>
              <a:off x="2267" y="1691"/>
              <a:ext cx="144" cy="294"/>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22" name="Freeform 254">
              <a:extLst>
                <a:ext uri="{FF2B5EF4-FFF2-40B4-BE49-F238E27FC236}">
                  <a16:creationId xmlns:a16="http://schemas.microsoft.com/office/drawing/2014/main" id="{8811E4B6-E2B2-4043-9547-C6A4FD507BAA}"/>
                </a:ext>
              </a:extLst>
            </p:cNvPr>
            <p:cNvSpPr>
              <a:spLocks/>
            </p:cNvSpPr>
            <p:nvPr/>
          </p:nvSpPr>
          <p:spPr bwMode="auto">
            <a:xfrm>
              <a:off x="2201" y="1586"/>
              <a:ext cx="231" cy="312"/>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823" name="Freeform 255">
              <a:extLst>
                <a:ext uri="{FF2B5EF4-FFF2-40B4-BE49-F238E27FC236}">
                  <a16:creationId xmlns:a16="http://schemas.microsoft.com/office/drawing/2014/main" id="{1ED3D40C-ED47-49FA-A4C1-064CA7A87CBC}"/>
                </a:ext>
              </a:extLst>
            </p:cNvPr>
            <p:cNvSpPr>
              <a:spLocks/>
            </p:cNvSpPr>
            <p:nvPr/>
          </p:nvSpPr>
          <p:spPr bwMode="auto">
            <a:xfrm>
              <a:off x="2279" y="1681"/>
              <a:ext cx="190" cy="290"/>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24" name="Freeform 256">
              <a:extLst>
                <a:ext uri="{FF2B5EF4-FFF2-40B4-BE49-F238E27FC236}">
                  <a16:creationId xmlns:a16="http://schemas.microsoft.com/office/drawing/2014/main" id="{E51809B4-3293-4C0F-8CF9-E54135228792}"/>
                </a:ext>
              </a:extLst>
            </p:cNvPr>
            <p:cNvSpPr>
              <a:spLocks/>
            </p:cNvSpPr>
            <p:nvPr/>
          </p:nvSpPr>
          <p:spPr bwMode="auto">
            <a:xfrm>
              <a:off x="2172" y="1632"/>
              <a:ext cx="173" cy="357"/>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825" name="Freeform 257">
              <a:extLst>
                <a:ext uri="{FF2B5EF4-FFF2-40B4-BE49-F238E27FC236}">
                  <a16:creationId xmlns:a16="http://schemas.microsoft.com/office/drawing/2014/main" id="{C6334A45-449C-4545-9B10-E14FDCDD1BA6}"/>
                </a:ext>
              </a:extLst>
            </p:cNvPr>
            <p:cNvSpPr>
              <a:spLocks/>
            </p:cNvSpPr>
            <p:nvPr/>
          </p:nvSpPr>
          <p:spPr bwMode="auto">
            <a:xfrm>
              <a:off x="2251" y="1590"/>
              <a:ext cx="111" cy="385"/>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826" name="Freeform 258">
              <a:extLst>
                <a:ext uri="{FF2B5EF4-FFF2-40B4-BE49-F238E27FC236}">
                  <a16:creationId xmlns:a16="http://schemas.microsoft.com/office/drawing/2014/main" id="{1F86DF2D-022E-4BA5-BA9F-778051134E41}"/>
                </a:ext>
              </a:extLst>
            </p:cNvPr>
            <p:cNvSpPr>
              <a:spLocks/>
            </p:cNvSpPr>
            <p:nvPr/>
          </p:nvSpPr>
          <p:spPr bwMode="auto">
            <a:xfrm>
              <a:off x="2304" y="1842"/>
              <a:ext cx="128" cy="129"/>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grpSp>
        <p:nvGrpSpPr>
          <p:cNvPr id="18502" name="Group 162">
            <a:extLst>
              <a:ext uri="{FF2B5EF4-FFF2-40B4-BE49-F238E27FC236}">
                <a16:creationId xmlns:a16="http://schemas.microsoft.com/office/drawing/2014/main" id="{0BD0C000-0B86-4A3A-891E-225BCE278E3A}"/>
              </a:ext>
            </a:extLst>
          </p:cNvPr>
          <p:cNvGrpSpPr>
            <a:grpSpLocks/>
          </p:cNvGrpSpPr>
          <p:nvPr/>
        </p:nvGrpSpPr>
        <p:grpSpPr bwMode="auto">
          <a:xfrm>
            <a:off x="6848475" y="2663825"/>
            <a:ext cx="176213" cy="388938"/>
            <a:chOff x="2160" y="1548"/>
            <a:chExt cx="309" cy="441"/>
          </a:xfrm>
        </p:grpSpPr>
        <p:sp>
          <p:nvSpPr>
            <p:cNvPr id="25732" name="Freeform 163">
              <a:extLst>
                <a:ext uri="{FF2B5EF4-FFF2-40B4-BE49-F238E27FC236}">
                  <a16:creationId xmlns:a16="http://schemas.microsoft.com/office/drawing/2014/main" id="{3566144C-76DC-4415-A17A-4E4F6566747F}"/>
                </a:ext>
              </a:extLst>
            </p:cNvPr>
            <p:cNvSpPr>
              <a:spLocks/>
            </p:cNvSpPr>
            <p:nvPr/>
          </p:nvSpPr>
          <p:spPr bwMode="auto">
            <a:xfrm>
              <a:off x="2160" y="1548"/>
              <a:ext cx="142" cy="428"/>
            </a:xfrm>
            <a:custGeom>
              <a:avLst/>
              <a:gdLst>
                <a:gd name="T0" fmla="*/ 117 w 141"/>
                <a:gd name="T1" fmla="*/ 419 h 428"/>
                <a:gd name="T2" fmla="*/ 113 w 141"/>
                <a:gd name="T3" fmla="*/ 402 h 428"/>
                <a:gd name="T4" fmla="*/ 97 w 141"/>
                <a:gd name="T5" fmla="*/ 386 h 428"/>
                <a:gd name="T6" fmla="*/ 82 w 141"/>
                <a:gd name="T7" fmla="*/ 365 h 428"/>
                <a:gd name="T8" fmla="*/ 70 w 141"/>
                <a:gd name="T9" fmla="*/ 349 h 428"/>
                <a:gd name="T10" fmla="*/ 58 w 141"/>
                <a:gd name="T11" fmla="*/ 337 h 428"/>
                <a:gd name="T12" fmla="*/ 47 w 141"/>
                <a:gd name="T13" fmla="*/ 324 h 428"/>
                <a:gd name="T14" fmla="*/ 35 w 141"/>
                <a:gd name="T15" fmla="*/ 308 h 428"/>
                <a:gd name="T16" fmla="*/ 23 w 141"/>
                <a:gd name="T17" fmla="*/ 296 h 428"/>
                <a:gd name="T18" fmla="*/ 16 w 141"/>
                <a:gd name="T19" fmla="*/ 279 h 428"/>
                <a:gd name="T20" fmla="*/ 12 w 141"/>
                <a:gd name="T21" fmla="*/ 263 h 428"/>
                <a:gd name="T22" fmla="*/ 4 w 141"/>
                <a:gd name="T23" fmla="*/ 246 h 428"/>
                <a:gd name="T24" fmla="*/ 0 w 141"/>
                <a:gd name="T25" fmla="*/ 230 h 428"/>
                <a:gd name="T26" fmla="*/ 4 w 141"/>
                <a:gd name="T27" fmla="*/ 214 h 428"/>
                <a:gd name="T28" fmla="*/ 8 w 141"/>
                <a:gd name="T29" fmla="*/ 197 h 428"/>
                <a:gd name="T30" fmla="*/ 16 w 141"/>
                <a:gd name="T31" fmla="*/ 177 h 428"/>
                <a:gd name="T32" fmla="*/ 19 w 141"/>
                <a:gd name="T33" fmla="*/ 160 h 428"/>
                <a:gd name="T34" fmla="*/ 23 w 141"/>
                <a:gd name="T35" fmla="*/ 135 h 428"/>
                <a:gd name="T36" fmla="*/ 27 w 141"/>
                <a:gd name="T37" fmla="*/ 115 h 428"/>
                <a:gd name="T38" fmla="*/ 35 w 141"/>
                <a:gd name="T39" fmla="*/ 99 h 428"/>
                <a:gd name="T40" fmla="*/ 39 w 141"/>
                <a:gd name="T41" fmla="*/ 82 h 428"/>
                <a:gd name="T42" fmla="*/ 43 w 141"/>
                <a:gd name="T43" fmla="*/ 66 h 428"/>
                <a:gd name="T44" fmla="*/ 47 w 141"/>
                <a:gd name="T45" fmla="*/ 49 h 428"/>
                <a:gd name="T46" fmla="*/ 51 w 141"/>
                <a:gd name="T47" fmla="*/ 33 h 428"/>
                <a:gd name="T48" fmla="*/ 58 w 141"/>
                <a:gd name="T49" fmla="*/ 16 h 428"/>
                <a:gd name="T50" fmla="*/ 62 w 141"/>
                <a:gd name="T51" fmla="*/ 0 h 428"/>
                <a:gd name="T52" fmla="*/ 66 w 141"/>
                <a:gd name="T53" fmla="*/ 16 h 428"/>
                <a:gd name="T54" fmla="*/ 66 w 141"/>
                <a:gd name="T55" fmla="*/ 33 h 428"/>
                <a:gd name="T56" fmla="*/ 66 w 141"/>
                <a:gd name="T57" fmla="*/ 49 h 428"/>
                <a:gd name="T58" fmla="*/ 70 w 141"/>
                <a:gd name="T59" fmla="*/ 66 h 428"/>
                <a:gd name="T60" fmla="*/ 78 w 141"/>
                <a:gd name="T61" fmla="*/ 82 h 428"/>
                <a:gd name="T62" fmla="*/ 86 w 141"/>
                <a:gd name="T63" fmla="*/ 99 h 428"/>
                <a:gd name="T64" fmla="*/ 97 w 141"/>
                <a:gd name="T65" fmla="*/ 115 h 428"/>
                <a:gd name="T66" fmla="*/ 109 w 141"/>
                <a:gd name="T67" fmla="*/ 131 h 428"/>
                <a:gd name="T68" fmla="*/ 117 w 141"/>
                <a:gd name="T69" fmla="*/ 148 h 428"/>
                <a:gd name="T70" fmla="*/ 124 w 141"/>
                <a:gd name="T71" fmla="*/ 164 h 428"/>
                <a:gd name="T72" fmla="*/ 132 w 141"/>
                <a:gd name="T73" fmla="*/ 181 h 428"/>
                <a:gd name="T74" fmla="*/ 136 w 141"/>
                <a:gd name="T75" fmla="*/ 197 h 428"/>
                <a:gd name="T76" fmla="*/ 140 w 141"/>
                <a:gd name="T77" fmla="*/ 214 h 428"/>
                <a:gd name="T78" fmla="*/ 140 w 141"/>
                <a:gd name="T79" fmla="*/ 230 h 428"/>
                <a:gd name="T80" fmla="*/ 140 w 141"/>
                <a:gd name="T81" fmla="*/ 246 h 428"/>
                <a:gd name="T82" fmla="*/ 140 w 141"/>
                <a:gd name="T83" fmla="*/ 263 h 428"/>
                <a:gd name="T84" fmla="*/ 140 w 141"/>
                <a:gd name="T85" fmla="*/ 279 h 428"/>
                <a:gd name="T86" fmla="*/ 136 w 141"/>
                <a:gd name="T87" fmla="*/ 296 h 428"/>
                <a:gd name="T88" fmla="*/ 136 w 141"/>
                <a:gd name="T89" fmla="*/ 312 h 428"/>
                <a:gd name="T90" fmla="*/ 136 w 141"/>
                <a:gd name="T91" fmla="*/ 328 h 428"/>
                <a:gd name="T92" fmla="*/ 132 w 141"/>
                <a:gd name="T93" fmla="*/ 345 h 428"/>
                <a:gd name="T94" fmla="*/ 128 w 141"/>
                <a:gd name="T95" fmla="*/ 361 h 428"/>
                <a:gd name="T96" fmla="*/ 128 w 141"/>
                <a:gd name="T97" fmla="*/ 378 h 428"/>
                <a:gd name="T98" fmla="*/ 124 w 141"/>
                <a:gd name="T99" fmla="*/ 394 h 428"/>
                <a:gd name="T100" fmla="*/ 117 w 141"/>
                <a:gd name="T101" fmla="*/ 411 h 428"/>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1"/>
                <a:gd name="T154" fmla="*/ 0 h 428"/>
                <a:gd name="T155" fmla="*/ 141 w 141"/>
                <a:gd name="T156" fmla="*/ 428 h 428"/>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1" h="428">
                  <a:moveTo>
                    <a:pt x="117" y="427"/>
                  </a:moveTo>
                  <a:lnTo>
                    <a:pt x="117" y="419"/>
                  </a:lnTo>
                  <a:lnTo>
                    <a:pt x="117" y="411"/>
                  </a:lnTo>
                  <a:lnTo>
                    <a:pt x="113" y="402"/>
                  </a:lnTo>
                  <a:lnTo>
                    <a:pt x="105" y="390"/>
                  </a:lnTo>
                  <a:lnTo>
                    <a:pt x="97" y="386"/>
                  </a:lnTo>
                  <a:lnTo>
                    <a:pt x="89" y="378"/>
                  </a:lnTo>
                  <a:lnTo>
                    <a:pt x="82" y="365"/>
                  </a:lnTo>
                  <a:lnTo>
                    <a:pt x="74" y="357"/>
                  </a:lnTo>
                  <a:lnTo>
                    <a:pt x="70" y="349"/>
                  </a:lnTo>
                  <a:lnTo>
                    <a:pt x="62" y="345"/>
                  </a:lnTo>
                  <a:lnTo>
                    <a:pt x="58" y="337"/>
                  </a:lnTo>
                  <a:lnTo>
                    <a:pt x="54" y="328"/>
                  </a:lnTo>
                  <a:lnTo>
                    <a:pt x="47" y="324"/>
                  </a:lnTo>
                  <a:lnTo>
                    <a:pt x="39" y="316"/>
                  </a:lnTo>
                  <a:lnTo>
                    <a:pt x="35" y="308"/>
                  </a:lnTo>
                  <a:lnTo>
                    <a:pt x="27" y="304"/>
                  </a:lnTo>
                  <a:lnTo>
                    <a:pt x="23" y="296"/>
                  </a:lnTo>
                  <a:lnTo>
                    <a:pt x="19" y="287"/>
                  </a:lnTo>
                  <a:lnTo>
                    <a:pt x="16" y="279"/>
                  </a:lnTo>
                  <a:lnTo>
                    <a:pt x="12" y="271"/>
                  </a:lnTo>
                  <a:lnTo>
                    <a:pt x="12" y="263"/>
                  </a:lnTo>
                  <a:lnTo>
                    <a:pt x="8" y="255"/>
                  </a:lnTo>
                  <a:lnTo>
                    <a:pt x="4" y="246"/>
                  </a:lnTo>
                  <a:lnTo>
                    <a:pt x="4" y="238"/>
                  </a:lnTo>
                  <a:lnTo>
                    <a:pt x="0" y="230"/>
                  </a:lnTo>
                  <a:lnTo>
                    <a:pt x="0" y="222"/>
                  </a:lnTo>
                  <a:lnTo>
                    <a:pt x="4" y="214"/>
                  </a:lnTo>
                  <a:lnTo>
                    <a:pt x="8" y="205"/>
                  </a:lnTo>
                  <a:lnTo>
                    <a:pt x="8" y="197"/>
                  </a:lnTo>
                  <a:lnTo>
                    <a:pt x="12" y="185"/>
                  </a:lnTo>
                  <a:lnTo>
                    <a:pt x="16" y="177"/>
                  </a:lnTo>
                  <a:lnTo>
                    <a:pt x="16" y="168"/>
                  </a:lnTo>
                  <a:lnTo>
                    <a:pt x="19" y="160"/>
                  </a:lnTo>
                  <a:lnTo>
                    <a:pt x="19" y="148"/>
                  </a:lnTo>
                  <a:lnTo>
                    <a:pt x="23" y="135"/>
                  </a:lnTo>
                  <a:lnTo>
                    <a:pt x="27" y="127"/>
                  </a:lnTo>
                  <a:lnTo>
                    <a:pt x="27" y="115"/>
                  </a:lnTo>
                  <a:lnTo>
                    <a:pt x="31" y="107"/>
                  </a:lnTo>
                  <a:lnTo>
                    <a:pt x="35" y="99"/>
                  </a:lnTo>
                  <a:lnTo>
                    <a:pt x="39" y="90"/>
                  </a:lnTo>
                  <a:lnTo>
                    <a:pt x="39" y="82"/>
                  </a:lnTo>
                  <a:lnTo>
                    <a:pt x="43" y="74"/>
                  </a:lnTo>
                  <a:lnTo>
                    <a:pt x="43" y="66"/>
                  </a:lnTo>
                  <a:lnTo>
                    <a:pt x="47" y="57"/>
                  </a:lnTo>
                  <a:lnTo>
                    <a:pt x="47" y="49"/>
                  </a:lnTo>
                  <a:lnTo>
                    <a:pt x="51" y="41"/>
                  </a:lnTo>
                  <a:lnTo>
                    <a:pt x="51" y="33"/>
                  </a:lnTo>
                  <a:lnTo>
                    <a:pt x="54" y="25"/>
                  </a:lnTo>
                  <a:lnTo>
                    <a:pt x="58" y="16"/>
                  </a:lnTo>
                  <a:lnTo>
                    <a:pt x="62" y="8"/>
                  </a:lnTo>
                  <a:lnTo>
                    <a:pt x="62" y="0"/>
                  </a:lnTo>
                  <a:lnTo>
                    <a:pt x="66" y="8"/>
                  </a:lnTo>
                  <a:lnTo>
                    <a:pt x="66" y="16"/>
                  </a:lnTo>
                  <a:lnTo>
                    <a:pt x="66" y="25"/>
                  </a:lnTo>
                  <a:lnTo>
                    <a:pt x="66" y="33"/>
                  </a:lnTo>
                  <a:lnTo>
                    <a:pt x="66" y="41"/>
                  </a:lnTo>
                  <a:lnTo>
                    <a:pt x="66" y="49"/>
                  </a:lnTo>
                  <a:lnTo>
                    <a:pt x="66" y="57"/>
                  </a:lnTo>
                  <a:lnTo>
                    <a:pt x="70" y="66"/>
                  </a:lnTo>
                  <a:lnTo>
                    <a:pt x="74" y="74"/>
                  </a:lnTo>
                  <a:lnTo>
                    <a:pt x="78" y="82"/>
                  </a:lnTo>
                  <a:lnTo>
                    <a:pt x="82" y="90"/>
                  </a:lnTo>
                  <a:lnTo>
                    <a:pt x="86" y="99"/>
                  </a:lnTo>
                  <a:lnTo>
                    <a:pt x="89" y="107"/>
                  </a:lnTo>
                  <a:lnTo>
                    <a:pt x="97" y="115"/>
                  </a:lnTo>
                  <a:lnTo>
                    <a:pt x="101" y="123"/>
                  </a:lnTo>
                  <a:lnTo>
                    <a:pt x="109" y="131"/>
                  </a:lnTo>
                  <a:lnTo>
                    <a:pt x="113" y="140"/>
                  </a:lnTo>
                  <a:lnTo>
                    <a:pt x="117" y="148"/>
                  </a:lnTo>
                  <a:lnTo>
                    <a:pt x="121" y="156"/>
                  </a:lnTo>
                  <a:lnTo>
                    <a:pt x="124" y="164"/>
                  </a:lnTo>
                  <a:lnTo>
                    <a:pt x="128" y="172"/>
                  </a:lnTo>
                  <a:lnTo>
                    <a:pt x="132" y="181"/>
                  </a:lnTo>
                  <a:lnTo>
                    <a:pt x="136" y="189"/>
                  </a:lnTo>
                  <a:lnTo>
                    <a:pt x="136" y="197"/>
                  </a:lnTo>
                  <a:lnTo>
                    <a:pt x="140" y="205"/>
                  </a:lnTo>
                  <a:lnTo>
                    <a:pt x="140" y="214"/>
                  </a:lnTo>
                  <a:lnTo>
                    <a:pt x="140" y="222"/>
                  </a:lnTo>
                  <a:lnTo>
                    <a:pt x="140" y="230"/>
                  </a:lnTo>
                  <a:lnTo>
                    <a:pt x="140" y="238"/>
                  </a:lnTo>
                  <a:lnTo>
                    <a:pt x="140" y="246"/>
                  </a:lnTo>
                  <a:lnTo>
                    <a:pt x="140" y="255"/>
                  </a:lnTo>
                  <a:lnTo>
                    <a:pt x="140" y="263"/>
                  </a:lnTo>
                  <a:lnTo>
                    <a:pt x="140" y="271"/>
                  </a:lnTo>
                  <a:lnTo>
                    <a:pt x="140" y="279"/>
                  </a:lnTo>
                  <a:lnTo>
                    <a:pt x="140" y="287"/>
                  </a:lnTo>
                  <a:lnTo>
                    <a:pt x="136" y="296"/>
                  </a:lnTo>
                  <a:lnTo>
                    <a:pt x="136" y="304"/>
                  </a:lnTo>
                  <a:lnTo>
                    <a:pt x="136" y="312"/>
                  </a:lnTo>
                  <a:lnTo>
                    <a:pt x="136" y="320"/>
                  </a:lnTo>
                  <a:lnTo>
                    <a:pt x="136" y="328"/>
                  </a:lnTo>
                  <a:lnTo>
                    <a:pt x="136" y="337"/>
                  </a:lnTo>
                  <a:lnTo>
                    <a:pt x="132" y="345"/>
                  </a:lnTo>
                  <a:lnTo>
                    <a:pt x="132" y="353"/>
                  </a:lnTo>
                  <a:lnTo>
                    <a:pt x="128" y="361"/>
                  </a:lnTo>
                  <a:lnTo>
                    <a:pt x="128" y="370"/>
                  </a:lnTo>
                  <a:lnTo>
                    <a:pt x="128" y="378"/>
                  </a:lnTo>
                  <a:lnTo>
                    <a:pt x="128" y="386"/>
                  </a:lnTo>
                  <a:lnTo>
                    <a:pt x="124" y="394"/>
                  </a:lnTo>
                  <a:lnTo>
                    <a:pt x="121" y="402"/>
                  </a:lnTo>
                  <a:lnTo>
                    <a:pt x="117" y="411"/>
                  </a:lnTo>
                  <a:lnTo>
                    <a:pt x="117" y="419"/>
                  </a:lnTo>
                </a:path>
              </a:pathLst>
            </a:custGeom>
            <a:solidFill>
              <a:srgbClr val="FF6600"/>
            </a:solidFill>
            <a:ln w="25400" cap="rnd">
              <a:solidFill>
                <a:srgbClr val="F35B1B"/>
              </a:solidFill>
              <a:round/>
              <a:headEnd/>
              <a:tailEnd/>
            </a:ln>
          </p:spPr>
          <p:txBody>
            <a:bodyPr/>
            <a:lstStyle/>
            <a:p>
              <a:pPr algn="r" eaLnBrk="0" hangingPunct="0">
                <a:defRPr/>
              </a:pPr>
              <a:endParaRPr lang="en-US" sz="4400" b="1">
                <a:solidFill>
                  <a:srgbClr val="0000FF"/>
                </a:solidFill>
                <a:latin typeface="+mj-lt"/>
              </a:endParaRPr>
            </a:p>
          </p:txBody>
        </p:sp>
        <p:sp>
          <p:nvSpPr>
            <p:cNvPr id="25733" name="Freeform 164">
              <a:extLst>
                <a:ext uri="{FF2B5EF4-FFF2-40B4-BE49-F238E27FC236}">
                  <a16:creationId xmlns:a16="http://schemas.microsoft.com/office/drawing/2014/main" id="{F6FA9AEA-2E2E-44A2-AEF1-F3C9C7DCF953}"/>
                </a:ext>
              </a:extLst>
            </p:cNvPr>
            <p:cNvSpPr>
              <a:spLocks/>
            </p:cNvSpPr>
            <p:nvPr/>
          </p:nvSpPr>
          <p:spPr bwMode="auto">
            <a:xfrm>
              <a:off x="2266" y="1694"/>
              <a:ext cx="145" cy="292"/>
            </a:xfrm>
            <a:custGeom>
              <a:avLst/>
              <a:gdLst>
                <a:gd name="T0" fmla="*/ 24 w 145"/>
                <a:gd name="T1" fmla="*/ 285 h 292"/>
                <a:gd name="T2" fmla="*/ 28 w 145"/>
                <a:gd name="T3" fmla="*/ 274 h 292"/>
                <a:gd name="T4" fmla="*/ 44 w 145"/>
                <a:gd name="T5" fmla="*/ 263 h 292"/>
                <a:gd name="T6" fmla="*/ 60 w 145"/>
                <a:gd name="T7" fmla="*/ 249 h 292"/>
                <a:gd name="T8" fmla="*/ 72 w 145"/>
                <a:gd name="T9" fmla="*/ 238 h 292"/>
                <a:gd name="T10" fmla="*/ 84 w 145"/>
                <a:gd name="T11" fmla="*/ 229 h 292"/>
                <a:gd name="T12" fmla="*/ 96 w 145"/>
                <a:gd name="T13" fmla="*/ 221 h 292"/>
                <a:gd name="T14" fmla="*/ 108 w 145"/>
                <a:gd name="T15" fmla="*/ 210 h 292"/>
                <a:gd name="T16" fmla="*/ 120 w 145"/>
                <a:gd name="T17" fmla="*/ 201 h 292"/>
                <a:gd name="T18" fmla="*/ 128 w 145"/>
                <a:gd name="T19" fmla="*/ 190 h 292"/>
                <a:gd name="T20" fmla="*/ 132 w 145"/>
                <a:gd name="T21" fmla="*/ 179 h 292"/>
                <a:gd name="T22" fmla="*/ 140 w 145"/>
                <a:gd name="T23" fmla="*/ 168 h 292"/>
                <a:gd name="T24" fmla="*/ 144 w 145"/>
                <a:gd name="T25" fmla="*/ 157 h 292"/>
                <a:gd name="T26" fmla="*/ 140 w 145"/>
                <a:gd name="T27" fmla="*/ 146 h 292"/>
                <a:gd name="T28" fmla="*/ 136 w 145"/>
                <a:gd name="T29" fmla="*/ 134 h 292"/>
                <a:gd name="T30" fmla="*/ 128 w 145"/>
                <a:gd name="T31" fmla="*/ 120 h 292"/>
                <a:gd name="T32" fmla="*/ 124 w 145"/>
                <a:gd name="T33" fmla="*/ 109 h 292"/>
                <a:gd name="T34" fmla="*/ 120 w 145"/>
                <a:gd name="T35" fmla="*/ 92 h 292"/>
                <a:gd name="T36" fmla="*/ 116 w 145"/>
                <a:gd name="T37" fmla="*/ 78 h 292"/>
                <a:gd name="T38" fmla="*/ 108 w 145"/>
                <a:gd name="T39" fmla="*/ 67 h 292"/>
                <a:gd name="T40" fmla="*/ 104 w 145"/>
                <a:gd name="T41" fmla="*/ 56 h 292"/>
                <a:gd name="T42" fmla="*/ 100 w 145"/>
                <a:gd name="T43" fmla="*/ 45 h 292"/>
                <a:gd name="T44" fmla="*/ 96 w 145"/>
                <a:gd name="T45" fmla="*/ 34 h 292"/>
                <a:gd name="T46" fmla="*/ 92 w 145"/>
                <a:gd name="T47" fmla="*/ 22 h 292"/>
                <a:gd name="T48" fmla="*/ 84 w 145"/>
                <a:gd name="T49" fmla="*/ 11 h 292"/>
                <a:gd name="T50" fmla="*/ 80 w 145"/>
                <a:gd name="T51" fmla="*/ 0 h 292"/>
                <a:gd name="T52" fmla="*/ 76 w 145"/>
                <a:gd name="T53" fmla="*/ 11 h 292"/>
                <a:gd name="T54" fmla="*/ 76 w 145"/>
                <a:gd name="T55" fmla="*/ 22 h 292"/>
                <a:gd name="T56" fmla="*/ 76 w 145"/>
                <a:gd name="T57" fmla="*/ 34 h 292"/>
                <a:gd name="T58" fmla="*/ 72 w 145"/>
                <a:gd name="T59" fmla="*/ 45 h 292"/>
                <a:gd name="T60" fmla="*/ 64 w 145"/>
                <a:gd name="T61" fmla="*/ 56 h 292"/>
                <a:gd name="T62" fmla="*/ 56 w 145"/>
                <a:gd name="T63" fmla="*/ 67 h 292"/>
                <a:gd name="T64" fmla="*/ 44 w 145"/>
                <a:gd name="T65" fmla="*/ 78 h 292"/>
                <a:gd name="T66" fmla="*/ 32 w 145"/>
                <a:gd name="T67" fmla="*/ 90 h 292"/>
                <a:gd name="T68" fmla="*/ 24 w 145"/>
                <a:gd name="T69" fmla="*/ 101 h 292"/>
                <a:gd name="T70" fmla="*/ 16 w 145"/>
                <a:gd name="T71" fmla="*/ 112 h 292"/>
                <a:gd name="T72" fmla="*/ 8 w 145"/>
                <a:gd name="T73" fmla="*/ 123 h 292"/>
                <a:gd name="T74" fmla="*/ 4 w 145"/>
                <a:gd name="T75" fmla="*/ 134 h 292"/>
                <a:gd name="T76" fmla="*/ 0 w 145"/>
                <a:gd name="T77" fmla="*/ 146 h 292"/>
                <a:gd name="T78" fmla="*/ 0 w 145"/>
                <a:gd name="T79" fmla="*/ 157 h 292"/>
                <a:gd name="T80" fmla="*/ 0 w 145"/>
                <a:gd name="T81" fmla="*/ 168 h 292"/>
                <a:gd name="T82" fmla="*/ 0 w 145"/>
                <a:gd name="T83" fmla="*/ 179 h 292"/>
                <a:gd name="T84" fmla="*/ 0 w 145"/>
                <a:gd name="T85" fmla="*/ 190 h 292"/>
                <a:gd name="T86" fmla="*/ 4 w 145"/>
                <a:gd name="T87" fmla="*/ 201 h 292"/>
                <a:gd name="T88" fmla="*/ 4 w 145"/>
                <a:gd name="T89" fmla="*/ 213 h 292"/>
                <a:gd name="T90" fmla="*/ 4 w 145"/>
                <a:gd name="T91" fmla="*/ 224 h 292"/>
                <a:gd name="T92" fmla="*/ 8 w 145"/>
                <a:gd name="T93" fmla="*/ 235 h 292"/>
                <a:gd name="T94" fmla="*/ 12 w 145"/>
                <a:gd name="T95" fmla="*/ 246 h 292"/>
                <a:gd name="T96" fmla="*/ 12 w 145"/>
                <a:gd name="T97" fmla="*/ 257 h 292"/>
                <a:gd name="T98" fmla="*/ 16 w 145"/>
                <a:gd name="T99" fmla="*/ 269 h 292"/>
                <a:gd name="T100" fmla="*/ 24 w 145"/>
                <a:gd name="T101" fmla="*/ 280 h 292"/>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45"/>
                <a:gd name="T154" fmla="*/ 0 h 292"/>
                <a:gd name="T155" fmla="*/ 145 w 145"/>
                <a:gd name="T156" fmla="*/ 292 h 292"/>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45" h="292">
                  <a:moveTo>
                    <a:pt x="24" y="291"/>
                  </a:moveTo>
                  <a:lnTo>
                    <a:pt x="24" y="285"/>
                  </a:lnTo>
                  <a:lnTo>
                    <a:pt x="24" y="280"/>
                  </a:lnTo>
                  <a:lnTo>
                    <a:pt x="28" y="274"/>
                  </a:lnTo>
                  <a:lnTo>
                    <a:pt x="36" y="266"/>
                  </a:lnTo>
                  <a:lnTo>
                    <a:pt x="44" y="263"/>
                  </a:lnTo>
                  <a:lnTo>
                    <a:pt x="52" y="257"/>
                  </a:lnTo>
                  <a:lnTo>
                    <a:pt x="60" y="249"/>
                  </a:lnTo>
                  <a:lnTo>
                    <a:pt x="68" y="243"/>
                  </a:lnTo>
                  <a:lnTo>
                    <a:pt x="72" y="238"/>
                  </a:lnTo>
                  <a:lnTo>
                    <a:pt x="80" y="235"/>
                  </a:lnTo>
                  <a:lnTo>
                    <a:pt x="84" y="229"/>
                  </a:lnTo>
                  <a:lnTo>
                    <a:pt x="88" y="224"/>
                  </a:lnTo>
                  <a:lnTo>
                    <a:pt x="96" y="221"/>
                  </a:lnTo>
                  <a:lnTo>
                    <a:pt x="104" y="215"/>
                  </a:lnTo>
                  <a:lnTo>
                    <a:pt x="108" y="210"/>
                  </a:lnTo>
                  <a:lnTo>
                    <a:pt x="116" y="207"/>
                  </a:lnTo>
                  <a:lnTo>
                    <a:pt x="120" y="201"/>
                  </a:lnTo>
                  <a:lnTo>
                    <a:pt x="124" y="196"/>
                  </a:lnTo>
                  <a:lnTo>
                    <a:pt x="128" y="190"/>
                  </a:lnTo>
                  <a:lnTo>
                    <a:pt x="132" y="185"/>
                  </a:lnTo>
                  <a:lnTo>
                    <a:pt x="132" y="179"/>
                  </a:lnTo>
                  <a:lnTo>
                    <a:pt x="136" y="173"/>
                  </a:lnTo>
                  <a:lnTo>
                    <a:pt x="140" y="168"/>
                  </a:lnTo>
                  <a:lnTo>
                    <a:pt x="140" y="162"/>
                  </a:lnTo>
                  <a:lnTo>
                    <a:pt x="144" y="157"/>
                  </a:lnTo>
                  <a:lnTo>
                    <a:pt x="144" y="151"/>
                  </a:lnTo>
                  <a:lnTo>
                    <a:pt x="140" y="146"/>
                  </a:lnTo>
                  <a:lnTo>
                    <a:pt x="136" y="140"/>
                  </a:lnTo>
                  <a:lnTo>
                    <a:pt x="136" y="134"/>
                  </a:lnTo>
                  <a:lnTo>
                    <a:pt x="132" y="126"/>
                  </a:lnTo>
                  <a:lnTo>
                    <a:pt x="128" y="120"/>
                  </a:lnTo>
                  <a:lnTo>
                    <a:pt x="128" y="115"/>
                  </a:lnTo>
                  <a:lnTo>
                    <a:pt x="124" y="109"/>
                  </a:lnTo>
                  <a:lnTo>
                    <a:pt x="124" y="101"/>
                  </a:lnTo>
                  <a:lnTo>
                    <a:pt x="120" y="92"/>
                  </a:lnTo>
                  <a:lnTo>
                    <a:pt x="116" y="87"/>
                  </a:lnTo>
                  <a:lnTo>
                    <a:pt x="116" y="78"/>
                  </a:lnTo>
                  <a:lnTo>
                    <a:pt x="112" y="73"/>
                  </a:lnTo>
                  <a:lnTo>
                    <a:pt x="108" y="67"/>
                  </a:lnTo>
                  <a:lnTo>
                    <a:pt x="104" y="62"/>
                  </a:lnTo>
                  <a:lnTo>
                    <a:pt x="104" y="56"/>
                  </a:lnTo>
                  <a:lnTo>
                    <a:pt x="100" y="50"/>
                  </a:lnTo>
                  <a:lnTo>
                    <a:pt x="100" y="45"/>
                  </a:lnTo>
                  <a:lnTo>
                    <a:pt x="96" y="39"/>
                  </a:lnTo>
                  <a:lnTo>
                    <a:pt x="96" y="34"/>
                  </a:lnTo>
                  <a:lnTo>
                    <a:pt x="92" y="28"/>
                  </a:lnTo>
                  <a:lnTo>
                    <a:pt x="92" y="22"/>
                  </a:lnTo>
                  <a:lnTo>
                    <a:pt x="88" y="17"/>
                  </a:lnTo>
                  <a:lnTo>
                    <a:pt x="84" y="11"/>
                  </a:lnTo>
                  <a:lnTo>
                    <a:pt x="80" y="6"/>
                  </a:lnTo>
                  <a:lnTo>
                    <a:pt x="80" y="0"/>
                  </a:lnTo>
                  <a:lnTo>
                    <a:pt x="76" y="6"/>
                  </a:lnTo>
                  <a:lnTo>
                    <a:pt x="76" y="11"/>
                  </a:lnTo>
                  <a:lnTo>
                    <a:pt x="76" y="17"/>
                  </a:lnTo>
                  <a:lnTo>
                    <a:pt x="76" y="22"/>
                  </a:lnTo>
                  <a:lnTo>
                    <a:pt x="76" y="28"/>
                  </a:lnTo>
                  <a:lnTo>
                    <a:pt x="76" y="34"/>
                  </a:lnTo>
                  <a:lnTo>
                    <a:pt x="76" y="39"/>
                  </a:lnTo>
                  <a:lnTo>
                    <a:pt x="72" y="45"/>
                  </a:lnTo>
                  <a:lnTo>
                    <a:pt x="68" y="50"/>
                  </a:lnTo>
                  <a:lnTo>
                    <a:pt x="64" y="56"/>
                  </a:lnTo>
                  <a:lnTo>
                    <a:pt x="60" y="62"/>
                  </a:lnTo>
                  <a:lnTo>
                    <a:pt x="56" y="67"/>
                  </a:lnTo>
                  <a:lnTo>
                    <a:pt x="52" y="73"/>
                  </a:lnTo>
                  <a:lnTo>
                    <a:pt x="44" y="78"/>
                  </a:lnTo>
                  <a:lnTo>
                    <a:pt x="40" y="84"/>
                  </a:lnTo>
                  <a:lnTo>
                    <a:pt x="32" y="90"/>
                  </a:lnTo>
                  <a:lnTo>
                    <a:pt x="28" y="95"/>
                  </a:lnTo>
                  <a:lnTo>
                    <a:pt x="24" y="101"/>
                  </a:lnTo>
                  <a:lnTo>
                    <a:pt x="20" y="106"/>
                  </a:lnTo>
                  <a:lnTo>
                    <a:pt x="16" y="112"/>
                  </a:lnTo>
                  <a:lnTo>
                    <a:pt x="12" y="118"/>
                  </a:lnTo>
                  <a:lnTo>
                    <a:pt x="8" y="123"/>
                  </a:lnTo>
                  <a:lnTo>
                    <a:pt x="4" y="129"/>
                  </a:lnTo>
                  <a:lnTo>
                    <a:pt x="4" y="134"/>
                  </a:lnTo>
                  <a:lnTo>
                    <a:pt x="0" y="140"/>
                  </a:lnTo>
                  <a:lnTo>
                    <a:pt x="0" y="146"/>
                  </a:lnTo>
                  <a:lnTo>
                    <a:pt x="0" y="151"/>
                  </a:lnTo>
                  <a:lnTo>
                    <a:pt x="0" y="157"/>
                  </a:lnTo>
                  <a:lnTo>
                    <a:pt x="0" y="162"/>
                  </a:lnTo>
                  <a:lnTo>
                    <a:pt x="0" y="168"/>
                  </a:lnTo>
                  <a:lnTo>
                    <a:pt x="0" y="173"/>
                  </a:lnTo>
                  <a:lnTo>
                    <a:pt x="0" y="179"/>
                  </a:lnTo>
                  <a:lnTo>
                    <a:pt x="0" y="185"/>
                  </a:lnTo>
                  <a:lnTo>
                    <a:pt x="0" y="190"/>
                  </a:lnTo>
                  <a:lnTo>
                    <a:pt x="0" y="196"/>
                  </a:lnTo>
                  <a:lnTo>
                    <a:pt x="4" y="201"/>
                  </a:lnTo>
                  <a:lnTo>
                    <a:pt x="4" y="207"/>
                  </a:lnTo>
                  <a:lnTo>
                    <a:pt x="4" y="213"/>
                  </a:lnTo>
                  <a:lnTo>
                    <a:pt x="4" y="218"/>
                  </a:lnTo>
                  <a:lnTo>
                    <a:pt x="4" y="224"/>
                  </a:lnTo>
                  <a:lnTo>
                    <a:pt x="4" y="229"/>
                  </a:lnTo>
                  <a:lnTo>
                    <a:pt x="8" y="235"/>
                  </a:lnTo>
                  <a:lnTo>
                    <a:pt x="8" y="241"/>
                  </a:lnTo>
                  <a:lnTo>
                    <a:pt x="12" y="246"/>
                  </a:lnTo>
                  <a:lnTo>
                    <a:pt x="12" y="252"/>
                  </a:lnTo>
                  <a:lnTo>
                    <a:pt x="12" y="257"/>
                  </a:lnTo>
                  <a:lnTo>
                    <a:pt x="12" y="263"/>
                  </a:lnTo>
                  <a:lnTo>
                    <a:pt x="16" y="269"/>
                  </a:lnTo>
                  <a:lnTo>
                    <a:pt x="20" y="274"/>
                  </a:lnTo>
                  <a:lnTo>
                    <a:pt x="24" y="280"/>
                  </a:lnTo>
                  <a:lnTo>
                    <a:pt x="24" y="285"/>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34" name="Freeform 165">
              <a:extLst>
                <a:ext uri="{FF2B5EF4-FFF2-40B4-BE49-F238E27FC236}">
                  <a16:creationId xmlns:a16="http://schemas.microsoft.com/office/drawing/2014/main" id="{220867E2-F2F9-493B-82C0-260CE5D99EDA}"/>
                </a:ext>
              </a:extLst>
            </p:cNvPr>
            <p:cNvSpPr>
              <a:spLocks/>
            </p:cNvSpPr>
            <p:nvPr/>
          </p:nvSpPr>
          <p:spPr bwMode="auto">
            <a:xfrm>
              <a:off x="2202" y="1586"/>
              <a:ext cx="231" cy="313"/>
            </a:xfrm>
            <a:custGeom>
              <a:avLst/>
              <a:gdLst>
                <a:gd name="T0" fmla="*/ 94 w 232"/>
                <a:gd name="T1" fmla="*/ 306 h 313"/>
                <a:gd name="T2" fmla="*/ 98 w 232"/>
                <a:gd name="T3" fmla="*/ 294 h 313"/>
                <a:gd name="T4" fmla="*/ 117 w 232"/>
                <a:gd name="T5" fmla="*/ 282 h 313"/>
                <a:gd name="T6" fmla="*/ 135 w 232"/>
                <a:gd name="T7" fmla="*/ 267 h 313"/>
                <a:gd name="T8" fmla="*/ 149 w 232"/>
                <a:gd name="T9" fmla="*/ 255 h 313"/>
                <a:gd name="T10" fmla="*/ 162 w 232"/>
                <a:gd name="T11" fmla="*/ 246 h 313"/>
                <a:gd name="T12" fmla="*/ 177 w 232"/>
                <a:gd name="T13" fmla="*/ 237 h 313"/>
                <a:gd name="T14" fmla="*/ 190 w 232"/>
                <a:gd name="T15" fmla="*/ 225 h 313"/>
                <a:gd name="T16" fmla="*/ 203 w 232"/>
                <a:gd name="T17" fmla="*/ 216 h 313"/>
                <a:gd name="T18" fmla="*/ 213 w 232"/>
                <a:gd name="T19" fmla="*/ 204 h 313"/>
                <a:gd name="T20" fmla="*/ 218 w 232"/>
                <a:gd name="T21" fmla="*/ 192 h 313"/>
                <a:gd name="T22" fmla="*/ 226 w 232"/>
                <a:gd name="T23" fmla="*/ 180 h 313"/>
                <a:gd name="T24" fmla="*/ 231 w 232"/>
                <a:gd name="T25" fmla="*/ 168 h 313"/>
                <a:gd name="T26" fmla="*/ 226 w 232"/>
                <a:gd name="T27" fmla="*/ 156 h 313"/>
                <a:gd name="T28" fmla="*/ 221 w 232"/>
                <a:gd name="T29" fmla="*/ 144 h 313"/>
                <a:gd name="T30" fmla="*/ 213 w 232"/>
                <a:gd name="T31" fmla="*/ 129 h 313"/>
                <a:gd name="T32" fmla="*/ 208 w 232"/>
                <a:gd name="T33" fmla="*/ 118 h 313"/>
                <a:gd name="T34" fmla="*/ 203 w 232"/>
                <a:gd name="T35" fmla="*/ 99 h 313"/>
                <a:gd name="T36" fmla="*/ 200 w 232"/>
                <a:gd name="T37" fmla="*/ 84 h 313"/>
                <a:gd name="T38" fmla="*/ 190 w 232"/>
                <a:gd name="T39" fmla="*/ 72 h 313"/>
                <a:gd name="T40" fmla="*/ 185 w 232"/>
                <a:gd name="T41" fmla="*/ 60 h 313"/>
                <a:gd name="T42" fmla="*/ 180 w 232"/>
                <a:gd name="T43" fmla="*/ 48 h 313"/>
                <a:gd name="T44" fmla="*/ 181 w 232"/>
                <a:gd name="T45" fmla="*/ 100 h 313"/>
                <a:gd name="T46" fmla="*/ 172 w 232"/>
                <a:gd name="T47" fmla="*/ 24 h 313"/>
                <a:gd name="T48" fmla="*/ 162 w 232"/>
                <a:gd name="T49" fmla="*/ 12 h 313"/>
                <a:gd name="T50" fmla="*/ 158 w 232"/>
                <a:gd name="T51" fmla="*/ 0 h 313"/>
                <a:gd name="T52" fmla="*/ 154 w 232"/>
                <a:gd name="T53" fmla="*/ 12 h 313"/>
                <a:gd name="T54" fmla="*/ 154 w 232"/>
                <a:gd name="T55" fmla="*/ 24 h 313"/>
                <a:gd name="T56" fmla="*/ 154 w 232"/>
                <a:gd name="T57" fmla="*/ 36 h 313"/>
                <a:gd name="T58" fmla="*/ 149 w 232"/>
                <a:gd name="T59" fmla="*/ 48 h 313"/>
                <a:gd name="T60" fmla="*/ 139 w 232"/>
                <a:gd name="T61" fmla="*/ 60 h 313"/>
                <a:gd name="T62" fmla="*/ 131 w 232"/>
                <a:gd name="T63" fmla="*/ 72 h 313"/>
                <a:gd name="T64" fmla="*/ 117 w 232"/>
                <a:gd name="T65" fmla="*/ 84 h 313"/>
                <a:gd name="T66" fmla="*/ 103 w 232"/>
                <a:gd name="T67" fmla="*/ 96 h 313"/>
                <a:gd name="T68" fmla="*/ 94 w 232"/>
                <a:gd name="T69" fmla="*/ 108 h 313"/>
                <a:gd name="T70" fmla="*/ 85 w 232"/>
                <a:gd name="T71" fmla="*/ 120 h 313"/>
                <a:gd name="T72" fmla="*/ 76 w 232"/>
                <a:gd name="T73" fmla="*/ 132 h 313"/>
                <a:gd name="T74" fmla="*/ 71 w 232"/>
                <a:gd name="T75" fmla="*/ 144 h 313"/>
                <a:gd name="T76" fmla="*/ 67 w 232"/>
                <a:gd name="T77" fmla="*/ 156 h 313"/>
                <a:gd name="T78" fmla="*/ 67 w 232"/>
                <a:gd name="T79" fmla="*/ 168 h 313"/>
                <a:gd name="T80" fmla="*/ 67 w 232"/>
                <a:gd name="T81" fmla="*/ 180 h 313"/>
                <a:gd name="T82" fmla="*/ 67 w 232"/>
                <a:gd name="T83" fmla="*/ 192 h 313"/>
                <a:gd name="T84" fmla="*/ 67 w 232"/>
                <a:gd name="T85" fmla="*/ 204 h 313"/>
                <a:gd name="T86" fmla="*/ 71 w 232"/>
                <a:gd name="T87" fmla="*/ 216 h 313"/>
                <a:gd name="T88" fmla="*/ 71 w 232"/>
                <a:gd name="T89" fmla="*/ 228 h 313"/>
                <a:gd name="T90" fmla="*/ 71 w 232"/>
                <a:gd name="T91" fmla="*/ 240 h 313"/>
                <a:gd name="T92" fmla="*/ 76 w 232"/>
                <a:gd name="T93" fmla="*/ 252 h 313"/>
                <a:gd name="T94" fmla="*/ 80 w 232"/>
                <a:gd name="T95" fmla="*/ 264 h 313"/>
                <a:gd name="T96" fmla="*/ 80 w 232"/>
                <a:gd name="T97" fmla="*/ 276 h 313"/>
                <a:gd name="T98" fmla="*/ 85 w 232"/>
                <a:gd name="T99" fmla="*/ 288 h 313"/>
                <a:gd name="T100" fmla="*/ 94 w 232"/>
                <a:gd name="T101" fmla="*/ 300 h 313"/>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232"/>
                <a:gd name="T154" fmla="*/ 0 h 313"/>
                <a:gd name="T155" fmla="*/ 232 w 232"/>
                <a:gd name="T156" fmla="*/ 313 h 313"/>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232" h="313">
                  <a:moveTo>
                    <a:pt x="94" y="312"/>
                  </a:moveTo>
                  <a:lnTo>
                    <a:pt x="94" y="306"/>
                  </a:lnTo>
                  <a:lnTo>
                    <a:pt x="94" y="300"/>
                  </a:lnTo>
                  <a:lnTo>
                    <a:pt x="98" y="294"/>
                  </a:lnTo>
                  <a:lnTo>
                    <a:pt x="108" y="285"/>
                  </a:lnTo>
                  <a:lnTo>
                    <a:pt x="117" y="282"/>
                  </a:lnTo>
                  <a:lnTo>
                    <a:pt x="0" y="276"/>
                  </a:lnTo>
                  <a:lnTo>
                    <a:pt x="135" y="267"/>
                  </a:lnTo>
                  <a:lnTo>
                    <a:pt x="144" y="261"/>
                  </a:lnTo>
                  <a:lnTo>
                    <a:pt x="149" y="255"/>
                  </a:lnTo>
                  <a:lnTo>
                    <a:pt x="158" y="252"/>
                  </a:lnTo>
                  <a:lnTo>
                    <a:pt x="162" y="246"/>
                  </a:lnTo>
                  <a:lnTo>
                    <a:pt x="167" y="240"/>
                  </a:lnTo>
                  <a:lnTo>
                    <a:pt x="177" y="237"/>
                  </a:lnTo>
                  <a:lnTo>
                    <a:pt x="185" y="231"/>
                  </a:lnTo>
                  <a:lnTo>
                    <a:pt x="190" y="225"/>
                  </a:lnTo>
                  <a:lnTo>
                    <a:pt x="200" y="222"/>
                  </a:lnTo>
                  <a:lnTo>
                    <a:pt x="203" y="216"/>
                  </a:lnTo>
                  <a:lnTo>
                    <a:pt x="208" y="210"/>
                  </a:lnTo>
                  <a:lnTo>
                    <a:pt x="213" y="204"/>
                  </a:lnTo>
                  <a:lnTo>
                    <a:pt x="218" y="198"/>
                  </a:lnTo>
                  <a:lnTo>
                    <a:pt x="218" y="192"/>
                  </a:lnTo>
                  <a:lnTo>
                    <a:pt x="221" y="186"/>
                  </a:lnTo>
                  <a:lnTo>
                    <a:pt x="226" y="180"/>
                  </a:lnTo>
                  <a:lnTo>
                    <a:pt x="226" y="174"/>
                  </a:lnTo>
                  <a:lnTo>
                    <a:pt x="231" y="168"/>
                  </a:lnTo>
                  <a:lnTo>
                    <a:pt x="231" y="162"/>
                  </a:lnTo>
                  <a:lnTo>
                    <a:pt x="226" y="156"/>
                  </a:lnTo>
                  <a:lnTo>
                    <a:pt x="221" y="150"/>
                  </a:lnTo>
                  <a:lnTo>
                    <a:pt x="221" y="144"/>
                  </a:lnTo>
                  <a:lnTo>
                    <a:pt x="218" y="135"/>
                  </a:lnTo>
                  <a:lnTo>
                    <a:pt x="213" y="129"/>
                  </a:lnTo>
                  <a:lnTo>
                    <a:pt x="213" y="123"/>
                  </a:lnTo>
                  <a:lnTo>
                    <a:pt x="208" y="118"/>
                  </a:lnTo>
                  <a:lnTo>
                    <a:pt x="208" y="108"/>
                  </a:lnTo>
                  <a:lnTo>
                    <a:pt x="203" y="99"/>
                  </a:lnTo>
                  <a:lnTo>
                    <a:pt x="200" y="93"/>
                  </a:lnTo>
                  <a:lnTo>
                    <a:pt x="200" y="84"/>
                  </a:lnTo>
                  <a:lnTo>
                    <a:pt x="195" y="78"/>
                  </a:lnTo>
                  <a:lnTo>
                    <a:pt x="190" y="72"/>
                  </a:lnTo>
                  <a:lnTo>
                    <a:pt x="185" y="66"/>
                  </a:lnTo>
                  <a:lnTo>
                    <a:pt x="185" y="60"/>
                  </a:lnTo>
                  <a:lnTo>
                    <a:pt x="180" y="54"/>
                  </a:lnTo>
                  <a:lnTo>
                    <a:pt x="180" y="48"/>
                  </a:lnTo>
                  <a:lnTo>
                    <a:pt x="177" y="42"/>
                  </a:lnTo>
                  <a:lnTo>
                    <a:pt x="181" y="100"/>
                  </a:lnTo>
                  <a:lnTo>
                    <a:pt x="172" y="30"/>
                  </a:lnTo>
                  <a:lnTo>
                    <a:pt x="172" y="24"/>
                  </a:lnTo>
                  <a:lnTo>
                    <a:pt x="167" y="18"/>
                  </a:lnTo>
                  <a:lnTo>
                    <a:pt x="162" y="12"/>
                  </a:lnTo>
                  <a:lnTo>
                    <a:pt x="158" y="6"/>
                  </a:lnTo>
                  <a:lnTo>
                    <a:pt x="158" y="0"/>
                  </a:lnTo>
                  <a:lnTo>
                    <a:pt x="100" y="122"/>
                  </a:lnTo>
                  <a:lnTo>
                    <a:pt x="154" y="12"/>
                  </a:lnTo>
                  <a:lnTo>
                    <a:pt x="154" y="18"/>
                  </a:lnTo>
                  <a:lnTo>
                    <a:pt x="154" y="24"/>
                  </a:lnTo>
                  <a:lnTo>
                    <a:pt x="154" y="30"/>
                  </a:lnTo>
                  <a:lnTo>
                    <a:pt x="154" y="36"/>
                  </a:lnTo>
                  <a:lnTo>
                    <a:pt x="154" y="42"/>
                  </a:lnTo>
                  <a:lnTo>
                    <a:pt x="149" y="48"/>
                  </a:lnTo>
                  <a:lnTo>
                    <a:pt x="144" y="54"/>
                  </a:lnTo>
                  <a:lnTo>
                    <a:pt x="139" y="60"/>
                  </a:lnTo>
                  <a:lnTo>
                    <a:pt x="135" y="66"/>
                  </a:lnTo>
                  <a:lnTo>
                    <a:pt x="131" y="72"/>
                  </a:lnTo>
                  <a:lnTo>
                    <a:pt x="126" y="78"/>
                  </a:lnTo>
                  <a:lnTo>
                    <a:pt x="117" y="84"/>
                  </a:lnTo>
                  <a:lnTo>
                    <a:pt x="112" y="90"/>
                  </a:lnTo>
                  <a:lnTo>
                    <a:pt x="103" y="96"/>
                  </a:lnTo>
                  <a:lnTo>
                    <a:pt x="98" y="102"/>
                  </a:lnTo>
                  <a:lnTo>
                    <a:pt x="94" y="108"/>
                  </a:lnTo>
                  <a:lnTo>
                    <a:pt x="89" y="114"/>
                  </a:lnTo>
                  <a:lnTo>
                    <a:pt x="85" y="120"/>
                  </a:lnTo>
                  <a:lnTo>
                    <a:pt x="80" y="126"/>
                  </a:lnTo>
                  <a:lnTo>
                    <a:pt x="76" y="132"/>
                  </a:lnTo>
                  <a:lnTo>
                    <a:pt x="71" y="138"/>
                  </a:lnTo>
                  <a:lnTo>
                    <a:pt x="71" y="144"/>
                  </a:lnTo>
                  <a:lnTo>
                    <a:pt x="67" y="150"/>
                  </a:lnTo>
                  <a:lnTo>
                    <a:pt x="67" y="156"/>
                  </a:lnTo>
                  <a:lnTo>
                    <a:pt x="67" y="162"/>
                  </a:lnTo>
                  <a:lnTo>
                    <a:pt x="67" y="168"/>
                  </a:lnTo>
                  <a:lnTo>
                    <a:pt x="67" y="174"/>
                  </a:lnTo>
                  <a:lnTo>
                    <a:pt x="67" y="180"/>
                  </a:lnTo>
                  <a:lnTo>
                    <a:pt x="67" y="186"/>
                  </a:lnTo>
                  <a:lnTo>
                    <a:pt x="67" y="192"/>
                  </a:lnTo>
                  <a:lnTo>
                    <a:pt x="67" y="198"/>
                  </a:lnTo>
                  <a:lnTo>
                    <a:pt x="67" y="204"/>
                  </a:lnTo>
                  <a:lnTo>
                    <a:pt x="67" y="210"/>
                  </a:lnTo>
                  <a:lnTo>
                    <a:pt x="71" y="216"/>
                  </a:lnTo>
                  <a:lnTo>
                    <a:pt x="71" y="222"/>
                  </a:lnTo>
                  <a:lnTo>
                    <a:pt x="71" y="228"/>
                  </a:lnTo>
                  <a:lnTo>
                    <a:pt x="71" y="234"/>
                  </a:lnTo>
                  <a:lnTo>
                    <a:pt x="71" y="240"/>
                  </a:lnTo>
                  <a:lnTo>
                    <a:pt x="71" y="246"/>
                  </a:lnTo>
                  <a:lnTo>
                    <a:pt x="76" y="252"/>
                  </a:lnTo>
                  <a:lnTo>
                    <a:pt x="76" y="258"/>
                  </a:lnTo>
                  <a:lnTo>
                    <a:pt x="80" y="264"/>
                  </a:lnTo>
                  <a:lnTo>
                    <a:pt x="80" y="270"/>
                  </a:lnTo>
                  <a:lnTo>
                    <a:pt x="80" y="276"/>
                  </a:lnTo>
                  <a:lnTo>
                    <a:pt x="80" y="282"/>
                  </a:lnTo>
                  <a:lnTo>
                    <a:pt x="85" y="288"/>
                  </a:lnTo>
                  <a:lnTo>
                    <a:pt x="89" y="294"/>
                  </a:lnTo>
                  <a:lnTo>
                    <a:pt x="94" y="300"/>
                  </a:lnTo>
                  <a:lnTo>
                    <a:pt x="94" y="306"/>
                  </a:lnTo>
                </a:path>
              </a:pathLst>
            </a:custGeom>
            <a:solidFill>
              <a:srgbClr val="FF6600"/>
            </a:solidFill>
            <a:ln w="25400" cap="rnd">
              <a:solidFill>
                <a:srgbClr val="FAFD00"/>
              </a:solidFill>
              <a:round/>
              <a:headEnd/>
              <a:tailEnd/>
            </a:ln>
          </p:spPr>
          <p:txBody>
            <a:bodyPr/>
            <a:lstStyle/>
            <a:p>
              <a:pPr algn="r" eaLnBrk="0" hangingPunct="0">
                <a:defRPr/>
              </a:pPr>
              <a:endParaRPr lang="en-US" sz="4400" b="1">
                <a:solidFill>
                  <a:srgbClr val="0000FF"/>
                </a:solidFill>
                <a:latin typeface="+mj-lt"/>
              </a:endParaRPr>
            </a:p>
          </p:txBody>
        </p:sp>
        <p:sp>
          <p:nvSpPr>
            <p:cNvPr id="25735" name="Freeform 166">
              <a:extLst>
                <a:ext uri="{FF2B5EF4-FFF2-40B4-BE49-F238E27FC236}">
                  <a16:creationId xmlns:a16="http://schemas.microsoft.com/office/drawing/2014/main" id="{F78F7840-657C-4872-AD6A-9F27CFD014A7}"/>
                </a:ext>
              </a:extLst>
            </p:cNvPr>
            <p:cNvSpPr>
              <a:spLocks/>
            </p:cNvSpPr>
            <p:nvPr/>
          </p:nvSpPr>
          <p:spPr bwMode="auto">
            <a:xfrm>
              <a:off x="2280" y="1681"/>
              <a:ext cx="189" cy="292"/>
            </a:xfrm>
            <a:custGeom>
              <a:avLst/>
              <a:gdLst>
                <a:gd name="T0" fmla="*/ 31 w 189"/>
                <a:gd name="T1" fmla="*/ 284 h 291"/>
                <a:gd name="T2" fmla="*/ 37 w 189"/>
                <a:gd name="T3" fmla="*/ 273 h 291"/>
                <a:gd name="T4" fmla="*/ 57 w 189"/>
                <a:gd name="T5" fmla="*/ 262 h 291"/>
                <a:gd name="T6" fmla="*/ 78 w 189"/>
                <a:gd name="T7" fmla="*/ 248 h 291"/>
                <a:gd name="T8" fmla="*/ 94 w 189"/>
                <a:gd name="T9" fmla="*/ 237 h 291"/>
                <a:gd name="T10" fmla="*/ 110 w 189"/>
                <a:gd name="T11" fmla="*/ 229 h 291"/>
                <a:gd name="T12" fmla="*/ 125 w 189"/>
                <a:gd name="T13" fmla="*/ 220 h 291"/>
                <a:gd name="T14" fmla="*/ 141 w 189"/>
                <a:gd name="T15" fmla="*/ 209 h 291"/>
                <a:gd name="T16" fmla="*/ 157 w 189"/>
                <a:gd name="T17" fmla="*/ 201 h 291"/>
                <a:gd name="T18" fmla="*/ 167 w 189"/>
                <a:gd name="T19" fmla="*/ 190 h 291"/>
                <a:gd name="T20" fmla="*/ 172 w 189"/>
                <a:gd name="T21" fmla="*/ 178 h 291"/>
                <a:gd name="T22" fmla="*/ 183 w 189"/>
                <a:gd name="T23" fmla="*/ 167 h 291"/>
                <a:gd name="T24" fmla="*/ 188 w 189"/>
                <a:gd name="T25" fmla="*/ 156 h 291"/>
                <a:gd name="T26" fmla="*/ 183 w 189"/>
                <a:gd name="T27" fmla="*/ 145 h 291"/>
                <a:gd name="T28" fmla="*/ 178 w 189"/>
                <a:gd name="T29" fmla="*/ 134 h 291"/>
                <a:gd name="T30" fmla="*/ 167 w 189"/>
                <a:gd name="T31" fmla="*/ 120 h 291"/>
                <a:gd name="T32" fmla="*/ 162 w 189"/>
                <a:gd name="T33" fmla="*/ 109 h 291"/>
                <a:gd name="T34" fmla="*/ 157 w 189"/>
                <a:gd name="T35" fmla="*/ 92 h 291"/>
                <a:gd name="T36" fmla="*/ 151 w 189"/>
                <a:gd name="T37" fmla="*/ 78 h 291"/>
                <a:gd name="T38" fmla="*/ 141 w 189"/>
                <a:gd name="T39" fmla="*/ 67 h 291"/>
                <a:gd name="T40" fmla="*/ 136 w 189"/>
                <a:gd name="T41" fmla="*/ 56 h 291"/>
                <a:gd name="T42" fmla="*/ 131 w 189"/>
                <a:gd name="T43" fmla="*/ 45 h 291"/>
                <a:gd name="T44" fmla="*/ 125 w 189"/>
                <a:gd name="T45" fmla="*/ 33 h 291"/>
                <a:gd name="T46" fmla="*/ 120 w 189"/>
                <a:gd name="T47" fmla="*/ 22 h 291"/>
                <a:gd name="T48" fmla="*/ 110 w 189"/>
                <a:gd name="T49" fmla="*/ 11 h 291"/>
                <a:gd name="T50" fmla="*/ 104 w 189"/>
                <a:gd name="T51" fmla="*/ 0 h 291"/>
                <a:gd name="T52" fmla="*/ 99 w 189"/>
                <a:gd name="T53" fmla="*/ 11 h 291"/>
                <a:gd name="T54" fmla="*/ 99 w 189"/>
                <a:gd name="T55" fmla="*/ 22 h 291"/>
                <a:gd name="T56" fmla="*/ 99 w 189"/>
                <a:gd name="T57" fmla="*/ 33 h 291"/>
                <a:gd name="T58" fmla="*/ 94 w 189"/>
                <a:gd name="T59" fmla="*/ 45 h 291"/>
                <a:gd name="T60" fmla="*/ 84 w 189"/>
                <a:gd name="T61" fmla="*/ 56 h 291"/>
                <a:gd name="T62" fmla="*/ 73 w 189"/>
                <a:gd name="T63" fmla="*/ 67 h 291"/>
                <a:gd name="T64" fmla="*/ 57 w 189"/>
                <a:gd name="T65" fmla="*/ 78 h 291"/>
                <a:gd name="T66" fmla="*/ 42 w 189"/>
                <a:gd name="T67" fmla="*/ 89 h 291"/>
                <a:gd name="T68" fmla="*/ 31 w 189"/>
                <a:gd name="T69" fmla="*/ 100 h 291"/>
                <a:gd name="T70" fmla="*/ 21 w 189"/>
                <a:gd name="T71" fmla="*/ 112 h 291"/>
                <a:gd name="T72" fmla="*/ 10 w 189"/>
                <a:gd name="T73" fmla="*/ 123 h 291"/>
                <a:gd name="T74" fmla="*/ 5 w 189"/>
                <a:gd name="T75" fmla="*/ 134 h 291"/>
                <a:gd name="T76" fmla="*/ 0 w 189"/>
                <a:gd name="T77" fmla="*/ 145 h 291"/>
                <a:gd name="T78" fmla="*/ 0 w 189"/>
                <a:gd name="T79" fmla="*/ 156 h 291"/>
                <a:gd name="T80" fmla="*/ 0 w 189"/>
                <a:gd name="T81" fmla="*/ 167 h 291"/>
                <a:gd name="T82" fmla="*/ 0 w 189"/>
                <a:gd name="T83" fmla="*/ 178 h 291"/>
                <a:gd name="T84" fmla="*/ 0 w 189"/>
                <a:gd name="T85" fmla="*/ 190 h 291"/>
                <a:gd name="T86" fmla="*/ 5 w 189"/>
                <a:gd name="T87" fmla="*/ 201 h 291"/>
                <a:gd name="T88" fmla="*/ 5 w 189"/>
                <a:gd name="T89" fmla="*/ 212 h 291"/>
                <a:gd name="T90" fmla="*/ 5 w 189"/>
                <a:gd name="T91" fmla="*/ 223 h 291"/>
                <a:gd name="T92" fmla="*/ 10 w 189"/>
                <a:gd name="T93" fmla="*/ 234 h 291"/>
                <a:gd name="T94" fmla="*/ 16 w 189"/>
                <a:gd name="T95" fmla="*/ 245 h 291"/>
                <a:gd name="T96" fmla="*/ 16 w 189"/>
                <a:gd name="T97" fmla="*/ 257 h 291"/>
                <a:gd name="T98" fmla="*/ 21 w 189"/>
                <a:gd name="T99" fmla="*/ 268 h 291"/>
                <a:gd name="T100" fmla="*/ 31 w 189"/>
                <a:gd name="T101" fmla="*/ 279 h 291"/>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89"/>
                <a:gd name="T154" fmla="*/ 0 h 291"/>
                <a:gd name="T155" fmla="*/ 189 w 189"/>
                <a:gd name="T156" fmla="*/ 291 h 291"/>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89" h="291">
                  <a:moveTo>
                    <a:pt x="31" y="290"/>
                  </a:moveTo>
                  <a:lnTo>
                    <a:pt x="31" y="284"/>
                  </a:lnTo>
                  <a:lnTo>
                    <a:pt x="31" y="279"/>
                  </a:lnTo>
                  <a:lnTo>
                    <a:pt x="37" y="273"/>
                  </a:lnTo>
                  <a:lnTo>
                    <a:pt x="47" y="265"/>
                  </a:lnTo>
                  <a:lnTo>
                    <a:pt x="57" y="262"/>
                  </a:lnTo>
                  <a:lnTo>
                    <a:pt x="68" y="257"/>
                  </a:lnTo>
                  <a:lnTo>
                    <a:pt x="78" y="248"/>
                  </a:lnTo>
                  <a:lnTo>
                    <a:pt x="89" y="243"/>
                  </a:lnTo>
                  <a:lnTo>
                    <a:pt x="94" y="237"/>
                  </a:lnTo>
                  <a:lnTo>
                    <a:pt x="104" y="234"/>
                  </a:lnTo>
                  <a:lnTo>
                    <a:pt x="110" y="229"/>
                  </a:lnTo>
                  <a:lnTo>
                    <a:pt x="115" y="223"/>
                  </a:lnTo>
                  <a:lnTo>
                    <a:pt x="125" y="220"/>
                  </a:lnTo>
                  <a:lnTo>
                    <a:pt x="136" y="215"/>
                  </a:lnTo>
                  <a:lnTo>
                    <a:pt x="141" y="209"/>
                  </a:lnTo>
                  <a:lnTo>
                    <a:pt x="151" y="206"/>
                  </a:lnTo>
                  <a:lnTo>
                    <a:pt x="157" y="201"/>
                  </a:lnTo>
                  <a:lnTo>
                    <a:pt x="162" y="195"/>
                  </a:lnTo>
                  <a:lnTo>
                    <a:pt x="167" y="190"/>
                  </a:lnTo>
                  <a:lnTo>
                    <a:pt x="172" y="184"/>
                  </a:lnTo>
                  <a:lnTo>
                    <a:pt x="172" y="178"/>
                  </a:lnTo>
                  <a:lnTo>
                    <a:pt x="178" y="173"/>
                  </a:lnTo>
                  <a:lnTo>
                    <a:pt x="183" y="167"/>
                  </a:lnTo>
                  <a:lnTo>
                    <a:pt x="183" y="162"/>
                  </a:lnTo>
                  <a:lnTo>
                    <a:pt x="188" y="156"/>
                  </a:lnTo>
                  <a:lnTo>
                    <a:pt x="188" y="151"/>
                  </a:lnTo>
                  <a:lnTo>
                    <a:pt x="183" y="145"/>
                  </a:lnTo>
                  <a:lnTo>
                    <a:pt x="178" y="139"/>
                  </a:lnTo>
                  <a:lnTo>
                    <a:pt x="178" y="134"/>
                  </a:lnTo>
                  <a:lnTo>
                    <a:pt x="172" y="125"/>
                  </a:lnTo>
                  <a:lnTo>
                    <a:pt x="167" y="120"/>
                  </a:lnTo>
                  <a:lnTo>
                    <a:pt x="167" y="114"/>
                  </a:lnTo>
                  <a:lnTo>
                    <a:pt x="162" y="109"/>
                  </a:lnTo>
                  <a:lnTo>
                    <a:pt x="162" y="100"/>
                  </a:lnTo>
                  <a:lnTo>
                    <a:pt x="157" y="92"/>
                  </a:lnTo>
                  <a:lnTo>
                    <a:pt x="151" y="86"/>
                  </a:lnTo>
                  <a:lnTo>
                    <a:pt x="151" y="78"/>
                  </a:lnTo>
                  <a:lnTo>
                    <a:pt x="146" y="73"/>
                  </a:lnTo>
                  <a:lnTo>
                    <a:pt x="141" y="67"/>
                  </a:lnTo>
                  <a:lnTo>
                    <a:pt x="136" y="61"/>
                  </a:lnTo>
                  <a:lnTo>
                    <a:pt x="136" y="56"/>
                  </a:lnTo>
                  <a:lnTo>
                    <a:pt x="131" y="50"/>
                  </a:lnTo>
                  <a:lnTo>
                    <a:pt x="131" y="45"/>
                  </a:lnTo>
                  <a:lnTo>
                    <a:pt x="125" y="39"/>
                  </a:lnTo>
                  <a:lnTo>
                    <a:pt x="125" y="33"/>
                  </a:lnTo>
                  <a:lnTo>
                    <a:pt x="120" y="28"/>
                  </a:lnTo>
                  <a:lnTo>
                    <a:pt x="120" y="22"/>
                  </a:lnTo>
                  <a:lnTo>
                    <a:pt x="115" y="17"/>
                  </a:lnTo>
                  <a:lnTo>
                    <a:pt x="110" y="11"/>
                  </a:lnTo>
                  <a:lnTo>
                    <a:pt x="104" y="6"/>
                  </a:lnTo>
                  <a:lnTo>
                    <a:pt x="104" y="0"/>
                  </a:lnTo>
                  <a:lnTo>
                    <a:pt x="99" y="6"/>
                  </a:lnTo>
                  <a:lnTo>
                    <a:pt x="99" y="11"/>
                  </a:lnTo>
                  <a:lnTo>
                    <a:pt x="99" y="17"/>
                  </a:lnTo>
                  <a:lnTo>
                    <a:pt x="99" y="22"/>
                  </a:lnTo>
                  <a:lnTo>
                    <a:pt x="99" y="28"/>
                  </a:lnTo>
                  <a:lnTo>
                    <a:pt x="99" y="33"/>
                  </a:lnTo>
                  <a:lnTo>
                    <a:pt x="99" y="39"/>
                  </a:lnTo>
                  <a:lnTo>
                    <a:pt x="94" y="45"/>
                  </a:lnTo>
                  <a:lnTo>
                    <a:pt x="89" y="50"/>
                  </a:lnTo>
                  <a:lnTo>
                    <a:pt x="84" y="56"/>
                  </a:lnTo>
                  <a:lnTo>
                    <a:pt x="78" y="61"/>
                  </a:lnTo>
                  <a:lnTo>
                    <a:pt x="73" y="67"/>
                  </a:lnTo>
                  <a:lnTo>
                    <a:pt x="68" y="73"/>
                  </a:lnTo>
                  <a:lnTo>
                    <a:pt x="57" y="78"/>
                  </a:lnTo>
                  <a:lnTo>
                    <a:pt x="52" y="84"/>
                  </a:lnTo>
                  <a:lnTo>
                    <a:pt x="42" y="89"/>
                  </a:lnTo>
                  <a:lnTo>
                    <a:pt x="37" y="95"/>
                  </a:lnTo>
                  <a:lnTo>
                    <a:pt x="31" y="100"/>
                  </a:lnTo>
                  <a:lnTo>
                    <a:pt x="26" y="106"/>
                  </a:lnTo>
                  <a:lnTo>
                    <a:pt x="21" y="112"/>
                  </a:lnTo>
                  <a:lnTo>
                    <a:pt x="16" y="117"/>
                  </a:lnTo>
                  <a:lnTo>
                    <a:pt x="10" y="123"/>
                  </a:lnTo>
                  <a:lnTo>
                    <a:pt x="5" y="128"/>
                  </a:lnTo>
                  <a:lnTo>
                    <a:pt x="5" y="134"/>
                  </a:lnTo>
                  <a:lnTo>
                    <a:pt x="0" y="139"/>
                  </a:lnTo>
                  <a:lnTo>
                    <a:pt x="0" y="145"/>
                  </a:lnTo>
                  <a:lnTo>
                    <a:pt x="0" y="151"/>
                  </a:lnTo>
                  <a:lnTo>
                    <a:pt x="0" y="156"/>
                  </a:lnTo>
                  <a:lnTo>
                    <a:pt x="0" y="162"/>
                  </a:lnTo>
                  <a:lnTo>
                    <a:pt x="0" y="167"/>
                  </a:lnTo>
                  <a:lnTo>
                    <a:pt x="0" y="173"/>
                  </a:lnTo>
                  <a:lnTo>
                    <a:pt x="0" y="178"/>
                  </a:lnTo>
                  <a:lnTo>
                    <a:pt x="0" y="184"/>
                  </a:lnTo>
                  <a:lnTo>
                    <a:pt x="0" y="190"/>
                  </a:lnTo>
                  <a:lnTo>
                    <a:pt x="0" y="195"/>
                  </a:lnTo>
                  <a:lnTo>
                    <a:pt x="5" y="201"/>
                  </a:lnTo>
                  <a:lnTo>
                    <a:pt x="5" y="206"/>
                  </a:lnTo>
                  <a:lnTo>
                    <a:pt x="5" y="212"/>
                  </a:lnTo>
                  <a:lnTo>
                    <a:pt x="5" y="218"/>
                  </a:lnTo>
                  <a:lnTo>
                    <a:pt x="5" y="223"/>
                  </a:lnTo>
                  <a:lnTo>
                    <a:pt x="5" y="229"/>
                  </a:lnTo>
                  <a:lnTo>
                    <a:pt x="10" y="234"/>
                  </a:lnTo>
                  <a:lnTo>
                    <a:pt x="10" y="240"/>
                  </a:lnTo>
                  <a:lnTo>
                    <a:pt x="16" y="245"/>
                  </a:lnTo>
                  <a:lnTo>
                    <a:pt x="16" y="251"/>
                  </a:lnTo>
                  <a:lnTo>
                    <a:pt x="16" y="257"/>
                  </a:lnTo>
                  <a:lnTo>
                    <a:pt x="16" y="262"/>
                  </a:lnTo>
                  <a:lnTo>
                    <a:pt x="21" y="268"/>
                  </a:lnTo>
                  <a:lnTo>
                    <a:pt x="26" y="273"/>
                  </a:lnTo>
                  <a:lnTo>
                    <a:pt x="31" y="279"/>
                  </a:lnTo>
                  <a:lnTo>
                    <a:pt x="31" y="284"/>
                  </a:lnTo>
                </a:path>
              </a:pathLst>
            </a:custGeom>
            <a:solidFill>
              <a:srgbClr val="FF5008"/>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36" name="Freeform 167">
              <a:extLst>
                <a:ext uri="{FF2B5EF4-FFF2-40B4-BE49-F238E27FC236}">
                  <a16:creationId xmlns:a16="http://schemas.microsoft.com/office/drawing/2014/main" id="{C2B2055C-49F1-4DA0-BC29-91D0B92161B8}"/>
                </a:ext>
              </a:extLst>
            </p:cNvPr>
            <p:cNvSpPr>
              <a:spLocks/>
            </p:cNvSpPr>
            <p:nvPr/>
          </p:nvSpPr>
          <p:spPr bwMode="auto">
            <a:xfrm>
              <a:off x="2174" y="1633"/>
              <a:ext cx="170" cy="356"/>
            </a:xfrm>
            <a:custGeom>
              <a:avLst/>
              <a:gdLst>
                <a:gd name="T0" fmla="*/ 141 w 170"/>
                <a:gd name="T1" fmla="*/ 348 h 356"/>
                <a:gd name="T2" fmla="*/ 136 w 170"/>
                <a:gd name="T3" fmla="*/ 335 h 356"/>
                <a:gd name="T4" fmla="*/ 117 w 170"/>
                <a:gd name="T5" fmla="*/ 321 h 356"/>
                <a:gd name="T6" fmla="*/ 99 w 170"/>
                <a:gd name="T7" fmla="*/ 304 h 356"/>
                <a:gd name="T8" fmla="*/ 85 w 170"/>
                <a:gd name="T9" fmla="*/ 290 h 356"/>
                <a:gd name="T10" fmla="*/ 70 w 170"/>
                <a:gd name="T11" fmla="*/ 280 h 356"/>
                <a:gd name="T12" fmla="*/ 56 w 170"/>
                <a:gd name="T13" fmla="*/ 270 h 356"/>
                <a:gd name="T14" fmla="*/ 42 w 170"/>
                <a:gd name="T15" fmla="*/ 256 h 356"/>
                <a:gd name="T16" fmla="*/ 28 w 170"/>
                <a:gd name="T17" fmla="*/ 246 h 356"/>
                <a:gd name="T18" fmla="*/ 19 w 170"/>
                <a:gd name="T19" fmla="*/ 232 h 356"/>
                <a:gd name="T20" fmla="*/ 14 w 170"/>
                <a:gd name="T21" fmla="*/ 218 h 356"/>
                <a:gd name="T22" fmla="*/ 5 w 170"/>
                <a:gd name="T23" fmla="*/ 205 h 356"/>
                <a:gd name="T24" fmla="*/ 0 w 170"/>
                <a:gd name="T25" fmla="*/ 191 h 356"/>
                <a:gd name="T26" fmla="*/ 5 w 170"/>
                <a:gd name="T27" fmla="*/ 178 h 356"/>
                <a:gd name="T28" fmla="*/ 9 w 170"/>
                <a:gd name="T29" fmla="*/ 164 h 356"/>
                <a:gd name="T30" fmla="*/ 19 w 170"/>
                <a:gd name="T31" fmla="*/ 147 h 356"/>
                <a:gd name="T32" fmla="*/ 23 w 170"/>
                <a:gd name="T33" fmla="*/ 133 h 356"/>
                <a:gd name="T34" fmla="*/ 28 w 170"/>
                <a:gd name="T35" fmla="*/ 113 h 356"/>
                <a:gd name="T36" fmla="*/ 33 w 170"/>
                <a:gd name="T37" fmla="*/ 96 h 356"/>
                <a:gd name="T38" fmla="*/ 42 w 170"/>
                <a:gd name="T39" fmla="*/ 82 h 356"/>
                <a:gd name="T40" fmla="*/ 47 w 170"/>
                <a:gd name="T41" fmla="*/ 68 h 356"/>
                <a:gd name="T42" fmla="*/ 52 w 170"/>
                <a:gd name="T43" fmla="*/ 55 h 356"/>
                <a:gd name="T44" fmla="*/ 56 w 170"/>
                <a:gd name="T45" fmla="*/ 41 h 356"/>
                <a:gd name="T46" fmla="*/ 61 w 170"/>
                <a:gd name="T47" fmla="*/ 27 h 356"/>
                <a:gd name="T48" fmla="*/ 70 w 170"/>
                <a:gd name="T49" fmla="*/ 14 h 356"/>
                <a:gd name="T50" fmla="*/ 75 w 170"/>
                <a:gd name="T51" fmla="*/ 0 h 356"/>
                <a:gd name="T52" fmla="*/ 80 w 170"/>
                <a:gd name="T53" fmla="*/ 14 h 356"/>
                <a:gd name="T54" fmla="*/ 80 w 170"/>
                <a:gd name="T55" fmla="*/ 27 h 356"/>
                <a:gd name="T56" fmla="*/ 80 w 170"/>
                <a:gd name="T57" fmla="*/ 41 h 356"/>
                <a:gd name="T58" fmla="*/ 85 w 170"/>
                <a:gd name="T59" fmla="*/ 55 h 356"/>
                <a:gd name="T60" fmla="*/ 94 w 170"/>
                <a:gd name="T61" fmla="*/ 68 h 356"/>
                <a:gd name="T62" fmla="*/ 103 w 170"/>
                <a:gd name="T63" fmla="*/ 82 h 356"/>
                <a:gd name="T64" fmla="*/ 117 w 170"/>
                <a:gd name="T65" fmla="*/ 96 h 356"/>
                <a:gd name="T66" fmla="*/ 131 w 170"/>
                <a:gd name="T67" fmla="*/ 109 h 356"/>
                <a:gd name="T68" fmla="*/ 141 w 170"/>
                <a:gd name="T69" fmla="*/ 123 h 356"/>
                <a:gd name="T70" fmla="*/ 150 w 170"/>
                <a:gd name="T71" fmla="*/ 137 h 356"/>
                <a:gd name="T72" fmla="*/ 160 w 170"/>
                <a:gd name="T73" fmla="*/ 150 h 356"/>
                <a:gd name="T74" fmla="*/ 164 w 170"/>
                <a:gd name="T75" fmla="*/ 164 h 356"/>
                <a:gd name="T76" fmla="*/ 169 w 170"/>
                <a:gd name="T77" fmla="*/ 178 h 356"/>
                <a:gd name="T78" fmla="*/ 169 w 170"/>
                <a:gd name="T79" fmla="*/ 191 h 356"/>
                <a:gd name="T80" fmla="*/ 169 w 170"/>
                <a:gd name="T81" fmla="*/ 205 h 356"/>
                <a:gd name="T82" fmla="*/ 169 w 170"/>
                <a:gd name="T83" fmla="*/ 218 h 356"/>
                <a:gd name="T84" fmla="*/ 169 w 170"/>
                <a:gd name="T85" fmla="*/ 232 h 356"/>
                <a:gd name="T86" fmla="*/ 164 w 170"/>
                <a:gd name="T87" fmla="*/ 246 h 356"/>
                <a:gd name="T88" fmla="*/ 164 w 170"/>
                <a:gd name="T89" fmla="*/ 259 h 356"/>
                <a:gd name="T90" fmla="*/ 164 w 170"/>
                <a:gd name="T91" fmla="*/ 273 h 356"/>
                <a:gd name="T92" fmla="*/ 160 w 170"/>
                <a:gd name="T93" fmla="*/ 287 h 356"/>
                <a:gd name="T94" fmla="*/ 155 w 170"/>
                <a:gd name="T95" fmla="*/ 300 h 356"/>
                <a:gd name="T96" fmla="*/ 155 w 170"/>
                <a:gd name="T97" fmla="*/ 314 h 356"/>
                <a:gd name="T98" fmla="*/ 150 w 170"/>
                <a:gd name="T99" fmla="*/ 328 h 356"/>
                <a:gd name="T100" fmla="*/ 141 w 170"/>
                <a:gd name="T101" fmla="*/ 341 h 35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70"/>
                <a:gd name="T154" fmla="*/ 0 h 356"/>
                <a:gd name="T155" fmla="*/ 170 w 170"/>
                <a:gd name="T156" fmla="*/ 356 h 35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70" h="356">
                  <a:moveTo>
                    <a:pt x="141" y="355"/>
                  </a:moveTo>
                  <a:lnTo>
                    <a:pt x="141" y="348"/>
                  </a:lnTo>
                  <a:lnTo>
                    <a:pt x="141" y="341"/>
                  </a:lnTo>
                  <a:lnTo>
                    <a:pt x="136" y="335"/>
                  </a:lnTo>
                  <a:lnTo>
                    <a:pt x="127" y="324"/>
                  </a:lnTo>
                  <a:lnTo>
                    <a:pt x="117" y="321"/>
                  </a:lnTo>
                  <a:lnTo>
                    <a:pt x="108" y="314"/>
                  </a:lnTo>
                  <a:lnTo>
                    <a:pt x="99" y="304"/>
                  </a:lnTo>
                  <a:lnTo>
                    <a:pt x="89" y="297"/>
                  </a:lnTo>
                  <a:lnTo>
                    <a:pt x="85" y="290"/>
                  </a:lnTo>
                  <a:lnTo>
                    <a:pt x="75" y="287"/>
                  </a:lnTo>
                  <a:lnTo>
                    <a:pt x="70" y="280"/>
                  </a:lnTo>
                  <a:lnTo>
                    <a:pt x="66" y="273"/>
                  </a:lnTo>
                  <a:lnTo>
                    <a:pt x="56" y="270"/>
                  </a:lnTo>
                  <a:lnTo>
                    <a:pt x="47" y="263"/>
                  </a:lnTo>
                  <a:lnTo>
                    <a:pt x="42" y="256"/>
                  </a:lnTo>
                  <a:lnTo>
                    <a:pt x="33" y="253"/>
                  </a:lnTo>
                  <a:lnTo>
                    <a:pt x="28" y="246"/>
                  </a:lnTo>
                  <a:lnTo>
                    <a:pt x="23" y="239"/>
                  </a:lnTo>
                  <a:lnTo>
                    <a:pt x="19" y="232"/>
                  </a:lnTo>
                  <a:lnTo>
                    <a:pt x="14" y="225"/>
                  </a:lnTo>
                  <a:lnTo>
                    <a:pt x="14" y="218"/>
                  </a:lnTo>
                  <a:lnTo>
                    <a:pt x="9" y="212"/>
                  </a:lnTo>
                  <a:lnTo>
                    <a:pt x="5" y="205"/>
                  </a:lnTo>
                  <a:lnTo>
                    <a:pt x="5" y="198"/>
                  </a:lnTo>
                  <a:lnTo>
                    <a:pt x="0" y="191"/>
                  </a:lnTo>
                  <a:lnTo>
                    <a:pt x="0" y="184"/>
                  </a:lnTo>
                  <a:lnTo>
                    <a:pt x="5" y="178"/>
                  </a:lnTo>
                  <a:lnTo>
                    <a:pt x="9" y="171"/>
                  </a:lnTo>
                  <a:lnTo>
                    <a:pt x="9" y="164"/>
                  </a:lnTo>
                  <a:lnTo>
                    <a:pt x="14" y="154"/>
                  </a:lnTo>
                  <a:lnTo>
                    <a:pt x="19" y="147"/>
                  </a:lnTo>
                  <a:lnTo>
                    <a:pt x="19" y="140"/>
                  </a:lnTo>
                  <a:lnTo>
                    <a:pt x="23" y="133"/>
                  </a:lnTo>
                  <a:lnTo>
                    <a:pt x="23" y="123"/>
                  </a:lnTo>
                  <a:lnTo>
                    <a:pt x="28" y="113"/>
                  </a:lnTo>
                  <a:lnTo>
                    <a:pt x="33" y="106"/>
                  </a:lnTo>
                  <a:lnTo>
                    <a:pt x="33" y="96"/>
                  </a:lnTo>
                  <a:lnTo>
                    <a:pt x="38" y="89"/>
                  </a:lnTo>
                  <a:lnTo>
                    <a:pt x="42" y="82"/>
                  </a:lnTo>
                  <a:lnTo>
                    <a:pt x="47" y="75"/>
                  </a:lnTo>
                  <a:lnTo>
                    <a:pt x="47" y="68"/>
                  </a:lnTo>
                  <a:lnTo>
                    <a:pt x="52" y="61"/>
                  </a:lnTo>
                  <a:lnTo>
                    <a:pt x="52" y="55"/>
                  </a:lnTo>
                  <a:lnTo>
                    <a:pt x="56" y="48"/>
                  </a:lnTo>
                  <a:lnTo>
                    <a:pt x="56" y="41"/>
                  </a:lnTo>
                  <a:lnTo>
                    <a:pt x="61" y="34"/>
                  </a:lnTo>
                  <a:lnTo>
                    <a:pt x="61" y="27"/>
                  </a:lnTo>
                  <a:lnTo>
                    <a:pt x="66" y="20"/>
                  </a:lnTo>
                  <a:lnTo>
                    <a:pt x="70" y="14"/>
                  </a:lnTo>
                  <a:lnTo>
                    <a:pt x="75" y="7"/>
                  </a:lnTo>
                  <a:lnTo>
                    <a:pt x="75" y="0"/>
                  </a:lnTo>
                  <a:lnTo>
                    <a:pt x="80" y="7"/>
                  </a:lnTo>
                  <a:lnTo>
                    <a:pt x="80" y="14"/>
                  </a:lnTo>
                  <a:lnTo>
                    <a:pt x="80" y="20"/>
                  </a:lnTo>
                  <a:lnTo>
                    <a:pt x="80" y="27"/>
                  </a:lnTo>
                  <a:lnTo>
                    <a:pt x="80" y="34"/>
                  </a:lnTo>
                  <a:lnTo>
                    <a:pt x="80" y="41"/>
                  </a:lnTo>
                  <a:lnTo>
                    <a:pt x="80" y="48"/>
                  </a:lnTo>
                  <a:lnTo>
                    <a:pt x="85" y="55"/>
                  </a:lnTo>
                  <a:lnTo>
                    <a:pt x="89" y="61"/>
                  </a:lnTo>
                  <a:lnTo>
                    <a:pt x="94" y="68"/>
                  </a:lnTo>
                  <a:lnTo>
                    <a:pt x="99" y="75"/>
                  </a:lnTo>
                  <a:lnTo>
                    <a:pt x="103" y="82"/>
                  </a:lnTo>
                  <a:lnTo>
                    <a:pt x="108" y="89"/>
                  </a:lnTo>
                  <a:lnTo>
                    <a:pt x="117" y="96"/>
                  </a:lnTo>
                  <a:lnTo>
                    <a:pt x="122" y="102"/>
                  </a:lnTo>
                  <a:lnTo>
                    <a:pt x="131" y="109"/>
                  </a:lnTo>
                  <a:lnTo>
                    <a:pt x="136" y="116"/>
                  </a:lnTo>
                  <a:lnTo>
                    <a:pt x="141" y="123"/>
                  </a:lnTo>
                  <a:lnTo>
                    <a:pt x="146" y="130"/>
                  </a:lnTo>
                  <a:lnTo>
                    <a:pt x="150" y="137"/>
                  </a:lnTo>
                  <a:lnTo>
                    <a:pt x="155" y="143"/>
                  </a:lnTo>
                  <a:lnTo>
                    <a:pt x="160" y="150"/>
                  </a:lnTo>
                  <a:lnTo>
                    <a:pt x="164" y="157"/>
                  </a:lnTo>
                  <a:lnTo>
                    <a:pt x="164" y="164"/>
                  </a:lnTo>
                  <a:lnTo>
                    <a:pt x="169" y="171"/>
                  </a:lnTo>
                  <a:lnTo>
                    <a:pt x="169" y="178"/>
                  </a:lnTo>
                  <a:lnTo>
                    <a:pt x="169" y="184"/>
                  </a:lnTo>
                  <a:lnTo>
                    <a:pt x="169" y="191"/>
                  </a:lnTo>
                  <a:lnTo>
                    <a:pt x="169" y="198"/>
                  </a:lnTo>
                  <a:lnTo>
                    <a:pt x="169" y="205"/>
                  </a:lnTo>
                  <a:lnTo>
                    <a:pt x="169" y="212"/>
                  </a:lnTo>
                  <a:lnTo>
                    <a:pt x="169" y="218"/>
                  </a:lnTo>
                  <a:lnTo>
                    <a:pt x="169" y="225"/>
                  </a:lnTo>
                  <a:lnTo>
                    <a:pt x="169" y="232"/>
                  </a:lnTo>
                  <a:lnTo>
                    <a:pt x="169" y="239"/>
                  </a:lnTo>
                  <a:lnTo>
                    <a:pt x="164" y="246"/>
                  </a:lnTo>
                  <a:lnTo>
                    <a:pt x="164" y="253"/>
                  </a:lnTo>
                  <a:lnTo>
                    <a:pt x="164" y="259"/>
                  </a:lnTo>
                  <a:lnTo>
                    <a:pt x="164" y="266"/>
                  </a:lnTo>
                  <a:lnTo>
                    <a:pt x="164" y="273"/>
                  </a:lnTo>
                  <a:lnTo>
                    <a:pt x="164" y="280"/>
                  </a:lnTo>
                  <a:lnTo>
                    <a:pt x="160" y="287"/>
                  </a:lnTo>
                  <a:lnTo>
                    <a:pt x="160" y="294"/>
                  </a:lnTo>
                  <a:lnTo>
                    <a:pt x="155" y="300"/>
                  </a:lnTo>
                  <a:lnTo>
                    <a:pt x="155" y="307"/>
                  </a:lnTo>
                  <a:lnTo>
                    <a:pt x="155" y="314"/>
                  </a:lnTo>
                  <a:lnTo>
                    <a:pt x="155" y="321"/>
                  </a:lnTo>
                  <a:lnTo>
                    <a:pt x="150" y="328"/>
                  </a:lnTo>
                  <a:lnTo>
                    <a:pt x="146" y="335"/>
                  </a:lnTo>
                  <a:lnTo>
                    <a:pt x="141" y="341"/>
                  </a:lnTo>
                  <a:lnTo>
                    <a:pt x="141" y="348"/>
                  </a:lnTo>
                </a:path>
              </a:pathLst>
            </a:custGeom>
            <a:solidFill>
              <a:srgbClr val="FFFF00"/>
            </a:solidFill>
            <a:ln w="25400" cap="rnd">
              <a:solidFill>
                <a:srgbClr val="EF9100"/>
              </a:solidFill>
              <a:round/>
              <a:headEnd/>
              <a:tailEnd/>
            </a:ln>
          </p:spPr>
          <p:txBody>
            <a:bodyPr/>
            <a:lstStyle/>
            <a:p>
              <a:pPr algn="r" eaLnBrk="0" hangingPunct="0">
                <a:defRPr/>
              </a:pPr>
              <a:endParaRPr lang="en-US" sz="4400" b="1">
                <a:solidFill>
                  <a:srgbClr val="0000FF"/>
                </a:solidFill>
                <a:latin typeface="+mj-lt"/>
              </a:endParaRPr>
            </a:p>
          </p:txBody>
        </p:sp>
        <p:sp>
          <p:nvSpPr>
            <p:cNvPr id="25737" name="Freeform 168">
              <a:extLst>
                <a:ext uri="{FF2B5EF4-FFF2-40B4-BE49-F238E27FC236}">
                  <a16:creationId xmlns:a16="http://schemas.microsoft.com/office/drawing/2014/main" id="{7A630DB6-FBFE-4C9C-B225-531754722FD0}"/>
                </a:ext>
              </a:extLst>
            </p:cNvPr>
            <p:cNvSpPr>
              <a:spLocks/>
            </p:cNvSpPr>
            <p:nvPr/>
          </p:nvSpPr>
          <p:spPr bwMode="auto">
            <a:xfrm>
              <a:off x="2252" y="1589"/>
              <a:ext cx="111" cy="387"/>
            </a:xfrm>
            <a:custGeom>
              <a:avLst/>
              <a:gdLst>
                <a:gd name="T0" fmla="*/ 19 w 112"/>
                <a:gd name="T1" fmla="*/ 378 h 386"/>
                <a:gd name="T2" fmla="*/ 22 w 112"/>
                <a:gd name="T3" fmla="*/ 363 h 386"/>
                <a:gd name="T4" fmla="*/ 34 w 112"/>
                <a:gd name="T5" fmla="*/ 348 h 386"/>
                <a:gd name="T6" fmla="*/ 46 w 112"/>
                <a:gd name="T7" fmla="*/ 329 h 386"/>
                <a:gd name="T8" fmla="*/ 56 w 112"/>
                <a:gd name="T9" fmla="*/ 315 h 386"/>
                <a:gd name="T10" fmla="*/ 65 w 112"/>
                <a:gd name="T11" fmla="*/ 304 h 386"/>
                <a:gd name="T12" fmla="*/ 74 w 112"/>
                <a:gd name="T13" fmla="*/ 292 h 386"/>
                <a:gd name="T14" fmla="*/ 83 w 112"/>
                <a:gd name="T15" fmla="*/ 278 h 386"/>
                <a:gd name="T16" fmla="*/ 93 w 112"/>
                <a:gd name="T17" fmla="*/ 267 h 386"/>
                <a:gd name="T18" fmla="*/ 99 w 112"/>
                <a:gd name="T19" fmla="*/ 252 h 386"/>
                <a:gd name="T20" fmla="*/ 102 w 112"/>
                <a:gd name="T21" fmla="*/ 237 h 386"/>
                <a:gd name="T22" fmla="*/ 108 w 112"/>
                <a:gd name="T23" fmla="*/ 222 h 386"/>
                <a:gd name="T24" fmla="*/ 111 w 112"/>
                <a:gd name="T25" fmla="*/ 207 h 386"/>
                <a:gd name="T26" fmla="*/ 108 w 112"/>
                <a:gd name="T27" fmla="*/ 193 h 386"/>
                <a:gd name="T28" fmla="*/ 105 w 112"/>
                <a:gd name="T29" fmla="*/ 178 h 386"/>
                <a:gd name="T30" fmla="*/ 99 w 112"/>
                <a:gd name="T31" fmla="*/ 159 h 386"/>
                <a:gd name="T32" fmla="*/ 96 w 112"/>
                <a:gd name="T33" fmla="*/ 144 h 386"/>
                <a:gd name="T34" fmla="*/ 93 w 112"/>
                <a:gd name="T35" fmla="*/ 122 h 386"/>
                <a:gd name="T36" fmla="*/ 89 w 112"/>
                <a:gd name="T37" fmla="*/ 104 h 386"/>
                <a:gd name="T38" fmla="*/ 83 w 112"/>
                <a:gd name="T39" fmla="*/ 89 h 386"/>
                <a:gd name="T40" fmla="*/ 80 w 112"/>
                <a:gd name="T41" fmla="*/ 74 h 386"/>
                <a:gd name="T42" fmla="*/ 77 w 112"/>
                <a:gd name="T43" fmla="*/ 59 h 386"/>
                <a:gd name="T44" fmla="*/ 74 w 112"/>
                <a:gd name="T45" fmla="*/ 44 h 386"/>
                <a:gd name="T46" fmla="*/ 71 w 112"/>
                <a:gd name="T47" fmla="*/ 30 h 386"/>
                <a:gd name="T48" fmla="*/ 65 w 112"/>
                <a:gd name="T49" fmla="*/ 15 h 386"/>
                <a:gd name="T50" fmla="*/ 62 w 112"/>
                <a:gd name="T51" fmla="*/ 0 h 386"/>
                <a:gd name="T52" fmla="*/ 59 w 112"/>
                <a:gd name="T53" fmla="*/ 15 h 386"/>
                <a:gd name="T54" fmla="*/ 59 w 112"/>
                <a:gd name="T55" fmla="*/ 30 h 386"/>
                <a:gd name="T56" fmla="*/ 59 w 112"/>
                <a:gd name="T57" fmla="*/ 44 h 386"/>
                <a:gd name="T58" fmla="*/ 56 w 112"/>
                <a:gd name="T59" fmla="*/ 59 h 386"/>
                <a:gd name="T60" fmla="*/ 49 w 112"/>
                <a:gd name="T61" fmla="*/ 74 h 386"/>
                <a:gd name="T62" fmla="*/ 43 w 112"/>
                <a:gd name="T63" fmla="*/ 89 h 386"/>
                <a:gd name="T64" fmla="*/ 34 w 112"/>
                <a:gd name="T65" fmla="*/ 104 h 386"/>
                <a:gd name="T66" fmla="*/ 25 w 112"/>
                <a:gd name="T67" fmla="*/ 118 h 386"/>
                <a:gd name="T68" fmla="*/ 19 w 112"/>
                <a:gd name="T69" fmla="*/ 133 h 386"/>
                <a:gd name="T70" fmla="*/ 12 w 112"/>
                <a:gd name="T71" fmla="*/ 148 h 386"/>
                <a:gd name="T72" fmla="*/ 6 w 112"/>
                <a:gd name="T73" fmla="*/ 163 h 386"/>
                <a:gd name="T74" fmla="*/ 3 w 112"/>
                <a:gd name="T75" fmla="*/ 178 h 386"/>
                <a:gd name="T76" fmla="*/ 0 w 112"/>
                <a:gd name="T77" fmla="*/ 193 h 386"/>
                <a:gd name="T78" fmla="*/ 0 w 112"/>
                <a:gd name="T79" fmla="*/ 207 h 386"/>
                <a:gd name="T80" fmla="*/ 0 w 112"/>
                <a:gd name="T81" fmla="*/ 222 h 386"/>
                <a:gd name="T82" fmla="*/ 0 w 112"/>
                <a:gd name="T83" fmla="*/ 237 h 386"/>
                <a:gd name="T84" fmla="*/ 0 w 112"/>
                <a:gd name="T85" fmla="*/ 252 h 386"/>
                <a:gd name="T86" fmla="*/ 3 w 112"/>
                <a:gd name="T87" fmla="*/ 267 h 386"/>
                <a:gd name="T88" fmla="*/ 3 w 112"/>
                <a:gd name="T89" fmla="*/ 281 h 386"/>
                <a:gd name="T90" fmla="*/ 3 w 112"/>
                <a:gd name="T91" fmla="*/ 296 h 386"/>
                <a:gd name="T92" fmla="*/ 6 w 112"/>
                <a:gd name="T93" fmla="*/ 311 h 386"/>
                <a:gd name="T94" fmla="*/ 9 w 112"/>
                <a:gd name="T95" fmla="*/ 326 h 386"/>
                <a:gd name="T96" fmla="*/ 9 w 112"/>
                <a:gd name="T97" fmla="*/ 341 h 386"/>
                <a:gd name="T98" fmla="*/ 12 w 112"/>
                <a:gd name="T99" fmla="*/ 355 h 386"/>
                <a:gd name="T100" fmla="*/ 19 w 112"/>
                <a:gd name="T101" fmla="*/ 370 h 38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w 112"/>
                <a:gd name="T154" fmla="*/ 0 h 386"/>
                <a:gd name="T155" fmla="*/ 112 w 112"/>
                <a:gd name="T156" fmla="*/ 386 h 386"/>
              </a:gdLst>
              <a:ahLst/>
              <a:cxnLst>
                <a:cxn ang="T102">
                  <a:pos x="T0" y="T1"/>
                </a:cxn>
                <a:cxn ang="T103">
                  <a:pos x="T2" y="T3"/>
                </a:cxn>
                <a:cxn ang="T104">
                  <a:pos x="T4" y="T5"/>
                </a:cxn>
                <a:cxn ang="T105">
                  <a:pos x="T6" y="T7"/>
                </a:cxn>
                <a:cxn ang="T106">
                  <a:pos x="T8" y="T9"/>
                </a:cxn>
                <a:cxn ang="T107">
                  <a:pos x="T10" y="T11"/>
                </a:cxn>
                <a:cxn ang="T108">
                  <a:pos x="T12" y="T13"/>
                </a:cxn>
                <a:cxn ang="T109">
                  <a:pos x="T14" y="T15"/>
                </a:cxn>
                <a:cxn ang="T110">
                  <a:pos x="T16" y="T17"/>
                </a:cxn>
                <a:cxn ang="T111">
                  <a:pos x="T18" y="T19"/>
                </a:cxn>
                <a:cxn ang="T112">
                  <a:pos x="T20" y="T21"/>
                </a:cxn>
                <a:cxn ang="T113">
                  <a:pos x="T22" y="T23"/>
                </a:cxn>
                <a:cxn ang="T114">
                  <a:pos x="T24" y="T25"/>
                </a:cxn>
                <a:cxn ang="T115">
                  <a:pos x="T26" y="T27"/>
                </a:cxn>
                <a:cxn ang="T116">
                  <a:pos x="T28" y="T29"/>
                </a:cxn>
                <a:cxn ang="T117">
                  <a:pos x="T30" y="T31"/>
                </a:cxn>
                <a:cxn ang="T118">
                  <a:pos x="T32" y="T33"/>
                </a:cxn>
                <a:cxn ang="T119">
                  <a:pos x="T34" y="T35"/>
                </a:cxn>
                <a:cxn ang="T120">
                  <a:pos x="T36" y="T37"/>
                </a:cxn>
                <a:cxn ang="T121">
                  <a:pos x="T38" y="T39"/>
                </a:cxn>
                <a:cxn ang="T122">
                  <a:pos x="T40" y="T41"/>
                </a:cxn>
                <a:cxn ang="T123">
                  <a:pos x="T42" y="T43"/>
                </a:cxn>
                <a:cxn ang="T124">
                  <a:pos x="T44" y="T45"/>
                </a:cxn>
                <a:cxn ang="T125">
                  <a:pos x="T46" y="T47"/>
                </a:cxn>
                <a:cxn ang="T126">
                  <a:pos x="T48" y="T49"/>
                </a:cxn>
                <a:cxn ang="T127">
                  <a:pos x="T50" y="T51"/>
                </a:cxn>
                <a:cxn ang="T128">
                  <a:pos x="T52" y="T53"/>
                </a:cxn>
                <a:cxn ang="T129">
                  <a:pos x="T54" y="T55"/>
                </a:cxn>
                <a:cxn ang="T130">
                  <a:pos x="T56" y="T57"/>
                </a:cxn>
                <a:cxn ang="T131">
                  <a:pos x="T58" y="T59"/>
                </a:cxn>
                <a:cxn ang="T132">
                  <a:pos x="T60" y="T61"/>
                </a:cxn>
                <a:cxn ang="T133">
                  <a:pos x="T62" y="T63"/>
                </a:cxn>
                <a:cxn ang="T134">
                  <a:pos x="T64" y="T65"/>
                </a:cxn>
                <a:cxn ang="T135">
                  <a:pos x="T66" y="T67"/>
                </a:cxn>
                <a:cxn ang="T136">
                  <a:pos x="T68" y="T69"/>
                </a:cxn>
                <a:cxn ang="T137">
                  <a:pos x="T70" y="T71"/>
                </a:cxn>
                <a:cxn ang="T138">
                  <a:pos x="T72" y="T73"/>
                </a:cxn>
                <a:cxn ang="T139">
                  <a:pos x="T74" y="T75"/>
                </a:cxn>
                <a:cxn ang="T140">
                  <a:pos x="T76" y="T77"/>
                </a:cxn>
                <a:cxn ang="T141">
                  <a:pos x="T78" y="T79"/>
                </a:cxn>
                <a:cxn ang="T142">
                  <a:pos x="T80" y="T81"/>
                </a:cxn>
                <a:cxn ang="T143">
                  <a:pos x="T82" y="T83"/>
                </a:cxn>
                <a:cxn ang="T144">
                  <a:pos x="T84" y="T85"/>
                </a:cxn>
                <a:cxn ang="T145">
                  <a:pos x="T86" y="T87"/>
                </a:cxn>
                <a:cxn ang="T146">
                  <a:pos x="T88" y="T89"/>
                </a:cxn>
                <a:cxn ang="T147">
                  <a:pos x="T90" y="T91"/>
                </a:cxn>
                <a:cxn ang="T148">
                  <a:pos x="T92" y="T93"/>
                </a:cxn>
                <a:cxn ang="T149">
                  <a:pos x="T94" y="T95"/>
                </a:cxn>
                <a:cxn ang="T150">
                  <a:pos x="T96" y="T97"/>
                </a:cxn>
                <a:cxn ang="T151">
                  <a:pos x="T98" y="T99"/>
                </a:cxn>
                <a:cxn ang="T152">
                  <a:pos x="T100" y="T101"/>
                </a:cxn>
              </a:cxnLst>
              <a:rect l="T153" t="T154" r="T155" b="T156"/>
              <a:pathLst>
                <a:path w="112" h="386">
                  <a:moveTo>
                    <a:pt x="19" y="385"/>
                  </a:moveTo>
                  <a:lnTo>
                    <a:pt x="19" y="378"/>
                  </a:lnTo>
                  <a:lnTo>
                    <a:pt x="19" y="370"/>
                  </a:lnTo>
                  <a:lnTo>
                    <a:pt x="22" y="363"/>
                  </a:lnTo>
                  <a:lnTo>
                    <a:pt x="28" y="352"/>
                  </a:lnTo>
                  <a:lnTo>
                    <a:pt x="34" y="348"/>
                  </a:lnTo>
                  <a:lnTo>
                    <a:pt x="40" y="341"/>
                  </a:lnTo>
                  <a:lnTo>
                    <a:pt x="46" y="329"/>
                  </a:lnTo>
                  <a:lnTo>
                    <a:pt x="52" y="322"/>
                  </a:lnTo>
                  <a:lnTo>
                    <a:pt x="56" y="315"/>
                  </a:lnTo>
                  <a:lnTo>
                    <a:pt x="62" y="311"/>
                  </a:lnTo>
                  <a:lnTo>
                    <a:pt x="65" y="304"/>
                  </a:lnTo>
                  <a:lnTo>
                    <a:pt x="68" y="296"/>
                  </a:lnTo>
                  <a:lnTo>
                    <a:pt x="74" y="292"/>
                  </a:lnTo>
                  <a:lnTo>
                    <a:pt x="80" y="285"/>
                  </a:lnTo>
                  <a:lnTo>
                    <a:pt x="83" y="278"/>
                  </a:lnTo>
                  <a:lnTo>
                    <a:pt x="89" y="274"/>
                  </a:lnTo>
                  <a:lnTo>
                    <a:pt x="93" y="267"/>
                  </a:lnTo>
                  <a:lnTo>
                    <a:pt x="96" y="259"/>
                  </a:lnTo>
                  <a:lnTo>
                    <a:pt x="99" y="252"/>
                  </a:lnTo>
                  <a:lnTo>
                    <a:pt x="102" y="244"/>
                  </a:lnTo>
                  <a:lnTo>
                    <a:pt x="102" y="237"/>
                  </a:lnTo>
                  <a:lnTo>
                    <a:pt x="105" y="230"/>
                  </a:lnTo>
                  <a:lnTo>
                    <a:pt x="108" y="222"/>
                  </a:lnTo>
                  <a:lnTo>
                    <a:pt x="108" y="215"/>
                  </a:lnTo>
                  <a:lnTo>
                    <a:pt x="111" y="207"/>
                  </a:lnTo>
                  <a:lnTo>
                    <a:pt x="111" y="200"/>
                  </a:lnTo>
                  <a:lnTo>
                    <a:pt x="108" y="193"/>
                  </a:lnTo>
                  <a:lnTo>
                    <a:pt x="105" y="185"/>
                  </a:lnTo>
                  <a:lnTo>
                    <a:pt x="105" y="178"/>
                  </a:lnTo>
                  <a:lnTo>
                    <a:pt x="102" y="167"/>
                  </a:lnTo>
                  <a:lnTo>
                    <a:pt x="99" y="159"/>
                  </a:lnTo>
                  <a:lnTo>
                    <a:pt x="99" y="152"/>
                  </a:lnTo>
                  <a:lnTo>
                    <a:pt x="96" y="144"/>
                  </a:lnTo>
                  <a:lnTo>
                    <a:pt x="96" y="133"/>
                  </a:lnTo>
                  <a:lnTo>
                    <a:pt x="93" y="122"/>
                  </a:lnTo>
                  <a:lnTo>
                    <a:pt x="89" y="115"/>
                  </a:lnTo>
                  <a:lnTo>
                    <a:pt x="89" y="104"/>
                  </a:lnTo>
                  <a:lnTo>
                    <a:pt x="86" y="96"/>
                  </a:lnTo>
                  <a:lnTo>
                    <a:pt x="83" y="89"/>
                  </a:lnTo>
                  <a:lnTo>
                    <a:pt x="80" y="81"/>
                  </a:lnTo>
                  <a:lnTo>
                    <a:pt x="80" y="74"/>
                  </a:lnTo>
                  <a:lnTo>
                    <a:pt x="77" y="67"/>
                  </a:lnTo>
                  <a:lnTo>
                    <a:pt x="77" y="59"/>
                  </a:lnTo>
                  <a:lnTo>
                    <a:pt x="74" y="52"/>
                  </a:lnTo>
                  <a:lnTo>
                    <a:pt x="74" y="44"/>
                  </a:lnTo>
                  <a:lnTo>
                    <a:pt x="71" y="37"/>
                  </a:lnTo>
                  <a:lnTo>
                    <a:pt x="71" y="30"/>
                  </a:lnTo>
                  <a:lnTo>
                    <a:pt x="68" y="22"/>
                  </a:lnTo>
                  <a:lnTo>
                    <a:pt x="65" y="15"/>
                  </a:lnTo>
                  <a:lnTo>
                    <a:pt x="62" y="7"/>
                  </a:lnTo>
                  <a:lnTo>
                    <a:pt x="62" y="0"/>
                  </a:lnTo>
                  <a:lnTo>
                    <a:pt x="59" y="7"/>
                  </a:lnTo>
                  <a:lnTo>
                    <a:pt x="59" y="15"/>
                  </a:lnTo>
                  <a:lnTo>
                    <a:pt x="59" y="22"/>
                  </a:lnTo>
                  <a:lnTo>
                    <a:pt x="59" y="30"/>
                  </a:lnTo>
                  <a:lnTo>
                    <a:pt x="59" y="37"/>
                  </a:lnTo>
                  <a:lnTo>
                    <a:pt x="59" y="44"/>
                  </a:lnTo>
                  <a:lnTo>
                    <a:pt x="59" y="52"/>
                  </a:lnTo>
                  <a:lnTo>
                    <a:pt x="56" y="59"/>
                  </a:lnTo>
                  <a:lnTo>
                    <a:pt x="52" y="67"/>
                  </a:lnTo>
                  <a:lnTo>
                    <a:pt x="49" y="74"/>
                  </a:lnTo>
                  <a:lnTo>
                    <a:pt x="46" y="81"/>
                  </a:lnTo>
                  <a:lnTo>
                    <a:pt x="43" y="89"/>
                  </a:lnTo>
                  <a:lnTo>
                    <a:pt x="40" y="96"/>
                  </a:lnTo>
                  <a:lnTo>
                    <a:pt x="34" y="104"/>
                  </a:lnTo>
                  <a:lnTo>
                    <a:pt x="31" y="111"/>
                  </a:lnTo>
                  <a:lnTo>
                    <a:pt x="25" y="118"/>
                  </a:lnTo>
                  <a:lnTo>
                    <a:pt x="22" y="126"/>
                  </a:lnTo>
                  <a:lnTo>
                    <a:pt x="19" y="133"/>
                  </a:lnTo>
                  <a:lnTo>
                    <a:pt x="15" y="141"/>
                  </a:lnTo>
                  <a:lnTo>
                    <a:pt x="12" y="148"/>
                  </a:lnTo>
                  <a:lnTo>
                    <a:pt x="9" y="155"/>
                  </a:lnTo>
                  <a:lnTo>
                    <a:pt x="6" y="163"/>
                  </a:lnTo>
                  <a:lnTo>
                    <a:pt x="3" y="170"/>
                  </a:lnTo>
                  <a:lnTo>
                    <a:pt x="3" y="178"/>
                  </a:lnTo>
                  <a:lnTo>
                    <a:pt x="0" y="185"/>
                  </a:lnTo>
                  <a:lnTo>
                    <a:pt x="0" y="193"/>
                  </a:lnTo>
                  <a:lnTo>
                    <a:pt x="0" y="200"/>
                  </a:lnTo>
                  <a:lnTo>
                    <a:pt x="0" y="207"/>
                  </a:lnTo>
                  <a:lnTo>
                    <a:pt x="0" y="215"/>
                  </a:lnTo>
                  <a:lnTo>
                    <a:pt x="0" y="222"/>
                  </a:lnTo>
                  <a:lnTo>
                    <a:pt x="0" y="230"/>
                  </a:lnTo>
                  <a:lnTo>
                    <a:pt x="0" y="237"/>
                  </a:lnTo>
                  <a:lnTo>
                    <a:pt x="0" y="244"/>
                  </a:lnTo>
                  <a:lnTo>
                    <a:pt x="0" y="252"/>
                  </a:lnTo>
                  <a:lnTo>
                    <a:pt x="0" y="259"/>
                  </a:lnTo>
                  <a:lnTo>
                    <a:pt x="3" y="267"/>
                  </a:lnTo>
                  <a:lnTo>
                    <a:pt x="3" y="274"/>
                  </a:lnTo>
                  <a:lnTo>
                    <a:pt x="3" y="281"/>
                  </a:lnTo>
                  <a:lnTo>
                    <a:pt x="3" y="289"/>
                  </a:lnTo>
                  <a:lnTo>
                    <a:pt x="3" y="296"/>
                  </a:lnTo>
                  <a:lnTo>
                    <a:pt x="3" y="304"/>
                  </a:lnTo>
                  <a:lnTo>
                    <a:pt x="6" y="311"/>
                  </a:lnTo>
                  <a:lnTo>
                    <a:pt x="6" y="318"/>
                  </a:lnTo>
                  <a:lnTo>
                    <a:pt x="9" y="326"/>
                  </a:lnTo>
                  <a:lnTo>
                    <a:pt x="9" y="333"/>
                  </a:lnTo>
                  <a:lnTo>
                    <a:pt x="9" y="341"/>
                  </a:lnTo>
                  <a:lnTo>
                    <a:pt x="9" y="348"/>
                  </a:lnTo>
                  <a:lnTo>
                    <a:pt x="12" y="355"/>
                  </a:lnTo>
                  <a:lnTo>
                    <a:pt x="15" y="363"/>
                  </a:lnTo>
                  <a:lnTo>
                    <a:pt x="19" y="370"/>
                  </a:lnTo>
                  <a:lnTo>
                    <a:pt x="19" y="378"/>
                  </a:lnTo>
                </a:path>
              </a:pathLst>
            </a:custGeom>
            <a:solidFill>
              <a:srgbClr val="FF0000"/>
            </a:solidFill>
            <a:ln w="25400" cap="rnd">
              <a:solidFill>
                <a:srgbClr val="FE9B03"/>
              </a:solidFill>
              <a:round/>
              <a:headEnd/>
              <a:tailEnd/>
            </a:ln>
          </p:spPr>
          <p:txBody>
            <a:bodyPr/>
            <a:lstStyle/>
            <a:p>
              <a:pPr algn="r" eaLnBrk="0" hangingPunct="0">
                <a:defRPr/>
              </a:pPr>
              <a:endParaRPr lang="en-US" sz="4400" b="1">
                <a:solidFill>
                  <a:srgbClr val="0000FF"/>
                </a:solidFill>
                <a:latin typeface="+mj-lt"/>
              </a:endParaRPr>
            </a:p>
          </p:txBody>
        </p:sp>
        <p:sp>
          <p:nvSpPr>
            <p:cNvPr id="25738" name="Freeform 169">
              <a:extLst>
                <a:ext uri="{FF2B5EF4-FFF2-40B4-BE49-F238E27FC236}">
                  <a16:creationId xmlns:a16="http://schemas.microsoft.com/office/drawing/2014/main" id="{9B97D4EA-700C-4D1B-9F3D-2859FF5A020D}"/>
                </a:ext>
              </a:extLst>
            </p:cNvPr>
            <p:cNvSpPr>
              <a:spLocks/>
            </p:cNvSpPr>
            <p:nvPr/>
          </p:nvSpPr>
          <p:spPr bwMode="auto">
            <a:xfrm>
              <a:off x="2305" y="1843"/>
              <a:ext cx="125" cy="130"/>
            </a:xfrm>
            <a:custGeom>
              <a:avLst/>
              <a:gdLst>
                <a:gd name="T0" fmla="*/ 0 w 127"/>
                <a:gd name="T1" fmla="*/ 128 h 129"/>
                <a:gd name="T2" fmla="*/ 10 w 127"/>
                <a:gd name="T3" fmla="*/ 128 h 129"/>
                <a:gd name="T4" fmla="*/ 15 w 127"/>
                <a:gd name="T5" fmla="*/ 119 h 129"/>
                <a:gd name="T6" fmla="*/ 24 w 127"/>
                <a:gd name="T7" fmla="*/ 119 h 129"/>
                <a:gd name="T8" fmla="*/ 34 w 127"/>
                <a:gd name="T9" fmla="*/ 111 h 129"/>
                <a:gd name="T10" fmla="*/ 44 w 127"/>
                <a:gd name="T11" fmla="*/ 107 h 129"/>
                <a:gd name="T12" fmla="*/ 48 w 127"/>
                <a:gd name="T13" fmla="*/ 98 h 129"/>
                <a:gd name="T14" fmla="*/ 58 w 127"/>
                <a:gd name="T15" fmla="*/ 98 h 129"/>
                <a:gd name="T16" fmla="*/ 63 w 127"/>
                <a:gd name="T17" fmla="*/ 90 h 129"/>
                <a:gd name="T18" fmla="*/ 68 w 127"/>
                <a:gd name="T19" fmla="*/ 81 h 129"/>
                <a:gd name="T20" fmla="*/ 78 w 127"/>
                <a:gd name="T21" fmla="*/ 73 h 129"/>
                <a:gd name="T22" fmla="*/ 78 w 127"/>
                <a:gd name="T23" fmla="*/ 64 h 129"/>
                <a:gd name="T24" fmla="*/ 87 w 127"/>
                <a:gd name="T25" fmla="*/ 60 h 129"/>
                <a:gd name="T26" fmla="*/ 87 w 127"/>
                <a:gd name="T27" fmla="*/ 51 h 129"/>
                <a:gd name="T28" fmla="*/ 87 w 127"/>
                <a:gd name="T29" fmla="*/ 43 h 129"/>
                <a:gd name="T30" fmla="*/ 92 w 127"/>
                <a:gd name="T31" fmla="*/ 34 h 129"/>
                <a:gd name="T32" fmla="*/ 102 w 127"/>
                <a:gd name="T33" fmla="*/ 30 h 129"/>
                <a:gd name="T34" fmla="*/ 102 w 127"/>
                <a:gd name="T35" fmla="*/ 21 h 129"/>
                <a:gd name="T36" fmla="*/ 107 w 127"/>
                <a:gd name="T37" fmla="*/ 13 h 129"/>
                <a:gd name="T38" fmla="*/ 107 w 127"/>
                <a:gd name="T39" fmla="*/ 4 h 129"/>
                <a:gd name="T40" fmla="*/ 116 w 127"/>
                <a:gd name="T41" fmla="*/ 0 h 129"/>
                <a:gd name="T42" fmla="*/ 116 w 127"/>
                <a:gd name="T43" fmla="*/ 9 h 129"/>
                <a:gd name="T44" fmla="*/ 116 w 127"/>
                <a:gd name="T45" fmla="*/ 17 h 129"/>
                <a:gd name="T46" fmla="*/ 121 w 127"/>
                <a:gd name="T47" fmla="*/ 26 h 129"/>
                <a:gd name="T48" fmla="*/ 121 w 127"/>
                <a:gd name="T49" fmla="*/ 34 h 129"/>
                <a:gd name="T50" fmla="*/ 121 w 127"/>
                <a:gd name="T51" fmla="*/ 43 h 129"/>
                <a:gd name="T52" fmla="*/ 126 w 127"/>
                <a:gd name="T53" fmla="*/ 51 h 129"/>
                <a:gd name="T54" fmla="*/ 126 w 127"/>
                <a:gd name="T55" fmla="*/ 60 h 129"/>
                <a:gd name="T56" fmla="*/ 126 w 127"/>
                <a:gd name="T57" fmla="*/ 68 h 129"/>
                <a:gd name="T58" fmla="*/ 126 w 127"/>
                <a:gd name="T59" fmla="*/ 77 h 129"/>
                <a:gd name="T60" fmla="*/ 126 w 127"/>
                <a:gd name="T61" fmla="*/ 85 h 129"/>
                <a:gd name="T62" fmla="*/ 121 w 127"/>
                <a:gd name="T63" fmla="*/ 94 h 129"/>
                <a:gd name="T64" fmla="*/ 111 w 127"/>
                <a:gd name="T65" fmla="*/ 94 h 129"/>
                <a:gd name="T66" fmla="*/ 107 w 127"/>
                <a:gd name="T67" fmla="*/ 102 h 129"/>
                <a:gd name="T68" fmla="*/ 97 w 127"/>
                <a:gd name="T69" fmla="*/ 107 h 129"/>
                <a:gd name="T70" fmla="*/ 87 w 127"/>
                <a:gd name="T71" fmla="*/ 111 h 129"/>
                <a:gd name="T72" fmla="*/ 78 w 127"/>
                <a:gd name="T73" fmla="*/ 115 h 129"/>
                <a:gd name="T74" fmla="*/ 68 w 127"/>
                <a:gd name="T75" fmla="*/ 115 h 129"/>
                <a:gd name="T76" fmla="*/ 58 w 127"/>
                <a:gd name="T77" fmla="*/ 115 h 129"/>
                <a:gd name="T78" fmla="*/ 48 w 127"/>
                <a:gd name="T79" fmla="*/ 115 h 129"/>
                <a:gd name="T80" fmla="*/ 39 w 127"/>
                <a:gd name="T81" fmla="*/ 115 h 129"/>
                <a:gd name="T82" fmla="*/ 29 w 127"/>
                <a:gd name="T83" fmla="*/ 119 h 129"/>
                <a:gd name="T84" fmla="*/ 19 w 127"/>
                <a:gd name="T85" fmla="*/ 124 h 129"/>
                <a:gd name="T86" fmla="*/ 10 w 127"/>
                <a:gd name="T87" fmla="*/ 128 h 129"/>
                <a:gd name="T88" fmla="*/ 0 w 127"/>
                <a:gd name="T89" fmla="*/ 128 h 129"/>
                <a:gd name="T90" fmla="*/ 63 w 127"/>
                <a:gd name="T91" fmla="*/ 98 h 129"/>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w 127"/>
                <a:gd name="T139" fmla="*/ 0 h 129"/>
                <a:gd name="T140" fmla="*/ 127 w 127"/>
                <a:gd name="T141" fmla="*/ 129 h 129"/>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T138" t="T139" r="T140" b="T141"/>
              <a:pathLst>
                <a:path w="127" h="129">
                  <a:moveTo>
                    <a:pt x="0" y="128"/>
                  </a:moveTo>
                  <a:lnTo>
                    <a:pt x="10" y="128"/>
                  </a:lnTo>
                  <a:lnTo>
                    <a:pt x="15" y="119"/>
                  </a:lnTo>
                  <a:lnTo>
                    <a:pt x="24" y="119"/>
                  </a:lnTo>
                  <a:lnTo>
                    <a:pt x="34" y="111"/>
                  </a:lnTo>
                  <a:lnTo>
                    <a:pt x="44" y="107"/>
                  </a:lnTo>
                  <a:lnTo>
                    <a:pt x="48" y="98"/>
                  </a:lnTo>
                  <a:lnTo>
                    <a:pt x="58" y="98"/>
                  </a:lnTo>
                  <a:lnTo>
                    <a:pt x="63" y="90"/>
                  </a:lnTo>
                  <a:lnTo>
                    <a:pt x="68" y="81"/>
                  </a:lnTo>
                  <a:lnTo>
                    <a:pt x="78" y="73"/>
                  </a:lnTo>
                  <a:lnTo>
                    <a:pt x="78" y="64"/>
                  </a:lnTo>
                  <a:lnTo>
                    <a:pt x="87" y="60"/>
                  </a:lnTo>
                  <a:lnTo>
                    <a:pt x="87" y="51"/>
                  </a:lnTo>
                  <a:lnTo>
                    <a:pt x="87" y="43"/>
                  </a:lnTo>
                  <a:lnTo>
                    <a:pt x="92" y="34"/>
                  </a:lnTo>
                  <a:lnTo>
                    <a:pt x="102" y="30"/>
                  </a:lnTo>
                  <a:lnTo>
                    <a:pt x="102" y="21"/>
                  </a:lnTo>
                  <a:lnTo>
                    <a:pt x="107" y="13"/>
                  </a:lnTo>
                  <a:lnTo>
                    <a:pt x="107" y="4"/>
                  </a:lnTo>
                  <a:lnTo>
                    <a:pt x="116" y="0"/>
                  </a:lnTo>
                  <a:lnTo>
                    <a:pt x="116" y="9"/>
                  </a:lnTo>
                  <a:lnTo>
                    <a:pt x="116" y="17"/>
                  </a:lnTo>
                  <a:lnTo>
                    <a:pt x="121" y="26"/>
                  </a:lnTo>
                  <a:lnTo>
                    <a:pt x="121" y="34"/>
                  </a:lnTo>
                  <a:lnTo>
                    <a:pt x="121" y="43"/>
                  </a:lnTo>
                  <a:lnTo>
                    <a:pt x="126" y="51"/>
                  </a:lnTo>
                  <a:lnTo>
                    <a:pt x="126" y="60"/>
                  </a:lnTo>
                  <a:lnTo>
                    <a:pt x="126" y="68"/>
                  </a:lnTo>
                  <a:lnTo>
                    <a:pt x="126" y="77"/>
                  </a:lnTo>
                  <a:lnTo>
                    <a:pt x="126" y="85"/>
                  </a:lnTo>
                  <a:lnTo>
                    <a:pt x="121" y="94"/>
                  </a:lnTo>
                  <a:lnTo>
                    <a:pt x="111" y="94"/>
                  </a:lnTo>
                  <a:lnTo>
                    <a:pt x="107" y="102"/>
                  </a:lnTo>
                  <a:lnTo>
                    <a:pt x="97" y="107"/>
                  </a:lnTo>
                  <a:lnTo>
                    <a:pt x="87" y="111"/>
                  </a:lnTo>
                  <a:lnTo>
                    <a:pt x="78" y="115"/>
                  </a:lnTo>
                  <a:lnTo>
                    <a:pt x="68" y="115"/>
                  </a:lnTo>
                  <a:lnTo>
                    <a:pt x="58" y="115"/>
                  </a:lnTo>
                  <a:lnTo>
                    <a:pt x="48" y="115"/>
                  </a:lnTo>
                  <a:lnTo>
                    <a:pt x="39" y="115"/>
                  </a:lnTo>
                  <a:lnTo>
                    <a:pt x="29" y="119"/>
                  </a:lnTo>
                  <a:lnTo>
                    <a:pt x="19" y="124"/>
                  </a:lnTo>
                  <a:lnTo>
                    <a:pt x="10" y="128"/>
                  </a:lnTo>
                  <a:lnTo>
                    <a:pt x="0" y="128"/>
                  </a:lnTo>
                  <a:lnTo>
                    <a:pt x="63" y="98"/>
                  </a:lnTo>
                </a:path>
              </a:pathLst>
            </a:custGeom>
            <a:solidFill>
              <a:srgbClr val="FFCC99"/>
            </a:solidFill>
            <a:ln w="25400" cap="rnd">
              <a:solidFill>
                <a:srgbClr val="FF0000"/>
              </a:solidFill>
              <a:round/>
              <a:headEnd/>
              <a:tailEnd/>
            </a:ln>
          </p:spPr>
          <p:txBody>
            <a:bodyPr/>
            <a:lstStyle/>
            <a:p>
              <a:pPr algn="r" eaLnBrk="0" hangingPunct="0">
                <a:defRPr/>
              </a:pPr>
              <a:endParaRPr lang="en-US" sz="4400" b="1">
                <a:solidFill>
                  <a:srgbClr val="0000FF"/>
                </a:solidFill>
                <a:latin typeface="+mj-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45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4529"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B7635D77-68C7-46FA-AC3C-26386010168F}"/>
              </a:ext>
            </a:extLst>
          </p:cNvPr>
          <p:cNvSpPr>
            <a:spLocks noGrp="1" noChangeArrowheads="1"/>
          </p:cNvSpPr>
          <p:nvPr>
            <p:ph type="title"/>
          </p:nvPr>
        </p:nvSpPr>
        <p:spPr>
          <a:xfrm>
            <a:off x="685800" y="174625"/>
            <a:ext cx="7772400" cy="1143000"/>
          </a:xfrm>
        </p:spPr>
        <p:txBody>
          <a:bodyPr rtlCol="0">
            <a:normAutofit/>
          </a:bodyPr>
          <a:lstStyle/>
          <a:p>
            <a:pPr defTabSz="914305" rtl="1" eaLnBrk="1" fontAlgn="auto" hangingPunct="1">
              <a:spcAft>
                <a:spcPts val="0"/>
              </a:spcAft>
              <a:defRPr/>
            </a:pPr>
            <a:r>
              <a:rPr lang="en-US" dirty="0">
                <a:latin typeface="+mn-lt"/>
              </a:rPr>
              <a:t>Shared Data Structures</a:t>
            </a:r>
          </a:p>
        </p:txBody>
      </p:sp>
      <p:sp>
        <p:nvSpPr>
          <p:cNvPr id="335875" name="Rectangle 3">
            <a:extLst>
              <a:ext uri="{FF2B5EF4-FFF2-40B4-BE49-F238E27FC236}">
                <a16:creationId xmlns:a16="http://schemas.microsoft.com/office/drawing/2014/main" id="{911D2EFA-7164-4379-A6FC-A3857BBC3586}"/>
              </a:ext>
            </a:extLst>
          </p:cNvPr>
          <p:cNvSpPr>
            <a:spLocks noChangeArrowheads="1"/>
          </p:cNvSpPr>
          <p:nvPr/>
        </p:nvSpPr>
        <p:spPr bwMode="auto">
          <a:xfrm>
            <a:off x="1446213" y="4308475"/>
            <a:ext cx="1736725" cy="2189163"/>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6" name="Rectangle 4">
            <a:extLst>
              <a:ext uri="{FF2B5EF4-FFF2-40B4-BE49-F238E27FC236}">
                <a16:creationId xmlns:a16="http://schemas.microsoft.com/office/drawing/2014/main" id="{C95D393A-2589-4483-814B-2FF8DDCD2359}"/>
              </a:ext>
            </a:extLst>
          </p:cNvPr>
          <p:cNvSpPr>
            <a:spLocks noChangeArrowheads="1"/>
          </p:cNvSpPr>
          <p:nvPr/>
        </p:nvSpPr>
        <p:spPr bwMode="auto">
          <a:xfrm>
            <a:off x="1423988" y="3092450"/>
            <a:ext cx="1749425" cy="1009650"/>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7" name="Text Box 5">
            <a:extLst>
              <a:ext uri="{FF2B5EF4-FFF2-40B4-BE49-F238E27FC236}">
                <a16:creationId xmlns:a16="http://schemas.microsoft.com/office/drawing/2014/main" id="{8E455159-B209-40AC-8043-DE07BD4FD249}"/>
              </a:ext>
            </a:extLst>
          </p:cNvPr>
          <p:cNvSpPr txBox="1">
            <a:spLocks noChangeArrowheads="1"/>
          </p:cNvSpPr>
          <p:nvPr/>
        </p:nvSpPr>
        <p:spPr bwMode="auto">
          <a:xfrm>
            <a:off x="3309938" y="4897438"/>
            <a:ext cx="13287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5878" name="Text Box 6">
            <a:extLst>
              <a:ext uri="{FF2B5EF4-FFF2-40B4-BE49-F238E27FC236}">
                <a16:creationId xmlns:a16="http://schemas.microsoft.com/office/drawing/2014/main" id="{652C2E79-5F70-4932-B601-E269C1EC2BCE}"/>
              </a:ext>
            </a:extLst>
          </p:cNvPr>
          <p:cNvSpPr txBox="1">
            <a:spLocks noChangeArrowheads="1"/>
          </p:cNvSpPr>
          <p:nvPr/>
        </p:nvSpPr>
        <p:spPr bwMode="auto">
          <a:xfrm>
            <a:off x="3311525" y="3275013"/>
            <a:ext cx="1057275"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sp>
        <p:nvSpPr>
          <p:cNvPr id="335911" name="Text Box 39">
            <a:extLst>
              <a:ext uri="{FF2B5EF4-FFF2-40B4-BE49-F238E27FC236}">
                <a16:creationId xmlns:a16="http://schemas.microsoft.com/office/drawing/2014/main" id="{F13E6277-C755-4157-8FE0-D30D490A5801}"/>
              </a:ext>
            </a:extLst>
          </p:cNvPr>
          <p:cNvSpPr txBox="1">
            <a:spLocks noChangeArrowheads="1"/>
          </p:cNvSpPr>
          <p:nvPr/>
        </p:nvSpPr>
        <p:spPr bwMode="auto">
          <a:xfrm>
            <a:off x="288925" y="2643188"/>
            <a:ext cx="1111250"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Coarse</a:t>
            </a:r>
          </a:p>
          <a:p>
            <a:pPr algn="ctr">
              <a:defRPr/>
            </a:pPr>
            <a:r>
              <a:rPr lang="en-US" sz="2000" dirty="0">
                <a:latin typeface="+mn-lt"/>
              </a:rPr>
              <a:t>Grained</a:t>
            </a:r>
          </a:p>
        </p:txBody>
      </p:sp>
      <p:sp>
        <p:nvSpPr>
          <p:cNvPr id="335937" name="Rectangle 65">
            <a:extLst>
              <a:ext uri="{FF2B5EF4-FFF2-40B4-BE49-F238E27FC236}">
                <a16:creationId xmlns:a16="http://schemas.microsoft.com/office/drawing/2014/main" id="{E030BFF7-0970-4222-94F9-797E8CAD6FC2}"/>
              </a:ext>
            </a:extLst>
          </p:cNvPr>
          <p:cNvSpPr>
            <a:spLocks noChangeArrowheads="1"/>
          </p:cNvSpPr>
          <p:nvPr/>
        </p:nvSpPr>
        <p:spPr bwMode="auto">
          <a:xfrm>
            <a:off x="5464175" y="4264025"/>
            <a:ext cx="1736725" cy="2232025"/>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38" name="Rectangle 66">
            <a:extLst>
              <a:ext uri="{FF2B5EF4-FFF2-40B4-BE49-F238E27FC236}">
                <a16:creationId xmlns:a16="http://schemas.microsoft.com/office/drawing/2014/main" id="{8F5D45C7-2DFC-44C5-9F4C-84A569017966}"/>
              </a:ext>
            </a:extLst>
          </p:cNvPr>
          <p:cNvSpPr>
            <a:spLocks noChangeArrowheads="1"/>
          </p:cNvSpPr>
          <p:nvPr/>
        </p:nvSpPr>
        <p:spPr bwMode="auto">
          <a:xfrm>
            <a:off x="5441950" y="3049588"/>
            <a:ext cx="1749425" cy="1008062"/>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64" name="Text Box 92">
            <a:extLst>
              <a:ext uri="{FF2B5EF4-FFF2-40B4-BE49-F238E27FC236}">
                <a16:creationId xmlns:a16="http://schemas.microsoft.com/office/drawing/2014/main" id="{9B7F44D4-B2D6-4D44-B3C1-C50D4FADBD74}"/>
              </a:ext>
            </a:extLst>
          </p:cNvPr>
          <p:cNvSpPr txBox="1">
            <a:spLocks noChangeArrowheads="1"/>
          </p:cNvSpPr>
          <p:nvPr/>
        </p:nvSpPr>
        <p:spPr bwMode="auto">
          <a:xfrm>
            <a:off x="4176713" y="2627313"/>
            <a:ext cx="11128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Fine</a:t>
            </a:r>
          </a:p>
          <a:p>
            <a:pPr algn="ctr">
              <a:defRPr/>
            </a:pPr>
            <a:r>
              <a:rPr lang="en-US" sz="2000" dirty="0">
                <a:latin typeface="+mn-lt"/>
              </a:rPr>
              <a:t>Grained</a:t>
            </a:r>
          </a:p>
        </p:txBody>
      </p:sp>
      <p:sp>
        <p:nvSpPr>
          <p:cNvPr id="336047" name="Text Box 175">
            <a:extLst>
              <a:ext uri="{FF2B5EF4-FFF2-40B4-BE49-F238E27FC236}">
                <a16:creationId xmlns:a16="http://schemas.microsoft.com/office/drawing/2014/main" id="{F63147DF-147B-485E-AE4E-BDE9A0DCE085}"/>
              </a:ext>
            </a:extLst>
          </p:cNvPr>
          <p:cNvSpPr txBox="1">
            <a:spLocks noChangeArrowheads="1"/>
          </p:cNvSpPr>
          <p:nvPr/>
        </p:nvSpPr>
        <p:spPr bwMode="auto">
          <a:xfrm>
            <a:off x="5094288" y="1320800"/>
            <a:ext cx="3638550" cy="461963"/>
          </a:xfrm>
          <a:prstGeom prst="rect">
            <a:avLst/>
          </a:prstGeom>
          <a:noFill/>
          <a:ln w="28575">
            <a:noFill/>
            <a:miter lim="800000"/>
            <a:headEnd/>
            <a:tailEnd/>
          </a:ln>
          <a:effectLst/>
        </p:spPr>
        <p:txBody>
          <a:bodyPr anchor="ctr">
            <a:spAutoFit/>
          </a:bodyPr>
          <a:lstStyle/>
          <a:p>
            <a:pPr algn="ctr">
              <a:defRPr/>
            </a:pPr>
            <a:r>
              <a:rPr lang="en-US" sz="2400" b="1" dirty="0">
                <a:solidFill>
                  <a:srgbClr val="CC0000"/>
                </a:solidFill>
                <a:latin typeface="+mn-lt"/>
                <a:cs typeface="Times New Roman" pitchFamily="18" charset="0"/>
              </a:rPr>
              <a:t>Why only 2.9 speedup</a:t>
            </a:r>
          </a:p>
        </p:txBody>
      </p:sp>
      <p:sp>
        <p:nvSpPr>
          <p:cNvPr id="336048" name="Line 176">
            <a:extLst>
              <a:ext uri="{FF2B5EF4-FFF2-40B4-BE49-F238E27FC236}">
                <a16:creationId xmlns:a16="http://schemas.microsoft.com/office/drawing/2014/main" id="{63259A20-B9CD-46F2-9DA6-2B55F61EBB85}"/>
              </a:ext>
            </a:extLst>
          </p:cNvPr>
          <p:cNvSpPr>
            <a:spLocks noChangeShapeType="1"/>
          </p:cNvSpPr>
          <p:nvPr/>
        </p:nvSpPr>
        <p:spPr bwMode="auto">
          <a:xfrm flipH="1">
            <a:off x="3387725" y="1782763"/>
            <a:ext cx="2613025" cy="979487"/>
          </a:xfrm>
          <a:prstGeom prst="line">
            <a:avLst/>
          </a:prstGeom>
          <a:noFill/>
          <a:ln w="38100">
            <a:solidFill>
              <a:srgbClr val="CC0000"/>
            </a:solidFill>
            <a:round/>
            <a:headEnd/>
            <a:tailEnd type="triangle" w="med" len="med"/>
          </a:ln>
          <a:effectLst/>
        </p:spPr>
        <p:txBody>
          <a:bodyPr wrap="none" anchor="ctr"/>
          <a:lstStyle/>
          <a:p>
            <a:pPr algn="ctr">
              <a:defRPr/>
            </a:pPr>
            <a:endParaRPr lang="en-US">
              <a:latin typeface="+mn-lt"/>
            </a:endParaRPr>
          </a:p>
        </p:txBody>
      </p:sp>
      <p:sp>
        <p:nvSpPr>
          <p:cNvPr id="336049" name="Text Box 177">
            <a:extLst>
              <a:ext uri="{FF2B5EF4-FFF2-40B4-BE49-F238E27FC236}">
                <a16:creationId xmlns:a16="http://schemas.microsoft.com/office/drawing/2014/main" id="{3E6D3165-B6AB-4AB3-AAE2-F5A1579E0E35}"/>
              </a:ext>
            </a:extLst>
          </p:cNvPr>
          <p:cNvSpPr txBox="1">
            <a:spLocks noChangeArrowheads="1"/>
          </p:cNvSpPr>
          <p:nvPr/>
        </p:nvSpPr>
        <p:spPr bwMode="auto">
          <a:xfrm>
            <a:off x="7292975" y="4867275"/>
            <a:ext cx="1328738"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6050" name="Text Box 178">
            <a:extLst>
              <a:ext uri="{FF2B5EF4-FFF2-40B4-BE49-F238E27FC236}">
                <a16:creationId xmlns:a16="http://schemas.microsoft.com/office/drawing/2014/main" id="{519F4A62-BE47-42E0-A027-D34961401D03}"/>
              </a:ext>
            </a:extLst>
          </p:cNvPr>
          <p:cNvSpPr txBox="1">
            <a:spLocks noChangeArrowheads="1"/>
          </p:cNvSpPr>
          <p:nvPr/>
        </p:nvSpPr>
        <p:spPr bwMode="auto">
          <a:xfrm>
            <a:off x="7294563" y="3246438"/>
            <a:ext cx="1057275" cy="706437"/>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126991" name="Group 24">
            <a:extLst>
              <a:ext uri="{FF2B5EF4-FFF2-40B4-BE49-F238E27FC236}">
                <a16:creationId xmlns:a16="http://schemas.microsoft.com/office/drawing/2014/main" id="{6362A08F-9D85-4415-8199-10DE65F14B77}"/>
              </a:ext>
            </a:extLst>
          </p:cNvPr>
          <p:cNvGrpSpPr>
            <a:grpSpLocks/>
          </p:cNvGrpSpPr>
          <p:nvPr/>
        </p:nvGrpSpPr>
        <p:grpSpPr bwMode="auto">
          <a:xfrm>
            <a:off x="1524000" y="3200400"/>
            <a:ext cx="204788" cy="298450"/>
            <a:chOff x="2208" y="1920"/>
            <a:chExt cx="1152" cy="1680"/>
          </a:xfrm>
        </p:grpSpPr>
        <p:sp>
          <p:nvSpPr>
            <p:cNvPr id="127154" name="Oval 25">
              <a:extLst>
                <a:ext uri="{FF2B5EF4-FFF2-40B4-BE49-F238E27FC236}">
                  <a16:creationId xmlns:a16="http://schemas.microsoft.com/office/drawing/2014/main" id="{2CA5BBB2-20C0-4A94-BE09-FECBF2593DC5}"/>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55" name="Oval 26">
              <a:extLst>
                <a:ext uri="{FF2B5EF4-FFF2-40B4-BE49-F238E27FC236}">
                  <a16:creationId xmlns:a16="http://schemas.microsoft.com/office/drawing/2014/main" id="{0CB93DC2-30E1-4F9A-A8F4-AFA662023C76}"/>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56" name="AutoShape 27">
              <a:extLst>
                <a:ext uri="{FF2B5EF4-FFF2-40B4-BE49-F238E27FC236}">
                  <a16:creationId xmlns:a16="http://schemas.microsoft.com/office/drawing/2014/main" id="{6A4877B4-8053-49C6-9004-7929B49B9AEC}"/>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7157" name="AutoShape 28">
              <a:extLst>
                <a:ext uri="{FF2B5EF4-FFF2-40B4-BE49-F238E27FC236}">
                  <a16:creationId xmlns:a16="http://schemas.microsoft.com/office/drawing/2014/main" id="{CC4E97EA-E529-4FCC-BA86-87A31A545D28}"/>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6992" name="Group 24">
            <a:extLst>
              <a:ext uri="{FF2B5EF4-FFF2-40B4-BE49-F238E27FC236}">
                <a16:creationId xmlns:a16="http://schemas.microsoft.com/office/drawing/2014/main" id="{A197D933-73E4-4E24-B95A-3159EDBFB2A7}"/>
              </a:ext>
            </a:extLst>
          </p:cNvPr>
          <p:cNvGrpSpPr>
            <a:grpSpLocks/>
          </p:cNvGrpSpPr>
          <p:nvPr/>
        </p:nvGrpSpPr>
        <p:grpSpPr bwMode="auto">
          <a:xfrm>
            <a:off x="5486400" y="3124200"/>
            <a:ext cx="204788" cy="298450"/>
            <a:chOff x="2208" y="1920"/>
            <a:chExt cx="1152" cy="1680"/>
          </a:xfrm>
        </p:grpSpPr>
        <p:sp>
          <p:nvSpPr>
            <p:cNvPr id="127150" name="Oval 25">
              <a:extLst>
                <a:ext uri="{FF2B5EF4-FFF2-40B4-BE49-F238E27FC236}">
                  <a16:creationId xmlns:a16="http://schemas.microsoft.com/office/drawing/2014/main" id="{76F29A84-2BBF-4C67-942C-803D2F356CE6}"/>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51" name="Oval 26">
              <a:extLst>
                <a:ext uri="{FF2B5EF4-FFF2-40B4-BE49-F238E27FC236}">
                  <a16:creationId xmlns:a16="http://schemas.microsoft.com/office/drawing/2014/main" id="{EA219F26-AB0A-4406-9D41-6C57230DCF7B}"/>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52" name="AutoShape 27">
              <a:extLst>
                <a:ext uri="{FF2B5EF4-FFF2-40B4-BE49-F238E27FC236}">
                  <a16:creationId xmlns:a16="http://schemas.microsoft.com/office/drawing/2014/main" id="{64CDB62D-7710-4D19-A364-B5FA89BF6DF7}"/>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7153" name="AutoShape 28">
              <a:extLst>
                <a:ext uri="{FF2B5EF4-FFF2-40B4-BE49-F238E27FC236}">
                  <a16:creationId xmlns:a16="http://schemas.microsoft.com/office/drawing/2014/main" id="{99A690AA-8C14-415F-92DF-D206F4FA2121}"/>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6993" name="Group 24">
            <a:extLst>
              <a:ext uri="{FF2B5EF4-FFF2-40B4-BE49-F238E27FC236}">
                <a16:creationId xmlns:a16="http://schemas.microsoft.com/office/drawing/2014/main" id="{68C0277F-027E-4105-933B-393462833950}"/>
              </a:ext>
            </a:extLst>
          </p:cNvPr>
          <p:cNvGrpSpPr>
            <a:grpSpLocks/>
          </p:cNvGrpSpPr>
          <p:nvPr/>
        </p:nvGrpSpPr>
        <p:grpSpPr bwMode="auto">
          <a:xfrm>
            <a:off x="6489700" y="3005138"/>
            <a:ext cx="204788" cy="298450"/>
            <a:chOff x="2208" y="1920"/>
            <a:chExt cx="1152" cy="1680"/>
          </a:xfrm>
        </p:grpSpPr>
        <p:sp>
          <p:nvSpPr>
            <p:cNvPr id="127146" name="Oval 25">
              <a:extLst>
                <a:ext uri="{FF2B5EF4-FFF2-40B4-BE49-F238E27FC236}">
                  <a16:creationId xmlns:a16="http://schemas.microsoft.com/office/drawing/2014/main" id="{739C30D9-257D-4C0D-A0BA-4CB7C13C0A09}"/>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47" name="Oval 26">
              <a:extLst>
                <a:ext uri="{FF2B5EF4-FFF2-40B4-BE49-F238E27FC236}">
                  <a16:creationId xmlns:a16="http://schemas.microsoft.com/office/drawing/2014/main" id="{B3D2CD81-77BF-4F01-80D2-2C04364B2CEF}"/>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48" name="AutoShape 27">
              <a:extLst>
                <a:ext uri="{FF2B5EF4-FFF2-40B4-BE49-F238E27FC236}">
                  <a16:creationId xmlns:a16="http://schemas.microsoft.com/office/drawing/2014/main" id="{C009B2AD-8625-42D7-A8A4-679B96E22FA7}"/>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7149" name="AutoShape 28">
              <a:extLst>
                <a:ext uri="{FF2B5EF4-FFF2-40B4-BE49-F238E27FC236}">
                  <a16:creationId xmlns:a16="http://schemas.microsoft.com/office/drawing/2014/main" id="{DB7EC64A-6281-40E9-B86B-DD13D44AC781}"/>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6994" name="Group 13">
            <a:extLst>
              <a:ext uri="{FF2B5EF4-FFF2-40B4-BE49-F238E27FC236}">
                <a16:creationId xmlns:a16="http://schemas.microsoft.com/office/drawing/2014/main" id="{0C1CC5C9-5BAF-4A2A-8EB3-330913EABE8B}"/>
              </a:ext>
            </a:extLst>
          </p:cNvPr>
          <p:cNvGrpSpPr>
            <a:grpSpLocks/>
          </p:cNvGrpSpPr>
          <p:nvPr/>
        </p:nvGrpSpPr>
        <p:grpSpPr bwMode="auto">
          <a:xfrm flipH="1">
            <a:off x="1981200" y="2130425"/>
            <a:ext cx="788988" cy="704850"/>
            <a:chOff x="864" y="1968"/>
            <a:chExt cx="912" cy="816"/>
          </a:xfrm>
        </p:grpSpPr>
        <p:sp>
          <p:nvSpPr>
            <p:cNvPr id="127135" name="Freeform 14">
              <a:extLst>
                <a:ext uri="{FF2B5EF4-FFF2-40B4-BE49-F238E27FC236}">
                  <a16:creationId xmlns:a16="http://schemas.microsoft.com/office/drawing/2014/main" id="{6E966857-2B5F-4C0E-9CF7-E952BF1001F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6" name="Freeform 15">
              <a:extLst>
                <a:ext uri="{FF2B5EF4-FFF2-40B4-BE49-F238E27FC236}">
                  <a16:creationId xmlns:a16="http://schemas.microsoft.com/office/drawing/2014/main" id="{69FAC243-B391-48A2-B7AF-5CF5F22D8EB3}"/>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7" name="Freeform 16">
              <a:extLst>
                <a:ext uri="{FF2B5EF4-FFF2-40B4-BE49-F238E27FC236}">
                  <a16:creationId xmlns:a16="http://schemas.microsoft.com/office/drawing/2014/main" id="{EF7266C2-0960-40E4-B741-5A458170E17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8" name="Freeform 17">
              <a:extLst>
                <a:ext uri="{FF2B5EF4-FFF2-40B4-BE49-F238E27FC236}">
                  <a16:creationId xmlns:a16="http://schemas.microsoft.com/office/drawing/2014/main" id="{FF894BFC-D913-4FD5-B4FB-BB71A9528EF5}"/>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9" name="Freeform 18">
              <a:extLst>
                <a:ext uri="{FF2B5EF4-FFF2-40B4-BE49-F238E27FC236}">
                  <a16:creationId xmlns:a16="http://schemas.microsoft.com/office/drawing/2014/main" id="{FD370B04-6F22-459D-9AEB-012BC959C392}"/>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40" name="Freeform 19">
              <a:extLst>
                <a:ext uri="{FF2B5EF4-FFF2-40B4-BE49-F238E27FC236}">
                  <a16:creationId xmlns:a16="http://schemas.microsoft.com/office/drawing/2014/main" id="{2FCB42BD-4A60-4092-88E4-76952715448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41" name="Freeform 20">
              <a:extLst>
                <a:ext uri="{FF2B5EF4-FFF2-40B4-BE49-F238E27FC236}">
                  <a16:creationId xmlns:a16="http://schemas.microsoft.com/office/drawing/2014/main" id="{41D8F003-95D9-4CD6-B02A-21232710395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42" name="Freeform 21">
              <a:extLst>
                <a:ext uri="{FF2B5EF4-FFF2-40B4-BE49-F238E27FC236}">
                  <a16:creationId xmlns:a16="http://schemas.microsoft.com/office/drawing/2014/main" id="{FBA793C9-4FFA-4294-A0AE-B2F2C293DDD0}"/>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43" name="Freeform 22">
              <a:extLst>
                <a:ext uri="{FF2B5EF4-FFF2-40B4-BE49-F238E27FC236}">
                  <a16:creationId xmlns:a16="http://schemas.microsoft.com/office/drawing/2014/main" id="{B03B141D-07DE-4819-86BD-40CC75110169}"/>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44" name="Freeform 23">
              <a:extLst>
                <a:ext uri="{FF2B5EF4-FFF2-40B4-BE49-F238E27FC236}">
                  <a16:creationId xmlns:a16="http://schemas.microsoft.com/office/drawing/2014/main" id="{2FA5B8F8-0F2F-43EC-AB6E-307447F915C6}"/>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45" name="Freeform 24">
              <a:extLst>
                <a:ext uri="{FF2B5EF4-FFF2-40B4-BE49-F238E27FC236}">
                  <a16:creationId xmlns:a16="http://schemas.microsoft.com/office/drawing/2014/main" id="{A372D0D9-7CD6-41F3-A2F8-DDFCE1FE84E8}"/>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6995" name="Group 13">
            <a:extLst>
              <a:ext uri="{FF2B5EF4-FFF2-40B4-BE49-F238E27FC236}">
                <a16:creationId xmlns:a16="http://schemas.microsoft.com/office/drawing/2014/main" id="{A1D8441E-16F5-4130-ADB5-77F68E5E73C6}"/>
              </a:ext>
            </a:extLst>
          </p:cNvPr>
          <p:cNvGrpSpPr>
            <a:grpSpLocks/>
          </p:cNvGrpSpPr>
          <p:nvPr/>
        </p:nvGrpSpPr>
        <p:grpSpPr bwMode="auto">
          <a:xfrm flipH="1">
            <a:off x="2765425" y="1817688"/>
            <a:ext cx="788988" cy="706437"/>
            <a:chOff x="864" y="1968"/>
            <a:chExt cx="912" cy="816"/>
          </a:xfrm>
        </p:grpSpPr>
        <p:sp>
          <p:nvSpPr>
            <p:cNvPr id="127124" name="Freeform 14">
              <a:extLst>
                <a:ext uri="{FF2B5EF4-FFF2-40B4-BE49-F238E27FC236}">
                  <a16:creationId xmlns:a16="http://schemas.microsoft.com/office/drawing/2014/main" id="{D5F06819-BFC5-4853-ABA2-1FF8E72698A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5" name="Freeform 15">
              <a:extLst>
                <a:ext uri="{FF2B5EF4-FFF2-40B4-BE49-F238E27FC236}">
                  <a16:creationId xmlns:a16="http://schemas.microsoft.com/office/drawing/2014/main" id="{8DB8D6EE-36F4-4ED7-A528-9551F9299FF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6" name="Freeform 16">
              <a:extLst>
                <a:ext uri="{FF2B5EF4-FFF2-40B4-BE49-F238E27FC236}">
                  <a16:creationId xmlns:a16="http://schemas.microsoft.com/office/drawing/2014/main" id="{01297D42-CA20-462F-9189-612375C99E2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7" name="Freeform 17">
              <a:extLst>
                <a:ext uri="{FF2B5EF4-FFF2-40B4-BE49-F238E27FC236}">
                  <a16:creationId xmlns:a16="http://schemas.microsoft.com/office/drawing/2014/main" id="{99BB2EC7-ABFA-41CE-95F1-F1DFB53ED9F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8" name="Freeform 18">
              <a:extLst>
                <a:ext uri="{FF2B5EF4-FFF2-40B4-BE49-F238E27FC236}">
                  <a16:creationId xmlns:a16="http://schemas.microsoft.com/office/drawing/2014/main" id="{487B0998-4D77-4263-B426-5BDFC8EA3AD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29" name="Freeform 19">
              <a:extLst>
                <a:ext uri="{FF2B5EF4-FFF2-40B4-BE49-F238E27FC236}">
                  <a16:creationId xmlns:a16="http://schemas.microsoft.com/office/drawing/2014/main" id="{094F3BCC-D937-47C9-A6BE-7441A764824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30" name="Freeform 20">
              <a:extLst>
                <a:ext uri="{FF2B5EF4-FFF2-40B4-BE49-F238E27FC236}">
                  <a16:creationId xmlns:a16="http://schemas.microsoft.com/office/drawing/2014/main" id="{8EDF1649-C3B9-4501-8588-6E68E4DBB5B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31" name="Freeform 21">
              <a:extLst>
                <a:ext uri="{FF2B5EF4-FFF2-40B4-BE49-F238E27FC236}">
                  <a16:creationId xmlns:a16="http://schemas.microsoft.com/office/drawing/2014/main" id="{36BD59D5-8945-4E06-9992-4033152C82A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2" name="Freeform 22">
              <a:extLst>
                <a:ext uri="{FF2B5EF4-FFF2-40B4-BE49-F238E27FC236}">
                  <a16:creationId xmlns:a16="http://schemas.microsoft.com/office/drawing/2014/main" id="{DA847FA9-0632-42B5-9951-777727B1825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3" name="Freeform 23">
              <a:extLst>
                <a:ext uri="{FF2B5EF4-FFF2-40B4-BE49-F238E27FC236}">
                  <a16:creationId xmlns:a16="http://schemas.microsoft.com/office/drawing/2014/main" id="{213C420A-7033-403A-9E0E-2EFF7E69B81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34" name="Freeform 24">
              <a:extLst>
                <a:ext uri="{FF2B5EF4-FFF2-40B4-BE49-F238E27FC236}">
                  <a16:creationId xmlns:a16="http://schemas.microsoft.com/office/drawing/2014/main" id="{E88C7208-BAF3-48E7-8EA3-3DA99F0C030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6996" name="Group 13">
            <a:extLst>
              <a:ext uri="{FF2B5EF4-FFF2-40B4-BE49-F238E27FC236}">
                <a16:creationId xmlns:a16="http://schemas.microsoft.com/office/drawing/2014/main" id="{C6894696-D5F6-4C0C-B074-32F3871A6F84}"/>
              </a:ext>
            </a:extLst>
          </p:cNvPr>
          <p:cNvGrpSpPr>
            <a:grpSpLocks/>
          </p:cNvGrpSpPr>
          <p:nvPr/>
        </p:nvGrpSpPr>
        <p:grpSpPr bwMode="auto">
          <a:xfrm flipH="1">
            <a:off x="1905000" y="3265488"/>
            <a:ext cx="788988" cy="706437"/>
            <a:chOff x="864" y="1968"/>
            <a:chExt cx="912" cy="816"/>
          </a:xfrm>
        </p:grpSpPr>
        <p:sp>
          <p:nvSpPr>
            <p:cNvPr id="127113" name="Freeform 14">
              <a:extLst>
                <a:ext uri="{FF2B5EF4-FFF2-40B4-BE49-F238E27FC236}">
                  <a16:creationId xmlns:a16="http://schemas.microsoft.com/office/drawing/2014/main" id="{1B0D7A5B-69FD-4CE8-9F3B-6BC1A70AF98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14" name="Freeform 15">
              <a:extLst>
                <a:ext uri="{FF2B5EF4-FFF2-40B4-BE49-F238E27FC236}">
                  <a16:creationId xmlns:a16="http://schemas.microsoft.com/office/drawing/2014/main" id="{392ABB4F-FFFE-44D2-B51A-2431B4847B8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15" name="Freeform 16">
              <a:extLst>
                <a:ext uri="{FF2B5EF4-FFF2-40B4-BE49-F238E27FC236}">
                  <a16:creationId xmlns:a16="http://schemas.microsoft.com/office/drawing/2014/main" id="{CE747B5A-291A-48C0-9EE1-6CF659A92299}"/>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16" name="Freeform 17">
              <a:extLst>
                <a:ext uri="{FF2B5EF4-FFF2-40B4-BE49-F238E27FC236}">
                  <a16:creationId xmlns:a16="http://schemas.microsoft.com/office/drawing/2014/main" id="{D98D29A9-5481-4656-8F6D-E5B56582FF8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17" name="Freeform 18">
              <a:extLst>
                <a:ext uri="{FF2B5EF4-FFF2-40B4-BE49-F238E27FC236}">
                  <a16:creationId xmlns:a16="http://schemas.microsoft.com/office/drawing/2014/main" id="{215D7CE0-4646-4BC5-AE49-5514A01473B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18" name="Freeform 19">
              <a:extLst>
                <a:ext uri="{FF2B5EF4-FFF2-40B4-BE49-F238E27FC236}">
                  <a16:creationId xmlns:a16="http://schemas.microsoft.com/office/drawing/2014/main" id="{9146DD7B-375F-4F9E-9D96-B1BE7E72008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19" name="Freeform 20">
              <a:extLst>
                <a:ext uri="{FF2B5EF4-FFF2-40B4-BE49-F238E27FC236}">
                  <a16:creationId xmlns:a16="http://schemas.microsoft.com/office/drawing/2014/main" id="{2EDD7451-8A99-44EC-9701-A42F9A26C3B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20" name="Freeform 21">
              <a:extLst>
                <a:ext uri="{FF2B5EF4-FFF2-40B4-BE49-F238E27FC236}">
                  <a16:creationId xmlns:a16="http://schemas.microsoft.com/office/drawing/2014/main" id="{96BB684A-18BE-4611-A0DA-6D06BEA0C9C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1" name="Freeform 22">
              <a:extLst>
                <a:ext uri="{FF2B5EF4-FFF2-40B4-BE49-F238E27FC236}">
                  <a16:creationId xmlns:a16="http://schemas.microsoft.com/office/drawing/2014/main" id="{A6DF0739-34DE-47D8-BDD2-65F8A2B280FF}"/>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2" name="Freeform 23">
              <a:extLst>
                <a:ext uri="{FF2B5EF4-FFF2-40B4-BE49-F238E27FC236}">
                  <a16:creationId xmlns:a16="http://schemas.microsoft.com/office/drawing/2014/main" id="{85AC4A6F-7B35-456A-A49E-CC840F75DB92}"/>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23" name="Freeform 24">
              <a:extLst>
                <a:ext uri="{FF2B5EF4-FFF2-40B4-BE49-F238E27FC236}">
                  <a16:creationId xmlns:a16="http://schemas.microsoft.com/office/drawing/2014/main" id="{4A867B3B-FBA0-45CD-B140-10650E4BB65D}"/>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6997" name="Group 24">
            <a:extLst>
              <a:ext uri="{FF2B5EF4-FFF2-40B4-BE49-F238E27FC236}">
                <a16:creationId xmlns:a16="http://schemas.microsoft.com/office/drawing/2014/main" id="{66EB6250-AFFD-4FA0-84AE-337E4900F133}"/>
              </a:ext>
            </a:extLst>
          </p:cNvPr>
          <p:cNvGrpSpPr>
            <a:grpSpLocks/>
          </p:cNvGrpSpPr>
          <p:nvPr/>
        </p:nvGrpSpPr>
        <p:grpSpPr bwMode="auto">
          <a:xfrm>
            <a:off x="6208713" y="3908425"/>
            <a:ext cx="204787" cy="298450"/>
            <a:chOff x="2208" y="1920"/>
            <a:chExt cx="1152" cy="1680"/>
          </a:xfrm>
        </p:grpSpPr>
        <p:sp>
          <p:nvSpPr>
            <p:cNvPr id="127109" name="Oval 25">
              <a:extLst>
                <a:ext uri="{FF2B5EF4-FFF2-40B4-BE49-F238E27FC236}">
                  <a16:creationId xmlns:a16="http://schemas.microsoft.com/office/drawing/2014/main" id="{EDA29027-F2CC-4D14-B181-A4D83A1ED09E}"/>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10" name="Oval 26">
              <a:extLst>
                <a:ext uri="{FF2B5EF4-FFF2-40B4-BE49-F238E27FC236}">
                  <a16:creationId xmlns:a16="http://schemas.microsoft.com/office/drawing/2014/main" id="{0330E119-F7D2-4AA8-9D57-B35C476561F7}"/>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7111" name="AutoShape 27">
              <a:extLst>
                <a:ext uri="{FF2B5EF4-FFF2-40B4-BE49-F238E27FC236}">
                  <a16:creationId xmlns:a16="http://schemas.microsoft.com/office/drawing/2014/main" id="{255B7777-89B4-45A0-BEDA-855F1613CFDE}"/>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7112" name="AutoShape 28">
              <a:extLst>
                <a:ext uri="{FF2B5EF4-FFF2-40B4-BE49-F238E27FC236}">
                  <a16:creationId xmlns:a16="http://schemas.microsoft.com/office/drawing/2014/main" id="{89B7C986-F074-4447-8B30-20CF06B2B6EB}"/>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6998" name="Group 13">
            <a:extLst>
              <a:ext uri="{FF2B5EF4-FFF2-40B4-BE49-F238E27FC236}">
                <a16:creationId xmlns:a16="http://schemas.microsoft.com/office/drawing/2014/main" id="{A37306E3-E23E-4DEB-9E53-AF71C9272A11}"/>
              </a:ext>
            </a:extLst>
          </p:cNvPr>
          <p:cNvGrpSpPr>
            <a:grpSpLocks/>
          </p:cNvGrpSpPr>
          <p:nvPr/>
        </p:nvGrpSpPr>
        <p:grpSpPr bwMode="auto">
          <a:xfrm flipH="1">
            <a:off x="1468438" y="4524375"/>
            <a:ext cx="788987" cy="706438"/>
            <a:chOff x="864" y="1968"/>
            <a:chExt cx="912" cy="816"/>
          </a:xfrm>
        </p:grpSpPr>
        <p:sp>
          <p:nvSpPr>
            <p:cNvPr id="127098" name="Freeform 14">
              <a:extLst>
                <a:ext uri="{FF2B5EF4-FFF2-40B4-BE49-F238E27FC236}">
                  <a16:creationId xmlns:a16="http://schemas.microsoft.com/office/drawing/2014/main" id="{284639A2-95E5-439B-AF76-DB0FC2BA1CA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9" name="Freeform 15">
              <a:extLst>
                <a:ext uri="{FF2B5EF4-FFF2-40B4-BE49-F238E27FC236}">
                  <a16:creationId xmlns:a16="http://schemas.microsoft.com/office/drawing/2014/main" id="{54C11169-3D5E-4BFE-BF89-36FBD4C2786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0" name="Freeform 16">
              <a:extLst>
                <a:ext uri="{FF2B5EF4-FFF2-40B4-BE49-F238E27FC236}">
                  <a16:creationId xmlns:a16="http://schemas.microsoft.com/office/drawing/2014/main" id="{9DBC6709-73F1-4DAC-A3D3-30A0FBB8B15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1" name="Freeform 17">
              <a:extLst>
                <a:ext uri="{FF2B5EF4-FFF2-40B4-BE49-F238E27FC236}">
                  <a16:creationId xmlns:a16="http://schemas.microsoft.com/office/drawing/2014/main" id="{47F6897B-03DF-43C5-BD60-5DDE9C5C64C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2" name="Freeform 18">
              <a:extLst>
                <a:ext uri="{FF2B5EF4-FFF2-40B4-BE49-F238E27FC236}">
                  <a16:creationId xmlns:a16="http://schemas.microsoft.com/office/drawing/2014/main" id="{54379C5C-F808-4AD8-B9C5-E4C03DE1B87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03" name="Freeform 19">
              <a:extLst>
                <a:ext uri="{FF2B5EF4-FFF2-40B4-BE49-F238E27FC236}">
                  <a16:creationId xmlns:a16="http://schemas.microsoft.com/office/drawing/2014/main" id="{010593D2-DF30-4A43-AB0B-502772FA715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04" name="Freeform 20">
              <a:extLst>
                <a:ext uri="{FF2B5EF4-FFF2-40B4-BE49-F238E27FC236}">
                  <a16:creationId xmlns:a16="http://schemas.microsoft.com/office/drawing/2014/main" id="{0BF92BD7-F260-4774-A390-C77E24845C2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105" name="Freeform 21">
              <a:extLst>
                <a:ext uri="{FF2B5EF4-FFF2-40B4-BE49-F238E27FC236}">
                  <a16:creationId xmlns:a16="http://schemas.microsoft.com/office/drawing/2014/main" id="{E4FC4A03-9A94-42D1-B22E-49636B71693A}"/>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6" name="Freeform 22">
              <a:extLst>
                <a:ext uri="{FF2B5EF4-FFF2-40B4-BE49-F238E27FC236}">
                  <a16:creationId xmlns:a16="http://schemas.microsoft.com/office/drawing/2014/main" id="{D78A5958-1FA7-42CD-ADB7-A5FD9031A81D}"/>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7" name="Freeform 23">
              <a:extLst>
                <a:ext uri="{FF2B5EF4-FFF2-40B4-BE49-F238E27FC236}">
                  <a16:creationId xmlns:a16="http://schemas.microsoft.com/office/drawing/2014/main" id="{60840ECB-9114-4EA1-932A-9417C77B2F7F}"/>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108" name="Freeform 24">
              <a:extLst>
                <a:ext uri="{FF2B5EF4-FFF2-40B4-BE49-F238E27FC236}">
                  <a16:creationId xmlns:a16="http://schemas.microsoft.com/office/drawing/2014/main" id="{9E1ECDCE-5304-481E-804C-A9115A1234B2}"/>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6999" name="Group 13">
            <a:extLst>
              <a:ext uri="{FF2B5EF4-FFF2-40B4-BE49-F238E27FC236}">
                <a16:creationId xmlns:a16="http://schemas.microsoft.com/office/drawing/2014/main" id="{5743E47C-AA9F-4645-A015-1DC01D65A987}"/>
              </a:ext>
            </a:extLst>
          </p:cNvPr>
          <p:cNvGrpSpPr>
            <a:grpSpLocks/>
          </p:cNvGrpSpPr>
          <p:nvPr/>
        </p:nvGrpSpPr>
        <p:grpSpPr bwMode="auto">
          <a:xfrm flipH="1">
            <a:off x="3630613" y="1403350"/>
            <a:ext cx="788987" cy="704850"/>
            <a:chOff x="864" y="1968"/>
            <a:chExt cx="912" cy="816"/>
          </a:xfrm>
        </p:grpSpPr>
        <p:sp>
          <p:nvSpPr>
            <p:cNvPr id="127087" name="Freeform 14">
              <a:extLst>
                <a:ext uri="{FF2B5EF4-FFF2-40B4-BE49-F238E27FC236}">
                  <a16:creationId xmlns:a16="http://schemas.microsoft.com/office/drawing/2014/main" id="{4C56B1AF-6246-4A0C-9312-2FA5249CDE1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8" name="Freeform 15">
              <a:extLst>
                <a:ext uri="{FF2B5EF4-FFF2-40B4-BE49-F238E27FC236}">
                  <a16:creationId xmlns:a16="http://schemas.microsoft.com/office/drawing/2014/main" id="{CF01A13E-250E-4058-BE48-4018D38AC52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9" name="Freeform 16">
              <a:extLst>
                <a:ext uri="{FF2B5EF4-FFF2-40B4-BE49-F238E27FC236}">
                  <a16:creationId xmlns:a16="http://schemas.microsoft.com/office/drawing/2014/main" id="{C0A04D00-0B71-409E-81DC-1B5DAAE15CC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0" name="Freeform 17">
              <a:extLst>
                <a:ext uri="{FF2B5EF4-FFF2-40B4-BE49-F238E27FC236}">
                  <a16:creationId xmlns:a16="http://schemas.microsoft.com/office/drawing/2014/main" id="{6B5EBBB8-F44D-45FC-BF52-CC8660B1196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1" name="Freeform 18">
              <a:extLst>
                <a:ext uri="{FF2B5EF4-FFF2-40B4-BE49-F238E27FC236}">
                  <a16:creationId xmlns:a16="http://schemas.microsoft.com/office/drawing/2014/main" id="{52789B95-80EF-4384-B5C4-EF028801708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92" name="Freeform 19">
              <a:extLst>
                <a:ext uri="{FF2B5EF4-FFF2-40B4-BE49-F238E27FC236}">
                  <a16:creationId xmlns:a16="http://schemas.microsoft.com/office/drawing/2014/main" id="{8EE8D2B6-47BA-480F-A1B2-BB966AF2BA4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93" name="Freeform 20">
              <a:extLst>
                <a:ext uri="{FF2B5EF4-FFF2-40B4-BE49-F238E27FC236}">
                  <a16:creationId xmlns:a16="http://schemas.microsoft.com/office/drawing/2014/main" id="{47865274-F53E-468C-9D81-7248ACD5FD70}"/>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94" name="Freeform 21">
              <a:extLst>
                <a:ext uri="{FF2B5EF4-FFF2-40B4-BE49-F238E27FC236}">
                  <a16:creationId xmlns:a16="http://schemas.microsoft.com/office/drawing/2014/main" id="{E57D31B9-558A-4B4F-8E7D-E35A24959FE2}"/>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5" name="Freeform 22">
              <a:extLst>
                <a:ext uri="{FF2B5EF4-FFF2-40B4-BE49-F238E27FC236}">
                  <a16:creationId xmlns:a16="http://schemas.microsoft.com/office/drawing/2014/main" id="{BD02FAFC-3338-4158-B8AE-F4C703CCA52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6" name="Freeform 23">
              <a:extLst>
                <a:ext uri="{FF2B5EF4-FFF2-40B4-BE49-F238E27FC236}">
                  <a16:creationId xmlns:a16="http://schemas.microsoft.com/office/drawing/2014/main" id="{9BD69437-4AA4-4FE6-B0DB-14CA73DB71B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97" name="Freeform 24">
              <a:extLst>
                <a:ext uri="{FF2B5EF4-FFF2-40B4-BE49-F238E27FC236}">
                  <a16:creationId xmlns:a16="http://schemas.microsoft.com/office/drawing/2014/main" id="{2C71F3D5-C567-4BCB-955C-3BC125A09A9C}"/>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0" name="Group 13">
            <a:extLst>
              <a:ext uri="{FF2B5EF4-FFF2-40B4-BE49-F238E27FC236}">
                <a16:creationId xmlns:a16="http://schemas.microsoft.com/office/drawing/2014/main" id="{2D83D440-13F4-4E25-812C-353761CCA9D7}"/>
              </a:ext>
            </a:extLst>
          </p:cNvPr>
          <p:cNvGrpSpPr>
            <a:grpSpLocks/>
          </p:cNvGrpSpPr>
          <p:nvPr/>
        </p:nvGrpSpPr>
        <p:grpSpPr bwMode="auto">
          <a:xfrm flipH="1">
            <a:off x="1468438" y="5486400"/>
            <a:ext cx="788987" cy="706438"/>
            <a:chOff x="864" y="1968"/>
            <a:chExt cx="912" cy="816"/>
          </a:xfrm>
        </p:grpSpPr>
        <p:sp>
          <p:nvSpPr>
            <p:cNvPr id="127076" name="Freeform 14">
              <a:extLst>
                <a:ext uri="{FF2B5EF4-FFF2-40B4-BE49-F238E27FC236}">
                  <a16:creationId xmlns:a16="http://schemas.microsoft.com/office/drawing/2014/main" id="{580AEA3D-BE8E-4B2E-BCED-BCB183C6E54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7" name="Freeform 15">
              <a:extLst>
                <a:ext uri="{FF2B5EF4-FFF2-40B4-BE49-F238E27FC236}">
                  <a16:creationId xmlns:a16="http://schemas.microsoft.com/office/drawing/2014/main" id="{CFB156BD-677F-4D50-B506-32272457E47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8" name="Freeform 16">
              <a:extLst>
                <a:ext uri="{FF2B5EF4-FFF2-40B4-BE49-F238E27FC236}">
                  <a16:creationId xmlns:a16="http://schemas.microsoft.com/office/drawing/2014/main" id="{293C4C40-DA25-4185-A20E-F3F69640F8D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9" name="Freeform 17">
              <a:extLst>
                <a:ext uri="{FF2B5EF4-FFF2-40B4-BE49-F238E27FC236}">
                  <a16:creationId xmlns:a16="http://schemas.microsoft.com/office/drawing/2014/main" id="{7BC3CCF5-24CE-44DF-BCEB-A31DF07D00A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0" name="Freeform 18">
              <a:extLst>
                <a:ext uri="{FF2B5EF4-FFF2-40B4-BE49-F238E27FC236}">
                  <a16:creationId xmlns:a16="http://schemas.microsoft.com/office/drawing/2014/main" id="{515488E8-E848-47F4-8512-904CD873DDD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81" name="Freeform 19">
              <a:extLst>
                <a:ext uri="{FF2B5EF4-FFF2-40B4-BE49-F238E27FC236}">
                  <a16:creationId xmlns:a16="http://schemas.microsoft.com/office/drawing/2014/main" id="{F36091E0-55BA-4579-832C-712909E315B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82" name="Freeform 20">
              <a:extLst>
                <a:ext uri="{FF2B5EF4-FFF2-40B4-BE49-F238E27FC236}">
                  <a16:creationId xmlns:a16="http://schemas.microsoft.com/office/drawing/2014/main" id="{26BE098B-70AD-4ED4-AA01-B45D236C313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83" name="Freeform 21">
              <a:extLst>
                <a:ext uri="{FF2B5EF4-FFF2-40B4-BE49-F238E27FC236}">
                  <a16:creationId xmlns:a16="http://schemas.microsoft.com/office/drawing/2014/main" id="{32B9881D-79B1-4A4C-ADDD-AF0C3DE3157C}"/>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4" name="Freeform 22">
              <a:extLst>
                <a:ext uri="{FF2B5EF4-FFF2-40B4-BE49-F238E27FC236}">
                  <a16:creationId xmlns:a16="http://schemas.microsoft.com/office/drawing/2014/main" id="{B9EC66B1-41D4-42EB-8761-5B291843B34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5" name="Freeform 23">
              <a:extLst>
                <a:ext uri="{FF2B5EF4-FFF2-40B4-BE49-F238E27FC236}">
                  <a16:creationId xmlns:a16="http://schemas.microsoft.com/office/drawing/2014/main" id="{3583C3BC-874B-4409-B2A9-898EB01CBB24}"/>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86" name="Freeform 24">
              <a:extLst>
                <a:ext uri="{FF2B5EF4-FFF2-40B4-BE49-F238E27FC236}">
                  <a16:creationId xmlns:a16="http://schemas.microsoft.com/office/drawing/2014/main" id="{92E02A9F-01E4-47DB-9694-F6F14D41F7B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1" name="Group 13">
            <a:extLst>
              <a:ext uri="{FF2B5EF4-FFF2-40B4-BE49-F238E27FC236}">
                <a16:creationId xmlns:a16="http://schemas.microsoft.com/office/drawing/2014/main" id="{B53ED57F-0994-4A8B-B674-8877DB134712}"/>
              </a:ext>
            </a:extLst>
          </p:cNvPr>
          <p:cNvGrpSpPr>
            <a:grpSpLocks/>
          </p:cNvGrpSpPr>
          <p:nvPr/>
        </p:nvGrpSpPr>
        <p:grpSpPr bwMode="auto">
          <a:xfrm flipH="1">
            <a:off x="2259013" y="4572000"/>
            <a:ext cx="788987" cy="706438"/>
            <a:chOff x="864" y="1968"/>
            <a:chExt cx="912" cy="816"/>
          </a:xfrm>
        </p:grpSpPr>
        <p:sp>
          <p:nvSpPr>
            <p:cNvPr id="127065" name="Freeform 14">
              <a:extLst>
                <a:ext uri="{FF2B5EF4-FFF2-40B4-BE49-F238E27FC236}">
                  <a16:creationId xmlns:a16="http://schemas.microsoft.com/office/drawing/2014/main" id="{81EF4DF7-E507-4EB1-A5C8-43AA604063D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6" name="Freeform 15">
              <a:extLst>
                <a:ext uri="{FF2B5EF4-FFF2-40B4-BE49-F238E27FC236}">
                  <a16:creationId xmlns:a16="http://schemas.microsoft.com/office/drawing/2014/main" id="{C353E2B9-D02A-4D36-92C1-CEE8323A29A7}"/>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7" name="Freeform 16">
              <a:extLst>
                <a:ext uri="{FF2B5EF4-FFF2-40B4-BE49-F238E27FC236}">
                  <a16:creationId xmlns:a16="http://schemas.microsoft.com/office/drawing/2014/main" id="{A5A379E0-D1E8-4824-A741-FFF272F3CA0B}"/>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8" name="Freeform 17">
              <a:extLst>
                <a:ext uri="{FF2B5EF4-FFF2-40B4-BE49-F238E27FC236}">
                  <a16:creationId xmlns:a16="http://schemas.microsoft.com/office/drawing/2014/main" id="{172CBD08-C584-4D93-AD78-4DA4339F617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9" name="Freeform 18">
              <a:extLst>
                <a:ext uri="{FF2B5EF4-FFF2-40B4-BE49-F238E27FC236}">
                  <a16:creationId xmlns:a16="http://schemas.microsoft.com/office/drawing/2014/main" id="{B818792B-B607-42B7-8C81-39360A7CD98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70" name="Freeform 19">
              <a:extLst>
                <a:ext uri="{FF2B5EF4-FFF2-40B4-BE49-F238E27FC236}">
                  <a16:creationId xmlns:a16="http://schemas.microsoft.com/office/drawing/2014/main" id="{FFA1EC73-ED77-47EC-BFFA-E13545D49D5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71" name="Freeform 20">
              <a:extLst>
                <a:ext uri="{FF2B5EF4-FFF2-40B4-BE49-F238E27FC236}">
                  <a16:creationId xmlns:a16="http://schemas.microsoft.com/office/drawing/2014/main" id="{4730ACBA-AEF4-4523-9790-720244E0EA6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72" name="Freeform 21">
              <a:extLst>
                <a:ext uri="{FF2B5EF4-FFF2-40B4-BE49-F238E27FC236}">
                  <a16:creationId xmlns:a16="http://schemas.microsoft.com/office/drawing/2014/main" id="{E2E70B0F-DB42-4B30-9238-DC5E061200D0}"/>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3" name="Freeform 22">
              <a:extLst>
                <a:ext uri="{FF2B5EF4-FFF2-40B4-BE49-F238E27FC236}">
                  <a16:creationId xmlns:a16="http://schemas.microsoft.com/office/drawing/2014/main" id="{65669555-0380-4F6A-9206-22214D965C9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4" name="Freeform 23">
              <a:extLst>
                <a:ext uri="{FF2B5EF4-FFF2-40B4-BE49-F238E27FC236}">
                  <a16:creationId xmlns:a16="http://schemas.microsoft.com/office/drawing/2014/main" id="{DBA849B4-79F1-4C6F-B6A4-47C1DCD637E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75" name="Freeform 24">
              <a:extLst>
                <a:ext uri="{FF2B5EF4-FFF2-40B4-BE49-F238E27FC236}">
                  <a16:creationId xmlns:a16="http://schemas.microsoft.com/office/drawing/2014/main" id="{DEB1A40C-6B1E-499F-804F-8D63613EB867}"/>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2" name="Group 13">
            <a:extLst>
              <a:ext uri="{FF2B5EF4-FFF2-40B4-BE49-F238E27FC236}">
                <a16:creationId xmlns:a16="http://schemas.microsoft.com/office/drawing/2014/main" id="{967969F4-1B6B-4757-BFC2-42CDFFA02C82}"/>
              </a:ext>
            </a:extLst>
          </p:cNvPr>
          <p:cNvGrpSpPr>
            <a:grpSpLocks/>
          </p:cNvGrpSpPr>
          <p:nvPr/>
        </p:nvGrpSpPr>
        <p:grpSpPr bwMode="auto">
          <a:xfrm flipH="1">
            <a:off x="2259013" y="5535613"/>
            <a:ext cx="788987" cy="706437"/>
            <a:chOff x="864" y="1968"/>
            <a:chExt cx="912" cy="816"/>
          </a:xfrm>
        </p:grpSpPr>
        <p:sp>
          <p:nvSpPr>
            <p:cNvPr id="127054" name="Freeform 14">
              <a:extLst>
                <a:ext uri="{FF2B5EF4-FFF2-40B4-BE49-F238E27FC236}">
                  <a16:creationId xmlns:a16="http://schemas.microsoft.com/office/drawing/2014/main" id="{A7B0F575-B0F1-4EB4-9989-031774CE3C5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5" name="Freeform 15">
              <a:extLst>
                <a:ext uri="{FF2B5EF4-FFF2-40B4-BE49-F238E27FC236}">
                  <a16:creationId xmlns:a16="http://schemas.microsoft.com/office/drawing/2014/main" id="{8CCEB717-8D93-4B02-8624-CF00C0763D5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6" name="Freeform 16">
              <a:extLst>
                <a:ext uri="{FF2B5EF4-FFF2-40B4-BE49-F238E27FC236}">
                  <a16:creationId xmlns:a16="http://schemas.microsoft.com/office/drawing/2014/main" id="{7B919162-C241-47DE-B572-9EAA95E8E0AA}"/>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7" name="Freeform 17">
              <a:extLst>
                <a:ext uri="{FF2B5EF4-FFF2-40B4-BE49-F238E27FC236}">
                  <a16:creationId xmlns:a16="http://schemas.microsoft.com/office/drawing/2014/main" id="{E479760D-1A75-48E7-B899-E97E68044F92}"/>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8" name="Freeform 18">
              <a:extLst>
                <a:ext uri="{FF2B5EF4-FFF2-40B4-BE49-F238E27FC236}">
                  <a16:creationId xmlns:a16="http://schemas.microsoft.com/office/drawing/2014/main" id="{A71554EB-DD40-4402-B33E-E6D7E71C390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59" name="Freeform 19">
              <a:extLst>
                <a:ext uri="{FF2B5EF4-FFF2-40B4-BE49-F238E27FC236}">
                  <a16:creationId xmlns:a16="http://schemas.microsoft.com/office/drawing/2014/main" id="{75C82496-F549-4B97-98D6-FF92CF5C9BF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60" name="Freeform 20">
              <a:extLst>
                <a:ext uri="{FF2B5EF4-FFF2-40B4-BE49-F238E27FC236}">
                  <a16:creationId xmlns:a16="http://schemas.microsoft.com/office/drawing/2014/main" id="{2635EAF5-6154-40EA-BA23-896BCA92A3E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61" name="Freeform 21">
              <a:extLst>
                <a:ext uri="{FF2B5EF4-FFF2-40B4-BE49-F238E27FC236}">
                  <a16:creationId xmlns:a16="http://schemas.microsoft.com/office/drawing/2014/main" id="{AA02AC14-F2F7-4F7F-9E7B-2008FD50AD87}"/>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2" name="Freeform 22">
              <a:extLst>
                <a:ext uri="{FF2B5EF4-FFF2-40B4-BE49-F238E27FC236}">
                  <a16:creationId xmlns:a16="http://schemas.microsoft.com/office/drawing/2014/main" id="{256769DA-0502-4900-A1CE-C2F45EF29981}"/>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3" name="Freeform 23">
              <a:extLst>
                <a:ext uri="{FF2B5EF4-FFF2-40B4-BE49-F238E27FC236}">
                  <a16:creationId xmlns:a16="http://schemas.microsoft.com/office/drawing/2014/main" id="{F191B6F1-D4E8-4F95-958E-F56A338EEDBD}"/>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64" name="Freeform 24">
              <a:extLst>
                <a:ext uri="{FF2B5EF4-FFF2-40B4-BE49-F238E27FC236}">
                  <a16:creationId xmlns:a16="http://schemas.microsoft.com/office/drawing/2014/main" id="{740C4902-6D93-4196-9E92-2F9812CB806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3" name="Group 13">
            <a:extLst>
              <a:ext uri="{FF2B5EF4-FFF2-40B4-BE49-F238E27FC236}">
                <a16:creationId xmlns:a16="http://schemas.microsoft.com/office/drawing/2014/main" id="{6FB7F479-94BA-482E-BC99-16080DCFCBE0}"/>
              </a:ext>
            </a:extLst>
          </p:cNvPr>
          <p:cNvGrpSpPr>
            <a:grpSpLocks/>
          </p:cNvGrpSpPr>
          <p:nvPr/>
        </p:nvGrpSpPr>
        <p:grpSpPr bwMode="auto">
          <a:xfrm flipH="1">
            <a:off x="5565775" y="4475163"/>
            <a:ext cx="790575" cy="706437"/>
            <a:chOff x="864" y="1968"/>
            <a:chExt cx="912" cy="816"/>
          </a:xfrm>
        </p:grpSpPr>
        <p:sp>
          <p:nvSpPr>
            <p:cNvPr id="127043" name="Freeform 14">
              <a:extLst>
                <a:ext uri="{FF2B5EF4-FFF2-40B4-BE49-F238E27FC236}">
                  <a16:creationId xmlns:a16="http://schemas.microsoft.com/office/drawing/2014/main" id="{1EFDC47E-A466-494E-999F-6282275B588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4" name="Freeform 15">
              <a:extLst>
                <a:ext uri="{FF2B5EF4-FFF2-40B4-BE49-F238E27FC236}">
                  <a16:creationId xmlns:a16="http://schemas.microsoft.com/office/drawing/2014/main" id="{20BA4154-4382-4B63-ABEA-2702B021488C}"/>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5" name="Freeform 16">
              <a:extLst>
                <a:ext uri="{FF2B5EF4-FFF2-40B4-BE49-F238E27FC236}">
                  <a16:creationId xmlns:a16="http://schemas.microsoft.com/office/drawing/2014/main" id="{D130BE93-D32A-4AD6-9180-D1ACDEDDB547}"/>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6" name="Freeform 17">
              <a:extLst>
                <a:ext uri="{FF2B5EF4-FFF2-40B4-BE49-F238E27FC236}">
                  <a16:creationId xmlns:a16="http://schemas.microsoft.com/office/drawing/2014/main" id="{41E9745B-7D1A-4DF1-9955-9A5265F20B82}"/>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7" name="Freeform 18">
              <a:extLst>
                <a:ext uri="{FF2B5EF4-FFF2-40B4-BE49-F238E27FC236}">
                  <a16:creationId xmlns:a16="http://schemas.microsoft.com/office/drawing/2014/main" id="{2B090AB9-AD01-49B9-82DF-1976C37EF0A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48" name="Freeform 19">
              <a:extLst>
                <a:ext uri="{FF2B5EF4-FFF2-40B4-BE49-F238E27FC236}">
                  <a16:creationId xmlns:a16="http://schemas.microsoft.com/office/drawing/2014/main" id="{A0CC0CA6-1ADD-40C1-997C-7D0ACEFD95F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49" name="Freeform 20">
              <a:extLst>
                <a:ext uri="{FF2B5EF4-FFF2-40B4-BE49-F238E27FC236}">
                  <a16:creationId xmlns:a16="http://schemas.microsoft.com/office/drawing/2014/main" id="{5C04FBB5-93F0-44E5-82FB-8CE3F1041A2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50" name="Freeform 21">
              <a:extLst>
                <a:ext uri="{FF2B5EF4-FFF2-40B4-BE49-F238E27FC236}">
                  <a16:creationId xmlns:a16="http://schemas.microsoft.com/office/drawing/2014/main" id="{9AD490BE-8657-4E7F-838C-2D95F609C23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1" name="Freeform 22">
              <a:extLst>
                <a:ext uri="{FF2B5EF4-FFF2-40B4-BE49-F238E27FC236}">
                  <a16:creationId xmlns:a16="http://schemas.microsoft.com/office/drawing/2014/main" id="{C9AF9C52-295D-4755-B61F-F294D7A5E856}"/>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2" name="Freeform 23">
              <a:extLst>
                <a:ext uri="{FF2B5EF4-FFF2-40B4-BE49-F238E27FC236}">
                  <a16:creationId xmlns:a16="http://schemas.microsoft.com/office/drawing/2014/main" id="{619C3BA2-047F-46A3-B3EE-A7772459FEA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53" name="Freeform 24">
              <a:extLst>
                <a:ext uri="{FF2B5EF4-FFF2-40B4-BE49-F238E27FC236}">
                  <a16:creationId xmlns:a16="http://schemas.microsoft.com/office/drawing/2014/main" id="{9C1D92DB-DAF3-4B7C-A25D-BB7EFF59CBAC}"/>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4" name="Group 13">
            <a:extLst>
              <a:ext uri="{FF2B5EF4-FFF2-40B4-BE49-F238E27FC236}">
                <a16:creationId xmlns:a16="http://schemas.microsoft.com/office/drawing/2014/main" id="{E5BE8CE9-88D5-4939-9A96-354253AC2E3D}"/>
              </a:ext>
            </a:extLst>
          </p:cNvPr>
          <p:cNvGrpSpPr>
            <a:grpSpLocks/>
          </p:cNvGrpSpPr>
          <p:nvPr/>
        </p:nvGrpSpPr>
        <p:grpSpPr bwMode="auto">
          <a:xfrm flipH="1">
            <a:off x="5565775" y="5438775"/>
            <a:ext cx="790575" cy="706438"/>
            <a:chOff x="864" y="1968"/>
            <a:chExt cx="912" cy="816"/>
          </a:xfrm>
        </p:grpSpPr>
        <p:sp>
          <p:nvSpPr>
            <p:cNvPr id="127032" name="Freeform 14">
              <a:extLst>
                <a:ext uri="{FF2B5EF4-FFF2-40B4-BE49-F238E27FC236}">
                  <a16:creationId xmlns:a16="http://schemas.microsoft.com/office/drawing/2014/main" id="{691E3136-E685-4EF7-A9D0-A1123B962F9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3" name="Freeform 15">
              <a:extLst>
                <a:ext uri="{FF2B5EF4-FFF2-40B4-BE49-F238E27FC236}">
                  <a16:creationId xmlns:a16="http://schemas.microsoft.com/office/drawing/2014/main" id="{10A70955-9D94-4D5E-9071-D307D4629B68}"/>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4" name="Freeform 16">
              <a:extLst>
                <a:ext uri="{FF2B5EF4-FFF2-40B4-BE49-F238E27FC236}">
                  <a16:creationId xmlns:a16="http://schemas.microsoft.com/office/drawing/2014/main" id="{FF6CB56D-BFC3-43B9-9BF5-9E28E3B2BD8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5" name="Freeform 17">
              <a:extLst>
                <a:ext uri="{FF2B5EF4-FFF2-40B4-BE49-F238E27FC236}">
                  <a16:creationId xmlns:a16="http://schemas.microsoft.com/office/drawing/2014/main" id="{3B08DE43-32B9-4FF2-A9D9-D8B73C06649C}"/>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6" name="Freeform 18">
              <a:extLst>
                <a:ext uri="{FF2B5EF4-FFF2-40B4-BE49-F238E27FC236}">
                  <a16:creationId xmlns:a16="http://schemas.microsoft.com/office/drawing/2014/main" id="{7059E0D9-EB8D-416F-9EED-BCE51377E8C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37" name="Freeform 19">
              <a:extLst>
                <a:ext uri="{FF2B5EF4-FFF2-40B4-BE49-F238E27FC236}">
                  <a16:creationId xmlns:a16="http://schemas.microsoft.com/office/drawing/2014/main" id="{F9B564BA-30C4-4DDF-9ECF-BFC900D1B39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38" name="Freeform 20">
              <a:extLst>
                <a:ext uri="{FF2B5EF4-FFF2-40B4-BE49-F238E27FC236}">
                  <a16:creationId xmlns:a16="http://schemas.microsoft.com/office/drawing/2014/main" id="{8AC38669-DDAC-4964-B22B-73302BFC71C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39" name="Freeform 21">
              <a:extLst>
                <a:ext uri="{FF2B5EF4-FFF2-40B4-BE49-F238E27FC236}">
                  <a16:creationId xmlns:a16="http://schemas.microsoft.com/office/drawing/2014/main" id="{D356C173-0E28-4ED9-B6DC-3990500841D8}"/>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0" name="Freeform 22">
              <a:extLst>
                <a:ext uri="{FF2B5EF4-FFF2-40B4-BE49-F238E27FC236}">
                  <a16:creationId xmlns:a16="http://schemas.microsoft.com/office/drawing/2014/main" id="{BE36B82F-D1BA-40BC-8466-EEAF94E8778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1" name="Freeform 23">
              <a:extLst>
                <a:ext uri="{FF2B5EF4-FFF2-40B4-BE49-F238E27FC236}">
                  <a16:creationId xmlns:a16="http://schemas.microsoft.com/office/drawing/2014/main" id="{416584D8-43AE-44C1-8539-F5D59BD351A3}"/>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42" name="Freeform 24">
              <a:extLst>
                <a:ext uri="{FF2B5EF4-FFF2-40B4-BE49-F238E27FC236}">
                  <a16:creationId xmlns:a16="http://schemas.microsoft.com/office/drawing/2014/main" id="{5532A6BF-E27D-45C8-8039-1BF05C165E01}"/>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5" name="Group 13">
            <a:extLst>
              <a:ext uri="{FF2B5EF4-FFF2-40B4-BE49-F238E27FC236}">
                <a16:creationId xmlns:a16="http://schemas.microsoft.com/office/drawing/2014/main" id="{4229BF9C-2799-42AB-B12E-93E80455A326}"/>
              </a:ext>
            </a:extLst>
          </p:cNvPr>
          <p:cNvGrpSpPr>
            <a:grpSpLocks/>
          </p:cNvGrpSpPr>
          <p:nvPr/>
        </p:nvGrpSpPr>
        <p:grpSpPr bwMode="auto">
          <a:xfrm flipH="1">
            <a:off x="6356350" y="4522788"/>
            <a:ext cx="790575" cy="706437"/>
            <a:chOff x="864" y="1968"/>
            <a:chExt cx="912" cy="816"/>
          </a:xfrm>
        </p:grpSpPr>
        <p:sp>
          <p:nvSpPr>
            <p:cNvPr id="127021" name="Freeform 14">
              <a:extLst>
                <a:ext uri="{FF2B5EF4-FFF2-40B4-BE49-F238E27FC236}">
                  <a16:creationId xmlns:a16="http://schemas.microsoft.com/office/drawing/2014/main" id="{66F66C10-9557-4FD4-9A6F-AC0C3C16E8C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2" name="Freeform 15">
              <a:extLst>
                <a:ext uri="{FF2B5EF4-FFF2-40B4-BE49-F238E27FC236}">
                  <a16:creationId xmlns:a16="http://schemas.microsoft.com/office/drawing/2014/main" id="{97CB3E32-2481-4FAC-961B-F89089479DD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3" name="Freeform 16">
              <a:extLst>
                <a:ext uri="{FF2B5EF4-FFF2-40B4-BE49-F238E27FC236}">
                  <a16:creationId xmlns:a16="http://schemas.microsoft.com/office/drawing/2014/main" id="{6B542C36-0287-412F-9E1A-51098D8CAC6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4" name="Freeform 17">
              <a:extLst>
                <a:ext uri="{FF2B5EF4-FFF2-40B4-BE49-F238E27FC236}">
                  <a16:creationId xmlns:a16="http://schemas.microsoft.com/office/drawing/2014/main" id="{A6368BAF-F35D-4D39-BE9D-34962FC8121C}"/>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5" name="Freeform 18">
              <a:extLst>
                <a:ext uri="{FF2B5EF4-FFF2-40B4-BE49-F238E27FC236}">
                  <a16:creationId xmlns:a16="http://schemas.microsoft.com/office/drawing/2014/main" id="{3C0F49A7-3EA3-44C8-B431-D1EDBDB75AD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26" name="Freeform 19">
              <a:extLst>
                <a:ext uri="{FF2B5EF4-FFF2-40B4-BE49-F238E27FC236}">
                  <a16:creationId xmlns:a16="http://schemas.microsoft.com/office/drawing/2014/main" id="{8BEB9D8C-DEA5-4AFF-ABE3-43EDA2BDEB9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27" name="Freeform 20">
              <a:extLst>
                <a:ext uri="{FF2B5EF4-FFF2-40B4-BE49-F238E27FC236}">
                  <a16:creationId xmlns:a16="http://schemas.microsoft.com/office/drawing/2014/main" id="{83C81857-E3DA-4FE3-AF24-8F9DAD66F45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28" name="Freeform 21">
              <a:extLst>
                <a:ext uri="{FF2B5EF4-FFF2-40B4-BE49-F238E27FC236}">
                  <a16:creationId xmlns:a16="http://schemas.microsoft.com/office/drawing/2014/main" id="{AF76AED8-F760-41AA-ABEF-7A1ADA1C7B80}"/>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9" name="Freeform 22">
              <a:extLst>
                <a:ext uri="{FF2B5EF4-FFF2-40B4-BE49-F238E27FC236}">
                  <a16:creationId xmlns:a16="http://schemas.microsoft.com/office/drawing/2014/main" id="{528BF309-C49E-4AA8-A36A-39F09A384896}"/>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0" name="Freeform 23">
              <a:extLst>
                <a:ext uri="{FF2B5EF4-FFF2-40B4-BE49-F238E27FC236}">
                  <a16:creationId xmlns:a16="http://schemas.microsoft.com/office/drawing/2014/main" id="{3504A9B7-781C-4C96-AAC3-6B2CC2A787F1}"/>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31" name="Freeform 24">
              <a:extLst>
                <a:ext uri="{FF2B5EF4-FFF2-40B4-BE49-F238E27FC236}">
                  <a16:creationId xmlns:a16="http://schemas.microsoft.com/office/drawing/2014/main" id="{EFDD7C6F-3C13-4CD8-AFE7-F3DA9A89243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7006" name="Group 13">
            <a:extLst>
              <a:ext uri="{FF2B5EF4-FFF2-40B4-BE49-F238E27FC236}">
                <a16:creationId xmlns:a16="http://schemas.microsoft.com/office/drawing/2014/main" id="{F9016D4D-B49F-4877-BE63-4059BF82E574}"/>
              </a:ext>
            </a:extLst>
          </p:cNvPr>
          <p:cNvGrpSpPr>
            <a:grpSpLocks/>
          </p:cNvGrpSpPr>
          <p:nvPr/>
        </p:nvGrpSpPr>
        <p:grpSpPr bwMode="auto">
          <a:xfrm flipH="1">
            <a:off x="6356350" y="5486400"/>
            <a:ext cx="790575" cy="706438"/>
            <a:chOff x="864" y="1968"/>
            <a:chExt cx="912" cy="816"/>
          </a:xfrm>
        </p:grpSpPr>
        <p:sp>
          <p:nvSpPr>
            <p:cNvPr id="127010" name="Freeform 14">
              <a:extLst>
                <a:ext uri="{FF2B5EF4-FFF2-40B4-BE49-F238E27FC236}">
                  <a16:creationId xmlns:a16="http://schemas.microsoft.com/office/drawing/2014/main" id="{C6A8CEB3-9693-44E6-B63D-74ACA17B04D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1" name="Freeform 15">
              <a:extLst>
                <a:ext uri="{FF2B5EF4-FFF2-40B4-BE49-F238E27FC236}">
                  <a16:creationId xmlns:a16="http://schemas.microsoft.com/office/drawing/2014/main" id="{CEBBE174-6BBF-4F7A-AAAF-1AAC779F378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2" name="Freeform 16">
              <a:extLst>
                <a:ext uri="{FF2B5EF4-FFF2-40B4-BE49-F238E27FC236}">
                  <a16:creationId xmlns:a16="http://schemas.microsoft.com/office/drawing/2014/main" id="{3B573BED-B946-4985-810A-D5A9550BA60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3" name="Freeform 17">
              <a:extLst>
                <a:ext uri="{FF2B5EF4-FFF2-40B4-BE49-F238E27FC236}">
                  <a16:creationId xmlns:a16="http://schemas.microsoft.com/office/drawing/2014/main" id="{AA7723AC-E867-4002-89FD-6757F8A19B5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4" name="Freeform 18">
              <a:extLst>
                <a:ext uri="{FF2B5EF4-FFF2-40B4-BE49-F238E27FC236}">
                  <a16:creationId xmlns:a16="http://schemas.microsoft.com/office/drawing/2014/main" id="{4CBD5F18-A25B-408F-ABFE-094F730D2C8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15" name="Freeform 19">
              <a:extLst>
                <a:ext uri="{FF2B5EF4-FFF2-40B4-BE49-F238E27FC236}">
                  <a16:creationId xmlns:a16="http://schemas.microsoft.com/office/drawing/2014/main" id="{4E5EC432-6D23-473C-A2E0-DD64039D253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16" name="Freeform 20">
              <a:extLst>
                <a:ext uri="{FF2B5EF4-FFF2-40B4-BE49-F238E27FC236}">
                  <a16:creationId xmlns:a16="http://schemas.microsoft.com/office/drawing/2014/main" id="{64E0F9DB-63BF-44F7-8BEE-1C0F0E0BAD1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7017" name="Freeform 21">
              <a:extLst>
                <a:ext uri="{FF2B5EF4-FFF2-40B4-BE49-F238E27FC236}">
                  <a16:creationId xmlns:a16="http://schemas.microsoft.com/office/drawing/2014/main" id="{7F928EDE-EE0C-4650-A1C6-5E3BB522B15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8" name="Freeform 22">
              <a:extLst>
                <a:ext uri="{FF2B5EF4-FFF2-40B4-BE49-F238E27FC236}">
                  <a16:creationId xmlns:a16="http://schemas.microsoft.com/office/drawing/2014/main" id="{F882F17F-9EF2-4AB2-BD28-2699F2EC6DAF}"/>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19" name="Freeform 23">
              <a:extLst>
                <a:ext uri="{FF2B5EF4-FFF2-40B4-BE49-F238E27FC236}">
                  <a16:creationId xmlns:a16="http://schemas.microsoft.com/office/drawing/2014/main" id="{4FEA7B66-B4E3-4928-BCDA-F5C69008C2A7}"/>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7020" name="Freeform 24">
              <a:extLst>
                <a:ext uri="{FF2B5EF4-FFF2-40B4-BE49-F238E27FC236}">
                  <a16:creationId xmlns:a16="http://schemas.microsoft.com/office/drawing/2014/main" id="{B3EB03B9-54A8-4BAC-8887-E569FDAD4984}"/>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2" name="Rounded Rectangular Callout 1">
            <a:extLst>
              <a:ext uri="{FF2B5EF4-FFF2-40B4-BE49-F238E27FC236}">
                <a16:creationId xmlns:a16="http://schemas.microsoft.com/office/drawing/2014/main" id="{9C540B3A-3561-4AE7-9CDF-8F6AE441100C}"/>
              </a:ext>
            </a:extLst>
          </p:cNvPr>
          <p:cNvSpPr/>
          <p:nvPr/>
        </p:nvSpPr>
        <p:spPr>
          <a:xfrm>
            <a:off x="1187450" y="1444625"/>
            <a:ext cx="935038" cy="557213"/>
          </a:xfrm>
          <a:prstGeom prst="wedgeRoundRectCallout">
            <a:avLst>
              <a:gd name="adj1" fmla="val 55280"/>
              <a:gd name="adj2" fmla="val 83317"/>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
        <p:nvSpPr>
          <p:cNvPr id="216" name="Rounded Rectangular Callout 215">
            <a:extLst>
              <a:ext uri="{FF2B5EF4-FFF2-40B4-BE49-F238E27FC236}">
                <a16:creationId xmlns:a16="http://schemas.microsoft.com/office/drawing/2014/main" id="{94658015-6741-4ABB-9975-F4F20DD2AB74}"/>
              </a:ext>
            </a:extLst>
          </p:cNvPr>
          <p:cNvSpPr/>
          <p:nvPr/>
        </p:nvSpPr>
        <p:spPr>
          <a:xfrm>
            <a:off x="1892300" y="1158875"/>
            <a:ext cx="933450" cy="558800"/>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
        <p:nvSpPr>
          <p:cNvPr id="217" name="Rounded Rectangular Callout 216">
            <a:extLst>
              <a:ext uri="{FF2B5EF4-FFF2-40B4-BE49-F238E27FC236}">
                <a16:creationId xmlns:a16="http://schemas.microsoft.com/office/drawing/2014/main" id="{52A5368F-FF9D-4A9E-879A-FEBB7697897E}"/>
              </a:ext>
            </a:extLst>
          </p:cNvPr>
          <p:cNvSpPr/>
          <p:nvPr/>
        </p:nvSpPr>
        <p:spPr>
          <a:xfrm>
            <a:off x="2595563" y="874713"/>
            <a:ext cx="935037" cy="557212"/>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Tree>
  </p:cSld>
  <p:clrMapOvr>
    <a:masterClrMapping/>
  </p:clrMapOvr>
  <p:transition/>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5F1212E5-B542-4F02-B29D-18E72F905FB0}"/>
              </a:ext>
            </a:extLst>
          </p:cNvPr>
          <p:cNvSpPr>
            <a:spLocks noGrp="1" noChangeArrowheads="1"/>
          </p:cNvSpPr>
          <p:nvPr>
            <p:ph type="title"/>
          </p:nvPr>
        </p:nvSpPr>
        <p:spPr>
          <a:xfrm>
            <a:off x="685800" y="174625"/>
            <a:ext cx="7772400" cy="1143000"/>
          </a:xfrm>
        </p:spPr>
        <p:txBody>
          <a:bodyPr rtlCol="0">
            <a:normAutofit/>
          </a:bodyPr>
          <a:lstStyle/>
          <a:p>
            <a:pPr defTabSz="914305" rtl="1" eaLnBrk="1" fontAlgn="auto" hangingPunct="1">
              <a:spcAft>
                <a:spcPts val="0"/>
              </a:spcAft>
              <a:defRPr/>
            </a:pPr>
            <a:r>
              <a:rPr lang="en-US" dirty="0">
                <a:latin typeface="+mn-lt"/>
              </a:rPr>
              <a:t>Shared Data Structures</a:t>
            </a:r>
          </a:p>
        </p:txBody>
      </p:sp>
      <p:sp>
        <p:nvSpPr>
          <p:cNvPr id="335875" name="Rectangle 3">
            <a:extLst>
              <a:ext uri="{FF2B5EF4-FFF2-40B4-BE49-F238E27FC236}">
                <a16:creationId xmlns:a16="http://schemas.microsoft.com/office/drawing/2014/main" id="{9015230B-4E9C-4A63-A793-E8E8BC1DDCE8}"/>
              </a:ext>
            </a:extLst>
          </p:cNvPr>
          <p:cNvSpPr>
            <a:spLocks noChangeArrowheads="1"/>
          </p:cNvSpPr>
          <p:nvPr/>
        </p:nvSpPr>
        <p:spPr bwMode="auto">
          <a:xfrm>
            <a:off x="1446213" y="4308475"/>
            <a:ext cx="1736725" cy="2189163"/>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6" name="Rectangle 4">
            <a:extLst>
              <a:ext uri="{FF2B5EF4-FFF2-40B4-BE49-F238E27FC236}">
                <a16:creationId xmlns:a16="http://schemas.microsoft.com/office/drawing/2014/main" id="{69D929A7-1C9A-4787-BE94-69901B247418}"/>
              </a:ext>
            </a:extLst>
          </p:cNvPr>
          <p:cNvSpPr>
            <a:spLocks noChangeArrowheads="1"/>
          </p:cNvSpPr>
          <p:nvPr/>
        </p:nvSpPr>
        <p:spPr bwMode="auto">
          <a:xfrm>
            <a:off x="1423988" y="3092450"/>
            <a:ext cx="1749425" cy="1009650"/>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877" name="Text Box 5">
            <a:extLst>
              <a:ext uri="{FF2B5EF4-FFF2-40B4-BE49-F238E27FC236}">
                <a16:creationId xmlns:a16="http://schemas.microsoft.com/office/drawing/2014/main" id="{848A641E-F0EE-479E-9D33-B0E19412F7EA}"/>
              </a:ext>
            </a:extLst>
          </p:cNvPr>
          <p:cNvSpPr txBox="1">
            <a:spLocks noChangeArrowheads="1"/>
          </p:cNvSpPr>
          <p:nvPr/>
        </p:nvSpPr>
        <p:spPr bwMode="auto">
          <a:xfrm>
            <a:off x="3309938" y="4897438"/>
            <a:ext cx="13287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5878" name="Text Box 6">
            <a:extLst>
              <a:ext uri="{FF2B5EF4-FFF2-40B4-BE49-F238E27FC236}">
                <a16:creationId xmlns:a16="http://schemas.microsoft.com/office/drawing/2014/main" id="{871409D5-7F72-4F4B-A274-F0F6B289B51D}"/>
              </a:ext>
            </a:extLst>
          </p:cNvPr>
          <p:cNvSpPr txBox="1">
            <a:spLocks noChangeArrowheads="1"/>
          </p:cNvSpPr>
          <p:nvPr/>
        </p:nvSpPr>
        <p:spPr bwMode="auto">
          <a:xfrm>
            <a:off x="3311525" y="3275013"/>
            <a:ext cx="1057275"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sp>
        <p:nvSpPr>
          <p:cNvPr id="335911" name="Text Box 39">
            <a:extLst>
              <a:ext uri="{FF2B5EF4-FFF2-40B4-BE49-F238E27FC236}">
                <a16:creationId xmlns:a16="http://schemas.microsoft.com/office/drawing/2014/main" id="{CE4EF4E7-0ACA-4525-97A7-F71FC2CC2AFF}"/>
              </a:ext>
            </a:extLst>
          </p:cNvPr>
          <p:cNvSpPr txBox="1">
            <a:spLocks noChangeArrowheads="1"/>
          </p:cNvSpPr>
          <p:nvPr/>
        </p:nvSpPr>
        <p:spPr bwMode="auto">
          <a:xfrm>
            <a:off x="288925" y="2643188"/>
            <a:ext cx="1111250"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Coarse</a:t>
            </a:r>
          </a:p>
          <a:p>
            <a:pPr algn="ctr">
              <a:defRPr/>
            </a:pPr>
            <a:r>
              <a:rPr lang="en-US" sz="2000" dirty="0">
                <a:latin typeface="+mn-lt"/>
              </a:rPr>
              <a:t>Grained</a:t>
            </a:r>
          </a:p>
        </p:txBody>
      </p:sp>
      <p:sp>
        <p:nvSpPr>
          <p:cNvPr id="335937" name="Rectangle 65">
            <a:extLst>
              <a:ext uri="{FF2B5EF4-FFF2-40B4-BE49-F238E27FC236}">
                <a16:creationId xmlns:a16="http://schemas.microsoft.com/office/drawing/2014/main" id="{B0163A0F-C14B-47CD-8B53-0D254703CC3A}"/>
              </a:ext>
            </a:extLst>
          </p:cNvPr>
          <p:cNvSpPr>
            <a:spLocks noChangeArrowheads="1"/>
          </p:cNvSpPr>
          <p:nvPr/>
        </p:nvSpPr>
        <p:spPr bwMode="auto">
          <a:xfrm>
            <a:off x="5464175" y="4264025"/>
            <a:ext cx="1736725" cy="2232025"/>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38" name="Rectangle 66">
            <a:extLst>
              <a:ext uri="{FF2B5EF4-FFF2-40B4-BE49-F238E27FC236}">
                <a16:creationId xmlns:a16="http://schemas.microsoft.com/office/drawing/2014/main" id="{C9BA6639-CEB5-4868-AC20-F39CAF9E6C5C}"/>
              </a:ext>
            </a:extLst>
          </p:cNvPr>
          <p:cNvSpPr>
            <a:spLocks noChangeArrowheads="1"/>
          </p:cNvSpPr>
          <p:nvPr/>
        </p:nvSpPr>
        <p:spPr bwMode="auto">
          <a:xfrm>
            <a:off x="5441950" y="3049588"/>
            <a:ext cx="1749425" cy="1008062"/>
          </a:xfrm>
          <a:prstGeom prst="rect">
            <a:avLst/>
          </a:prstGeom>
          <a:solidFill>
            <a:srgbClr val="FFFFCC"/>
          </a:solidFill>
          <a:ln w="9525">
            <a:solidFill>
              <a:schemeClr val="tx1"/>
            </a:solidFill>
            <a:miter lim="800000"/>
            <a:headEnd/>
            <a:tailEnd/>
          </a:ln>
          <a:effectLst/>
        </p:spPr>
        <p:txBody>
          <a:bodyPr wrap="none" lIns="91430" tIns="45715" rIns="91430" bIns="45715" anchor="ctr"/>
          <a:lstStyle/>
          <a:p>
            <a:pPr algn="ctr">
              <a:defRPr/>
            </a:pPr>
            <a:endParaRPr lang="en-US">
              <a:latin typeface="+mn-lt"/>
            </a:endParaRPr>
          </a:p>
        </p:txBody>
      </p:sp>
      <p:sp>
        <p:nvSpPr>
          <p:cNvPr id="335964" name="Text Box 92">
            <a:extLst>
              <a:ext uri="{FF2B5EF4-FFF2-40B4-BE49-F238E27FC236}">
                <a16:creationId xmlns:a16="http://schemas.microsoft.com/office/drawing/2014/main" id="{EC86F538-77BD-49EE-AEB1-C000AF133825}"/>
              </a:ext>
            </a:extLst>
          </p:cNvPr>
          <p:cNvSpPr txBox="1">
            <a:spLocks noChangeArrowheads="1"/>
          </p:cNvSpPr>
          <p:nvPr/>
        </p:nvSpPr>
        <p:spPr bwMode="auto">
          <a:xfrm>
            <a:off x="4176713" y="2627313"/>
            <a:ext cx="1112837"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Fine</a:t>
            </a:r>
          </a:p>
          <a:p>
            <a:pPr algn="ctr">
              <a:defRPr/>
            </a:pPr>
            <a:r>
              <a:rPr lang="en-US" sz="2000" dirty="0">
                <a:latin typeface="+mn-lt"/>
              </a:rPr>
              <a:t>Grained</a:t>
            </a:r>
          </a:p>
        </p:txBody>
      </p:sp>
      <p:sp>
        <p:nvSpPr>
          <p:cNvPr id="336047" name="Text Box 175">
            <a:extLst>
              <a:ext uri="{FF2B5EF4-FFF2-40B4-BE49-F238E27FC236}">
                <a16:creationId xmlns:a16="http://schemas.microsoft.com/office/drawing/2014/main" id="{598FA387-F7DB-4130-98CA-A970967E08F6}"/>
              </a:ext>
            </a:extLst>
          </p:cNvPr>
          <p:cNvSpPr txBox="1">
            <a:spLocks noChangeArrowheads="1"/>
          </p:cNvSpPr>
          <p:nvPr/>
        </p:nvSpPr>
        <p:spPr bwMode="auto">
          <a:xfrm>
            <a:off x="5094288" y="1136650"/>
            <a:ext cx="3638550" cy="830263"/>
          </a:xfrm>
          <a:prstGeom prst="rect">
            <a:avLst/>
          </a:prstGeom>
          <a:noFill/>
          <a:ln w="28575">
            <a:noFill/>
            <a:miter lim="800000"/>
            <a:headEnd/>
            <a:tailEnd/>
          </a:ln>
          <a:effectLst/>
        </p:spPr>
        <p:txBody>
          <a:bodyPr anchor="ctr">
            <a:spAutoFit/>
          </a:bodyPr>
          <a:lstStyle/>
          <a:p>
            <a:pPr algn="ctr">
              <a:defRPr/>
            </a:pPr>
            <a:r>
              <a:rPr lang="en-US" sz="2400" b="1" dirty="0">
                <a:solidFill>
                  <a:srgbClr val="CC0000"/>
                </a:solidFill>
                <a:latin typeface="+mn-lt"/>
                <a:cs typeface="Times New Roman" pitchFamily="18" charset="0"/>
              </a:rPr>
              <a:t>Why fine-grained parallelism ma</a:t>
            </a:r>
            <a:r>
              <a:rPr lang="en-US" altLang="zh-CN" sz="2400" b="1" dirty="0">
                <a:solidFill>
                  <a:srgbClr val="CC0000"/>
                </a:solidFill>
                <a:latin typeface="+mn-lt"/>
                <a:cs typeface="Times New Roman" pitchFamily="18" charset="0"/>
              </a:rPr>
              <a:t>t</a:t>
            </a:r>
            <a:r>
              <a:rPr lang="en-US" sz="2400" b="1" dirty="0">
                <a:solidFill>
                  <a:srgbClr val="CC0000"/>
                </a:solidFill>
                <a:latin typeface="+mn-lt"/>
                <a:cs typeface="Times New Roman" pitchFamily="18" charset="0"/>
              </a:rPr>
              <a:t>ters</a:t>
            </a:r>
          </a:p>
        </p:txBody>
      </p:sp>
      <p:sp>
        <p:nvSpPr>
          <p:cNvPr id="336048" name="Line 176">
            <a:extLst>
              <a:ext uri="{FF2B5EF4-FFF2-40B4-BE49-F238E27FC236}">
                <a16:creationId xmlns:a16="http://schemas.microsoft.com/office/drawing/2014/main" id="{2223AA1D-550F-46EA-B487-FEB0FF152AA1}"/>
              </a:ext>
            </a:extLst>
          </p:cNvPr>
          <p:cNvSpPr>
            <a:spLocks noChangeShapeType="1"/>
          </p:cNvSpPr>
          <p:nvPr/>
        </p:nvSpPr>
        <p:spPr bwMode="auto">
          <a:xfrm flipH="1">
            <a:off x="6429375" y="2025650"/>
            <a:ext cx="284163" cy="955675"/>
          </a:xfrm>
          <a:prstGeom prst="line">
            <a:avLst/>
          </a:prstGeom>
          <a:noFill/>
          <a:ln w="38100">
            <a:solidFill>
              <a:srgbClr val="CC0000"/>
            </a:solidFill>
            <a:round/>
            <a:headEnd/>
            <a:tailEnd type="triangle" w="med" len="med"/>
          </a:ln>
          <a:effectLst/>
        </p:spPr>
        <p:txBody>
          <a:bodyPr wrap="none" anchor="ctr"/>
          <a:lstStyle/>
          <a:p>
            <a:pPr algn="ctr">
              <a:defRPr/>
            </a:pPr>
            <a:endParaRPr lang="en-US">
              <a:latin typeface="+mn-lt"/>
            </a:endParaRPr>
          </a:p>
        </p:txBody>
      </p:sp>
      <p:sp>
        <p:nvSpPr>
          <p:cNvPr id="336049" name="Text Box 177">
            <a:extLst>
              <a:ext uri="{FF2B5EF4-FFF2-40B4-BE49-F238E27FC236}">
                <a16:creationId xmlns:a16="http://schemas.microsoft.com/office/drawing/2014/main" id="{6A8B11C2-9D59-4FFD-A7E3-80C490195D97}"/>
              </a:ext>
            </a:extLst>
          </p:cNvPr>
          <p:cNvSpPr txBox="1">
            <a:spLocks noChangeArrowheads="1"/>
          </p:cNvSpPr>
          <p:nvPr/>
        </p:nvSpPr>
        <p:spPr bwMode="auto">
          <a:xfrm>
            <a:off x="7292975" y="4867275"/>
            <a:ext cx="1328738" cy="708025"/>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75%</a:t>
            </a:r>
          </a:p>
          <a:p>
            <a:pPr algn="ctr">
              <a:defRPr/>
            </a:pPr>
            <a:r>
              <a:rPr lang="en-US" sz="2000" dirty="0">
                <a:latin typeface="+mn-lt"/>
              </a:rPr>
              <a:t>Unshared</a:t>
            </a:r>
          </a:p>
        </p:txBody>
      </p:sp>
      <p:sp>
        <p:nvSpPr>
          <p:cNvPr id="336050" name="Text Box 178">
            <a:extLst>
              <a:ext uri="{FF2B5EF4-FFF2-40B4-BE49-F238E27FC236}">
                <a16:creationId xmlns:a16="http://schemas.microsoft.com/office/drawing/2014/main" id="{249A7B2B-FC33-455E-A85A-58F57460AB9A}"/>
              </a:ext>
            </a:extLst>
          </p:cNvPr>
          <p:cNvSpPr txBox="1">
            <a:spLocks noChangeArrowheads="1"/>
          </p:cNvSpPr>
          <p:nvPr/>
        </p:nvSpPr>
        <p:spPr bwMode="auto">
          <a:xfrm>
            <a:off x="7294563" y="3246438"/>
            <a:ext cx="1057275" cy="706437"/>
          </a:xfrm>
          <a:prstGeom prst="rect">
            <a:avLst/>
          </a:prstGeom>
          <a:noFill/>
          <a:ln w="9525">
            <a:noFill/>
            <a:miter lim="800000"/>
            <a:headEnd/>
            <a:tailEnd/>
          </a:ln>
          <a:effectLst/>
        </p:spPr>
        <p:txBody>
          <a:bodyPr wrap="none" lIns="91430" tIns="45715" rIns="91430" bIns="45715" anchor="ctr">
            <a:spAutoFit/>
          </a:bodyPr>
          <a:lstStyle/>
          <a:p>
            <a:pPr algn="ctr">
              <a:defRPr/>
            </a:pPr>
            <a:r>
              <a:rPr lang="en-US" sz="2000" dirty="0">
                <a:latin typeface="+mn-lt"/>
              </a:rPr>
              <a:t>25%</a:t>
            </a:r>
          </a:p>
          <a:p>
            <a:pPr algn="ctr">
              <a:defRPr/>
            </a:pPr>
            <a:r>
              <a:rPr lang="en-US" sz="2000" dirty="0">
                <a:latin typeface="+mn-lt"/>
              </a:rPr>
              <a:t>Shared</a:t>
            </a:r>
          </a:p>
        </p:txBody>
      </p:sp>
      <p:grpSp>
        <p:nvGrpSpPr>
          <p:cNvPr id="128015" name="Group 24">
            <a:extLst>
              <a:ext uri="{FF2B5EF4-FFF2-40B4-BE49-F238E27FC236}">
                <a16:creationId xmlns:a16="http://schemas.microsoft.com/office/drawing/2014/main" id="{A3D3F551-4A87-4FBC-8A37-E5B71BADE8E3}"/>
              </a:ext>
            </a:extLst>
          </p:cNvPr>
          <p:cNvGrpSpPr>
            <a:grpSpLocks/>
          </p:cNvGrpSpPr>
          <p:nvPr/>
        </p:nvGrpSpPr>
        <p:grpSpPr bwMode="auto">
          <a:xfrm>
            <a:off x="1524000" y="3200400"/>
            <a:ext cx="204788" cy="298450"/>
            <a:chOff x="2208" y="1920"/>
            <a:chExt cx="1152" cy="1680"/>
          </a:xfrm>
        </p:grpSpPr>
        <p:sp>
          <p:nvSpPr>
            <p:cNvPr id="128214" name="Oval 25">
              <a:extLst>
                <a:ext uri="{FF2B5EF4-FFF2-40B4-BE49-F238E27FC236}">
                  <a16:creationId xmlns:a16="http://schemas.microsoft.com/office/drawing/2014/main" id="{2E364004-A607-459A-9C52-9E76A7472ED7}"/>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15" name="Oval 26">
              <a:extLst>
                <a:ext uri="{FF2B5EF4-FFF2-40B4-BE49-F238E27FC236}">
                  <a16:creationId xmlns:a16="http://schemas.microsoft.com/office/drawing/2014/main" id="{E1A30B70-816A-431F-8B8A-CF573F830A2F}"/>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16" name="AutoShape 27">
              <a:extLst>
                <a:ext uri="{FF2B5EF4-FFF2-40B4-BE49-F238E27FC236}">
                  <a16:creationId xmlns:a16="http://schemas.microsoft.com/office/drawing/2014/main" id="{47D1F9C2-B841-43C0-BBED-ED1EA9709ACD}"/>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8217" name="AutoShape 28">
              <a:extLst>
                <a:ext uri="{FF2B5EF4-FFF2-40B4-BE49-F238E27FC236}">
                  <a16:creationId xmlns:a16="http://schemas.microsoft.com/office/drawing/2014/main" id="{BD8E9492-CE51-4D0D-8679-EDC4F36EC7C0}"/>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8016" name="Group 24">
            <a:extLst>
              <a:ext uri="{FF2B5EF4-FFF2-40B4-BE49-F238E27FC236}">
                <a16:creationId xmlns:a16="http://schemas.microsoft.com/office/drawing/2014/main" id="{FD6D2774-F62C-429A-8B15-E5952F786A2F}"/>
              </a:ext>
            </a:extLst>
          </p:cNvPr>
          <p:cNvGrpSpPr>
            <a:grpSpLocks/>
          </p:cNvGrpSpPr>
          <p:nvPr/>
        </p:nvGrpSpPr>
        <p:grpSpPr bwMode="auto">
          <a:xfrm>
            <a:off x="5486400" y="3124200"/>
            <a:ext cx="204788" cy="298450"/>
            <a:chOff x="2208" y="1920"/>
            <a:chExt cx="1152" cy="1680"/>
          </a:xfrm>
        </p:grpSpPr>
        <p:sp>
          <p:nvSpPr>
            <p:cNvPr id="128210" name="Oval 25">
              <a:extLst>
                <a:ext uri="{FF2B5EF4-FFF2-40B4-BE49-F238E27FC236}">
                  <a16:creationId xmlns:a16="http://schemas.microsoft.com/office/drawing/2014/main" id="{3445835D-1BFB-44C5-A4DF-3A751C97A6CD}"/>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11" name="Oval 26">
              <a:extLst>
                <a:ext uri="{FF2B5EF4-FFF2-40B4-BE49-F238E27FC236}">
                  <a16:creationId xmlns:a16="http://schemas.microsoft.com/office/drawing/2014/main" id="{F5514618-80C2-475F-8329-B18493057FA6}"/>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12" name="AutoShape 27">
              <a:extLst>
                <a:ext uri="{FF2B5EF4-FFF2-40B4-BE49-F238E27FC236}">
                  <a16:creationId xmlns:a16="http://schemas.microsoft.com/office/drawing/2014/main" id="{2714D2A1-7433-4DB6-B31A-37ED49E4DC26}"/>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8213" name="AutoShape 28">
              <a:extLst>
                <a:ext uri="{FF2B5EF4-FFF2-40B4-BE49-F238E27FC236}">
                  <a16:creationId xmlns:a16="http://schemas.microsoft.com/office/drawing/2014/main" id="{158D7E12-BD78-46EF-819B-F6337F636D03}"/>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8017" name="Group 24">
            <a:extLst>
              <a:ext uri="{FF2B5EF4-FFF2-40B4-BE49-F238E27FC236}">
                <a16:creationId xmlns:a16="http://schemas.microsoft.com/office/drawing/2014/main" id="{6B2C18E2-EE2E-4C0A-9A52-C28F60FFA495}"/>
              </a:ext>
            </a:extLst>
          </p:cNvPr>
          <p:cNvGrpSpPr>
            <a:grpSpLocks/>
          </p:cNvGrpSpPr>
          <p:nvPr/>
        </p:nvGrpSpPr>
        <p:grpSpPr bwMode="auto">
          <a:xfrm>
            <a:off x="6489700" y="3005138"/>
            <a:ext cx="204788" cy="298450"/>
            <a:chOff x="2208" y="1920"/>
            <a:chExt cx="1152" cy="1680"/>
          </a:xfrm>
        </p:grpSpPr>
        <p:sp>
          <p:nvSpPr>
            <p:cNvPr id="128206" name="Oval 25">
              <a:extLst>
                <a:ext uri="{FF2B5EF4-FFF2-40B4-BE49-F238E27FC236}">
                  <a16:creationId xmlns:a16="http://schemas.microsoft.com/office/drawing/2014/main" id="{5CCDF94D-25E5-4B9E-B89D-2FFA0E3BAB01}"/>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07" name="Oval 26">
              <a:extLst>
                <a:ext uri="{FF2B5EF4-FFF2-40B4-BE49-F238E27FC236}">
                  <a16:creationId xmlns:a16="http://schemas.microsoft.com/office/drawing/2014/main" id="{EF46E8E4-AA34-4790-976F-F6DD033FABDA}"/>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208" name="AutoShape 27">
              <a:extLst>
                <a:ext uri="{FF2B5EF4-FFF2-40B4-BE49-F238E27FC236}">
                  <a16:creationId xmlns:a16="http://schemas.microsoft.com/office/drawing/2014/main" id="{3A4BAD1E-D84D-42A6-8473-F0A6A595D0BD}"/>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8209" name="AutoShape 28">
              <a:extLst>
                <a:ext uri="{FF2B5EF4-FFF2-40B4-BE49-F238E27FC236}">
                  <a16:creationId xmlns:a16="http://schemas.microsoft.com/office/drawing/2014/main" id="{82D37F3E-2371-4B0B-B838-92EA144578C3}"/>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8018" name="Group 13">
            <a:extLst>
              <a:ext uri="{FF2B5EF4-FFF2-40B4-BE49-F238E27FC236}">
                <a16:creationId xmlns:a16="http://schemas.microsoft.com/office/drawing/2014/main" id="{00B53930-95EC-4F8F-85CC-580CC4BA9E36}"/>
              </a:ext>
            </a:extLst>
          </p:cNvPr>
          <p:cNvGrpSpPr>
            <a:grpSpLocks/>
          </p:cNvGrpSpPr>
          <p:nvPr/>
        </p:nvGrpSpPr>
        <p:grpSpPr bwMode="auto">
          <a:xfrm flipH="1">
            <a:off x="1905000" y="3265488"/>
            <a:ext cx="788988" cy="706437"/>
            <a:chOff x="864" y="1968"/>
            <a:chExt cx="912" cy="816"/>
          </a:xfrm>
        </p:grpSpPr>
        <p:sp>
          <p:nvSpPr>
            <p:cNvPr id="128195" name="Freeform 14">
              <a:extLst>
                <a:ext uri="{FF2B5EF4-FFF2-40B4-BE49-F238E27FC236}">
                  <a16:creationId xmlns:a16="http://schemas.microsoft.com/office/drawing/2014/main" id="{0C6CAF42-1676-49B2-89BE-3CC0DAB25E35}"/>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6" name="Freeform 15">
              <a:extLst>
                <a:ext uri="{FF2B5EF4-FFF2-40B4-BE49-F238E27FC236}">
                  <a16:creationId xmlns:a16="http://schemas.microsoft.com/office/drawing/2014/main" id="{B45AE9F9-DCC4-46D0-9876-B81FF85B72E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7" name="Freeform 16">
              <a:extLst>
                <a:ext uri="{FF2B5EF4-FFF2-40B4-BE49-F238E27FC236}">
                  <a16:creationId xmlns:a16="http://schemas.microsoft.com/office/drawing/2014/main" id="{244616AC-11D4-4B14-B78A-D0EECB766C3B}"/>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8" name="Freeform 17">
              <a:extLst>
                <a:ext uri="{FF2B5EF4-FFF2-40B4-BE49-F238E27FC236}">
                  <a16:creationId xmlns:a16="http://schemas.microsoft.com/office/drawing/2014/main" id="{5EB6676E-6FD8-430D-B570-562A26C9CDD6}"/>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9" name="Freeform 18">
              <a:extLst>
                <a:ext uri="{FF2B5EF4-FFF2-40B4-BE49-F238E27FC236}">
                  <a16:creationId xmlns:a16="http://schemas.microsoft.com/office/drawing/2014/main" id="{753673A8-2E79-4D5C-9822-5379772AA25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200" name="Freeform 19">
              <a:extLst>
                <a:ext uri="{FF2B5EF4-FFF2-40B4-BE49-F238E27FC236}">
                  <a16:creationId xmlns:a16="http://schemas.microsoft.com/office/drawing/2014/main" id="{EBE67415-9BBA-469A-8498-5BA0088CAB9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201" name="Freeform 20">
              <a:extLst>
                <a:ext uri="{FF2B5EF4-FFF2-40B4-BE49-F238E27FC236}">
                  <a16:creationId xmlns:a16="http://schemas.microsoft.com/office/drawing/2014/main" id="{108D5535-CB94-47EE-841E-3B873961956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202" name="Freeform 21">
              <a:extLst>
                <a:ext uri="{FF2B5EF4-FFF2-40B4-BE49-F238E27FC236}">
                  <a16:creationId xmlns:a16="http://schemas.microsoft.com/office/drawing/2014/main" id="{8A501753-EDA5-4F7F-BE12-0789369A612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203" name="Freeform 22">
              <a:extLst>
                <a:ext uri="{FF2B5EF4-FFF2-40B4-BE49-F238E27FC236}">
                  <a16:creationId xmlns:a16="http://schemas.microsoft.com/office/drawing/2014/main" id="{F6CA471C-8D36-4A7A-96B2-2159A289371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204" name="Freeform 23">
              <a:extLst>
                <a:ext uri="{FF2B5EF4-FFF2-40B4-BE49-F238E27FC236}">
                  <a16:creationId xmlns:a16="http://schemas.microsoft.com/office/drawing/2014/main" id="{C2C757E3-6BA3-4B86-AD1F-DC6F303D2B3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205" name="Freeform 24">
              <a:extLst>
                <a:ext uri="{FF2B5EF4-FFF2-40B4-BE49-F238E27FC236}">
                  <a16:creationId xmlns:a16="http://schemas.microsoft.com/office/drawing/2014/main" id="{C9BC89E2-E5FA-405C-8087-EF2616C2A28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19" name="Group 13">
            <a:extLst>
              <a:ext uri="{FF2B5EF4-FFF2-40B4-BE49-F238E27FC236}">
                <a16:creationId xmlns:a16="http://schemas.microsoft.com/office/drawing/2014/main" id="{217CFA45-3176-4167-8CDE-85FE31FEC384}"/>
              </a:ext>
            </a:extLst>
          </p:cNvPr>
          <p:cNvGrpSpPr>
            <a:grpSpLocks/>
          </p:cNvGrpSpPr>
          <p:nvPr/>
        </p:nvGrpSpPr>
        <p:grpSpPr bwMode="auto">
          <a:xfrm flipH="1">
            <a:off x="6686550" y="3070225"/>
            <a:ext cx="790575" cy="706438"/>
            <a:chOff x="864" y="1968"/>
            <a:chExt cx="912" cy="816"/>
          </a:xfrm>
        </p:grpSpPr>
        <p:sp>
          <p:nvSpPr>
            <p:cNvPr id="128184" name="Freeform 14">
              <a:extLst>
                <a:ext uri="{FF2B5EF4-FFF2-40B4-BE49-F238E27FC236}">
                  <a16:creationId xmlns:a16="http://schemas.microsoft.com/office/drawing/2014/main" id="{9E2984B2-2673-48D9-A218-F1F525B750A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85" name="Freeform 15">
              <a:extLst>
                <a:ext uri="{FF2B5EF4-FFF2-40B4-BE49-F238E27FC236}">
                  <a16:creationId xmlns:a16="http://schemas.microsoft.com/office/drawing/2014/main" id="{9007A441-F489-4226-9AF6-268C4B572E9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86" name="Freeform 16">
              <a:extLst>
                <a:ext uri="{FF2B5EF4-FFF2-40B4-BE49-F238E27FC236}">
                  <a16:creationId xmlns:a16="http://schemas.microsoft.com/office/drawing/2014/main" id="{CF28401D-8227-46EA-B57D-F258122438D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87" name="Freeform 17">
              <a:extLst>
                <a:ext uri="{FF2B5EF4-FFF2-40B4-BE49-F238E27FC236}">
                  <a16:creationId xmlns:a16="http://schemas.microsoft.com/office/drawing/2014/main" id="{32CF0E68-7198-4C12-8B42-D76576A383CF}"/>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88" name="Freeform 18">
              <a:extLst>
                <a:ext uri="{FF2B5EF4-FFF2-40B4-BE49-F238E27FC236}">
                  <a16:creationId xmlns:a16="http://schemas.microsoft.com/office/drawing/2014/main" id="{281C27A6-4EB1-4981-97EC-F924D5C96B4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89" name="Freeform 19">
              <a:extLst>
                <a:ext uri="{FF2B5EF4-FFF2-40B4-BE49-F238E27FC236}">
                  <a16:creationId xmlns:a16="http://schemas.microsoft.com/office/drawing/2014/main" id="{5E0BE1CC-7B0C-449A-99A3-45E8DA625D4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90" name="Freeform 20">
              <a:extLst>
                <a:ext uri="{FF2B5EF4-FFF2-40B4-BE49-F238E27FC236}">
                  <a16:creationId xmlns:a16="http://schemas.microsoft.com/office/drawing/2014/main" id="{775B71B4-C8C9-4921-A07B-A3437FB2678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91" name="Freeform 21">
              <a:extLst>
                <a:ext uri="{FF2B5EF4-FFF2-40B4-BE49-F238E27FC236}">
                  <a16:creationId xmlns:a16="http://schemas.microsoft.com/office/drawing/2014/main" id="{D285BA0F-7451-4AD9-9CC9-6AA1C4CF7A36}"/>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2" name="Freeform 22">
              <a:extLst>
                <a:ext uri="{FF2B5EF4-FFF2-40B4-BE49-F238E27FC236}">
                  <a16:creationId xmlns:a16="http://schemas.microsoft.com/office/drawing/2014/main" id="{2F0EFB9D-FC6B-4CCF-96B4-C4788468C9F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3" name="Freeform 23">
              <a:extLst>
                <a:ext uri="{FF2B5EF4-FFF2-40B4-BE49-F238E27FC236}">
                  <a16:creationId xmlns:a16="http://schemas.microsoft.com/office/drawing/2014/main" id="{611736B3-9B2F-4D92-BAE2-4E85761EE96B}"/>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94" name="Freeform 24">
              <a:extLst>
                <a:ext uri="{FF2B5EF4-FFF2-40B4-BE49-F238E27FC236}">
                  <a16:creationId xmlns:a16="http://schemas.microsoft.com/office/drawing/2014/main" id="{46114862-D9EE-4E54-A92E-61BDFE229E4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0" name="Group 24">
            <a:extLst>
              <a:ext uri="{FF2B5EF4-FFF2-40B4-BE49-F238E27FC236}">
                <a16:creationId xmlns:a16="http://schemas.microsoft.com/office/drawing/2014/main" id="{EB7DF0A3-905D-4831-8A73-4B7706DAC9C9}"/>
              </a:ext>
            </a:extLst>
          </p:cNvPr>
          <p:cNvGrpSpPr>
            <a:grpSpLocks/>
          </p:cNvGrpSpPr>
          <p:nvPr/>
        </p:nvGrpSpPr>
        <p:grpSpPr bwMode="auto">
          <a:xfrm>
            <a:off x="6208713" y="3908425"/>
            <a:ext cx="204787" cy="298450"/>
            <a:chOff x="2208" y="1920"/>
            <a:chExt cx="1152" cy="1680"/>
          </a:xfrm>
        </p:grpSpPr>
        <p:sp>
          <p:nvSpPr>
            <p:cNvPr id="128180" name="Oval 25">
              <a:extLst>
                <a:ext uri="{FF2B5EF4-FFF2-40B4-BE49-F238E27FC236}">
                  <a16:creationId xmlns:a16="http://schemas.microsoft.com/office/drawing/2014/main" id="{1F3579B1-2D87-481C-BE73-9ACAE558716A}"/>
                </a:ext>
              </a:extLst>
            </p:cNvPr>
            <p:cNvSpPr>
              <a:spLocks noChangeArrowheads="1"/>
            </p:cNvSpPr>
            <p:nvPr/>
          </p:nvSpPr>
          <p:spPr bwMode="auto">
            <a:xfrm>
              <a:off x="2208" y="2448"/>
              <a:ext cx="1152" cy="1152"/>
            </a:xfrm>
            <a:prstGeom prst="ellipse">
              <a:avLst/>
            </a:prstGeom>
            <a:solidFill>
              <a:schemeClr val="tx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181" name="Oval 26">
              <a:extLst>
                <a:ext uri="{FF2B5EF4-FFF2-40B4-BE49-F238E27FC236}">
                  <a16:creationId xmlns:a16="http://schemas.microsoft.com/office/drawing/2014/main" id="{2CBC5E24-E196-4023-93CF-FCDD7913FEBC}"/>
                </a:ext>
              </a:extLst>
            </p:cNvPr>
            <p:cNvSpPr>
              <a:spLocks noChangeArrowheads="1"/>
            </p:cNvSpPr>
            <p:nvPr/>
          </p:nvSpPr>
          <p:spPr bwMode="auto">
            <a:xfrm>
              <a:off x="2640" y="2688"/>
              <a:ext cx="288" cy="288"/>
            </a:xfrm>
            <a:prstGeom prst="ellipse">
              <a:avLst/>
            </a:prstGeom>
            <a:solidFill>
              <a:schemeClr val="bg1"/>
            </a:solidFill>
            <a:ln w="9525"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endParaRPr lang="zh-CN" altLang="zh-CN"/>
            </a:p>
          </p:txBody>
        </p:sp>
        <p:sp>
          <p:nvSpPr>
            <p:cNvPr id="128182" name="AutoShape 27">
              <a:extLst>
                <a:ext uri="{FF2B5EF4-FFF2-40B4-BE49-F238E27FC236}">
                  <a16:creationId xmlns:a16="http://schemas.microsoft.com/office/drawing/2014/main" id="{848F2D8D-8758-4CBA-BB11-73CFF99308C5}"/>
                </a:ext>
              </a:extLst>
            </p:cNvPr>
            <p:cNvSpPr>
              <a:spLocks noChangeArrowheads="1"/>
            </p:cNvSpPr>
            <p:nvPr/>
          </p:nvSpPr>
          <p:spPr bwMode="auto">
            <a:xfrm flipV="1">
              <a:off x="2616" y="2880"/>
              <a:ext cx="336" cy="43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bg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p>
              <a:endParaRPr lang="zh-CN" altLang="en-US"/>
            </a:p>
          </p:txBody>
        </p:sp>
        <p:sp>
          <p:nvSpPr>
            <p:cNvPr id="128183" name="AutoShape 28">
              <a:extLst>
                <a:ext uri="{FF2B5EF4-FFF2-40B4-BE49-F238E27FC236}">
                  <a16:creationId xmlns:a16="http://schemas.microsoft.com/office/drawing/2014/main" id="{A2EF7255-CFEE-4B1A-96F0-B926FBF5A0BC}"/>
                </a:ext>
              </a:extLst>
            </p:cNvPr>
            <p:cNvSpPr>
              <a:spLocks noChangeArrowheads="1"/>
            </p:cNvSpPr>
            <p:nvPr/>
          </p:nvSpPr>
          <p:spPr bwMode="auto">
            <a:xfrm>
              <a:off x="2448" y="1920"/>
              <a:ext cx="624" cy="1392"/>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0 w 21600"/>
                <a:gd name="T13" fmla="*/ 0 h 21600"/>
                <a:gd name="T14" fmla="*/ 21600 w 21600"/>
                <a:gd name="T15" fmla="*/ 7712 h 21600"/>
              </a:gdLst>
              <a:ahLst/>
              <a:cxnLst>
                <a:cxn ang="T8">
                  <a:pos x="T0" y="T1"/>
                </a:cxn>
                <a:cxn ang="T9">
                  <a:pos x="T2" y="T3"/>
                </a:cxn>
                <a:cxn ang="T10">
                  <a:pos x="T4" y="T5"/>
                </a:cxn>
                <a:cxn ang="T11">
                  <a:pos x="T6" y="T7"/>
                </a:cxn>
              </a:cxnLst>
              <a:rect l="T12" t="T13" r="T14" b="T15"/>
              <a:pathLst>
                <a:path w="21600" h="21600">
                  <a:moveTo>
                    <a:pt x="5400" y="10800"/>
                  </a:moveTo>
                  <a:cubicBezTo>
                    <a:pt x="5400" y="7817"/>
                    <a:pt x="7817" y="5400"/>
                    <a:pt x="10800" y="5400"/>
                  </a:cubicBezTo>
                  <a:cubicBezTo>
                    <a:pt x="13782" y="5399"/>
                    <a:pt x="16199" y="7817"/>
                    <a:pt x="16200" y="10799"/>
                  </a:cubicBezTo>
                  <a:lnTo>
                    <a:pt x="21600" y="10800"/>
                  </a:lnTo>
                  <a:cubicBezTo>
                    <a:pt x="21600" y="4835"/>
                    <a:pt x="16764" y="0"/>
                    <a:pt x="10800" y="0"/>
                  </a:cubicBezTo>
                  <a:cubicBezTo>
                    <a:pt x="4835" y="0"/>
                    <a:pt x="0" y="4835"/>
                    <a:pt x="0" y="10800"/>
                  </a:cubicBezTo>
                  <a:close/>
                </a:path>
              </a:pathLst>
            </a:custGeom>
            <a:solidFill>
              <a:schemeClr val="tx1"/>
            </a:solidFill>
            <a:ln w="9525" algn="ctr">
              <a:solidFill>
                <a:schemeClr val="tx1"/>
              </a:solidFill>
              <a:miter lim="800000"/>
              <a:headEnd/>
              <a:tailEnd/>
            </a:ln>
          </p:spPr>
          <p:txBody>
            <a:bodyPr wrap="none" anchor="ctr"/>
            <a:lstStyle/>
            <a:p>
              <a:endParaRPr lang="zh-CN" altLang="en-US"/>
            </a:p>
          </p:txBody>
        </p:sp>
      </p:grpSp>
      <p:grpSp>
        <p:nvGrpSpPr>
          <p:cNvPr id="128021" name="Group 13">
            <a:extLst>
              <a:ext uri="{FF2B5EF4-FFF2-40B4-BE49-F238E27FC236}">
                <a16:creationId xmlns:a16="http://schemas.microsoft.com/office/drawing/2014/main" id="{E3D096CD-E2D5-4273-8BF7-8BCCF4150CCD}"/>
              </a:ext>
            </a:extLst>
          </p:cNvPr>
          <p:cNvGrpSpPr>
            <a:grpSpLocks/>
          </p:cNvGrpSpPr>
          <p:nvPr/>
        </p:nvGrpSpPr>
        <p:grpSpPr bwMode="auto">
          <a:xfrm flipH="1">
            <a:off x="5640388" y="3281363"/>
            <a:ext cx="788987" cy="704850"/>
            <a:chOff x="864" y="1968"/>
            <a:chExt cx="912" cy="816"/>
          </a:xfrm>
        </p:grpSpPr>
        <p:sp>
          <p:nvSpPr>
            <p:cNvPr id="128169" name="Freeform 14">
              <a:extLst>
                <a:ext uri="{FF2B5EF4-FFF2-40B4-BE49-F238E27FC236}">
                  <a16:creationId xmlns:a16="http://schemas.microsoft.com/office/drawing/2014/main" id="{C556AF07-D1A4-4517-B446-D61B6A08A34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0" name="Freeform 15">
              <a:extLst>
                <a:ext uri="{FF2B5EF4-FFF2-40B4-BE49-F238E27FC236}">
                  <a16:creationId xmlns:a16="http://schemas.microsoft.com/office/drawing/2014/main" id="{B24E7B58-F1B1-42AE-B574-4193D618917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1" name="Freeform 16">
              <a:extLst>
                <a:ext uri="{FF2B5EF4-FFF2-40B4-BE49-F238E27FC236}">
                  <a16:creationId xmlns:a16="http://schemas.microsoft.com/office/drawing/2014/main" id="{60047E59-596A-432D-8B55-37741883912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2" name="Freeform 17">
              <a:extLst>
                <a:ext uri="{FF2B5EF4-FFF2-40B4-BE49-F238E27FC236}">
                  <a16:creationId xmlns:a16="http://schemas.microsoft.com/office/drawing/2014/main" id="{85A186C6-AF71-46AD-9E82-E90E9DB88C9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3" name="Freeform 18">
              <a:extLst>
                <a:ext uri="{FF2B5EF4-FFF2-40B4-BE49-F238E27FC236}">
                  <a16:creationId xmlns:a16="http://schemas.microsoft.com/office/drawing/2014/main" id="{C9E1D204-0F67-417E-81A7-EF6A695AFED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74" name="Freeform 19">
              <a:extLst>
                <a:ext uri="{FF2B5EF4-FFF2-40B4-BE49-F238E27FC236}">
                  <a16:creationId xmlns:a16="http://schemas.microsoft.com/office/drawing/2014/main" id="{890647AC-5781-4383-8008-6FC7952E7E65}"/>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75" name="Freeform 20">
              <a:extLst>
                <a:ext uri="{FF2B5EF4-FFF2-40B4-BE49-F238E27FC236}">
                  <a16:creationId xmlns:a16="http://schemas.microsoft.com/office/drawing/2014/main" id="{5C01123C-4615-40D1-BC51-F18688DDC2E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76" name="Freeform 21">
              <a:extLst>
                <a:ext uri="{FF2B5EF4-FFF2-40B4-BE49-F238E27FC236}">
                  <a16:creationId xmlns:a16="http://schemas.microsoft.com/office/drawing/2014/main" id="{5C3161CE-D515-4E85-8DA4-C1B914DBDBE2}"/>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7" name="Freeform 22">
              <a:extLst>
                <a:ext uri="{FF2B5EF4-FFF2-40B4-BE49-F238E27FC236}">
                  <a16:creationId xmlns:a16="http://schemas.microsoft.com/office/drawing/2014/main" id="{6BFAAC09-AC08-4DA8-96CF-103A6B8A90B9}"/>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8" name="Freeform 23">
              <a:extLst>
                <a:ext uri="{FF2B5EF4-FFF2-40B4-BE49-F238E27FC236}">
                  <a16:creationId xmlns:a16="http://schemas.microsoft.com/office/drawing/2014/main" id="{EFE24C0E-6E7F-41E0-BBC5-173A8942274B}"/>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79" name="Freeform 24">
              <a:extLst>
                <a:ext uri="{FF2B5EF4-FFF2-40B4-BE49-F238E27FC236}">
                  <a16:creationId xmlns:a16="http://schemas.microsoft.com/office/drawing/2014/main" id="{ACDB37B1-C10C-4AAE-94B4-7688DE74D140}"/>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2" name="Group 13">
            <a:extLst>
              <a:ext uri="{FF2B5EF4-FFF2-40B4-BE49-F238E27FC236}">
                <a16:creationId xmlns:a16="http://schemas.microsoft.com/office/drawing/2014/main" id="{8F0324B1-8E6E-4C70-9D02-07308BF339E5}"/>
              </a:ext>
            </a:extLst>
          </p:cNvPr>
          <p:cNvGrpSpPr>
            <a:grpSpLocks/>
          </p:cNvGrpSpPr>
          <p:nvPr/>
        </p:nvGrpSpPr>
        <p:grpSpPr bwMode="auto">
          <a:xfrm flipH="1">
            <a:off x="6540500" y="3651250"/>
            <a:ext cx="788988" cy="706438"/>
            <a:chOff x="864" y="1968"/>
            <a:chExt cx="912" cy="816"/>
          </a:xfrm>
        </p:grpSpPr>
        <p:sp>
          <p:nvSpPr>
            <p:cNvPr id="128158" name="Freeform 14">
              <a:extLst>
                <a:ext uri="{FF2B5EF4-FFF2-40B4-BE49-F238E27FC236}">
                  <a16:creationId xmlns:a16="http://schemas.microsoft.com/office/drawing/2014/main" id="{988A0E3C-6C53-411A-9544-7BA83ADD4B5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9" name="Freeform 15">
              <a:extLst>
                <a:ext uri="{FF2B5EF4-FFF2-40B4-BE49-F238E27FC236}">
                  <a16:creationId xmlns:a16="http://schemas.microsoft.com/office/drawing/2014/main" id="{ACB61BE9-37A3-49F9-92C1-288461552E37}"/>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0" name="Freeform 16">
              <a:extLst>
                <a:ext uri="{FF2B5EF4-FFF2-40B4-BE49-F238E27FC236}">
                  <a16:creationId xmlns:a16="http://schemas.microsoft.com/office/drawing/2014/main" id="{20C67AE3-6C8B-45D0-A28B-AB1B8F48C51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1" name="Freeform 17">
              <a:extLst>
                <a:ext uri="{FF2B5EF4-FFF2-40B4-BE49-F238E27FC236}">
                  <a16:creationId xmlns:a16="http://schemas.microsoft.com/office/drawing/2014/main" id="{4DAB93A2-A524-41E9-BDD8-700FB344A65A}"/>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2" name="Freeform 18">
              <a:extLst>
                <a:ext uri="{FF2B5EF4-FFF2-40B4-BE49-F238E27FC236}">
                  <a16:creationId xmlns:a16="http://schemas.microsoft.com/office/drawing/2014/main" id="{6B2B7583-EFE4-400F-91B9-C1A749F93588}"/>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63" name="Freeform 19">
              <a:extLst>
                <a:ext uri="{FF2B5EF4-FFF2-40B4-BE49-F238E27FC236}">
                  <a16:creationId xmlns:a16="http://schemas.microsoft.com/office/drawing/2014/main" id="{29C499DE-25D5-4740-8C13-83E4E8A6567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64" name="Freeform 20">
              <a:extLst>
                <a:ext uri="{FF2B5EF4-FFF2-40B4-BE49-F238E27FC236}">
                  <a16:creationId xmlns:a16="http://schemas.microsoft.com/office/drawing/2014/main" id="{095A15C6-3AD2-4F60-91A1-4395B1C1E4E3}"/>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65" name="Freeform 21">
              <a:extLst>
                <a:ext uri="{FF2B5EF4-FFF2-40B4-BE49-F238E27FC236}">
                  <a16:creationId xmlns:a16="http://schemas.microsoft.com/office/drawing/2014/main" id="{DE726FC5-5E00-4323-AE91-71DEBDD2B72F}"/>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6" name="Freeform 22">
              <a:extLst>
                <a:ext uri="{FF2B5EF4-FFF2-40B4-BE49-F238E27FC236}">
                  <a16:creationId xmlns:a16="http://schemas.microsoft.com/office/drawing/2014/main" id="{69EDDFE5-BDFF-483D-B0D0-099A9FC6B7A1}"/>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7" name="Freeform 23">
              <a:extLst>
                <a:ext uri="{FF2B5EF4-FFF2-40B4-BE49-F238E27FC236}">
                  <a16:creationId xmlns:a16="http://schemas.microsoft.com/office/drawing/2014/main" id="{010C6F79-F7E3-440F-A93E-F3E1E0D7C66D}"/>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68" name="Freeform 24">
              <a:extLst>
                <a:ext uri="{FF2B5EF4-FFF2-40B4-BE49-F238E27FC236}">
                  <a16:creationId xmlns:a16="http://schemas.microsoft.com/office/drawing/2014/main" id="{630AAADB-D717-4F3F-B822-57594518225A}"/>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3" name="Group 13">
            <a:extLst>
              <a:ext uri="{FF2B5EF4-FFF2-40B4-BE49-F238E27FC236}">
                <a16:creationId xmlns:a16="http://schemas.microsoft.com/office/drawing/2014/main" id="{F9281868-20CD-4E51-8384-9EA73AE82B62}"/>
              </a:ext>
            </a:extLst>
          </p:cNvPr>
          <p:cNvGrpSpPr>
            <a:grpSpLocks/>
          </p:cNvGrpSpPr>
          <p:nvPr/>
        </p:nvGrpSpPr>
        <p:grpSpPr bwMode="auto">
          <a:xfrm flipH="1">
            <a:off x="1468438" y="4524375"/>
            <a:ext cx="788987" cy="706438"/>
            <a:chOff x="864" y="1968"/>
            <a:chExt cx="912" cy="816"/>
          </a:xfrm>
        </p:grpSpPr>
        <p:sp>
          <p:nvSpPr>
            <p:cNvPr id="128147" name="Freeform 14">
              <a:extLst>
                <a:ext uri="{FF2B5EF4-FFF2-40B4-BE49-F238E27FC236}">
                  <a16:creationId xmlns:a16="http://schemas.microsoft.com/office/drawing/2014/main" id="{FBA3EE0C-3DCB-40EA-8163-03087DAE1CD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8" name="Freeform 15">
              <a:extLst>
                <a:ext uri="{FF2B5EF4-FFF2-40B4-BE49-F238E27FC236}">
                  <a16:creationId xmlns:a16="http://schemas.microsoft.com/office/drawing/2014/main" id="{FF2D6A4A-4A16-4793-946C-19106ACCDFD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9" name="Freeform 16">
              <a:extLst>
                <a:ext uri="{FF2B5EF4-FFF2-40B4-BE49-F238E27FC236}">
                  <a16:creationId xmlns:a16="http://schemas.microsoft.com/office/drawing/2014/main" id="{A0457A3E-38E0-4588-84FE-55702B4C0F90}"/>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0" name="Freeform 17">
              <a:extLst>
                <a:ext uri="{FF2B5EF4-FFF2-40B4-BE49-F238E27FC236}">
                  <a16:creationId xmlns:a16="http://schemas.microsoft.com/office/drawing/2014/main" id="{CDC88672-4106-422F-938F-DAA4160B0546}"/>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1" name="Freeform 18">
              <a:extLst>
                <a:ext uri="{FF2B5EF4-FFF2-40B4-BE49-F238E27FC236}">
                  <a16:creationId xmlns:a16="http://schemas.microsoft.com/office/drawing/2014/main" id="{D916F623-8889-4706-8221-B72D4770DBA3}"/>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52" name="Freeform 19">
              <a:extLst>
                <a:ext uri="{FF2B5EF4-FFF2-40B4-BE49-F238E27FC236}">
                  <a16:creationId xmlns:a16="http://schemas.microsoft.com/office/drawing/2014/main" id="{861D3A7F-6354-48AB-A836-BFE135378FB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53" name="Freeform 20">
              <a:extLst>
                <a:ext uri="{FF2B5EF4-FFF2-40B4-BE49-F238E27FC236}">
                  <a16:creationId xmlns:a16="http://schemas.microsoft.com/office/drawing/2014/main" id="{FE098E9F-3EC0-42AA-890E-E5EFCA7319F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54" name="Freeform 21">
              <a:extLst>
                <a:ext uri="{FF2B5EF4-FFF2-40B4-BE49-F238E27FC236}">
                  <a16:creationId xmlns:a16="http://schemas.microsoft.com/office/drawing/2014/main" id="{8C6D3073-BE35-461E-80AF-FF8751B12A8A}"/>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5" name="Freeform 22">
              <a:extLst>
                <a:ext uri="{FF2B5EF4-FFF2-40B4-BE49-F238E27FC236}">
                  <a16:creationId xmlns:a16="http://schemas.microsoft.com/office/drawing/2014/main" id="{E79001B9-7BC8-4B6B-BCAF-783BCE012EE4}"/>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6" name="Freeform 23">
              <a:extLst>
                <a:ext uri="{FF2B5EF4-FFF2-40B4-BE49-F238E27FC236}">
                  <a16:creationId xmlns:a16="http://schemas.microsoft.com/office/drawing/2014/main" id="{7DBD0D71-9125-4CED-8227-A3B1383B2697}"/>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57" name="Freeform 24">
              <a:extLst>
                <a:ext uri="{FF2B5EF4-FFF2-40B4-BE49-F238E27FC236}">
                  <a16:creationId xmlns:a16="http://schemas.microsoft.com/office/drawing/2014/main" id="{E1216E3B-19E0-427A-96A9-5F1185106035}"/>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4" name="Group 13">
            <a:extLst>
              <a:ext uri="{FF2B5EF4-FFF2-40B4-BE49-F238E27FC236}">
                <a16:creationId xmlns:a16="http://schemas.microsoft.com/office/drawing/2014/main" id="{C6674CA0-FACF-421A-B91A-45FD1C8A4F87}"/>
              </a:ext>
            </a:extLst>
          </p:cNvPr>
          <p:cNvGrpSpPr>
            <a:grpSpLocks/>
          </p:cNvGrpSpPr>
          <p:nvPr/>
        </p:nvGrpSpPr>
        <p:grpSpPr bwMode="auto">
          <a:xfrm flipH="1">
            <a:off x="1468438" y="5486400"/>
            <a:ext cx="788987" cy="706438"/>
            <a:chOff x="864" y="1968"/>
            <a:chExt cx="912" cy="816"/>
          </a:xfrm>
        </p:grpSpPr>
        <p:sp>
          <p:nvSpPr>
            <p:cNvPr id="128136" name="Freeform 14">
              <a:extLst>
                <a:ext uri="{FF2B5EF4-FFF2-40B4-BE49-F238E27FC236}">
                  <a16:creationId xmlns:a16="http://schemas.microsoft.com/office/drawing/2014/main" id="{C0FF1F75-DE9C-480F-9900-66BA7B13B86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7" name="Freeform 15">
              <a:extLst>
                <a:ext uri="{FF2B5EF4-FFF2-40B4-BE49-F238E27FC236}">
                  <a16:creationId xmlns:a16="http://schemas.microsoft.com/office/drawing/2014/main" id="{5FCEED2F-616F-45AD-91E1-A5E98C93196C}"/>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8" name="Freeform 16">
              <a:extLst>
                <a:ext uri="{FF2B5EF4-FFF2-40B4-BE49-F238E27FC236}">
                  <a16:creationId xmlns:a16="http://schemas.microsoft.com/office/drawing/2014/main" id="{D7D976FF-8219-4AE7-8544-BA9526127FE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9" name="Freeform 17">
              <a:extLst>
                <a:ext uri="{FF2B5EF4-FFF2-40B4-BE49-F238E27FC236}">
                  <a16:creationId xmlns:a16="http://schemas.microsoft.com/office/drawing/2014/main" id="{94B77417-DB29-47EA-81C9-5B22DB1B7C7B}"/>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0" name="Freeform 18">
              <a:extLst>
                <a:ext uri="{FF2B5EF4-FFF2-40B4-BE49-F238E27FC236}">
                  <a16:creationId xmlns:a16="http://schemas.microsoft.com/office/drawing/2014/main" id="{66FDC27B-964A-414F-AE6A-2F7E29013B45}"/>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41" name="Freeform 19">
              <a:extLst>
                <a:ext uri="{FF2B5EF4-FFF2-40B4-BE49-F238E27FC236}">
                  <a16:creationId xmlns:a16="http://schemas.microsoft.com/office/drawing/2014/main" id="{29884C2A-E37C-4966-ADB7-E854743CD4C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42" name="Freeform 20">
              <a:extLst>
                <a:ext uri="{FF2B5EF4-FFF2-40B4-BE49-F238E27FC236}">
                  <a16:creationId xmlns:a16="http://schemas.microsoft.com/office/drawing/2014/main" id="{548E9744-34BB-4EB3-BBD5-29B56BE732C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43" name="Freeform 21">
              <a:extLst>
                <a:ext uri="{FF2B5EF4-FFF2-40B4-BE49-F238E27FC236}">
                  <a16:creationId xmlns:a16="http://schemas.microsoft.com/office/drawing/2014/main" id="{94C30363-9D2C-4F4B-BFA3-808CC1930DE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4" name="Freeform 22">
              <a:extLst>
                <a:ext uri="{FF2B5EF4-FFF2-40B4-BE49-F238E27FC236}">
                  <a16:creationId xmlns:a16="http://schemas.microsoft.com/office/drawing/2014/main" id="{AE8EB899-FF2F-4922-991E-64872DF018A8}"/>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5" name="Freeform 23">
              <a:extLst>
                <a:ext uri="{FF2B5EF4-FFF2-40B4-BE49-F238E27FC236}">
                  <a16:creationId xmlns:a16="http://schemas.microsoft.com/office/drawing/2014/main" id="{E3173897-E19C-4998-AFBA-5DC9639F0767}"/>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46" name="Freeform 24">
              <a:extLst>
                <a:ext uri="{FF2B5EF4-FFF2-40B4-BE49-F238E27FC236}">
                  <a16:creationId xmlns:a16="http://schemas.microsoft.com/office/drawing/2014/main" id="{297CE447-62E2-4526-B2A0-AC21D15CD6DF}"/>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5" name="Group 13">
            <a:extLst>
              <a:ext uri="{FF2B5EF4-FFF2-40B4-BE49-F238E27FC236}">
                <a16:creationId xmlns:a16="http://schemas.microsoft.com/office/drawing/2014/main" id="{ECEBA86E-8855-4EEC-B95F-C117A45F60E5}"/>
              </a:ext>
            </a:extLst>
          </p:cNvPr>
          <p:cNvGrpSpPr>
            <a:grpSpLocks/>
          </p:cNvGrpSpPr>
          <p:nvPr/>
        </p:nvGrpSpPr>
        <p:grpSpPr bwMode="auto">
          <a:xfrm flipH="1">
            <a:off x="2259013" y="4572000"/>
            <a:ext cx="788987" cy="706438"/>
            <a:chOff x="864" y="1968"/>
            <a:chExt cx="912" cy="816"/>
          </a:xfrm>
        </p:grpSpPr>
        <p:sp>
          <p:nvSpPr>
            <p:cNvPr id="128125" name="Freeform 14">
              <a:extLst>
                <a:ext uri="{FF2B5EF4-FFF2-40B4-BE49-F238E27FC236}">
                  <a16:creationId xmlns:a16="http://schemas.microsoft.com/office/drawing/2014/main" id="{DFAE4F0B-3004-4C1B-B46C-016C7B8D8D8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6" name="Freeform 15">
              <a:extLst>
                <a:ext uri="{FF2B5EF4-FFF2-40B4-BE49-F238E27FC236}">
                  <a16:creationId xmlns:a16="http://schemas.microsoft.com/office/drawing/2014/main" id="{99EF35A6-960A-45C4-8974-87B03758AE8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7" name="Freeform 16">
              <a:extLst>
                <a:ext uri="{FF2B5EF4-FFF2-40B4-BE49-F238E27FC236}">
                  <a16:creationId xmlns:a16="http://schemas.microsoft.com/office/drawing/2014/main" id="{9AC04E1F-9EB2-4EF2-9CE1-F08098831CBA}"/>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8" name="Freeform 17">
              <a:extLst>
                <a:ext uri="{FF2B5EF4-FFF2-40B4-BE49-F238E27FC236}">
                  <a16:creationId xmlns:a16="http://schemas.microsoft.com/office/drawing/2014/main" id="{D605D3EA-B51A-4B7F-86F7-4C83678A2F38}"/>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9" name="Freeform 18">
              <a:extLst>
                <a:ext uri="{FF2B5EF4-FFF2-40B4-BE49-F238E27FC236}">
                  <a16:creationId xmlns:a16="http://schemas.microsoft.com/office/drawing/2014/main" id="{E08243AE-F958-416D-A68E-203DF984952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30" name="Freeform 19">
              <a:extLst>
                <a:ext uri="{FF2B5EF4-FFF2-40B4-BE49-F238E27FC236}">
                  <a16:creationId xmlns:a16="http://schemas.microsoft.com/office/drawing/2014/main" id="{F75615C3-7F5F-4566-8532-1C54F380F75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31" name="Freeform 20">
              <a:extLst>
                <a:ext uri="{FF2B5EF4-FFF2-40B4-BE49-F238E27FC236}">
                  <a16:creationId xmlns:a16="http://schemas.microsoft.com/office/drawing/2014/main" id="{EE468607-2D02-45B7-A965-7DFDF771A3D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32" name="Freeform 21">
              <a:extLst>
                <a:ext uri="{FF2B5EF4-FFF2-40B4-BE49-F238E27FC236}">
                  <a16:creationId xmlns:a16="http://schemas.microsoft.com/office/drawing/2014/main" id="{57FF9B5C-C0E4-4AC4-B07F-E9193D5BCE8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3" name="Freeform 22">
              <a:extLst>
                <a:ext uri="{FF2B5EF4-FFF2-40B4-BE49-F238E27FC236}">
                  <a16:creationId xmlns:a16="http://schemas.microsoft.com/office/drawing/2014/main" id="{2569D28B-A005-4D16-846B-71134DF85DE9}"/>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4" name="Freeform 23">
              <a:extLst>
                <a:ext uri="{FF2B5EF4-FFF2-40B4-BE49-F238E27FC236}">
                  <a16:creationId xmlns:a16="http://schemas.microsoft.com/office/drawing/2014/main" id="{AC91D1D9-2001-406D-9FCB-188B952D6034}"/>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35" name="Freeform 24">
              <a:extLst>
                <a:ext uri="{FF2B5EF4-FFF2-40B4-BE49-F238E27FC236}">
                  <a16:creationId xmlns:a16="http://schemas.microsoft.com/office/drawing/2014/main" id="{BC737A98-C6FB-4AE6-A274-BC2EDDF497F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6" name="Group 13">
            <a:extLst>
              <a:ext uri="{FF2B5EF4-FFF2-40B4-BE49-F238E27FC236}">
                <a16:creationId xmlns:a16="http://schemas.microsoft.com/office/drawing/2014/main" id="{CA56B026-7002-4E3C-A7DC-00FE1752A33A}"/>
              </a:ext>
            </a:extLst>
          </p:cNvPr>
          <p:cNvGrpSpPr>
            <a:grpSpLocks/>
          </p:cNvGrpSpPr>
          <p:nvPr/>
        </p:nvGrpSpPr>
        <p:grpSpPr bwMode="auto">
          <a:xfrm flipH="1">
            <a:off x="2259013" y="5535613"/>
            <a:ext cx="788987" cy="706437"/>
            <a:chOff x="864" y="1968"/>
            <a:chExt cx="912" cy="816"/>
          </a:xfrm>
        </p:grpSpPr>
        <p:sp>
          <p:nvSpPr>
            <p:cNvPr id="128114" name="Freeform 14">
              <a:extLst>
                <a:ext uri="{FF2B5EF4-FFF2-40B4-BE49-F238E27FC236}">
                  <a16:creationId xmlns:a16="http://schemas.microsoft.com/office/drawing/2014/main" id="{DE1BF3FD-B78B-41FA-B0E4-5733FCE9A0A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5" name="Freeform 15">
              <a:extLst>
                <a:ext uri="{FF2B5EF4-FFF2-40B4-BE49-F238E27FC236}">
                  <a16:creationId xmlns:a16="http://schemas.microsoft.com/office/drawing/2014/main" id="{1622394B-1759-434B-BA52-5C43DD42FFE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6" name="Freeform 16">
              <a:extLst>
                <a:ext uri="{FF2B5EF4-FFF2-40B4-BE49-F238E27FC236}">
                  <a16:creationId xmlns:a16="http://schemas.microsoft.com/office/drawing/2014/main" id="{A3E6CF2C-3962-46AC-ADB8-B4C8FD78D6B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7" name="Freeform 17">
              <a:extLst>
                <a:ext uri="{FF2B5EF4-FFF2-40B4-BE49-F238E27FC236}">
                  <a16:creationId xmlns:a16="http://schemas.microsoft.com/office/drawing/2014/main" id="{417BC2F1-FE6A-4A25-9E25-F30EC076BF2F}"/>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8" name="Freeform 18">
              <a:extLst>
                <a:ext uri="{FF2B5EF4-FFF2-40B4-BE49-F238E27FC236}">
                  <a16:creationId xmlns:a16="http://schemas.microsoft.com/office/drawing/2014/main" id="{1EA5C2A0-FC8C-4F23-86FD-04117962B8F8}"/>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19" name="Freeform 19">
              <a:extLst>
                <a:ext uri="{FF2B5EF4-FFF2-40B4-BE49-F238E27FC236}">
                  <a16:creationId xmlns:a16="http://schemas.microsoft.com/office/drawing/2014/main" id="{D95938B0-616F-43A2-98C3-6C43D52D327D}"/>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20" name="Freeform 20">
              <a:extLst>
                <a:ext uri="{FF2B5EF4-FFF2-40B4-BE49-F238E27FC236}">
                  <a16:creationId xmlns:a16="http://schemas.microsoft.com/office/drawing/2014/main" id="{2846204A-39CC-44F8-A7EA-2F4E2E38F90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21" name="Freeform 21">
              <a:extLst>
                <a:ext uri="{FF2B5EF4-FFF2-40B4-BE49-F238E27FC236}">
                  <a16:creationId xmlns:a16="http://schemas.microsoft.com/office/drawing/2014/main" id="{36C6C6D8-EDA9-4713-B4C6-50865C31C01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2" name="Freeform 22">
              <a:extLst>
                <a:ext uri="{FF2B5EF4-FFF2-40B4-BE49-F238E27FC236}">
                  <a16:creationId xmlns:a16="http://schemas.microsoft.com/office/drawing/2014/main" id="{BEED4D81-9372-427E-8E0E-F962329D3834}"/>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3" name="Freeform 23">
              <a:extLst>
                <a:ext uri="{FF2B5EF4-FFF2-40B4-BE49-F238E27FC236}">
                  <a16:creationId xmlns:a16="http://schemas.microsoft.com/office/drawing/2014/main" id="{21603715-DAE6-4574-A16D-16B22529BBCB}"/>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24" name="Freeform 24">
              <a:extLst>
                <a:ext uri="{FF2B5EF4-FFF2-40B4-BE49-F238E27FC236}">
                  <a16:creationId xmlns:a16="http://schemas.microsoft.com/office/drawing/2014/main" id="{29C84E09-B0E5-4AA9-84DF-BB22F85E253D}"/>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7" name="Group 13">
            <a:extLst>
              <a:ext uri="{FF2B5EF4-FFF2-40B4-BE49-F238E27FC236}">
                <a16:creationId xmlns:a16="http://schemas.microsoft.com/office/drawing/2014/main" id="{58B1DE5F-F418-4FAE-914A-18762BDD0D37}"/>
              </a:ext>
            </a:extLst>
          </p:cNvPr>
          <p:cNvGrpSpPr>
            <a:grpSpLocks/>
          </p:cNvGrpSpPr>
          <p:nvPr/>
        </p:nvGrpSpPr>
        <p:grpSpPr bwMode="auto">
          <a:xfrm flipH="1">
            <a:off x="5565775" y="4475163"/>
            <a:ext cx="790575" cy="706437"/>
            <a:chOff x="864" y="1968"/>
            <a:chExt cx="912" cy="816"/>
          </a:xfrm>
        </p:grpSpPr>
        <p:sp>
          <p:nvSpPr>
            <p:cNvPr id="128103" name="Freeform 14">
              <a:extLst>
                <a:ext uri="{FF2B5EF4-FFF2-40B4-BE49-F238E27FC236}">
                  <a16:creationId xmlns:a16="http://schemas.microsoft.com/office/drawing/2014/main" id="{2F1A43BA-6326-4D34-9916-0A79ADD913A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4" name="Freeform 15">
              <a:extLst>
                <a:ext uri="{FF2B5EF4-FFF2-40B4-BE49-F238E27FC236}">
                  <a16:creationId xmlns:a16="http://schemas.microsoft.com/office/drawing/2014/main" id="{94C0A2B0-F95B-4479-89B8-6A437FA3C4F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5" name="Freeform 16">
              <a:extLst>
                <a:ext uri="{FF2B5EF4-FFF2-40B4-BE49-F238E27FC236}">
                  <a16:creationId xmlns:a16="http://schemas.microsoft.com/office/drawing/2014/main" id="{1D9DAA89-68E2-408F-87AA-375E47556948}"/>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6" name="Freeform 17">
              <a:extLst>
                <a:ext uri="{FF2B5EF4-FFF2-40B4-BE49-F238E27FC236}">
                  <a16:creationId xmlns:a16="http://schemas.microsoft.com/office/drawing/2014/main" id="{5D613845-8531-439D-B5D5-F83E79352C89}"/>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7" name="Freeform 18">
              <a:extLst>
                <a:ext uri="{FF2B5EF4-FFF2-40B4-BE49-F238E27FC236}">
                  <a16:creationId xmlns:a16="http://schemas.microsoft.com/office/drawing/2014/main" id="{71F40B2F-8A9D-4A01-B003-ED828084DBE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08" name="Freeform 19">
              <a:extLst>
                <a:ext uri="{FF2B5EF4-FFF2-40B4-BE49-F238E27FC236}">
                  <a16:creationId xmlns:a16="http://schemas.microsoft.com/office/drawing/2014/main" id="{7AF55445-FE6A-4C5B-9388-BCD90944935E}"/>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09" name="Freeform 20">
              <a:extLst>
                <a:ext uri="{FF2B5EF4-FFF2-40B4-BE49-F238E27FC236}">
                  <a16:creationId xmlns:a16="http://schemas.microsoft.com/office/drawing/2014/main" id="{327997EA-9973-440E-8AB4-34CFF69F0561}"/>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110" name="Freeform 21">
              <a:extLst>
                <a:ext uri="{FF2B5EF4-FFF2-40B4-BE49-F238E27FC236}">
                  <a16:creationId xmlns:a16="http://schemas.microsoft.com/office/drawing/2014/main" id="{05657894-9DE7-4F24-B171-3309499DED3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1" name="Freeform 22">
              <a:extLst>
                <a:ext uri="{FF2B5EF4-FFF2-40B4-BE49-F238E27FC236}">
                  <a16:creationId xmlns:a16="http://schemas.microsoft.com/office/drawing/2014/main" id="{55695952-6420-4353-AA5B-79D90007D6A6}"/>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2" name="Freeform 23">
              <a:extLst>
                <a:ext uri="{FF2B5EF4-FFF2-40B4-BE49-F238E27FC236}">
                  <a16:creationId xmlns:a16="http://schemas.microsoft.com/office/drawing/2014/main" id="{8E04EB8E-14A9-4CBB-BABB-D2D2C4D9E160}"/>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13" name="Freeform 24">
              <a:extLst>
                <a:ext uri="{FF2B5EF4-FFF2-40B4-BE49-F238E27FC236}">
                  <a16:creationId xmlns:a16="http://schemas.microsoft.com/office/drawing/2014/main" id="{1F9EC624-A51D-4E4E-B957-85545F80F65E}"/>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8" name="Group 13">
            <a:extLst>
              <a:ext uri="{FF2B5EF4-FFF2-40B4-BE49-F238E27FC236}">
                <a16:creationId xmlns:a16="http://schemas.microsoft.com/office/drawing/2014/main" id="{3375714B-51FB-41A4-A786-BF3028C1AD9A}"/>
              </a:ext>
            </a:extLst>
          </p:cNvPr>
          <p:cNvGrpSpPr>
            <a:grpSpLocks/>
          </p:cNvGrpSpPr>
          <p:nvPr/>
        </p:nvGrpSpPr>
        <p:grpSpPr bwMode="auto">
          <a:xfrm flipH="1">
            <a:off x="5565775" y="5438775"/>
            <a:ext cx="790575" cy="706438"/>
            <a:chOff x="864" y="1968"/>
            <a:chExt cx="912" cy="816"/>
          </a:xfrm>
        </p:grpSpPr>
        <p:sp>
          <p:nvSpPr>
            <p:cNvPr id="128092" name="Freeform 14">
              <a:extLst>
                <a:ext uri="{FF2B5EF4-FFF2-40B4-BE49-F238E27FC236}">
                  <a16:creationId xmlns:a16="http://schemas.microsoft.com/office/drawing/2014/main" id="{DD8CC907-4C0D-4FC2-BBA7-81F9A4BA425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3" name="Freeform 15">
              <a:extLst>
                <a:ext uri="{FF2B5EF4-FFF2-40B4-BE49-F238E27FC236}">
                  <a16:creationId xmlns:a16="http://schemas.microsoft.com/office/drawing/2014/main" id="{C2E7DA55-127F-465B-B3D1-1BE3E7B5157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4" name="Freeform 16">
              <a:extLst>
                <a:ext uri="{FF2B5EF4-FFF2-40B4-BE49-F238E27FC236}">
                  <a16:creationId xmlns:a16="http://schemas.microsoft.com/office/drawing/2014/main" id="{50E44DF2-85B7-4D37-AD53-F584D0756EF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5" name="Freeform 17">
              <a:extLst>
                <a:ext uri="{FF2B5EF4-FFF2-40B4-BE49-F238E27FC236}">
                  <a16:creationId xmlns:a16="http://schemas.microsoft.com/office/drawing/2014/main" id="{6E31A472-7BF0-4875-BD8D-8C1CB8DDA4B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6" name="Freeform 18">
              <a:extLst>
                <a:ext uri="{FF2B5EF4-FFF2-40B4-BE49-F238E27FC236}">
                  <a16:creationId xmlns:a16="http://schemas.microsoft.com/office/drawing/2014/main" id="{BAFD3B4F-E288-4EE2-AA1E-3945AC92A87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97" name="Freeform 19">
              <a:extLst>
                <a:ext uri="{FF2B5EF4-FFF2-40B4-BE49-F238E27FC236}">
                  <a16:creationId xmlns:a16="http://schemas.microsoft.com/office/drawing/2014/main" id="{B556E338-1E0F-4E0E-9415-B0BF5DF662C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98" name="Freeform 20">
              <a:extLst>
                <a:ext uri="{FF2B5EF4-FFF2-40B4-BE49-F238E27FC236}">
                  <a16:creationId xmlns:a16="http://schemas.microsoft.com/office/drawing/2014/main" id="{8C849153-81A2-46B3-BB20-7D7D8D2B4DAD}"/>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99" name="Freeform 21">
              <a:extLst>
                <a:ext uri="{FF2B5EF4-FFF2-40B4-BE49-F238E27FC236}">
                  <a16:creationId xmlns:a16="http://schemas.microsoft.com/office/drawing/2014/main" id="{A3DA7BCB-CA16-4B0E-9756-6215987101F5}"/>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0" name="Freeform 22">
              <a:extLst>
                <a:ext uri="{FF2B5EF4-FFF2-40B4-BE49-F238E27FC236}">
                  <a16:creationId xmlns:a16="http://schemas.microsoft.com/office/drawing/2014/main" id="{D82D5908-5BF3-4F6D-94AC-237C1173043C}"/>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1" name="Freeform 23">
              <a:extLst>
                <a:ext uri="{FF2B5EF4-FFF2-40B4-BE49-F238E27FC236}">
                  <a16:creationId xmlns:a16="http://schemas.microsoft.com/office/drawing/2014/main" id="{EE2B4012-85FF-4B21-A135-D35ADB00428C}"/>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102" name="Freeform 24">
              <a:extLst>
                <a:ext uri="{FF2B5EF4-FFF2-40B4-BE49-F238E27FC236}">
                  <a16:creationId xmlns:a16="http://schemas.microsoft.com/office/drawing/2014/main" id="{5E3732B4-D0F4-4C9B-A041-DC9C8D20E1E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29" name="Group 13">
            <a:extLst>
              <a:ext uri="{FF2B5EF4-FFF2-40B4-BE49-F238E27FC236}">
                <a16:creationId xmlns:a16="http://schemas.microsoft.com/office/drawing/2014/main" id="{B92C2361-8B84-455C-9968-35A129993F0F}"/>
              </a:ext>
            </a:extLst>
          </p:cNvPr>
          <p:cNvGrpSpPr>
            <a:grpSpLocks/>
          </p:cNvGrpSpPr>
          <p:nvPr/>
        </p:nvGrpSpPr>
        <p:grpSpPr bwMode="auto">
          <a:xfrm flipH="1">
            <a:off x="6356350" y="4522788"/>
            <a:ext cx="790575" cy="706437"/>
            <a:chOff x="864" y="1968"/>
            <a:chExt cx="912" cy="816"/>
          </a:xfrm>
        </p:grpSpPr>
        <p:sp>
          <p:nvSpPr>
            <p:cNvPr id="128081" name="Freeform 14">
              <a:extLst>
                <a:ext uri="{FF2B5EF4-FFF2-40B4-BE49-F238E27FC236}">
                  <a16:creationId xmlns:a16="http://schemas.microsoft.com/office/drawing/2014/main" id="{3D8410BB-6DD9-4CB2-B9CB-AD5D3A51D88B}"/>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2" name="Freeform 15">
              <a:extLst>
                <a:ext uri="{FF2B5EF4-FFF2-40B4-BE49-F238E27FC236}">
                  <a16:creationId xmlns:a16="http://schemas.microsoft.com/office/drawing/2014/main" id="{F716FD19-C906-4C61-96FA-DBFB0A5E41D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3" name="Freeform 16">
              <a:extLst>
                <a:ext uri="{FF2B5EF4-FFF2-40B4-BE49-F238E27FC236}">
                  <a16:creationId xmlns:a16="http://schemas.microsoft.com/office/drawing/2014/main" id="{7CF2F9BF-BF18-49EF-A01C-B8B12D4DE80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4" name="Freeform 17">
              <a:extLst>
                <a:ext uri="{FF2B5EF4-FFF2-40B4-BE49-F238E27FC236}">
                  <a16:creationId xmlns:a16="http://schemas.microsoft.com/office/drawing/2014/main" id="{53320C05-9C18-4299-805D-9D6846BA31F8}"/>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5" name="Freeform 18">
              <a:extLst>
                <a:ext uri="{FF2B5EF4-FFF2-40B4-BE49-F238E27FC236}">
                  <a16:creationId xmlns:a16="http://schemas.microsoft.com/office/drawing/2014/main" id="{02D37604-13BF-41B4-BD64-823AA2463480}"/>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86" name="Freeform 19">
              <a:extLst>
                <a:ext uri="{FF2B5EF4-FFF2-40B4-BE49-F238E27FC236}">
                  <a16:creationId xmlns:a16="http://schemas.microsoft.com/office/drawing/2014/main" id="{DCF3B177-B706-4D3F-B3E0-7B14BC2DEC6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87" name="Freeform 20">
              <a:extLst>
                <a:ext uri="{FF2B5EF4-FFF2-40B4-BE49-F238E27FC236}">
                  <a16:creationId xmlns:a16="http://schemas.microsoft.com/office/drawing/2014/main" id="{74278842-BC85-4FA9-86C0-E72DD9D911B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88" name="Freeform 21">
              <a:extLst>
                <a:ext uri="{FF2B5EF4-FFF2-40B4-BE49-F238E27FC236}">
                  <a16:creationId xmlns:a16="http://schemas.microsoft.com/office/drawing/2014/main" id="{016366A4-C53B-46FB-BDBD-9836BBD598D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9" name="Freeform 22">
              <a:extLst>
                <a:ext uri="{FF2B5EF4-FFF2-40B4-BE49-F238E27FC236}">
                  <a16:creationId xmlns:a16="http://schemas.microsoft.com/office/drawing/2014/main" id="{D8D2124D-C85D-4247-91C9-035C2689196C}"/>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0" name="Freeform 23">
              <a:extLst>
                <a:ext uri="{FF2B5EF4-FFF2-40B4-BE49-F238E27FC236}">
                  <a16:creationId xmlns:a16="http://schemas.microsoft.com/office/drawing/2014/main" id="{3E571F79-1C88-4E04-ABFC-E4ED89A4E55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91" name="Freeform 24">
              <a:extLst>
                <a:ext uri="{FF2B5EF4-FFF2-40B4-BE49-F238E27FC236}">
                  <a16:creationId xmlns:a16="http://schemas.microsoft.com/office/drawing/2014/main" id="{697086C5-2FEE-4811-A562-96EF7589C02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30" name="Group 13">
            <a:extLst>
              <a:ext uri="{FF2B5EF4-FFF2-40B4-BE49-F238E27FC236}">
                <a16:creationId xmlns:a16="http://schemas.microsoft.com/office/drawing/2014/main" id="{473D544A-569A-4AF5-8A16-EB347F51AAC6}"/>
              </a:ext>
            </a:extLst>
          </p:cNvPr>
          <p:cNvGrpSpPr>
            <a:grpSpLocks/>
          </p:cNvGrpSpPr>
          <p:nvPr/>
        </p:nvGrpSpPr>
        <p:grpSpPr bwMode="auto">
          <a:xfrm flipH="1">
            <a:off x="6356350" y="5486400"/>
            <a:ext cx="790575" cy="706438"/>
            <a:chOff x="864" y="1968"/>
            <a:chExt cx="912" cy="816"/>
          </a:xfrm>
        </p:grpSpPr>
        <p:sp>
          <p:nvSpPr>
            <p:cNvPr id="128070" name="Freeform 14">
              <a:extLst>
                <a:ext uri="{FF2B5EF4-FFF2-40B4-BE49-F238E27FC236}">
                  <a16:creationId xmlns:a16="http://schemas.microsoft.com/office/drawing/2014/main" id="{21165E87-179A-42ED-834E-89853C8BA41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1" name="Freeform 15">
              <a:extLst>
                <a:ext uri="{FF2B5EF4-FFF2-40B4-BE49-F238E27FC236}">
                  <a16:creationId xmlns:a16="http://schemas.microsoft.com/office/drawing/2014/main" id="{77F7BF1F-D892-4F66-A23E-2EF75ED05C8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2" name="Freeform 16">
              <a:extLst>
                <a:ext uri="{FF2B5EF4-FFF2-40B4-BE49-F238E27FC236}">
                  <a16:creationId xmlns:a16="http://schemas.microsoft.com/office/drawing/2014/main" id="{CEA75D3E-6A76-4C89-9471-B05BA3C2E797}"/>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3" name="Freeform 17">
              <a:extLst>
                <a:ext uri="{FF2B5EF4-FFF2-40B4-BE49-F238E27FC236}">
                  <a16:creationId xmlns:a16="http://schemas.microsoft.com/office/drawing/2014/main" id="{889F503A-06C5-406B-B2DF-4ADE76D96EB8}"/>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4" name="Freeform 18">
              <a:extLst>
                <a:ext uri="{FF2B5EF4-FFF2-40B4-BE49-F238E27FC236}">
                  <a16:creationId xmlns:a16="http://schemas.microsoft.com/office/drawing/2014/main" id="{B51A0509-E5A8-401F-BE9E-F045E4F499D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75" name="Freeform 19">
              <a:extLst>
                <a:ext uri="{FF2B5EF4-FFF2-40B4-BE49-F238E27FC236}">
                  <a16:creationId xmlns:a16="http://schemas.microsoft.com/office/drawing/2014/main" id="{CA7DD2C1-3C58-4194-8DF1-C992C17606AC}"/>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76" name="Freeform 20">
              <a:extLst>
                <a:ext uri="{FF2B5EF4-FFF2-40B4-BE49-F238E27FC236}">
                  <a16:creationId xmlns:a16="http://schemas.microsoft.com/office/drawing/2014/main" id="{C7AA7351-BCB9-44D9-A369-45841980B3FC}"/>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77" name="Freeform 21">
              <a:extLst>
                <a:ext uri="{FF2B5EF4-FFF2-40B4-BE49-F238E27FC236}">
                  <a16:creationId xmlns:a16="http://schemas.microsoft.com/office/drawing/2014/main" id="{FF826B8D-C576-4CF1-9877-71B2277D53F0}"/>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8" name="Freeform 22">
              <a:extLst>
                <a:ext uri="{FF2B5EF4-FFF2-40B4-BE49-F238E27FC236}">
                  <a16:creationId xmlns:a16="http://schemas.microsoft.com/office/drawing/2014/main" id="{A0CC094D-D8D3-4CDB-9403-6198A5F0288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79" name="Freeform 23">
              <a:extLst>
                <a:ext uri="{FF2B5EF4-FFF2-40B4-BE49-F238E27FC236}">
                  <a16:creationId xmlns:a16="http://schemas.microsoft.com/office/drawing/2014/main" id="{89651A72-FFCC-4C46-B179-1AEF7DA0820D}"/>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80" name="Freeform 24">
              <a:extLst>
                <a:ext uri="{FF2B5EF4-FFF2-40B4-BE49-F238E27FC236}">
                  <a16:creationId xmlns:a16="http://schemas.microsoft.com/office/drawing/2014/main" id="{5ED59686-19CE-4EFC-B20C-E7503360E57C}"/>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31" name="Group 13">
            <a:extLst>
              <a:ext uri="{FF2B5EF4-FFF2-40B4-BE49-F238E27FC236}">
                <a16:creationId xmlns:a16="http://schemas.microsoft.com/office/drawing/2014/main" id="{F7021010-D723-400C-9BDC-AF7215BF3AFF}"/>
              </a:ext>
            </a:extLst>
          </p:cNvPr>
          <p:cNvGrpSpPr>
            <a:grpSpLocks/>
          </p:cNvGrpSpPr>
          <p:nvPr/>
        </p:nvGrpSpPr>
        <p:grpSpPr bwMode="auto">
          <a:xfrm flipH="1">
            <a:off x="1981200" y="2130425"/>
            <a:ext cx="788988" cy="704850"/>
            <a:chOff x="864" y="1968"/>
            <a:chExt cx="912" cy="816"/>
          </a:xfrm>
        </p:grpSpPr>
        <p:sp>
          <p:nvSpPr>
            <p:cNvPr id="128059" name="Freeform 14">
              <a:extLst>
                <a:ext uri="{FF2B5EF4-FFF2-40B4-BE49-F238E27FC236}">
                  <a16:creationId xmlns:a16="http://schemas.microsoft.com/office/drawing/2014/main" id="{921DF56B-3F12-458F-A15A-34E306BAB8FE}"/>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0" name="Freeform 15">
              <a:extLst>
                <a:ext uri="{FF2B5EF4-FFF2-40B4-BE49-F238E27FC236}">
                  <a16:creationId xmlns:a16="http://schemas.microsoft.com/office/drawing/2014/main" id="{A585D403-77A1-4E98-BAF9-33C4F90294F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1" name="Freeform 16">
              <a:extLst>
                <a:ext uri="{FF2B5EF4-FFF2-40B4-BE49-F238E27FC236}">
                  <a16:creationId xmlns:a16="http://schemas.microsoft.com/office/drawing/2014/main" id="{BDD727BB-5B44-401C-82FD-13C7BF7E7C5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2" name="Freeform 17">
              <a:extLst>
                <a:ext uri="{FF2B5EF4-FFF2-40B4-BE49-F238E27FC236}">
                  <a16:creationId xmlns:a16="http://schemas.microsoft.com/office/drawing/2014/main" id="{C64B4ECE-8842-4E70-9195-D6EF4F78177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3" name="Freeform 18">
              <a:extLst>
                <a:ext uri="{FF2B5EF4-FFF2-40B4-BE49-F238E27FC236}">
                  <a16:creationId xmlns:a16="http://schemas.microsoft.com/office/drawing/2014/main" id="{109F8C85-327B-4A39-9B5A-E8110B3F05C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64" name="Freeform 19">
              <a:extLst>
                <a:ext uri="{FF2B5EF4-FFF2-40B4-BE49-F238E27FC236}">
                  <a16:creationId xmlns:a16="http://schemas.microsoft.com/office/drawing/2014/main" id="{D8F986E1-D9D0-4500-9D8A-A0E70E374D1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65" name="Freeform 20">
              <a:extLst>
                <a:ext uri="{FF2B5EF4-FFF2-40B4-BE49-F238E27FC236}">
                  <a16:creationId xmlns:a16="http://schemas.microsoft.com/office/drawing/2014/main" id="{BFF7847B-4735-41BE-8BF2-80B81B60AFC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66" name="Freeform 21">
              <a:extLst>
                <a:ext uri="{FF2B5EF4-FFF2-40B4-BE49-F238E27FC236}">
                  <a16:creationId xmlns:a16="http://schemas.microsoft.com/office/drawing/2014/main" id="{3AB06545-B9BD-4B07-A1B3-E5FA0AD3E3FD}"/>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7" name="Freeform 22">
              <a:extLst>
                <a:ext uri="{FF2B5EF4-FFF2-40B4-BE49-F238E27FC236}">
                  <a16:creationId xmlns:a16="http://schemas.microsoft.com/office/drawing/2014/main" id="{2A46FB77-4BBE-4AF6-9B33-375CD4A6B1A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8" name="Freeform 23">
              <a:extLst>
                <a:ext uri="{FF2B5EF4-FFF2-40B4-BE49-F238E27FC236}">
                  <a16:creationId xmlns:a16="http://schemas.microsoft.com/office/drawing/2014/main" id="{2B232530-4279-4523-A6C9-4E66AEFC1E30}"/>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69" name="Freeform 24">
              <a:extLst>
                <a:ext uri="{FF2B5EF4-FFF2-40B4-BE49-F238E27FC236}">
                  <a16:creationId xmlns:a16="http://schemas.microsoft.com/office/drawing/2014/main" id="{70BF4B9C-8460-4BA6-A0FF-C053B702783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32" name="Group 13">
            <a:extLst>
              <a:ext uri="{FF2B5EF4-FFF2-40B4-BE49-F238E27FC236}">
                <a16:creationId xmlns:a16="http://schemas.microsoft.com/office/drawing/2014/main" id="{1D8F7068-C8EB-443B-88BE-812C590E4E2F}"/>
              </a:ext>
            </a:extLst>
          </p:cNvPr>
          <p:cNvGrpSpPr>
            <a:grpSpLocks/>
          </p:cNvGrpSpPr>
          <p:nvPr/>
        </p:nvGrpSpPr>
        <p:grpSpPr bwMode="auto">
          <a:xfrm flipH="1">
            <a:off x="2765425" y="1817688"/>
            <a:ext cx="788988" cy="706437"/>
            <a:chOff x="864" y="1968"/>
            <a:chExt cx="912" cy="816"/>
          </a:xfrm>
        </p:grpSpPr>
        <p:sp>
          <p:nvSpPr>
            <p:cNvPr id="128048" name="Freeform 14">
              <a:extLst>
                <a:ext uri="{FF2B5EF4-FFF2-40B4-BE49-F238E27FC236}">
                  <a16:creationId xmlns:a16="http://schemas.microsoft.com/office/drawing/2014/main" id="{A3CBA466-BF48-4316-9D15-6AFAF32A028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9" name="Freeform 15">
              <a:extLst>
                <a:ext uri="{FF2B5EF4-FFF2-40B4-BE49-F238E27FC236}">
                  <a16:creationId xmlns:a16="http://schemas.microsoft.com/office/drawing/2014/main" id="{A0EA2A71-1436-4E3D-87B2-21ECA72D6647}"/>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0" name="Freeform 16">
              <a:extLst>
                <a:ext uri="{FF2B5EF4-FFF2-40B4-BE49-F238E27FC236}">
                  <a16:creationId xmlns:a16="http://schemas.microsoft.com/office/drawing/2014/main" id="{B60FA968-B23D-465B-9159-41FB4FC7771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1" name="Freeform 17">
              <a:extLst>
                <a:ext uri="{FF2B5EF4-FFF2-40B4-BE49-F238E27FC236}">
                  <a16:creationId xmlns:a16="http://schemas.microsoft.com/office/drawing/2014/main" id="{14740E14-932E-4F03-BC3B-1F1BF0BAA977}"/>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2" name="Freeform 18">
              <a:extLst>
                <a:ext uri="{FF2B5EF4-FFF2-40B4-BE49-F238E27FC236}">
                  <a16:creationId xmlns:a16="http://schemas.microsoft.com/office/drawing/2014/main" id="{B81B52F8-3CE1-4FF8-A825-A06BB86FC43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53" name="Freeform 19">
              <a:extLst>
                <a:ext uri="{FF2B5EF4-FFF2-40B4-BE49-F238E27FC236}">
                  <a16:creationId xmlns:a16="http://schemas.microsoft.com/office/drawing/2014/main" id="{BC56EB24-3A9E-43E7-B940-1DFAB0A64B64}"/>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54" name="Freeform 20">
              <a:extLst>
                <a:ext uri="{FF2B5EF4-FFF2-40B4-BE49-F238E27FC236}">
                  <a16:creationId xmlns:a16="http://schemas.microsoft.com/office/drawing/2014/main" id="{C3041FD5-B436-444B-824C-84571CF280E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55" name="Freeform 21">
              <a:extLst>
                <a:ext uri="{FF2B5EF4-FFF2-40B4-BE49-F238E27FC236}">
                  <a16:creationId xmlns:a16="http://schemas.microsoft.com/office/drawing/2014/main" id="{78001618-B3E2-45EF-AF1D-0AE42BF51C8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6" name="Freeform 22">
              <a:extLst>
                <a:ext uri="{FF2B5EF4-FFF2-40B4-BE49-F238E27FC236}">
                  <a16:creationId xmlns:a16="http://schemas.microsoft.com/office/drawing/2014/main" id="{BAA255E6-1ADA-403B-B330-95FED84C0EB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7" name="Freeform 23">
              <a:extLst>
                <a:ext uri="{FF2B5EF4-FFF2-40B4-BE49-F238E27FC236}">
                  <a16:creationId xmlns:a16="http://schemas.microsoft.com/office/drawing/2014/main" id="{0C56AF69-572C-4695-BF56-D33F1CABA495}"/>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58" name="Freeform 24">
              <a:extLst>
                <a:ext uri="{FF2B5EF4-FFF2-40B4-BE49-F238E27FC236}">
                  <a16:creationId xmlns:a16="http://schemas.microsoft.com/office/drawing/2014/main" id="{7DDA067A-7984-462A-8F87-F0C75FD5795A}"/>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28033" name="Group 13">
            <a:extLst>
              <a:ext uri="{FF2B5EF4-FFF2-40B4-BE49-F238E27FC236}">
                <a16:creationId xmlns:a16="http://schemas.microsoft.com/office/drawing/2014/main" id="{2C854124-A88B-4F56-A0CC-B6892EB26386}"/>
              </a:ext>
            </a:extLst>
          </p:cNvPr>
          <p:cNvGrpSpPr>
            <a:grpSpLocks/>
          </p:cNvGrpSpPr>
          <p:nvPr/>
        </p:nvGrpSpPr>
        <p:grpSpPr bwMode="auto">
          <a:xfrm flipH="1">
            <a:off x="3630613" y="1403350"/>
            <a:ext cx="788987" cy="704850"/>
            <a:chOff x="864" y="1968"/>
            <a:chExt cx="912" cy="816"/>
          </a:xfrm>
        </p:grpSpPr>
        <p:sp>
          <p:nvSpPr>
            <p:cNvPr id="128037" name="Freeform 14">
              <a:extLst>
                <a:ext uri="{FF2B5EF4-FFF2-40B4-BE49-F238E27FC236}">
                  <a16:creationId xmlns:a16="http://schemas.microsoft.com/office/drawing/2014/main" id="{0D4F5481-654E-4923-8EE5-46371DA1541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38" name="Freeform 15">
              <a:extLst>
                <a:ext uri="{FF2B5EF4-FFF2-40B4-BE49-F238E27FC236}">
                  <a16:creationId xmlns:a16="http://schemas.microsoft.com/office/drawing/2014/main" id="{5EBF5313-1E5D-4117-AC7B-EF65D5BAD03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39" name="Freeform 16">
              <a:extLst>
                <a:ext uri="{FF2B5EF4-FFF2-40B4-BE49-F238E27FC236}">
                  <a16:creationId xmlns:a16="http://schemas.microsoft.com/office/drawing/2014/main" id="{711C6015-DBF9-47A1-94B0-A743A8CC46DD}"/>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0" name="Freeform 17">
              <a:extLst>
                <a:ext uri="{FF2B5EF4-FFF2-40B4-BE49-F238E27FC236}">
                  <a16:creationId xmlns:a16="http://schemas.microsoft.com/office/drawing/2014/main" id="{D3D393F9-F712-4D1C-A574-94FA7AA26DFA}"/>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1" name="Freeform 18">
              <a:extLst>
                <a:ext uri="{FF2B5EF4-FFF2-40B4-BE49-F238E27FC236}">
                  <a16:creationId xmlns:a16="http://schemas.microsoft.com/office/drawing/2014/main" id="{734E171D-A039-449F-A04A-662F584081A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42" name="Freeform 19">
              <a:extLst>
                <a:ext uri="{FF2B5EF4-FFF2-40B4-BE49-F238E27FC236}">
                  <a16:creationId xmlns:a16="http://schemas.microsoft.com/office/drawing/2014/main" id="{839A48A3-8EF4-4B6E-9611-6AC51179F67B}"/>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43" name="Freeform 20">
              <a:extLst>
                <a:ext uri="{FF2B5EF4-FFF2-40B4-BE49-F238E27FC236}">
                  <a16:creationId xmlns:a16="http://schemas.microsoft.com/office/drawing/2014/main" id="{EE333F57-2D0E-4CC3-9EA4-C963590EEC17}"/>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28044" name="Freeform 21">
              <a:extLst>
                <a:ext uri="{FF2B5EF4-FFF2-40B4-BE49-F238E27FC236}">
                  <a16:creationId xmlns:a16="http://schemas.microsoft.com/office/drawing/2014/main" id="{EF537B20-DF97-409F-8551-E55F2BA6E134}"/>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5" name="Freeform 22">
              <a:extLst>
                <a:ext uri="{FF2B5EF4-FFF2-40B4-BE49-F238E27FC236}">
                  <a16:creationId xmlns:a16="http://schemas.microsoft.com/office/drawing/2014/main" id="{427EB453-0217-4BB3-9BE4-CA189B0F95E2}"/>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6" name="Freeform 23">
              <a:extLst>
                <a:ext uri="{FF2B5EF4-FFF2-40B4-BE49-F238E27FC236}">
                  <a16:creationId xmlns:a16="http://schemas.microsoft.com/office/drawing/2014/main" id="{E3B546C7-211A-49D4-A305-2E1C38BDBA5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28047" name="Freeform 24">
              <a:extLst>
                <a:ext uri="{FF2B5EF4-FFF2-40B4-BE49-F238E27FC236}">
                  <a16:creationId xmlns:a16="http://schemas.microsoft.com/office/drawing/2014/main" id="{F46975F1-4DF0-485C-90F3-7F3A3BA0ECE7}"/>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304" name="Rounded Rectangular Callout 303">
            <a:extLst>
              <a:ext uri="{FF2B5EF4-FFF2-40B4-BE49-F238E27FC236}">
                <a16:creationId xmlns:a16="http://schemas.microsoft.com/office/drawing/2014/main" id="{75CC93B2-D4C2-4F62-B007-F860E4FE93CA}"/>
              </a:ext>
            </a:extLst>
          </p:cNvPr>
          <p:cNvSpPr/>
          <p:nvPr/>
        </p:nvSpPr>
        <p:spPr>
          <a:xfrm>
            <a:off x="1187450" y="1444625"/>
            <a:ext cx="935038" cy="557213"/>
          </a:xfrm>
          <a:prstGeom prst="wedgeRoundRectCallout">
            <a:avLst>
              <a:gd name="adj1" fmla="val 55280"/>
              <a:gd name="adj2" fmla="val 83317"/>
              <a:gd name="adj3" fmla="val 16667"/>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
        <p:nvSpPr>
          <p:cNvPr id="305" name="Rounded Rectangular Callout 304">
            <a:extLst>
              <a:ext uri="{FF2B5EF4-FFF2-40B4-BE49-F238E27FC236}">
                <a16:creationId xmlns:a16="http://schemas.microsoft.com/office/drawing/2014/main" id="{0C2AEC99-D7AE-43EE-B302-F98E954EF74C}"/>
              </a:ext>
            </a:extLst>
          </p:cNvPr>
          <p:cNvSpPr/>
          <p:nvPr/>
        </p:nvSpPr>
        <p:spPr>
          <a:xfrm>
            <a:off x="1892300" y="1158875"/>
            <a:ext cx="933450" cy="558800"/>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
        <p:nvSpPr>
          <p:cNvPr id="306" name="Rounded Rectangular Callout 305">
            <a:extLst>
              <a:ext uri="{FF2B5EF4-FFF2-40B4-BE49-F238E27FC236}">
                <a16:creationId xmlns:a16="http://schemas.microsoft.com/office/drawing/2014/main" id="{88A5510E-A6E9-4E3E-B25A-FD8057041401}"/>
              </a:ext>
            </a:extLst>
          </p:cNvPr>
          <p:cNvSpPr/>
          <p:nvPr/>
        </p:nvSpPr>
        <p:spPr>
          <a:xfrm>
            <a:off x="2595563" y="874713"/>
            <a:ext cx="935037" cy="557212"/>
          </a:xfrm>
          <a:prstGeom prst="wedgeRoundRectCallout">
            <a:avLst>
              <a:gd name="adj1" fmla="val 55280"/>
              <a:gd name="adj2" fmla="val 83317"/>
              <a:gd name="adj3" fmla="val 16667"/>
            </a:avLst>
          </a:prstGeom>
          <a:solidFill>
            <a:schemeClr val="bg1"/>
          </a:solid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rgbClr val="FF0000"/>
                </a:solidFill>
              </a:rPr>
              <a:t>Honk!</a:t>
            </a:r>
          </a:p>
        </p:txBody>
      </p:sp>
    </p:spTree>
  </p:cSld>
  <p:clrMapOvr>
    <a:masterClrMapping/>
  </p:clrMapOvr>
  <p:transition/>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Footer Placeholder 3">
            <a:extLst>
              <a:ext uri="{FF2B5EF4-FFF2-40B4-BE49-F238E27FC236}">
                <a16:creationId xmlns:a16="http://schemas.microsoft.com/office/drawing/2014/main" id="{E60611D7-1177-4BAD-8547-FEB53FA2F0EB}"/>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ea typeface="宋体" panose="02010600030101010101" pitchFamily="2" charset="-122"/>
              </a:rPr>
              <a:t>Art of Multiprocessor Programming</a:t>
            </a:r>
          </a:p>
        </p:txBody>
      </p:sp>
      <p:sp>
        <p:nvSpPr>
          <p:cNvPr id="129027" name="Rectangle 2">
            <a:extLst>
              <a:ext uri="{FF2B5EF4-FFF2-40B4-BE49-F238E27FC236}">
                <a16:creationId xmlns:a16="http://schemas.microsoft.com/office/drawing/2014/main" id="{3D3646EF-9EB2-4FE3-8783-E86B54916034}"/>
              </a:ext>
            </a:extLst>
          </p:cNvPr>
          <p:cNvSpPr>
            <a:spLocks noGrp="1" noChangeArrowheads="1"/>
          </p:cNvSpPr>
          <p:nvPr>
            <p:ph type="title"/>
          </p:nvPr>
        </p:nvSpPr>
        <p:spPr/>
        <p:txBody>
          <a:bodyPr/>
          <a:lstStyle/>
          <a:p>
            <a:pPr eaLnBrk="1" hangingPunct="1"/>
            <a:r>
              <a:rPr lang="en-US" altLang="zh-CN">
                <a:ea typeface="宋体" panose="02010600030101010101" pitchFamily="2" charset="-122"/>
              </a:rPr>
              <a:t>Diminishing Returns</a:t>
            </a:r>
          </a:p>
        </p:txBody>
      </p:sp>
      <p:graphicFrame>
        <p:nvGraphicFramePr>
          <p:cNvPr id="129028" name="Object 3">
            <a:extLst>
              <a:ext uri="{FF2B5EF4-FFF2-40B4-BE49-F238E27FC236}">
                <a16:creationId xmlns:a16="http://schemas.microsoft.com/office/drawing/2014/main" id="{96115FA0-F6BB-48A9-B2F7-321FCCF730C1}"/>
              </a:ext>
            </a:extLst>
          </p:cNvPr>
          <p:cNvGraphicFramePr>
            <a:graphicFrameLocks noGrp="1" noChangeAspect="1"/>
          </p:cNvGraphicFramePr>
          <p:nvPr>
            <p:ph idx="1"/>
          </p:nvPr>
        </p:nvGraphicFramePr>
        <p:xfrm>
          <a:off x="1295400" y="1577975"/>
          <a:ext cx="6551613" cy="4570413"/>
        </p:xfrm>
        <a:graphic>
          <a:graphicData uri="http://schemas.openxmlformats.org/presentationml/2006/ole">
            <mc:AlternateContent xmlns:mc="http://schemas.openxmlformats.org/markup-compatibility/2006">
              <mc:Choice xmlns:v="urn:schemas-microsoft-com:vml" Requires="v">
                <p:oleObj spid="_x0000_s129130" r:id="rId4" imgW="6547671" imgH="4572396" progId="Excel.Chart.8">
                  <p:embed/>
                </p:oleObj>
              </mc:Choice>
              <mc:Fallback>
                <p:oleObj r:id="rId4" imgW="6547671" imgH="4572396" progId="Excel.Chart.8">
                  <p:embed/>
                  <p:pic>
                    <p:nvPicPr>
                      <p:cNvPr id="0" name="Object 3"/>
                      <p:cNvPicPr>
                        <a:picLocks noGrp="1"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95400" y="1577975"/>
                        <a:ext cx="6551613" cy="4570413"/>
                      </a:xfrm>
                      <a:prstGeom prst="rect">
                        <a:avLst/>
                      </a:prstGeom>
                    </p:spPr>
                  </p:pic>
                </p:oleObj>
              </mc:Fallback>
            </mc:AlternateContent>
          </a:graphicData>
        </a:graphic>
      </p:graphicFrame>
      <p:pic>
        <p:nvPicPr>
          <p:cNvPr id="129029" name="Picture 2">
            <a:extLst>
              <a:ext uri="{FF2B5EF4-FFF2-40B4-BE49-F238E27FC236}">
                <a16:creationId xmlns:a16="http://schemas.microsoft.com/office/drawing/2014/main" id="{B60E0107-BB17-495B-AA45-ECC8BC5305D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911225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9030" name="TextBox 6">
            <a:extLst>
              <a:ext uri="{FF2B5EF4-FFF2-40B4-BE49-F238E27FC236}">
                <a16:creationId xmlns:a16="http://schemas.microsoft.com/office/drawing/2014/main" id="{FAA869F3-8356-4247-BF20-682D3FB11A7D}"/>
              </a:ext>
            </a:extLst>
          </p:cNvPr>
          <p:cNvSpPr txBox="1">
            <a:spLocks noChangeArrowheads="1"/>
          </p:cNvSpPr>
          <p:nvPr/>
        </p:nvSpPr>
        <p:spPr bwMode="auto">
          <a:xfrm>
            <a:off x="76200" y="5095875"/>
            <a:ext cx="5749925"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sz="2400">
                <a:solidFill>
                  <a:srgbClr val="0000FF"/>
                </a:solidFill>
                <a:ea typeface="宋体" panose="02010600030101010101" pitchFamily="2" charset="-122"/>
              </a:rPr>
              <a:t>This course is about the parts that</a:t>
            </a:r>
          </a:p>
          <a:p>
            <a:pPr eaLnBrk="1" hangingPunct="1"/>
            <a:r>
              <a:rPr lang="en-US" altLang="zh-CN" sz="2400">
                <a:solidFill>
                  <a:srgbClr val="0000FF"/>
                </a:solidFill>
                <a:ea typeface="宋体" panose="02010600030101010101" pitchFamily="2" charset="-122"/>
              </a:rPr>
              <a:t>are hard to make concurrent …</a:t>
            </a:r>
          </a:p>
          <a:p>
            <a:pPr eaLnBrk="1" hangingPunct="1"/>
            <a:r>
              <a:rPr lang="en-US" altLang="zh-CN" sz="2400">
                <a:solidFill>
                  <a:srgbClr val="0000FF"/>
                </a:solidFill>
                <a:ea typeface="宋体" panose="02010600030101010101" pitchFamily="2" charset="-122"/>
              </a:rPr>
              <a:t>but still have a big influence on speedup!</a:t>
            </a:r>
          </a:p>
        </p:txBody>
      </p:sp>
    </p:spTree>
  </p:cSld>
  <p:clrMapOvr>
    <a:masterClrMapping/>
  </p:clrMapOvr>
  <p:transition/>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Footer Placeholder 1">
            <a:extLst>
              <a:ext uri="{FF2B5EF4-FFF2-40B4-BE49-F238E27FC236}">
                <a16:creationId xmlns:a16="http://schemas.microsoft.com/office/drawing/2014/main" id="{CBF18895-3DE1-4097-8D12-B469A7B90573}"/>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latin typeface="Comic Sans MS" panose="030F0702030302020204" pitchFamily="66" charset="0"/>
                <a:ea typeface="宋体" panose="02010600030101010101" pitchFamily="2" charset="-122"/>
              </a:rPr>
              <a:t>Art of Multiprocessor Programming</a:t>
            </a:r>
          </a:p>
        </p:txBody>
      </p:sp>
      <p:sp>
        <p:nvSpPr>
          <p:cNvPr id="130051" name="Slide Number Placeholder 2">
            <a:extLst>
              <a:ext uri="{FF2B5EF4-FFF2-40B4-BE49-F238E27FC236}">
                <a16:creationId xmlns:a16="http://schemas.microsoft.com/office/drawing/2014/main" id="{899E62E1-DE08-4577-943C-E48AD0555C1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3AF6135-2C52-4208-B3A3-78A5B46B11AE}" type="slidenum">
              <a:rPr lang="ar-SA" altLang="zh-CN" sz="1400">
                <a:latin typeface="Comic Sans MS" panose="030F0702030302020204" pitchFamily="66" charset="0"/>
              </a:rPr>
              <a:pPr algn="r"/>
              <a:t>123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30052" name="Rectangle 2">
            <a:extLst>
              <a:ext uri="{FF2B5EF4-FFF2-40B4-BE49-F238E27FC236}">
                <a16:creationId xmlns:a16="http://schemas.microsoft.com/office/drawing/2014/main" id="{D10B6E0D-135C-4E9F-927C-AD663FCB333D}"/>
              </a:ext>
            </a:extLst>
          </p:cNvPr>
          <p:cNvSpPr>
            <a:spLocks noChangeArrowheads="1"/>
          </p:cNvSpPr>
          <p:nvPr/>
        </p:nvSpPr>
        <p:spPr bwMode="auto">
          <a:xfrm>
            <a:off x="0" y="0"/>
            <a:ext cx="9144000"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a:latin typeface="Comic Sans MS" panose="030F0702030302020204" pitchFamily="66" charset="0"/>
                <a:ea typeface="宋体" panose="02010600030101010101" pitchFamily="2" charset="-122"/>
                <a:hlinkClick r:id="rId3"/>
              </a:rPr>
              <a:t>  </a:t>
            </a:r>
            <a:r>
              <a:rPr lang="en-US" altLang="zh-CN">
                <a:latin typeface="Comic Sans MS" panose="030F0702030302020204" pitchFamily="66" charset="0"/>
                <a:ea typeface="宋体" panose="02010600030101010101" pitchFamily="2" charset="-122"/>
              </a:rPr>
              <a:t> </a:t>
            </a:r>
            <a:r>
              <a:rPr lang="en-US" altLang="zh-CN" sz="2400">
                <a:latin typeface="Comic Sans MS" panose="030F0702030302020204" pitchFamily="66" charset="0"/>
                <a:ea typeface="宋体" panose="02010600030101010101" pitchFamily="2" charset="-122"/>
              </a:rPr>
              <a:t>        </a:t>
            </a:r>
            <a:br>
              <a:rPr lang="en-US" altLang="zh-CN" sz="2400">
                <a:latin typeface="Comic Sans MS" panose="030F0702030302020204" pitchFamily="66" charset="0"/>
                <a:ea typeface="宋体" panose="02010600030101010101" pitchFamily="2" charset="-122"/>
              </a:rPr>
            </a:br>
            <a:r>
              <a:rPr lang="en-US" altLang="zh-CN" sz="2400">
                <a:latin typeface="Comic Sans MS" panose="030F0702030302020204" pitchFamily="66" charset="0"/>
                <a:ea typeface="宋体" panose="02010600030101010101" pitchFamily="2" charset="-122"/>
              </a:rPr>
              <a:t>This work is licensed under a </a:t>
            </a:r>
            <a:r>
              <a:rPr lang="en-US" altLang="zh-CN" sz="2400">
                <a:latin typeface="Comic Sans MS" panose="030F0702030302020204" pitchFamily="66" charset="0"/>
                <a:ea typeface="宋体" panose="02010600030101010101" pitchFamily="2" charset="-122"/>
                <a:hlinkClick r:id="rId3"/>
              </a:rPr>
              <a:t>Creative Commons Attribution-ShareAlike 2.5 License</a:t>
            </a:r>
            <a:r>
              <a:rPr lang="en-US" altLang="zh-CN" sz="2400">
                <a:latin typeface="Comic Sans MS" panose="030F0702030302020204" pitchFamily="66" charset="0"/>
                <a:ea typeface="宋体" panose="02010600030101010101" pitchFamily="2" charset="-122"/>
              </a:rPr>
              <a:t>. </a:t>
            </a:r>
          </a:p>
        </p:txBody>
      </p:sp>
      <p:pic>
        <p:nvPicPr>
          <p:cNvPr id="130053" name="Picture 3" descr="Creative Commons License">
            <a:hlinkClick r:id="rId3"/>
            <a:extLst>
              <a:ext uri="{FF2B5EF4-FFF2-40B4-BE49-F238E27FC236}">
                <a16:creationId xmlns:a16="http://schemas.microsoft.com/office/drawing/2014/main" id="{F5F60D3D-9E73-4AD1-A109-1555BDAA79C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2563" y="46038"/>
            <a:ext cx="838200"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054" name="Rectangle 7">
            <a:extLst>
              <a:ext uri="{FF2B5EF4-FFF2-40B4-BE49-F238E27FC236}">
                <a16:creationId xmlns:a16="http://schemas.microsoft.com/office/drawing/2014/main" id="{BC20694B-D6EB-425D-A382-93605F9FBECA}"/>
              </a:ext>
            </a:extLst>
          </p:cNvPr>
          <p:cNvSpPr>
            <a:spLocks noChangeArrowheads="1"/>
          </p:cNvSpPr>
          <p:nvPr/>
        </p:nvSpPr>
        <p:spPr bwMode="auto">
          <a:xfrm>
            <a:off x="684213" y="1341438"/>
            <a:ext cx="7772400" cy="475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nSpc>
                <a:spcPct val="80000"/>
              </a:lnSpc>
              <a:spcBef>
                <a:spcPct val="20000"/>
              </a:spcBef>
              <a:buFontTx/>
              <a:buChar char="•"/>
            </a:pPr>
            <a:r>
              <a:rPr lang="en-US" altLang="zh-CN" b="1">
                <a:latin typeface="Lucida Sans" panose="020B0602030504020204" pitchFamily="34" charset="0"/>
                <a:ea typeface="宋体" panose="02010600030101010101" pitchFamily="2" charset="-122"/>
              </a:rPr>
              <a:t>You are free</a:t>
            </a:r>
            <a:r>
              <a:rPr lang="en-US" altLang="zh-CN">
                <a:latin typeface="Lucida Sans" panose="020B0602030504020204" pitchFamily="34" charset="0"/>
                <a:ea typeface="宋体" panose="02010600030101010101" pitchFamily="2" charset="-122"/>
              </a:rPr>
              <a:t>:</a:t>
            </a:r>
          </a:p>
          <a:p>
            <a:pPr lvl="1">
              <a:lnSpc>
                <a:spcPct val="80000"/>
              </a:lnSpc>
              <a:spcBef>
                <a:spcPct val="20000"/>
              </a:spcBef>
              <a:buFontTx/>
              <a:buChar char="–"/>
            </a:pPr>
            <a:r>
              <a:rPr lang="en-US" altLang="zh-CN" b="1">
                <a:latin typeface="Lucida Sans" panose="020B0602030504020204" pitchFamily="34" charset="0"/>
                <a:ea typeface="宋体" panose="02010600030101010101" pitchFamily="2" charset="-122"/>
              </a:rPr>
              <a:t>to Share</a:t>
            </a:r>
            <a:r>
              <a:rPr lang="en-US" altLang="zh-CN">
                <a:latin typeface="Lucida Sans" panose="020B0602030504020204" pitchFamily="34" charset="0"/>
                <a:ea typeface="宋体" panose="02010600030101010101" pitchFamily="2" charset="-122"/>
              </a:rPr>
              <a:t> — to copy, distribute and transmit the work </a:t>
            </a:r>
          </a:p>
          <a:p>
            <a:pPr lvl="1">
              <a:lnSpc>
                <a:spcPct val="80000"/>
              </a:lnSpc>
              <a:spcBef>
                <a:spcPct val="20000"/>
              </a:spcBef>
              <a:buFontTx/>
              <a:buChar char="–"/>
            </a:pPr>
            <a:r>
              <a:rPr lang="en-US" altLang="zh-CN" b="1">
                <a:latin typeface="Lucida Sans" panose="020B0602030504020204" pitchFamily="34" charset="0"/>
                <a:ea typeface="宋体" panose="02010600030101010101" pitchFamily="2" charset="-122"/>
              </a:rPr>
              <a:t>to Remix</a:t>
            </a:r>
            <a:r>
              <a:rPr lang="en-US" altLang="zh-CN">
                <a:latin typeface="Lucida Sans" panose="020B0602030504020204" pitchFamily="34" charset="0"/>
                <a:ea typeface="宋体" panose="02010600030101010101" pitchFamily="2" charset="-122"/>
              </a:rPr>
              <a:t> — to adapt the work </a:t>
            </a:r>
          </a:p>
          <a:p>
            <a:pPr>
              <a:lnSpc>
                <a:spcPct val="80000"/>
              </a:lnSpc>
              <a:spcBef>
                <a:spcPct val="20000"/>
              </a:spcBef>
              <a:buFontTx/>
              <a:buChar char="•"/>
            </a:pPr>
            <a:r>
              <a:rPr lang="en-US" altLang="zh-CN" b="1">
                <a:latin typeface="Lucida Sans" panose="020B0602030504020204" pitchFamily="34" charset="0"/>
                <a:ea typeface="宋体" panose="02010600030101010101" pitchFamily="2" charset="-122"/>
              </a:rPr>
              <a:t>Under the following conditions</a:t>
            </a:r>
            <a:r>
              <a:rPr lang="en-US" altLang="zh-CN">
                <a:latin typeface="Lucida Sans" panose="020B0602030504020204" pitchFamily="34" charset="0"/>
                <a:ea typeface="宋体" panose="02010600030101010101" pitchFamily="2" charset="-122"/>
              </a:rPr>
              <a:t>:</a:t>
            </a:r>
          </a:p>
          <a:p>
            <a:pPr lvl="1">
              <a:lnSpc>
                <a:spcPct val="80000"/>
              </a:lnSpc>
              <a:spcBef>
                <a:spcPct val="20000"/>
              </a:spcBef>
              <a:buFontTx/>
              <a:buChar char="–"/>
            </a:pPr>
            <a:r>
              <a:rPr lang="en-US" altLang="zh-CN" b="1">
                <a:latin typeface="Lucida Sans" panose="020B0602030504020204" pitchFamily="34" charset="0"/>
                <a:ea typeface="宋体" panose="02010600030101010101" pitchFamily="2" charset="-122"/>
              </a:rPr>
              <a:t>Attribution</a:t>
            </a:r>
            <a:r>
              <a:rPr lang="en-US" altLang="zh-CN">
                <a:latin typeface="Lucida Sans" panose="020B0602030504020204" pitchFamily="34" charset="0"/>
                <a:ea typeface="宋体" panose="02010600030101010101" pitchFamily="2" charset="-122"/>
              </a:rPr>
              <a:t>. You must attribute the work to “The Art of Multiprocessor Programming” (but not in any way that suggests that the authors endorse you or your use of the work). </a:t>
            </a:r>
          </a:p>
          <a:p>
            <a:pPr lvl="1">
              <a:lnSpc>
                <a:spcPct val="80000"/>
              </a:lnSpc>
              <a:spcBef>
                <a:spcPct val="20000"/>
              </a:spcBef>
              <a:buFontTx/>
              <a:buChar char="–"/>
            </a:pPr>
            <a:r>
              <a:rPr lang="en-US" altLang="zh-CN" b="1">
                <a:latin typeface="Lucida Sans" panose="020B0602030504020204" pitchFamily="34" charset="0"/>
                <a:ea typeface="宋体" panose="02010600030101010101" pitchFamily="2" charset="-122"/>
              </a:rPr>
              <a:t>Share Alike</a:t>
            </a:r>
            <a:r>
              <a:rPr lang="en-US" altLang="zh-CN">
                <a:latin typeface="Lucida Sans" panose="020B0602030504020204" pitchFamily="34" charset="0"/>
                <a:ea typeface="宋体" panose="02010600030101010101" pitchFamily="2" charset="-122"/>
              </a:rPr>
              <a:t>. If you alter, transform, or build upon this work, you may distribute the resulting work only under the same, similar or a compatible license. </a:t>
            </a:r>
          </a:p>
          <a:p>
            <a:pPr>
              <a:lnSpc>
                <a:spcPct val="80000"/>
              </a:lnSpc>
              <a:spcBef>
                <a:spcPct val="20000"/>
              </a:spcBef>
              <a:buFontTx/>
              <a:buChar char="•"/>
            </a:pPr>
            <a:r>
              <a:rPr lang="en-US" altLang="zh-CN">
                <a:latin typeface="Lucida Sans" panose="020B0602030504020204" pitchFamily="34" charset="0"/>
                <a:ea typeface="宋体" panose="02010600030101010101" pitchFamily="2" charset="-122"/>
              </a:rPr>
              <a:t>For any reuse or distribution, you must make clear to others the license terms of this work. The best way to do this is with a link to</a:t>
            </a:r>
          </a:p>
          <a:p>
            <a:pPr lvl="1">
              <a:lnSpc>
                <a:spcPct val="80000"/>
              </a:lnSpc>
              <a:spcBef>
                <a:spcPct val="20000"/>
              </a:spcBef>
              <a:buFontTx/>
              <a:buChar char="–"/>
            </a:pPr>
            <a:r>
              <a:rPr lang="en-US" altLang="zh-CN">
                <a:latin typeface="Lucida Sans" panose="020B0602030504020204" pitchFamily="34" charset="0"/>
                <a:ea typeface="宋体" panose="02010600030101010101" pitchFamily="2" charset="-122"/>
              </a:rPr>
              <a:t>http://creativecommons.org/licenses/by-sa/3.0/. </a:t>
            </a:r>
          </a:p>
          <a:p>
            <a:pPr>
              <a:lnSpc>
                <a:spcPct val="80000"/>
              </a:lnSpc>
              <a:spcBef>
                <a:spcPct val="20000"/>
              </a:spcBef>
              <a:buFontTx/>
              <a:buChar char="•"/>
            </a:pPr>
            <a:r>
              <a:rPr lang="en-US" altLang="zh-CN">
                <a:latin typeface="Lucida Sans" panose="020B0602030504020204" pitchFamily="34" charset="0"/>
                <a:ea typeface="宋体" panose="02010600030101010101" pitchFamily="2" charset="-122"/>
              </a:rPr>
              <a:t>Any of the above conditions can be waived if you get permission from the copyright holder. </a:t>
            </a:r>
          </a:p>
          <a:p>
            <a:pPr>
              <a:lnSpc>
                <a:spcPct val="80000"/>
              </a:lnSpc>
              <a:spcBef>
                <a:spcPct val="20000"/>
              </a:spcBef>
              <a:buFontTx/>
              <a:buChar char="•"/>
            </a:pPr>
            <a:r>
              <a:rPr lang="en-US" altLang="zh-CN">
                <a:latin typeface="Lucida Sans" panose="020B0602030504020204" pitchFamily="34" charset="0"/>
                <a:ea typeface="宋体" panose="02010600030101010101" pitchFamily="2" charset="-122"/>
              </a:rPr>
              <a:t>Nothing in this license impairs or restricts the author's moral rights. </a:t>
            </a:r>
          </a:p>
          <a:p>
            <a:pPr>
              <a:lnSpc>
                <a:spcPct val="80000"/>
              </a:lnSpc>
              <a:spcBef>
                <a:spcPct val="20000"/>
              </a:spcBef>
              <a:buFontTx/>
              <a:buChar char="•"/>
            </a:pPr>
            <a:endParaRPr lang="en-US" altLang="zh-CN">
              <a:latin typeface="Lucida Sans" panose="020B0602030504020204" pitchFamily="34" charset="0"/>
              <a:ea typeface="宋体" panose="02010600030101010101" pitchFamily="2" charset="-12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22779981-982B-4B10-9408-192F0340A7ED}"/>
              </a:ext>
            </a:extLst>
          </p:cNvPr>
          <p:cNvSpPr>
            <a:spLocks noGrp="1"/>
          </p:cNvSpPr>
          <p:nvPr>
            <p:ph type="ftr" sz="quarter" idx="10"/>
          </p:nvPr>
        </p:nvSpPr>
        <p:spPr/>
        <p:txBody>
          <a:bodyPr/>
          <a:lstStyle/>
          <a:p>
            <a:pPr>
              <a:defRPr/>
            </a:pPr>
            <a:r>
              <a:rPr lang="en-US">
                <a:latin typeface="+mj-lt"/>
              </a:rPr>
              <a:t>Art of Multiprocessor Programming</a:t>
            </a:r>
          </a:p>
        </p:txBody>
      </p:sp>
      <p:sp>
        <p:nvSpPr>
          <p:cNvPr id="29699" name="Slide Number Placeholder 4">
            <a:extLst>
              <a:ext uri="{FF2B5EF4-FFF2-40B4-BE49-F238E27FC236}">
                <a16:creationId xmlns:a16="http://schemas.microsoft.com/office/drawing/2014/main" id="{7A278E4F-F886-456C-8279-3C42C8BFEE3B}"/>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E0034F8-B726-4312-A37D-B3B99E5E13DA}" type="slidenum">
              <a:rPr lang="ar-SA" altLang="zh-CN" sz="1400"/>
              <a:pPr algn="r"/>
              <a:t>13</a:t>
            </a:fld>
            <a:endParaRPr lang="en-US" altLang="zh-CN" sz="1400">
              <a:ea typeface="宋体" panose="02010600030101010101" pitchFamily="2" charset="-122"/>
              <a:cs typeface="Arial" panose="020B0604020202020204" pitchFamily="34" charset="0"/>
            </a:endParaRPr>
          </a:p>
        </p:txBody>
      </p:sp>
      <p:sp>
        <p:nvSpPr>
          <p:cNvPr id="19460" name="Rectangle 2">
            <a:extLst>
              <a:ext uri="{FF2B5EF4-FFF2-40B4-BE49-F238E27FC236}">
                <a16:creationId xmlns:a16="http://schemas.microsoft.com/office/drawing/2014/main" id="{BF5D7455-4A5D-43D6-AB53-8DDA7DAA2006}"/>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Course Overview</a:t>
            </a:r>
          </a:p>
        </p:txBody>
      </p:sp>
      <p:sp>
        <p:nvSpPr>
          <p:cNvPr id="29701" name="Rectangle 3">
            <a:extLst>
              <a:ext uri="{FF2B5EF4-FFF2-40B4-BE49-F238E27FC236}">
                <a16:creationId xmlns:a16="http://schemas.microsoft.com/office/drawing/2014/main" id="{76586B08-D3DE-4122-BE04-E11AF4442572}"/>
              </a:ext>
            </a:extLst>
          </p:cNvPr>
          <p:cNvSpPr>
            <a:spLocks noGrp="1" noChangeArrowheads="1"/>
          </p:cNvSpPr>
          <p:nvPr>
            <p:ph type="body" idx="4294967295"/>
          </p:nvPr>
        </p:nvSpPr>
        <p:spPr>
          <a:xfrm>
            <a:off x="685800" y="2401888"/>
            <a:ext cx="7772400" cy="3694112"/>
          </a:xfrm>
        </p:spPr>
        <p:txBody>
          <a:bodyPr/>
          <a:lstStyle/>
          <a:p>
            <a:pPr eaLnBrk="1" hangingPunct="1">
              <a:defRPr/>
            </a:pPr>
            <a:r>
              <a:rPr lang="en-US" sz="3600" dirty="0">
                <a:latin typeface="+mj-lt"/>
              </a:rPr>
              <a:t>Fundamentals</a:t>
            </a:r>
          </a:p>
          <a:p>
            <a:pPr lvl="1" eaLnBrk="1" hangingPunct="1">
              <a:defRPr/>
            </a:pPr>
            <a:r>
              <a:rPr lang="en-US" sz="3200" dirty="0">
                <a:latin typeface="+mj-lt"/>
              </a:rPr>
              <a:t>Models, algorithms, </a:t>
            </a:r>
            <a:r>
              <a:rPr lang="en-US" altLang="zh-CN" sz="3200" dirty="0">
                <a:latin typeface="+mj-lt"/>
              </a:rPr>
              <a:t>correctness, </a:t>
            </a:r>
            <a:r>
              <a:rPr lang="en-US" sz="3200" dirty="0">
                <a:latin typeface="+mj-lt"/>
              </a:rPr>
              <a:t>impossibility</a:t>
            </a:r>
          </a:p>
          <a:p>
            <a:pPr eaLnBrk="1" hangingPunct="1">
              <a:defRPr/>
            </a:pPr>
            <a:r>
              <a:rPr lang="en-US" sz="3600" dirty="0">
                <a:latin typeface="+mj-lt"/>
              </a:rPr>
              <a:t>Real-</a:t>
            </a:r>
            <a:r>
              <a:rPr lang="en-US" altLang="zh-CN" sz="3600" dirty="0">
                <a:latin typeface="+mj-lt"/>
              </a:rPr>
              <a:t>w</a:t>
            </a:r>
            <a:r>
              <a:rPr lang="en-US" sz="3600" dirty="0">
                <a:latin typeface="+mj-lt"/>
              </a:rPr>
              <a:t>orld programming</a:t>
            </a:r>
          </a:p>
          <a:p>
            <a:pPr lvl="1" eaLnBrk="1" hangingPunct="1">
              <a:defRPr/>
            </a:pPr>
            <a:r>
              <a:rPr lang="en-US" sz="3200" dirty="0">
                <a:latin typeface="+mj-lt"/>
              </a:rPr>
              <a:t>Architectures, techniques</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Footer Placeholder 1">
            <a:extLst>
              <a:ext uri="{FF2B5EF4-FFF2-40B4-BE49-F238E27FC236}">
                <a16:creationId xmlns:a16="http://schemas.microsoft.com/office/drawing/2014/main" id="{CEC33E4C-1994-4FB6-B3D4-3A4B65D02FA5}"/>
              </a:ext>
            </a:extLst>
          </p:cNvPr>
          <p:cNvSpPr>
            <a:spLocks noGrp="1"/>
          </p:cNvSpPr>
          <p:nvPr>
            <p:ph type="ftr" sz="quarter" idx="10"/>
          </p:nvPr>
        </p:nvSpPr>
        <p:spPr/>
        <p:txBody>
          <a:bodyPr/>
          <a:lstStyle/>
          <a:p>
            <a:pPr>
              <a:defRPr/>
            </a:pPr>
            <a:r>
              <a:rPr lang="en-US">
                <a:latin typeface="+mj-lt"/>
              </a:rPr>
              <a:t>Art of Multiprocessor Programming</a:t>
            </a:r>
          </a:p>
        </p:txBody>
      </p:sp>
      <p:sp>
        <p:nvSpPr>
          <p:cNvPr id="31747" name="Slide Number Placeholder 3">
            <a:extLst>
              <a:ext uri="{FF2B5EF4-FFF2-40B4-BE49-F238E27FC236}">
                <a16:creationId xmlns:a16="http://schemas.microsoft.com/office/drawing/2014/main" id="{0D83A433-4982-45D0-815B-41D0E49ED7BD}"/>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3AAA5BA-9470-45D6-83B3-79D586E0A19F}" type="slidenum">
              <a:rPr lang="ar-SA" altLang="zh-CN" sz="1400"/>
              <a:pPr algn="r"/>
              <a:t>14</a:t>
            </a:fld>
            <a:endParaRPr lang="en-US" altLang="zh-CN" sz="1400">
              <a:ea typeface="宋体" panose="02010600030101010101" pitchFamily="2" charset="-122"/>
              <a:cs typeface="Arial" panose="020B0604020202020204" pitchFamily="34" charset="0"/>
            </a:endParaRPr>
          </a:p>
        </p:txBody>
      </p:sp>
      <p:sp>
        <p:nvSpPr>
          <p:cNvPr id="262146" name="AutoShape 2">
            <a:extLst>
              <a:ext uri="{FF2B5EF4-FFF2-40B4-BE49-F238E27FC236}">
                <a16:creationId xmlns:a16="http://schemas.microsoft.com/office/drawing/2014/main" id="{2FB7984E-5278-4461-8074-1B901EAC1FA0}"/>
              </a:ext>
            </a:extLst>
          </p:cNvPr>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mj-lt"/>
            </a:endParaRPr>
          </a:p>
        </p:txBody>
      </p:sp>
      <p:sp>
        <p:nvSpPr>
          <p:cNvPr id="20485" name="Rectangle 3">
            <a:extLst>
              <a:ext uri="{FF2B5EF4-FFF2-40B4-BE49-F238E27FC236}">
                <a16:creationId xmlns:a16="http://schemas.microsoft.com/office/drawing/2014/main" id="{FB2699E3-2F53-4D3F-AF82-708F3FA3B51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Sequential Computation</a:t>
            </a:r>
          </a:p>
        </p:txBody>
      </p:sp>
      <p:grpSp>
        <p:nvGrpSpPr>
          <p:cNvPr id="20486" name="Group 4">
            <a:extLst>
              <a:ext uri="{FF2B5EF4-FFF2-40B4-BE49-F238E27FC236}">
                <a16:creationId xmlns:a16="http://schemas.microsoft.com/office/drawing/2014/main" id="{0D8558D2-6DBC-4E5E-9704-F6FBE80DDED8}"/>
              </a:ext>
            </a:extLst>
          </p:cNvPr>
          <p:cNvGrpSpPr>
            <a:grpSpLocks/>
          </p:cNvGrpSpPr>
          <p:nvPr/>
        </p:nvGrpSpPr>
        <p:grpSpPr bwMode="auto">
          <a:xfrm>
            <a:off x="2286000" y="1851025"/>
            <a:ext cx="1379538" cy="1174750"/>
            <a:chOff x="1043" y="2525"/>
            <a:chExt cx="869" cy="740"/>
          </a:xfrm>
        </p:grpSpPr>
        <p:sp>
          <p:nvSpPr>
            <p:cNvPr id="31751" name="Freeform 5">
              <a:extLst>
                <a:ext uri="{FF2B5EF4-FFF2-40B4-BE49-F238E27FC236}">
                  <a16:creationId xmlns:a16="http://schemas.microsoft.com/office/drawing/2014/main" id="{3AC1DE65-4F39-4904-9FD4-48AD6B829CCB}"/>
                </a:ext>
              </a:extLst>
            </p:cNvPr>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2" name="Freeform 6">
              <a:extLst>
                <a:ext uri="{FF2B5EF4-FFF2-40B4-BE49-F238E27FC236}">
                  <a16:creationId xmlns:a16="http://schemas.microsoft.com/office/drawing/2014/main" id="{88230FE7-EE4A-4269-B130-6C1C0AEE20CB}"/>
                </a:ext>
              </a:extLst>
            </p:cNvPr>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3" name="Freeform 7">
              <a:extLst>
                <a:ext uri="{FF2B5EF4-FFF2-40B4-BE49-F238E27FC236}">
                  <a16:creationId xmlns:a16="http://schemas.microsoft.com/office/drawing/2014/main" id="{0330E4D8-80F4-48AA-8024-B55CEAD77135}"/>
                </a:ext>
              </a:extLst>
            </p:cNvPr>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4" name="Freeform 8">
              <a:extLst>
                <a:ext uri="{FF2B5EF4-FFF2-40B4-BE49-F238E27FC236}">
                  <a16:creationId xmlns:a16="http://schemas.microsoft.com/office/drawing/2014/main" id="{EE9674BF-4822-4142-BE0A-27C9CC39A4C7}"/>
                </a:ext>
              </a:extLst>
            </p:cNvPr>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5" name="Freeform 9">
              <a:extLst>
                <a:ext uri="{FF2B5EF4-FFF2-40B4-BE49-F238E27FC236}">
                  <a16:creationId xmlns:a16="http://schemas.microsoft.com/office/drawing/2014/main" id="{52FF1493-11D2-42D7-8C24-863051C29822}"/>
                </a:ext>
              </a:extLst>
            </p:cNvPr>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6" name="Freeform 10">
              <a:extLst>
                <a:ext uri="{FF2B5EF4-FFF2-40B4-BE49-F238E27FC236}">
                  <a16:creationId xmlns:a16="http://schemas.microsoft.com/office/drawing/2014/main" id="{89CEC63C-4EE0-4BD6-A814-3FC8E10E8905}"/>
                </a:ext>
              </a:extLst>
            </p:cNvPr>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7" name="Freeform 11">
              <a:extLst>
                <a:ext uri="{FF2B5EF4-FFF2-40B4-BE49-F238E27FC236}">
                  <a16:creationId xmlns:a16="http://schemas.microsoft.com/office/drawing/2014/main" id="{A4E3C254-FF21-43BF-BEC1-237C0E2D1495}"/>
                </a:ext>
              </a:extLst>
            </p:cNvPr>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8" name="Freeform 12">
              <a:extLst>
                <a:ext uri="{FF2B5EF4-FFF2-40B4-BE49-F238E27FC236}">
                  <a16:creationId xmlns:a16="http://schemas.microsoft.com/office/drawing/2014/main" id="{85B44BFC-BADF-4DDD-8AA0-B13572920A16}"/>
                </a:ext>
              </a:extLst>
            </p:cNvPr>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9" name="AutoShape 13">
              <a:extLst>
                <a:ext uri="{FF2B5EF4-FFF2-40B4-BE49-F238E27FC236}">
                  <a16:creationId xmlns:a16="http://schemas.microsoft.com/office/drawing/2014/main" id="{E02744BC-97FF-46DD-83DA-D81A9D43113C}"/>
                </a:ext>
              </a:extLst>
            </p:cNvPr>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60" name="Rectangle 14">
              <a:extLst>
                <a:ext uri="{FF2B5EF4-FFF2-40B4-BE49-F238E27FC236}">
                  <a16:creationId xmlns:a16="http://schemas.microsoft.com/office/drawing/2014/main" id="{921E3D81-6E20-4D6D-B428-729FD8851B61}"/>
                </a:ext>
              </a:extLst>
            </p:cNvPr>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sp>
        <p:nvSpPr>
          <p:cNvPr id="31761" name="Oval 15">
            <a:extLst>
              <a:ext uri="{FF2B5EF4-FFF2-40B4-BE49-F238E27FC236}">
                <a16:creationId xmlns:a16="http://schemas.microsoft.com/office/drawing/2014/main" id="{D4300471-D0D0-43C8-9703-D96535CD46D5}"/>
              </a:ext>
            </a:extLst>
          </p:cNvPr>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62" name="Oval 16">
            <a:extLst>
              <a:ext uri="{FF2B5EF4-FFF2-40B4-BE49-F238E27FC236}">
                <a16:creationId xmlns:a16="http://schemas.microsoft.com/office/drawing/2014/main" id="{2718460F-ACCB-439A-9257-544DBA6270B0}"/>
              </a:ext>
            </a:extLst>
          </p:cNvPr>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63" name="Oval 17">
            <a:extLst>
              <a:ext uri="{FF2B5EF4-FFF2-40B4-BE49-F238E27FC236}">
                <a16:creationId xmlns:a16="http://schemas.microsoft.com/office/drawing/2014/main" id="{C377947B-2BCB-4EF5-BEA0-66D5C8F647EB}"/>
              </a:ext>
            </a:extLst>
          </p:cNvPr>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64" name="Oval 18">
            <a:extLst>
              <a:ext uri="{FF2B5EF4-FFF2-40B4-BE49-F238E27FC236}">
                <a16:creationId xmlns:a16="http://schemas.microsoft.com/office/drawing/2014/main" id="{BFF4AA0F-D852-48F4-80EC-EB27DD30AC5A}"/>
              </a:ext>
            </a:extLst>
          </p:cNvPr>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65" name="Oval 19">
            <a:extLst>
              <a:ext uri="{FF2B5EF4-FFF2-40B4-BE49-F238E27FC236}">
                <a16:creationId xmlns:a16="http://schemas.microsoft.com/office/drawing/2014/main" id="{AEED1841-EFF3-4FB6-906E-E2C121331C27}"/>
              </a:ext>
            </a:extLst>
          </p:cNvPr>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66" name="AutoShape 20">
            <a:extLst>
              <a:ext uri="{FF2B5EF4-FFF2-40B4-BE49-F238E27FC236}">
                <a16:creationId xmlns:a16="http://schemas.microsoft.com/office/drawing/2014/main" id="{2A7A79FF-57E7-40EE-B951-1DA884772248}"/>
              </a:ext>
            </a:extLst>
          </p:cNvPr>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67" name="AutoShape 21">
            <a:extLst>
              <a:ext uri="{FF2B5EF4-FFF2-40B4-BE49-F238E27FC236}">
                <a16:creationId xmlns:a16="http://schemas.microsoft.com/office/drawing/2014/main" id="{F72F25F1-C314-4E9D-A5AD-E9B44686A2E9}"/>
              </a:ext>
            </a:extLst>
          </p:cNvPr>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68" name="AutoShape 22">
            <a:extLst>
              <a:ext uri="{FF2B5EF4-FFF2-40B4-BE49-F238E27FC236}">
                <a16:creationId xmlns:a16="http://schemas.microsoft.com/office/drawing/2014/main" id="{89CB33A3-B9C7-4BA5-851B-25EAE21282AE}"/>
              </a:ext>
            </a:extLst>
          </p:cNvPr>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69" name="AutoShape 23">
            <a:extLst>
              <a:ext uri="{FF2B5EF4-FFF2-40B4-BE49-F238E27FC236}">
                <a16:creationId xmlns:a16="http://schemas.microsoft.com/office/drawing/2014/main" id="{3E7E2659-3D7C-42F4-AC1C-DF0B6EDA2C25}"/>
              </a:ext>
            </a:extLst>
          </p:cNvPr>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70" name="AutoShape 24">
            <a:extLst>
              <a:ext uri="{FF2B5EF4-FFF2-40B4-BE49-F238E27FC236}">
                <a16:creationId xmlns:a16="http://schemas.microsoft.com/office/drawing/2014/main" id="{9BFBD346-58E8-41BF-890F-F3099BDA9080}"/>
              </a:ext>
            </a:extLst>
          </p:cNvPr>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1771" name="Text Box 25">
            <a:extLst>
              <a:ext uri="{FF2B5EF4-FFF2-40B4-BE49-F238E27FC236}">
                <a16:creationId xmlns:a16="http://schemas.microsoft.com/office/drawing/2014/main" id="{198DBC0B-7A29-4E52-8283-55D559A5929E}"/>
              </a:ext>
            </a:extLst>
          </p:cNvPr>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hangingPunct="0">
              <a:defRPr/>
            </a:pPr>
            <a:r>
              <a:rPr lang="en-US" sz="3200">
                <a:solidFill>
                  <a:srgbClr val="0000FF"/>
                </a:solidFill>
                <a:latin typeface="+mj-lt"/>
              </a:rPr>
              <a:t>memory</a:t>
            </a:r>
          </a:p>
        </p:txBody>
      </p:sp>
      <p:sp>
        <p:nvSpPr>
          <p:cNvPr id="31772" name="Freeform 26">
            <a:extLst>
              <a:ext uri="{FF2B5EF4-FFF2-40B4-BE49-F238E27FC236}">
                <a16:creationId xmlns:a16="http://schemas.microsoft.com/office/drawing/2014/main" id="{3947210E-DC3D-4D96-8D82-347E0F7D1F02}"/>
              </a:ext>
            </a:extLst>
          </p:cNvPr>
          <p:cNvSpPr>
            <a:spLocks/>
          </p:cNvSpPr>
          <p:nvPr/>
        </p:nvSpPr>
        <p:spPr bwMode="auto">
          <a:xfrm>
            <a:off x="3214688" y="2865438"/>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31773" name="AutoShape 27">
            <a:extLst>
              <a:ext uri="{FF2B5EF4-FFF2-40B4-BE49-F238E27FC236}">
                <a16:creationId xmlns:a16="http://schemas.microsoft.com/office/drawing/2014/main" id="{B4B9DF13-D6F1-408E-A5D7-EE42DA3109C7}"/>
              </a:ext>
            </a:extLst>
          </p:cNvPr>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hangingPunct="0">
              <a:defRPr/>
            </a:pPr>
            <a:endParaRPr lang="en-US" sz="4400" b="1">
              <a:solidFill>
                <a:srgbClr val="0000FF"/>
              </a:solidFill>
              <a:latin typeface="+mj-lt"/>
            </a:endParaRPr>
          </a:p>
        </p:txBody>
      </p:sp>
      <p:sp>
        <p:nvSpPr>
          <p:cNvPr id="31774" name="Text Box 28">
            <a:extLst>
              <a:ext uri="{FF2B5EF4-FFF2-40B4-BE49-F238E27FC236}">
                <a16:creationId xmlns:a16="http://schemas.microsoft.com/office/drawing/2014/main" id="{B3630600-DEE5-439F-A148-ACCBA0840A69}"/>
              </a:ext>
            </a:extLst>
          </p:cNvPr>
          <p:cNvSpPr txBox="1">
            <a:spLocks noChangeArrowheads="1"/>
          </p:cNvSpPr>
          <p:nvPr/>
        </p:nvSpPr>
        <p:spPr bwMode="auto">
          <a:xfrm>
            <a:off x="1597025" y="5181600"/>
            <a:ext cx="1277938" cy="584200"/>
          </a:xfrm>
          <a:prstGeom prst="rect">
            <a:avLst/>
          </a:prstGeom>
          <a:noFill/>
          <a:ln w="9525">
            <a:noFill/>
            <a:miter lim="800000"/>
            <a:headEnd/>
            <a:tailEnd/>
          </a:ln>
        </p:spPr>
        <p:txBody>
          <a:bodyPr wrap="none">
            <a:spAutoFit/>
          </a:bodyPr>
          <a:lstStyle/>
          <a:p>
            <a:pPr algn="r" eaLnBrk="0" hangingPunct="0">
              <a:defRPr/>
            </a:pPr>
            <a:r>
              <a:rPr lang="en-US" sz="3200">
                <a:solidFill>
                  <a:schemeClr val="bg2"/>
                </a:solidFill>
                <a:latin typeface="+mj-lt"/>
              </a:rPr>
              <a:t>object</a:t>
            </a:r>
          </a:p>
        </p:txBody>
      </p:sp>
      <p:sp>
        <p:nvSpPr>
          <p:cNvPr id="31775" name="AutoShape 29">
            <a:extLst>
              <a:ext uri="{FF2B5EF4-FFF2-40B4-BE49-F238E27FC236}">
                <a16:creationId xmlns:a16="http://schemas.microsoft.com/office/drawing/2014/main" id="{DFAA719B-0B64-4DD7-9039-BD76F747BE0B}"/>
              </a:ext>
            </a:extLst>
          </p:cNvPr>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hangingPunct="0">
              <a:defRPr/>
            </a:pPr>
            <a:endParaRPr lang="en-US" sz="4400" b="1">
              <a:solidFill>
                <a:srgbClr val="0000FF"/>
              </a:solidFill>
              <a:latin typeface="+mj-lt"/>
            </a:endParaRPr>
          </a:p>
        </p:txBody>
      </p:sp>
      <p:sp>
        <p:nvSpPr>
          <p:cNvPr id="31776" name="Text Box 30">
            <a:extLst>
              <a:ext uri="{FF2B5EF4-FFF2-40B4-BE49-F238E27FC236}">
                <a16:creationId xmlns:a16="http://schemas.microsoft.com/office/drawing/2014/main" id="{C4C2D3DE-F88D-4FFD-9908-91B3B1CB3CAD}"/>
              </a:ext>
            </a:extLst>
          </p:cNvPr>
          <p:cNvSpPr txBox="1">
            <a:spLocks noChangeArrowheads="1"/>
          </p:cNvSpPr>
          <p:nvPr/>
        </p:nvSpPr>
        <p:spPr bwMode="auto">
          <a:xfrm>
            <a:off x="6321425" y="5334000"/>
            <a:ext cx="1277938" cy="584200"/>
          </a:xfrm>
          <a:prstGeom prst="rect">
            <a:avLst/>
          </a:prstGeom>
          <a:noFill/>
          <a:ln w="9525">
            <a:noFill/>
            <a:miter lim="800000"/>
            <a:headEnd/>
            <a:tailEnd/>
          </a:ln>
        </p:spPr>
        <p:txBody>
          <a:bodyPr wrap="none">
            <a:spAutoFit/>
          </a:bodyPr>
          <a:lstStyle/>
          <a:p>
            <a:pPr algn="r" eaLnBrk="0" hangingPunct="0">
              <a:defRPr/>
            </a:pPr>
            <a:r>
              <a:rPr lang="en-US" sz="3200">
                <a:solidFill>
                  <a:schemeClr val="bg2"/>
                </a:solidFill>
                <a:latin typeface="+mj-lt"/>
              </a:rPr>
              <a:t>object</a:t>
            </a:r>
          </a:p>
        </p:txBody>
      </p:sp>
      <p:sp>
        <p:nvSpPr>
          <p:cNvPr id="31777" name="Oval 31">
            <a:extLst>
              <a:ext uri="{FF2B5EF4-FFF2-40B4-BE49-F238E27FC236}">
                <a16:creationId xmlns:a16="http://schemas.microsoft.com/office/drawing/2014/main" id="{1A231FD8-F0E7-47F9-A6B7-5E6D81D5C833}"/>
              </a:ext>
            </a:extLst>
          </p:cNvPr>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78" name="Oval 32">
            <a:extLst>
              <a:ext uri="{FF2B5EF4-FFF2-40B4-BE49-F238E27FC236}">
                <a16:creationId xmlns:a16="http://schemas.microsoft.com/office/drawing/2014/main" id="{E222CD34-F3F3-4B6B-82E8-8CE025B181BB}"/>
              </a:ext>
            </a:extLst>
          </p:cNvPr>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79" name="Text Box 33">
            <a:extLst>
              <a:ext uri="{FF2B5EF4-FFF2-40B4-BE49-F238E27FC236}">
                <a16:creationId xmlns:a16="http://schemas.microsoft.com/office/drawing/2014/main" id="{BCA794F9-6068-4CD9-B90E-BD86C6DFA5FF}"/>
              </a:ext>
            </a:extLst>
          </p:cNvPr>
          <p:cNvSpPr txBox="1">
            <a:spLocks noChangeArrowheads="1"/>
          </p:cNvSpPr>
          <p:nvPr/>
        </p:nvSpPr>
        <p:spPr bwMode="auto">
          <a:xfrm>
            <a:off x="4429125" y="2147888"/>
            <a:ext cx="1344613" cy="584200"/>
          </a:xfrm>
          <a:prstGeom prst="rect">
            <a:avLst/>
          </a:prstGeom>
          <a:noFill/>
          <a:ln w="9525">
            <a:noFill/>
            <a:miter lim="800000"/>
            <a:headEnd/>
            <a:tailEnd/>
          </a:ln>
        </p:spPr>
        <p:txBody>
          <a:bodyPr wrap="none">
            <a:spAutoFit/>
          </a:bodyPr>
          <a:lstStyle/>
          <a:p>
            <a:pPr algn="r" eaLnBrk="0" hangingPunct="0">
              <a:defRPr/>
            </a:pPr>
            <a:r>
              <a:rPr lang="en-US" sz="3200">
                <a:solidFill>
                  <a:srgbClr val="FF0000"/>
                </a:solidFill>
                <a:latin typeface="+mj-lt"/>
              </a:rPr>
              <a:t>thread</a:t>
            </a: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1">
            <a:extLst>
              <a:ext uri="{FF2B5EF4-FFF2-40B4-BE49-F238E27FC236}">
                <a16:creationId xmlns:a16="http://schemas.microsoft.com/office/drawing/2014/main" id="{31DF198C-3591-493D-8514-9EC3B0A189D6}"/>
              </a:ext>
            </a:extLst>
          </p:cNvPr>
          <p:cNvSpPr>
            <a:spLocks noGrp="1"/>
          </p:cNvSpPr>
          <p:nvPr>
            <p:ph type="ftr" sz="quarter" idx="10"/>
          </p:nvPr>
        </p:nvSpPr>
        <p:spPr/>
        <p:txBody>
          <a:bodyPr/>
          <a:lstStyle/>
          <a:p>
            <a:pPr>
              <a:defRPr/>
            </a:pPr>
            <a:r>
              <a:rPr lang="en-US">
                <a:latin typeface="+mj-lt"/>
              </a:rPr>
              <a:t>Art of Multiprocessor Programming</a:t>
            </a:r>
          </a:p>
        </p:txBody>
      </p:sp>
      <p:sp>
        <p:nvSpPr>
          <p:cNvPr id="33795" name="Slide Number Placeholder 3">
            <a:extLst>
              <a:ext uri="{FF2B5EF4-FFF2-40B4-BE49-F238E27FC236}">
                <a16:creationId xmlns:a16="http://schemas.microsoft.com/office/drawing/2014/main" id="{83543976-4ABA-4412-80E3-6A619AFA2770}"/>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A1C61B2-5942-4B61-9276-66D45656727D}" type="slidenum">
              <a:rPr lang="ar-SA" altLang="zh-CN" sz="1400"/>
              <a:pPr algn="r"/>
              <a:t>15</a:t>
            </a:fld>
            <a:endParaRPr lang="en-US" altLang="zh-CN" sz="1400">
              <a:ea typeface="宋体" panose="02010600030101010101" pitchFamily="2" charset="-122"/>
              <a:cs typeface="Arial" panose="020B0604020202020204" pitchFamily="34" charset="0"/>
            </a:endParaRPr>
          </a:p>
        </p:txBody>
      </p:sp>
      <p:sp>
        <p:nvSpPr>
          <p:cNvPr id="264194" name="AutoShape 2">
            <a:extLst>
              <a:ext uri="{FF2B5EF4-FFF2-40B4-BE49-F238E27FC236}">
                <a16:creationId xmlns:a16="http://schemas.microsoft.com/office/drawing/2014/main" id="{4AC92F39-F0C1-4195-9366-8E7CD87E47DE}"/>
              </a:ext>
            </a:extLst>
          </p:cNvPr>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mj-lt"/>
            </a:endParaRPr>
          </a:p>
        </p:txBody>
      </p:sp>
      <p:sp>
        <p:nvSpPr>
          <p:cNvPr id="21509" name="Rectangle 3">
            <a:extLst>
              <a:ext uri="{FF2B5EF4-FFF2-40B4-BE49-F238E27FC236}">
                <a16:creationId xmlns:a16="http://schemas.microsoft.com/office/drawing/2014/main" id="{495E7854-1B8A-4E17-8067-7529489DE8C7}"/>
              </a:ext>
            </a:extLst>
          </p:cNvPr>
          <p:cNvSpPr>
            <a:spLocks noGrp="1" noChangeArrowheads="1"/>
          </p:cNvSpPr>
          <p:nvPr>
            <p:ph type="title" idx="4294967295"/>
          </p:nvPr>
        </p:nvSpPr>
        <p:spPr>
          <a:xfrm>
            <a:off x="685800" y="420688"/>
            <a:ext cx="7772400" cy="1143000"/>
          </a:xfrm>
        </p:spPr>
        <p:txBody>
          <a:bodyPr/>
          <a:lstStyle/>
          <a:p>
            <a:pPr eaLnBrk="1" hangingPunct="1"/>
            <a:r>
              <a:rPr lang="en-US" altLang="zh-CN">
                <a:ea typeface="宋体" panose="02010600030101010101" pitchFamily="2" charset="-122"/>
              </a:rPr>
              <a:t>Concurrent Computation</a:t>
            </a:r>
          </a:p>
        </p:txBody>
      </p:sp>
      <p:grpSp>
        <p:nvGrpSpPr>
          <p:cNvPr id="21510" name="Group 4">
            <a:extLst>
              <a:ext uri="{FF2B5EF4-FFF2-40B4-BE49-F238E27FC236}">
                <a16:creationId xmlns:a16="http://schemas.microsoft.com/office/drawing/2014/main" id="{BA479ED6-08F9-4D0C-8A5E-12BF3EC2C664}"/>
              </a:ext>
            </a:extLst>
          </p:cNvPr>
          <p:cNvGrpSpPr>
            <a:grpSpLocks/>
          </p:cNvGrpSpPr>
          <p:nvPr/>
        </p:nvGrpSpPr>
        <p:grpSpPr bwMode="auto">
          <a:xfrm>
            <a:off x="2286000" y="1851025"/>
            <a:ext cx="1379538" cy="1174750"/>
            <a:chOff x="1043" y="2525"/>
            <a:chExt cx="869" cy="740"/>
          </a:xfrm>
        </p:grpSpPr>
        <p:sp>
          <p:nvSpPr>
            <p:cNvPr id="33799" name="Freeform 5">
              <a:extLst>
                <a:ext uri="{FF2B5EF4-FFF2-40B4-BE49-F238E27FC236}">
                  <a16:creationId xmlns:a16="http://schemas.microsoft.com/office/drawing/2014/main" id="{F605DA0B-91AF-49E1-875F-B4C21ED332EB}"/>
                </a:ext>
              </a:extLst>
            </p:cNvPr>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0" name="Freeform 6">
              <a:extLst>
                <a:ext uri="{FF2B5EF4-FFF2-40B4-BE49-F238E27FC236}">
                  <a16:creationId xmlns:a16="http://schemas.microsoft.com/office/drawing/2014/main" id="{32ED83C2-6FC1-41F6-A6D8-A542D522ADC3}"/>
                </a:ext>
              </a:extLst>
            </p:cNvPr>
            <p:cNvSpPr>
              <a:spLocks/>
            </p:cNvSpPr>
            <p:nvPr/>
          </p:nvSpPr>
          <p:spPr bwMode="auto">
            <a:xfrm>
              <a:off x="1737" y="2793"/>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1" name="Freeform 7">
              <a:extLst>
                <a:ext uri="{FF2B5EF4-FFF2-40B4-BE49-F238E27FC236}">
                  <a16:creationId xmlns:a16="http://schemas.microsoft.com/office/drawing/2014/main" id="{FBB8B029-FD7D-48CD-B903-2FCF1B66BC4C}"/>
                </a:ext>
              </a:extLst>
            </p:cNvPr>
            <p:cNvSpPr>
              <a:spLocks/>
            </p:cNvSpPr>
            <p:nvPr/>
          </p:nvSpPr>
          <p:spPr bwMode="auto">
            <a:xfrm>
              <a:off x="1705" y="2639"/>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2" name="Freeform 8">
              <a:extLst>
                <a:ext uri="{FF2B5EF4-FFF2-40B4-BE49-F238E27FC236}">
                  <a16:creationId xmlns:a16="http://schemas.microsoft.com/office/drawing/2014/main" id="{C555DEFF-D520-4F8C-9D38-4CF3F10BCECD}"/>
                </a:ext>
              </a:extLst>
            </p:cNvPr>
            <p:cNvSpPr>
              <a:spLocks/>
            </p:cNvSpPr>
            <p:nvPr/>
          </p:nvSpPr>
          <p:spPr bwMode="auto">
            <a:xfrm>
              <a:off x="1673" y="255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3" name="Freeform 9">
              <a:extLst>
                <a:ext uri="{FF2B5EF4-FFF2-40B4-BE49-F238E27FC236}">
                  <a16:creationId xmlns:a16="http://schemas.microsoft.com/office/drawing/2014/main" id="{758AB8F8-E376-4B87-B99F-1173C075D09E}"/>
                </a:ext>
              </a:extLst>
            </p:cNvPr>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4" name="Freeform 10">
              <a:extLst>
                <a:ext uri="{FF2B5EF4-FFF2-40B4-BE49-F238E27FC236}">
                  <a16:creationId xmlns:a16="http://schemas.microsoft.com/office/drawing/2014/main" id="{87A153B7-DB37-4AE0-9770-2D3AFC5DBB87}"/>
                </a:ext>
              </a:extLst>
            </p:cNvPr>
            <p:cNvSpPr>
              <a:spLocks/>
            </p:cNvSpPr>
            <p:nvPr/>
          </p:nvSpPr>
          <p:spPr bwMode="auto">
            <a:xfrm flipH="1">
              <a:off x="1133" y="2812"/>
              <a:ext cx="86" cy="221"/>
            </a:xfrm>
            <a:custGeom>
              <a:avLst/>
              <a:gdLst>
                <a:gd name="T0" fmla="*/ 0 w 143"/>
                <a:gd name="T1" fmla="*/ 0 h 278"/>
                <a:gd name="T2" fmla="*/ 4 w 143"/>
                <a:gd name="T3" fmla="*/ 9 h 278"/>
                <a:gd name="T4" fmla="*/ 4 w 143"/>
                <a:gd name="T5" fmla="*/ 48 h 278"/>
                <a:gd name="T6" fmla="*/ 3 w 143"/>
                <a:gd name="T7" fmla="*/ 56 h 278"/>
                <a:gd name="T8" fmla="*/ 2 w 143"/>
                <a:gd name="T9" fmla="*/ 20 h 278"/>
                <a:gd name="T10" fmla="*/ 1 w 143"/>
                <a:gd name="T11" fmla="*/ 1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5" name="Freeform 11">
              <a:extLst>
                <a:ext uri="{FF2B5EF4-FFF2-40B4-BE49-F238E27FC236}">
                  <a16:creationId xmlns:a16="http://schemas.microsoft.com/office/drawing/2014/main" id="{9AE0206D-A791-4E50-9215-7FFCE889C271}"/>
                </a:ext>
              </a:extLst>
            </p:cNvPr>
            <p:cNvSpPr>
              <a:spLocks/>
            </p:cNvSpPr>
            <p:nvPr/>
          </p:nvSpPr>
          <p:spPr bwMode="auto">
            <a:xfrm flipH="1">
              <a:off x="1244" y="2586"/>
              <a:ext cx="51" cy="178"/>
            </a:xfrm>
            <a:custGeom>
              <a:avLst/>
              <a:gdLst>
                <a:gd name="T0" fmla="*/ 0 w 143"/>
                <a:gd name="T1" fmla="*/ 0 h 278"/>
                <a:gd name="T2" fmla="*/ 0 w 143"/>
                <a:gd name="T3" fmla="*/ 2 h 278"/>
                <a:gd name="T4" fmla="*/ 0 w 143"/>
                <a:gd name="T5" fmla="*/ 11 h 278"/>
                <a:gd name="T6" fmla="*/ 0 w 143"/>
                <a:gd name="T7" fmla="*/ 12 h 278"/>
                <a:gd name="T8" fmla="*/ 0 w 143"/>
                <a:gd name="T9" fmla="*/ 4 h 278"/>
                <a:gd name="T10" fmla="*/ 0 w 143"/>
                <a:gd name="T11" fmla="*/ 2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6" name="Freeform 12">
              <a:extLst>
                <a:ext uri="{FF2B5EF4-FFF2-40B4-BE49-F238E27FC236}">
                  <a16:creationId xmlns:a16="http://schemas.microsoft.com/office/drawing/2014/main" id="{67DB708D-CF95-4066-8F82-E0DBCCCD483C}"/>
                </a:ext>
              </a:extLst>
            </p:cNvPr>
            <p:cNvSpPr>
              <a:spLocks/>
            </p:cNvSpPr>
            <p:nvPr/>
          </p:nvSpPr>
          <p:spPr bwMode="auto">
            <a:xfrm flipH="1">
              <a:off x="1204" y="2691"/>
              <a:ext cx="47" cy="156"/>
            </a:xfrm>
            <a:custGeom>
              <a:avLst/>
              <a:gdLst>
                <a:gd name="T0" fmla="*/ 0 w 143"/>
                <a:gd name="T1" fmla="*/ 0 h 278"/>
                <a:gd name="T2" fmla="*/ 0 w 143"/>
                <a:gd name="T3" fmla="*/ 1 h 278"/>
                <a:gd name="T4" fmla="*/ 0 w 143"/>
                <a:gd name="T5" fmla="*/ 4 h 278"/>
                <a:gd name="T6" fmla="*/ 0 w 143"/>
                <a:gd name="T7" fmla="*/ 4 h 278"/>
                <a:gd name="T8" fmla="*/ 0 w 143"/>
                <a:gd name="T9" fmla="*/ 2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07" name="AutoShape 13">
              <a:extLst>
                <a:ext uri="{FF2B5EF4-FFF2-40B4-BE49-F238E27FC236}">
                  <a16:creationId xmlns:a16="http://schemas.microsoft.com/office/drawing/2014/main" id="{F4418D04-128E-45FC-A730-58865E818355}"/>
                </a:ext>
              </a:extLst>
            </p:cNvPr>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08" name="Rectangle 14">
              <a:extLst>
                <a:ext uri="{FF2B5EF4-FFF2-40B4-BE49-F238E27FC236}">
                  <a16:creationId xmlns:a16="http://schemas.microsoft.com/office/drawing/2014/main" id="{534B53CC-F23D-4FEF-A8E6-BF35257DD1EB}"/>
                </a:ext>
              </a:extLst>
            </p:cNvPr>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sp>
        <p:nvSpPr>
          <p:cNvPr id="33809" name="Oval 15">
            <a:extLst>
              <a:ext uri="{FF2B5EF4-FFF2-40B4-BE49-F238E27FC236}">
                <a16:creationId xmlns:a16="http://schemas.microsoft.com/office/drawing/2014/main" id="{7B35668A-2ADF-48A1-A839-261A717A3DC5}"/>
              </a:ext>
            </a:extLst>
          </p:cNvPr>
          <p:cNvSpPr>
            <a:spLocks noChangeArrowheads="1"/>
          </p:cNvSpPr>
          <p:nvPr/>
        </p:nvSpPr>
        <p:spPr bwMode="auto">
          <a:xfrm>
            <a:off x="15240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10" name="Oval 16">
            <a:extLst>
              <a:ext uri="{FF2B5EF4-FFF2-40B4-BE49-F238E27FC236}">
                <a16:creationId xmlns:a16="http://schemas.microsoft.com/office/drawing/2014/main" id="{C3E28C34-39E8-4267-9F95-763E7D3CA642}"/>
              </a:ext>
            </a:extLst>
          </p:cNvPr>
          <p:cNvSpPr>
            <a:spLocks noChangeArrowheads="1"/>
          </p:cNvSpPr>
          <p:nvPr/>
        </p:nvSpPr>
        <p:spPr bwMode="auto">
          <a:xfrm>
            <a:off x="67818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11" name="Oval 17">
            <a:extLst>
              <a:ext uri="{FF2B5EF4-FFF2-40B4-BE49-F238E27FC236}">
                <a16:creationId xmlns:a16="http://schemas.microsoft.com/office/drawing/2014/main" id="{3215FB32-28B3-4969-BCCB-DE9E962C1D2F}"/>
              </a:ext>
            </a:extLst>
          </p:cNvPr>
          <p:cNvSpPr>
            <a:spLocks noChangeArrowheads="1"/>
          </p:cNvSpPr>
          <p:nvPr/>
        </p:nvSpPr>
        <p:spPr bwMode="auto">
          <a:xfrm>
            <a:off x="6057900" y="38862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12" name="Oval 18">
            <a:extLst>
              <a:ext uri="{FF2B5EF4-FFF2-40B4-BE49-F238E27FC236}">
                <a16:creationId xmlns:a16="http://schemas.microsoft.com/office/drawing/2014/main" id="{50ABD351-ABC0-4D81-B4FB-E3FC0EBB21C2}"/>
              </a:ext>
            </a:extLst>
          </p:cNvPr>
          <p:cNvSpPr>
            <a:spLocks noChangeArrowheads="1"/>
          </p:cNvSpPr>
          <p:nvPr/>
        </p:nvSpPr>
        <p:spPr bwMode="auto">
          <a:xfrm>
            <a:off x="5334000" y="45720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13" name="Oval 19">
            <a:extLst>
              <a:ext uri="{FF2B5EF4-FFF2-40B4-BE49-F238E27FC236}">
                <a16:creationId xmlns:a16="http://schemas.microsoft.com/office/drawing/2014/main" id="{A7FA2958-E684-47A4-9BB4-70EBE88D1997}"/>
              </a:ext>
            </a:extLst>
          </p:cNvPr>
          <p:cNvSpPr>
            <a:spLocks noChangeArrowheads="1"/>
          </p:cNvSpPr>
          <p:nvPr/>
        </p:nvSpPr>
        <p:spPr bwMode="auto">
          <a:xfrm>
            <a:off x="28194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14" name="AutoShape 20">
            <a:extLst>
              <a:ext uri="{FF2B5EF4-FFF2-40B4-BE49-F238E27FC236}">
                <a16:creationId xmlns:a16="http://schemas.microsoft.com/office/drawing/2014/main" id="{B4A6FD99-9071-4E81-8939-14D5A063F93A}"/>
              </a:ext>
            </a:extLst>
          </p:cNvPr>
          <p:cNvSpPr>
            <a:spLocks noChangeArrowheads="1"/>
          </p:cNvSpPr>
          <p:nvPr/>
        </p:nvSpPr>
        <p:spPr bwMode="auto">
          <a:xfrm>
            <a:off x="24384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15" name="AutoShape 21">
            <a:extLst>
              <a:ext uri="{FF2B5EF4-FFF2-40B4-BE49-F238E27FC236}">
                <a16:creationId xmlns:a16="http://schemas.microsoft.com/office/drawing/2014/main" id="{9B6A3216-B39B-4DE3-A110-FF04CA7E2786}"/>
              </a:ext>
            </a:extLst>
          </p:cNvPr>
          <p:cNvSpPr>
            <a:spLocks noChangeArrowheads="1"/>
          </p:cNvSpPr>
          <p:nvPr/>
        </p:nvSpPr>
        <p:spPr bwMode="auto">
          <a:xfrm>
            <a:off x="3733800" y="4686300"/>
            <a:ext cx="304800" cy="304800"/>
          </a:xfrm>
          <a:prstGeom prst="rightArrow">
            <a:avLst>
              <a:gd name="adj1" fmla="val 50000"/>
              <a:gd name="adj2" fmla="val 25000"/>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16" name="AutoShape 22">
            <a:extLst>
              <a:ext uri="{FF2B5EF4-FFF2-40B4-BE49-F238E27FC236}">
                <a16:creationId xmlns:a16="http://schemas.microsoft.com/office/drawing/2014/main" id="{5E5C4052-A64F-4B56-AD36-9C1EE6F5EFF4}"/>
              </a:ext>
            </a:extLst>
          </p:cNvPr>
          <p:cNvSpPr>
            <a:spLocks noChangeArrowheads="1"/>
          </p:cNvSpPr>
          <p:nvPr/>
        </p:nvSpPr>
        <p:spPr bwMode="auto">
          <a:xfrm rot="2548433">
            <a:off x="67056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17" name="AutoShape 23">
            <a:extLst>
              <a:ext uri="{FF2B5EF4-FFF2-40B4-BE49-F238E27FC236}">
                <a16:creationId xmlns:a16="http://schemas.microsoft.com/office/drawing/2014/main" id="{79098250-16C2-4762-8E51-B1DE699089B8}"/>
              </a:ext>
            </a:extLst>
          </p:cNvPr>
          <p:cNvSpPr>
            <a:spLocks noChangeArrowheads="1"/>
          </p:cNvSpPr>
          <p:nvPr/>
        </p:nvSpPr>
        <p:spPr bwMode="auto">
          <a:xfrm rot="19051567" flipH="1">
            <a:off x="5867400" y="42672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18" name="AutoShape 24">
            <a:extLst>
              <a:ext uri="{FF2B5EF4-FFF2-40B4-BE49-F238E27FC236}">
                <a16:creationId xmlns:a16="http://schemas.microsoft.com/office/drawing/2014/main" id="{79417365-4991-4B21-9F75-7DF189995F33}"/>
              </a:ext>
            </a:extLst>
          </p:cNvPr>
          <p:cNvSpPr>
            <a:spLocks noChangeArrowheads="1"/>
          </p:cNvSpPr>
          <p:nvPr/>
        </p:nvSpPr>
        <p:spPr bwMode="auto">
          <a:xfrm rot="19051567" flipH="1">
            <a:off x="5181600" y="4953000"/>
            <a:ext cx="304800" cy="304800"/>
          </a:xfrm>
          <a:prstGeom prst="rightArrow">
            <a:avLst>
              <a:gd name="adj1" fmla="val 50000"/>
              <a:gd name="adj2" fmla="val 25000"/>
            </a:avLst>
          </a:prstGeom>
          <a:solidFill>
            <a:srgbClr val="00FF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19" name="Text Box 25">
            <a:extLst>
              <a:ext uri="{FF2B5EF4-FFF2-40B4-BE49-F238E27FC236}">
                <a16:creationId xmlns:a16="http://schemas.microsoft.com/office/drawing/2014/main" id="{E47428FE-5B5A-4D05-89A9-3D8DA7478628}"/>
              </a:ext>
            </a:extLst>
          </p:cNvPr>
          <p:cNvSpPr txBox="1">
            <a:spLocks noChangeArrowheads="1"/>
          </p:cNvSpPr>
          <p:nvPr/>
        </p:nvSpPr>
        <p:spPr bwMode="auto">
          <a:xfrm>
            <a:off x="990600" y="3505200"/>
            <a:ext cx="1658938" cy="579438"/>
          </a:xfrm>
          <a:prstGeom prst="rect">
            <a:avLst/>
          </a:prstGeom>
          <a:noFill/>
          <a:ln w="9525">
            <a:noFill/>
            <a:miter lim="800000"/>
            <a:headEnd/>
            <a:tailEnd/>
          </a:ln>
        </p:spPr>
        <p:txBody>
          <a:bodyPr wrap="none">
            <a:spAutoFit/>
          </a:bodyPr>
          <a:lstStyle/>
          <a:p>
            <a:pPr algn="r" eaLnBrk="0" hangingPunct="0">
              <a:defRPr/>
            </a:pPr>
            <a:r>
              <a:rPr lang="en-US" sz="3200">
                <a:solidFill>
                  <a:srgbClr val="0000FF"/>
                </a:solidFill>
                <a:latin typeface="+mj-lt"/>
              </a:rPr>
              <a:t>memory</a:t>
            </a:r>
          </a:p>
        </p:txBody>
      </p:sp>
      <p:sp>
        <p:nvSpPr>
          <p:cNvPr id="33820" name="Freeform 26">
            <a:extLst>
              <a:ext uri="{FF2B5EF4-FFF2-40B4-BE49-F238E27FC236}">
                <a16:creationId xmlns:a16="http://schemas.microsoft.com/office/drawing/2014/main" id="{429E6A40-D218-4F3E-80B4-9BE56B7B3516}"/>
              </a:ext>
            </a:extLst>
          </p:cNvPr>
          <p:cNvSpPr>
            <a:spLocks/>
          </p:cNvSpPr>
          <p:nvPr/>
        </p:nvSpPr>
        <p:spPr bwMode="auto">
          <a:xfrm>
            <a:off x="3200400" y="2881313"/>
            <a:ext cx="485775" cy="1919287"/>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33821" name="AutoShape 27">
            <a:extLst>
              <a:ext uri="{FF2B5EF4-FFF2-40B4-BE49-F238E27FC236}">
                <a16:creationId xmlns:a16="http://schemas.microsoft.com/office/drawing/2014/main" id="{FAFF81FA-B1A9-4CBA-A412-26A7C65E86FC}"/>
              </a:ext>
            </a:extLst>
          </p:cNvPr>
          <p:cNvSpPr>
            <a:spLocks noChangeArrowheads="1"/>
          </p:cNvSpPr>
          <p:nvPr/>
        </p:nvSpPr>
        <p:spPr bwMode="auto">
          <a:xfrm>
            <a:off x="1295400" y="4419600"/>
            <a:ext cx="3733800" cy="1371600"/>
          </a:xfrm>
          <a:prstGeom prst="roundRect">
            <a:avLst>
              <a:gd name="adj" fmla="val 16667"/>
            </a:avLst>
          </a:prstGeom>
          <a:noFill/>
          <a:ln w="38100">
            <a:solidFill>
              <a:schemeClr val="bg2"/>
            </a:solidFill>
            <a:prstDash val="dash"/>
            <a:round/>
            <a:headEnd/>
            <a:tailEnd/>
          </a:ln>
        </p:spPr>
        <p:txBody>
          <a:bodyPr wrap="none" anchor="ctr"/>
          <a:lstStyle/>
          <a:p>
            <a:pPr algn="r" eaLnBrk="0" hangingPunct="0">
              <a:defRPr/>
            </a:pPr>
            <a:endParaRPr lang="en-US" sz="4400" b="1">
              <a:solidFill>
                <a:srgbClr val="0000FF"/>
              </a:solidFill>
              <a:latin typeface="+mj-lt"/>
            </a:endParaRPr>
          </a:p>
        </p:txBody>
      </p:sp>
      <p:sp>
        <p:nvSpPr>
          <p:cNvPr id="33822" name="Text Box 28">
            <a:extLst>
              <a:ext uri="{FF2B5EF4-FFF2-40B4-BE49-F238E27FC236}">
                <a16:creationId xmlns:a16="http://schemas.microsoft.com/office/drawing/2014/main" id="{39B22AA9-6C22-4FC1-B7CA-0020C6AB72C7}"/>
              </a:ext>
            </a:extLst>
          </p:cNvPr>
          <p:cNvSpPr txBox="1">
            <a:spLocks noChangeArrowheads="1"/>
          </p:cNvSpPr>
          <p:nvPr/>
        </p:nvSpPr>
        <p:spPr bwMode="auto">
          <a:xfrm>
            <a:off x="1597025" y="5181600"/>
            <a:ext cx="1277938" cy="584200"/>
          </a:xfrm>
          <a:prstGeom prst="rect">
            <a:avLst/>
          </a:prstGeom>
          <a:noFill/>
          <a:ln w="9525">
            <a:noFill/>
            <a:miter lim="800000"/>
            <a:headEnd/>
            <a:tailEnd/>
          </a:ln>
        </p:spPr>
        <p:txBody>
          <a:bodyPr wrap="none">
            <a:spAutoFit/>
          </a:bodyPr>
          <a:lstStyle/>
          <a:p>
            <a:pPr algn="r" eaLnBrk="0" hangingPunct="0">
              <a:defRPr/>
            </a:pPr>
            <a:r>
              <a:rPr lang="en-US" sz="3200">
                <a:solidFill>
                  <a:schemeClr val="bg2"/>
                </a:solidFill>
                <a:latin typeface="+mj-lt"/>
              </a:rPr>
              <a:t>object</a:t>
            </a:r>
          </a:p>
        </p:txBody>
      </p:sp>
      <p:sp>
        <p:nvSpPr>
          <p:cNvPr id="33823" name="AutoShape 29">
            <a:extLst>
              <a:ext uri="{FF2B5EF4-FFF2-40B4-BE49-F238E27FC236}">
                <a16:creationId xmlns:a16="http://schemas.microsoft.com/office/drawing/2014/main" id="{C1AAB618-9B80-412A-AFE9-D262537B5EB3}"/>
              </a:ext>
            </a:extLst>
          </p:cNvPr>
          <p:cNvSpPr>
            <a:spLocks noChangeArrowheads="1"/>
          </p:cNvSpPr>
          <p:nvPr/>
        </p:nvSpPr>
        <p:spPr bwMode="auto">
          <a:xfrm>
            <a:off x="4343400" y="3657600"/>
            <a:ext cx="3505200" cy="2362200"/>
          </a:xfrm>
          <a:prstGeom prst="roundRect">
            <a:avLst>
              <a:gd name="adj" fmla="val 16667"/>
            </a:avLst>
          </a:prstGeom>
          <a:noFill/>
          <a:ln w="38100">
            <a:solidFill>
              <a:schemeClr val="bg2"/>
            </a:solidFill>
            <a:prstDash val="dash"/>
            <a:round/>
            <a:headEnd/>
            <a:tailEnd/>
          </a:ln>
        </p:spPr>
        <p:txBody>
          <a:bodyPr wrap="none" anchor="ctr"/>
          <a:lstStyle/>
          <a:p>
            <a:pPr algn="r" eaLnBrk="0" hangingPunct="0">
              <a:defRPr/>
            </a:pPr>
            <a:endParaRPr lang="en-US" sz="4400" b="1">
              <a:solidFill>
                <a:srgbClr val="0000FF"/>
              </a:solidFill>
              <a:latin typeface="+mj-lt"/>
            </a:endParaRPr>
          </a:p>
        </p:txBody>
      </p:sp>
      <p:sp>
        <p:nvSpPr>
          <p:cNvPr id="33824" name="Text Box 30">
            <a:extLst>
              <a:ext uri="{FF2B5EF4-FFF2-40B4-BE49-F238E27FC236}">
                <a16:creationId xmlns:a16="http://schemas.microsoft.com/office/drawing/2014/main" id="{AFDA458B-18F5-4F72-B646-40BEAB52D77A}"/>
              </a:ext>
            </a:extLst>
          </p:cNvPr>
          <p:cNvSpPr txBox="1">
            <a:spLocks noChangeArrowheads="1"/>
          </p:cNvSpPr>
          <p:nvPr/>
        </p:nvSpPr>
        <p:spPr bwMode="auto">
          <a:xfrm>
            <a:off x="6321425" y="5334000"/>
            <a:ext cx="1277938" cy="584200"/>
          </a:xfrm>
          <a:prstGeom prst="rect">
            <a:avLst/>
          </a:prstGeom>
          <a:noFill/>
          <a:ln w="9525">
            <a:noFill/>
            <a:miter lim="800000"/>
            <a:headEnd/>
            <a:tailEnd/>
          </a:ln>
        </p:spPr>
        <p:txBody>
          <a:bodyPr wrap="none">
            <a:spAutoFit/>
          </a:bodyPr>
          <a:lstStyle/>
          <a:p>
            <a:pPr algn="r" eaLnBrk="0" hangingPunct="0">
              <a:defRPr/>
            </a:pPr>
            <a:r>
              <a:rPr lang="en-US" sz="3200">
                <a:solidFill>
                  <a:schemeClr val="bg2"/>
                </a:solidFill>
                <a:latin typeface="+mj-lt"/>
              </a:rPr>
              <a:t>object</a:t>
            </a:r>
          </a:p>
        </p:txBody>
      </p:sp>
      <p:sp>
        <p:nvSpPr>
          <p:cNvPr id="33825" name="Oval 31">
            <a:extLst>
              <a:ext uri="{FF2B5EF4-FFF2-40B4-BE49-F238E27FC236}">
                <a16:creationId xmlns:a16="http://schemas.microsoft.com/office/drawing/2014/main" id="{08D8077C-F843-4492-AAFC-405636D099DB}"/>
              </a:ext>
            </a:extLst>
          </p:cNvPr>
          <p:cNvSpPr>
            <a:spLocks noChangeArrowheads="1"/>
          </p:cNvSpPr>
          <p:nvPr/>
        </p:nvSpPr>
        <p:spPr bwMode="auto">
          <a:xfrm>
            <a:off x="4572000" y="5257800"/>
            <a:ext cx="838200" cy="381000"/>
          </a:xfrm>
          <a:prstGeom prst="ellipse">
            <a:avLst/>
          </a:prstGeom>
          <a:solidFill>
            <a:srgbClr val="00FF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26" name="Oval 32">
            <a:extLst>
              <a:ext uri="{FF2B5EF4-FFF2-40B4-BE49-F238E27FC236}">
                <a16:creationId xmlns:a16="http://schemas.microsoft.com/office/drawing/2014/main" id="{611FD3AD-F662-4865-A2AC-6A4FB4732950}"/>
              </a:ext>
            </a:extLst>
          </p:cNvPr>
          <p:cNvSpPr>
            <a:spLocks noChangeArrowheads="1"/>
          </p:cNvSpPr>
          <p:nvPr/>
        </p:nvSpPr>
        <p:spPr bwMode="auto">
          <a:xfrm>
            <a:off x="4152900" y="4648200"/>
            <a:ext cx="838200" cy="381000"/>
          </a:xfrm>
          <a:prstGeom prst="ellipse">
            <a:avLst/>
          </a:prstGeom>
          <a:solidFill>
            <a:schemeClr val="hlink"/>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27" name="Freeform 33">
            <a:extLst>
              <a:ext uri="{FF2B5EF4-FFF2-40B4-BE49-F238E27FC236}">
                <a16:creationId xmlns:a16="http://schemas.microsoft.com/office/drawing/2014/main" id="{243AB139-C67B-4215-A00B-C3F7C52ED5F9}"/>
              </a:ext>
            </a:extLst>
          </p:cNvPr>
          <p:cNvSpPr>
            <a:spLocks/>
          </p:cNvSpPr>
          <p:nvPr/>
        </p:nvSpPr>
        <p:spPr bwMode="auto">
          <a:xfrm>
            <a:off x="5343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28" name="Freeform 34">
            <a:extLst>
              <a:ext uri="{FF2B5EF4-FFF2-40B4-BE49-F238E27FC236}">
                <a16:creationId xmlns:a16="http://schemas.microsoft.com/office/drawing/2014/main" id="{6D96A95E-B436-4FAE-9C40-3F9490F1042B}"/>
              </a:ext>
            </a:extLst>
          </p:cNvPr>
          <p:cNvSpPr>
            <a:spLocks/>
          </p:cNvSpPr>
          <p:nvPr/>
        </p:nvSpPr>
        <p:spPr bwMode="auto">
          <a:xfrm>
            <a:off x="5292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29" name="Freeform 35">
            <a:extLst>
              <a:ext uri="{FF2B5EF4-FFF2-40B4-BE49-F238E27FC236}">
                <a16:creationId xmlns:a16="http://schemas.microsoft.com/office/drawing/2014/main" id="{971EB62F-3B97-4E6D-AF1A-87916152A68F}"/>
              </a:ext>
            </a:extLst>
          </p:cNvPr>
          <p:cNvSpPr>
            <a:spLocks/>
          </p:cNvSpPr>
          <p:nvPr/>
        </p:nvSpPr>
        <p:spPr bwMode="auto">
          <a:xfrm>
            <a:off x="5241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0" name="Freeform 36">
            <a:extLst>
              <a:ext uri="{FF2B5EF4-FFF2-40B4-BE49-F238E27FC236}">
                <a16:creationId xmlns:a16="http://schemas.microsoft.com/office/drawing/2014/main" id="{1B121202-7128-4617-B86A-45EECFC41275}"/>
              </a:ext>
            </a:extLst>
          </p:cNvPr>
          <p:cNvSpPr>
            <a:spLocks/>
          </p:cNvSpPr>
          <p:nvPr/>
        </p:nvSpPr>
        <p:spPr bwMode="auto">
          <a:xfrm>
            <a:off x="5191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1" name="Freeform 37">
            <a:extLst>
              <a:ext uri="{FF2B5EF4-FFF2-40B4-BE49-F238E27FC236}">
                <a16:creationId xmlns:a16="http://schemas.microsoft.com/office/drawing/2014/main" id="{F63E2761-DF80-4F87-B3F9-93B55E44A6E4}"/>
              </a:ext>
            </a:extLst>
          </p:cNvPr>
          <p:cNvSpPr>
            <a:spLocks/>
          </p:cNvSpPr>
          <p:nvPr/>
        </p:nvSpPr>
        <p:spPr bwMode="auto">
          <a:xfrm flipH="1">
            <a:off x="4191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2" name="Freeform 38">
            <a:extLst>
              <a:ext uri="{FF2B5EF4-FFF2-40B4-BE49-F238E27FC236}">
                <a16:creationId xmlns:a16="http://schemas.microsoft.com/office/drawing/2014/main" id="{F4097D0D-CF14-4CFA-9F8B-C28ADC1902B9}"/>
              </a:ext>
            </a:extLst>
          </p:cNvPr>
          <p:cNvSpPr>
            <a:spLocks/>
          </p:cNvSpPr>
          <p:nvPr/>
        </p:nvSpPr>
        <p:spPr bwMode="auto">
          <a:xfrm flipH="1">
            <a:off x="4333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3" name="Freeform 39">
            <a:extLst>
              <a:ext uri="{FF2B5EF4-FFF2-40B4-BE49-F238E27FC236}">
                <a16:creationId xmlns:a16="http://schemas.microsoft.com/office/drawing/2014/main" id="{FA36CFD9-00E6-4E3F-8C49-9F7DD1FC4F83}"/>
              </a:ext>
            </a:extLst>
          </p:cNvPr>
          <p:cNvSpPr>
            <a:spLocks/>
          </p:cNvSpPr>
          <p:nvPr/>
        </p:nvSpPr>
        <p:spPr bwMode="auto">
          <a:xfrm flipH="1">
            <a:off x="4510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4" name="Freeform 40">
            <a:extLst>
              <a:ext uri="{FF2B5EF4-FFF2-40B4-BE49-F238E27FC236}">
                <a16:creationId xmlns:a16="http://schemas.microsoft.com/office/drawing/2014/main" id="{EFE2EAC7-E412-4B27-BD28-1A0644C27EDB}"/>
              </a:ext>
            </a:extLst>
          </p:cNvPr>
          <p:cNvSpPr>
            <a:spLocks/>
          </p:cNvSpPr>
          <p:nvPr/>
        </p:nvSpPr>
        <p:spPr bwMode="auto">
          <a:xfrm flipH="1">
            <a:off x="4446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5" name="AutoShape 41">
            <a:extLst>
              <a:ext uri="{FF2B5EF4-FFF2-40B4-BE49-F238E27FC236}">
                <a16:creationId xmlns:a16="http://schemas.microsoft.com/office/drawing/2014/main" id="{7BFF895E-235B-4017-9952-4FCC12AC3FCE}"/>
              </a:ext>
            </a:extLst>
          </p:cNvPr>
          <p:cNvSpPr>
            <a:spLocks noChangeArrowheads="1"/>
          </p:cNvSpPr>
          <p:nvPr/>
        </p:nvSpPr>
        <p:spPr bwMode="auto">
          <a:xfrm flipV="1">
            <a:off x="4381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FF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36" name="Rectangle 42">
            <a:extLst>
              <a:ext uri="{FF2B5EF4-FFF2-40B4-BE49-F238E27FC236}">
                <a16:creationId xmlns:a16="http://schemas.microsoft.com/office/drawing/2014/main" id="{C3C746DE-4842-4D62-8384-5D9265A2DD5C}"/>
              </a:ext>
            </a:extLst>
          </p:cNvPr>
          <p:cNvSpPr>
            <a:spLocks noChangeArrowheads="1"/>
          </p:cNvSpPr>
          <p:nvPr/>
        </p:nvSpPr>
        <p:spPr bwMode="auto">
          <a:xfrm>
            <a:off x="4381500" y="2746375"/>
            <a:ext cx="1042988" cy="249238"/>
          </a:xfrm>
          <a:prstGeom prst="rect">
            <a:avLst/>
          </a:prstGeom>
          <a:solidFill>
            <a:srgbClr val="FFFF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37" name="Freeform 43">
            <a:extLst>
              <a:ext uri="{FF2B5EF4-FFF2-40B4-BE49-F238E27FC236}">
                <a16:creationId xmlns:a16="http://schemas.microsoft.com/office/drawing/2014/main" id="{AC4A8F43-15DA-4E41-856D-6B3F432BA694}"/>
              </a:ext>
            </a:extLst>
          </p:cNvPr>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8" name="Freeform 44">
            <a:extLst>
              <a:ext uri="{FF2B5EF4-FFF2-40B4-BE49-F238E27FC236}">
                <a16:creationId xmlns:a16="http://schemas.microsoft.com/office/drawing/2014/main" id="{31A65FE7-19E5-4179-BD64-ADB13CE1E6F4}"/>
              </a:ext>
            </a:extLst>
          </p:cNvPr>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39" name="Freeform 45">
            <a:extLst>
              <a:ext uri="{FF2B5EF4-FFF2-40B4-BE49-F238E27FC236}">
                <a16:creationId xmlns:a16="http://schemas.microsoft.com/office/drawing/2014/main" id="{686F49F3-7DEF-42FE-9782-CE5770210D8E}"/>
              </a:ext>
            </a:extLst>
          </p:cNvPr>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0" name="Freeform 46">
            <a:extLst>
              <a:ext uri="{FF2B5EF4-FFF2-40B4-BE49-F238E27FC236}">
                <a16:creationId xmlns:a16="http://schemas.microsoft.com/office/drawing/2014/main" id="{AC88E5B6-9F18-46B5-8B08-A1B057F28726}"/>
              </a:ext>
            </a:extLst>
          </p:cNvPr>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1" name="Freeform 47">
            <a:extLst>
              <a:ext uri="{FF2B5EF4-FFF2-40B4-BE49-F238E27FC236}">
                <a16:creationId xmlns:a16="http://schemas.microsoft.com/office/drawing/2014/main" id="{E04A14C5-EEDA-4DA8-92CC-943D21CE568D}"/>
              </a:ext>
            </a:extLst>
          </p:cNvPr>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2" name="Freeform 48">
            <a:extLst>
              <a:ext uri="{FF2B5EF4-FFF2-40B4-BE49-F238E27FC236}">
                <a16:creationId xmlns:a16="http://schemas.microsoft.com/office/drawing/2014/main" id="{0B9E840A-44A0-4E93-9AE0-9A4F249D5E71}"/>
              </a:ext>
            </a:extLst>
          </p:cNvPr>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3" name="Freeform 49">
            <a:extLst>
              <a:ext uri="{FF2B5EF4-FFF2-40B4-BE49-F238E27FC236}">
                <a16:creationId xmlns:a16="http://schemas.microsoft.com/office/drawing/2014/main" id="{D75ACF7E-02F0-47A4-B3F2-F2F159E213B6}"/>
              </a:ext>
            </a:extLst>
          </p:cNvPr>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4" name="Freeform 50">
            <a:extLst>
              <a:ext uri="{FF2B5EF4-FFF2-40B4-BE49-F238E27FC236}">
                <a16:creationId xmlns:a16="http://schemas.microsoft.com/office/drawing/2014/main" id="{2DC0A9F0-83C7-4599-B214-BF77BE760B83}"/>
              </a:ext>
            </a:extLst>
          </p:cNvPr>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3845" name="AutoShape 51">
            <a:extLst>
              <a:ext uri="{FF2B5EF4-FFF2-40B4-BE49-F238E27FC236}">
                <a16:creationId xmlns:a16="http://schemas.microsoft.com/office/drawing/2014/main" id="{60DE579A-1ABC-4456-8074-9E53AD972F50}"/>
              </a:ext>
            </a:extLst>
          </p:cNvPr>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46" name="Rectangle 52">
            <a:extLst>
              <a:ext uri="{FF2B5EF4-FFF2-40B4-BE49-F238E27FC236}">
                <a16:creationId xmlns:a16="http://schemas.microsoft.com/office/drawing/2014/main" id="{BF8C7E00-B72B-4C79-BFE6-A81C8B6CD217}"/>
              </a:ext>
            </a:extLst>
          </p:cNvPr>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3847" name="Freeform 53">
            <a:extLst>
              <a:ext uri="{FF2B5EF4-FFF2-40B4-BE49-F238E27FC236}">
                <a16:creationId xmlns:a16="http://schemas.microsoft.com/office/drawing/2014/main" id="{9B713B9C-AA39-43FF-8669-309CD8DF36EC}"/>
              </a:ext>
            </a:extLst>
          </p:cNvPr>
          <p:cNvSpPr>
            <a:spLocks/>
          </p:cNvSpPr>
          <p:nvPr/>
        </p:nvSpPr>
        <p:spPr bwMode="auto">
          <a:xfrm>
            <a:off x="4191000" y="2928938"/>
            <a:ext cx="1397000" cy="1846262"/>
          </a:xfrm>
          <a:custGeom>
            <a:avLst/>
            <a:gdLst>
              <a:gd name="T0" fmla="*/ 2147483647 w 880"/>
              <a:gd name="T1" fmla="*/ 0 h 1136"/>
              <a:gd name="T2" fmla="*/ 2147483647 w 880"/>
              <a:gd name="T3" fmla="*/ 2147483647 h 1136"/>
              <a:gd name="T4" fmla="*/ 0 w 880"/>
              <a:gd name="T5" fmla="*/ 2147483647 h 1136"/>
              <a:gd name="T6" fmla="*/ 0 60000 65536"/>
              <a:gd name="T7" fmla="*/ 0 60000 65536"/>
              <a:gd name="T8" fmla="*/ 0 60000 65536"/>
              <a:gd name="T9" fmla="*/ 0 w 880"/>
              <a:gd name="T10" fmla="*/ 0 h 1136"/>
              <a:gd name="T11" fmla="*/ 880 w 880"/>
              <a:gd name="T12" fmla="*/ 1136 h 1136"/>
            </a:gdLst>
            <a:ahLst/>
            <a:cxnLst>
              <a:cxn ang="T6">
                <a:pos x="T0" y="T1"/>
              </a:cxn>
              <a:cxn ang="T7">
                <a:pos x="T2" y="T3"/>
              </a:cxn>
              <a:cxn ang="T8">
                <a:pos x="T4" y="T5"/>
              </a:cxn>
            </a:cxnLst>
            <a:rect l="T9" t="T10" r="T11" b="T12"/>
            <a:pathLst>
              <a:path w="880" h="1136">
                <a:moveTo>
                  <a:pt x="48" y="0"/>
                </a:moveTo>
                <a:lnTo>
                  <a:pt x="880" y="1136"/>
                </a:lnTo>
                <a:lnTo>
                  <a:pt x="0" y="48"/>
                </a:lnTo>
              </a:path>
            </a:pathLst>
          </a:custGeom>
          <a:solidFill>
            <a:schemeClr val="tx2"/>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33848" name="Freeform 54">
            <a:extLst>
              <a:ext uri="{FF2B5EF4-FFF2-40B4-BE49-F238E27FC236}">
                <a16:creationId xmlns:a16="http://schemas.microsoft.com/office/drawing/2014/main" id="{A9338EF8-21F4-4A88-B604-B67907DA8A1E}"/>
              </a:ext>
            </a:extLst>
          </p:cNvPr>
          <p:cNvSpPr>
            <a:spLocks/>
          </p:cNvSpPr>
          <p:nvPr/>
        </p:nvSpPr>
        <p:spPr bwMode="auto">
          <a:xfrm>
            <a:off x="6516688" y="2914650"/>
            <a:ext cx="976312" cy="122237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33849" name="Text Box 55">
            <a:extLst>
              <a:ext uri="{FF2B5EF4-FFF2-40B4-BE49-F238E27FC236}">
                <a16:creationId xmlns:a16="http://schemas.microsoft.com/office/drawing/2014/main" id="{28BFB297-9C64-4588-9E5E-5C320714E2CC}"/>
              </a:ext>
            </a:extLst>
          </p:cNvPr>
          <p:cNvSpPr txBox="1">
            <a:spLocks noChangeArrowheads="1"/>
          </p:cNvSpPr>
          <p:nvPr/>
        </p:nvSpPr>
        <p:spPr bwMode="auto">
          <a:xfrm rot="-3848018">
            <a:off x="1127919" y="1856581"/>
            <a:ext cx="1549400" cy="585788"/>
          </a:xfrm>
          <a:prstGeom prst="rect">
            <a:avLst/>
          </a:prstGeom>
          <a:noFill/>
          <a:ln w="9525">
            <a:noFill/>
            <a:miter lim="800000"/>
            <a:headEnd/>
            <a:tailEnd/>
          </a:ln>
        </p:spPr>
        <p:txBody>
          <a:bodyPr wrap="none">
            <a:spAutoFit/>
          </a:bodyPr>
          <a:lstStyle/>
          <a:p>
            <a:pPr algn="r" eaLnBrk="0" hangingPunct="0">
              <a:defRPr/>
            </a:pPr>
            <a:r>
              <a:rPr lang="en-US" sz="3200">
                <a:solidFill>
                  <a:srgbClr val="FF0000"/>
                </a:solidFill>
                <a:latin typeface="+mj-lt"/>
              </a:rPr>
              <a:t>threads</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 name="Footer Placeholder 1">
            <a:extLst>
              <a:ext uri="{FF2B5EF4-FFF2-40B4-BE49-F238E27FC236}">
                <a16:creationId xmlns:a16="http://schemas.microsoft.com/office/drawing/2014/main" id="{BA04FBFD-6C66-415B-A0FD-04A5F886F795}"/>
              </a:ext>
            </a:extLst>
          </p:cNvPr>
          <p:cNvSpPr>
            <a:spLocks noGrp="1"/>
          </p:cNvSpPr>
          <p:nvPr>
            <p:ph type="ftr" sz="quarter" idx="10"/>
          </p:nvPr>
        </p:nvSpPr>
        <p:spPr/>
        <p:txBody>
          <a:bodyPr/>
          <a:lstStyle/>
          <a:p>
            <a:pPr>
              <a:defRPr/>
            </a:pPr>
            <a:r>
              <a:rPr lang="en-US">
                <a:latin typeface="+mj-lt"/>
              </a:rPr>
              <a:t>Art of Multiprocessor Programming</a:t>
            </a:r>
          </a:p>
        </p:txBody>
      </p:sp>
      <p:sp>
        <p:nvSpPr>
          <p:cNvPr id="22531" name="Slide Number Placeholder 4">
            <a:extLst>
              <a:ext uri="{FF2B5EF4-FFF2-40B4-BE49-F238E27FC236}">
                <a16:creationId xmlns:a16="http://schemas.microsoft.com/office/drawing/2014/main" id="{8499C48B-82A1-4542-90A9-E251A9501F3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422C4D6-45E5-4484-9893-59BFFCA96F55}" type="slidenum">
              <a:rPr lang="ar-SA" altLang="zh-CN" sz="1400">
                <a:latin typeface="Comic Sans MS" panose="030F0702030302020204" pitchFamily="66" charset="0"/>
              </a:rPr>
              <a:pPr algn="r"/>
              <a:t>16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grpSp>
        <p:nvGrpSpPr>
          <p:cNvPr id="22532" name="Group 32">
            <a:extLst>
              <a:ext uri="{FF2B5EF4-FFF2-40B4-BE49-F238E27FC236}">
                <a16:creationId xmlns:a16="http://schemas.microsoft.com/office/drawing/2014/main" id="{81242B2F-30C2-43A4-841C-53DB835E6EFB}"/>
              </a:ext>
            </a:extLst>
          </p:cNvPr>
          <p:cNvGrpSpPr>
            <a:grpSpLocks/>
          </p:cNvGrpSpPr>
          <p:nvPr/>
        </p:nvGrpSpPr>
        <p:grpSpPr bwMode="auto">
          <a:xfrm>
            <a:off x="4037013" y="1905000"/>
            <a:ext cx="1770062" cy="1065213"/>
            <a:chOff x="1295" y="669"/>
            <a:chExt cx="1115" cy="671"/>
          </a:xfrm>
        </p:grpSpPr>
        <p:sp>
          <p:nvSpPr>
            <p:cNvPr id="22560" name="Freeform 33">
              <a:extLst>
                <a:ext uri="{FF2B5EF4-FFF2-40B4-BE49-F238E27FC236}">
                  <a16:creationId xmlns:a16="http://schemas.microsoft.com/office/drawing/2014/main" id="{D2096FAE-EDB8-4D9B-A788-823EE94D0180}"/>
                </a:ext>
              </a:extLst>
            </p:cNvPr>
            <p:cNvSpPr>
              <a:spLocks/>
            </p:cNvSpPr>
            <p:nvPr/>
          </p:nvSpPr>
          <p:spPr bwMode="auto">
            <a:xfrm>
              <a:off x="1344" y="720"/>
              <a:ext cx="912" cy="480"/>
            </a:xfrm>
            <a:custGeom>
              <a:avLst/>
              <a:gdLst>
                <a:gd name="T0" fmla="*/ 0 w 912"/>
                <a:gd name="T1" fmla="*/ 0 h 624"/>
                <a:gd name="T2" fmla="*/ 384 w 912"/>
                <a:gd name="T3" fmla="*/ 76 h 624"/>
                <a:gd name="T4" fmla="*/ 912 w 912"/>
                <a:gd name="T5" fmla="*/ 76 h 624"/>
                <a:gd name="T6" fmla="*/ 384 w 912"/>
                <a:gd name="T7" fmla="*/ 0 h 624"/>
                <a:gd name="T8" fmla="*/ 0 w 912"/>
                <a:gd name="T9" fmla="*/ 0 h 624"/>
                <a:gd name="T10" fmla="*/ 0 60000 65536"/>
                <a:gd name="T11" fmla="*/ 0 60000 65536"/>
                <a:gd name="T12" fmla="*/ 0 60000 65536"/>
                <a:gd name="T13" fmla="*/ 0 60000 65536"/>
                <a:gd name="T14" fmla="*/ 0 60000 65536"/>
                <a:gd name="T15" fmla="*/ 0 w 912"/>
                <a:gd name="T16" fmla="*/ 0 h 624"/>
                <a:gd name="T17" fmla="*/ 912 w 912"/>
                <a:gd name="T18" fmla="*/ 624 h 624"/>
              </a:gdLst>
              <a:ahLst/>
              <a:cxnLst>
                <a:cxn ang="T10">
                  <a:pos x="T0" y="T1"/>
                </a:cxn>
                <a:cxn ang="T11">
                  <a:pos x="T2" y="T3"/>
                </a:cxn>
                <a:cxn ang="T12">
                  <a:pos x="T4" y="T5"/>
                </a:cxn>
                <a:cxn ang="T13">
                  <a:pos x="T6" y="T7"/>
                </a:cxn>
                <a:cxn ang="T14">
                  <a:pos x="T8" y="T9"/>
                </a:cxn>
              </a:cxnLst>
              <a:rect l="T15" t="T16" r="T17" b="T18"/>
              <a:pathLst>
                <a:path w="912" h="624">
                  <a:moveTo>
                    <a:pt x="0" y="0"/>
                  </a:moveTo>
                  <a:lnTo>
                    <a:pt x="384" y="624"/>
                  </a:lnTo>
                  <a:lnTo>
                    <a:pt x="912" y="624"/>
                  </a:lnTo>
                  <a:lnTo>
                    <a:pt x="384" y="0"/>
                  </a:lnTo>
                  <a:lnTo>
                    <a:pt x="0" y="0"/>
                  </a:lnTo>
                  <a:close/>
                </a:path>
              </a:pathLst>
            </a:custGeom>
            <a:solidFill>
              <a:srgbClr val="DDDDDD"/>
            </a:solidFill>
            <a:ln w="38100">
              <a:solidFill>
                <a:schemeClr val="tx1"/>
              </a:solidFill>
              <a:round/>
              <a:headEnd/>
              <a:tailEnd/>
            </a:ln>
          </p:spPr>
          <p:txBody>
            <a:bodyPr wrap="none" anchor="ctr"/>
            <a:lstStyle/>
            <a:p>
              <a:endParaRPr lang="zh-CN" altLang="en-US"/>
            </a:p>
          </p:txBody>
        </p:sp>
        <p:sp>
          <p:nvSpPr>
            <p:cNvPr id="22561" name="Rectangle 34">
              <a:extLst>
                <a:ext uri="{FF2B5EF4-FFF2-40B4-BE49-F238E27FC236}">
                  <a16:creationId xmlns:a16="http://schemas.microsoft.com/office/drawing/2014/main" id="{0A249D2E-A272-44D7-8E4A-4EBFD874F66D}"/>
                </a:ext>
              </a:extLst>
            </p:cNvPr>
            <p:cNvSpPr>
              <a:spLocks noChangeArrowheads="1"/>
            </p:cNvSpPr>
            <p:nvPr/>
          </p:nvSpPr>
          <p:spPr bwMode="auto">
            <a:xfrm>
              <a:off x="1728" y="1200"/>
              <a:ext cx="530" cy="140"/>
            </a:xfrm>
            <a:prstGeom prst="rect">
              <a:avLst/>
            </a:prstGeom>
            <a:solidFill>
              <a:srgbClr val="DDDDDD"/>
            </a:solidFill>
            <a:ln w="38100"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22562" name="Freeform 35">
              <a:extLst>
                <a:ext uri="{FF2B5EF4-FFF2-40B4-BE49-F238E27FC236}">
                  <a16:creationId xmlns:a16="http://schemas.microsoft.com/office/drawing/2014/main" id="{FC1EB13C-65A4-4A72-B8FF-AA5AD8E7FF33}"/>
                </a:ext>
              </a:extLst>
            </p:cNvPr>
            <p:cNvSpPr>
              <a:spLocks/>
            </p:cNvSpPr>
            <p:nvPr/>
          </p:nvSpPr>
          <p:spPr bwMode="auto">
            <a:xfrm>
              <a:off x="1335" y="720"/>
              <a:ext cx="393" cy="615"/>
            </a:xfrm>
            <a:custGeom>
              <a:avLst/>
              <a:gdLst>
                <a:gd name="T0" fmla="*/ 9 w 393"/>
                <a:gd name="T1" fmla="*/ 0 h 615"/>
                <a:gd name="T2" fmla="*/ 0 w 393"/>
                <a:gd name="T3" fmla="*/ 121 h 615"/>
                <a:gd name="T4" fmla="*/ 393 w 393"/>
                <a:gd name="T5" fmla="*/ 615 h 615"/>
                <a:gd name="T6" fmla="*/ 393 w 393"/>
                <a:gd name="T7" fmla="*/ 480 h 615"/>
                <a:gd name="T8" fmla="*/ 9 w 393"/>
                <a:gd name="T9" fmla="*/ 0 h 615"/>
                <a:gd name="T10" fmla="*/ 0 60000 65536"/>
                <a:gd name="T11" fmla="*/ 0 60000 65536"/>
                <a:gd name="T12" fmla="*/ 0 60000 65536"/>
                <a:gd name="T13" fmla="*/ 0 60000 65536"/>
                <a:gd name="T14" fmla="*/ 0 60000 65536"/>
                <a:gd name="T15" fmla="*/ 0 w 393"/>
                <a:gd name="T16" fmla="*/ 0 h 615"/>
                <a:gd name="T17" fmla="*/ 393 w 393"/>
                <a:gd name="T18" fmla="*/ 615 h 615"/>
              </a:gdLst>
              <a:ahLst/>
              <a:cxnLst>
                <a:cxn ang="T10">
                  <a:pos x="T0" y="T1"/>
                </a:cxn>
                <a:cxn ang="T11">
                  <a:pos x="T2" y="T3"/>
                </a:cxn>
                <a:cxn ang="T12">
                  <a:pos x="T4" y="T5"/>
                </a:cxn>
                <a:cxn ang="T13">
                  <a:pos x="T6" y="T7"/>
                </a:cxn>
                <a:cxn ang="T14">
                  <a:pos x="T8" y="T9"/>
                </a:cxn>
              </a:cxnLst>
              <a:rect l="T15" t="T16" r="T17" b="T18"/>
              <a:pathLst>
                <a:path w="393" h="615">
                  <a:moveTo>
                    <a:pt x="9" y="0"/>
                  </a:moveTo>
                  <a:lnTo>
                    <a:pt x="0" y="121"/>
                  </a:lnTo>
                  <a:lnTo>
                    <a:pt x="393" y="615"/>
                  </a:lnTo>
                  <a:lnTo>
                    <a:pt x="393" y="480"/>
                  </a:lnTo>
                  <a:lnTo>
                    <a:pt x="9" y="0"/>
                  </a:lnTo>
                  <a:close/>
                </a:path>
              </a:pathLst>
            </a:custGeom>
            <a:solidFill>
              <a:srgbClr val="DDDDDD"/>
            </a:solidFill>
            <a:ln w="38100">
              <a:solidFill>
                <a:schemeClr val="tx1"/>
              </a:solidFill>
              <a:round/>
              <a:headEnd/>
              <a:tailEnd/>
            </a:ln>
          </p:spPr>
          <p:txBody>
            <a:bodyPr wrap="none" anchor="ctr"/>
            <a:lstStyle/>
            <a:p>
              <a:endParaRPr lang="zh-CN" altLang="en-US"/>
            </a:p>
          </p:txBody>
        </p:sp>
        <p:sp>
          <p:nvSpPr>
            <p:cNvPr id="22563" name="Freeform 36">
              <a:extLst>
                <a:ext uri="{FF2B5EF4-FFF2-40B4-BE49-F238E27FC236}">
                  <a16:creationId xmlns:a16="http://schemas.microsoft.com/office/drawing/2014/main" id="{EE9D7C88-E1F7-44E6-8B69-B162FB4F33B4}"/>
                </a:ext>
              </a:extLst>
            </p:cNvPr>
            <p:cNvSpPr>
              <a:spLocks/>
            </p:cNvSpPr>
            <p:nvPr/>
          </p:nvSpPr>
          <p:spPr bwMode="auto">
            <a:xfrm>
              <a:off x="1335" y="912"/>
              <a:ext cx="537" cy="359"/>
            </a:xfrm>
            <a:custGeom>
              <a:avLst/>
              <a:gdLst>
                <a:gd name="T0" fmla="*/ 338 w 537"/>
                <a:gd name="T1" fmla="*/ 258 h 359"/>
                <a:gd name="T2" fmla="*/ 345 w 537"/>
                <a:gd name="T3" fmla="*/ 336 h 359"/>
                <a:gd name="T4" fmla="*/ 164 w 537"/>
                <a:gd name="T5" fmla="*/ 359 h 359"/>
                <a:gd name="T6" fmla="*/ 0 w 537"/>
                <a:gd name="T7" fmla="*/ 176 h 359"/>
                <a:gd name="T8" fmla="*/ 281 w 537"/>
                <a:gd name="T9" fmla="*/ 0 h 359"/>
                <a:gd name="T10" fmla="*/ 537 w 537"/>
                <a:gd name="T11" fmla="*/ 122 h 359"/>
                <a:gd name="T12" fmla="*/ 505 w 537"/>
                <a:gd name="T13" fmla="*/ 153 h 359"/>
                <a:gd name="T14" fmla="*/ 274 w 537"/>
                <a:gd name="T15" fmla="*/ 75 h 359"/>
                <a:gd name="T16" fmla="*/ 91 w 537"/>
                <a:gd name="T17" fmla="*/ 176 h 359"/>
                <a:gd name="T18" fmla="*/ 201 w 537"/>
                <a:gd name="T19" fmla="*/ 304 h 359"/>
                <a:gd name="T20" fmla="*/ 338 w 537"/>
                <a:gd name="T21" fmla="*/ 258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4" name="Freeform 37">
              <a:extLst>
                <a:ext uri="{FF2B5EF4-FFF2-40B4-BE49-F238E27FC236}">
                  <a16:creationId xmlns:a16="http://schemas.microsoft.com/office/drawing/2014/main" id="{37EAF0C2-1FE9-421A-A8E9-B5DE5387C873}"/>
                </a:ext>
              </a:extLst>
            </p:cNvPr>
            <p:cNvSpPr>
              <a:spLocks/>
            </p:cNvSpPr>
            <p:nvPr/>
          </p:nvSpPr>
          <p:spPr bwMode="auto">
            <a:xfrm>
              <a:off x="1309" y="789"/>
              <a:ext cx="419" cy="245"/>
            </a:xfrm>
            <a:custGeom>
              <a:avLst/>
              <a:gdLst>
                <a:gd name="T0" fmla="*/ 46 w 537"/>
                <a:gd name="T1" fmla="*/ 12 h 359"/>
                <a:gd name="T2" fmla="*/ 48 w 537"/>
                <a:gd name="T3" fmla="*/ 16 h 359"/>
                <a:gd name="T4" fmla="*/ 23 w 537"/>
                <a:gd name="T5" fmla="*/ 17 h 359"/>
                <a:gd name="T6" fmla="*/ 0 w 537"/>
                <a:gd name="T7" fmla="*/ 8 h 359"/>
                <a:gd name="T8" fmla="*/ 38 w 537"/>
                <a:gd name="T9" fmla="*/ 0 h 359"/>
                <a:gd name="T10" fmla="*/ 73 w 537"/>
                <a:gd name="T11" fmla="*/ 5 h 359"/>
                <a:gd name="T12" fmla="*/ 69 w 537"/>
                <a:gd name="T13" fmla="*/ 8 h 359"/>
                <a:gd name="T14" fmla="*/ 37 w 537"/>
                <a:gd name="T15" fmla="*/ 3 h 359"/>
                <a:gd name="T16" fmla="*/ 12 w 537"/>
                <a:gd name="T17" fmla="*/ 8 h 359"/>
                <a:gd name="T18" fmla="*/ 28 w 537"/>
                <a:gd name="T19" fmla="*/ 14 h 359"/>
                <a:gd name="T20" fmla="*/ 46 w 537"/>
                <a:gd name="T21" fmla="*/ 12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5" name="Freeform 38">
              <a:extLst>
                <a:ext uri="{FF2B5EF4-FFF2-40B4-BE49-F238E27FC236}">
                  <a16:creationId xmlns:a16="http://schemas.microsoft.com/office/drawing/2014/main" id="{081342CD-3869-4A2A-8057-06DC7871FAEA}"/>
                </a:ext>
              </a:extLst>
            </p:cNvPr>
            <p:cNvSpPr>
              <a:spLocks/>
            </p:cNvSpPr>
            <p:nvPr/>
          </p:nvSpPr>
          <p:spPr bwMode="auto">
            <a:xfrm>
              <a:off x="1295" y="672"/>
              <a:ext cx="320" cy="240"/>
            </a:xfrm>
            <a:custGeom>
              <a:avLst/>
              <a:gdLst>
                <a:gd name="T0" fmla="*/ 5 w 537"/>
                <a:gd name="T1" fmla="*/ 10 h 359"/>
                <a:gd name="T2" fmla="*/ 5 w 537"/>
                <a:gd name="T3" fmla="*/ 13 h 359"/>
                <a:gd name="T4" fmla="*/ 3 w 537"/>
                <a:gd name="T5" fmla="*/ 14 h 359"/>
                <a:gd name="T6" fmla="*/ 0 w 537"/>
                <a:gd name="T7" fmla="*/ 7 h 359"/>
                <a:gd name="T8" fmla="*/ 5 w 537"/>
                <a:gd name="T9" fmla="*/ 0 h 359"/>
                <a:gd name="T10" fmla="*/ 8 w 537"/>
                <a:gd name="T11" fmla="*/ 5 h 359"/>
                <a:gd name="T12" fmla="*/ 8 w 537"/>
                <a:gd name="T13" fmla="*/ 6 h 359"/>
                <a:gd name="T14" fmla="*/ 5 w 537"/>
                <a:gd name="T15" fmla="*/ 3 h 359"/>
                <a:gd name="T16" fmla="*/ 1 w 537"/>
                <a:gd name="T17" fmla="*/ 7 h 359"/>
                <a:gd name="T18" fmla="*/ 3 w 537"/>
                <a:gd name="T19" fmla="*/ 12 h 359"/>
                <a:gd name="T20" fmla="*/ 5 w 537"/>
                <a:gd name="T21" fmla="*/ 10 h 35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537"/>
                <a:gd name="T34" fmla="*/ 0 h 359"/>
                <a:gd name="T35" fmla="*/ 537 w 537"/>
                <a:gd name="T36" fmla="*/ 359 h 359"/>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537" h="359">
                  <a:moveTo>
                    <a:pt x="338" y="258"/>
                  </a:moveTo>
                  <a:lnTo>
                    <a:pt x="345" y="336"/>
                  </a:lnTo>
                  <a:lnTo>
                    <a:pt x="164" y="359"/>
                  </a:lnTo>
                  <a:lnTo>
                    <a:pt x="0" y="176"/>
                  </a:lnTo>
                  <a:lnTo>
                    <a:pt x="281" y="0"/>
                  </a:lnTo>
                  <a:lnTo>
                    <a:pt x="537" y="122"/>
                  </a:lnTo>
                  <a:lnTo>
                    <a:pt x="505" y="153"/>
                  </a:lnTo>
                  <a:lnTo>
                    <a:pt x="274" y="75"/>
                  </a:lnTo>
                  <a:lnTo>
                    <a:pt x="91" y="176"/>
                  </a:lnTo>
                  <a:lnTo>
                    <a:pt x="201" y="304"/>
                  </a:lnTo>
                  <a:lnTo>
                    <a:pt x="338" y="25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6" name="Freeform 39">
              <a:extLst>
                <a:ext uri="{FF2B5EF4-FFF2-40B4-BE49-F238E27FC236}">
                  <a16:creationId xmlns:a16="http://schemas.microsoft.com/office/drawing/2014/main" id="{3AD0948D-487B-499D-B218-BBB9A2F43BE5}"/>
                </a:ext>
              </a:extLst>
            </p:cNvPr>
            <p:cNvSpPr>
              <a:spLocks/>
            </p:cNvSpPr>
            <p:nvPr/>
          </p:nvSpPr>
          <p:spPr bwMode="auto">
            <a:xfrm>
              <a:off x="1770" y="789"/>
              <a:ext cx="419" cy="245"/>
            </a:xfrm>
            <a:custGeom>
              <a:avLst/>
              <a:gdLst>
                <a:gd name="T0" fmla="*/ 241 w 419"/>
                <a:gd name="T1" fmla="*/ 171 h 245"/>
                <a:gd name="T2" fmla="*/ 260 w 419"/>
                <a:gd name="T3" fmla="*/ 217 h 245"/>
                <a:gd name="T4" fmla="*/ 291 w 419"/>
                <a:gd name="T5" fmla="*/ 245 h 245"/>
                <a:gd name="T6" fmla="*/ 419 w 419"/>
                <a:gd name="T7" fmla="*/ 120 h 245"/>
                <a:gd name="T8" fmla="*/ 200 w 419"/>
                <a:gd name="T9" fmla="*/ 0 h 245"/>
                <a:gd name="T10" fmla="*/ 0 w 419"/>
                <a:gd name="T11" fmla="*/ 83 h 245"/>
                <a:gd name="T12" fmla="*/ 25 w 419"/>
                <a:gd name="T13" fmla="*/ 104 h 245"/>
                <a:gd name="T14" fmla="*/ 205 w 419"/>
                <a:gd name="T15" fmla="*/ 51 h 245"/>
                <a:gd name="T16" fmla="*/ 348 w 419"/>
                <a:gd name="T17" fmla="*/ 120 h 245"/>
                <a:gd name="T18" fmla="*/ 262 w 419"/>
                <a:gd name="T19" fmla="*/ 207 h 245"/>
                <a:gd name="T20" fmla="*/ 241 w 419"/>
                <a:gd name="T21" fmla="*/ 171 h 24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419"/>
                <a:gd name="T34" fmla="*/ 0 h 245"/>
                <a:gd name="T35" fmla="*/ 419 w 419"/>
                <a:gd name="T36" fmla="*/ 245 h 24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419" h="245">
                  <a:moveTo>
                    <a:pt x="241" y="171"/>
                  </a:moveTo>
                  <a:lnTo>
                    <a:pt x="260" y="217"/>
                  </a:lnTo>
                  <a:lnTo>
                    <a:pt x="291" y="245"/>
                  </a:lnTo>
                  <a:lnTo>
                    <a:pt x="419" y="120"/>
                  </a:lnTo>
                  <a:lnTo>
                    <a:pt x="200" y="0"/>
                  </a:lnTo>
                  <a:lnTo>
                    <a:pt x="0" y="83"/>
                  </a:lnTo>
                  <a:lnTo>
                    <a:pt x="25" y="104"/>
                  </a:lnTo>
                  <a:lnTo>
                    <a:pt x="205" y="51"/>
                  </a:lnTo>
                  <a:lnTo>
                    <a:pt x="348" y="120"/>
                  </a:lnTo>
                  <a:lnTo>
                    <a:pt x="262" y="207"/>
                  </a:lnTo>
                  <a:lnTo>
                    <a:pt x="241" y="171"/>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7" name="Freeform 40">
              <a:extLst>
                <a:ext uri="{FF2B5EF4-FFF2-40B4-BE49-F238E27FC236}">
                  <a16:creationId xmlns:a16="http://schemas.microsoft.com/office/drawing/2014/main" id="{07E9F07D-FE12-4273-B98A-D17A07A8959D}"/>
                </a:ext>
              </a:extLst>
            </p:cNvPr>
            <p:cNvSpPr>
              <a:spLocks/>
            </p:cNvSpPr>
            <p:nvPr/>
          </p:nvSpPr>
          <p:spPr bwMode="auto">
            <a:xfrm>
              <a:off x="1673" y="669"/>
              <a:ext cx="320" cy="240"/>
            </a:xfrm>
            <a:custGeom>
              <a:avLst/>
              <a:gdLst>
                <a:gd name="T0" fmla="*/ 201 w 320"/>
                <a:gd name="T1" fmla="*/ 172 h 240"/>
                <a:gd name="T2" fmla="*/ 274 w 320"/>
                <a:gd name="T3" fmla="*/ 227 h 240"/>
                <a:gd name="T4" fmla="*/ 222 w 320"/>
                <a:gd name="T5" fmla="*/ 240 h 240"/>
                <a:gd name="T6" fmla="*/ 320 w 320"/>
                <a:gd name="T7" fmla="*/ 118 h 240"/>
                <a:gd name="T8" fmla="*/ 153 w 320"/>
                <a:gd name="T9" fmla="*/ 0 h 240"/>
                <a:gd name="T10" fmla="*/ 0 w 320"/>
                <a:gd name="T11" fmla="*/ 82 h 240"/>
                <a:gd name="T12" fmla="*/ 19 w 320"/>
                <a:gd name="T13" fmla="*/ 102 h 240"/>
                <a:gd name="T14" fmla="*/ 157 w 320"/>
                <a:gd name="T15" fmla="*/ 50 h 240"/>
                <a:gd name="T16" fmla="*/ 266 w 320"/>
                <a:gd name="T17" fmla="*/ 118 h 240"/>
                <a:gd name="T18" fmla="*/ 200 w 320"/>
                <a:gd name="T19" fmla="*/ 203 h 240"/>
                <a:gd name="T20" fmla="*/ 201 w 320"/>
                <a:gd name="T21" fmla="*/ 172 h 2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320"/>
                <a:gd name="T34" fmla="*/ 0 h 240"/>
                <a:gd name="T35" fmla="*/ 320 w 320"/>
                <a:gd name="T36" fmla="*/ 240 h 240"/>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320" h="240">
                  <a:moveTo>
                    <a:pt x="201" y="172"/>
                  </a:moveTo>
                  <a:lnTo>
                    <a:pt x="274" y="227"/>
                  </a:lnTo>
                  <a:lnTo>
                    <a:pt x="222" y="240"/>
                  </a:lnTo>
                  <a:lnTo>
                    <a:pt x="320" y="118"/>
                  </a:lnTo>
                  <a:lnTo>
                    <a:pt x="153" y="0"/>
                  </a:lnTo>
                  <a:lnTo>
                    <a:pt x="0" y="82"/>
                  </a:lnTo>
                  <a:lnTo>
                    <a:pt x="19" y="102"/>
                  </a:lnTo>
                  <a:lnTo>
                    <a:pt x="157" y="50"/>
                  </a:lnTo>
                  <a:lnTo>
                    <a:pt x="266" y="118"/>
                  </a:lnTo>
                  <a:lnTo>
                    <a:pt x="200" y="203"/>
                  </a:lnTo>
                  <a:lnTo>
                    <a:pt x="201" y="172"/>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22568" name="Freeform 41">
              <a:extLst>
                <a:ext uri="{FF2B5EF4-FFF2-40B4-BE49-F238E27FC236}">
                  <a16:creationId xmlns:a16="http://schemas.microsoft.com/office/drawing/2014/main" id="{561AC2BC-5982-4D2A-9070-9962E43FB415}"/>
                </a:ext>
              </a:extLst>
            </p:cNvPr>
            <p:cNvSpPr>
              <a:spLocks/>
            </p:cNvSpPr>
            <p:nvPr/>
          </p:nvSpPr>
          <p:spPr bwMode="auto">
            <a:xfrm>
              <a:off x="1873" y="854"/>
              <a:ext cx="537" cy="359"/>
            </a:xfrm>
            <a:custGeom>
              <a:avLst/>
              <a:gdLst>
                <a:gd name="T0" fmla="*/ 349 w 537"/>
                <a:gd name="T1" fmla="*/ 316 h 359"/>
                <a:gd name="T2" fmla="*/ 330 w 537"/>
                <a:gd name="T3" fmla="*/ 307 h 359"/>
                <a:gd name="T4" fmla="*/ 321 w 537"/>
                <a:gd name="T5" fmla="*/ 344 h 359"/>
                <a:gd name="T6" fmla="*/ 373 w 537"/>
                <a:gd name="T7" fmla="*/ 359 h 359"/>
                <a:gd name="T8" fmla="*/ 537 w 537"/>
                <a:gd name="T9" fmla="*/ 176 h 359"/>
                <a:gd name="T10" fmla="*/ 256 w 537"/>
                <a:gd name="T11" fmla="*/ 0 h 359"/>
                <a:gd name="T12" fmla="*/ 0 w 537"/>
                <a:gd name="T13" fmla="*/ 122 h 359"/>
                <a:gd name="T14" fmla="*/ 32 w 537"/>
                <a:gd name="T15" fmla="*/ 153 h 359"/>
                <a:gd name="T16" fmla="*/ 263 w 537"/>
                <a:gd name="T17" fmla="*/ 75 h 359"/>
                <a:gd name="T18" fmla="*/ 446 w 537"/>
                <a:gd name="T19" fmla="*/ 176 h 359"/>
                <a:gd name="T20" fmla="*/ 336 w 537"/>
                <a:gd name="T21" fmla="*/ 304 h 359"/>
                <a:gd name="T22" fmla="*/ 349 w 537"/>
                <a:gd name="T23" fmla="*/ 289 h 359"/>
                <a:gd name="T24" fmla="*/ 330 w 537"/>
                <a:gd name="T25" fmla="*/ 289 h 359"/>
                <a:gd name="T26" fmla="*/ 312 w 537"/>
                <a:gd name="T27" fmla="*/ 289 h 359"/>
                <a:gd name="T28" fmla="*/ 349 w 537"/>
                <a:gd name="T29" fmla="*/ 316 h 359"/>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537"/>
                <a:gd name="T46" fmla="*/ 0 h 359"/>
                <a:gd name="T47" fmla="*/ 537 w 537"/>
                <a:gd name="T48" fmla="*/ 359 h 359"/>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537" h="359">
                  <a:moveTo>
                    <a:pt x="349" y="316"/>
                  </a:moveTo>
                  <a:lnTo>
                    <a:pt x="330" y="307"/>
                  </a:lnTo>
                  <a:lnTo>
                    <a:pt x="321" y="344"/>
                  </a:lnTo>
                  <a:lnTo>
                    <a:pt x="373" y="359"/>
                  </a:lnTo>
                  <a:lnTo>
                    <a:pt x="537" y="176"/>
                  </a:lnTo>
                  <a:lnTo>
                    <a:pt x="256" y="0"/>
                  </a:lnTo>
                  <a:lnTo>
                    <a:pt x="0" y="122"/>
                  </a:lnTo>
                  <a:lnTo>
                    <a:pt x="32" y="153"/>
                  </a:lnTo>
                  <a:lnTo>
                    <a:pt x="263" y="75"/>
                  </a:lnTo>
                  <a:lnTo>
                    <a:pt x="446" y="176"/>
                  </a:lnTo>
                  <a:lnTo>
                    <a:pt x="336" y="304"/>
                  </a:lnTo>
                  <a:lnTo>
                    <a:pt x="349" y="289"/>
                  </a:lnTo>
                  <a:lnTo>
                    <a:pt x="330" y="289"/>
                  </a:lnTo>
                  <a:lnTo>
                    <a:pt x="312" y="289"/>
                  </a:lnTo>
                  <a:lnTo>
                    <a:pt x="349" y="316"/>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266242" name="AutoShape 2">
            <a:extLst>
              <a:ext uri="{FF2B5EF4-FFF2-40B4-BE49-F238E27FC236}">
                <a16:creationId xmlns:a16="http://schemas.microsoft.com/office/drawing/2014/main" id="{46933D63-4D72-4431-9B11-08FB18A0B6C7}"/>
              </a:ext>
            </a:extLst>
          </p:cNvPr>
          <p:cNvSpPr>
            <a:spLocks noChangeArrowheads="1"/>
          </p:cNvSpPr>
          <p:nvPr/>
        </p:nvSpPr>
        <p:spPr bwMode="auto">
          <a:xfrm>
            <a:off x="838200" y="3352800"/>
            <a:ext cx="7391400" cy="2895600"/>
          </a:xfrm>
          <a:prstGeom prst="roundRect">
            <a:avLst>
              <a:gd name="adj" fmla="val 16667"/>
            </a:avLst>
          </a:prstGeom>
          <a:solidFill>
            <a:schemeClr val="bg1"/>
          </a:solidFill>
          <a:ln w="38100">
            <a:solidFill>
              <a:srgbClr val="0000FF"/>
            </a:solidFill>
            <a:prstDash val="dash"/>
            <a:round/>
            <a:headEnd/>
            <a:tailEnd/>
          </a:ln>
          <a:effectLst>
            <a:outerShdw dist="107763" dir="2700000" algn="ctr" rotWithShape="0">
              <a:schemeClr val="bg2">
                <a:alpha val="50000"/>
              </a:schemeClr>
            </a:outerShdw>
          </a:effectLst>
        </p:spPr>
        <p:txBody>
          <a:bodyPr wrap="none" anchor="ctr"/>
          <a:lstStyle/>
          <a:p>
            <a:pPr algn="r" eaLnBrk="0" hangingPunct="0">
              <a:defRPr/>
            </a:pPr>
            <a:endParaRPr lang="en-US" sz="4400" b="1">
              <a:solidFill>
                <a:srgbClr val="0000FF"/>
              </a:solidFill>
              <a:latin typeface="Comic Sans MS" pitchFamily="66" charset="0"/>
            </a:endParaRPr>
          </a:p>
        </p:txBody>
      </p:sp>
      <p:sp>
        <p:nvSpPr>
          <p:cNvPr id="22534" name="Rectangle 3">
            <a:extLst>
              <a:ext uri="{FF2B5EF4-FFF2-40B4-BE49-F238E27FC236}">
                <a16:creationId xmlns:a16="http://schemas.microsoft.com/office/drawing/2014/main" id="{B5F778B3-7B5E-4ABA-8C9B-5D8C733AF0A0}"/>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Asynchrony</a:t>
            </a:r>
          </a:p>
        </p:txBody>
      </p:sp>
      <p:sp>
        <p:nvSpPr>
          <p:cNvPr id="22535" name="Rectangle 4">
            <a:extLst>
              <a:ext uri="{FF2B5EF4-FFF2-40B4-BE49-F238E27FC236}">
                <a16:creationId xmlns:a16="http://schemas.microsoft.com/office/drawing/2014/main" id="{E94E681F-0C5C-4B50-B986-D1AF3CA7ED2D}"/>
              </a:ext>
            </a:extLst>
          </p:cNvPr>
          <p:cNvSpPr>
            <a:spLocks noGrp="1" noChangeArrowheads="1"/>
          </p:cNvSpPr>
          <p:nvPr>
            <p:ph type="body" idx="4294967295"/>
          </p:nvPr>
        </p:nvSpPr>
        <p:spPr>
          <a:xfrm>
            <a:off x="685800" y="3352800"/>
            <a:ext cx="7772400" cy="2819400"/>
          </a:xfrm>
        </p:spPr>
        <p:txBody>
          <a:bodyPr/>
          <a:lstStyle/>
          <a:p>
            <a:pPr eaLnBrk="1" hangingPunct="1"/>
            <a:r>
              <a:rPr lang="en-US" altLang="zh-CN">
                <a:ea typeface="宋体" panose="02010600030101010101" pitchFamily="2" charset="-122"/>
              </a:rPr>
              <a:t>Sudden unpredictable delays</a:t>
            </a:r>
          </a:p>
          <a:p>
            <a:pPr lvl="1" eaLnBrk="1" hangingPunct="1"/>
            <a:r>
              <a:rPr lang="en-US" altLang="zh-CN">
                <a:ea typeface="宋体" panose="02010600030101010101" pitchFamily="2" charset="-122"/>
              </a:rPr>
              <a:t>Cache misses (</a:t>
            </a:r>
            <a:r>
              <a:rPr lang="en-US" altLang="zh-CN" i="1">
                <a:ea typeface="宋体" panose="02010600030101010101" pitchFamily="2" charset="-122"/>
              </a:rPr>
              <a:t>short</a:t>
            </a:r>
            <a:r>
              <a:rPr lang="en-US" altLang="zh-CN">
                <a:ea typeface="宋体" panose="02010600030101010101" pitchFamily="2" charset="-122"/>
              </a:rPr>
              <a:t>)</a:t>
            </a:r>
          </a:p>
          <a:p>
            <a:pPr lvl="1" eaLnBrk="1" hangingPunct="1"/>
            <a:r>
              <a:rPr lang="en-US" altLang="zh-CN">
                <a:ea typeface="宋体" panose="02010600030101010101" pitchFamily="2" charset="-122"/>
              </a:rPr>
              <a:t>Page faults (</a:t>
            </a:r>
            <a:r>
              <a:rPr lang="en-US" altLang="zh-CN" i="1">
                <a:ea typeface="宋体" panose="02010600030101010101" pitchFamily="2" charset="-122"/>
              </a:rPr>
              <a:t>long</a:t>
            </a:r>
            <a:r>
              <a:rPr lang="en-US" altLang="zh-CN">
                <a:ea typeface="宋体" panose="02010600030101010101" pitchFamily="2" charset="-122"/>
              </a:rPr>
              <a:t>)</a:t>
            </a:r>
          </a:p>
          <a:p>
            <a:pPr lvl="1" eaLnBrk="1" hangingPunct="1"/>
            <a:r>
              <a:rPr lang="en-US" altLang="zh-CN">
                <a:ea typeface="宋体" panose="02010600030101010101" pitchFamily="2" charset="-122"/>
              </a:rPr>
              <a:t>Scheduling quantum used up (</a:t>
            </a:r>
            <a:r>
              <a:rPr lang="en-US" altLang="zh-CN" i="1">
                <a:ea typeface="宋体" panose="02010600030101010101" pitchFamily="2" charset="-122"/>
              </a:rPr>
              <a:t>really long</a:t>
            </a:r>
            <a:r>
              <a:rPr lang="en-US" altLang="zh-CN">
                <a:ea typeface="宋体" panose="02010600030101010101" pitchFamily="2" charset="-122"/>
              </a:rPr>
              <a:t>)</a:t>
            </a:r>
          </a:p>
        </p:txBody>
      </p:sp>
      <p:grpSp>
        <p:nvGrpSpPr>
          <p:cNvPr id="22536" name="Group 5">
            <a:extLst>
              <a:ext uri="{FF2B5EF4-FFF2-40B4-BE49-F238E27FC236}">
                <a16:creationId xmlns:a16="http://schemas.microsoft.com/office/drawing/2014/main" id="{E30218B1-7AE7-4614-B874-10559178F24F}"/>
              </a:ext>
            </a:extLst>
          </p:cNvPr>
          <p:cNvGrpSpPr>
            <a:grpSpLocks/>
          </p:cNvGrpSpPr>
          <p:nvPr/>
        </p:nvGrpSpPr>
        <p:grpSpPr bwMode="auto">
          <a:xfrm>
            <a:off x="2286000" y="1851025"/>
            <a:ext cx="1379538" cy="1174750"/>
            <a:chOff x="1043" y="2525"/>
            <a:chExt cx="869" cy="740"/>
          </a:xfrm>
        </p:grpSpPr>
        <p:sp>
          <p:nvSpPr>
            <p:cNvPr id="22550" name="Freeform 6">
              <a:extLst>
                <a:ext uri="{FF2B5EF4-FFF2-40B4-BE49-F238E27FC236}">
                  <a16:creationId xmlns:a16="http://schemas.microsoft.com/office/drawing/2014/main" id="{0D21BE42-0E0F-4317-BDD7-B75337E246A6}"/>
                </a:ext>
              </a:extLst>
            </p:cNvPr>
            <p:cNvSpPr>
              <a:spLocks/>
            </p:cNvSpPr>
            <p:nvPr/>
          </p:nvSpPr>
          <p:spPr bwMode="auto">
            <a:xfrm>
              <a:off x="1769" y="2983"/>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1" name="Freeform 7">
              <a:extLst>
                <a:ext uri="{FF2B5EF4-FFF2-40B4-BE49-F238E27FC236}">
                  <a16:creationId xmlns:a16="http://schemas.microsoft.com/office/drawing/2014/main" id="{B885FECB-20E1-4E1F-BEE5-73F429A2AC0E}"/>
                </a:ext>
              </a:extLst>
            </p:cNvPr>
            <p:cNvSpPr>
              <a:spLocks/>
            </p:cNvSpPr>
            <p:nvPr/>
          </p:nvSpPr>
          <p:spPr bwMode="auto">
            <a:xfrm>
              <a:off x="1737" y="2793"/>
              <a:ext cx="86" cy="221"/>
            </a:xfrm>
            <a:custGeom>
              <a:avLst/>
              <a:gdLst>
                <a:gd name="T0" fmla="*/ 0 w 143"/>
                <a:gd name="T1" fmla="*/ 0 h 278"/>
                <a:gd name="T2" fmla="*/ 2 w 143"/>
                <a:gd name="T3" fmla="*/ 7 h 278"/>
                <a:gd name="T4" fmla="*/ 2 w 143"/>
                <a:gd name="T5" fmla="*/ 38 h 278"/>
                <a:gd name="T6" fmla="*/ 2 w 143"/>
                <a:gd name="T7" fmla="*/ 45 h 278"/>
                <a:gd name="T8" fmla="*/ 1 w 143"/>
                <a:gd name="T9" fmla="*/ 16 h 278"/>
                <a:gd name="T10" fmla="*/ 1 w 143"/>
                <a:gd name="T11" fmla="*/ 8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2" name="Freeform 8">
              <a:extLst>
                <a:ext uri="{FF2B5EF4-FFF2-40B4-BE49-F238E27FC236}">
                  <a16:creationId xmlns:a16="http://schemas.microsoft.com/office/drawing/2014/main" id="{31A276D9-042A-44F9-9110-4A6B83396EC2}"/>
                </a:ext>
              </a:extLst>
            </p:cNvPr>
            <p:cNvSpPr>
              <a:spLocks/>
            </p:cNvSpPr>
            <p:nvPr/>
          </p:nvSpPr>
          <p:spPr bwMode="auto">
            <a:xfrm>
              <a:off x="1705" y="2639"/>
              <a:ext cx="51" cy="178"/>
            </a:xfrm>
            <a:custGeom>
              <a:avLst/>
              <a:gdLst>
                <a:gd name="T0" fmla="*/ 0 w 143"/>
                <a:gd name="T1" fmla="*/ 0 h 278"/>
                <a:gd name="T2" fmla="*/ 0 w 143"/>
                <a:gd name="T3" fmla="*/ 1 h 278"/>
                <a:gd name="T4" fmla="*/ 0 w 143"/>
                <a:gd name="T5" fmla="*/ 7 h 278"/>
                <a:gd name="T6" fmla="*/ 0 w 143"/>
                <a:gd name="T7" fmla="*/ 8 h 278"/>
                <a:gd name="T8" fmla="*/ 0 w 143"/>
                <a:gd name="T9" fmla="*/ 3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3" name="Freeform 9">
              <a:extLst>
                <a:ext uri="{FF2B5EF4-FFF2-40B4-BE49-F238E27FC236}">
                  <a16:creationId xmlns:a16="http://schemas.microsoft.com/office/drawing/2014/main" id="{0FEB9CF3-DEF2-4DDB-88C6-1730F1AFC16E}"/>
                </a:ext>
              </a:extLst>
            </p:cNvPr>
            <p:cNvSpPr>
              <a:spLocks/>
            </p:cNvSpPr>
            <p:nvPr/>
          </p:nvSpPr>
          <p:spPr bwMode="auto">
            <a:xfrm>
              <a:off x="1673" y="2551"/>
              <a:ext cx="47" cy="156"/>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4" name="Freeform 10">
              <a:extLst>
                <a:ext uri="{FF2B5EF4-FFF2-40B4-BE49-F238E27FC236}">
                  <a16:creationId xmlns:a16="http://schemas.microsoft.com/office/drawing/2014/main" id="{7228DD5A-7C1D-4189-8A03-5D21334BB687}"/>
                </a:ext>
              </a:extLst>
            </p:cNvPr>
            <p:cNvSpPr>
              <a:spLocks/>
            </p:cNvSpPr>
            <p:nvPr/>
          </p:nvSpPr>
          <p:spPr bwMode="auto">
            <a:xfrm flipH="1">
              <a:off x="1043" y="2987"/>
              <a:ext cx="143" cy="278"/>
            </a:xfrm>
            <a:custGeom>
              <a:avLst/>
              <a:gdLst>
                <a:gd name="T0" fmla="*/ 0 w 143"/>
                <a:gd name="T1" fmla="*/ 0 h 278"/>
                <a:gd name="T2" fmla="*/ 143 w 143"/>
                <a:gd name="T3" fmla="*/ 42 h 278"/>
                <a:gd name="T4" fmla="*/ 143 w 143"/>
                <a:gd name="T5" fmla="*/ 242 h 278"/>
                <a:gd name="T6" fmla="*/ 100 w 143"/>
                <a:gd name="T7" fmla="*/ 278 h 278"/>
                <a:gd name="T8" fmla="*/ 93 w 143"/>
                <a:gd name="T9" fmla="*/ 100 h 278"/>
                <a:gd name="T10" fmla="*/ 7 w 143"/>
                <a:gd name="T11" fmla="*/ 50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5" name="Freeform 11">
              <a:extLst>
                <a:ext uri="{FF2B5EF4-FFF2-40B4-BE49-F238E27FC236}">
                  <a16:creationId xmlns:a16="http://schemas.microsoft.com/office/drawing/2014/main" id="{E43AAC7F-F18C-489C-B551-A2B02EF028CF}"/>
                </a:ext>
              </a:extLst>
            </p:cNvPr>
            <p:cNvSpPr>
              <a:spLocks/>
            </p:cNvSpPr>
            <p:nvPr/>
          </p:nvSpPr>
          <p:spPr bwMode="auto">
            <a:xfrm flipH="1">
              <a:off x="1133" y="2812"/>
              <a:ext cx="86" cy="221"/>
            </a:xfrm>
            <a:custGeom>
              <a:avLst/>
              <a:gdLst>
                <a:gd name="T0" fmla="*/ 0 w 143"/>
                <a:gd name="T1" fmla="*/ 0 h 278"/>
                <a:gd name="T2" fmla="*/ 2 w 143"/>
                <a:gd name="T3" fmla="*/ 7 h 278"/>
                <a:gd name="T4" fmla="*/ 2 w 143"/>
                <a:gd name="T5" fmla="*/ 38 h 278"/>
                <a:gd name="T6" fmla="*/ 2 w 143"/>
                <a:gd name="T7" fmla="*/ 45 h 278"/>
                <a:gd name="T8" fmla="*/ 1 w 143"/>
                <a:gd name="T9" fmla="*/ 16 h 278"/>
                <a:gd name="T10" fmla="*/ 1 w 143"/>
                <a:gd name="T11" fmla="*/ 8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6" name="Freeform 12">
              <a:extLst>
                <a:ext uri="{FF2B5EF4-FFF2-40B4-BE49-F238E27FC236}">
                  <a16:creationId xmlns:a16="http://schemas.microsoft.com/office/drawing/2014/main" id="{4FE78521-F290-40D8-A85D-195D13F020C8}"/>
                </a:ext>
              </a:extLst>
            </p:cNvPr>
            <p:cNvSpPr>
              <a:spLocks/>
            </p:cNvSpPr>
            <p:nvPr/>
          </p:nvSpPr>
          <p:spPr bwMode="auto">
            <a:xfrm flipH="1">
              <a:off x="1244" y="2586"/>
              <a:ext cx="51" cy="178"/>
            </a:xfrm>
            <a:custGeom>
              <a:avLst/>
              <a:gdLst>
                <a:gd name="T0" fmla="*/ 0 w 143"/>
                <a:gd name="T1" fmla="*/ 0 h 278"/>
                <a:gd name="T2" fmla="*/ 0 w 143"/>
                <a:gd name="T3" fmla="*/ 1 h 278"/>
                <a:gd name="T4" fmla="*/ 0 w 143"/>
                <a:gd name="T5" fmla="*/ 7 h 278"/>
                <a:gd name="T6" fmla="*/ 0 w 143"/>
                <a:gd name="T7" fmla="*/ 8 h 278"/>
                <a:gd name="T8" fmla="*/ 0 w 143"/>
                <a:gd name="T9" fmla="*/ 3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7" name="Freeform 13">
              <a:extLst>
                <a:ext uri="{FF2B5EF4-FFF2-40B4-BE49-F238E27FC236}">
                  <a16:creationId xmlns:a16="http://schemas.microsoft.com/office/drawing/2014/main" id="{EFC053F9-21EF-4E6C-BDA3-C6D2A8900359}"/>
                </a:ext>
              </a:extLst>
            </p:cNvPr>
            <p:cNvSpPr>
              <a:spLocks/>
            </p:cNvSpPr>
            <p:nvPr/>
          </p:nvSpPr>
          <p:spPr bwMode="auto">
            <a:xfrm flipH="1">
              <a:off x="1204" y="2691"/>
              <a:ext cx="47" cy="156"/>
            </a:xfrm>
            <a:custGeom>
              <a:avLst/>
              <a:gdLst>
                <a:gd name="T0" fmla="*/ 0 w 143"/>
                <a:gd name="T1" fmla="*/ 0 h 278"/>
                <a:gd name="T2" fmla="*/ 0 w 143"/>
                <a:gd name="T3" fmla="*/ 1 h 278"/>
                <a:gd name="T4" fmla="*/ 0 w 143"/>
                <a:gd name="T5" fmla="*/ 2 h 278"/>
                <a:gd name="T6" fmla="*/ 0 w 143"/>
                <a:gd name="T7" fmla="*/ 2 h 278"/>
                <a:gd name="T8" fmla="*/ 0 w 143"/>
                <a:gd name="T9" fmla="*/ 1 h 278"/>
                <a:gd name="T10" fmla="*/ 0 w 143"/>
                <a:gd name="T11" fmla="*/ 1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58" name="AutoShape 14">
              <a:extLst>
                <a:ext uri="{FF2B5EF4-FFF2-40B4-BE49-F238E27FC236}">
                  <a16:creationId xmlns:a16="http://schemas.microsoft.com/office/drawing/2014/main" id="{D643F169-A2A6-431E-80FE-9B1007973861}"/>
                </a:ext>
              </a:extLst>
            </p:cNvPr>
            <p:cNvSpPr>
              <a:spLocks noChangeArrowheads="1"/>
            </p:cNvSpPr>
            <p:nvPr/>
          </p:nvSpPr>
          <p:spPr bwMode="auto">
            <a:xfrm flipV="1">
              <a:off x="1163" y="2525"/>
              <a:ext cx="657" cy="557"/>
            </a:xfrm>
            <a:custGeom>
              <a:avLst/>
              <a:gdLst>
                <a:gd name="T0" fmla="*/ 0 w 21600"/>
                <a:gd name="T1" fmla="*/ 0 h 21600"/>
                <a:gd name="T2" fmla="*/ 0 w 21600"/>
                <a:gd name="T3" fmla="*/ 0 h 21600"/>
                <a:gd name="T4" fmla="*/ 0 w 21600"/>
                <a:gd name="T5" fmla="*/ 0 h 21600"/>
                <a:gd name="T6" fmla="*/ 0 w 21600"/>
                <a:gd name="T7" fmla="*/ 0 h 21600"/>
                <a:gd name="T8" fmla="*/ 0 60000 65536"/>
                <a:gd name="T9" fmla="*/ 0 60000 65536"/>
                <a:gd name="T10" fmla="*/ 0 60000 65536"/>
                <a:gd name="T11" fmla="*/ 0 60000 65536"/>
                <a:gd name="T12" fmla="*/ 4504 w 21600"/>
                <a:gd name="T13" fmla="*/ 4498 h 21600"/>
                <a:gd name="T14" fmla="*/ 17096 w 21600"/>
                <a:gd name="T15" fmla="*/ 17102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rgbClr val="FF0000"/>
            </a:solidFill>
            <a:ln w="38100">
              <a:solidFill>
                <a:schemeClr val="tx1"/>
              </a:solidFill>
              <a:miter lim="800000"/>
              <a:headEnd/>
              <a:tailEnd/>
            </a:ln>
          </p:spPr>
          <p:txBody>
            <a:bodyPr wrap="none" anchor="ctr"/>
            <a:lstStyle/>
            <a:p>
              <a:endParaRPr lang="zh-CN" altLang="en-US"/>
            </a:p>
          </p:txBody>
        </p:sp>
        <p:sp>
          <p:nvSpPr>
            <p:cNvPr id="22559" name="Rectangle 15">
              <a:extLst>
                <a:ext uri="{FF2B5EF4-FFF2-40B4-BE49-F238E27FC236}">
                  <a16:creationId xmlns:a16="http://schemas.microsoft.com/office/drawing/2014/main" id="{DDCB39E2-4A77-4E8B-AB71-15B3AB7C6D69}"/>
                </a:ext>
              </a:extLst>
            </p:cNvPr>
            <p:cNvSpPr>
              <a:spLocks noChangeArrowheads="1"/>
            </p:cNvSpPr>
            <p:nvPr/>
          </p:nvSpPr>
          <p:spPr bwMode="auto">
            <a:xfrm>
              <a:off x="1163" y="3089"/>
              <a:ext cx="657" cy="157"/>
            </a:xfrm>
            <a:prstGeom prst="rect">
              <a:avLst/>
            </a:prstGeom>
            <a:solidFill>
              <a:srgbClr val="FF00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22537" name="Freeform 16">
            <a:extLst>
              <a:ext uri="{FF2B5EF4-FFF2-40B4-BE49-F238E27FC236}">
                <a16:creationId xmlns:a16="http://schemas.microsoft.com/office/drawing/2014/main" id="{55850447-31ED-486A-89A6-8ED7BE06C404}"/>
              </a:ext>
            </a:extLst>
          </p:cNvPr>
          <p:cNvSpPr>
            <a:spLocks/>
          </p:cNvSpPr>
          <p:nvPr/>
        </p:nvSpPr>
        <p:spPr bwMode="auto">
          <a:xfrm>
            <a:off x="3200400" y="2895600"/>
            <a:ext cx="457200" cy="1905000"/>
          </a:xfrm>
          <a:custGeom>
            <a:avLst/>
            <a:gdLst>
              <a:gd name="T0" fmla="*/ 2147483647 w 288"/>
              <a:gd name="T1" fmla="*/ 0 h 1200"/>
              <a:gd name="T2" fmla="*/ 0 w 288"/>
              <a:gd name="T3" fmla="*/ 2147483647 h 1200"/>
              <a:gd name="T4" fmla="*/ 2147483647 w 288"/>
              <a:gd name="T5" fmla="*/ 2147483647 h 1200"/>
              <a:gd name="T6" fmla="*/ 0 60000 65536"/>
              <a:gd name="T7" fmla="*/ 0 60000 65536"/>
              <a:gd name="T8" fmla="*/ 0 60000 65536"/>
              <a:gd name="T9" fmla="*/ 0 w 288"/>
              <a:gd name="T10" fmla="*/ 0 h 1200"/>
              <a:gd name="T11" fmla="*/ 288 w 288"/>
              <a:gd name="T12" fmla="*/ 1200 h 1200"/>
            </a:gdLst>
            <a:ahLst/>
            <a:cxnLst>
              <a:cxn ang="T6">
                <a:pos x="T0" y="T1"/>
              </a:cxn>
              <a:cxn ang="T7">
                <a:pos x="T2" y="T3"/>
              </a:cxn>
              <a:cxn ang="T8">
                <a:pos x="T4" y="T5"/>
              </a:cxn>
            </a:cxnLst>
            <a:rect l="T9" t="T10" r="T11" b="T12"/>
            <a:pathLst>
              <a:path w="288" h="1200">
                <a:moveTo>
                  <a:pt x="288" y="0"/>
                </a:moveTo>
                <a:lnTo>
                  <a:pt x="0" y="1200"/>
                </a:lnTo>
                <a:lnTo>
                  <a:pt x="240" y="48"/>
                </a:lnTo>
              </a:path>
            </a:pathLst>
          </a:custGeom>
          <a:solidFill>
            <a:schemeClr val="tx2"/>
          </a:solidFill>
          <a:ln w="9525">
            <a:solidFill>
              <a:schemeClr val="tx1"/>
            </a:solidFill>
            <a:round/>
            <a:headEnd/>
            <a:tailEnd type="triangle" w="med" len="med"/>
          </a:ln>
        </p:spPr>
        <p:txBody>
          <a:bodyPr wrap="none" anchor="ctr"/>
          <a:lstStyle/>
          <a:p>
            <a:endParaRPr lang="zh-CN" altLang="en-US"/>
          </a:p>
        </p:txBody>
      </p:sp>
      <p:sp>
        <p:nvSpPr>
          <p:cNvPr id="22538" name="Freeform 17">
            <a:extLst>
              <a:ext uri="{FF2B5EF4-FFF2-40B4-BE49-F238E27FC236}">
                <a16:creationId xmlns:a16="http://schemas.microsoft.com/office/drawing/2014/main" id="{2E2022BD-FEEF-4B33-8C71-A41E9277CF7F}"/>
              </a:ext>
            </a:extLst>
          </p:cNvPr>
          <p:cNvSpPr>
            <a:spLocks/>
          </p:cNvSpPr>
          <p:nvPr/>
        </p:nvSpPr>
        <p:spPr bwMode="auto">
          <a:xfrm>
            <a:off x="7248525" y="257810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39" name="Freeform 18">
            <a:extLst>
              <a:ext uri="{FF2B5EF4-FFF2-40B4-BE49-F238E27FC236}">
                <a16:creationId xmlns:a16="http://schemas.microsoft.com/office/drawing/2014/main" id="{AC5D41ED-F119-4E1E-BAE3-2F8AE078540A}"/>
              </a:ext>
            </a:extLst>
          </p:cNvPr>
          <p:cNvSpPr>
            <a:spLocks/>
          </p:cNvSpPr>
          <p:nvPr/>
        </p:nvSpPr>
        <p:spPr bwMode="auto">
          <a:xfrm>
            <a:off x="7197725" y="2276475"/>
            <a:ext cx="136525" cy="350838"/>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0" name="Freeform 19">
            <a:extLst>
              <a:ext uri="{FF2B5EF4-FFF2-40B4-BE49-F238E27FC236}">
                <a16:creationId xmlns:a16="http://schemas.microsoft.com/office/drawing/2014/main" id="{2B3FE1B9-0D47-4E8C-904C-0FB6845B7FE6}"/>
              </a:ext>
            </a:extLst>
          </p:cNvPr>
          <p:cNvSpPr>
            <a:spLocks/>
          </p:cNvSpPr>
          <p:nvPr/>
        </p:nvSpPr>
        <p:spPr bwMode="auto">
          <a:xfrm>
            <a:off x="7146925" y="2032000"/>
            <a:ext cx="80963"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1" name="Freeform 20">
            <a:extLst>
              <a:ext uri="{FF2B5EF4-FFF2-40B4-BE49-F238E27FC236}">
                <a16:creationId xmlns:a16="http://schemas.microsoft.com/office/drawing/2014/main" id="{775F4F51-D6B8-4FA6-9565-8E9DCBDB1E33}"/>
              </a:ext>
            </a:extLst>
          </p:cNvPr>
          <p:cNvSpPr>
            <a:spLocks/>
          </p:cNvSpPr>
          <p:nvPr/>
        </p:nvSpPr>
        <p:spPr bwMode="auto">
          <a:xfrm>
            <a:off x="7096125" y="1892300"/>
            <a:ext cx="74613"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2" name="Freeform 21">
            <a:extLst>
              <a:ext uri="{FF2B5EF4-FFF2-40B4-BE49-F238E27FC236}">
                <a16:creationId xmlns:a16="http://schemas.microsoft.com/office/drawing/2014/main" id="{A22032A6-B901-4EA3-8ACB-205D3A73D995}"/>
              </a:ext>
            </a:extLst>
          </p:cNvPr>
          <p:cNvSpPr>
            <a:spLocks/>
          </p:cNvSpPr>
          <p:nvPr/>
        </p:nvSpPr>
        <p:spPr bwMode="auto">
          <a:xfrm flipH="1">
            <a:off x="6096000" y="2584450"/>
            <a:ext cx="227013" cy="44132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3" name="Freeform 22">
            <a:extLst>
              <a:ext uri="{FF2B5EF4-FFF2-40B4-BE49-F238E27FC236}">
                <a16:creationId xmlns:a16="http://schemas.microsoft.com/office/drawing/2014/main" id="{FE0C21D9-1B1F-470E-83CA-56992C105F55}"/>
              </a:ext>
            </a:extLst>
          </p:cNvPr>
          <p:cNvSpPr>
            <a:spLocks/>
          </p:cNvSpPr>
          <p:nvPr/>
        </p:nvSpPr>
        <p:spPr bwMode="auto">
          <a:xfrm flipH="1">
            <a:off x="6238875" y="2306638"/>
            <a:ext cx="136525" cy="350837"/>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4" name="Freeform 23">
            <a:extLst>
              <a:ext uri="{FF2B5EF4-FFF2-40B4-BE49-F238E27FC236}">
                <a16:creationId xmlns:a16="http://schemas.microsoft.com/office/drawing/2014/main" id="{335B3E30-397F-4A7B-ACE1-FA9762EBAD25}"/>
              </a:ext>
            </a:extLst>
          </p:cNvPr>
          <p:cNvSpPr>
            <a:spLocks/>
          </p:cNvSpPr>
          <p:nvPr/>
        </p:nvSpPr>
        <p:spPr bwMode="auto">
          <a:xfrm flipH="1">
            <a:off x="6415088" y="1947863"/>
            <a:ext cx="80962" cy="282575"/>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5" name="Freeform 24">
            <a:extLst>
              <a:ext uri="{FF2B5EF4-FFF2-40B4-BE49-F238E27FC236}">
                <a16:creationId xmlns:a16="http://schemas.microsoft.com/office/drawing/2014/main" id="{1A484CB4-623F-4C57-B8AF-93B8A20BB243}"/>
              </a:ext>
            </a:extLst>
          </p:cNvPr>
          <p:cNvSpPr>
            <a:spLocks/>
          </p:cNvSpPr>
          <p:nvPr/>
        </p:nvSpPr>
        <p:spPr bwMode="auto">
          <a:xfrm flipH="1">
            <a:off x="6351588" y="2114550"/>
            <a:ext cx="74612" cy="247650"/>
          </a:xfrm>
          <a:custGeom>
            <a:avLst/>
            <a:gdLst>
              <a:gd name="T0" fmla="*/ 0 w 143"/>
              <a:gd name="T1" fmla="*/ 0 h 278"/>
              <a:gd name="T2" fmla="*/ 2147483647 w 143"/>
              <a:gd name="T3" fmla="*/ 2147483647 h 278"/>
              <a:gd name="T4" fmla="*/ 2147483647 w 143"/>
              <a:gd name="T5" fmla="*/ 2147483647 h 278"/>
              <a:gd name="T6" fmla="*/ 2147483647 w 143"/>
              <a:gd name="T7" fmla="*/ 2147483647 h 278"/>
              <a:gd name="T8" fmla="*/ 2147483647 w 143"/>
              <a:gd name="T9" fmla="*/ 2147483647 h 278"/>
              <a:gd name="T10" fmla="*/ 2147483647 w 143"/>
              <a:gd name="T11" fmla="*/ 2147483647 h 278"/>
              <a:gd name="T12" fmla="*/ 0 w 143"/>
              <a:gd name="T13" fmla="*/ 0 h 278"/>
              <a:gd name="T14" fmla="*/ 0 60000 65536"/>
              <a:gd name="T15" fmla="*/ 0 60000 65536"/>
              <a:gd name="T16" fmla="*/ 0 60000 65536"/>
              <a:gd name="T17" fmla="*/ 0 60000 65536"/>
              <a:gd name="T18" fmla="*/ 0 60000 65536"/>
              <a:gd name="T19" fmla="*/ 0 60000 65536"/>
              <a:gd name="T20" fmla="*/ 0 60000 65536"/>
              <a:gd name="T21" fmla="*/ 0 w 143"/>
              <a:gd name="T22" fmla="*/ 0 h 278"/>
              <a:gd name="T23" fmla="*/ 143 w 143"/>
              <a:gd name="T24" fmla="*/ 278 h 278"/>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43" h="278">
                <a:moveTo>
                  <a:pt x="0" y="0"/>
                </a:moveTo>
                <a:lnTo>
                  <a:pt x="143" y="42"/>
                </a:lnTo>
                <a:lnTo>
                  <a:pt x="143" y="242"/>
                </a:lnTo>
                <a:lnTo>
                  <a:pt x="100" y="278"/>
                </a:lnTo>
                <a:lnTo>
                  <a:pt x="93" y="100"/>
                </a:lnTo>
                <a:lnTo>
                  <a:pt x="7" y="50"/>
                </a:lnTo>
                <a:lnTo>
                  <a:pt x="0" y="0"/>
                </a:lnTo>
                <a:close/>
              </a:path>
            </a:pathLst>
          </a:custGeom>
          <a:solidFill>
            <a:schemeClr val="tx2"/>
          </a:solidFill>
          <a:ln w="9525">
            <a:solidFill>
              <a:schemeClr val="tx1"/>
            </a:solidFill>
            <a:round/>
            <a:headEnd/>
            <a:tailEnd/>
          </a:ln>
        </p:spPr>
        <p:txBody>
          <a:bodyPr wrap="none" anchor="ctr"/>
          <a:lstStyle/>
          <a:p>
            <a:endParaRPr lang="zh-CN" altLang="en-US"/>
          </a:p>
        </p:txBody>
      </p:sp>
      <p:sp>
        <p:nvSpPr>
          <p:cNvPr id="22546" name="AutoShape 25">
            <a:extLst>
              <a:ext uri="{FF2B5EF4-FFF2-40B4-BE49-F238E27FC236}">
                <a16:creationId xmlns:a16="http://schemas.microsoft.com/office/drawing/2014/main" id="{D45D85A3-2C52-4DD4-B2ED-5E7535BA4607}"/>
              </a:ext>
            </a:extLst>
          </p:cNvPr>
          <p:cNvSpPr>
            <a:spLocks noChangeArrowheads="1"/>
          </p:cNvSpPr>
          <p:nvPr/>
        </p:nvSpPr>
        <p:spPr bwMode="auto">
          <a:xfrm flipV="1">
            <a:off x="6286500" y="1851025"/>
            <a:ext cx="1042988" cy="884238"/>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0 h 21600"/>
              <a:gd name="T8" fmla="*/ 0 60000 65536"/>
              <a:gd name="T9" fmla="*/ 0 60000 65536"/>
              <a:gd name="T10" fmla="*/ 0 60000 65536"/>
              <a:gd name="T11" fmla="*/ 0 60000 65536"/>
              <a:gd name="T12" fmla="*/ 4500 w 21600"/>
              <a:gd name="T13" fmla="*/ 4500 h 21600"/>
              <a:gd name="T14" fmla="*/ 17100 w 21600"/>
              <a:gd name="T15" fmla="*/ 17100 h 21600"/>
            </a:gdLst>
            <a:ahLst/>
            <a:cxnLst>
              <a:cxn ang="T8">
                <a:pos x="T0" y="T1"/>
              </a:cxn>
              <a:cxn ang="T9">
                <a:pos x="T2" y="T3"/>
              </a:cxn>
              <a:cxn ang="T10">
                <a:pos x="T4" y="T5"/>
              </a:cxn>
              <a:cxn ang="T11">
                <a:pos x="T6" y="T7"/>
              </a:cxn>
            </a:cxnLst>
            <a:rect l="T12" t="T13" r="T14" b="T15"/>
            <a:pathLst>
              <a:path w="21600" h="21600">
                <a:moveTo>
                  <a:pt x="0" y="0"/>
                </a:moveTo>
                <a:lnTo>
                  <a:pt x="5400" y="21600"/>
                </a:lnTo>
                <a:lnTo>
                  <a:pt x="16200" y="21600"/>
                </a:lnTo>
                <a:lnTo>
                  <a:pt x="21600" y="0"/>
                </a:lnTo>
                <a:close/>
              </a:path>
            </a:pathLst>
          </a:custGeom>
          <a:solidFill>
            <a:schemeClr val="accent2"/>
          </a:solidFill>
          <a:ln w="38100">
            <a:solidFill>
              <a:schemeClr val="tx1"/>
            </a:solidFill>
            <a:miter lim="800000"/>
            <a:headEnd/>
            <a:tailEnd/>
          </a:ln>
        </p:spPr>
        <p:txBody>
          <a:bodyPr wrap="none" anchor="ctr"/>
          <a:lstStyle/>
          <a:p>
            <a:endParaRPr lang="zh-CN" altLang="en-US"/>
          </a:p>
        </p:txBody>
      </p:sp>
      <p:sp>
        <p:nvSpPr>
          <p:cNvPr id="22547" name="Rectangle 26">
            <a:extLst>
              <a:ext uri="{FF2B5EF4-FFF2-40B4-BE49-F238E27FC236}">
                <a16:creationId xmlns:a16="http://schemas.microsoft.com/office/drawing/2014/main" id="{12B276C6-C32E-47A0-BFDB-4DFBCF50F891}"/>
              </a:ext>
            </a:extLst>
          </p:cNvPr>
          <p:cNvSpPr>
            <a:spLocks noChangeArrowheads="1"/>
          </p:cNvSpPr>
          <p:nvPr/>
        </p:nvSpPr>
        <p:spPr bwMode="auto">
          <a:xfrm>
            <a:off x="6286500" y="2746375"/>
            <a:ext cx="1042988" cy="249238"/>
          </a:xfrm>
          <a:prstGeom prst="rect">
            <a:avLst/>
          </a:prstGeom>
          <a:solidFill>
            <a:schemeClr val="accent2"/>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22548" name="Freeform 29">
            <a:extLst>
              <a:ext uri="{FF2B5EF4-FFF2-40B4-BE49-F238E27FC236}">
                <a16:creationId xmlns:a16="http://schemas.microsoft.com/office/drawing/2014/main" id="{D3C32AAA-B624-4E34-AA69-3698AA603EEC}"/>
              </a:ext>
            </a:extLst>
          </p:cNvPr>
          <p:cNvSpPr>
            <a:spLocks/>
          </p:cNvSpPr>
          <p:nvPr/>
        </p:nvSpPr>
        <p:spPr bwMode="auto">
          <a:xfrm>
            <a:off x="4940300" y="876300"/>
            <a:ext cx="2133600" cy="1697038"/>
          </a:xfrm>
          <a:custGeom>
            <a:avLst/>
            <a:gdLst>
              <a:gd name="T0" fmla="*/ 2147483647 w 1344"/>
              <a:gd name="T1" fmla="*/ 0 h 1069"/>
              <a:gd name="T2" fmla="*/ 2147483647 w 1344"/>
              <a:gd name="T3" fmla="*/ 2147483647 h 1069"/>
              <a:gd name="T4" fmla="*/ 2147483647 w 1344"/>
              <a:gd name="T5" fmla="*/ 2147483647 h 1069"/>
              <a:gd name="T6" fmla="*/ 0 w 1344"/>
              <a:gd name="T7" fmla="*/ 2147483647 h 1069"/>
              <a:gd name="T8" fmla="*/ 2147483647 w 1344"/>
              <a:gd name="T9" fmla="*/ 2147483647 h 1069"/>
              <a:gd name="T10" fmla="*/ 2147483647 w 1344"/>
              <a:gd name="T11" fmla="*/ 2147483647 h 1069"/>
              <a:gd name="T12" fmla="*/ 2147483647 w 1344"/>
              <a:gd name="T13" fmla="*/ 0 h 1069"/>
              <a:gd name="T14" fmla="*/ 0 60000 65536"/>
              <a:gd name="T15" fmla="*/ 0 60000 65536"/>
              <a:gd name="T16" fmla="*/ 0 60000 65536"/>
              <a:gd name="T17" fmla="*/ 0 60000 65536"/>
              <a:gd name="T18" fmla="*/ 0 60000 65536"/>
              <a:gd name="T19" fmla="*/ 0 60000 65536"/>
              <a:gd name="T20" fmla="*/ 0 60000 65536"/>
              <a:gd name="T21" fmla="*/ 0 w 1344"/>
              <a:gd name="T22" fmla="*/ 0 h 1069"/>
              <a:gd name="T23" fmla="*/ 1344 w 1344"/>
              <a:gd name="T24" fmla="*/ 1069 h 106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344" h="1069">
                <a:moveTo>
                  <a:pt x="1344" y="0"/>
                </a:moveTo>
                <a:lnTo>
                  <a:pt x="336" y="626"/>
                </a:lnTo>
                <a:lnTo>
                  <a:pt x="722" y="576"/>
                </a:lnTo>
                <a:lnTo>
                  <a:pt x="0" y="1069"/>
                </a:lnTo>
                <a:lnTo>
                  <a:pt x="1179" y="448"/>
                </a:lnTo>
                <a:lnTo>
                  <a:pt x="795" y="457"/>
                </a:lnTo>
                <a:lnTo>
                  <a:pt x="1344" y="0"/>
                </a:lnTo>
                <a:close/>
              </a:path>
            </a:pathLst>
          </a:custGeom>
          <a:solidFill>
            <a:srgbClr val="FFFF00"/>
          </a:solidFill>
          <a:ln w="38100">
            <a:solidFill>
              <a:srgbClr val="FF0000"/>
            </a:solidFill>
            <a:round/>
            <a:headEnd/>
            <a:tailEnd/>
          </a:ln>
        </p:spPr>
        <p:txBody>
          <a:bodyPr wrap="none" anchor="ctr"/>
          <a:lstStyle/>
          <a:p>
            <a:endParaRPr lang="zh-CN" altLang="en-US"/>
          </a:p>
        </p:txBody>
      </p:sp>
      <p:sp>
        <p:nvSpPr>
          <p:cNvPr id="22549" name="Freeform 31">
            <a:extLst>
              <a:ext uri="{FF2B5EF4-FFF2-40B4-BE49-F238E27FC236}">
                <a16:creationId xmlns:a16="http://schemas.microsoft.com/office/drawing/2014/main" id="{ACC999FF-70E5-4B31-8ECF-33C524E185CB}"/>
              </a:ext>
            </a:extLst>
          </p:cNvPr>
          <p:cNvSpPr>
            <a:spLocks/>
          </p:cNvSpPr>
          <p:nvPr/>
        </p:nvSpPr>
        <p:spPr bwMode="auto">
          <a:xfrm>
            <a:off x="6521450" y="2895600"/>
            <a:ext cx="946150" cy="1165225"/>
          </a:xfrm>
          <a:custGeom>
            <a:avLst/>
            <a:gdLst>
              <a:gd name="T0" fmla="*/ 2147483647 w 596"/>
              <a:gd name="T1" fmla="*/ 2147483647 h 734"/>
              <a:gd name="T2" fmla="*/ 0 w 596"/>
              <a:gd name="T3" fmla="*/ 2147483647 h 734"/>
              <a:gd name="T4" fmla="*/ 2147483647 w 596"/>
              <a:gd name="T5" fmla="*/ 0 h 734"/>
              <a:gd name="T6" fmla="*/ 0 60000 65536"/>
              <a:gd name="T7" fmla="*/ 0 60000 65536"/>
              <a:gd name="T8" fmla="*/ 0 60000 65536"/>
              <a:gd name="T9" fmla="*/ 0 w 596"/>
              <a:gd name="T10" fmla="*/ 0 h 734"/>
              <a:gd name="T11" fmla="*/ 596 w 596"/>
              <a:gd name="T12" fmla="*/ 734 h 734"/>
            </a:gdLst>
            <a:ahLst/>
            <a:cxnLst>
              <a:cxn ang="T6">
                <a:pos x="T0" y="T1"/>
              </a:cxn>
              <a:cxn ang="T7">
                <a:pos x="T2" y="T3"/>
              </a:cxn>
              <a:cxn ang="T8">
                <a:pos x="T4" y="T5"/>
              </a:cxn>
            </a:cxnLst>
            <a:rect l="T9" t="T10" r="T11" b="T12"/>
            <a:pathLst>
              <a:path w="596" h="734">
                <a:moveTo>
                  <a:pt x="596" y="35"/>
                </a:moveTo>
                <a:lnTo>
                  <a:pt x="0" y="734"/>
                </a:lnTo>
                <a:lnTo>
                  <a:pt x="551" y="0"/>
                </a:lnTo>
              </a:path>
            </a:pathLst>
          </a:custGeom>
          <a:solidFill>
            <a:schemeClr val="tx2"/>
          </a:solidFill>
          <a:ln w="9525">
            <a:solidFill>
              <a:schemeClr val="tx1"/>
            </a:solidFill>
            <a:round/>
            <a:headEnd/>
            <a:tailEnd type="triangle" w="med" len="med"/>
          </a:ln>
        </p:spPr>
        <p:txBody>
          <a:bodyPr wrap="none" anchor="ctr"/>
          <a:lstStyle/>
          <a:p>
            <a:endParaRPr lang="zh-CN" altLang="en-US"/>
          </a:p>
        </p:txBody>
      </p:sp>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F0111F11-3B6F-45F7-B155-6D6DD6624B1D}"/>
              </a:ext>
            </a:extLst>
          </p:cNvPr>
          <p:cNvSpPr>
            <a:spLocks noGrp="1"/>
          </p:cNvSpPr>
          <p:nvPr>
            <p:ph type="ftr" sz="quarter" idx="10"/>
          </p:nvPr>
        </p:nvSpPr>
        <p:spPr/>
        <p:txBody>
          <a:bodyPr/>
          <a:lstStyle/>
          <a:p>
            <a:pPr>
              <a:defRPr/>
            </a:pPr>
            <a:r>
              <a:rPr lang="en-US">
                <a:latin typeface="+mj-lt"/>
              </a:rPr>
              <a:t>Art of Multiprocessor Programming</a:t>
            </a:r>
          </a:p>
        </p:txBody>
      </p:sp>
      <p:sp>
        <p:nvSpPr>
          <p:cNvPr id="23555" name="Slide Number Placeholder 4">
            <a:extLst>
              <a:ext uri="{FF2B5EF4-FFF2-40B4-BE49-F238E27FC236}">
                <a16:creationId xmlns:a16="http://schemas.microsoft.com/office/drawing/2014/main" id="{8BFDDD00-ECEB-4CD9-9BA1-E2B9FFD51B72}"/>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B23FBAF-39E3-499D-AB78-B0492343C2C0}" type="slidenum">
              <a:rPr lang="ar-SA" altLang="zh-CN" sz="1400">
                <a:latin typeface="Comic Sans MS" panose="030F0702030302020204" pitchFamily="66" charset="0"/>
              </a:rPr>
              <a:pPr algn="r"/>
              <a:t>17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3556" name="Rectangle 2">
            <a:extLst>
              <a:ext uri="{FF2B5EF4-FFF2-40B4-BE49-F238E27FC236}">
                <a16:creationId xmlns:a16="http://schemas.microsoft.com/office/drawing/2014/main" id="{1F1A734C-7827-45D8-A5E1-A52D6C70A9D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Model Summary</a:t>
            </a:r>
          </a:p>
        </p:txBody>
      </p:sp>
      <p:sp>
        <p:nvSpPr>
          <p:cNvPr id="23557" name="Rectangle 3">
            <a:extLst>
              <a:ext uri="{FF2B5EF4-FFF2-40B4-BE49-F238E27FC236}">
                <a16:creationId xmlns:a16="http://schemas.microsoft.com/office/drawing/2014/main" id="{FEA8C483-08BF-40EE-8932-261276D6969B}"/>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Multiple </a:t>
            </a:r>
            <a:r>
              <a:rPr lang="en-US" altLang="zh-CN" i="1">
                <a:ea typeface="宋体" panose="02010600030101010101" pitchFamily="2" charset="-122"/>
              </a:rPr>
              <a:t>threads</a:t>
            </a:r>
          </a:p>
          <a:p>
            <a:pPr lvl="1" eaLnBrk="1" hangingPunct="1"/>
            <a:r>
              <a:rPr lang="en-US" altLang="zh-CN">
                <a:ea typeface="宋体" panose="02010600030101010101" pitchFamily="2" charset="-122"/>
              </a:rPr>
              <a:t>Sometimes called </a:t>
            </a:r>
            <a:r>
              <a:rPr lang="en-US" altLang="zh-CN" i="1">
                <a:ea typeface="宋体" panose="02010600030101010101" pitchFamily="2" charset="-122"/>
              </a:rPr>
              <a:t>processes</a:t>
            </a:r>
          </a:p>
          <a:p>
            <a:pPr eaLnBrk="1" hangingPunct="1"/>
            <a:r>
              <a:rPr lang="en-US" altLang="zh-CN">
                <a:ea typeface="宋体" panose="02010600030101010101" pitchFamily="2" charset="-122"/>
              </a:rPr>
              <a:t>Single shared </a:t>
            </a:r>
            <a:r>
              <a:rPr lang="en-US" altLang="zh-CN" i="1">
                <a:ea typeface="宋体" panose="02010600030101010101" pitchFamily="2" charset="-122"/>
              </a:rPr>
              <a:t>memory</a:t>
            </a:r>
          </a:p>
          <a:p>
            <a:pPr eaLnBrk="1" hangingPunct="1"/>
            <a:r>
              <a:rPr lang="en-US" altLang="zh-CN" i="1">
                <a:ea typeface="宋体" panose="02010600030101010101" pitchFamily="2" charset="-122"/>
              </a:rPr>
              <a:t>Objects</a:t>
            </a:r>
            <a:r>
              <a:rPr lang="en-US" altLang="zh-CN">
                <a:ea typeface="宋体" panose="02010600030101010101" pitchFamily="2" charset="-122"/>
              </a:rPr>
              <a:t> live in memory</a:t>
            </a:r>
          </a:p>
          <a:p>
            <a:pPr eaLnBrk="1" hangingPunct="1"/>
            <a:r>
              <a:rPr lang="en-US" altLang="zh-CN">
                <a:ea typeface="宋体" panose="02010600030101010101" pitchFamily="2" charset="-122"/>
              </a:rPr>
              <a:t>Unpredictable asynchronous delays</a:t>
            </a:r>
          </a:p>
          <a:p>
            <a:pPr eaLnBrk="1" hangingPunct="1"/>
            <a:endParaRPr lang="en-US" altLang="zh-CN">
              <a:ea typeface="宋体" panose="02010600030101010101" pitchFamily="2" charset="-122"/>
            </a:endParaRP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98591E58-4916-4840-A971-DEBF07936C5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8A22E7F-4991-41F7-9C90-B3B41398826F}" type="slidenum">
              <a:rPr lang="ar-SA" altLang="zh-CN" sz="1400">
                <a:latin typeface="Comic Sans MS" panose="030F0702030302020204" pitchFamily="66" charset="0"/>
              </a:rPr>
              <a:pPr algn="r"/>
              <a:t>18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4579" name="Rectangle 2">
            <a:extLst>
              <a:ext uri="{FF2B5EF4-FFF2-40B4-BE49-F238E27FC236}">
                <a16:creationId xmlns:a16="http://schemas.microsoft.com/office/drawing/2014/main" id="{2F55E731-720E-45BD-990A-054BA428EC74}"/>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Road Map</a:t>
            </a:r>
          </a:p>
        </p:txBody>
      </p:sp>
      <p:sp>
        <p:nvSpPr>
          <p:cNvPr id="24580" name="Rectangle 3">
            <a:extLst>
              <a:ext uri="{FF2B5EF4-FFF2-40B4-BE49-F238E27FC236}">
                <a16:creationId xmlns:a16="http://schemas.microsoft.com/office/drawing/2014/main" id="{F32AC597-712F-4ABD-980E-281E99E4D6B8}"/>
              </a:ext>
            </a:extLst>
          </p:cNvPr>
          <p:cNvSpPr>
            <a:spLocks noGrp="1" noChangeArrowheads="1"/>
          </p:cNvSpPr>
          <p:nvPr>
            <p:ph type="body" idx="4294967295"/>
          </p:nvPr>
        </p:nvSpPr>
        <p:spPr/>
        <p:txBody>
          <a:bodyPr/>
          <a:lstStyle/>
          <a:p>
            <a:pPr eaLnBrk="1" hangingPunct="1"/>
            <a:r>
              <a:rPr lang="en-US" altLang="zh-CN" dirty="0">
                <a:ea typeface="宋体" panose="02010600030101010101" pitchFamily="2" charset="-122"/>
              </a:rPr>
              <a:t>We are going to focus on </a:t>
            </a:r>
            <a:r>
              <a:rPr lang="en-US" altLang="zh-CN" dirty="0">
                <a:solidFill>
                  <a:schemeClr val="tx1"/>
                </a:solidFill>
                <a:ea typeface="宋体" panose="02010600030101010101" pitchFamily="2" charset="-122"/>
              </a:rPr>
              <a:t>principles</a:t>
            </a:r>
            <a:r>
              <a:rPr lang="en-US" altLang="zh-CN" dirty="0">
                <a:ea typeface="宋体" panose="02010600030101010101" pitchFamily="2" charset="-122"/>
              </a:rPr>
              <a:t> first, then </a:t>
            </a:r>
            <a:r>
              <a:rPr lang="en-US" altLang="zh-CN" dirty="0">
                <a:solidFill>
                  <a:schemeClr val="tx1"/>
                </a:solidFill>
                <a:ea typeface="宋体" panose="02010600030101010101" pitchFamily="2" charset="-122"/>
              </a:rPr>
              <a:t>practice</a:t>
            </a:r>
          </a:p>
          <a:p>
            <a:pPr lvl="1" eaLnBrk="1" hangingPunct="1"/>
            <a:r>
              <a:rPr lang="en-US" altLang="zh-CN" dirty="0">
                <a:ea typeface="宋体" panose="02010600030101010101" pitchFamily="2" charset="-122"/>
              </a:rPr>
              <a:t>Start with </a:t>
            </a:r>
            <a:r>
              <a:rPr lang="en-US" altLang="zh-CN" dirty="0">
                <a:solidFill>
                  <a:schemeClr val="tx1"/>
                </a:solidFill>
                <a:ea typeface="宋体" panose="02010600030101010101" pitchFamily="2" charset="-122"/>
              </a:rPr>
              <a:t>idealized</a:t>
            </a:r>
            <a:r>
              <a:rPr lang="en-US" altLang="zh-CN" dirty="0">
                <a:ea typeface="宋体" panose="02010600030101010101" pitchFamily="2" charset="-122"/>
              </a:rPr>
              <a:t> models</a:t>
            </a:r>
          </a:p>
          <a:p>
            <a:pPr lvl="1" eaLnBrk="1" hangingPunct="1"/>
            <a:r>
              <a:rPr lang="en-US" altLang="zh-CN" dirty="0">
                <a:ea typeface="宋体" panose="02010600030101010101" pitchFamily="2" charset="-122"/>
              </a:rPr>
              <a:t>Look at </a:t>
            </a:r>
            <a:r>
              <a:rPr lang="en-US" altLang="zh-CN" dirty="0">
                <a:solidFill>
                  <a:schemeClr val="tx1"/>
                </a:solidFill>
                <a:ea typeface="宋体" panose="02010600030101010101" pitchFamily="2" charset="-122"/>
              </a:rPr>
              <a:t>simplistic</a:t>
            </a:r>
            <a:r>
              <a:rPr lang="en-US" altLang="zh-CN" dirty="0">
                <a:ea typeface="宋体" panose="02010600030101010101" pitchFamily="2" charset="-122"/>
              </a:rPr>
              <a:t> problems</a:t>
            </a:r>
          </a:p>
          <a:p>
            <a:pPr lvl="1" eaLnBrk="1" hangingPunct="1"/>
            <a:r>
              <a:rPr lang="en-US" altLang="zh-CN" dirty="0">
                <a:ea typeface="宋体" panose="02010600030101010101" pitchFamily="2" charset="-122"/>
              </a:rPr>
              <a:t>Emphasize </a:t>
            </a:r>
            <a:r>
              <a:rPr lang="en-US" altLang="zh-CN" dirty="0">
                <a:solidFill>
                  <a:schemeClr val="tx1"/>
                </a:solidFill>
                <a:ea typeface="宋体" panose="02010600030101010101" pitchFamily="2" charset="-122"/>
              </a:rPr>
              <a:t>correctness</a:t>
            </a:r>
            <a:r>
              <a:rPr lang="en-US" altLang="zh-CN" dirty="0">
                <a:ea typeface="宋体" panose="02010600030101010101" pitchFamily="2" charset="-122"/>
              </a:rPr>
              <a:t> over </a:t>
            </a:r>
            <a:r>
              <a:rPr lang="en-US" altLang="zh-CN" dirty="0">
                <a:solidFill>
                  <a:schemeClr val="tx1"/>
                </a:solidFill>
                <a:ea typeface="宋体" panose="02010600030101010101" pitchFamily="2" charset="-122"/>
              </a:rPr>
              <a:t>pragmatism</a:t>
            </a:r>
          </a:p>
          <a:p>
            <a:pPr lvl="1" eaLnBrk="1" hangingPunct="1"/>
            <a:r>
              <a:rPr lang="en-US" altLang="zh-CN" dirty="0">
                <a:ea typeface="宋体" panose="02010600030101010101" pitchFamily="2" charset="-122"/>
              </a:rPr>
              <a:t>“Correctness may be theoretical, but incorrectness has practical impact”</a:t>
            </a:r>
          </a:p>
        </p:txBody>
      </p:sp>
      <p:sp>
        <p:nvSpPr>
          <p:cNvPr id="6" name="Footer Placeholder 1">
            <a:extLst>
              <a:ext uri="{FF2B5EF4-FFF2-40B4-BE49-F238E27FC236}">
                <a16:creationId xmlns:a16="http://schemas.microsoft.com/office/drawing/2014/main" id="{60566A4A-5FFB-436D-A118-9DFCA5C818C8}"/>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4">
            <a:extLst>
              <a:ext uri="{FF2B5EF4-FFF2-40B4-BE49-F238E27FC236}">
                <a16:creationId xmlns:a16="http://schemas.microsoft.com/office/drawing/2014/main" id="{9AA14D4A-6DB0-44F9-802E-0E72361DD4F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4E0D406-BECD-45CF-86BC-A1625CBF03C4}" type="slidenum">
              <a:rPr lang="ar-SA" altLang="zh-CN" sz="1400">
                <a:latin typeface="Comic Sans MS" panose="030F0702030302020204" pitchFamily="66" charset="0"/>
              </a:rPr>
              <a:pPr algn="r"/>
              <a:t>19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5603" name="Rectangle 2">
            <a:extLst>
              <a:ext uri="{FF2B5EF4-FFF2-40B4-BE49-F238E27FC236}">
                <a16:creationId xmlns:a16="http://schemas.microsoft.com/office/drawing/2014/main" id="{DEE577D2-E593-4629-BB6F-1FCB678BA1F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Concurrency Jargon</a:t>
            </a:r>
          </a:p>
        </p:txBody>
      </p:sp>
      <p:sp>
        <p:nvSpPr>
          <p:cNvPr id="25604" name="Rectangle 3">
            <a:extLst>
              <a:ext uri="{FF2B5EF4-FFF2-40B4-BE49-F238E27FC236}">
                <a16:creationId xmlns:a16="http://schemas.microsoft.com/office/drawing/2014/main" id="{F9D2DBE4-F0F0-4B78-A04D-EC60F13F65FB}"/>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Hardware</a:t>
            </a:r>
          </a:p>
          <a:p>
            <a:pPr lvl="1" eaLnBrk="1" hangingPunct="1"/>
            <a:r>
              <a:rPr lang="en-US" altLang="zh-CN">
                <a:ea typeface="宋体" panose="02010600030101010101" pitchFamily="2" charset="-122"/>
              </a:rPr>
              <a:t>Processors</a:t>
            </a:r>
          </a:p>
          <a:p>
            <a:pPr eaLnBrk="1" hangingPunct="1"/>
            <a:r>
              <a:rPr lang="en-US" altLang="zh-CN">
                <a:ea typeface="宋体" panose="02010600030101010101" pitchFamily="2" charset="-122"/>
              </a:rPr>
              <a:t>Software</a:t>
            </a:r>
          </a:p>
          <a:p>
            <a:pPr lvl="1" eaLnBrk="1" hangingPunct="1"/>
            <a:r>
              <a:rPr lang="en-US" altLang="zh-CN">
                <a:ea typeface="宋体" panose="02010600030101010101" pitchFamily="2" charset="-122"/>
              </a:rPr>
              <a:t>Threads, processes</a:t>
            </a:r>
          </a:p>
          <a:p>
            <a:pPr eaLnBrk="1" hangingPunct="1"/>
            <a:r>
              <a:rPr lang="en-US" altLang="zh-CN">
                <a:ea typeface="宋体" panose="02010600030101010101" pitchFamily="2" charset="-122"/>
              </a:rPr>
              <a:t>Sometimes OK to confuse them, sometimes not.</a:t>
            </a:r>
          </a:p>
        </p:txBody>
      </p:sp>
      <p:sp>
        <p:nvSpPr>
          <p:cNvPr id="6" name="Footer Placeholder 1">
            <a:extLst>
              <a:ext uri="{FF2B5EF4-FFF2-40B4-BE49-F238E27FC236}">
                <a16:creationId xmlns:a16="http://schemas.microsoft.com/office/drawing/2014/main" id="{4D00F305-CD9D-4715-9807-5C79C7353058}"/>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gic">
            <a:extLst>
              <a:ext uri="{FF2B5EF4-FFF2-40B4-BE49-F238E27FC236}">
                <a16:creationId xmlns:a16="http://schemas.microsoft.com/office/drawing/2014/main" id="{9AECF15C-A906-41A6-91AC-67DF4B006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agic">
            <a:extLst>
              <a:ext uri="{FF2B5EF4-FFF2-40B4-BE49-F238E27FC236}">
                <a16:creationId xmlns:a16="http://schemas.microsoft.com/office/drawing/2014/main" id="{FA73BE92-5E5B-4494-96E6-50F7AB359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Rectangle 6">
            <a:extLst>
              <a:ext uri="{FF2B5EF4-FFF2-40B4-BE49-F238E27FC236}">
                <a16:creationId xmlns:a16="http://schemas.microsoft.com/office/drawing/2014/main" id="{9CC10923-3ECC-4D2A-A62D-11555D85D778}"/>
              </a:ext>
            </a:extLst>
          </p:cNvPr>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7176" name="TextBox 8">
            <a:extLst>
              <a:ext uri="{FF2B5EF4-FFF2-40B4-BE49-F238E27FC236}">
                <a16:creationId xmlns:a16="http://schemas.microsoft.com/office/drawing/2014/main" id="{D6C49FC4-D07C-4496-969D-D762AB17D36E}"/>
              </a:ext>
            </a:extLst>
          </p:cNvPr>
          <p:cNvSpPr txBox="1">
            <a:spLocks noChangeArrowheads="1"/>
          </p:cNvSpPr>
          <p:nvPr>
            <p:custDataLst>
              <p:tags r:id="rId1"/>
            </p:custDataLst>
          </p:nvPr>
        </p:nvSpPr>
        <p:spPr bwMode="auto">
          <a:xfrm>
            <a:off x="0" y="71120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ea typeface="宋体" panose="02010600030101010101" pitchFamily="2" charset="-122"/>
              </a:rPr>
              <a:t>TexPoint fonts used in EMF. </a:t>
            </a:r>
          </a:p>
          <a:p>
            <a:pPr eaLnBrk="1" hangingPunct="1"/>
            <a:r>
              <a:rPr lang="en-US" altLang="zh-CN">
                <a:ea typeface="宋体" panose="02010600030101010101" pitchFamily="2" charset="-122"/>
              </a:rPr>
              <a:t>Read the TexPoint manual before you delete this box.: </a:t>
            </a:r>
            <a:r>
              <a:rPr lang="en-US" altLang="zh-CN">
                <a:latin typeface="CMR10"/>
                <a:ea typeface="宋体" panose="02010600030101010101" pitchFamily="2" charset="-122"/>
              </a:rPr>
              <a:t>A</a:t>
            </a:r>
            <a:r>
              <a:rPr lang="en-US" altLang="zh-CN">
                <a:latin typeface="CMSY10ORIG"/>
                <a:ea typeface="宋体" panose="02010600030101010101" pitchFamily="2" charset="-122"/>
              </a:rPr>
              <a:t>A</a:t>
            </a:r>
            <a:r>
              <a:rPr lang="en-US" altLang="zh-CN">
                <a:latin typeface="CMMI10"/>
                <a:ea typeface="宋体" panose="02010600030101010101" pitchFamily="2" charset="-122"/>
              </a:rPr>
              <a:t>A</a:t>
            </a:r>
            <a:r>
              <a:rPr lang="en-US" altLang="zh-CN">
                <a:latin typeface="CMMI7"/>
                <a:ea typeface="宋体" panose="02010600030101010101" pitchFamily="2" charset="-122"/>
              </a:rPr>
              <a:t>A</a:t>
            </a:r>
            <a:endParaRPr lang="en-US" altLang="zh-CN">
              <a:ea typeface="宋体" panose="02010600030101010101" pitchFamily="2" charset="-122"/>
            </a:endParaRPr>
          </a:p>
        </p:txBody>
      </p:sp>
      <p:sp>
        <p:nvSpPr>
          <p:cNvPr id="8" name="Rectangle 3">
            <a:extLst>
              <a:ext uri="{FF2B5EF4-FFF2-40B4-BE49-F238E27FC236}">
                <a16:creationId xmlns:a16="http://schemas.microsoft.com/office/drawing/2014/main" id="{F0FB8F28-15DD-4F47-A3F7-10D27C57B385}"/>
              </a:ext>
            </a:extLst>
          </p:cNvPr>
          <p:cNvSpPr txBox="1">
            <a:spLocks noChangeArrowheads="1"/>
          </p:cNvSpPr>
          <p:nvPr/>
        </p:nvSpPr>
        <p:spPr bwMode="auto">
          <a:xfrm>
            <a:off x="3397250" y="3213100"/>
            <a:ext cx="5670550" cy="3178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fontScale="92500"/>
          </a:bodyPr>
          <a:lstStyle>
            <a:lvl1pPr marL="342900" indent="-342900" algn="l" rtl="0" eaLnBrk="0" fontAlgn="base" hangingPunct="0">
              <a:spcBef>
                <a:spcPct val="20000"/>
              </a:spcBef>
              <a:spcAft>
                <a:spcPct val="0"/>
              </a:spcAft>
              <a:buChar char="•"/>
              <a:defRPr sz="3200">
                <a:solidFill>
                  <a:srgbClr val="0000FF"/>
                </a:solidFill>
                <a:latin typeface="+mn-lt"/>
                <a:ea typeface="+mn-ea"/>
                <a:cs typeface="+mn-cs"/>
              </a:defRPr>
            </a:lvl1pPr>
            <a:lvl2pPr marL="742950" indent="-285750" algn="l" rtl="0" eaLnBrk="0" fontAlgn="base" hangingPunct="0">
              <a:spcBef>
                <a:spcPct val="20000"/>
              </a:spcBef>
              <a:spcAft>
                <a:spcPct val="0"/>
              </a:spcAft>
              <a:buChar char="–"/>
              <a:defRPr sz="2800">
                <a:solidFill>
                  <a:srgbClr val="0000FF"/>
                </a:solidFill>
                <a:latin typeface="+mn-lt"/>
              </a:defRPr>
            </a:lvl2pPr>
            <a:lvl3pPr marL="1143000" indent="-228600" algn="l" rtl="0" eaLnBrk="0" fontAlgn="base" hangingPunct="0">
              <a:spcBef>
                <a:spcPct val="20000"/>
              </a:spcBef>
              <a:spcAft>
                <a:spcPct val="0"/>
              </a:spcAft>
              <a:buChar char="•"/>
              <a:defRPr sz="2400">
                <a:solidFill>
                  <a:srgbClr val="0000FF"/>
                </a:solidFill>
                <a:latin typeface="+mn-lt"/>
              </a:defRPr>
            </a:lvl3pPr>
            <a:lvl4pPr marL="1600200" indent="-228600" algn="l" rtl="0" eaLnBrk="0" fontAlgn="base" hangingPunct="0">
              <a:spcBef>
                <a:spcPct val="20000"/>
              </a:spcBef>
              <a:spcAft>
                <a:spcPct val="0"/>
              </a:spcAft>
              <a:buChar char="–"/>
              <a:defRPr sz="2000">
                <a:solidFill>
                  <a:srgbClr val="0000FF"/>
                </a:solidFill>
                <a:latin typeface="+mn-lt"/>
              </a:defRPr>
            </a:lvl4pPr>
            <a:lvl5pPr marL="2057400" indent="-228600" algn="l" rtl="0" eaLnBrk="0" fontAlgn="base" hangingPunct="0">
              <a:spcBef>
                <a:spcPct val="20000"/>
              </a:spcBef>
              <a:spcAft>
                <a:spcPct val="0"/>
              </a:spcAft>
              <a:buChar char="»"/>
              <a:defRPr sz="2000">
                <a:solidFill>
                  <a:srgbClr val="0000FF"/>
                </a:solidFill>
                <a:latin typeface="+mn-lt"/>
              </a:defRPr>
            </a:lvl5pPr>
            <a:lvl6pPr marL="2514600" indent="-228600" algn="l" rtl="0" fontAlgn="base">
              <a:spcBef>
                <a:spcPct val="20000"/>
              </a:spcBef>
              <a:spcAft>
                <a:spcPct val="0"/>
              </a:spcAft>
              <a:buChar char="»"/>
              <a:defRPr sz="2000">
                <a:solidFill>
                  <a:srgbClr val="0000FF"/>
                </a:solidFill>
                <a:latin typeface="+mn-lt"/>
              </a:defRPr>
            </a:lvl6pPr>
            <a:lvl7pPr marL="2971800" indent="-228600" algn="l" rtl="0" fontAlgn="base">
              <a:spcBef>
                <a:spcPct val="20000"/>
              </a:spcBef>
              <a:spcAft>
                <a:spcPct val="0"/>
              </a:spcAft>
              <a:buChar char="»"/>
              <a:defRPr sz="2000">
                <a:solidFill>
                  <a:srgbClr val="0000FF"/>
                </a:solidFill>
                <a:latin typeface="+mn-lt"/>
              </a:defRPr>
            </a:lvl7pPr>
            <a:lvl8pPr marL="3429000" indent="-228600" algn="l" rtl="0" fontAlgn="base">
              <a:spcBef>
                <a:spcPct val="20000"/>
              </a:spcBef>
              <a:spcAft>
                <a:spcPct val="0"/>
              </a:spcAft>
              <a:buChar char="»"/>
              <a:defRPr sz="2000">
                <a:solidFill>
                  <a:srgbClr val="0000FF"/>
                </a:solidFill>
                <a:latin typeface="+mn-lt"/>
              </a:defRPr>
            </a:lvl8pPr>
            <a:lvl9pPr marL="3886200" indent="-228600" algn="l" rtl="0" fontAlgn="base">
              <a:spcBef>
                <a:spcPct val="20000"/>
              </a:spcBef>
              <a:spcAft>
                <a:spcPct val="0"/>
              </a:spcAft>
              <a:buChar char="»"/>
              <a:defRPr sz="2000">
                <a:solidFill>
                  <a:srgbClr val="0000FF"/>
                </a:solidFill>
                <a:latin typeface="+mn-lt"/>
              </a:defRPr>
            </a:lvl9pPr>
          </a:lstStyle>
          <a:p>
            <a:pPr eaLnBrk="1" hangingPunct="1">
              <a:buFontTx/>
              <a:buNone/>
            </a:pPr>
            <a:r>
              <a:rPr lang="en-US" altLang="zh-CN" sz="2800" kern="0"/>
              <a:t>Lecture notes and homework will be posted on the course webpage.</a:t>
            </a:r>
          </a:p>
          <a:p>
            <a:pPr eaLnBrk="1" hangingPunct="1">
              <a:buFontTx/>
              <a:buNone/>
            </a:pPr>
            <a:endParaRPr lang="en-US" altLang="zh-CN" sz="2000" kern="0"/>
          </a:p>
          <a:p>
            <a:pPr eaLnBrk="1" hangingPunct="1">
              <a:buFontTx/>
              <a:buNone/>
            </a:pPr>
            <a:r>
              <a:rPr lang="en-US" altLang="zh-CN" sz="2800" kern="0"/>
              <a:t>You can ask questions in QQ group, or email me your questions.</a:t>
            </a:r>
          </a:p>
          <a:p>
            <a:pPr eaLnBrk="1" hangingPunct="1">
              <a:buFontTx/>
              <a:buNone/>
            </a:pPr>
            <a:endParaRPr lang="en-US" altLang="zh-CN" sz="2000" kern="0"/>
          </a:p>
          <a:p>
            <a:pPr eaLnBrk="1" hangingPunct="1">
              <a:buFontTx/>
              <a:buNone/>
            </a:pPr>
            <a:r>
              <a:rPr lang="en-US" altLang="zh-CN" sz="2800" kern="0"/>
              <a:t>Please pay attention to the updates.</a:t>
            </a:r>
            <a:endParaRPr lang="en-US" altLang="zh-CN" sz="2800" kern="0" dirty="0"/>
          </a:p>
        </p:txBody>
      </p:sp>
      <p:sp>
        <p:nvSpPr>
          <p:cNvPr id="9" name="Text Box 4">
            <a:extLst>
              <a:ext uri="{FF2B5EF4-FFF2-40B4-BE49-F238E27FC236}">
                <a16:creationId xmlns:a16="http://schemas.microsoft.com/office/drawing/2014/main" id="{AF058B01-9144-45C9-A4D6-F01D4B44B5CF}"/>
              </a:ext>
            </a:extLst>
          </p:cNvPr>
          <p:cNvSpPr txBox="1">
            <a:spLocks noChangeArrowheads="1"/>
          </p:cNvSpPr>
          <p:nvPr/>
        </p:nvSpPr>
        <p:spPr bwMode="auto">
          <a:xfrm>
            <a:off x="361122" y="1349257"/>
            <a:ext cx="8464022" cy="492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ctr">
              <a:spcBef>
                <a:spcPct val="50000"/>
              </a:spcBef>
              <a:buNone/>
            </a:pPr>
            <a:r>
              <a:rPr lang="en-US" altLang="zh-CN" sz="2600" b="1" u="sng" dirty="0">
                <a:solidFill>
                  <a:srgbClr val="0000CC"/>
                </a:solidFill>
              </a:rPr>
              <a:t>https://hongjin-liang.github.io/teaching/concurrency/</a:t>
            </a:r>
          </a:p>
        </p:txBody>
      </p:sp>
      <p:sp>
        <p:nvSpPr>
          <p:cNvPr id="10" name="Text Box 4">
            <a:extLst>
              <a:ext uri="{FF2B5EF4-FFF2-40B4-BE49-F238E27FC236}">
                <a16:creationId xmlns:a16="http://schemas.microsoft.com/office/drawing/2014/main" id="{A9D0171C-D507-465E-A742-1FD8A603D020}"/>
              </a:ext>
            </a:extLst>
          </p:cNvPr>
          <p:cNvSpPr txBox="1">
            <a:spLocks noChangeArrowheads="1"/>
          </p:cNvSpPr>
          <p:nvPr/>
        </p:nvSpPr>
        <p:spPr bwMode="auto">
          <a:xfrm>
            <a:off x="443144" y="2227422"/>
            <a:ext cx="509134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spcBef>
                <a:spcPct val="50000"/>
              </a:spcBef>
              <a:buNone/>
            </a:pPr>
            <a:r>
              <a:rPr lang="en-US" altLang="zh-CN" sz="2800" b="1" dirty="0"/>
              <a:t>QQ Group: </a:t>
            </a:r>
            <a:r>
              <a:rPr lang="en-US" altLang="zh-CN" sz="2800" u="sng" dirty="0">
                <a:solidFill>
                  <a:srgbClr val="0000CC"/>
                </a:solidFill>
              </a:rPr>
              <a:t>915483415 </a:t>
            </a:r>
            <a:endParaRPr lang="en-US" altLang="zh-CN" sz="2600" u="sng" dirty="0">
              <a:solidFill>
                <a:srgbClr val="0000CC"/>
              </a:solidFill>
            </a:endParaRPr>
          </a:p>
        </p:txBody>
      </p:sp>
      <p:sp>
        <p:nvSpPr>
          <p:cNvPr id="11" name="Text Box 4">
            <a:extLst>
              <a:ext uri="{FF2B5EF4-FFF2-40B4-BE49-F238E27FC236}">
                <a16:creationId xmlns:a16="http://schemas.microsoft.com/office/drawing/2014/main" id="{C56264DE-2804-4F1B-8D7C-E6040A04F095}"/>
              </a:ext>
            </a:extLst>
          </p:cNvPr>
          <p:cNvSpPr txBox="1">
            <a:spLocks noChangeArrowheads="1"/>
          </p:cNvSpPr>
          <p:nvPr/>
        </p:nvSpPr>
        <p:spPr bwMode="auto">
          <a:xfrm>
            <a:off x="443144" y="646430"/>
            <a:ext cx="367979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har char="•"/>
              <a:defRPr sz="3200">
                <a:solidFill>
                  <a:schemeClr val="tx1"/>
                </a:solidFill>
                <a:latin typeface="Arial" panose="020B0604020202020204" pitchFamily="34" charset="0"/>
                <a:ea typeface="宋体" panose="02010600030101010101" pitchFamily="2" charset="-122"/>
              </a:defRPr>
            </a:lvl1pPr>
            <a:lvl2pPr marL="742950" indent="-285750">
              <a:spcBef>
                <a:spcPct val="20000"/>
              </a:spcBef>
              <a:buChar char="–"/>
              <a:defRPr sz="2800">
                <a:solidFill>
                  <a:schemeClr val="tx1"/>
                </a:solidFill>
                <a:latin typeface="Arial" panose="020B0604020202020204" pitchFamily="34" charset="0"/>
                <a:ea typeface="宋体" panose="02010600030101010101" pitchFamily="2" charset="-122"/>
              </a:defRPr>
            </a:lvl2pPr>
            <a:lvl3pPr marL="1143000" indent="-228600">
              <a:spcBef>
                <a:spcPct val="20000"/>
              </a:spcBef>
              <a:buChar char="•"/>
              <a:defRPr sz="2400">
                <a:solidFill>
                  <a:schemeClr val="tx1"/>
                </a:solidFill>
                <a:latin typeface="Arial" panose="020B0604020202020204" pitchFamily="34" charset="0"/>
                <a:ea typeface="宋体" panose="02010600030101010101" pitchFamily="2" charset="-122"/>
              </a:defRPr>
            </a:lvl3pPr>
            <a:lvl4pPr marL="1600200" indent="-228600">
              <a:spcBef>
                <a:spcPct val="20000"/>
              </a:spcBef>
              <a:buChar char="–"/>
              <a:defRPr sz="2000">
                <a:solidFill>
                  <a:schemeClr val="tx1"/>
                </a:solidFill>
                <a:latin typeface="Arial" panose="020B0604020202020204" pitchFamily="34" charset="0"/>
                <a:ea typeface="宋体" panose="02010600030101010101" pitchFamily="2" charset="-122"/>
              </a:defRPr>
            </a:lvl4pPr>
            <a:lvl5pPr marL="2057400" indent="-228600">
              <a:spcBef>
                <a:spcPct val="20000"/>
              </a:spcBef>
              <a:buChar char="»"/>
              <a:defRPr sz="20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宋体" panose="02010600030101010101" pitchFamily="2" charset="-122"/>
              </a:defRPr>
            </a:lvl9pPr>
          </a:lstStyle>
          <a:p>
            <a:pPr algn="l" eaLnBrk="1" hangingPunct="1">
              <a:spcBef>
                <a:spcPct val="50000"/>
              </a:spcBef>
              <a:buFontTx/>
              <a:buNone/>
            </a:pPr>
            <a:r>
              <a:rPr lang="en-US" altLang="zh-CN" sz="2800" b="1" dirty="0"/>
              <a:t>Course Webpage:</a:t>
            </a:r>
          </a:p>
        </p:txBody>
      </p:sp>
      <p:pic>
        <p:nvPicPr>
          <p:cNvPr id="12" name="图片 11">
            <a:extLst>
              <a:ext uri="{FF2B5EF4-FFF2-40B4-BE49-F238E27FC236}">
                <a16:creationId xmlns:a16="http://schemas.microsoft.com/office/drawing/2014/main" id="{E6ED24D1-DF1E-4DC2-9087-C81D946DA0E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60" y="2929334"/>
            <a:ext cx="2970381" cy="3120148"/>
          </a:xfrm>
          <a:prstGeom prst="rect">
            <a:avLst/>
          </a:prstGeom>
        </p:spPr>
      </p:pic>
    </p:spTree>
    <p:extLst>
      <p:ext uri="{BB962C8B-B14F-4D97-AF65-F5344CB8AC3E}">
        <p14:creationId xmlns:p14="http://schemas.microsoft.com/office/powerpoint/2010/main" val="3000993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B8BA4549-A225-4E95-9331-C9334EA82B45}"/>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D49D4AB-DB8C-4D2B-A31D-DCAAE7AADE83}" type="slidenum">
              <a:rPr lang="ar-SA" altLang="zh-CN" sz="1400">
                <a:latin typeface="Comic Sans MS" panose="030F0702030302020204" pitchFamily="66" charset="0"/>
              </a:rPr>
              <a:pPr algn="r"/>
              <a:t>20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6627" name="Rectangle 2">
            <a:extLst>
              <a:ext uri="{FF2B5EF4-FFF2-40B4-BE49-F238E27FC236}">
                <a16:creationId xmlns:a16="http://schemas.microsoft.com/office/drawing/2014/main" id="{C227A75C-2462-4D91-BC6B-B0717015A7B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Parallel Primality Testing</a:t>
            </a:r>
          </a:p>
        </p:txBody>
      </p:sp>
      <p:sp>
        <p:nvSpPr>
          <p:cNvPr id="26628" name="Rectangle 3">
            <a:extLst>
              <a:ext uri="{FF2B5EF4-FFF2-40B4-BE49-F238E27FC236}">
                <a16:creationId xmlns:a16="http://schemas.microsoft.com/office/drawing/2014/main" id="{FEC9FAF5-F498-457C-A9C2-7BD24509523F}"/>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Challenge</a:t>
            </a:r>
          </a:p>
          <a:p>
            <a:pPr lvl="1" eaLnBrk="1" hangingPunct="1"/>
            <a:r>
              <a:rPr lang="en-US" altLang="zh-CN">
                <a:ea typeface="宋体" panose="02010600030101010101" pitchFamily="2" charset="-122"/>
              </a:rPr>
              <a:t>Print primes from </a:t>
            </a:r>
            <a:r>
              <a:rPr lang="en-US" altLang="zh-CN">
                <a:solidFill>
                  <a:schemeClr val="tx1"/>
                </a:solidFill>
                <a:ea typeface="宋体" panose="02010600030101010101" pitchFamily="2" charset="-122"/>
              </a:rPr>
              <a:t>1</a:t>
            </a:r>
            <a:r>
              <a:rPr lang="en-US" altLang="zh-CN">
                <a:ea typeface="宋体" panose="02010600030101010101" pitchFamily="2" charset="-122"/>
              </a:rPr>
              <a:t> to </a:t>
            </a:r>
            <a:r>
              <a:rPr lang="en-US" altLang="zh-CN">
                <a:solidFill>
                  <a:schemeClr val="tx1"/>
                </a:solidFill>
                <a:ea typeface="宋体" panose="02010600030101010101" pitchFamily="2" charset="-122"/>
              </a:rPr>
              <a:t>10</a:t>
            </a:r>
            <a:r>
              <a:rPr lang="en-US" altLang="zh-CN" baseline="30000">
                <a:solidFill>
                  <a:schemeClr val="tx1"/>
                </a:solidFill>
                <a:ea typeface="宋体" panose="02010600030101010101" pitchFamily="2" charset="-122"/>
              </a:rPr>
              <a:t>10</a:t>
            </a:r>
          </a:p>
          <a:p>
            <a:pPr eaLnBrk="1" hangingPunct="1"/>
            <a:r>
              <a:rPr lang="en-US" altLang="zh-CN">
                <a:ea typeface="宋体" panose="02010600030101010101" pitchFamily="2" charset="-122"/>
              </a:rPr>
              <a:t>Given</a:t>
            </a:r>
          </a:p>
          <a:p>
            <a:pPr lvl="1" eaLnBrk="1" hangingPunct="1"/>
            <a:r>
              <a:rPr lang="en-US" altLang="zh-CN">
                <a:ea typeface="宋体" panose="02010600030101010101" pitchFamily="2" charset="-122"/>
              </a:rPr>
              <a:t>Ten-processor multiprocessor</a:t>
            </a:r>
          </a:p>
          <a:p>
            <a:pPr lvl="1" eaLnBrk="1" hangingPunct="1"/>
            <a:r>
              <a:rPr lang="en-US" altLang="zh-CN">
                <a:ea typeface="宋体" panose="02010600030101010101" pitchFamily="2" charset="-122"/>
              </a:rPr>
              <a:t>One thread per processor</a:t>
            </a:r>
          </a:p>
          <a:p>
            <a:pPr eaLnBrk="1" hangingPunct="1"/>
            <a:r>
              <a:rPr lang="en-US" altLang="zh-CN">
                <a:ea typeface="宋体" panose="02010600030101010101" pitchFamily="2" charset="-122"/>
              </a:rPr>
              <a:t>Goal</a:t>
            </a:r>
          </a:p>
          <a:p>
            <a:pPr lvl="1" eaLnBrk="1" hangingPunct="1"/>
            <a:r>
              <a:rPr lang="en-US" altLang="zh-CN">
                <a:ea typeface="宋体" panose="02010600030101010101" pitchFamily="2" charset="-122"/>
              </a:rPr>
              <a:t>Get ten-fold speedup (or close)</a:t>
            </a:r>
          </a:p>
        </p:txBody>
      </p:sp>
      <p:sp>
        <p:nvSpPr>
          <p:cNvPr id="6" name="Footer Placeholder 1">
            <a:extLst>
              <a:ext uri="{FF2B5EF4-FFF2-40B4-BE49-F238E27FC236}">
                <a16:creationId xmlns:a16="http://schemas.microsoft.com/office/drawing/2014/main" id="{F2B13412-A831-4F33-9BE5-98D1B055585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Footer Placeholder 1">
            <a:extLst>
              <a:ext uri="{FF2B5EF4-FFF2-40B4-BE49-F238E27FC236}">
                <a16:creationId xmlns:a16="http://schemas.microsoft.com/office/drawing/2014/main" id="{6BFC61EA-BE31-4748-A5CA-BFA4C189FC81}"/>
              </a:ext>
            </a:extLst>
          </p:cNvPr>
          <p:cNvSpPr>
            <a:spLocks noGrp="1"/>
          </p:cNvSpPr>
          <p:nvPr>
            <p:ph type="ftr" sz="quarter" idx="10"/>
          </p:nvPr>
        </p:nvSpPr>
        <p:spPr/>
        <p:txBody>
          <a:bodyPr/>
          <a:lstStyle/>
          <a:p>
            <a:pPr>
              <a:defRPr/>
            </a:pPr>
            <a:r>
              <a:rPr lang="en-US">
                <a:latin typeface="+mj-lt"/>
              </a:rPr>
              <a:t>Art of Multiprocessor Programming</a:t>
            </a:r>
          </a:p>
        </p:txBody>
      </p:sp>
      <p:sp>
        <p:nvSpPr>
          <p:cNvPr id="46083" name="Slide Number Placeholder 4">
            <a:extLst>
              <a:ext uri="{FF2B5EF4-FFF2-40B4-BE49-F238E27FC236}">
                <a16:creationId xmlns:a16="http://schemas.microsoft.com/office/drawing/2014/main" id="{D4C1476B-68FE-42DC-B0F6-41DCF6E2F43C}"/>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595728E-DA0C-40C1-B64E-FD3CCB509BEF}" type="slidenum">
              <a:rPr lang="ar-SA" altLang="zh-CN" sz="1400"/>
              <a:pPr algn="r"/>
              <a:t>21</a:t>
            </a:fld>
            <a:endParaRPr lang="en-US" altLang="zh-CN" sz="1400">
              <a:ea typeface="宋体" panose="02010600030101010101" pitchFamily="2" charset="-122"/>
              <a:cs typeface="Arial" panose="020B0604020202020204" pitchFamily="34" charset="0"/>
            </a:endParaRPr>
          </a:p>
        </p:txBody>
      </p:sp>
      <p:sp>
        <p:nvSpPr>
          <p:cNvPr id="27652" name="Rectangle 2">
            <a:extLst>
              <a:ext uri="{FF2B5EF4-FFF2-40B4-BE49-F238E27FC236}">
                <a16:creationId xmlns:a16="http://schemas.microsoft.com/office/drawing/2014/main" id="{0C760127-753D-4265-BB72-B84A7E933DD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Load Balancing</a:t>
            </a:r>
          </a:p>
        </p:txBody>
      </p:sp>
      <p:sp>
        <p:nvSpPr>
          <p:cNvPr id="46085" name="Rectangle 3">
            <a:extLst>
              <a:ext uri="{FF2B5EF4-FFF2-40B4-BE49-F238E27FC236}">
                <a16:creationId xmlns:a16="http://schemas.microsoft.com/office/drawing/2014/main" id="{302FEF3D-A26F-42BD-B388-C7E671C9E984}"/>
              </a:ext>
            </a:extLst>
          </p:cNvPr>
          <p:cNvSpPr>
            <a:spLocks noGrp="1" noChangeArrowheads="1"/>
          </p:cNvSpPr>
          <p:nvPr>
            <p:ph type="body" idx="4294967295"/>
          </p:nvPr>
        </p:nvSpPr>
        <p:spPr>
          <a:xfrm>
            <a:off x="457200" y="3733800"/>
            <a:ext cx="8229600" cy="1608138"/>
          </a:xfrm>
        </p:spPr>
        <p:txBody>
          <a:bodyPr/>
          <a:lstStyle/>
          <a:p>
            <a:pPr eaLnBrk="1" hangingPunct="1">
              <a:defRPr/>
            </a:pPr>
            <a:r>
              <a:rPr lang="en-US" dirty="0">
                <a:latin typeface="+mj-lt"/>
              </a:rPr>
              <a:t>Split the work evenly</a:t>
            </a:r>
          </a:p>
          <a:p>
            <a:pPr eaLnBrk="1" hangingPunct="1">
              <a:defRPr/>
            </a:pPr>
            <a:r>
              <a:rPr lang="en-US" dirty="0">
                <a:latin typeface="+mj-lt"/>
              </a:rPr>
              <a:t>Each thread tests range of </a:t>
            </a:r>
            <a:r>
              <a:rPr lang="en-US" dirty="0">
                <a:solidFill>
                  <a:schemeClr val="tx1"/>
                </a:solidFill>
                <a:latin typeface="+mj-lt"/>
              </a:rPr>
              <a:t>10</a:t>
            </a:r>
            <a:r>
              <a:rPr lang="en-US" baseline="30000" dirty="0">
                <a:solidFill>
                  <a:schemeClr val="tx1"/>
                </a:solidFill>
                <a:latin typeface="+mj-lt"/>
              </a:rPr>
              <a:t>9</a:t>
            </a:r>
          </a:p>
        </p:txBody>
      </p:sp>
      <p:sp>
        <p:nvSpPr>
          <p:cNvPr id="46086" name="Line 5">
            <a:extLst>
              <a:ext uri="{FF2B5EF4-FFF2-40B4-BE49-F238E27FC236}">
                <a16:creationId xmlns:a16="http://schemas.microsoft.com/office/drawing/2014/main" id="{49EEC959-8A1A-4B9A-93D2-0B150291E896}"/>
              </a:ext>
            </a:extLst>
          </p:cNvPr>
          <p:cNvSpPr>
            <a:spLocks noChangeShapeType="1"/>
          </p:cNvSpPr>
          <p:nvPr/>
        </p:nvSpPr>
        <p:spPr bwMode="auto">
          <a:xfrm>
            <a:off x="1108075" y="2605088"/>
            <a:ext cx="7475538" cy="0"/>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87" name="Line 7">
            <a:extLst>
              <a:ext uri="{FF2B5EF4-FFF2-40B4-BE49-F238E27FC236}">
                <a16:creationId xmlns:a16="http://schemas.microsoft.com/office/drawing/2014/main" id="{B28241CC-8763-4943-8B2A-DFB8C707A788}"/>
              </a:ext>
            </a:extLst>
          </p:cNvPr>
          <p:cNvSpPr>
            <a:spLocks noChangeShapeType="1"/>
          </p:cNvSpPr>
          <p:nvPr/>
        </p:nvSpPr>
        <p:spPr bwMode="auto">
          <a:xfrm>
            <a:off x="3373438" y="2408238"/>
            <a:ext cx="0" cy="392112"/>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88" name="Line 8">
            <a:extLst>
              <a:ext uri="{FF2B5EF4-FFF2-40B4-BE49-F238E27FC236}">
                <a16:creationId xmlns:a16="http://schemas.microsoft.com/office/drawing/2014/main" id="{86DE658E-31F7-410E-8FD9-8075E3AC2375}"/>
              </a:ext>
            </a:extLst>
          </p:cNvPr>
          <p:cNvSpPr>
            <a:spLocks noChangeShapeType="1"/>
          </p:cNvSpPr>
          <p:nvPr/>
        </p:nvSpPr>
        <p:spPr bwMode="auto">
          <a:xfrm>
            <a:off x="4144963" y="2408238"/>
            <a:ext cx="0" cy="392112"/>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89" name="Line 9">
            <a:extLst>
              <a:ext uri="{FF2B5EF4-FFF2-40B4-BE49-F238E27FC236}">
                <a16:creationId xmlns:a16="http://schemas.microsoft.com/office/drawing/2014/main" id="{819387BB-737C-4198-93E3-83392266B0E7}"/>
              </a:ext>
            </a:extLst>
          </p:cNvPr>
          <p:cNvSpPr>
            <a:spLocks noChangeShapeType="1"/>
          </p:cNvSpPr>
          <p:nvPr/>
        </p:nvSpPr>
        <p:spPr bwMode="auto">
          <a:xfrm>
            <a:off x="4916488" y="2408238"/>
            <a:ext cx="0" cy="392112"/>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0" name="Line 10">
            <a:extLst>
              <a:ext uri="{FF2B5EF4-FFF2-40B4-BE49-F238E27FC236}">
                <a16:creationId xmlns:a16="http://schemas.microsoft.com/office/drawing/2014/main" id="{877C6E83-D136-49A4-A576-054AC99A49A2}"/>
              </a:ext>
            </a:extLst>
          </p:cNvPr>
          <p:cNvSpPr>
            <a:spLocks noChangeShapeType="1"/>
          </p:cNvSpPr>
          <p:nvPr/>
        </p:nvSpPr>
        <p:spPr bwMode="auto">
          <a:xfrm>
            <a:off x="5688013" y="2409825"/>
            <a:ext cx="0" cy="392113"/>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1" name="Line 11">
            <a:extLst>
              <a:ext uri="{FF2B5EF4-FFF2-40B4-BE49-F238E27FC236}">
                <a16:creationId xmlns:a16="http://schemas.microsoft.com/office/drawing/2014/main" id="{7E3031C6-3D38-4D3A-8B5D-02693BF1EF20}"/>
              </a:ext>
            </a:extLst>
          </p:cNvPr>
          <p:cNvSpPr>
            <a:spLocks noChangeShapeType="1"/>
          </p:cNvSpPr>
          <p:nvPr/>
        </p:nvSpPr>
        <p:spPr bwMode="auto">
          <a:xfrm>
            <a:off x="6459538" y="2409825"/>
            <a:ext cx="0" cy="392113"/>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2" name="Line 12">
            <a:extLst>
              <a:ext uri="{FF2B5EF4-FFF2-40B4-BE49-F238E27FC236}">
                <a16:creationId xmlns:a16="http://schemas.microsoft.com/office/drawing/2014/main" id="{EC4D55B0-5915-4275-AF29-A40751D83C10}"/>
              </a:ext>
            </a:extLst>
          </p:cNvPr>
          <p:cNvSpPr>
            <a:spLocks noChangeShapeType="1"/>
          </p:cNvSpPr>
          <p:nvPr/>
        </p:nvSpPr>
        <p:spPr bwMode="auto">
          <a:xfrm>
            <a:off x="7231063" y="2409825"/>
            <a:ext cx="0" cy="392113"/>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3" name="Line 13">
            <a:extLst>
              <a:ext uri="{FF2B5EF4-FFF2-40B4-BE49-F238E27FC236}">
                <a16:creationId xmlns:a16="http://schemas.microsoft.com/office/drawing/2014/main" id="{7417AB88-F5C6-4579-8677-1AB90ECA43E0}"/>
              </a:ext>
            </a:extLst>
          </p:cNvPr>
          <p:cNvSpPr>
            <a:spLocks noChangeShapeType="1"/>
          </p:cNvSpPr>
          <p:nvPr/>
        </p:nvSpPr>
        <p:spPr bwMode="auto">
          <a:xfrm>
            <a:off x="7937500" y="2422525"/>
            <a:ext cx="0" cy="392113"/>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4" name="Text Box 17">
            <a:extLst>
              <a:ext uri="{FF2B5EF4-FFF2-40B4-BE49-F238E27FC236}">
                <a16:creationId xmlns:a16="http://schemas.microsoft.com/office/drawing/2014/main" id="{38919D66-C1A2-46D2-8AFF-476EC04DEC07}"/>
              </a:ext>
            </a:extLst>
          </p:cNvPr>
          <p:cNvSpPr txBox="1">
            <a:spLocks noChangeArrowheads="1"/>
          </p:cNvSpPr>
          <p:nvPr/>
        </p:nvSpPr>
        <p:spPr bwMode="auto">
          <a:xfrm>
            <a:off x="2743200" y="2943225"/>
            <a:ext cx="488950" cy="457200"/>
          </a:xfrm>
          <a:prstGeom prst="rect">
            <a:avLst/>
          </a:prstGeom>
          <a:noFill/>
          <a:ln w="28575">
            <a:noFill/>
            <a:miter lim="800000"/>
            <a:headEnd/>
            <a:tailEnd type="none" w="med" len="lg"/>
          </a:ln>
        </p:spPr>
        <p:txBody>
          <a:bodyPr wrap="none">
            <a:spAutoFit/>
          </a:bodyPr>
          <a:lstStyle/>
          <a:p>
            <a:pPr eaLnBrk="0" hangingPunct="0">
              <a:defRPr/>
            </a:pPr>
            <a:r>
              <a:rPr lang="en-US" sz="2400">
                <a:latin typeface="+mj-lt"/>
              </a:rPr>
              <a:t>…</a:t>
            </a:r>
          </a:p>
        </p:txBody>
      </p:sp>
      <p:sp>
        <p:nvSpPr>
          <p:cNvPr id="46095" name="Text Box 18">
            <a:extLst>
              <a:ext uri="{FF2B5EF4-FFF2-40B4-BE49-F238E27FC236}">
                <a16:creationId xmlns:a16="http://schemas.microsoft.com/office/drawing/2014/main" id="{7B053FAC-7391-46CA-BD09-A50A269AB96B}"/>
              </a:ext>
            </a:extLst>
          </p:cNvPr>
          <p:cNvSpPr txBox="1">
            <a:spLocks noChangeArrowheads="1"/>
          </p:cNvSpPr>
          <p:nvPr/>
        </p:nvSpPr>
        <p:spPr bwMode="auto">
          <a:xfrm>
            <a:off x="3429000" y="1981200"/>
            <a:ext cx="488950" cy="457200"/>
          </a:xfrm>
          <a:prstGeom prst="rect">
            <a:avLst/>
          </a:prstGeom>
          <a:noFill/>
          <a:ln w="28575">
            <a:noFill/>
            <a:miter lim="800000"/>
            <a:headEnd/>
            <a:tailEnd type="none" w="med" len="lg"/>
          </a:ln>
        </p:spPr>
        <p:txBody>
          <a:bodyPr wrap="none">
            <a:spAutoFit/>
          </a:bodyPr>
          <a:lstStyle/>
          <a:p>
            <a:pPr eaLnBrk="0" hangingPunct="0">
              <a:defRPr/>
            </a:pPr>
            <a:r>
              <a:rPr lang="en-US" sz="2400">
                <a:solidFill>
                  <a:schemeClr val="tx2"/>
                </a:solidFill>
                <a:latin typeface="+mj-lt"/>
              </a:rPr>
              <a:t>…</a:t>
            </a:r>
          </a:p>
        </p:txBody>
      </p:sp>
      <p:sp>
        <p:nvSpPr>
          <p:cNvPr id="46096" name="Line 14">
            <a:extLst>
              <a:ext uri="{FF2B5EF4-FFF2-40B4-BE49-F238E27FC236}">
                <a16:creationId xmlns:a16="http://schemas.microsoft.com/office/drawing/2014/main" id="{2F5C4FB4-08E8-4F71-8E95-36A422F015B6}"/>
              </a:ext>
            </a:extLst>
          </p:cNvPr>
          <p:cNvSpPr>
            <a:spLocks noChangeShapeType="1"/>
          </p:cNvSpPr>
          <p:nvPr/>
        </p:nvSpPr>
        <p:spPr bwMode="auto">
          <a:xfrm>
            <a:off x="1862138" y="2422525"/>
            <a:ext cx="0" cy="392113"/>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097" name="Text Box 26">
            <a:extLst>
              <a:ext uri="{FF2B5EF4-FFF2-40B4-BE49-F238E27FC236}">
                <a16:creationId xmlns:a16="http://schemas.microsoft.com/office/drawing/2014/main" id="{5D28BDE0-3D25-44E7-8F14-332794CA0F1F}"/>
              </a:ext>
            </a:extLst>
          </p:cNvPr>
          <p:cNvSpPr txBox="1">
            <a:spLocks noChangeArrowheads="1"/>
          </p:cNvSpPr>
          <p:nvPr/>
        </p:nvSpPr>
        <p:spPr bwMode="auto">
          <a:xfrm>
            <a:off x="1536700" y="1981200"/>
            <a:ext cx="641350" cy="461963"/>
          </a:xfrm>
          <a:prstGeom prst="rect">
            <a:avLst/>
          </a:prstGeom>
          <a:noFill/>
          <a:ln w="9525">
            <a:noFill/>
            <a:miter lim="800000"/>
            <a:headEnd/>
            <a:tailEnd/>
          </a:ln>
        </p:spPr>
        <p:txBody>
          <a:bodyPr wrap="none">
            <a:spAutoFit/>
          </a:bodyPr>
          <a:lstStyle/>
          <a:p>
            <a:pPr algn="r" eaLnBrk="0" hangingPunct="0">
              <a:defRPr/>
            </a:pPr>
            <a:r>
              <a:rPr lang="en-US" sz="2400" dirty="0">
                <a:latin typeface="+mj-lt"/>
              </a:rPr>
              <a:t>10</a:t>
            </a:r>
            <a:r>
              <a:rPr lang="en-US" sz="2400" baseline="30000" dirty="0">
                <a:latin typeface="+mj-lt"/>
              </a:rPr>
              <a:t>9</a:t>
            </a:r>
          </a:p>
        </p:txBody>
      </p:sp>
      <p:grpSp>
        <p:nvGrpSpPr>
          <p:cNvPr id="27666" name="Group 33">
            <a:extLst>
              <a:ext uri="{FF2B5EF4-FFF2-40B4-BE49-F238E27FC236}">
                <a16:creationId xmlns:a16="http://schemas.microsoft.com/office/drawing/2014/main" id="{B68F97B3-2BB2-4B6A-9ECE-9291C1491C37}"/>
              </a:ext>
            </a:extLst>
          </p:cNvPr>
          <p:cNvGrpSpPr>
            <a:grpSpLocks/>
          </p:cNvGrpSpPr>
          <p:nvPr/>
        </p:nvGrpSpPr>
        <p:grpSpPr bwMode="auto">
          <a:xfrm>
            <a:off x="8205788" y="1981200"/>
            <a:ext cx="755650" cy="833438"/>
            <a:chOff x="5169" y="1248"/>
            <a:chExt cx="476" cy="525"/>
          </a:xfrm>
        </p:grpSpPr>
        <p:sp>
          <p:nvSpPr>
            <p:cNvPr id="46099" name="Line 16">
              <a:extLst>
                <a:ext uri="{FF2B5EF4-FFF2-40B4-BE49-F238E27FC236}">
                  <a16:creationId xmlns:a16="http://schemas.microsoft.com/office/drawing/2014/main" id="{2D52CD16-C72B-4818-A35F-42125B0BD573}"/>
                </a:ext>
              </a:extLst>
            </p:cNvPr>
            <p:cNvSpPr>
              <a:spLocks noChangeShapeType="1"/>
            </p:cNvSpPr>
            <p:nvPr/>
          </p:nvSpPr>
          <p:spPr bwMode="auto">
            <a:xfrm>
              <a:off x="5417" y="1526"/>
              <a:ext cx="0" cy="247"/>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100" name="Text Box 27">
              <a:extLst>
                <a:ext uri="{FF2B5EF4-FFF2-40B4-BE49-F238E27FC236}">
                  <a16:creationId xmlns:a16="http://schemas.microsoft.com/office/drawing/2014/main" id="{669388AC-A34C-4A3B-A659-2855C2BDBA28}"/>
                </a:ext>
              </a:extLst>
            </p:cNvPr>
            <p:cNvSpPr txBox="1">
              <a:spLocks noChangeArrowheads="1"/>
            </p:cNvSpPr>
            <p:nvPr/>
          </p:nvSpPr>
          <p:spPr bwMode="auto">
            <a:xfrm>
              <a:off x="5169" y="1248"/>
              <a:ext cx="476" cy="291"/>
            </a:xfrm>
            <a:prstGeom prst="rect">
              <a:avLst/>
            </a:prstGeom>
            <a:noFill/>
            <a:ln w="9525">
              <a:noFill/>
              <a:miter lim="800000"/>
              <a:headEnd/>
              <a:tailEnd/>
            </a:ln>
          </p:spPr>
          <p:txBody>
            <a:bodyPr wrap="none">
              <a:spAutoFit/>
            </a:bodyPr>
            <a:lstStyle/>
            <a:p>
              <a:pPr algn="r" eaLnBrk="0" hangingPunct="0">
                <a:defRPr/>
              </a:pPr>
              <a:r>
                <a:rPr lang="en-US" sz="2400">
                  <a:latin typeface="+mj-lt"/>
                </a:rPr>
                <a:t>10</a:t>
              </a:r>
              <a:r>
                <a:rPr lang="en-US" sz="2400" baseline="30000">
                  <a:latin typeface="+mj-lt"/>
                </a:rPr>
                <a:t>10</a:t>
              </a:r>
            </a:p>
          </p:txBody>
        </p:sp>
      </p:grpSp>
      <p:sp>
        <p:nvSpPr>
          <p:cNvPr id="46101" name="Line 6">
            <a:extLst>
              <a:ext uri="{FF2B5EF4-FFF2-40B4-BE49-F238E27FC236}">
                <a16:creationId xmlns:a16="http://schemas.microsoft.com/office/drawing/2014/main" id="{1B30F793-2167-4B6E-B155-8F914C2884CD}"/>
              </a:ext>
            </a:extLst>
          </p:cNvPr>
          <p:cNvSpPr>
            <a:spLocks noChangeShapeType="1"/>
          </p:cNvSpPr>
          <p:nvPr/>
        </p:nvSpPr>
        <p:spPr bwMode="auto">
          <a:xfrm>
            <a:off x="2617788" y="2408238"/>
            <a:ext cx="0" cy="392112"/>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102" name="Text Box 28">
            <a:extLst>
              <a:ext uri="{FF2B5EF4-FFF2-40B4-BE49-F238E27FC236}">
                <a16:creationId xmlns:a16="http://schemas.microsoft.com/office/drawing/2014/main" id="{D50B3792-26E1-459E-BADC-FDF92D6D3426}"/>
              </a:ext>
            </a:extLst>
          </p:cNvPr>
          <p:cNvSpPr txBox="1">
            <a:spLocks noChangeArrowheads="1"/>
          </p:cNvSpPr>
          <p:nvPr/>
        </p:nvSpPr>
        <p:spPr bwMode="auto">
          <a:xfrm>
            <a:off x="2259013" y="1981200"/>
            <a:ext cx="915987" cy="461963"/>
          </a:xfrm>
          <a:prstGeom prst="rect">
            <a:avLst/>
          </a:prstGeom>
          <a:noFill/>
          <a:ln w="9525">
            <a:noFill/>
            <a:miter lim="800000"/>
            <a:headEnd/>
            <a:tailEnd/>
          </a:ln>
        </p:spPr>
        <p:txBody>
          <a:bodyPr wrap="none">
            <a:spAutoFit/>
          </a:bodyPr>
          <a:lstStyle/>
          <a:p>
            <a:pPr algn="r" eaLnBrk="0" hangingPunct="0">
              <a:defRPr/>
            </a:pPr>
            <a:r>
              <a:rPr lang="en-US" sz="2400">
                <a:latin typeface="+mj-lt"/>
              </a:rPr>
              <a:t>2·10</a:t>
            </a:r>
            <a:r>
              <a:rPr lang="en-US" sz="2400" baseline="30000">
                <a:latin typeface="+mj-lt"/>
              </a:rPr>
              <a:t>9</a:t>
            </a:r>
          </a:p>
        </p:txBody>
      </p:sp>
      <p:grpSp>
        <p:nvGrpSpPr>
          <p:cNvPr id="27669" name="Group 31">
            <a:extLst>
              <a:ext uri="{FF2B5EF4-FFF2-40B4-BE49-F238E27FC236}">
                <a16:creationId xmlns:a16="http://schemas.microsoft.com/office/drawing/2014/main" id="{240451DF-6AB0-409B-9BB4-C7AB9784C548}"/>
              </a:ext>
            </a:extLst>
          </p:cNvPr>
          <p:cNvGrpSpPr>
            <a:grpSpLocks/>
          </p:cNvGrpSpPr>
          <p:nvPr/>
        </p:nvGrpSpPr>
        <p:grpSpPr bwMode="auto">
          <a:xfrm>
            <a:off x="909638" y="1981200"/>
            <a:ext cx="355600" cy="833438"/>
            <a:chOff x="573" y="1248"/>
            <a:chExt cx="224" cy="525"/>
          </a:xfrm>
        </p:grpSpPr>
        <p:sp>
          <p:nvSpPr>
            <p:cNvPr id="46104" name="Line 15">
              <a:extLst>
                <a:ext uri="{FF2B5EF4-FFF2-40B4-BE49-F238E27FC236}">
                  <a16:creationId xmlns:a16="http://schemas.microsoft.com/office/drawing/2014/main" id="{D75C2F4F-CA5A-4F89-A300-34D07AC023EF}"/>
                </a:ext>
              </a:extLst>
            </p:cNvPr>
            <p:cNvSpPr>
              <a:spLocks noChangeShapeType="1"/>
            </p:cNvSpPr>
            <p:nvPr/>
          </p:nvSpPr>
          <p:spPr bwMode="auto">
            <a:xfrm>
              <a:off x="696" y="1526"/>
              <a:ext cx="0" cy="247"/>
            </a:xfrm>
            <a:prstGeom prst="line">
              <a:avLst/>
            </a:prstGeom>
            <a:noFill/>
            <a:ln w="28575">
              <a:solidFill>
                <a:schemeClr val="tx1"/>
              </a:solidFill>
              <a:round/>
              <a:headEnd/>
              <a:tailEnd type="none" w="med" len="lg"/>
            </a:ln>
          </p:spPr>
          <p:txBody>
            <a:bodyPr/>
            <a:lstStyle/>
            <a:p>
              <a:pPr>
                <a:defRPr/>
              </a:pPr>
              <a:endParaRPr lang="en-US">
                <a:latin typeface="+mj-lt"/>
              </a:endParaRPr>
            </a:p>
          </p:txBody>
        </p:sp>
        <p:sp>
          <p:nvSpPr>
            <p:cNvPr id="46105" name="Text Box 29">
              <a:extLst>
                <a:ext uri="{FF2B5EF4-FFF2-40B4-BE49-F238E27FC236}">
                  <a16:creationId xmlns:a16="http://schemas.microsoft.com/office/drawing/2014/main" id="{4CBADC39-73F4-43DB-8C01-5A0EF28FBD04}"/>
                </a:ext>
              </a:extLst>
            </p:cNvPr>
            <p:cNvSpPr txBox="1">
              <a:spLocks noChangeArrowheads="1"/>
            </p:cNvSpPr>
            <p:nvPr/>
          </p:nvSpPr>
          <p:spPr bwMode="auto">
            <a:xfrm>
              <a:off x="573" y="1248"/>
              <a:ext cx="224" cy="291"/>
            </a:xfrm>
            <a:prstGeom prst="rect">
              <a:avLst/>
            </a:prstGeom>
            <a:noFill/>
            <a:ln w="9525">
              <a:noFill/>
              <a:miter lim="800000"/>
              <a:headEnd/>
              <a:tailEnd/>
            </a:ln>
          </p:spPr>
          <p:txBody>
            <a:bodyPr wrap="none">
              <a:spAutoFit/>
            </a:bodyPr>
            <a:lstStyle/>
            <a:p>
              <a:pPr algn="r" eaLnBrk="0" hangingPunct="0">
                <a:defRPr/>
              </a:pPr>
              <a:r>
                <a:rPr lang="en-US" sz="2400">
                  <a:latin typeface="+mj-lt"/>
                </a:rPr>
                <a:t>1</a:t>
              </a:r>
              <a:endParaRPr lang="en-US" sz="2400" baseline="30000">
                <a:latin typeface="+mj-lt"/>
              </a:endParaRPr>
            </a:p>
          </p:txBody>
        </p:sp>
      </p:grpSp>
      <p:sp>
        <p:nvSpPr>
          <p:cNvPr id="46106" name="Text Box 34">
            <a:extLst>
              <a:ext uri="{FF2B5EF4-FFF2-40B4-BE49-F238E27FC236}">
                <a16:creationId xmlns:a16="http://schemas.microsoft.com/office/drawing/2014/main" id="{E5393A90-15E9-47F4-8A0C-0FA1E9515B85}"/>
              </a:ext>
            </a:extLst>
          </p:cNvPr>
          <p:cNvSpPr txBox="1">
            <a:spLocks noChangeArrowheads="1"/>
          </p:cNvSpPr>
          <p:nvPr/>
        </p:nvSpPr>
        <p:spPr bwMode="auto">
          <a:xfrm>
            <a:off x="1212850" y="2944813"/>
            <a:ext cx="503238" cy="461962"/>
          </a:xfrm>
          <a:prstGeom prst="rect">
            <a:avLst/>
          </a:prstGeom>
          <a:noFill/>
          <a:ln w="9525">
            <a:noFill/>
            <a:miter lim="800000"/>
            <a:headEnd/>
            <a:tailEnd/>
          </a:ln>
        </p:spPr>
        <p:txBody>
          <a:bodyPr wrap="none">
            <a:spAutoFit/>
          </a:bodyPr>
          <a:lstStyle/>
          <a:p>
            <a:pPr algn="r" eaLnBrk="0" hangingPunct="0">
              <a:defRPr/>
            </a:pPr>
            <a:r>
              <a:rPr lang="en-US" sz="2400">
                <a:latin typeface="+mj-lt"/>
              </a:rPr>
              <a:t>P</a:t>
            </a:r>
            <a:r>
              <a:rPr lang="en-US" sz="2400" baseline="-25000">
                <a:latin typeface="+mj-lt"/>
              </a:rPr>
              <a:t>0</a:t>
            </a:r>
          </a:p>
        </p:txBody>
      </p:sp>
      <p:sp>
        <p:nvSpPr>
          <p:cNvPr id="46107" name="Text Box 35">
            <a:extLst>
              <a:ext uri="{FF2B5EF4-FFF2-40B4-BE49-F238E27FC236}">
                <a16:creationId xmlns:a16="http://schemas.microsoft.com/office/drawing/2014/main" id="{6E9AFB0D-CD0E-4047-ACEC-45AECA92F8B6}"/>
              </a:ext>
            </a:extLst>
          </p:cNvPr>
          <p:cNvSpPr txBox="1">
            <a:spLocks noChangeArrowheads="1"/>
          </p:cNvSpPr>
          <p:nvPr/>
        </p:nvSpPr>
        <p:spPr bwMode="auto">
          <a:xfrm>
            <a:off x="1947863" y="2944813"/>
            <a:ext cx="503237" cy="461962"/>
          </a:xfrm>
          <a:prstGeom prst="rect">
            <a:avLst/>
          </a:prstGeom>
          <a:noFill/>
          <a:ln w="9525">
            <a:noFill/>
            <a:miter lim="800000"/>
            <a:headEnd/>
            <a:tailEnd/>
          </a:ln>
        </p:spPr>
        <p:txBody>
          <a:bodyPr wrap="none">
            <a:spAutoFit/>
          </a:bodyPr>
          <a:lstStyle/>
          <a:p>
            <a:pPr algn="r" eaLnBrk="0" hangingPunct="0">
              <a:defRPr/>
            </a:pPr>
            <a:r>
              <a:rPr lang="en-US" sz="2400">
                <a:latin typeface="+mj-lt"/>
              </a:rPr>
              <a:t>P</a:t>
            </a:r>
            <a:r>
              <a:rPr lang="en-US" sz="2400" baseline="-25000">
                <a:latin typeface="+mj-lt"/>
              </a:rPr>
              <a:t>1</a:t>
            </a:r>
          </a:p>
        </p:txBody>
      </p:sp>
      <p:sp>
        <p:nvSpPr>
          <p:cNvPr id="46108" name="Text Box 36">
            <a:extLst>
              <a:ext uri="{FF2B5EF4-FFF2-40B4-BE49-F238E27FC236}">
                <a16:creationId xmlns:a16="http://schemas.microsoft.com/office/drawing/2014/main" id="{9B1285D2-9645-4E8E-88B5-ACB43E9F7B34}"/>
              </a:ext>
            </a:extLst>
          </p:cNvPr>
          <p:cNvSpPr txBox="1">
            <a:spLocks noChangeArrowheads="1"/>
          </p:cNvSpPr>
          <p:nvPr/>
        </p:nvSpPr>
        <p:spPr bwMode="auto">
          <a:xfrm>
            <a:off x="8029575" y="2944813"/>
            <a:ext cx="503238" cy="461962"/>
          </a:xfrm>
          <a:prstGeom prst="rect">
            <a:avLst/>
          </a:prstGeom>
          <a:noFill/>
          <a:ln w="9525">
            <a:noFill/>
            <a:miter lim="800000"/>
            <a:headEnd/>
            <a:tailEnd/>
          </a:ln>
        </p:spPr>
        <p:txBody>
          <a:bodyPr wrap="none">
            <a:spAutoFit/>
          </a:bodyPr>
          <a:lstStyle/>
          <a:p>
            <a:pPr algn="r" eaLnBrk="0" hangingPunct="0">
              <a:defRPr/>
            </a:pPr>
            <a:r>
              <a:rPr lang="en-US" sz="2400">
                <a:latin typeface="+mj-lt"/>
              </a:rPr>
              <a:t>P</a:t>
            </a:r>
            <a:r>
              <a:rPr lang="en-US" sz="2400" baseline="-25000">
                <a:latin typeface="+mj-lt"/>
              </a:rPr>
              <a:t>9</a:t>
            </a: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3">
            <a:extLst>
              <a:ext uri="{FF2B5EF4-FFF2-40B4-BE49-F238E27FC236}">
                <a16:creationId xmlns:a16="http://schemas.microsoft.com/office/drawing/2014/main" id="{8E5A4965-9269-4467-8FCD-C3069F9B56A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D22CE00-4924-4034-AB77-4AB43BC5C064}" type="slidenum">
              <a:rPr lang="ar-SA" altLang="zh-CN" sz="1400">
                <a:latin typeface="Comic Sans MS" panose="030F0702030302020204" pitchFamily="66" charset="0"/>
              </a:rPr>
              <a:pPr algn="r"/>
              <a:t>22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8675" name="Rectangle 2">
            <a:extLst>
              <a:ext uri="{FF2B5EF4-FFF2-40B4-BE49-F238E27FC236}">
                <a16:creationId xmlns:a16="http://schemas.microsoft.com/office/drawing/2014/main" id="{DDAA9FA7-3423-4F4B-9FA3-CC5B1EAE65EB}"/>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Procedure for Thread </a:t>
            </a:r>
            <a:r>
              <a:rPr lang="en-US" altLang="zh-CN" i="1">
                <a:ea typeface="宋体" panose="02010600030101010101" pitchFamily="2" charset="-122"/>
              </a:rPr>
              <a:t>i</a:t>
            </a:r>
          </a:p>
        </p:txBody>
      </p:sp>
      <p:sp>
        <p:nvSpPr>
          <p:cNvPr id="28676" name="Text Box 3">
            <a:extLst>
              <a:ext uri="{FF2B5EF4-FFF2-40B4-BE49-F238E27FC236}">
                <a16:creationId xmlns:a16="http://schemas.microsoft.com/office/drawing/2014/main" id="{00673B42-34D0-4506-A4F9-A3750A9F9E60}"/>
              </a:ext>
            </a:extLst>
          </p:cNvPr>
          <p:cNvSpPr txBox="1">
            <a:spLocks noChangeArrowheads="1"/>
          </p:cNvSpPr>
          <p:nvPr/>
        </p:nvSpPr>
        <p:spPr bwMode="auto">
          <a:xfrm>
            <a:off x="615950" y="2198688"/>
            <a:ext cx="8051800" cy="2678112"/>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2400" b="1">
                <a:latin typeface="Courier New" panose="02070309020205020404" pitchFamily="49" charset="0"/>
                <a:ea typeface="宋体" panose="02010600030101010101" pitchFamily="2" charset="-122"/>
                <a:cs typeface="Tahoma" panose="020B0604030504040204" pitchFamily="34" charset="0"/>
              </a:rPr>
              <a:t>void</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primePrint {</a:t>
            </a:r>
          </a:p>
          <a:p>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latin typeface="Courier New" panose="02070309020205020404" pitchFamily="49" charset="0"/>
                <a:ea typeface="宋体" panose="02010600030101010101" pitchFamily="2" charset="-122"/>
                <a:cs typeface="Tahoma" panose="020B0604030504040204" pitchFamily="34" charset="0"/>
              </a:rPr>
              <a:t>int</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i = ThreadID.get(); </a:t>
            </a:r>
            <a:r>
              <a:rPr lang="en-US" altLang="zh-CN" sz="2400" b="1">
                <a:solidFill>
                  <a:srgbClr val="00B050"/>
                </a:solidFill>
                <a:latin typeface="Courier New" panose="02070309020205020404" pitchFamily="49" charset="0"/>
                <a:ea typeface="宋体" panose="02010600030101010101" pitchFamily="2" charset="-122"/>
                <a:cs typeface="Tahoma" panose="020B0604030504040204" pitchFamily="34" charset="0"/>
              </a:rPr>
              <a:t>// IDs in {0..9}</a:t>
            </a:r>
          </a:p>
          <a:p>
            <a:r>
              <a:rPr lang="en-US" altLang="zh-CN" sz="2400" b="1">
                <a:latin typeface="Courier New" panose="02070309020205020404" pitchFamily="49" charset="0"/>
                <a:ea typeface="宋体" panose="02010600030101010101" pitchFamily="2" charset="-122"/>
                <a:cs typeface="Tahoma" panose="020B0604030504040204" pitchFamily="34" charset="0"/>
              </a:rPr>
              <a:t>  for</a:t>
            </a:r>
            <a:r>
              <a:rPr lang="en-US" altLang="zh-CN" sz="2400" b="1">
                <a:solidFill>
                  <a:schemeClr val="accent2"/>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(j = i*10</a:t>
            </a:r>
            <a:r>
              <a:rPr lang="en-US" altLang="zh-CN" sz="2400" b="1" baseline="30000">
                <a:solidFill>
                  <a:srgbClr val="0000FF"/>
                </a:solidFill>
                <a:latin typeface="Courier New" panose="02070309020205020404" pitchFamily="49" charset="0"/>
                <a:ea typeface="宋体" panose="02010600030101010101" pitchFamily="2" charset="-122"/>
                <a:cs typeface="Tahoma" panose="020B0604030504040204" pitchFamily="34" charset="0"/>
              </a:rPr>
              <a:t>9</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+1, j&lt;(i+1)*10</a:t>
            </a:r>
            <a:r>
              <a:rPr lang="en-US" altLang="zh-CN" sz="2400" b="1" baseline="30000">
                <a:solidFill>
                  <a:srgbClr val="0000FF"/>
                </a:solidFill>
                <a:latin typeface="Courier New" panose="02070309020205020404" pitchFamily="49" charset="0"/>
                <a:ea typeface="宋体" panose="02010600030101010101" pitchFamily="2" charset="-122"/>
                <a:cs typeface="Tahoma" panose="020B0604030504040204" pitchFamily="34" charset="0"/>
              </a:rPr>
              <a:t>9</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j++) {</a:t>
            </a:r>
          </a:p>
          <a:p>
            <a:r>
              <a:rPr lang="en-US" altLang="zh-CN" sz="2400" b="1">
                <a:solidFill>
                  <a:schemeClr val="accent2"/>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latin typeface="Courier New" panose="02070309020205020404" pitchFamily="49" charset="0"/>
                <a:ea typeface="宋体" panose="02010600030101010101" pitchFamily="2" charset="-122"/>
                <a:cs typeface="Tahoma" panose="020B0604030504040204" pitchFamily="34" charset="0"/>
              </a:rPr>
              <a:t>if</a:t>
            </a:r>
            <a:r>
              <a:rPr lang="en-US" altLang="zh-CN" sz="2400" b="1">
                <a:solidFill>
                  <a:schemeClr val="accent2"/>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(isPrime(j))</a:t>
            </a:r>
          </a:p>
          <a:p>
            <a:r>
              <a:rPr lang="en-US" altLang="zh-CN" sz="2400" b="1">
                <a:solidFill>
                  <a:schemeClr val="accent2"/>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print(j);</a:t>
            </a:r>
          </a:p>
          <a:p>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p>
          <a:p>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a:t>
            </a:r>
          </a:p>
        </p:txBody>
      </p:sp>
      <p:sp>
        <p:nvSpPr>
          <p:cNvPr id="6" name="Footer Placeholder 1">
            <a:extLst>
              <a:ext uri="{FF2B5EF4-FFF2-40B4-BE49-F238E27FC236}">
                <a16:creationId xmlns:a16="http://schemas.microsoft.com/office/drawing/2014/main" id="{949B627C-CB80-45A4-8D83-23B5BFEF3A4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4">
            <a:extLst>
              <a:ext uri="{FF2B5EF4-FFF2-40B4-BE49-F238E27FC236}">
                <a16:creationId xmlns:a16="http://schemas.microsoft.com/office/drawing/2014/main" id="{1BEBDF66-CC21-4154-BF6D-8FC76072F14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6CFAEC1-86A6-43A9-B5AA-394F347557BD}" type="slidenum">
              <a:rPr lang="ar-SA" altLang="zh-CN" sz="1400">
                <a:latin typeface="Comic Sans MS" panose="030F0702030302020204" pitchFamily="66" charset="0"/>
              </a:rPr>
              <a:pPr algn="r"/>
              <a:t>23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29699" name="Rectangle 2">
            <a:extLst>
              <a:ext uri="{FF2B5EF4-FFF2-40B4-BE49-F238E27FC236}">
                <a16:creationId xmlns:a16="http://schemas.microsoft.com/office/drawing/2014/main" id="{AD961946-9883-46BD-90DC-93D0BBCBF03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Issues</a:t>
            </a:r>
          </a:p>
        </p:txBody>
      </p:sp>
      <p:sp>
        <p:nvSpPr>
          <p:cNvPr id="29700" name="Rectangle 3">
            <a:extLst>
              <a:ext uri="{FF2B5EF4-FFF2-40B4-BE49-F238E27FC236}">
                <a16:creationId xmlns:a16="http://schemas.microsoft.com/office/drawing/2014/main" id="{6E224904-A848-4405-8E7B-A56A4C8C4FF1}"/>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Higher ranges have fewer primes</a:t>
            </a:r>
          </a:p>
          <a:p>
            <a:pPr eaLnBrk="1" hangingPunct="1"/>
            <a:r>
              <a:rPr lang="en-US" altLang="zh-CN">
                <a:ea typeface="宋体" panose="02010600030101010101" pitchFamily="2" charset="-122"/>
              </a:rPr>
              <a:t>Yet larger numbers harder to test</a:t>
            </a:r>
          </a:p>
          <a:p>
            <a:pPr eaLnBrk="1" hangingPunct="1"/>
            <a:r>
              <a:rPr lang="en-US" altLang="zh-CN">
                <a:ea typeface="宋体" panose="02010600030101010101" pitchFamily="2" charset="-122"/>
              </a:rPr>
              <a:t>Thread workloads</a:t>
            </a:r>
          </a:p>
          <a:p>
            <a:pPr lvl="1" eaLnBrk="1" hangingPunct="1"/>
            <a:r>
              <a:rPr lang="en-US" altLang="zh-CN">
                <a:ea typeface="宋体" panose="02010600030101010101" pitchFamily="2" charset="-122"/>
              </a:rPr>
              <a:t>Uneven</a:t>
            </a:r>
          </a:p>
          <a:p>
            <a:pPr lvl="1" eaLnBrk="1" hangingPunct="1"/>
            <a:r>
              <a:rPr lang="en-US" altLang="zh-CN">
                <a:ea typeface="宋体" panose="02010600030101010101" pitchFamily="2" charset="-122"/>
              </a:rPr>
              <a:t>Hard to predict</a:t>
            </a:r>
          </a:p>
        </p:txBody>
      </p:sp>
      <p:sp>
        <p:nvSpPr>
          <p:cNvPr id="29701" name="Text Box 5">
            <a:extLst>
              <a:ext uri="{FF2B5EF4-FFF2-40B4-BE49-F238E27FC236}">
                <a16:creationId xmlns:a16="http://schemas.microsoft.com/office/drawing/2014/main" id="{079AC1F3-01CD-43F6-8971-D7AD2C470FAB}"/>
              </a:ext>
            </a:extLst>
          </p:cNvPr>
          <p:cNvSpPr txBox="1">
            <a:spLocks noChangeArrowheads="1"/>
          </p:cNvSpPr>
          <p:nvPr/>
        </p:nvSpPr>
        <p:spPr bwMode="auto">
          <a:xfrm>
            <a:off x="6049963" y="4157663"/>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a:solidFill>
                <a:srgbClr val="0000FF"/>
              </a:solidFill>
              <a:latin typeface="Comic Sans MS" panose="030F0702030302020204" pitchFamily="66" charset="0"/>
            </a:endParaRPr>
          </a:p>
        </p:txBody>
      </p:sp>
      <p:sp>
        <p:nvSpPr>
          <p:cNvPr id="7" name="Footer Placeholder 1">
            <a:extLst>
              <a:ext uri="{FF2B5EF4-FFF2-40B4-BE49-F238E27FC236}">
                <a16:creationId xmlns:a16="http://schemas.microsoft.com/office/drawing/2014/main" id="{0846199F-41B1-429A-BB98-B1124598E9DC}"/>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48C2D114-9C0F-44E3-8298-E166053BDE0A}"/>
              </a:ext>
            </a:extLst>
          </p:cNvPr>
          <p:cNvSpPr>
            <a:spLocks noGrp="1"/>
          </p:cNvSpPr>
          <p:nvPr>
            <p:ph type="ftr" sz="quarter" idx="10"/>
          </p:nvPr>
        </p:nvSpPr>
        <p:spPr/>
        <p:txBody>
          <a:bodyPr/>
          <a:lstStyle/>
          <a:p>
            <a:pPr>
              <a:defRPr/>
            </a:pPr>
            <a:r>
              <a:rPr lang="en-US">
                <a:latin typeface="+mj-lt"/>
              </a:rPr>
              <a:t>Art of Multiprocessor Programming</a:t>
            </a:r>
          </a:p>
        </p:txBody>
      </p:sp>
      <p:sp>
        <p:nvSpPr>
          <p:cNvPr id="30723" name="Slide Number Placeholder 4">
            <a:extLst>
              <a:ext uri="{FF2B5EF4-FFF2-40B4-BE49-F238E27FC236}">
                <a16:creationId xmlns:a16="http://schemas.microsoft.com/office/drawing/2014/main" id="{58BAE362-5153-4260-A829-464CE6A9BF6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F407ADE-6267-403A-BA55-6635C80EB958}" type="slidenum">
              <a:rPr lang="ar-SA" altLang="zh-CN" sz="1400">
                <a:latin typeface="Comic Sans MS" panose="030F0702030302020204" pitchFamily="66" charset="0"/>
              </a:rPr>
              <a:pPr algn="r"/>
              <a:t>24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0724" name="Rectangle 2">
            <a:extLst>
              <a:ext uri="{FF2B5EF4-FFF2-40B4-BE49-F238E27FC236}">
                <a16:creationId xmlns:a16="http://schemas.microsoft.com/office/drawing/2014/main" id="{FF45B444-BD0B-43EE-85BC-792F6E45D4C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Issues</a:t>
            </a:r>
          </a:p>
        </p:txBody>
      </p:sp>
      <p:sp>
        <p:nvSpPr>
          <p:cNvPr id="37893" name="Rectangle 3">
            <a:extLst>
              <a:ext uri="{FF2B5EF4-FFF2-40B4-BE49-F238E27FC236}">
                <a16:creationId xmlns:a16="http://schemas.microsoft.com/office/drawing/2014/main" id="{5582FADD-6394-4075-BAAB-A1392597AF2D}"/>
              </a:ext>
            </a:extLst>
          </p:cNvPr>
          <p:cNvSpPr>
            <a:spLocks noGrp="1" noChangeArrowheads="1"/>
          </p:cNvSpPr>
          <p:nvPr>
            <p:ph type="body" idx="4294967295"/>
          </p:nvPr>
        </p:nvSpPr>
        <p:spPr/>
        <p:txBody>
          <a:bodyPr/>
          <a:lstStyle/>
          <a:p>
            <a:pPr eaLnBrk="1" hangingPunct="1"/>
            <a:r>
              <a:rPr lang="en-US" altLang="zh-CN" dirty="0">
                <a:ea typeface="宋体" panose="02010600030101010101" pitchFamily="2" charset="-122"/>
              </a:rPr>
              <a:t>Higher ranges have fewer primes</a:t>
            </a:r>
          </a:p>
          <a:p>
            <a:pPr eaLnBrk="1" hangingPunct="1"/>
            <a:r>
              <a:rPr lang="en-US" altLang="zh-CN" dirty="0">
                <a:ea typeface="宋体" panose="02010600030101010101" pitchFamily="2" charset="-122"/>
              </a:rPr>
              <a:t>Yet larger numbers harder to test</a:t>
            </a:r>
          </a:p>
          <a:p>
            <a:pPr eaLnBrk="1" hangingPunct="1"/>
            <a:r>
              <a:rPr lang="en-US" altLang="zh-CN" dirty="0">
                <a:ea typeface="宋体" panose="02010600030101010101" pitchFamily="2" charset="-122"/>
              </a:rPr>
              <a:t>Thread workloads</a:t>
            </a:r>
          </a:p>
          <a:p>
            <a:pPr lvl="1" eaLnBrk="1" hangingPunct="1"/>
            <a:r>
              <a:rPr lang="en-US" altLang="zh-CN" dirty="0">
                <a:ea typeface="宋体" panose="02010600030101010101" pitchFamily="2" charset="-122"/>
              </a:rPr>
              <a:t>Uneven</a:t>
            </a:r>
          </a:p>
          <a:p>
            <a:pPr lvl="1" eaLnBrk="1" hangingPunct="1"/>
            <a:r>
              <a:rPr lang="en-US" altLang="zh-CN" dirty="0">
                <a:ea typeface="宋体" panose="02010600030101010101" pitchFamily="2" charset="-122"/>
              </a:rPr>
              <a:t>Hard to predict</a:t>
            </a:r>
          </a:p>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Need </a:t>
            </a:r>
            <a:r>
              <a:rPr lang="en-US" altLang="zh-CN" i="1" dirty="0">
                <a:ea typeface="宋体" panose="02010600030101010101" pitchFamily="2" charset="-122"/>
              </a:rPr>
              <a:t>dynamic</a:t>
            </a:r>
            <a:r>
              <a:rPr lang="en-US" altLang="zh-CN" dirty="0">
                <a:ea typeface="宋体" panose="02010600030101010101" pitchFamily="2" charset="-122"/>
              </a:rPr>
              <a:t> load balancing</a:t>
            </a:r>
          </a:p>
        </p:txBody>
      </p:sp>
      <p:sp>
        <p:nvSpPr>
          <p:cNvPr id="30726" name="Text Box 4">
            <a:extLst>
              <a:ext uri="{FF2B5EF4-FFF2-40B4-BE49-F238E27FC236}">
                <a16:creationId xmlns:a16="http://schemas.microsoft.com/office/drawing/2014/main" id="{F5C91C87-41AE-40C7-B261-69AAE56C8450}"/>
              </a:ext>
            </a:extLst>
          </p:cNvPr>
          <p:cNvSpPr txBox="1">
            <a:spLocks noChangeArrowheads="1"/>
          </p:cNvSpPr>
          <p:nvPr/>
        </p:nvSpPr>
        <p:spPr bwMode="auto">
          <a:xfrm>
            <a:off x="6049963" y="4157663"/>
            <a:ext cx="184150" cy="76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a:solidFill>
                <a:srgbClr val="0000FF"/>
              </a:solidFill>
              <a:latin typeface="Comic Sans MS" panose="030F0702030302020204" pitchFamily="66" charset="0"/>
            </a:endParaRPr>
          </a:p>
        </p:txBody>
      </p:sp>
      <p:sp>
        <p:nvSpPr>
          <p:cNvPr id="52231" name="Text Box 5">
            <a:extLst>
              <a:ext uri="{FF2B5EF4-FFF2-40B4-BE49-F238E27FC236}">
                <a16:creationId xmlns:a16="http://schemas.microsoft.com/office/drawing/2014/main" id="{521B7D84-4791-484D-84E3-B510136A435A}"/>
              </a:ext>
            </a:extLst>
          </p:cNvPr>
          <p:cNvSpPr txBox="1">
            <a:spLocks noChangeArrowheads="1"/>
          </p:cNvSpPr>
          <p:nvPr/>
        </p:nvSpPr>
        <p:spPr bwMode="auto">
          <a:xfrm rot="19713608">
            <a:off x="4702660" y="3210192"/>
            <a:ext cx="2154237" cy="708025"/>
          </a:xfrm>
          <a:prstGeom prst="rect">
            <a:avLst/>
          </a:prstGeom>
          <a:noFill/>
          <a:ln w="28575">
            <a:solidFill>
              <a:srgbClr val="FF0000"/>
            </a:solidFill>
            <a:miter lim="800000"/>
            <a:headEnd/>
            <a:tailEnd/>
          </a:ln>
        </p:spPr>
        <p:txBody>
          <a:bodyPr wrap="none">
            <a:spAutoFit/>
          </a:bodyPr>
          <a:lstStyle/>
          <a:p>
            <a:pPr algn="r" eaLnBrk="0" hangingPunct="0">
              <a:defRPr/>
            </a:pPr>
            <a:r>
              <a:rPr lang="en-US" sz="4000" b="1" dirty="0">
                <a:solidFill>
                  <a:srgbClr val="FF0000"/>
                </a:solidFill>
                <a:latin typeface="+mj-lt"/>
              </a:rPr>
              <a:t>rejected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789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Footer Placeholder 1">
            <a:extLst>
              <a:ext uri="{FF2B5EF4-FFF2-40B4-BE49-F238E27FC236}">
                <a16:creationId xmlns:a16="http://schemas.microsoft.com/office/drawing/2014/main" id="{8D161E69-8FA7-4572-A908-D00534601EFB}"/>
              </a:ext>
            </a:extLst>
          </p:cNvPr>
          <p:cNvSpPr>
            <a:spLocks noGrp="1"/>
          </p:cNvSpPr>
          <p:nvPr>
            <p:ph type="ftr" sz="quarter" idx="10"/>
          </p:nvPr>
        </p:nvSpPr>
        <p:spPr/>
        <p:txBody>
          <a:bodyPr/>
          <a:lstStyle/>
          <a:p>
            <a:pPr>
              <a:defRPr/>
            </a:pPr>
            <a:r>
              <a:rPr lang="en-US">
                <a:latin typeface="+mj-lt"/>
              </a:rPr>
              <a:t>Art of Multiprocessor Programming</a:t>
            </a:r>
          </a:p>
        </p:txBody>
      </p:sp>
      <p:sp>
        <p:nvSpPr>
          <p:cNvPr id="54275" name="Slide Number Placeholder 3">
            <a:extLst>
              <a:ext uri="{FF2B5EF4-FFF2-40B4-BE49-F238E27FC236}">
                <a16:creationId xmlns:a16="http://schemas.microsoft.com/office/drawing/2014/main" id="{4FE9D42D-F3A3-416C-B9E6-5F42CD878E0E}"/>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E8406CD-BCE8-4D70-A545-749E8B4B5B56}" type="slidenum">
              <a:rPr lang="ar-SA" altLang="zh-CN" sz="1400"/>
              <a:pPr algn="r"/>
              <a:t>25</a:t>
            </a:fld>
            <a:endParaRPr lang="en-US" altLang="zh-CN" sz="1400">
              <a:ea typeface="宋体" panose="02010600030101010101" pitchFamily="2" charset="-122"/>
              <a:cs typeface="Arial" panose="020B0604020202020204" pitchFamily="34" charset="0"/>
            </a:endParaRPr>
          </a:p>
        </p:txBody>
      </p:sp>
      <p:sp>
        <p:nvSpPr>
          <p:cNvPr id="54276" name="Rectangle 16">
            <a:extLst>
              <a:ext uri="{FF2B5EF4-FFF2-40B4-BE49-F238E27FC236}">
                <a16:creationId xmlns:a16="http://schemas.microsoft.com/office/drawing/2014/main" id="{BA401D74-18B4-45EA-8CA1-76FDA95B6741}"/>
              </a:ext>
            </a:extLst>
          </p:cNvPr>
          <p:cNvSpPr>
            <a:spLocks noChangeArrowheads="1"/>
          </p:cNvSpPr>
          <p:nvPr/>
        </p:nvSpPr>
        <p:spPr bwMode="auto">
          <a:xfrm>
            <a:off x="3475038" y="1727200"/>
            <a:ext cx="1752600" cy="441325"/>
          </a:xfrm>
          <a:prstGeom prst="rect">
            <a:avLst/>
          </a:prstGeom>
          <a:solidFill>
            <a:schemeClr val="tx1"/>
          </a:solidFill>
          <a:ln w="952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54277" name="AutoShape 4">
            <a:extLst>
              <a:ext uri="{FF2B5EF4-FFF2-40B4-BE49-F238E27FC236}">
                <a16:creationId xmlns:a16="http://schemas.microsoft.com/office/drawing/2014/main" id="{508D714B-4C7B-4B8D-8543-771C68AE222A}"/>
              </a:ext>
            </a:extLst>
          </p:cNvPr>
          <p:cNvSpPr>
            <a:spLocks noChangeArrowheads="1"/>
          </p:cNvSpPr>
          <p:nvPr/>
        </p:nvSpPr>
        <p:spPr bwMode="auto">
          <a:xfrm rot="5400000">
            <a:off x="2971800" y="2397125"/>
            <a:ext cx="2743200" cy="1676400"/>
          </a:xfrm>
          <a:prstGeom prst="wave">
            <a:avLst>
              <a:gd name="adj1" fmla="val 13005"/>
              <a:gd name="adj2" fmla="val 0"/>
            </a:avLst>
          </a:prstGeom>
          <a:solidFill>
            <a:srgbClr val="FFCC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78" name="AutoShape 7">
            <a:extLst>
              <a:ext uri="{FF2B5EF4-FFF2-40B4-BE49-F238E27FC236}">
                <a16:creationId xmlns:a16="http://schemas.microsoft.com/office/drawing/2014/main" id="{59836D3A-95DB-477E-AEA5-34DC15EC0C6E}"/>
              </a:ext>
            </a:extLst>
          </p:cNvPr>
          <p:cNvSpPr>
            <a:spLocks noChangeArrowheads="1"/>
          </p:cNvSpPr>
          <p:nvPr/>
        </p:nvSpPr>
        <p:spPr bwMode="auto">
          <a:xfrm rot="5400000">
            <a:off x="3886200" y="4683125"/>
            <a:ext cx="990600" cy="1295400"/>
          </a:xfrm>
          <a:prstGeom prst="doubleWave">
            <a:avLst>
              <a:gd name="adj1" fmla="val 6500"/>
              <a:gd name="adj2" fmla="val 0"/>
            </a:avLst>
          </a:prstGeom>
          <a:solidFill>
            <a:srgbClr val="FFCCFF"/>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54279" name="Text Box 9">
            <a:extLst>
              <a:ext uri="{FF2B5EF4-FFF2-40B4-BE49-F238E27FC236}">
                <a16:creationId xmlns:a16="http://schemas.microsoft.com/office/drawing/2014/main" id="{1D4A1A8D-FB78-43D0-A0FF-70F8113C772F}"/>
              </a:ext>
            </a:extLst>
          </p:cNvPr>
          <p:cNvSpPr txBox="1">
            <a:spLocks noChangeArrowheads="1"/>
          </p:cNvSpPr>
          <p:nvPr/>
        </p:nvSpPr>
        <p:spPr bwMode="auto">
          <a:xfrm>
            <a:off x="3911600" y="4911725"/>
            <a:ext cx="812800" cy="769938"/>
          </a:xfrm>
          <a:prstGeom prst="rect">
            <a:avLst/>
          </a:prstGeom>
          <a:noFill/>
          <a:ln w="9525">
            <a:noFill/>
            <a:miter lim="800000"/>
            <a:headEnd/>
            <a:tailEnd/>
          </a:ln>
        </p:spPr>
        <p:txBody>
          <a:bodyPr wrap="none">
            <a:spAutoFit/>
          </a:bodyPr>
          <a:lstStyle/>
          <a:p>
            <a:pPr algn="r" eaLnBrk="0" hangingPunct="0">
              <a:defRPr/>
            </a:pPr>
            <a:r>
              <a:rPr lang="en-US" sz="4400">
                <a:latin typeface="+mj-lt"/>
              </a:rPr>
              <a:t>17</a:t>
            </a:r>
          </a:p>
        </p:txBody>
      </p:sp>
      <p:sp>
        <p:nvSpPr>
          <p:cNvPr id="54280" name="Text Box 10">
            <a:extLst>
              <a:ext uri="{FF2B5EF4-FFF2-40B4-BE49-F238E27FC236}">
                <a16:creationId xmlns:a16="http://schemas.microsoft.com/office/drawing/2014/main" id="{A37D8FDF-1F20-42E5-8643-6379F123C739}"/>
              </a:ext>
            </a:extLst>
          </p:cNvPr>
          <p:cNvSpPr txBox="1">
            <a:spLocks noChangeArrowheads="1"/>
          </p:cNvSpPr>
          <p:nvPr/>
        </p:nvSpPr>
        <p:spPr bwMode="auto">
          <a:xfrm>
            <a:off x="3759200" y="3768725"/>
            <a:ext cx="812800" cy="769938"/>
          </a:xfrm>
          <a:prstGeom prst="rect">
            <a:avLst/>
          </a:prstGeom>
          <a:noFill/>
          <a:ln w="9525">
            <a:noFill/>
            <a:miter lim="800000"/>
            <a:headEnd/>
            <a:tailEnd/>
          </a:ln>
        </p:spPr>
        <p:txBody>
          <a:bodyPr wrap="none">
            <a:spAutoFit/>
          </a:bodyPr>
          <a:lstStyle/>
          <a:p>
            <a:pPr algn="r" eaLnBrk="0" hangingPunct="0">
              <a:defRPr/>
            </a:pPr>
            <a:r>
              <a:rPr lang="en-US" sz="4400">
                <a:latin typeface="+mj-lt"/>
              </a:rPr>
              <a:t>18</a:t>
            </a:r>
          </a:p>
        </p:txBody>
      </p:sp>
      <p:sp>
        <p:nvSpPr>
          <p:cNvPr id="54281" name="Text Box 11">
            <a:extLst>
              <a:ext uri="{FF2B5EF4-FFF2-40B4-BE49-F238E27FC236}">
                <a16:creationId xmlns:a16="http://schemas.microsoft.com/office/drawing/2014/main" id="{2A5958F6-C943-42D3-9E34-B1BC27064CE8}"/>
              </a:ext>
            </a:extLst>
          </p:cNvPr>
          <p:cNvSpPr txBox="1">
            <a:spLocks noChangeArrowheads="1"/>
          </p:cNvSpPr>
          <p:nvPr/>
        </p:nvSpPr>
        <p:spPr bwMode="auto">
          <a:xfrm>
            <a:off x="3987800" y="2549525"/>
            <a:ext cx="812800" cy="769938"/>
          </a:xfrm>
          <a:prstGeom prst="rect">
            <a:avLst/>
          </a:prstGeom>
          <a:noFill/>
          <a:ln w="9525">
            <a:noFill/>
            <a:miter lim="800000"/>
            <a:headEnd/>
            <a:tailEnd/>
          </a:ln>
        </p:spPr>
        <p:txBody>
          <a:bodyPr wrap="none">
            <a:spAutoFit/>
          </a:bodyPr>
          <a:lstStyle/>
          <a:p>
            <a:pPr algn="r" eaLnBrk="0" hangingPunct="0">
              <a:defRPr/>
            </a:pPr>
            <a:r>
              <a:rPr lang="en-US" sz="4400">
                <a:latin typeface="+mj-lt"/>
              </a:rPr>
              <a:t>19</a:t>
            </a:r>
          </a:p>
        </p:txBody>
      </p:sp>
      <p:sp>
        <p:nvSpPr>
          <p:cNvPr id="54282" name="Freeform 17">
            <a:extLst>
              <a:ext uri="{FF2B5EF4-FFF2-40B4-BE49-F238E27FC236}">
                <a16:creationId xmlns:a16="http://schemas.microsoft.com/office/drawing/2014/main" id="{457F8146-32C5-4A01-B0BD-B1CFE9A18E72}"/>
              </a:ext>
            </a:extLst>
          </p:cNvPr>
          <p:cNvSpPr>
            <a:spLocks/>
          </p:cNvSpPr>
          <p:nvPr/>
        </p:nvSpPr>
        <p:spPr bwMode="auto">
          <a:xfrm>
            <a:off x="3992563" y="225425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83" name="Freeform 18">
            <a:extLst>
              <a:ext uri="{FF2B5EF4-FFF2-40B4-BE49-F238E27FC236}">
                <a16:creationId xmlns:a16="http://schemas.microsoft.com/office/drawing/2014/main" id="{3C6B6B0B-34A2-499D-87C0-29F003EA75C6}"/>
              </a:ext>
            </a:extLst>
          </p:cNvPr>
          <p:cNvSpPr>
            <a:spLocks/>
          </p:cNvSpPr>
          <p:nvPr/>
        </p:nvSpPr>
        <p:spPr bwMode="auto">
          <a:xfrm>
            <a:off x="3703638" y="3429000"/>
            <a:ext cx="1158875" cy="255588"/>
          </a:xfrm>
          <a:custGeom>
            <a:avLst/>
            <a:gdLst>
              <a:gd name="T0" fmla="*/ 0 w 730"/>
              <a:gd name="T1" fmla="*/ 2147483647 h 161"/>
              <a:gd name="T2" fmla="*/ 2147483647 w 730"/>
              <a:gd name="T3" fmla="*/ 2147483647 h 161"/>
              <a:gd name="T4" fmla="*/ 2147483647 w 730"/>
              <a:gd name="T5" fmla="*/ 2147483647 h 161"/>
              <a:gd name="T6" fmla="*/ 2147483647 w 730"/>
              <a:gd name="T7" fmla="*/ 2147483647 h 161"/>
              <a:gd name="T8" fmla="*/ 2147483647 w 730"/>
              <a:gd name="T9" fmla="*/ 2147483647 h 161"/>
              <a:gd name="T10" fmla="*/ 0 60000 65536"/>
              <a:gd name="T11" fmla="*/ 0 60000 65536"/>
              <a:gd name="T12" fmla="*/ 0 60000 65536"/>
              <a:gd name="T13" fmla="*/ 0 60000 65536"/>
              <a:gd name="T14" fmla="*/ 0 60000 65536"/>
              <a:gd name="T15" fmla="*/ 0 w 730"/>
              <a:gd name="T16" fmla="*/ 0 h 161"/>
              <a:gd name="T17" fmla="*/ 730 w 730"/>
              <a:gd name="T18" fmla="*/ 161 h 161"/>
            </a:gdLst>
            <a:ahLst/>
            <a:cxnLst>
              <a:cxn ang="T10">
                <a:pos x="T0" y="T1"/>
              </a:cxn>
              <a:cxn ang="T11">
                <a:pos x="T2" y="T3"/>
              </a:cxn>
              <a:cxn ang="T12">
                <a:pos x="T4" y="T5"/>
              </a:cxn>
              <a:cxn ang="T13">
                <a:pos x="T6" y="T7"/>
              </a:cxn>
              <a:cxn ang="T14">
                <a:pos x="T8" y="T9"/>
              </a:cxn>
            </a:cxnLst>
            <a:rect l="T15" t="T16" r="T17" b="T18"/>
            <a:pathLst>
              <a:path w="730" h="161">
                <a:moveTo>
                  <a:pt x="0" y="31"/>
                </a:moveTo>
                <a:cubicBezTo>
                  <a:pt x="26" y="29"/>
                  <a:pt x="103" y="0"/>
                  <a:pt x="154" y="21"/>
                </a:cubicBezTo>
                <a:cubicBezTo>
                  <a:pt x="205" y="42"/>
                  <a:pt x="251" y="151"/>
                  <a:pt x="307" y="156"/>
                </a:cubicBezTo>
                <a:cubicBezTo>
                  <a:pt x="363" y="161"/>
                  <a:pt x="419" y="69"/>
                  <a:pt x="490" y="50"/>
                </a:cubicBezTo>
                <a:cubicBezTo>
                  <a:pt x="561" y="31"/>
                  <a:pt x="680" y="42"/>
                  <a:pt x="730" y="40"/>
                </a:cubicBezTo>
              </a:path>
            </a:pathLst>
          </a:custGeom>
          <a:no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31756" name="Rectangle 22">
            <a:extLst>
              <a:ext uri="{FF2B5EF4-FFF2-40B4-BE49-F238E27FC236}">
                <a16:creationId xmlns:a16="http://schemas.microsoft.com/office/drawing/2014/main" id="{59ABBCF0-8F43-4A1B-99D6-746E6977468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Shared Counter</a:t>
            </a:r>
          </a:p>
        </p:txBody>
      </p:sp>
      <p:sp>
        <p:nvSpPr>
          <p:cNvPr id="54285" name="Text Box 23">
            <a:extLst>
              <a:ext uri="{FF2B5EF4-FFF2-40B4-BE49-F238E27FC236}">
                <a16:creationId xmlns:a16="http://schemas.microsoft.com/office/drawing/2014/main" id="{E5D60982-4861-4887-81DA-707C21374BAC}"/>
              </a:ext>
            </a:extLst>
          </p:cNvPr>
          <p:cNvSpPr txBox="1">
            <a:spLocks noChangeArrowheads="1"/>
          </p:cNvSpPr>
          <p:nvPr/>
        </p:nvSpPr>
        <p:spPr bwMode="auto">
          <a:xfrm>
            <a:off x="5029200" y="3581400"/>
            <a:ext cx="3962400" cy="1311275"/>
          </a:xfrm>
          <a:prstGeom prst="rect">
            <a:avLst/>
          </a:prstGeom>
          <a:noFill/>
          <a:ln w="9525">
            <a:noFill/>
            <a:miter lim="800000"/>
            <a:headEnd/>
            <a:tailEnd/>
          </a:ln>
        </p:spPr>
        <p:txBody>
          <a:bodyPr>
            <a:spAutoFit/>
          </a:bodyPr>
          <a:lstStyle/>
          <a:p>
            <a:pPr algn="ctr" eaLnBrk="0" hangingPunct="0">
              <a:defRPr/>
            </a:pPr>
            <a:r>
              <a:rPr lang="en-US" sz="4000">
                <a:solidFill>
                  <a:srgbClr val="0000FF"/>
                </a:solidFill>
                <a:latin typeface="+mj-lt"/>
              </a:rPr>
              <a:t>each thread takes a number</a:t>
            </a:r>
          </a:p>
        </p:txBody>
      </p:sp>
      <p:grpSp>
        <p:nvGrpSpPr>
          <p:cNvPr id="31758" name="Group 24">
            <a:extLst>
              <a:ext uri="{FF2B5EF4-FFF2-40B4-BE49-F238E27FC236}">
                <a16:creationId xmlns:a16="http://schemas.microsoft.com/office/drawing/2014/main" id="{E98C5809-DDBC-4B19-B3A7-01DBF94FADFB}"/>
              </a:ext>
            </a:extLst>
          </p:cNvPr>
          <p:cNvGrpSpPr>
            <a:grpSpLocks/>
          </p:cNvGrpSpPr>
          <p:nvPr/>
        </p:nvGrpSpPr>
        <p:grpSpPr bwMode="auto">
          <a:xfrm>
            <a:off x="1676400" y="2898775"/>
            <a:ext cx="2149475" cy="1265238"/>
            <a:chOff x="1056" y="2016"/>
            <a:chExt cx="1354" cy="797"/>
          </a:xfrm>
        </p:grpSpPr>
        <p:sp>
          <p:nvSpPr>
            <p:cNvPr id="54287" name="Freeform 25">
              <a:extLst>
                <a:ext uri="{FF2B5EF4-FFF2-40B4-BE49-F238E27FC236}">
                  <a16:creationId xmlns:a16="http://schemas.microsoft.com/office/drawing/2014/main" id="{E3DC0621-8821-44EC-8621-191D96EC2AF3}"/>
                </a:ext>
              </a:extLst>
            </p:cNvPr>
            <p:cNvSpPr>
              <a:spLocks/>
            </p:cNvSpPr>
            <p:nvPr/>
          </p:nvSpPr>
          <p:spPr bwMode="auto">
            <a:xfrm>
              <a:off x="1824" y="225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88" name="Freeform 26">
              <a:extLst>
                <a:ext uri="{FF2B5EF4-FFF2-40B4-BE49-F238E27FC236}">
                  <a16:creationId xmlns:a16="http://schemas.microsoft.com/office/drawing/2014/main" id="{E58EEF20-315D-4F34-AE28-211B8E9968F7}"/>
                </a:ext>
              </a:extLst>
            </p:cNvPr>
            <p:cNvSpPr>
              <a:spLocks/>
            </p:cNvSpPr>
            <p:nvPr/>
          </p:nvSpPr>
          <p:spPr bwMode="auto">
            <a:xfrm>
              <a:off x="1616"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89" name="Freeform 27">
              <a:extLst>
                <a:ext uri="{FF2B5EF4-FFF2-40B4-BE49-F238E27FC236}">
                  <a16:creationId xmlns:a16="http://schemas.microsoft.com/office/drawing/2014/main" id="{84C7D227-94B1-4A1A-A374-F4A8A4C0E341}"/>
                </a:ext>
              </a:extLst>
            </p:cNvPr>
            <p:cNvSpPr>
              <a:spLocks/>
            </p:cNvSpPr>
            <p:nvPr/>
          </p:nvSpPr>
          <p:spPr bwMode="auto">
            <a:xfrm>
              <a:off x="1392" y="2016"/>
              <a:ext cx="144" cy="288"/>
            </a:xfrm>
            <a:custGeom>
              <a:avLst/>
              <a:gdLst>
                <a:gd name="T0" fmla="*/ 0 w 144"/>
                <a:gd name="T1" fmla="*/ 16 h 336"/>
                <a:gd name="T2" fmla="*/ 96 w 144"/>
                <a:gd name="T3" fmla="*/ 0 h 336"/>
                <a:gd name="T4" fmla="*/ 144 w 144"/>
                <a:gd name="T5" fmla="*/ 16 h 336"/>
                <a:gd name="T6" fmla="*/ 144 w 144"/>
                <a:gd name="T7" fmla="*/ 115 h 336"/>
                <a:gd name="T8" fmla="*/ 96 w 144"/>
                <a:gd name="T9" fmla="*/ 99 h 336"/>
                <a:gd name="T10" fmla="*/ 96 w 144"/>
                <a:gd name="T11" fmla="*/ 33 h 336"/>
                <a:gd name="T12" fmla="*/ 0 w 144"/>
                <a:gd name="T13" fmla="*/ 49 h 336"/>
                <a:gd name="T14" fmla="*/ 0 w 144"/>
                <a:gd name="T15" fmla="*/ 16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0" name="Freeform 28">
              <a:extLst>
                <a:ext uri="{FF2B5EF4-FFF2-40B4-BE49-F238E27FC236}">
                  <a16:creationId xmlns:a16="http://schemas.microsoft.com/office/drawing/2014/main" id="{AB538E50-4AAF-4168-BC0E-0EB3D8D94138}"/>
                </a:ext>
              </a:extLst>
            </p:cNvPr>
            <p:cNvSpPr>
              <a:spLocks/>
            </p:cNvSpPr>
            <p:nvPr/>
          </p:nvSpPr>
          <p:spPr bwMode="auto">
            <a:xfrm>
              <a:off x="1131" y="2016"/>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0000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1" name="Freeform 29">
              <a:extLst>
                <a:ext uri="{FF2B5EF4-FFF2-40B4-BE49-F238E27FC236}">
                  <a16:creationId xmlns:a16="http://schemas.microsoft.com/office/drawing/2014/main" id="{4A28ADB9-D0B6-4AFD-A1E2-3BB296419234}"/>
                </a:ext>
              </a:extLst>
            </p:cNvPr>
            <p:cNvSpPr>
              <a:spLocks/>
            </p:cNvSpPr>
            <p:nvPr/>
          </p:nvSpPr>
          <p:spPr bwMode="auto">
            <a:xfrm>
              <a:off x="1141" y="2112"/>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0000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2" name="Freeform 30">
              <a:extLst>
                <a:ext uri="{FF2B5EF4-FFF2-40B4-BE49-F238E27FC236}">
                  <a16:creationId xmlns:a16="http://schemas.microsoft.com/office/drawing/2014/main" id="{5394EFC2-EE35-4B21-80EC-DCC584E1B2A9}"/>
                </a:ext>
              </a:extLst>
            </p:cNvPr>
            <p:cNvSpPr>
              <a:spLocks/>
            </p:cNvSpPr>
            <p:nvPr/>
          </p:nvSpPr>
          <p:spPr bwMode="auto">
            <a:xfrm>
              <a:off x="1616" y="2352"/>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0000FF"/>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3" name="Freeform 31">
              <a:extLst>
                <a:ext uri="{FF2B5EF4-FFF2-40B4-BE49-F238E27FC236}">
                  <a16:creationId xmlns:a16="http://schemas.microsoft.com/office/drawing/2014/main" id="{4021CE10-BA08-41C1-966D-D8B86A17AA87}"/>
                </a:ext>
              </a:extLst>
            </p:cNvPr>
            <p:cNvSpPr>
              <a:spLocks/>
            </p:cNvSpPr>
            <p:nvPr/>
          </p:nvSpPr>
          <p:spPr bwMode="auto">
            <a:xfrm>
              <a:off x="1200" y="2352"/>
              <a:ext cx="240" cy="288"/>
            </a:xfrm>
            <a:custGeom>
              <a:avLst/>
              <a:gdLst>
                <a:gd name="T0" fmla="*/ 19 w 336"/>
                <a:gd name="T1" fmla="*/ 0 h 432"/>
                <a:gd name="T2" fmla="*/ 31 w 336"/>
                <a:gd name="T3" fmla="*/ 6 h 432"/>
                <a:gd name="T4" fmla="*/ 9 w 336"/>
                <a:gd name="T5" fmla="*/ 9 h 432"/>
                <a:gd name="T6" fmla="*/ 9 w 336"/>
                <a:gd name="T7" fmla="*/ 25 h 432"/>
                <a:gd name="T8" fmla="*/ 0 w 336"/>
                <a:gd name="T9" fmla="*/ 19 h 432"/>
                <a:gd name="T10" fmla="*/ 0 w 336"/>
                <a:gd name="T11" fmla="*/ 3 h 432"/>
                <a:gd name="T12" fmla="*/ 19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4" name="Freeform 32">
              <a:extLst>
                <a:ext uri="{FF2B5EF4-FFF2-40B4-BE49-F238E27FC236}">
                  <a16:creationId xmlns:a16="http://schemas.microsoft.com/office/drawing/2014/main" id="{B96B90CA-DEE9-40C7-8044-52A88A104F24}"/>
                </a:ext>
              </a:extLst>
            </p:cNvPr>
            <p:cNvSpPr>
              <a:spLocks/>
            </p:cNvSpPr>
            <p:nvPr/>
          </p:nvSpPr>
          <p:spPr bwMode="auto">
            <a:xfrm>
              <a:off x="1056" y="2208"/>
              <a:ext cx="192" cy="288"/>
            </a:xfrm>
            <a:custGeom>
              <a:avLst/>
              <a:gdLst>
                <a:gd name="T0" fmla="*/ 4 w 336"/>
                <a:gd name="T1" fmla="*/ 0 h 432"/>
                <a:gd name="T2" fmla="*/ 7 w 336"/>
                <a:gd name="T3" fmla="*/ 6 h 432"/>
                <a:gd name="T4" fmla="*/ 2 w 336"/>
                <a:gd name="T5" fmla="*/ 9 h 432"/>
                <a:gd name="T6" fmla="*/ 2 w 336"/>
                <a:gd name="T7" fmla="*/ 25 h 432"/>
                <a:gd name="T8" fmla="*/ 0 w 336"/>
                <a:gd name="T9" fmla="*/ 19 h 432"/>
                <a:gd name="T10" fmla="*/ 0 w 336"/>
                <a:gd name="T11" fmla="*/ 3 h 432"/>
                <a:gd name="T12" fmla="*/ 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5" name="Freeform 33">
              <a:extLst>
                <a:ext uri="{FF2B5EF4-FFF2-40B4-BE49-F238E27FC236}">
                  <a16:creationId xmlns:a16="http://schemas.microsoft.com/office/drawing/2014/main" id="{8B307008-93D8-4338-838A-AA8A98F9496B}"/>
                </a:ext>
              </a:extLst>
            </p:cNvPr>
            <p:cNvSpPr>
              <a:spLocks/>
            </p:cNvSpPr>
            <p:nvPr/>
          </p:nvSpPr>
          <p:spPr bwMode="auto">
            <a:xfrm>
              <a:off x="1411" y="2707"/>
              <a:ext cx="999" cy="106"/>
            </a:xfrm>
            <a:custGeom>
              <a:avLst/>
              <a:gdLst>
                <a:gd name="T0" fmla="*/ 0 w 999"/>
                <a:gd name="T1" fmla="*/ 29 h 106"/>
                <a:gd name="T2" fmla="*/ 999 w 999"/>
                <a:gd name="T3" fmla="*/ 106 h 106"/>
                <a:gd name="T4" fmla="*/ 58 w 999"/>
                <a:gd name="T5" fmla="*/ 0 h 106"/>
                <a:gd name="T6" fmla="*/ 0 60000 65536"/>
                <a:gd name="T7" fmla="*/ 0 60000 65536"/>
                <a:gd name="T8" fmla="*/ 0 60000 65536"/>
                <a:gd name="T9" fmla="*/ 0 w 999"/>
                <a:gd name="T10" fmla="*/ 0 h 106"/>
                <a:gd name="T11" fmla="*/ 999 w 999"/>
                <a:gd name="T12" fmla="*/ 106 h 106"/>
              </a:gdLst>
              <a:ahLst/>
              <a:cxnLst>
                <a:cxn ang="T6">
                  <a:pos x="T0" y="T1"/>
                </a:cxn>
                <a:cxn ang="T7">
                  <a:pos x="T2" y="T3"/>
                </a:cxn>
                <a:cxn ang="T8">
                  <a:pos x="T4" y="T5"/>
                </a:cxn>
              </a:cxnLst>
              <a:rect l="T9" t="T10" r="T11" b="T12"/>
              <a:pathLst>
                <a:path w="999" h="106">
                  <a:moveTo>
                    <a:pt x="0" y="29"/>
                  </a:moveTo>
                  <a:lnTo>
                    <a:pt x="999" y="106"/>
                  </a:lnTo>
                  <a:lnTo>
                    <a:pt x="58" y="0"/>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6" name="Freeform 34">
              <a:extLst>
                <a:ext uri="{FF2B5EF4-FFF2-40B4-BE49-F238E27FC236}">
                  <a16:creationId xmlns:a16="http://schemas.microsoft.com/office/drawing/2014/main" id="{A6136D36-69C3-48BD-A037-2C2CB0213A79}"/>
                </a:ext>
              </a:extLst>
            </p:cNvPr>
            <p:cNvSpPr>
              <a:spLocks/>
            </p:cNvSpPr>
            <p:nvPr/>
          </p:nvSpPr>
          <p:spPr bwMode="auto">
            <a:xfrm>
              <a:off x="1392" y="2506"/>
              <a:ext cx="182" cy="240"/>
            </a:xfrm>
            <a:custGeom>
              <a:avLst/>
              <a:gdLst>
                <a:gd name="T0" fmla="*/ 115 w 182"/>
                <a:gd name="T1" fmla="*/ 0 h 240"/>
                <a:gd name="T2" fmla="*/ 0 w 182"/>
                <a:gd name="T3" fmla="*/ 28 h 240"/>
                <a:gd name="T4" fmla="*/ 19 w 182"/>
                <a:gd name="T5" fmla="*/ 240 h 240"/>
                <a:gd name="T6" fmla="*/ 86 w 182"/>
                <a:gd name="T7" fmla="*/ 201 h 240"/>
                <a:gd name="T8" fmla="*/ 67 w 182"/>
                <a:gd name="T9" fmla="*/ 105 h 240"/>
                <a:gd name="T10" fmla="*/ 182 w 182"/>
                <a:gd name="T11" fmla="*/ 6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grpSp>
      <p:sp>
        <p:nvSpPr>
          <p:cNvPr id="54297" name="Freeform 36">
            <a:extLst>
              <a:ext uri="{FF2B5EF4-FFF2-40B4-BE49-F238E27FC236}">
                <a16:creationId xmlns:a16="http://schemas.microsoft.com/office/drawing/2014/main" id="{3F244808-7E0E-47E7-AE73-27EC47400374}"/>
              </a:ext>
            </a:extLst>
          </p:cNvPr>
          <p:cNvSpPr>
            <a:spLocks/>
          </p:cNvSpPr>
          <p:nvPr/>
        </p:nvSpPr>
        <p:spPr bwMode="auto">
          <a:xfrm>
            <a:off x="3032125" y="45751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8" name="Freeform 37">
            <a:extLst>
              <a:ext uri="{FF2B5EF4-FFF2-40B4-BE49-F238E27FC236}">
                <a16:creationId xmlns:a16="http://schemas.microsoft.com/office/drawing/2014/main" id="{B9A4697B-653A-4E42-A92D-CD820F6BA1D3}"/>
              </a:ext>
            </a:extLst>
          </p:cNvPr>
          <p:cNvSpPr>
            <a:spLocks/>
          </p:cNvSpPr>
          <p:nvPr/>
        </p:nvSpPr>
        <p:spPr bwMode="auto">
          <a:xfrm>
            <a:off x="2701925" y="4346575"/>
            <a:ext cx="228600" cy="5334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299" name="Freeform 38">
            <a:extLst>
              <a:ext uri="{FF2B5EF4-FFF2-40B4-BE49-F238E27FC236}">
                <a16:creationId xmlns:a16="http://schemas.microsoft.com/office/drawing/2014/main" id="{F608519F-B409-47F6-9FC2-5F2282F0E215}"/>
              </a:ext>
            </a:extLst>
          </p:cNvPr>
          <p:cNvSpPr>
            <a:spLocks/>
          </p:cNvSpPr>
          <p:nvPr/>
        </p:nvSpPr>
        <p:spPr bwMode="auto">
          <a:xfrm>
            <a:off x="2346325" y="4194175"/>
            <a:ext cx="228600" cy="457200"/>
          </a:xfrm>
          <a:custGeom>
            <a:avLst/>
            <a:gdLst>
              <a:gd name="T0" fmla="*/ 0 w 144"/>
              <a:gd name="T1" fmla="*/ 2147483647 h 336"/>
              <a:gd name="T2" fmla="*/ 2147483647 w 144"/>
              <a:gd name="T3" fmla="*/ 0 h 336"/>
              <a:gd name="T4" fmla="*/ 2147483647 w 144"/>
              <a:gd name="T5" fmla="*/ 2147483647 h 336"/>
              <a:gd name="T6" fmla="*/ 2147483647 w 144"/>
              <a:gd name="T7" fmla="*/ 2147483647 h 336"/>
              <a:gd name="T8" fmla="*/ 2147483647 w 144"/>
              <a:gd name="T9" fmla="*/ 2147483647 h 336"/>
              <a:gd name="T10" fmla="*/ 2147483647 w 144"/>
              <a:gd name="T11" fmla="*/ 2147483647 h 336"/>
              <a:gd name="T12" fmla="*/ 0 w 144"/>
              <a:gd name="T13" fmla="*/ 2147483647 h 336"/>
              <a:gd name="T14" fmla="*/ 0 w 144"/>
              <a:gd name="T15" fmla="*/ 2147483647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0" name="Freeform 39">
            <a:extLst>
              <a:ext uri="{FF2B5EF4-FFF2-40B4-BE49-F238E27FC236}">
                <a16:creationId xmlns:a16="http://schemas.microsoft.com/office/drawing/2014/main" id="{4177DD11-87DA-4478-83E0-068D32494DF8}"/>
              </a:ext>
            </a:extLst>
          </p:cNvPr>
          <p:cNvSpPr>
            <a:spLocks/>
          </p:cNvSpPr>
          <p:nvPr/>
        </p:nvSpPr>
        <p:spPr bwMode="auto">
          <a:xfrm>
            <a:off x="1931988" y="4194175"/>
            <a:ext cx="1252537" cy="849313"/>
          </a:xfrm>
          <a:custGeom>
            <a:avLst/>
            <a:gdLst>
              <a:gd name="T0" fmla="*/ 2147483647 w 789"/>
              <a:gd name="T1" fmla="*/ 0 h 535"/>
              <a:gd name="T2" fmla="*/ 2147483647 w 789"/>
              <a:gd name="T3" fmla="*/ 2147483647 h 535"/>
              <a:gd name="T4" fmla="*/ 2147483647 w 789"/>
              <a:gd name="T5" fmla="*/ 2147483647 h 535"/>
              <a:gd name="T6" fmla="*/ 0 w 789"/>
              <a:gd name="T7" fmla="*/ 2147483647 h 535"/>
              <a:gd name="T8" fmla="*/ 2147483647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3300"/>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1" name="Freeform 40">
            <a:extLst>
              <a:ext uri="{FF2B5EF4-FFF2-40B4-BE49-F238E27FC236}">
                <a16:creationId xmlns:a16="http://schemas.microsoft.com/office/drawing/2014/main" id="{943E8E39-1D2E-4F30-9480-71F588882757}"/>
              </a:ext>
            </a:extLst>
          </p:cNvPr>
          <p:cNvSpPr>
            <a:spLocks/>
          </p:cNvSpPr>
          <p:nvPr/>
        </p:nvSpPr>
        <p:spPr bwMode="auto">
          <a:xfrm>
            <a:off x="1947863" y="4346575"/>
            <a:ext cx="779462" cy="900113"/>
          </a:xfrm>
          <a:custGeom>
            <a:avLst/>
            <a:gdLst>
              <a:gd name="T0" fmla="*/ 2147483647 w 491"/>
              <a:gd name="T1" fmla="*/ 0 h 567"/>
              <a:gd name="T2" fmla="*/ 2147483647 w 491"/>
              <a:gd name="T3" fmla="*/ 2147483647 h 567"/>
              <a:gd name="T4" fmla="*/ 2147483647 w 491"/>
              <a:gd name="T5" fmla="*/ 2147483647 h 567"/>
              <a:gd name="T6" fmla="*/ 0 w 491"/>
              <a:gd name="T7" fmla="*/ 2147483647 h 567"/>
              <a:gd name="T8" fmla="*/ 2147483647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3300"/>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2" name="Freeform 41">
            <a:extLst>
              <a:ext uri="{FF2B5EF4-FFF2-40B4-BE49-F238E27FC236}">
                <a16:creationId xmlns:a16="http://schemas.microsoft.com/office/drawing/2014/main" id="{151BBFB2-14EB-4202-91CA-7A5CFE0D64FB}"/>
              </a:ext>
            </a:extLst>
          </p:cNvPr>
          <p:cNvSpPr>
            <a:spLocks/>
          </p:cNvSpPr>
          <p:nvPr/>
        </p:nvSpPr>
        <p:spPr bwMode="auto">
          <a:xfrm>
            <a:off x="2701925" y="4727575"/>
            <a:ext cx="482600" cy="519113"/>
          </a:xfrm>
          <a:custGeom>
            <a:avLst/>
            <a:gdLst>
              <a:gd name="T0" fmla="*/ 2147483647 w 304"/>
              <a:gd name="T1" fmla="*/ 0 h 327"/>
              <a:gd name="T2" fmla="*/ 2147483647 w 304"/>
              <a:gd name="T3" fmla="*/ 2147483647 h 327"/>
              <a:gd name="T4" fmla="*/ 0 w 304"/>
              <a:gd name="T5" fmla="*/ 2147483647 h 327"/>
              <a:gd name="T6" fmla="*/ 2147483647 w 304"/>
              <a:gd name="T7" fmla="*/ 2147483647 h 327"/>
              <a:gd name="T8" fmla="*/ 2147483647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3300"/>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3" name="Freeform 42">
            <a:extLst>
              <a:ext uri="{FF2B5EF4-FFF2-40B4-BE49-F238E27FC236}">
                <a16:creationId xmlns:a16="http://schemas.microsoft.com/office/drawing/2014/main" id="{E7494B37-4530-4FED-BDCA-779AAD0148E7}"/>
              </a:ext>
            </a:extLst>
          </p:cNvPr>
          <p:cNvSpPr>
            <a:spLocks/>
          </p:cNvSpPr>
          <p:nvPr/>
        </p:nvSpPr>
        <p:spPr bwMode="auto">
          <a:xfrm>
            <a:off x="2041525" y="4727575"/>
            <a:ext cx="3810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4" name="Freeform 43">
            <a:extLst>
              <a:ext uri="{FF2B5EF4-FFF2-40B4-BE49-F238E27FC236}">
                <a16:creationId xmlns:a16="http://schemas.microsoft.com/office/drawing/2014/main" id="{691CAF50-3B8B-4F92-A70A-99F240EABC21}"/>
              </a:ext>
            </a:extLst>
          </p:cNvPr>
          <p:cNvSpPr>
            <a:spLocks/>
          </p:cNvSpPr>
          <p:nvPr/>
        </p:nvSpPr>
        <p:spPr bwMode="auto">
          <a:xfrm>
            <a:off x="1812925" y="4498975"/>
            <a:ext cx="304800" cy="457200"/>
          </a:xfrm>
          <a:custGeom>
            <a:avLst/>
            <a:gdLst>
              <a:gd name="T0" fmla="*/ 2147483647 w 336"/>
              <a:gd name="T1" fmla="*/ 0 h 432"/>
              <a:gd name="T2" fmla="*/ 2147483647 w 336"/>
              <a:gd name="T3" fmla="*/ 2147483647 h 432"/>
              <a:gd name="T4" fmla="*/ 2147483647 w 336"/>
              <a:gd name="T5" fmla="*/ 2147483647 h 432"/>
              <a:gd name="T6" fmla="*/ 2147483647 w 336"/>
              <a:gd name="T7" fmla="*/ 2147483647 h 432"/>
              <a:gd name="T8" fmla="*/ 0 w 336"/>
              <a:gd name="T9" fmla="*/ 2147483647 h 432"/>
              <a:gd name="T10" fmla="*/ 0 w 336"/>
              <a:gd name="T11" fmla="*/ 2147483647 h 432"/>
              <a:gd name="T12" fmla="*/ 2147483647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5" name="Freeform 44">
            <a:extLst>
              <a:ext uri="{FF2B5EF4-FFF2-40B4-BE49-F238E27FC236}">
                <a16:creationId xmlns:a16="http://schemas.microsoft.com/office/drawing/2014/main" id="{55B853DB-558A-48AC-82B6-3742CD6F4B70}"/>
              </a:ext>
            </a:extLst>
          </p:cNvPr>
          <p:cNvSpPr>
            <a:spLocks/>
          </p:cNvSpPr>
          <p:nvPr/>
        </p:nvSpPr>
        <p:spPr bwMode="auto">
          <a:xfrm>
            <a:off x="2376488" y="5257800"/>
            <a:ext cx="1692275" cy="79375"/>
          </a:xfrm>
          <a:custGeom>
            <a:avLst/>
            <a:gdLst>
              <a:gd name="T0" fmla="*/ 0 w 1066"/>
              <a:gd name="T1" fmla="*/ 2147483647 h 50"/>
              <a:gd name="T2" fmla="*/ 2147483647 w 1066"/>
              <a:gd name="T3" fmla="*/ 0 h 50"/>
              <a:gd name="T4" fmla="*/ 2147483647 w 1066"/>
              <a:gd name="T5" fmla="*/ 2147483647 h 50"/>
              <a:gd name="T6" fmla="*/ 0 60000 65536"/>
              <a:gd name="T7" fmla="*/ 0 60000 65536"/>
              <a:gd name="T8" fmla="*/ 0 60000 65536"/>
              <a:gd name="T9" fmla="*/ 0 w 1066"/>
              <a:gd name="T10" fmla="*/ 0 h 50"/>
              <a:gd name="T11" fmla="*/ 1066 w 1066"/>
              <a:gd name="T12" fmla="*/ 50 h 50"/>
            </a:gdLst>
            <a:ahLst/>
            <a:cxnLst>
              <a:cxn ang="T6">
                <a:pos x="T0" y="T1"/>
              </a:cxn>
              <a:cxn ang="T7">
                <a:pos x="T2" y="T3"/>
              </a:cxn>
              <a:cxn ang="T8">
                <a:pos x="T4" y="T5"/>
              </a:cxn>
            </a:cxnLst>
            <a:rect l="T9" t="T10" r="T11" b="T12"/>
            <a:pathLst>
              <a:path w="1066" h="50">
                <a:moveTo>
                  <a:pt x="0" y="50"/>
                </a:moveTo>
                <a:lnTo>
                  <a:pt x="1066" y="0"/>
                </a:lnTo>
                <a:lnTo>
                  <a:pt x="58" y="21"/>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54306" name="Freeform 45">
            <a:extLst>
              <a:ext uri="{FF2B5EF4-FFF2-40B4-BE49-F238E27FC236}">
                <a16:creationId xmlns:a16="http://schemas.microsoft.com/office/drawing/2014/main" id="{29968A26-E7B8-4760-BE39-E40B1739C399}"/>
              </a:ext>
            </a:extLst>
          </p:cNvPr>
          <p:cNvSpPr>
            <a:spLocks/>
          </p:cNvSpPr>
          <p:nvPr/>
        </p:nvSpPr>
        <p:spPr bwMode="auto">
          <a:xfrm>
            <a:off x="2346325" y="4972050"/>
            <a:ext cx="288925" cy="381000"/>
          </a:xfrm>
          <a:custGeom>
            <a:avLst/>
            <a:gdLst>
              <a:gd name="T0" fmla="*/ 2147483647 w 182"/>
              <a:gd name="T1" fmla="*/ 0 h 240"/>
              <a:gd name="T2" fmla="*/ 0 w 182"/>
              <a:gd name="T3" fmla="*/ 2147483647 h 240"/>
              <a:gd name="T4" fmla="*/ 2147483647 w 182"/>
              <a:gd name="T5" fmla="*/ 2147483647 h 240"/>
              <a:gd name="T6" fmla="*/ 2147483647 w 182"/>
              <a:gd name="T7" fmla="*/ 2147483647 h 240"/>
              <a:gd name="T8" fmla="*/ 2147483647 w 182"/>
              <a:gd name="T9" fmla="*/ 2147483647 h 240"/>
              <a:gd name="T10" fmla="*/ 2147483647 w 182"/>
              <a:gd name="T11" fmla="*/ 2147483647 h 240"/>
              <a:gd name="T12" fmla="*/ 0 60000 65536"/>
              <a:gd name="T13" fmla="*/ 0 60000 65536"/>
              <a:gd name="T14" fmla="*/ 0 60000 65536"/>
              <a:gd name="T15" fmla="*/ 0 60000 65536"/>
              <a:gd name="T16" fmla="*/ 0 60000 65536"/>
              <a:gd name="T17" fmla="*/ 0 60000 65536"/>
              <a:gd name="T18" fmla="*/ 0 w 182"/>
              <a:gd name="T19" fmla="*/ 0 h 240"/>
              <a:gd name="T20" fmla="*/ 182 w 182"/>
              <a:gd name="T21" fmla="*/ 240 h 240"/>
            </a:gdLst>
            <a:ahLst/>
            <a:cxnLst>
              <a:cxn ang="T12">
                <a:pos x="T0" y="T1"/>
              </a:cxn>
              <a:cxn ang="T13">
                <a:pos x="T2" y="T3"/>
              </a:cxn>
              <a:cxn ang="T14">
                <a:pos x="T4" y="T5"/>
              </a:cxn>
              <a:cxn ang="T15">
                <a:pos x="T6" y="T7"/>
              </a:cxn>
              <a:cxn ang="T16">
                <a:pos x="T8" y="T9"/>
              </a:cxn>
              <a:cxn ang="T17">
                <a:pos x="T10" y="T11"/>
              </a:cxn>
            </a:cxnLst>
            <a:rect l="T18" t="T19" r="T20" b="T21"/>
            <a:pathLst>
              <a:path w="182" h="240">
                <a:moveTo>
                  <a:pt x="115" y="0"/>
                </a:moveTo>
                <a:lnTo>
                  <a:pt x="0" y="28"/>
                </a:lnTo>
                <a:lnTo>
                  <a:pt x="19" y="240"/>
                </a:lnTo>
                <a:lnTo>
                  <a:pt x="86" y="201"/>
                </a:lnTo>
                <a:lnTo>
                  <a:pt x="67" y="105"/>
                </a:lnTo>
                <a:lnTo>
                  <a:pt x="182" y="67"/>
                </a:lnTo>
              </a:path>
            </a:pathLst>
          </a:custGeom>
          <a:solidFill>
            <a:schemeClr val="tx1"/>
          </a:solidFill>
          <a:ln w="9525">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Tree>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3">
            <a:extLst>
              <a:ext uri="{FF2B5EF4-FFF2-40B4-BE49-F238E27FC236}">
                <a16:creationId xmlns:a16="http://schemas.microsoft.com/office/drawing/2014/main" id="{640895D2-8DC3-4815-9710-DE41FF40767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4C47AE9-EE65-4574-8FB4-1840D3403DFE}" type="slidenum">
              <a:rPr lang="ar-SA" altLang="zh-CN" sz="1400">
                <a:latin typeface="Comic Sans MS" panose="030F0702030302020204" pitchFamily="66" charset="0"/>
              </a:rPr>
              <a:pPr algn="r"/>
              <a:t>26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2771" name="Rectangle 2">
            <a:extLst>
              <a:ext uri="{FF2B5EF4-FFF2-40B4-BE49-F238E27FC236}">
                <a16:creationId xmlns:a16="http://schemas.microsoft.com/office/drawing/2014/main" id="{D7515FF1-3B26-42CA-B51B-3CC776E5C9C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Procedure for Thread </a:t>
            </a:r>
            <a:r>
              <a:rPr lang="en-US" altLang="zh-CN" i="1">
                <a:ea typeface="宋体" panose="02010600030101010101" pitchFamily="2" charset="-122"/>
              </a:rPr>
              <a:t>i</a:t>
            </a:r>
            <a:endParaRPr lang="en-US" altLang="zh-CN">
              <a:ea typeface="宋体" panose="02010600030101010101" pitchFamily="2" charset="-122"/>
            </a:endParaRPr>
          </a:p>
        </p:txBody>
      </p:sp>
      <p:sp>
        <p:nvSpPr>
          <p:cNvPr id="32772" name="Text Box 3">
            <a:extLst>
              <a:ext uri="{FF2B5EF4-FFF2-40B4-BE49-F238E27FC236}">
                <a16:creationId xmlns:a16="http://schemas.microsoft.com/office/drawing/2014/main" id="{F7839612-A1EC-4954-A13C-4293863BFE20}"/>
              </a:ext>
            </a:extLst>
          </p:cNvPr>
          <p:cNvSpPr txBox="1">
            <a:spLocks noChangeArrowheads="1"/>
          </p:cNvSpPr>
          <p:nvPr/>
        </p:nvSpPr>
        <p:spPr bwMode="auto">
          <a:xfrm>
            <a:off x="914400" y="2133600"/>
            <a:ext cx="7445375" cy="367506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int</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counter = </a:t>
            </a:r>
            <a:r>
              <a:rPr lang="en-US" altLang="zh-CN" sz="2400" b="1">
                <a:latin typeface="Courier New" panose="02070309020205020404" pitchFamily="49" charset="0"/>
                <a:ea typeface="宋体" panose="02010600030101010101" pitchFamily="2" charset="-122"/>
                <a:cs typeface="Courier New" panose="02070309020205020404" pitchFamily="49" charset="0"/>
              </a:rPr>
              <a:t>new</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Counter(1);</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endParaRPr lang="en-US" altLang="zh-CN" sz="2400" b="1" i="1">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r>
              <a:rPr lang="en-US" altLang="zh-CN" sz="2400" b="1">
                <a:latin typeface="Courier New" panose="02070309020205020404" pitchFamily="49" charset="0"/>
                <a:ea typeface="宋体" panose="02010600030101010101" pitchFamily="2" charset="-122"/>
                <a:cs typeface="Courier New" panose="02070309020205020404" pitchFamily="49" charset="0"/>
              </a:rPr>
              <a:t>void</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primePrint {</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long</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j = 0;</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(j &lt; 10</a:t>
            </a:r>
            <a:r>
              <a:rPr lang="en-US" altLang="zh-CN" sz="2400" b="1" baseline="30000">
                <a:solidFill>
                  <a:srgbClr val="0000FF"/>
                </a:solidFill>
                <a:latin typeface="Courier New" panose="02070309020205020404" pitchFamily="49" charset="0"/>
                <a:ea typeface="宋体" panose="02010600030101010101" pitchFamily="2" charset="-122"/>
                <a:cs typeface="Courier New" panose="02070309020205020404" pitchFamily="49" charset="0"/>
              </a:rPr>
              <a:t>10</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j = counter.getAndIncrement();</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if</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(isPrime(j))</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print(j);</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6" name="Footer Placeholder 1">
            <a:extLst>
              <a:ext uri="{FF2B5EF4-FFF2-40B4-BE49-F238E27FC236}">
                <a16:creationId xmlns:a16="http://schemas.microsoft.com/office/drawing/2014/main" id="{974BC0DC-8B6D-4610-91A7-5B3DA824E27F}"/>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FC88EF3C-4180-41E1-BD3E-7D5C720E0CAA}"/>
              </a:ext>
            </a:extLst>
          </p:cNvPr>
          <p:cNvSpPr>
            <a:spLocks noGrp="1"/>
          </p:cNvSpPr>
          <p:nvPr>
            <p:ph type="ftr" sz="quarter" idx="10"/>
          </p:nvPr>
        </p:nvSpPr>
        <p:spPr/>
        <p:txBody>
          <a:bodyPr/>
          <a:lstStyle/>
          <a:p>
            <a:pPr>
              <a:defRPr/>
            </a:pPr>
            <a:r>
              <a:rPr lang="en-US">
                <a:latin typeface="+mj-lt"/>
              </a:rPr>
              <a:t>Art of Multiprocessor Programming</a:t>
            </a:r>
          </a:p>
        </p:txBody>
      </p:sp>
      <p:sp>
        <p:nvSpPr>
          <p:cNvPr id="33795" name="Slide Number Placeholder 3">
            <a:extLst>
              <a:ext uri="{FF2B5EF4-FFF2-40B4-BE49-F238E27FC236}">
                <a16:creationId xmlns:a16="http://schemas.microsoft.com/office/drawing/2014/main" id="{B7F76019-35B3-4CFF-A5AF-F5189460490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966D13D-C4DA-4B17-9582-D728773DB555}" type="slidenum">
              <a:rPr lang="ar-SA" altLang="zh-CN" sz="1400">
                <a:latin typeface="Comic Sans MS" panose="030F0702030302020204" pitchFamily="66" charset="0"/>
              </a:rPr>
              <a:pPr algn="r"/>
              <a:t>27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8372" name="Text Box 13">
            <a:extLst>
              <a:ext uri="{FF2B5EF4-FFF2-40B4-BE49-F238E27FC236}">
                <a16:creationId xmlns:a16="http://schemas.microsoft.com/office/drawing/2014/main" id="{F99D1B18-A648-42C6-B95E-8600A8DE84AD}"/>
              </a:ext>
            </a:extLst>
          </p:cNvPr>
          <p:cNvSpPr txBox="1">
            <a:spLocks noChangeArrowheads="1"/>
          </p:cNvSpPr>
          <p:nvPr/>
        </p:nvSpPr>
        <p:spPr bwMode="auto">
          <a:xfrm>
            <a:off x="995363" y="2157413"/>
            <a:ext cx="7445375" cy="3675062"/>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rgbClr val="0000FF"/>
                </a:solidFill>
                <a:latin typeface="Courier New" pitchFamily="49" charset="0"/>
                <a:cs typeface="Courier New" pitchFamily="49" charset="0"/>
              </a:rPr>
              <a:t>Counter </a:t>
            </a:r>
            <a:r>
              <a:rPr lang="en-US" sz="2400" b="1" dirty="0" err="1">
                <a:solidFill>
                  <a:srgbClr val="0000FF"/>
                </a:solidFill>
                <a:latin typeface="Courier New" pitchFamily="49" charset="0"/>
                <a:cs typeface="Courier New" pitchFamily="49" charset="0"/>
              </a:rPr>
              <a:t>counter</a:t>
            </a:r>
            <a:r>
              <a:rPr lang="en-US" sz="2400" b="1" dirty="0">
                <a:solidFill>
                  <a:srgbClr val="0000FF"/>
                </a:solidFill>
                <a:latin typeface="Courier New" pitchFamily="49" charset="0"/>
                <a:cs typeface="Courier New" pitchFamily="49" charset="0"/>
              </a:rPr>
              <a:t> = </a:t>
            </a:r>
            <a:r>
              <a:rPr lang="en-US" sz="2400" b="1" dirty="0">
                <a:latin typeface="Courier New" pitchFamily="49" charset="0"/>
                <a:cs typeface="Courier New" pitchFamily="49" charset="0"/>
              </a:rPr>
              <a:t>new</a:t>
            </a:r>
            <a:r>
              <a:rPr lang="en-US" sz="2400" b="1" dirty="0">
                <a:solidFill>
                  <a:srgbClr val="0000FF"/>
                </a:solidFill>
                <a:latin typeface="Courier New" pitchFamily="49" charset="0"/>
                <a:cs typeface="Courier New" pitchFamily="49" charset="0"/>
              </a:rPr>
              <a:t> Counter(1);</a:t>
            </a:r>
          </a:p>
          <a:p>
            <a:pPr>
              <a:defRPr/>
            </a:pPr>
            <a:r>
              <a:rPr lang="en-US" sz="2400" b="1" dirty="0">
                <a:solidFill>
                  <a:schemeClr val="folHlink"/>
                </a:solidFill>
                <a:latin typeface="Courier New" pitchFamily="49" charset="0"/>
                <a:cs typeface="Courier New" pitchFamily="49" charset="0"/>
              </a:rPr>
              <a:t>    </a:t>
            </a:r>
            <a:endParaRPr lang="en-US" sz="2400" b="1" i="1" dirty="0">
              <a:solidFill>
                <a:schemeClr val="folHlink"/>
              </a:solidFill>
              <a:latin typeface="Courier New" pitchFamily="49" charset="0"/>
              <a:cs typeface="Courier New" pitchFamily="49" charset="0"/>
            </a:endParaRPr>
          </a:p>
          <a:p>
            <a:pPr>
              <a:defRPr/>
            </a:pPr>
            <a:r>
              <a:rPr lang="en-US" sz="2400" b="1" dirty="0">
                <a:solidFill>
                  <a:schemeClr val="bg1">
                    <a:lumMod val="50000"/>
                  </a:schemeClr>
                </a:solidFill>
                <a:latin typeface="Courier New" pitchFamily="49" charset="0"/>
                <a:cs typeface="Courier New" pitchFamily="49" charset="0"/>
              </a:rPr>
              <a:t>void </a:t>
            </a:r>
            <a:r>
              <a:rPr lang="en-US" sz="2400" b="1" dirty="0" err="1">
                <a:solidFill>
                  <a:schemeClr val="bg1">
                    <a:lumMod val="50000"/>
                  </a:schemeClr>
                </a:solidFill>
                <a:latin typeface="Courier New" pitchFamily="49" charset="0"/>
                <a:cs typeface="Courier New" pitchFamily="49" charset="0"/>
              </a:rPr>
              <a:t>primePrint</a:t>
            </a: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  long j = 0;</a:t>
            </a:r>
          </a:p>
          <a:p>
            <a:pPr>
              <a:defRPr/>
            </a:pPr>
            <a:r>
              <a:rPr lang="en-US" sz="2400" b="1" dirty="0">
                <a:solidFill>
                  <a:schemeClr val="bg1">
                    <a:lumMod val="50000"/>
                  </a:schemeClr>
                </a:solidFill>
                <a:latin typeface="Courier New" pitchFamily="49" charset="0"/>
                <a:cs typeface="Courier New" pitchFamily="49" charset="0"/>
              </a:rPr>
              <a:t>  while (j &lt; 10</a:t>
            </a:r>
            <a:r>
              <a:rPr lang="en-US" sz="2400" b="1" baseline="30000" dirty="0">
                <a:solidFill>
                  <a:schemeClr val="bg1">
                    <a:lumMod val="50000"/>
                  </a:schemeClr>
                </a:solidFill>
                <a:latin typeface="Courier New" pitchFamily="49" charset="0"/>
                <a:cs typeface="Courier New" pitchFamily="49" charset="0"/>
              </a:rPr>
              <a:t>10</a:t>
            </a: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    j = </a:t>
            </a:r>
            <a:r>
              <a:rPr lang="en-US" sz="2400" b="1" dirty="0" err="1">
                <a:solidFill>
                  <a:schemeClr val="bg1">
                    <a:lumMod val="50000"/>
                  </a:schemeClr>
                </a:solidFill>
                <a:latin typeface="Courier New" pitchFamily="49" charset="0"/>
                <a:cs typeface="Courier New" pitchFamily="49" charset="0"/>
              </a:rPr>
              <a:t>counter.getAndIncrement</a:t>
            </a:r>
            <a:r>
              <a:rPr lang="en-US" sz="2400" b="1" dirty="0">
                <a:solidFill>
                  <a:schemeClr val="bg1">
                    <a:lumMod val="50000"/>
                  </a:schemeClr>
                </a:solidFill>
                <a:latin typeface="Courier New" pitchFamily="49" charset="0"/>
                <a:cs typeface="Courier New" pitchFamily="49" charset="0"/>
              </a:rPr>
              <a:t>();</a:t>
            </a:r>
          </a:p>
          <a:p>
            <a:pPr>
              <a:defRPr/>
            </a:pPr>
            <a:r>
              <a:rPr lang="en-US" sz="2400" b="1" dirty="0">
                <a:solidFill>
                  <a:schemeClr val="bg1">
                    <a:lumMod val="50000"/>
                  </a:schemeClr>
                </a:solidFill>
                <a:latin typeface="Courier New" pitchFamily="49" charset="0"/>
                <a:cs typeface="Courier New" pitchFamily="49" charset="0"/>
              </a:rPr>
              <a:t>    if (</a:t>
            </a:r>
            <a:r>
              <a:rPr lang="en-US" sz="2400" b="1" dirty="0" err="1">
                <a:solidFill>
                  <a:schemeClr val="bg1">
                    <a:lumMod val="50000"/>
                  </a:schemeClr>
                </a:solidFill>
                <a:latin typeface="Courier New" pitchFamily="49" charset="0"/>
                <a:cs typeface="Courier New" pitchFamily="49" charset="0"/>
              </a:rPr>
              <a:t>isPrime</a:t>
            </a:r>
            <a:r>
              <a:rPr lang="en-US" sz="2400" b="1" dirty="0">
                <a:solidFill>
                  <a:schemeClr val="bg1">
                    <a:lumMod val="50000"/>
                  </a:schemeClr>
                </a:solidFill>
                <a:latin typeface="Courier New" pitchFamily="49" charset="0"/>
                <a:cs typeface="Courier New" pitchFamily="49" charset="0"/>
              </a:rPr>
              <a:t>(j))</a:t>
            </a:r>
          </a:p>
          <a:p>
            <a:pPr>
              <a:defRPr/>
            </a:pPr>
            <a:r>
              <a:rPr lang="en-US" sz="2400" b="1" dirty="0">
                <a:solidFill>
                  <a:schemeClr val="bg1">
                    <a:lumMod val="50000"/>
                  </a:schemeClr>
                </a:solidFill>
                <a:latin typeface="Courier New" pitchFamily="49" charset="0"/>
                <a:cs typeface="Courier New" pitchFamily="49" charset="0"/>
              </a:rPr>
              <a:t>      print(j);</a:t>
            </a:r>
          </a:p>
          <a:p>
            <a:pPr>
              <a:defRPr/>
            </a:pP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a:t>
            </a:r>
          </a:p>
        </p:txBody>
      </p:sp>
      <p:sp>
        <p:nvSpPr>
          <p:cNvPr id="33797" name="Rectangle 2">
            <a:extLst>
              <a:ext uri="{FF2B5EF4-FFF2-40B4-BE49-F238E27FC236}">
                <a16:creationId xmlns:a16="http://schemas.microsoft.com/office/drawing/2014/main" id="{63DCCB3A-D27F-4ED0-BEAA-8026FA451B0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Procedure for Thread </a:t>
            </a:r>
            <a:r>
              <a:rPr lang="en-US" altLang="zh-CN" i="1">
                <a:ea typeface="宋体" panose="02010600030101010101" pitchFamily="2" charset="-122"/>
              </a:rPr>
              <a:t>i</a:t>
            </a:r>
            <a:endParaRPr lang="en-US" altLang="zh-CN">
              <a:ea typeface="宋体" panose="02010600030101010101" pitchFamily="2" charset="-122"/>
            </a:endParaRPr>
          </a:p>
        </p:txBody>
      </p:sp>
      <p:sp>
        <p:nvSpPr>
          <p:cNvPr id="33798" name="AutoShape 5">
            <a:extLst>
              <a:ext uri="{FF2B5EF4-FFF2-40B4-BE49-F238E27FC236}">
                <a16:creationId xmlns:a16="http://schemas.microsoft.com/office/drawing/2014/main" id="{4B74F305-95C0-4B73-953F-0D792CA2D9A0}"/>
              </a:ext>
            </a:extLst>
          </p:cNvPr>
          <p:cNvSpPr>
            <a:spLocks noChangeArrowheads="1"/>
          </p:cNvSpPr>
          <p:nvPr/>
        </p:nvSpPr>
        <p:spPr bwMode="auto">
          <a:xfrm>
            <a:off x="958850" y="2033588"/>
            <a:ext cx="6302375" cy="487362"/>
          </a:xfrm>
          <a:prstGeom prst="wedgeRoundRectCallout">
            <a:avLst>
              <a:gd name="adj1" fmla="val 44282"/>
              <a:gd name="adj2" fmla="val 378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8375" name="Text Box 6">
            <a:extLst>
              <a:ext uri="{FF2B5EF4-FFF2-40B4-BE49-F238E27FC236}">
                <a16:creationId xmlns:a16="http://schemas.microsoft.com/office/drawing/2014/main" id="{52FC9812-AA6A-4CFF-85BA-492EAB8418C4}"/>
              </a:ext>
            </a:extLst>
          </p:cNvPr>
          <p:cNvSpPr txBox="1">
            <a:spLocks noChangeArrowheads="1"/>
          </p:cNvSpPr>
          <p:nvPr/>
        </p:nvSpPr>
        <p:spPr bwMode="auto">
          <a:xfrm>
            <a:off x="5026025" y="4256088"/>
            <a:ext cx="4191000" cy="946150"/>
          </a:xfrm>
          <a:prstGeom prst="rect">
            <a:avLst/>
          </a:prstGeom>
          <a:noFill/>
          <a:ln w="9525">
            <a:noFill/>
            <a:miter lim="800000"/>
            <a:headEnd/>
            <a:tailEnd/>
          </a:ln>
        </p:spPr>
        <p:txBody>
          <a:bodyPr>
            <a:spAutoFit/>
          </a:bodyPr>
          <a:lstStyle/>
          <a:p>
            <a:pPr algn="ctr" eaLnBrk="0" hangingPunct="0">
              <a:defRPr/>
            </a:pPr>
            <a:r>
              <a:rPr lang="en-US" sz="2800" b="1" dirty="0">
                <a:solidFill>
                  <a:srgbClr val="FF0000"/>
                </a:solidFill>
                <a:latin typeface="+mj-lt"/>
              </a:rPr>
              <a:t>Shared counter</a:t>
            </a:r>
          </a:p>
          <a:p>
            <a:pPr algn="ctr" eaLnBrk="0" hangingPunct="0">
              <a:defRPr/>
            </a:pPr>
            <a:r>
              <a:rPr lang="en-US" sz="2800" b="1" dirty="0">
                <a:solidFill>
                  <a:srgbClr val="FF0000"/>
                </a:solidFill>
                <a:latin typeface="+mj-lt"/>
              </a:rPr>
              <a:t>object</a:t>
            </a:r>
          </a:p>
        </p:txBody>
      </p:sp>
    </p:spTree>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Footer Placeholder 1">
            <a:extLst>
              <a:ext uri="{FF2B5EF4-FFF2-40B4-BE49-F238E27FC236}">
                <a16:creationId xmlns:a16="http://schemas.microsoft.com/office/drawing/2014/main" id="{D4BC9A23-6B25-47A7-8F4B-DD60002A8527}"/>
              </a:ext>
            </a:extLst>
          </p:cNvPr>
          <p:cNvSpPr>
            <a:spLocks noGrp="1"/>
          </p:cNvSpPr>
          <p:nvPr>
            <p:ph type="ftr" sz="quarter" idx="10"/>
          </p:nvPr>
        </p:nvSpPr>
        <p:spPr/>
        <p:txBody>
          <a:bodyPr/>
          <a:lstStyle/>
          <a:p>
            <a:pPr>
              <a:defRPr/>
            </a:pPr>
            <a:r>
              <a:rPr lang="en-US">
                <a:latin typeface="+mj-lt"/>
              </a:rPr>
              <a:t>Art of Multiprocessor Programming</a:t>
            </a:r>
          </a:p>
        </p:txBody>
      </p:sp>
      <p:sp>
        <p:nvSpPr>
          <p:cNvPr id="60419" name="Slide Number Placeholder 4">
            <a:extLst>
              <a:ext uri="{FF2B5EF4-FFF2-40B4-BE49-F238E27FC236}">
                <a16:creationId xmlns:a16="http://schemas.microsoft.com/office/drawing/2014/main" id="{8F083030-5841-494D-8ADB-E53FF23295DC}"/>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6FF90AD-FB07-4247-80DD-A7A7E53E5EF9}" type="slidenum">
              <a:rPr lang="ar-SA" altLang="zh-CN" sz="1400"/>
              <a:pPr algn="r"/>
              <a:t>28</a:t>
            </a:fld>
            <a:endParaRPr lang="en-US" altLang="zh-CN" sz="1400">
              <a:ea typeface="宋体" panose="02010600030101010101" pitchFamily="2" charset="-122"/>
              <a:cs typeface="Arial" panose="020B0604020202020204" pitchFamily="34" charset="0"/>
            </a:endParaRPr>
          </a:p>
        </p:txBody>
      </p:sp>
      <p:sp>
        <p:nvSpPr>
          <p:cNvPr id="34820" name="Rectangle 2">
            <a:extLst>
              <a:ext uri="{FF2B5EF4-FFF2-40B4-BE49-F238E27FC236}">
                <a16:creationId xmlns:a16="http://schemas.microsoft.com/office/drawing/2014/main" id="{5538A1C4-7DD7-406C-BDF9-989EE7FC5482}"/>
              </a:ext>
            </a:extLst>
          </p:cNvPr>
          <p:cNvSpPr>
            <a:spLocks noGrp="1" noChangeArrowheads="1"/>
          </p:cNvSpPr>
          <p:nvPr>
            <p:ph type="title" idx="4294967295"/>
          </p:nvPr>
        </p:nvSpPr>
        <p:spPr>
          <a:xfrm>
            <a:off x="685800" y="261938"/>
            <a:ext cx="7772400" cy="1143000"/>
          </a:xfrm>
        </p:spPr>
        <p:txBody>
          <a:bodyPr/>
          <a:lstStyle/>
          <a:p>
            <a:pPr eaLnBrk="1" hangingPunct="1"/>
            <a:r>
              <a:rPr lang="en-US" altLang="zh-CN">
                <a:ea typeface="宋体" panose="02010600030101010101" pitchFamily="2" charset="-122"/>
              </a:rPr>
              <a:t>Where Things Reside</a:t>
            </a:r>
          </a:p>
        </p:txBody>
      </p:sp>
      <p:grpSp>
        <p:nvGrpSpPr>
          <p:cNvPr id="34821" name="Group 3">
            <a:extLst>
              <a:ext uri="{FF2B5EF4-FFF2-40B4-BE49-F238E27FC236}">
                <a16:creationId xmlns:a16="http://schemas.microsoft.com/office/drawing/2014/main" id="{44EBFC85-C1FB-4A46-8166-14492026B03D}"/>
              </a:ext>
            </a:extLst>
          </p:cNvPr>
          <p:cNvGrpSpPr>
            <a:grpSpLocks/>
          </p:cNvGrpSpPr>
          <p:nvPr/>
        </p:nvGrpSpPr>
        <p:grpSpPr bwMode="auto">
          <a:xfrm>
            <a:off x="2668588" y="2386013"/>
            <a:ext cx="4267200" cy="2527300"/>
            <a:chOff x="2038" y="1558"/>
            <a:chExt cx="1847" cy="1318"/>
          </a:xfrm>
        </p:grpSpPr>
        <p:sp>
          <p:nvSpPr>
            <p:cNvPr id="60422" name="Rectangle 4">
              <a:extLst>
                <a:ext uri="{FF2B5EF4-FFF2-40B4-BE49-F238E27FC236}">
                  <a16:creationId xmlns:a16="http://schemas.microsoft.com/office/drawing/2014/main" id="{5445044F-215E-4D35-818F-99F90E02F3D0}"/>
                </a:ext>
              </a:extLst>
            </p:cNvPr>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60423" name="AutoShape 5">
              <a:extLst>
                <a:ext uri="{FF2B5EF4-FFF2-40B4-BE49-F238E27FC236}">
                  <a16:creationId xmlns:a16="http://schemas.microsoft.com/office/drawing/2014/main" id="{7AB17E07-7AA3-4975-9972-D196A5B21C15}"/>
                </a:ext>
              </a:extLst>
            </p:cNvPr>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defRPr/>
              </a:pPr>
              <a:r>
                <a:rPr lang="en-US" sz="2000">
                  <a:solidFill>
                    <a:schemeClr val="tx2"/>
                  </a:solidFill>
                  <a:latin typeface="+mj-lt"/>
                </a:rPr>
                <a:t>Bus</a:t>
              </a:r>
            </a:p>
          </p:txBody>
        </p:sp>
        <p:grpSp>
          <p:nvGrpSpPr>
            <p:cNvPr id="34838" name="Group 6">
              <a:extLst>
                <a:ext uri="{FF2B5EF4-FFF2-40B4-BE49-F238E27FC236}">
                  <a16:creationId xmlns:a16="http://schemas.microsoft.com/office/drawing/2014/main" id="{637B0DEF-62AA-4601-B907-3FDEE2D9FC8E}"/>
                </a:ext>
              </a:extLst>
            </p:cNvPr>
            <p:cNvGrpSpPr>
              <a:grpSpLocks/>
            </p:cNvGrpSpPr>
            <p:nvPr/>
          </p:nvGrpSpPr>
          <p:grpSpPr bwMode="auto">
            <a:xfrm>
              <a:off x="2813" y="1577"/>
              <a:ext cx="315" cy="418"/>
              <a:chOff x="2496" y="2725"/>
              <a:chExt cx="712" cy="739"/>
            </a:xfrm>
          </p:grpSpPr>
          <p:sp>
            <p:nvSpPr>
              <p:cNvPr id="60425" name="Rectangle 7">
                <a:extLst>
                  <a:ext uri="{FF2B5EF4-FFF2-40B4-BE49-F238E27FC236}">
                    <a16:creationId xmlns:a16="http://schemas.microsoft.com/office/drawing/2014/main" id="{F3C6F8D8-36E5-405E-9E51-4445FADE05C3}"/>
                  </a:ext>
                </a:extLst>
              </p:cNvPr>
              <p:cNvSpPr>
                <a:spLocks noChangeArrowheads="1"/>
              </p:cNvSpPr>
              <p:nvPr/>
            </p:nvSpPr>
            <p:spPr bwMode="auto">
              <a:xfrm>
                <a:off x="2592" y="3312"/>
                <a:ext cx="527" cy="145"/>
              </a:xfrm>
              <a:prstGeom prst="rect">
                <a:avLst/>
              </a:prstGeom>
              <a:solidFill>
                <a:schemeClr val="accent1"/>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60426" name="Freeform 8">
                <a:extLst>
                  <a:ext uri="{FF2B5EF4-FFF2-40B4-BE49-F238E27FC236}">
                    <a16:creationId xmlns:a16="http://schemas.microsoft.com/office/drawing/2014/main" id="{1C760797-DC2E-4EAF-8CAB-4B366E33B9D0}"/>
                  </a:ext>
                </a:extLst>
              </p:cNvPr>
              <p:cNvSpPr>
                <a:spLocks/>
              </p:cNvSpPr>
              <p:nvPr/>
            </p:nvSpPr>
            <p:spPr bwMode="auto">
              <a:xfrm>
                <a:off x="2592" y="2725"/>
                <a:ext cx="527"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34866" name="Group 9">
                <a:extLst>
                  <a:ext uri="{FF2B5EF4-FFF2-40B4-BE49-F238E27FC236}">
                    <a16:creationId xmlns:a16="http://schemas.microsoft.com/office/drawing/2014/main" id="{44289336-59FB-4D80-B6E8-4A8B16E688C1}"/>
                  </a:ext>
                </a:extLst>
              </p:cNvPr>
              <p:cNvGrpSpPr>
                <a:grpSpLocks/>
              </p:cNvGrpSpPr>
              <p:nvPr/>
            </p:nvGrpSpPr>
            <p:grpSpPr bwMode="auto">
              <a:xfrm>
                <a:off x="3072" y="2832"/>
                <a:ext cx="136" cy="632"/>
                <a:chOff x="3072" y="2832"/>
                <a:chExt cx="136" cy="632"/>
              </a:xfrm>
            </p:grpSpPr>
            <p:sp>
              <p:nvSpPr>
                <p:cNvPr id="60428" name="Freeform 10">
                  <a:extLst>
                    <a:ext uri="{FF2B5EF4-FFF2-40B4-BE49-F238E27FC236}">
                      <a16:creationId xmlns:a16="http://schemas.microsoft.com/office/drawing/2014/main" id="{E762A31D-FF78-4317-9DB8-2A7DAF073CD0}"/>
                    </a:ext>
                  </a:extLst>
                </p:cNvPr>
                <p:cNvSpPr>
                  <a:spLocks/>
                </p:cNvSpPr>
                <p:nvPr/>
              </p:nvSpPr>
              <p:spPr bwMode="auto">
                <a:xfrm>
                  <a:off x="3072" y="3120"/>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29" name="Freeform 11">
                  <a:extLst>
                    <a:ext uri="{FF2B5EF4-FFF2-40B4-BE49-F238E27FC236}">
                      <a16:creationId xmlns:a16="http://schemas.microsoft.com/office/drawing/2014/main" id="{CC465C94-3091-4937-8FB1-59A699290E17}"/>
                    </a:ext>
                  </a:extLst>
                </p:cNvPr>
                <p:cNvSpPr>
                  <a:spLocks/>
                </p:cNvSpPr>
                <p:nvPr/>
              </p:nvSpPr>
              <p:spPr bwMode="auto">
                <a:xfrm>
                  <a:off x="3072"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30" name="Freeform 12">
                  <a:extLst>
                    <a:ext uri="{FF2B5EF4-FFF2-40B4-BE49-F238E27FC236}">
                      <a16:creationId xmlns:a16="http://schemas.microsoft.com/office/drawing/2014/main" id="{BCDDC723-6D16-4DEA-859C-B1F8A983CCDD}"/>
                    </a:ext>
                  </a:extLst>
                </p:cNvPr>
                <p:cNvSpPr>
                  <a:spLocks/>
                </p:cNvSpPr>
                <p:nvPr/>
              </p:nvSpPr>
              <p:spPr bwMode="auto">
                <a:xfrm>
                  <a:off x="3072" y="2832"/>
                  <a:ext cx="126"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34867" name="Group 13">
                <a:extLst>
                  <a:ext uri="{FF2B5EF4-FFF2-40B4-BE49-F238E27FC236}">
                    <a16:creationId xmlns:a16="http://schemas.microsoft.com/office/drawing/2014/main" id="{B750F506-827F-4346-9B95-58E494D438CF}"/>
                  </a:ext>
                </a:extLst>
              </p:cNvPr>
              <p:cNvGrpSpPr>
                <a:grpSpLocks/>
              </p:cNvGrpSpPr>
              <p:nvPr/>
            </p:nvGrpSpPr>
            <p:grpSpPr bwMode="auto">
              <a:xfrm flipH="1">
                <a:off x="2496" y="2832"/>
                <a:ext cx="136" cy="632"/>
                <a:chOff x="3072" y="2832"/>
                <a:chExt cx="136" cy="632"/>
              </a:xfrm>
            </p:grpSpPr>
            <p:sp>
              <p:nvSpPr>
                <p:cNvPr id="60432" name="Freeform 14">
                  <a:extLst>
                    <a:ext uri="{FF2B5EF4-FFF2-40B4-BE49-F238E27FC236}">
                      <a16:creationId xmlns:a16="http://schemas.microsoft.com/office/drawing/2014/main" id="{2BAA434C-5019-4A19-BD9D-4AB9763EBAF4}"/>
                    </a:ext>
                  </a:extLst>
                </p:cNvPr>
                <p:cNvSpPr>
                  <a:spLocks/>
                </p:cNvSpPr>
                <p:nvPr/>
              </p:nvSpPr>
              <p:spPr bwMode="auto">
                <a:xfrm>
                  <a:off x="3073" y="3120"/>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33" name="Freeform 15">
                  <a:extLst>
                    <a:ext uri="{FF2B5EF4-FFF2-40B4-BE49-F238E27FC236}">
                      <a16:creationId xmlns:a16="http://schemas.microsoft.com/office/drawing/2014/main" id="{C20C52D0-D099-4B10-BBAC-8FFFB100F9AC}"/>
                    </a:ext>
                  </a:extLst>
                </p:cNvPr>
                <p:cNvSpPr>
                  <a:spLocks/>
                </p:cNvSpPr>
                <p:nvPr/>
              </p:nvSpPr>
              <p:spPr bwMode="auto">
                <a:xfrm>
                  <a:off x="3073"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34" name="Freeform 16">
                  <a:extLst>
                    <a:ext uri="{FF2B5EF4-FFF2-40B4-BE49-F238E27FC236}">
                      <a16:creationId xmlns:a16="http://schemas.microsoft.com/office/drawing/2014/main" id="{B240C908-E79B-4C85-9FFB-C76ECA65154E}"/>
                    </a:ext>
                  </a:extLst>
                </p:cNvPr>
                <p:cNvSpPr>
                  <a:spLocks/>
                </p:cNvSpPr>
                <p:nvPr/>
              </p:nvSpPr>
              <p:spPr bwMode="auto">
                <a:xfrm>
                  <a:off x="3073" y="2832"/>
                  <a:ext cx="126"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34839" name="Group 17">
              <a:extLst>
                <a:ext uri="{FF2B5EF4-FFF2-40B4-BE49-F238E27FC236}">
                  <a16:creationId xmlns:a16="http://schemas.microsoft.com/office/drawing/2014/main" id="{64986810-2945-4574-900A-093989DD7F55}"/>
                </a:ext>
              </a:extLst>
            </p:cNvPr>
            <p:cNvGrpSpPr>
              <a:grpSpLocks/>
            </p:cNvGrpSpPr>
            <p:nvPr/>
          </p:nvGrpSpPr>
          <p:grpSpPr bwMode="auto">
            <a:xfrm>
              <a:off x="2263" y="1558"/>
              <a:ext cx="378" cy="457"/>
              <a:chOff x="1008" y="2720"/>
              <a:chExt cx="856" cy="808"/>
            </a:xfrm>
          </p:grpSpPr>
          <p:sp>
            <p:nvSpPr>
              <p:cNvPr id="60436" name="Rectangle 18">
                <a:extLst>
                  <a:ext uri="{FF2B5EF4-FFF2-40B4-BE49-F238E27FC236}">
                    <a16:creationId xmlns:a16="http://schemas.microsoft.com/office/drawing/2014/main" id="{AC3F0884-B855-462C-A82C-43B5F0AD30F3}"/>
                  </a:ext>
                </a:extLst>
              </p:cNvPr>
              <p:cNvSpPr>
                <a:spLocks noChangeArrowheads="1"/>
              </p:cNvSpPr>
              <p:nvPr/>
            </p:nvSpPr>
            <p:spPr bwMode="auto">
              <a:xfrm>
                <a:off x="1031" y="3304"/>
                <a:ext cx="490" cy="160"/>
              </a:xfrm>
              <a:prstGeom prst="rect">
                <a:avLst/>
              </a:prstGeom>
              <a:solidFill>
                <a:srgbClr val="FF33CC"/>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60437" name="Freeform 19">
                <a:extLst>
                  <a:ext uri="{FF2B5EF4-FFF2-40B4-BE49-F238E27FC236}">
                    <a16:creationId xmlns:a16="http://schemas.microsoft.com/office/drawing/2014/main" id="{F7241FC3-7422-4237-AD33-365FBC557775}"/>
                  </a:ext>
                </a:extLst>
              </p:cNvPr>
              <p:cNvSpPr>
                <a:spLocks/>
              </p:cNvSpPr>
              <p:nvPr/>
            </p:nvSpPr>
            <p:spPr bwMode="auto">
              <a:xfrm flipH="1">
                <a:off x="1007" y="3168"/>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38" name="Freeform 20">
                <a:extLst>
                  <a:ext uri="{FF2B5EF4-FFF2-40B4-BE49-F238E27FC236}">
                    <a16:creationId xmlns:a16="http://schemas.microsoft.com/office/drawing/2014/main" id="{91BD552E-8417-454D-985C-C7A99E2978C9}"/>
                  </a:ext>
                </a:extLst>
              </p:cNvPr>
              <p:cNvSpPr>
                <a:spLocks/>
              </p:cNvSpPr>
              <p:nvPr/>
            </p:nvSpPr>
            <p:spPr bwMode="auto">
              <a:xfrm flipH="1">
                <a:off x="1076" y="3000"/>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39" name="Freeform 21">
                <a:extLst>
                  <a:ext uri="{FF2B5EF4-FFF2-40B4-BE49-F238E27FC236}">
                    <a16:creationId xmlns:a16="http://schemas.microsoft.com/office/drawing/2014/main" id="{09FBFC41-B98A-47B1-A453-4E65209EC55E}"/>
                  </a:ext>
                </a:extLst>
              </p:cNvPr>
              <p:cNvSpPr>
                <a:spLocks/>
              </p:cNvSpPr>
              <p:nvPr/>
            </p:nvSpPr>
            <p:spPr bwMode="auto">
              <a:xfrm flipH="1">
                <a:off x="1200" y="2801"/>
                <a:ext cx="126"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0" name="Freeform 22">
                <a:extLst>
                  <a:ext uri="{FF2B5EF4-FFF2-40B4-BE49-F238E27FC236}">
                    <a16:creationId xmlns:a16="http://schemas.microsoft.com/office/drawing/2014/main" id="{87FD7EEC-ACAC-42D6-8E61-58E2AFB0328F}"/>
                  </a:ext>
                </a:extLst>
              </p:cNvPr>
              <p:cNvSpPr>
                <a:spLocks/>
              </p:cNvSpPr>
              <p:nvPr/>
            </p:nvSpPr>
            <p:spPr bwMode="auto">
              <a:xfrm>
                <a:off x="1031" y="2720"/>
                <a:ext cx="745" cy="591"/>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1" name="Freeform 23">
                <a:extLst>
                  <a:ext uri="{FF2B5EF4-FFF2-40B4-BE49-F238E27FC236}">
                    <a16:creationId xmlns:a16="http://schemas.microsoft.com/office/drawing/2014/main" id="{CA2C5889-E560-4E47-84A4-8196281658B9}"/>
                  </a:ext>
                </a:extLst>
              </p:cNvPr>
              <p:cNvSpPr>
                <a:spLocks/>
              </p:cNvSpPr>
              <p:nvPr/>
            </p:nvSpPr>
            <p:spPr bwMode="auto">
              <a:xfrm>
                <a:off x="1521" y="2720"/>
                <a:ext cx="247"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2" name="Freeform 24">
                <a:extLst>
                  <a:ext uri="{FF2B5EF4-FFF2-40B4-BE49-F238E27FC236}">
                    <a16:creationId xmlns:a16="http://schemas.microsoft.com/office/drawing/2014/main" id="{59A959D0-3F8A-4F63-90CE-489E9FA5396D}"/>
                  </a:ext>
                </a:extLst>
              </p:cNvPr>
              <p:cNvSpPr>
                <a:spLocks/>
              </p:cNvSpPr>
              <p:nvPr/>
            </p:nvSpPr>
            <p:spPr bwMode="auto">
              <a:xfrm>
                <a:off x="1585" y="3184"/>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3" name="Freeform 25">
                <a:extLst>
                  <a:ext uri="{FF2B5EF4-FFF2-40B4-BE49-F238E27FC236}">
                    <a16:creationId xmlns:a16="http://schemas.microsoft.com/office/drawing/2014/main" id="{4D945DC1-71BF-4DF1-9249-B94B0C14FA5B}"/>
                  </a:ext>
                </a:extLst>
              </p:cNvPr>
              <p:cNvSpPr>
                <a:spLocks/>
              </p:cNvSpPr>
              <p:nvPr/>
            </p:nvSpPr>
            <p:spPr bwMode="auto">
              <a:xfrm>
                <a:off x="1669" y="3008"/>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4" name="Freeform 26">
                <a:extLst>
                  <a:ext uri="{FF2B5EF4-FFF2-40B4-BE49-F238E27FC236}">
                    <a16:creationId xmlns:a16="http://schemas.microsoft.com/office/drawing/2014/main" id="{A7B89BC5-52A2-40A2-B2F8-59191BE1F1F8}"/>
                  </a:ext>
                </a:extLst>
              </p:cNvPr>
              <p:cNvSpPr>
                <a:spLocks/>
              </p:cNvSpPr>
              <p:nvPr/>
            </p:nvSpPr>
            <p:spPr bwMode="auto">
              <a:xfrm>
                <a:off x="1737" y="2840"/>
                <a:ext cx="128"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34840" name="Group 27">
              <a:extLst>
                <a:ext uri="{FF2B5EF4-FFF2-40B4-BE49-F238E27FC236}">
                  <a16:creationId xmlns:a16="http://schemas.microsoft.com/office/drawing/2014/main" id="{DC1D3FF3-A623-47F8-A8BF-925988F6ED13}"/>
                </a:ext>
              </a:extLst>
            </p:cNvPr>
            <p:cNvGrpSpPr>
              <a:grpSpLocks/>
            </p:cNvGrpSpPr>
            <p:nvPr/>
          </p:nvGrpSpPr>
          <p:grpSpPr bwMode="auto">
            <a:xfrm flipH="1">
              <a:off x="3299" y="1558"/>
              <a:ext cx="379" cy="457"/>
              <a:chOff x="1008" y="2720"/>
              <a:chExt cx="856" cy="808"/>
            </a:xfrm>
          </p:grpSpPr>
          <p:sp>
            <p:nvSpPr>
              <p:cNvPr id="60446" name="Rectangle 28">
                <a:extLst>
                  <a:ext uri="{FF2B5EF4-FFF2-40B4-BE49-F238E27FC236}">
                    <a16:creationId xmlns:a16="http://schemas.microsoft.com/office/drawing/2014/main" id="{17634A48-5547-403D-BF69-5D4230C7D927}"/>
                  </a:ext>
                </a:extLst>
              </p:cNvPr>
              <p:cNvSpPr>
                <a:spLocks noChangeArrowheads="1"/>
              </p:cNvSpPr>
              <p:nvPr/>
            </p:nvSpPr>
            <p:spPr bwMode="auto">
              <a:xfrm>
                <a:off x="1031" y="3304"/>
                <a:ext cx="489" cy="160"/>
              </a:xfrm>
              <a:prstGeom prst="rect">
                <a:avLst/>
              </a:prstGeom>
              <a:solidFill>
                <a:srgbClr val="FFFF99"/>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60447" name="Freeform 29">
                <a:extLst>
                  <a:ext uri="{FF2B5EF4-FFF2-40B4-BE49-F238E27FC236}">
                    <a16:creationId xmlns:a16="http://schemas.microsoft.com/office/drawing/2014/main" id="{490BA90C-8BB6-44F7-9EC2-8A8DC10E9253}"/>
                  </a:ext>
                </a:extLst>
              </p:cNvPr>
              <p:cNvSpPr>
                <a:spLocks/>
              </p:cNvSpPr>
              <p:nvPr/>
            </p:nvSpPr>
            <p:spPr bwMode="auto">
              <a:xfrm flipH="1">
                <a:off x="1008" y="3168"/>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8" name="Freeform 30">
                <a:extLst>
                  <a:ext uri="{FF2B5EF4-FFF2-40B4-BE49-F238E27FC236}">
                    <a16:creationId xmlns:a16="http://schemas.microsoft.com/office/drawing/2014/main" id="{81C6F296-61A2-45AB-A813-DB900B393B7D}"/>
                  </a:ext>
                </a:extLst>
              </p:cNvPr>
              <p:cNvSpPr>
                <a:spLocks/>
              </p:cNvSpPr>
              <p:nvPr/>
            </p:nvSpPr>
            <p:spPr bwMode="auto">
              <a:xfrm flipH="1">
                <a:off x="1076" y="3000"/>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49" name="Freeform 31">
                <a:extLst>
                  <a:ext uri="{FF2B5EF4-FFF2-40B4-BE49-F238E27FC236}">
                    <a16:creationId xmlns:a16="http://schemas.microsoft.com/office/drawing/2014/main" id="{A4122614-0F98-4EDB-A765-0EAD35EE4531}"/>
                  </a:ext>
                </a:extLst>
              </p:cNvPr>
              <p:cNvSpPr>
                <a:spLocks/>
              </p:cNvSpPr>
              <p:nvPr/>
            </p:nvSpPr>
            <p:spPr bwMode="auto">
              <a:xfrm flipH="1">
                <a:off x="1200" y="2801"/>
                <a:ext cx="127"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50" name="Freeform 32">
                <a:extLst>
                  <a:ext uri="{FF2B5EF4-FFF2-40B4-BE49-F238E27FC236}">
                    <a16:creationId xmlns:a16="http://schemas.microsoft.com/office/drawing/2014/main" id="{2BBEFAF3-6BC6-4EE5-AEB0-34C2EDCB32EE}"/>
                  </a:ext>
                </a:extLst>
              </p:cNvPr>
              <p:cNvSpPr>
                <a:spLocks/>
              </p:cNvSpPr>
              <p:nvPr/>
            </p:nvSpPr>
            <p:spPr bwMode="auto">
              <a:xfrm>
                <a:off x="1031" y="2720"/>
                <a:ext cx="745" cy="591"/>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51" name="Freeform 33">
                <a:extLst>
                  <a:ext uri="{FF2B5EF4-FFF2-40B4-BE49-F238E27FC236}">
                    <a16:creationId xmlns:a16="http://schemas.microsoft.com/office/drawing/2014/main" id="{6BDFE267-05DE-434C-B922-925ADB347444}"/>
                  </a:ext>
                </a:extLst>
              </p:cNvPr>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52" name="Freeform 34">
                <a:extLst>
                  <a:ext uri="{FF2B5EF4-FFF2-40B4-BE49-F238E27FC236}">
                    <a16:creationId xmlns:a16="http://schemas.microsoft.com/office/drawing/2014/main" id="{D216F43A-9706-41AD-8A75-41637B6AB33F}"/>
                  </a:ext>
                </a:extLst>
              </p:cNvPr>
              <p:cNvSpPr>
                <a:spLocks/>
              </p:cNvSpPr>
              <p:nvPr/>
            </p:nvSpPr>
            <p:spPr bwMode="auto">
              <a:xfrm>
                <a:off x="1583" y="3184"/>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53" name="Freeform 35">
                <a:extLst>
                  <a:ext uri="{FF2B5EF4-FFF2-40B4-BE49-F238E27FC236}">
                    <a16:creationId xmlns:a16="http://schemas.microsoft.com/office/drawing/2014/main" id="{8F9D9861-3073-406A-B21C-BF7ECEE0D0CC}"/>
                  </a:ext>
                </a:extLst>
              </p:cNvPr>
              <p:cNvSpPr>
                <a:spLocks/>
              </p:cNvSpPr>
              <p:nvPr/>
            </p:nvSpPr>
            <p:spPr bwMode="auto">
              <a:xfrm>
                <a:off x="1669" y="3008"/>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60454" name="Freeform 36">
                <a:extLst>
                  <a:ext uri="{FF2B5EF4-FFF2-40B4-BE49-F238E27FC236}">
                    <a16:creationId xmlns:a16="http://schemas.microsoft.com/office/drawing/2014/main" id="{19183E22-4DDB-4726-9DC3-31BA9D6C6BCD}"/>
                  </a:ext>
                </a:extLst>
              </p:cNvPr>
              <p:cNvSpPr>
                <a:spLocks/>
              </p:cNvSpPr>
              <p:nvPr/>
            </p:nvSpPr>
            <p:spPr bwMode="auto">
              <a:xfrm>
                <a:off x="1737" y="2840"/>
                <a:ext cx="127"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sp>
          <p:nvSpPr>
            <p:cNvPr id="60455" name="AutoShape 37">
              <a:extLst>
                <a:ext uri="{FF2B5EF4-FFF2-40B4-BE49-F238E27FC236}">
                  <a16:creationId xmlns:a16="http://schemas.microsoft.com/office/drawing/2014/main" id="{59F02D01-45AC-4D83-80A7-26C408E8FB35}"/>
                </a:ext>
              </a:extLst>
            </p:cNvPr>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defRPr/>
              </a:pPr>
              <a:r>
                <a:rPr lang="en-US" sz="1400">
                  <a:solidFill>
                    <a:schemeClr val="tx2"/>
                  </a:solidFill>
                  <a:latin typeface="+mj-lt"/>
                </a:rPr>
                <a:t>Bus</a:t>
              </a:r>
            </a:p>
          </p:txBody>
        </p:sp>
        <p:sp>
          <p:nvSpPr>
            <p:cNvPr id="60456" name="Rectangle 38">
              <a:extLst>
                <a:ext uri="{FF2B5EF4-FFF2-40B4-BE49-F238E27FC236}">
                  <a16:creationId xmlns:a16="http://schemas.microsoft.com/office/drawing/2014/main" id="{8A99EC28-041A-4793-9591-D501765612BE}"/>
                </a:ext>
              </a:extLst>
            </p:cNvPr>
            <p:cNvSpPr>
              <a:spLocks noChangeArrowheads="1"/>
            </p:cNvSpPr>
            <p:nvPr/>
          </p:nvSpPr>
          <p:spPr bwMode="auto">
            <a:xfrm>
              <a:off x="2197" y="2562"/>
              <a:ext cx="1552" cy="314"/>
            </a:xfrm>
            <a:prstGeom prst="rect">
              <a:avLst/>
            </a:prstGeom>
            <a:solidFill>
              <a:schemeClr val="hlink"/>
            </a:solidFill>
            <a:ln w="38100">
              <a:solidFill>
                <a:schemeClr val="tx1"/>
              </a:solidFill>
              <a:miter lim="800000"/>
              <a:headEnd/>
              <a:tailEnd/>
            </a:ln>
          </p:spPr>
          <p:txBody>
            <a:bodyPr wrap="none" anchor="ctr"/>
            <a:lstStyle/>
            <a:p>
              <a:pPr algn="ctr" eaLnBrk="0" hangingPunct="0">
                <a:defRPr/>
              </a:pPr>
              <a:endParaRPr lang="en-US" sz="2400">
                <a:solidFill>
                  <a:schemeClr val="tx2"/>
                </a:solidFill>
                <a:latin typeface="+mj-lt"/>
              </a:endParaRPr>
            </a:p>
          </p:txBody>
        </p:sp>
        <p:sp>
          <p:nvSpPr>
            <p:cNvPr id="60457" name="AutoShape 39">
              <a:extLst>
                <a:ext uri="{FF2B5EF4-FFF2-40B4-BE49-F238E27FC236}">
                  <a16:creationId xmlns:a16="http://schemas.microsoft.com/office/drawing/2014/main" id="{E641C148-1E02-4CF3-81E4-02F017F11A8A}"/>
                </a:ext>
              </a:extLst>
            </p:cNvPr>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60458" name="Rectangle 40">
              <a:extLst>
                <a:ext uri="{FF2B5EF4-FFF2-40B4-BE49-F238E27FC236}">
                  <a16:creationId xmlns:a16="http://schemas.microsoft.com/office/drawing/2014/main" id="{67DEA1E6-134A-4249-9D5D-F927F5E3908F}"/>
                </a:ext>
              </a:extLst>
            </p:cNvPr>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hangingPunct="0">
                <a:defRPr/>
              </a:pPr>
              <a:r>
                <a:rPr lang="en-US" sz="1600">
                  <a:latin typeface="+mj-lt"/>
                </a:rPr>
                <a:t>cache</a:t>
              </a:r>
            </a:p>
          </p:txBody>
        </p:sp>
        <p:sp>
          <p:nvSpPr>
            <p:cNvPr id="60459" name="Rectangle 41">
              <a:extLst>
                <a:ext uri="{FF2B5EF4-FFF2-40B4-BE49-F238E27FC236}">
                  <a16:creationId xmlns:a16="http://schemas.microsoft.com/office/drawing/2014/main" id="{6DB06B59-A92C-4BBE-84EE-9D56F67DE277}"/>
                </a:ext>
              </a:extLst>
            </p:cNvPr>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grpSp>
      <p:sp>
        <p:nvSpPr>
          <p:cNvPr id="60460" name="Rectangle 42">
            <a:extLst>
              <a:ext uri="{FF2B5EF4-FFF2-40B4-BE49-F238E27FC236}">
                <a16:creationId xmlns:a16="http://schemas.microsoft.com/office/drawing/2014/main" id="{68419FAA-6DD6-4F77-8BD9-8A343BD46D7C}"/>
              </a:ext>
            </a:extLst>
          </p:cNvPr>
          <p:cNvSpPr>
            <a:spLocks noChangeArrowheads="1"/>
          </p:cNvSpPr>
          <p:nvPr/>
        </p:nvSpPr>
        <p:spPr bwMode="auto">
          <a:xfrm>
            <a:off x="3541713" y="4405313"/>
            <a:ext cx="406400" cy="449262"/>
          </a:xfrm>
          <a:prstGeom prst="rect">
            <a:avLst/>
          </a:prstGeom>
          <a:solidFill>
            <a:schemeClr val="accent1"/>
          </a:solidFill>
          <a:ln w="2857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60461" name="Text Box 43">
            <a:extLst>
              <a:ext uri="{FF2B5EF4-FFF2-40B4-BE49-F238E27FC236}">
                <a16:creationId xmlns:a16="http://schemas.microsoft.com/office/drawing/2014/main" id="{F470495E-815E-4FBF-8851-0923D5C0B65D}"/>
              </a:ext>
            </a:extLst>
          </p:cNvPr>
          <p:cNvSpPr txBox="1">
            <a:spLocks noChangeArrowheads="1"/>
          </p:cNvSpPr>
          <p:nvPr/>
        </p:nvSpPr>
        <p:spPr bwMode="auto">
          <a:xfrm>
            <a:off x="3598863" y="4451350"/>
            <a:ext cx="339725" cy="396875"/>
          </a:xfrm>
          <a:prstGeom prst="rect">
            <a:avLst/>
          </a:prstGeom>
          <a:noFill/>
          <a:ln w="9525">
            <a:noFill/>
            <a:miter lim="800000"/>
            <a:headEnd/>
            <a:tailEnd/>
          </a:ln>
        </p:spPr>
        <p:txBody>
          <a:bodyPr wrap="none">
            <a:spAutoFit/>
          </a:bodyPr>
          <a:lstStyle/>
          <a:p>
            <a:pPr algn="r" eaLnBrk="0" hangingPunct="0">
              <a:defRPr/>
            </a:pPr>
            <a:r>
              <a:rPr lang="en-US" sz="2000" b="1">
                <a:latin typeface="+mj-lt"/>
              </a:rPr>
              <a:t>1</a:t>
            </a:r>
          </a:p>
        </p:txBody>
      </p:sp>
      <p:sp>
        <p:nvSpPr>
          <p:cNvPr id="60462" name="Text Box 44">
            <a:extLst>
              <a:ext uri="{FF2B5EF4-FFF2-40B4-BE49-F238E27FC236}">
                <a16:creationId xmlns:a16="http://schemas.microsoft.com/office/drawing/2014/main" id="{CB49D2B5-CBCC-4FB2-B51E-B2A14E46D838}"/>
              </a:ext>
            </a:extLst>
          </p:cNvPr>
          <p:cNvSpPr txBox="1">
            <a:spLocks noChangeArrowheads="1"/>
          </p:cNvSpPr>
          <p:nvPr/>
        </p:nvSpPr>
        <p:spPr bwMode="auto">
          <a:xfrm>
            <a:off x="736600" y="5489575"/>
            <a:ext cx="2400300" cy="457200"/>
          </a:xfrm>
          <a:prstGeom prst="rect">
            <a:avLst/>
          </a:prstGeom>
          <a:noFill/>
          <a:ln w="9525">
            <a:noFill/>
            <a:miter lim="800000"/>
            <a:headEnd/>
            <a:tailEnd/>
          </a:ln>
        </p:spPr>
        <p:txBody>
          <a:bodyPr wrap="none">
            <a:spAutoFit/>
          </a:bodyPr>
          <a:lstStyle/>
          <a:p>
            <a:pPr algn="r" eaLnBrk="0" hangingPunct="0">
              <a:defRPr/>
            </a:pPr>
            <a:r>
              <a:rPr lang="en-US" sz="2400" b="1">
                <a:latin typeface="+mj-lt"/>
              </a:rPr>
              <a:t>shared counter</a:t>
            </a:r>
          </a:p>
        </p:txBody>
      </p:sp>
      <p:sp>
        <p:nvSpPr>
          <p:cNvPr id="60463" name="Line 45">
            <a:extLst>
              <a:ext uri="{FF2B5EF4-FFF2-40B4-BE49-F238E27FC236}">
                <a16:creationId xmlns:a16="http://schemas.microsoft.com/office/drawing/2014/main" id="{58FFD511-2D79-4CFC-B424-6F6A837DE5F1}"/>
              </a:ext>
            </a:extLst>
          </p:cNvPr>
          <p:cNvSpPr>
            <a:spLocks noChangeShapeType="1"/>
          </p:cNvSpPr>
          <p:nvPr/>
        </p:nvSpPr>
        <p:spPr bwMode="auto">
          <a:xfrm flipV="1">
            <a:off x="3013075" y="5026025"/>
            <a:ext cx="431800" cy="520700"/>
          </a:xfrm>
          <a:prstGeom prst="line">
            <a:avLst/>
          </a:prstGeom>
          <a:noFill/>
          <a:ln w="38100">
            <a:solidFill>
              <a:schemeClr val="tx1"/>
            </a:solidFill>
            <a:round/>
            <a:headEnd/>
            <a:tailEnd type="triangle" w="med" len="med"/>
          </a:ln>
        </p:spPr>
        <p:txBody>
          <a:bodyPr wrap="none" anchor="ctr"/>
          <a:lstStyle/>
          <a:p>
            <a:pPr>
              <a:defRPr/>
            </a:pPr>
            <a:endParaRPr lang="en-US">
              <a:latin typeface="+mj-lt"/>
            </a:endParaRPr>
          </a:p>
        </p:txBody>
      </p:sp>
      <p:sp>
        <p:nvSpPr>
          <p:cNvPr id="60464" name="Text Box 46">
            <a:extLst>
              <a:ext uri="{FF2B5EF4-FFF2-40B4-BE49-F238E27FC236}">
                <a16:creationId xmlns:a16="http://schemas.microsoft.com/office/drawing/2014/main" id="{39D7422C-7610-4AC2-A0C4-5C26A0CEFC25}"/>
              </a:ext>
            </a:extLst>
          </p:cNvPr>
          <p:cNvSpPr txBox="1">
            <a:spLocks noChangeArrowheads="1"/>
          </p:cNvSpPr>
          <p:nvPr/>
        </p:nvSpPr>
        <p:spPr bwMode="auto">
          <a:xfrm>
            <a:off x="6864350" y="4305300"/>
            <a:ext cx="1014413" cy="641350"/>
          </a:xfrm>
          <a:prstGeom prst="rect">
            <a:avLst/>
          </a:prstGeom>
          <a:noFill/>
          <a:ln w="9525">
            <a:noFill/>
            <a:miter lim="800000"/>
            <a:headEnd/>
            <a:tailEnd/>
          </a:ln>
        </p:spPr>
        <p:txBody>
          <a:bodyPr wrap="none">
            <a:spAutoFit/>
          </a:bodyPr>
          <a:lstStyle/>
          <a:p>
            <a:pPr algn="r" eaLnBrk="0" hangingPunct="0">
              <a:defRPr/>
            </a:pPr>
            <a:r>
              <a:rPr lang="en-US">
                <a:latin typeface="+mj-lt"/>
              </a:rPr>
              <a:t>shared </a:t>
            </a:r>
          </a:p>
          <a:p>
            <a:pPr algn="r" eaLnBrk="0" hangingPunct="0">
              <a:defRPr/>
            </a:pPr>
            <a:r>
              <a:rPr lang="en-US">
                <a:latin typeface="+mj-lt"/>
              </a:rPr>
              <a:t>memory</a:t>
            </a:r>
          </a:p>
        </p:txBody>
      </p:sp>
      <p:sp>
        <p:nvSpPr>
          <p:cNvPr id="34827" name="Text Box 47">
            <a:extLst>
              <a:ext uri="{FF2B5EF4-FFF2-40B4-BE49-F238E27FC236}">
                <a16:creationId xmlns:a16="http://schemas.microsoft.com/office/drawing/2014/main" id="{58ED84C4-D264-488C-B754-E22B81B3BD0B}"/>
              </a:ext>
            </a:extLst>
          </p:cNvPr>
          <p:cNvSpPr txBox="1">
            <a:spLocks noChangeArrowheads="1"/>
          </p:cNvSpPr>
          <p:nvPr/>
        </p:nvSpPr>
        <p:spPr bwMode="auto">
          <a:xfrm>
            <a:off x="327025" y="1387475"/>
            <a:ext cx="1128713" cy="862013"/>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r>
              <a:rPr lang="en-US" altLang="zh-CN" sz="500" b="1">
                <a:latin typeface="Courier New" panose="02070309020205020404" pitchFamily="49" charset="0"/>
                <a:ea typeface="宋体" panose="02010600030101010101" pitchFamily="2" charset="-122"/>
                <a:cs typeface="Courier New" panose="02070309020205020404" pitchFamily="49" charset="0"/>
              </a:rPr>
              <a:t>void</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 primePrint {</a:t>
            </a:r>
          </a:p>
          <a:p>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  int i = ThreadID.get(); // IDs in {0..9}</a:t>
            </a:r>
          </a:p>
          <a:p>
            <a:r>
              <a:rPr lang="en-US" altLang="zh-CN" sz="500" b="1">
                <a:latin typeface="Courier New" panose="02070309020205020404" pitchFamily="49" charset="0"/>
                <a:ea typeface="宋体" panose="02010600030101010101" pitchFamily="2" charset="-122"/>
                <a:cs typeface="Courier New" panose="02070309020205020404" pitchFamily="49" charset="0"/>
              </a:rPr>
              <a:t>  for</a:t>
            </a:r>
            <a:r>
              <a:rPr lang="en-US" altLang="zh-CN" sz="500" b="1">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(j = i*10</a:t>
            </a:r>
            <a:r>
              <a:rPr lang="en-US" altLang="zh-CN" sz="500" b="1" baseline="30000">
                <a:solidFill>
                  <a:srgbClr val="0000FF"/>
                </a:solidFill>
                <a:latin typeface="Courier New" panose="02070309020205020404" pitchFamily="49" charset="0"/>
                <a:ea typeface="宋体" panose="02010600030101010101" pitchFamily="2" charset="-122"/>
                <a:cs typeface="Courier New" panose="02070309020205020404" pitchFamily="49" charset="0"/>
              </a:rPr>
              <a:t>9</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+1, j&lt;(i+1)*10</a:t>
            </a:r>
            <a:r>
              <a:rPr lang="en-US" altLang="zh-CN" sz="500" b="1" baseline="30000">
                <a:solidFill>
                  <a:srgbClr val="0000FF"/>
                </a:solidFill>
                <a:latin typeface="Courier New" panose="02070309020205020404" pitchFamily="49" charset="0"/>
                <a:ea typeface="宋体" panose="02010600030101010101" pitchFamily="2" charset="-122"/>
                <a:cs typeface="Courier New" panose="02070309020205020404" pitchFamily="49" charset="0"/>
              </a:rPr>
              <a:t>9</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 j++) {</a:t>
            </a:r>
          </a:p>
          <a:p>
            <a:r>
              <a:rPr lang="en-US" altLang="zh-CN" sz="500" b="1">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500" b="1">
                <a:latin typeface="Courier New" panose="02070309020205020404" pitchFamily="49" charset="0"/>
                <a:ea typeface="宋体" panose="02010600030101010101" pitchFamily="2" charset="-122"/>
                <a:cs typeface="Courier New" panose="02070309020205020404" pitchFamily="49" charset="0"/>
              </a:rPr>
              <a:t>if</a:t>
            </a:r>
            <a:r>
              <a:rPr lang="en-US" altLang="zh-CN" sz="500" b="1">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(isPrime(j))</a:t>
            </a:r>
          </a:p>
          <a:p>
            <a:r>
              <a:rPr lang="en-US" altLang="zh-CN" sz="500" b="1">
                <a:solidFill>
                  <a:schemeClr val="accent2"/>
                </a:solidFill>
                <a:latin typeface="Courier New" panose="02070309020205020404" pitchFamily="49" charset="0"/>
                <a:ea typeface="宋体" panose="02010600030101010101" pitchFamily="2" charset="-122"/>
                <a:cs typeface="Courier New" panose="02070309020205020404" pitchFamily="49" charset="0"/>
              </a:rPr>
              <a:t>      </a:t>
            </a:r>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print(j);</a:t>
            </a:r>
          </a:p>
          <a:p>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r>
              <a:rPr lang="en-US" altLang="zh-CN" sz="5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60466" name="Text Box 49">
            <a:extLst>
              <a:ext uri="{FF2B5EF4-FFF2-40B4-BE49-F238E27FC236}">
                <a16:creationId xmlns:a16="http://schemas.microsoft.com/office/drawing/2014/main" id="{21FB532D-24CD-4F43-B704-839F94D04113}"/>
              </a:ext>
            </a:extLst>
          </p:cNvPr>
          <p:cNvSpPr txBox="1">
            <a:spLocks noChangeArrowheads="1"/>
          </p:cNvSpPr>
          <p:nvPr/>
        </p:nvSpPr>
        <p:spPr bwMode="auto">
          <a:xfrm>
            <a:off x="388938" y="2344738"/>
            <a:ext cx="903287" cy="461962"/>
          </a:xfrm>
          <a:prstGeom prst="rect">
            <a:avLst/>
          </a:prstGeom>
          <a:noFill/>
          <a:ln w="9525">
            <a:noFill/>
            <a:miter lim="800000"/>
            <a:headEnd/>
            <a:tailEnd/>
          </a:ln>
        </p:spPr>
        <p:txBody>
          <a:bodyPr wrap="none">
            <a:spAutoFit/>
          </a:bodyPr>
          <a:lstStyle/>
          <a:p>
            <a:pPr algn="r" eaLnBrk="0" hangingPunct="0">
              <a:defRPr/>
            </a:pPr>
            <a:r>
              <a:rPr lang="en-US" sz="2400" b="1">
                <a:latin typeface="+mj-lt"/>
              </a:rPr>
              <a:t>code</a:t>
            </a:r>
          </a:p>
        </p:txBody>
      </p:sp>
      <p:grpSp>
        <p:nvGrpSpPr>
          <p:cNvPr id="34829" name="Group 56">
            <a:extLst>
              <a:ext uri="{FF2B5EF4-FFF2-40B4-BE49-F238E27FC236}">
                <a16:creationId xmlns:a16="http://schemas.microsoft.com/office/drawing/2014/main" id="{D1746BA5-4BDC-4B8D-B7AD-03A261400512}"/>
              </a:ext>
            </a:extLst>
          </p:cNvPr>
          <p:cNvGrpSpPr>
            <a:grpSpLocks/>
          </p:cNvGrpSpPr>
          <p:nvPr/>
        </p:nvGrpSpPr>
        <p:grpSpPr bwMode="auto">
          <a:xfrm rot="476291">
            <a:off x="1574800" y="1760538"/>
            <a:ext cx="4419600" cy="481012"/>
            <a:chOff x="937" y="1182"/>
            <a:chExt cx="2784" cy="303"/>
          </a:xfrm>
        </p:grpSpPr>
        <p:sp>
          <p:nvSpPr>
            <p:cNvPr id="60468" name="Freeform 51">
              <a:extLst>
                <a:ext uri="{FF2B5EF4-FFF2-40B4-BE49-F238E27FC236}">
                  <a16:creationId xmlns:a16="http://schemas.microsoft.com/office/drawing/2014/main" id="{ECC74C67-5E99-4CA3-944F-E7128346426D}"/>
                </a:ext>
              </a:extLst>
            </p:cNvPr>
            <p:cNvSpPr>
              <a:spLocks/>
            </p:cNvSpPr>
            <p:nvPr/>
          </p:nvSpPr>
          <p:spPr bwMode="auto">
            <a:xfrm>
              <a:off x="942" y="1296"/>
              <a:ext cx="2098" cy="121"/>
            </a:xfrm>
            <a:custGeom>
              <a:avLst/>
              <a:gdLst>
                <a:gd name="T0" fmla="*/ 0 w 2181"/>
                <a:gd name="T1" fmla="*/ 17 h 166"/>
                <a:gd name="T2" fmla="*/ 1387 w 2181"/>
                <a:gd name="T3" fmla="*/ 1 h 166"/>
                <a:gd name="T4" fmla="*/ 1653 w 2181"/>
                <a:gd name="T5" fmla="*/ 1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60469" name="Freeform 52">
              <a:extLst>
                <a:ext uri="{FF2B5EF4-FFF2-40B4-BE49-F238E27FC236}">
                  <a16:creationId xmlns:a16="http://schemas.microsoft.com/office/drawing/2014/main" id="{DC837707-E094-42C3-B046-506039513BC4}"/>
                </a:ext>
              </a:extLst>
            </p:cNvPr>
            <p:cNvSpPr>
              <a:spLocks/>
            </p:cNvSpPr>
            <p:nvPr/>
          </p:nvSpPr>
          <p:spPr bwMode="auto">
            <a:xfrm>
              <a:off x="937" y="1181"/>
              <a:ext cx="2784" cy="156"/>
            </a:xfrm>
            <a:custGeom>
              <a:avLst/>
              <a:gdLst>
                <a:gd name="T0" fmla="*/ 0 w 2181"/>
                <a:gd name="T1" fmla="*/ 102 h 166"/>
                <a:gd name="T2" fmla="*/ 10048 w 2181"/>
                <a:gd name="T3" fmla="*/ 1 h 166"/>
                <a:gd name="T4" fmla="*/ 11966 w 2181"/>
                <a:gd name="T5" fmla="*/ 108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60470" name="Freeform 55">
              <a:extLst>
                <a:ext uri="{FF2B5EF4-FFF2-40B4-BE49-F238E27FC236}">
                  <a16:creationId xmlns:a16="http://schemas.microsoft.com/office/drawing/2014/main" id="{D246CA34-21E6-4F80-9017-DF27C807B581}"/>
                </a:ext>
              </a:extLst>
            </p:cNvPr>
            <p:cNvSpPr>
              <a:spLocks/>
            </p:cNvSpPr>
            <p:nvPr/>
          </p:nvSpPr>
          <p:spPr bwMode="auto">
            <a:xfrm>
              <a:off x="956" y="1391"/>
              <a:ext cx="1377" cy="94"/>
            </a:xfrm>
            <a:custGeom>
              <a:avLst/>
              <a:gdLst>
                <a:gd name="T0" fmla="*/ 0 w 2181"/>
                <a:gd name="T1" fmla="*/ 3 h 166"/>
                <a:gd name="T2" fmla="*/ 73 w 2181"/>
                <a:gd name="T3" fmla="*/ 1 h 166"/>
                <a:gd name="T4" fmla="*/ 86 w 2181"/>
                <a:gd name="T5" fmla="*/ 3 h 166"/>
                <a:gd name="T6" fmla="*/ 0 60000 65536"/>
                <a:gd name="T7" fmla="*/ 0 60000 65536"/>
                <a:gd name="T8" fmla="*/ 0 60000 65536"/>
                <a:gd name="T9" fmla="*/ 0 w 2181"/>
                <a:gd name="T10" fmla="*/ 0 h 166"/>
                <a:gd name="T11" fmla="*/ 2181 w 2181"/>
                <a:gd name="T12" fmla="*/ 166 h 166"/>
              </a:gdLst>
              <a:ahLst/>
              <a:cxnLst>
                <a:cxn ang="T6">
                  <a:pos x="T0" y="T1"/>
                </a:cxn>
                <a:cxn ang="T7">
                  <a:pos x="T2" y="T3"/>
                </a:cxn>
                <a:cxn ang="T8">
                  <a:pos x="T4" y="T5"/>
                </a:cxn>
              </a:cxnLst>
              <a:rect l="T9" t="T10" r="T11" b="T12"/>
              <a:pathLst>
                <a:path w="2181" h="166">
                  <a:moveTo>
                    <a:pt x="0" y="157"/>
                  </a:moveTo>
                  <a:cubicBezTo>
                    <a:pt x="729" y="78"/>
                    <a:pt x="1459" y="0"/>
                    <a:pt x="1820" y="1"/>
                  </a:cubicBezTo>
                  <a:cubicBezTo>
                    <a:pt x="2181" y="2"/>
                    <a:pt x="2174" y="84"/>
                    <a:pt x="2167" y="166"/>
                  </a:cubicBezTo>
                </a:path>
              </a:pathLst>
            </a:custGeom>
            <a:noFill/>
            <a:ln w="38100">
              <a:solidFill>
                <a:schemeClr val="tx1"/>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grpSp>
      <p:sp>
        <p:nvSpPr>
          <p:cNvPr id="60471" name="Text Box 57">
            <a:extLst>
              <a:ext uri="{FF2B5EF4-FFF2-40B4-BE49-F238E27FC236}">
                <a16:creationId xmlns:a16="http://schemas.microsoft.com/office/drawing/2014/main" id="{4CBF5175-ABBC-4DEC-B7C8-1C52CA44E4AD}"/>
              </a:ext>
            </a:extLst>
          </p:cNvPr>
          <p:cNvSpPr txBox="1">
            <a:spLocks noChangeArrowheads="1"/>
          </p:cNvSpPr>
          <p:nvPr/>
        </p:nvSpPr>
        <p:spPr bwMode="auto">
          <a:xfrm>
            <a:off x="7464425" y="1751013"/>
            <a:ext cx="1519238" cy="830262"/>
          </a:xfrm>
          <a:prstGeom prst="rect">
            <a:avLst/>
          </a:prstGeom>
          <a:noFill/>
          <a:ln w="9525">
            <a:noFill/>
            <a:miter lim="800000"/>
            <a:headEnd/>
            <a:tailEnd/>
          </a:ln>
        </p:spPr>
        <p:txBody>
          <a:bodyPr wrap="none">
            <a:spAutoFit/>
          </a:bodyPr>
          <a:lstStyle/>
          <a:p>
            <a:pPr eaLnBrk="0" hangingPunct="0">
              <a:defRPr/>
            </a:pPr>
            <a:r>
              <a:rPr lang="en-US" sz="2400" b="1">
                <a:latin typeface="+mj-lt"/>
              </a:rPr>
              <a:t>Local </a:t>
            </a:r>
          </a:p>
          <a:p>
            <a:pPr eaLnBrk="0" hangingPunct="0">
              <a:defRPr/>
            </a:pPr>
            <a:r>
              <a:rPr lang="en-US" sz="2400" b="1">
                <a:latin typeface="+mj-lt"/>
              </a:rPr>
              <a:t>variables</a:t>
            </a:r>
          </a:p>
        </p:txBody>
      </p:sp>
      <p:sp>
        <p:nvSpPr>
          <p:cNvPr id="60472" name="Line 58">
            <a:extLst>
              <a:ext uri="{FF2B5EF4-FFF2-40B4-BE49-F238E27FC236}">
                <a16:creationId xmlns:a16="http://schemas.microsoft.com/office/drawing/2014/main" id="{507EE781-017E-4F07-A004-635F6B90330C}"/>
              </a:ext>
            </a:extLst>
          </p:cNvPr>
          <p:cNvSpPr>
            <a:spLocks noChangeShapeType="1"/>
          </p:cNvSpPr>
          <p:nvPr/>
        </p:nvSpPr>
        <p:spPr bwMode="auto">
          <a:xfrm flipH="1">
            <a:off x="6545263" y="2249488"/>
            <a:ext cx="928687" cy="609600"/>
          </a:xfrm>
          <a:prstGeom prst="line">
            <a:avLst/>
          </a:prstGeom>
          <a:noFill/>
          <a:ln w="38100">
            <a:solidFill>
              <a:schemeClr val="tx1"/>
            </a:solidFill>
            <a:round/>
            <a:headEnd/>
            <a:tailEnd type="triangle" w="med" len="med"/>
          </a:ln>
        </p:spPr>
        <p:txBody>
          <a:bodyPr wrap="none" anchor="ctr"/>
          <a:lstStyle/>
          <a:p>
            <a:pPr>
              <a:defRPr/>
            </a:pPr>
            <a:endParaRPr lang="en-US">
              <a:latin typeface="+mj-lt"/>
            </a:endParaRPr>
          </a:p>
        </p:txBody>
      </p:sp>
      <p:sp>
        <p:nvSpPr>
          <p:cNvPr id="60473" name="Line 59">
            <a:extLst>
              <a:ext uri="{FF2B5EF4-FFF2-40B4-BE49-F238E27FC236}">
                <a16:creationId xmlns:a16="http://schemas.microsoft.com/office/drawing/2014/main" id="{E03E1FC5-B5C8-4421-9BE5-B9B92F406797}"/>
              </a:ext>
            </a:extLst>
          </p:cNvPr>
          <p:cNvSpPr>
            <a:spLocks noChangeShapeType="1"/>
          </p:cNvSpPr>
          <p:nvPr/>
        </p:nvSpPr>
        <p:spPr bwMode="auto">
          <a:xfrm flipH="1">
            <a:off x="6596063" y="2417763"/>
            <a:ext cx="858837" cy="768350"/>
          </a:xfrm>
          <a:prstGeom prst="line">
            <a:avLst/>
          </a:prstGeom>
          <a:noFill/>
          <a:ln w="38100">
            <a:solidFill>
              <a:schemeClr val="tx1"/>
            </a:solidFill>
            <a:round/>
            <a:headEnd/>
            <a:tailEnd type="triangle" w="med" len="med"/>
          </a:ln>
        </p:spPr>
        <p:txBody>
          <a:bodyPr wrap="none" anchor="ctr"/>
          <a:lstStyle/>
          <a:p>
            <a:pPr>
              <a:defRPr/>
            </a:pPr>
            <a:endParaRPr lang="en-US">
              <a:latin typeface="+mj-lt"/>
            </a:endParaRPr>
          </a:p>
        </p:txBody>
      </p:sp>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77C5DFD8-8057-484B-9C3C-97B11264A01D}"/>
              </a:ext>
            </a:extLst>
          </p:cNvPr>
          <p:cNvSpPr>
            <a:spLocks noGrp="1"/>
          </p:cNvSpPr>
          <p:nvPr>
            <p:ph type="ftr" sz="quarter" idx="10"/>
          </p:nvPr>
        </p:nvSpPr>
        <p:spPr/>
        <p:txBody>
          <a:bodyPr/>
          <a:lstStyle/>
          <a:p>
            <a:pPr>
              <a:defRPr/>
            </a:pPr>
            <a:r>
              <a:rPr lang="en-US">
                <a:latin typeface="+mj-lt"/>
              </a:rPr>
              <a:t>Art of Multiprocessor Programming</a:t>
            </a:r>
          </a:p>
        </p:txBody>
      </p:sp>
      <p:sp>
        <p:nvSpPr>
          <p:cNvPr id="35843" name="Slide Number Placeholder 3">
            <a:extLst>
              <a:ext uri="{FF2B5EF4-FFF2-40B4-BE49-F238E27FC236}">
                <a16:creationId xmlns:a16="http://schemas.microsoft.com/office/drawing/2014/main" id="{0D57E72A-3A25-4F0B-A1DF-5D2C2BF0659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9EB8312-3A08-4969-A6EA-A3A9A3CDE8E5}" type="slidenum">
              <a:rPr lang="ar-SA" altLang="zh-CN" sz="1400">
                <a:latin typeface="Comic Sans MS" panose="030F0702030302020204" pitchFamily="66" charset="0"/>
              </a:rPr>
              <a:pPr algn="r"/>
              <a:t>29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5844" name="Rectangle 2">
            <a:extLst>
              <a:ext uri="{FF2B5EF4-FFF2-40B4-BE49-F238E27FC236}">
                <a16:creationId xmlns:a16="http://schemas.microsoft.com/office/drawing/2014/main" id="{7BD1A301-8AB1-498C-8294-B52B0725EBC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Procedure for Thread </a:t>
            </a:r>
            <a:r>
              <a:rPr lang="en-US" altLang="zh-CN" i="1">
                <a:ea typeface="宋体" panose="02010600030101010101" pitchFamily="2" charset="-122"/>
              </a:rPr>
              <a:t>i</a:t>
            </a:r>
            <a:endParaRPr lang="en-US" altLang="zh-CN">
              <a:ea typeface="宋体" panose="02010600030101010101" pitchFamily="2" charset="-122"/>
            </a:endParaRPr>
          </a:p>
        </p:txBody>
      </p:sp>
      <p:sp>
        <p:nvSpPr>
          <p:cNvPr id="62469" name="Text Box 3">
            <a:extLst>
              <a:ext uri="{FF2B5EF4-FFF2-40B4-BE49-F238E27FC236}">
                <a16:creationId xmlns:a16="http://schemas.microsoft.com/office/drawing/2014/main" id="{D79ABC6E-EA31-40AA-AB96-2B2FFB2BB279}"/>
              </a:ext>
            </a:extLst>
          </p:cNvPr>
          <p:cNvSpPr txBox="1">
            <a:spLocks noChangeArrowheads="1"/>
          </p:cNvSpPr>
          <p:nvPr/>
        </p:nvSpPr>
        <p:spPr bwMode="auto">
          <a:xfrm>
            <a:off x="914400" y="2133600"/>
            <a:ext cx="7445375" cy="3675063"/>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Counter </a:t>
            </a:r>
            <a:r>
              <a:rPr lang="en-US" sz="2400" b="1" dirty="0" err="1">
                <a:solidFill>
                  <a:schemeClr val="bg1">
                    <a:lumMod val="50000"/>
                  </a:schemeClr>
                </a:solidFill>
                <a:latin typeface="Courier New" pitchFamily="49" charset="0"/>
                <a:cs typeface="Courier New" pitchFamily="49" charset="0"/>
              </a:rPr>
              <a:t>counter</a:t>
            </a:r>
            <a:r>
              <a:rPr lang="en-US" sz="2400" b="1" dirty="0">
                <a:solidFill>
                  <a:schemeClr val="bg1">
                    <a:lumMod val="50000"/>
                  </a:schemeClr>
                </a:solidFill>
                <a:latin typeface="Courier New" pitchFamily="49" charset="0"/>
                <a:cs typeface="Courier New" pitchFamily="49" charset="0"/>
              </a:rPr>
              <a:t> = new Counter(1);</a:t>
            </a:r>
          </a:p>
          <a:p>
            <a:pPr>
              <a:defRPr/>
            </a:pPr>
            <a:r>
              <a:rPr lang="en-US" sz="2400" b="1" dirty="0">
                <a:solidFill>
                  <a:schemeClr val="bg1">
                    <a:lumMod val="50000"/>
                  </a:schemeClr>
                </a:solidFill>
                <a:latin typeface="Courier New" pitchFamily="49" charset="0"/>
                <a:cs typeface="Courier New" pitchFamily="49" charset="0"/>
              </a:rPr>
              <a:t>    </a:t>
            </a:r>
            <a:endParaRPr lang="en-US" sz="2400" b="1" i="1" dirty="0">
              <a:solidFill>
                <a:schemeClr val="bg1">
                  <a:lumMod val="50000"/>
                </a:schemeClr>
              </a:solidFill>
              <a:latin typeface="Courier New" pitchFamily="49" charset="0"/>
              <a:cs typeface="Courier New" pitchFamily="49" charset="0"/>
            </a:endParaRPr>
          </a:p>
          <a:p>
            <a:pPr>
              <a:defRPr/>
            </a:pPr>
            <a:r>
              <a:rPr lang="en-US" sz="2400" b="1" dirty="0">
                <a:solidFill>
                  <a:schemeClr val="bg1">
                    <a:lumMod val="50000"/>
                  </a:schemeClr>
                </a:solidFill>
                <a:latin typeface="Courier New" pitchFamily="49" charset="0"/>
                <a:cs typeface="Courier New" pitchFamily="49" charset="0"/>
              </a:rPr>
              <a:t>void </a:t>
            </a:r>
            <a:r>
              <a:rPr lang="en-US" sz="2400" b="1" dirty="0" err="1">
                <a:solidFill>
                  <a:schemeClr val="bg1">
                    <a:lumMod val="50000"/>
                  </a:schemeClr>
                </a:solidFill>
                <a:latin typeface="Courier New" pitchFamily="49" charset="0"/>
                <a:cs typeface="Courier New" pitchFamily="49" charset="0"/>
              </a:rPr>
              <a:t>primePrint</a:t>
            </a: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  long j = 0;</a:t>
            </a:r>
          </a:p>
          <a:p>
            <a:pPr>
              <a:defRPr/>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while</a:t>
            </a:r>
            <a:r>
              <a:rPr lang="en-US" sz="2400" b="1" dirty="0">
                <a:solidFill>
                  <a:srgbClr val="0000FF"/>
                </a:solidFill>
                <a:latin typeface="Courier New" pitchFamily="49" charset="0"/>
                <a:cs typeface="Courier New" pitchFamily="49" charset="0"/>
              </a:rPr>
              <a:t> (j &lt; 10</a:t>
            </a:r>
            <a:r>
              <a:rPr lang="en-US" sz="2400" b="1" baseline="30000" dirty="0">
                <a:solidFill>
                  <a:srgbClr val="0000FF"/>
                </a:solidFill>
                <a:latin typeface="Courier New" pitchFamily="49" charset="0"/>
                <a:cs typeface="Courier New" pitchFamily="49" charset="0"/>
              </a:rPr>
              <a:t>10</a:t>
            </a:r>
            <a:r>
              <a:rPr lang="en-US" sz="2400" b="1" dirty="0">
                <a:solidFill>
                  <a:srgbClr val="0000FF"/>
                </a:solidFill>
                <a:latin typeface="Courier New" pitchFamily="49" charset="0"/>
                <a:cs typeface="Courier New" pitchFamily="49" charset="0"/>
              </a:rPr>
              <a:t>) {</a:t>
            </a:r>
          </a:p>
          <a:p>
            <a:pPr>
              <a:defRPr/>
            </a:pPr>
            <a:r>
              <a:rPr lang="en-US" sz="2400" b="1" dirty="0">
                <a:solidFill>
                  <a:srgbClr val="0000FF"/>
                </a:solidFill>
                <a:latin typeface="Courier New" pitchFamily="49" charset="0"/>
                <a:cs typeface="Courier New" pitchFamily="49" charset="0"/>
              </a:rPr>
              <a:t>    </a:t>
            </a:r>
            <a:r>
              <a:rPr lang="en-US" sz="2400" b="1" dirty="0">
                <a:solidFill>
                  <a:schemeClr val="bg1">
                    <a:lumMod val="50000"/>
                  </a:schemeClr>
                </a:solidFill>
                <a:latin typeface="Courier New" pitchFamily="49" charset="0"/>
                <a:cs typeface="Courier New" pitchFamily="49" charset="0"/>
              </a:rPr>
              <a:t>j = </a:t>
            </a:r>
            <a:r>
              <a:rPr lang="en-US" sz="2400" b="1" dirty="0" err="1">
                <a:solidFill>
                  <a:schemeClr val="bg1">
                    <a:lumMod val="50000"/>
                  </a:schemeClr>
                </a:solidFill>
                <a:latin typeface="Courier New" pitchFamily="49" charset="0"/>
                <a:cs typeface="Courier New" pitchFamily="49" charset="0"/>
              </a:rPr>
              <a:t>counter.getAndIncrement</a:t>
            </a:r>
            <a:r>
              <a:rPr lang="en-US" sz="2400" b="1" dirty="0">
                <a:solidFill>
                  <a:schemeClr val="bg1">
                    <a:lumMod val="50000"/>
                  </a:schemeClr>
                </a:solidFill>
                <a:latin typeface="Courier New" pitchFamily="49" charset="0"/>
                <a:cs typeface="Courier New" pitchFamily="49" charset="0"/>
              </a:rPr>
              <a:t>();</a:t>
            </a:r>
          </a:p>
          <a:p>
            <a:pPr>
              <a:defRPr/>
            </a:pPr>
            <a:r>
              <a:rPr lang="en-US" sz="2400" b="1" dirty="0">
                <a:solidFill>
                  <a:schemeClr val="bg1">
                    <a:lumMod val="50000"/>
                  </a:schemeClr>
                </a:solidFill>
                <a:latin typeface="Courier New" pitchFamily="49" charset="0"/>
                <a:cs typeface="Courier New" pitchFamily="49" charset="0"/>
              </a:rPr>
              <a:t>    if (</a:t>
            </a:r>
            <a:r>
              <a:rPr lang="en-US" sz="2400" b="1" dirty="0" err="1">
                <a:solidFill>
                  <a:schemeClr val="bg1">
                    <a:lumMod val="50000"/>
                  </a:schemeClr>
                </a:solidFill>
                <a:latin typeface="Courier New" pitchFamily="49" charset="0"/>
                <a:cs typeface="Courier New" pitchFamily="49" charset="0"/>
              </a:rPr>
              <a:t>isPrime</a:t>
            </a:r>
            <a:r>
              <a:rPr lang="en-US" sz="2400" b="1" dirty="0">
                <a:solidFill>
                  <a:schemeClr val="bg1">
                    <a:lumMod val="50000"/>
                  </a:schemeClr>
                </a:solidFill>
                <a:latin typeface="Courier New" pitchFamily="49" charset="0"/>
                <a:cs typeface="Courier New" pitchFamily="49" charset="0"/>
              </a:rPr>
              <a:t>(j))</a:t>
            </a:r>
          </a:p>
          <a:p>
            <a:pPr>
              <a:defRPr/>
            </a:pPr>
            <a:r>
              <a:rPr lang="en-US" sz="2400" b="1" dirty="0">
                <a:solidFill>
                  <a:schemeClr val="bg1">
                    <a:lumMod val="50000"/>
                  </a:schemeClr>
                </a:solidFill>
                <a:latin typeface="Courier New" pitchFamily="49" charset="0"/>
                <a:cs typeface="Courier New" pitchFamily="49" charset="0"/>
              </a:rPr>
              <a:t>      print(j);</a:t>
            </a:r>
          </a:p>
          <a:p>
            <a:pPr>
              <a:defRPr/>
            </a:pP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a:t>
            </a:r>
          </a:p>
        </p:txBody>
      </p:sp>
      <p:sp>
        <p:nvSpPr>
          <p:cNvPr id="62470" name="Text Box 11">
            <a:extLst>
              <a:ext uri="{FF2B5EF4-FFF2-40B4-BE49-F238E27FC236}">
                <a16:creationId xmlns:a16="http://schemas.microsoft.com/office/drawing/2014/main" id="{8E79C939-831B-460C-8C11-BF55601FEA21}"/>
              </a:ext>
            </a:extLst>
          </p:cNvPr>
          <p:cNvSpPr txBox="1">
            <a:spLocks noChangeArrowheads="1"/>
          </p:cNvSpPr>
          <p:nvPr/>
        </p:nvSpPr>
        <p:spPr bwMode="auto">
          <a:xfrm>
            <a:off x="5087938" y="4659313"/>
            <a:ext cx="3505200" cy="946150"/>
          </a:xfrm>
          <a:prstGeom prst="rect">
            <a:avLst/>
          </a:prstGeom>
          <a:noFill/>
          <a:ln w="9525">
            <a:noFill/>
            <a:miter lim="800000"/>
            <a:headEnd/>
            <a:tailEnd/>
          </a:ln>
        </p:spPr>
        <p:txBody>
          <a:bodyPr>
            <a:spAutoFit/>
          </a:bodyPr>
          <a:lstStyle/>
          <a:p>
            <a:pPr algn="ctr" eaLnBrk="0" hangingPunct="0">
              <a:defRPr/>
            </a:pPr>
            <a:r>
              <a:rPr lang="en-US" sz="2800" b="1" dirty="0">
                <a:solidFill>
                  <a:srgbClr val="FF0000"/>
                </a:solidFill>
                <a:latin typeface="+mj-lt"/>
              </a:rPr>
              <a:t>Stop when every value taken</a:t>
            </a:r>
          </a:p>
        </p:txBody>
      </p:sp>
      <p:sp>
        <p:nvSpPr>
          <p:cNvPr id="35847" name="AutoShape 12">
            <a:extLst>
              <a:ext uri="{FF2B5EF4-FFF2-40B4-BE49-F238E27FC236}">
                <a16:creationId xmlns:a16="http://schemas.microsoft.com/office/drawing/2014/main" id="{1A6766E2-A13C-4666-A2C5-D965CD5A13EE}"/>
              </a:ext>
            </a:extLst>
          </p:cNvPr>
          <p:cNvSpPr>
            <a:spLocks noChangeArrowheads="1"/>
          </p:cNvSpPr>
          <p:nvPr/>
        </p:nvSpPr>
        <p:spPr bwMode="auto">
          <a:xfrm>
            <a:off x="1219200" y="3429000"/>
            <a:ext cx="3505200" cy="463550"/>
          </a:xfrm>
          <a:prstGeom prst="wedgeRoundRectCallout">
            <a:avLst>
              <a:gd name="adj1" fmla="val 68069"/>
              <a:gd name="adj2" fmla="val 23219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4" name="Rectangle 6">
            <a:extLst>
              <a:ext uri="{FF2B5EF4-FFF2-40B4-BE49-F238E27FC236}">
                <a16:creationId xmlns:a16="http://schemas.microsoft.com/office/drawing/2014/main" id="{9CC10923-3ECC-4D2A-A62D-11555D85D778}"/>
              </a:ext>
            </a:extLst>
          </p:cNvPr>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7176" name="TextBox 8">
            <a:extLst>
              <a:ext uri="{FF2B5EF4-FFF2-40B4-BE49-F238E27FC236}">
                <a16:creationId xmlns:a16="http://schemas.microsoft.com/office/drawing/2014/main" id="{D6C49FC4-D07C-4496-969D-D762AB17D36E}"/>
              </a:ext>
            </a:extLst>
          </p:cNvPr>
          <p:cNvSpPr txBox="1">
            <a:spLocks noChangeArrowheads="1"/>
          </p:cNvSpPr>
          <p:nvPr>
            <p:custDataLst>
              <p:tags r:id="rId1"/>
            </p:custDataLst>
          </p:nvPr>
        </p:nvSpPr>
        <p:spPr bwMode="auto">
          <a:xfrm>
            <a:off x="0" y="71120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ea typeface="宋体" panose="02010600030101010101" pitchFamily="2" charset="-122"/>
              </a:rPr>
              <a:t>TexPoint fonts used in EMF. </a:t>
            </a:r>
          </a:p>
          <a:p>
            <a:pPr eaLnBrk="1" hangingPunct="1"/>
            <a:r>
              <a:rPr lang="en-US" altLang="zh-CN">
                <a:ea typeface="宋体" panose="02010600030101010101" pitchFamily="2" charset="-122"/>
              </a:rPr>
              <a:t>Read the TexPoint manual before you delete this box.: </a:t>
            </a:r>
            <a:r>
              <a:rPr lang="en-US" altLang="zh-CN">
                <a:latin typeface="CMR10"/>
                <a:ea typeface="宋体" panose="02010600030101010101" pitchFamily="2" charset="-122"/>
              </a:rPr>
              <a:t>A</a:t>
            </a:r>
            <a:r>
              <a:rPr lang="en-US" altLang="zh-CN">
                <a:latin typeface="CMSY10ORIG"/>
                <a:ea typeface="宋体" panose="02010600030101010101" pitchFamily="2" charset="-122"/>
              </a:rPr>
              <a:t>A</a:t>
            </a:r>
            <a:r>
              <a:rPr lang="en-US" altLang="zh-CN">
                <a:latin typeface="CMMI10"/>
                <a:ea typeface="宋体" panose="02010600030101010101" pitchFamily="2" charset="-122"/>
              </a:rPr>
              <a:t>A</a:t>
            </a:r>
            <a:r>
              <a:rPr lang="en-US" altLang="zh-CN">
                <a:latin typeface="CMMI7"/>
                <a:ea typeface="宋体" panose="02010600030101010101" pitchFamily="2" charset="-122"/>
              </a:rPr>
              <a:t>A</a:t>
            </a:r>
            <a:endParaRPr lang="en-US" altLang="zh-CN">
              <a:ea typeface="宋体" panose="02010600030101010101" pitchFamily="2" charset="-122"/>
            </a:endParaRPr>
          </a:p>
        </p:txBody>
      </p:sp>
      <p:sp>
        <p:nvSpPr>
          <p:cNvPr id="2" name="标题 1">
            <a:extLst>
              <a:ext uri="{FF2B5EF4-FFF2-40B4-BE49-F238E27FC236}">
                <a16:creationId xmlns:a16="http://schemas.microsoft.com/office/drawing/2014/main" id="{FA98CAA9-FEC7-4A92-9D1C-6501F3AF4C79}"/>
              </a:ext>
            </a:extLst>
          </p:cNvPr>
          <p:cNvSpPr>
            <a:spLocks noGrp="1"/>
          </p:cNvSpPr>
          <p:nvPr>
            <p:ph type="title"/>
          </p:nvPr>
        </p:nvSpPr>
        <p:spPr/>
        <p:txBody>
          <a:bodyPr/>
          <a:lstStyle/>
          <a:p>
            <a:r>
              <a:rPr lang="en-US" altLang="zh-CN" dirty="0"/>
              <a:t>Course Requirements</a:t>
            </a:r>
            <a:endParaRPr lang="zh-CN" altLang="en-US" dirty="0"/>
          </a:p>
        </p:txBody>
      </p:sp>
      <p:sp>
        <p:nvSpPr>
          <p:cNvPr id="3" name="内容占位符 2">
            <a:extLst>
              <a:ext uri="{FF2B5EF4-FFF2-40B4-BE49-F238E27FC236}">
                <a16:creationId xmlns:a16="http://schemas.microsoft.com/office/drawing/2014/main" id="{ABA0311B-C89E-4C25-8C6C-B29E30678F7C}"/>
              </a:ext>
            </a:extLst>
          </p:cNvPr>
          <p:cNvSpPr>
            <a:spLocks noGrp="1"/>
          </p:cNvSpPr>
          <p:nvPr>
            <p:ph idx="1"/>
          </p:nvPr>
        </p:nvSpPr>
        <p:spPr/>
        <p:txBody>
          <a:bodyPr/>
          <a:lstStyle/>
          <a:p>
            <a:r>
              <a:rPr lang="en-US" altLang="zh-CN" dirty="0"/>
              <a:t>Grading</a:t>
            </a:r>
          </a:p>
          <a:p>
            <a:pPr lvl="1"/>
            <a:r>
              <a:rPr lang="en-US" altLang="zh-CN" dirty="0"/>
              <a:t>60% homework</a:t>
            </a:r>
          </a:p>
          <a:p>
            <a:pPr lvl="1"/>
            <a:r>
              <a:rPr lang="en-US" altLang="zh-CN" dirty="0"/>
              <a:t>40% final report (see the course webpage)</a:t>
            </a:r>
          </a:p>
          <a:p>
            <a:pPr lvl="5"/>
            <a:endParaRPr lang="en-US" altLang="zh-CN" dirty="0"/>
          </a:p>
          <a:p>
            <a:r>
              <a:rPr lang="en-US" altLang="zh-CN" dirty="0"/>
              <a:t>Class attendance is highly recommended</a:t>
            </a:r>
          </a:p>
          <a:p>
            <a:pPr lvl="5"/>
            <a:endParaRPr lang="en-US" altLang="zh-CN" dirty="0"/>
          </a:p>
          <a:p>
            <a:r>
              <a:rPr lang="en-US" altLang="zh-CN" dirty="0"/>
              <a:t>Homework: Problem sets</a:t>
            </a:r>
          </a:p>
          <a:p>
            <a:pPr lvl="1"/>
            <a:r>
              <a:rPr lang="en-US" altLang="zh-CN" dirty="0"/>
              <a:t>No cheating!  </a:t>
            </a:r>
          </a:p>
          <a:p>
            <a:pPr lvl="1"/>
            <a:r>
              <a:rPr lang="en-US" altLang="zh-CN" dirty="0"/>
              <a:t>No late (unless special reasons provided)</a:t>
            </a:r>
            <a:endParaRPr lang="zh-CN" altLang="en-US" dirty="0"/>
          </a:p>
        </p:txBody>
      </p:sp>
    </p:spTree>
    <p:extLst>
      <p:ext uri="{BB962C8B-B14F-4D97-AF65-F5344CB8AC3E}">
        <p14:creationId xmlns:p14="http://schemas.microsoft.com/office/powerpoint/2010/main" val="3336929898"/>
      </p:ext>
    </p:extLst>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82AF55CC-096D-4EE8-8004-1420A95AACBC}"/>
              </a:ext>
            </a:extLst>
          </p:cNvPr>
          <p:cNvSpPr>
            <a:spLocks noGrp="1"/>
          </p:cNvSpPr>
          <p:nvPr>
            <p:ph type="ftr" sz="quarter" idx="10"/>
          </p:nvPr>
        </p:nvSpPr>
        <p:spPr/>
        <p:txBody>
          <a:bodyPr/>
          <a:lstStyle/>
          <a:p>
            <a:pPr>
              <a:defRPr/>
            </a:pPr>
            <a:r>
              <a:rPr lang="en-US">
                <a:latin typeface="+mj-lt"/>
              </a:rPr>
              <a:t>Art of Multiprocessor Programming</a:t>
            </a:r>
          </a:p>
        </p:txBody>
      </p:sp>
      <p:sp>
        <p:nvSpPr>
          <p:cNvPr id="36867" name="Slide Number Placeholder 3">
            <a:extLst>
              <a:ext uri="{FF2B5EF4-FFF2-40B4-BE49-F238E27FC236}">
                <a16:creationId xmlns:a16="http://schemas.microsoft.com/office/drawing/2014/main" id="{55547980-BD8A-45EF-83FE-0D1E98D37F72}"/>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B71252C-A43B-450E-AEC3-882411A71B1D}" type="slidenum">
              <a:rPr lang="ar-SA" altLang="zh-CN" sz="1400">
                <a:latin typeface="Comic Sans MS" panose="030F0702030302020204" pitchFamily="66" charset="0"/>
              </a:rPr>
              <a:pPr algn="r"/>
              <a:t>30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4516" name="Text Box 13">
            <a:extLst>
              <a:ext uri="{FF2B5EF4-FFF2-40B4-BE49-F238E27FC236}">
                <a16:creationId xmlns:a16="http://schemas.microsoft.com/office/drawing/2014/main" id="{D9FE4C08-CE6A-41F9-98FD-DA25325391F4}"/>
              </a:ext>
            </a:extLst>
          </p:cNvPr>
          <p:cNvSpPr txBox="1">
            <a:spLocks noChangeArrowheads="1"/>
          </p:cNvSpPr>
          <p:nvPr/>
        </p:nvSpPr>
        <p:spPr bwMode="auto">
          <a:xfrm>
            <a:off x="1066800" y="2171700"/>
            <a:ext cx="7445375" cy="3675063"/>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Counter </a:t>
            </a:r>
            <a:r>
              <a:rPr lang="en-US" sz="2400" b="1" dirty="0" err="1">
                <a:solidFill>
                  <a:schemeClr val="bg1">
                    <a:lumMod val="50000"/>
                  </a:schemeClr>
                </a:solidFill>
                <a:latin typeface="Courier New" pitchFamily="49" charset="0"/>
                <a:cs typeface="Courier New" pitchFamily="49" charset="0"/>
              </a:rPr>
              <a:t>counter</a:t>
            </a:r>
            <a:r>
              <a:rPr lang="en-US" sz="2400" b="1" dirty="0">
                <a:solidFill>
                  <a:schemeClr val="bg1">
                    <a:lumMod val="50000"/>
                  </a:schemeClr>
                </a:solidFill>
                <a:latin typeface="Courier New" pitchFamily="49" charset="0"/>
                <a:cs typeface="Courier New" pitchFamily="49" charset="0"/>
              </a:rPr>
              <a:t> = new Counter(1);</a:t>
            </a:r>
          </a:p>
          <a:p>
            <a:pPr>
              <a:defRPr/>
            </a:pPr>
            <a:r>
              <a:rPr lang="en-US" sz="2400" b="1" dirty="0">
                <a:solidFill>
                  <a:schemeClr val="bg1">
                    <a:lumMod val="50000"/>
                  </a:schemeClr>
                </a:solidFill>
                <a:latin typeface="Courier New" pitchFamily="49" charset="0"/>
                <a:cs typeface="Courier New" pitchFamily="49" charset="0"/>
              </a:rPr>
              <a:t>    </a:t>
            </a:r>
            <a:endParaRPr lang="en-US" sz="2400" b="1" i="1" dirty="0">
              <a:solidFill>
                <a:schemeClr val="bg1">
                  <a:lumMod val="50000"/>
                </a:schemeClr>
              </a:solidFill>
              <a:latin typeface="Courier New" pitchFamily="49" charset="0"/>
              <a:cs typeface="Courier New" pitchFamily="49" charset="0"/>
            </a:endParaRPr>
          </a:p>
          <a:p>
            <a:pPr>
              <a:defRPr/>
            </a:pPr>
            <a:r>
              <a:rPr lang="en-US" sz="2400" b="1" dirty="0">
                <a:solidFill>
                  <a:schemeClr val="bg1">
                    <a:lumMod val="50000"/>
                  </a:schemeClr>
                </a:solidFill>
                <a:latin typeface="Courier New" pitchFamily="49" charset="0"/>
                <a:cs typeface="Courier New" pitchFamily="49" charset="0"/>
              </a:rPr>
              <a:t>void </a:t>
            </a:r>
            <a:r>
              <a:rPr lang="en-US" sz="2400" b="1" dirty="0" err="1">
                <a:solidFill>
                  <a:schemeClr val="bg1">
                    <a:lumMod val="50000"/>
                  </a:schemeClr>
                </a:solidFill>
                <a:latin typeface="Courier New" pitchFamily="49" charset="0"/>
                <a:cs typeface="Courier New" pitchFamily="49" charset="0"/>
              </a:rPr>
              <a:t>primePrint</a:t>
            </a: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bg1">
                    <a:lumMod val="50000"/>
                  </a:schemeClr>
                </a:solidFill>
                <a:latin typeface="Courier New" pitchFamily="49" charset="0"/>
                <a:cs typeface="Courier New" pitchFamily="49" charset="0"/>
              </a:rPr>
              <a:t>  long j = 0;</a:t>
            </a:r>
          </a:p>
          <a:p>
            <a:pPr>
              <a:defRPr/>
            </a:pPr>
            <a:r>
              <a:rPr lang="en-US" sz="2400" b="1" dirty="0">
                <a:solidFill>
                  <a:schemeClr val="bg1">
                    <a:lumMod val="50000"/>
                  </a:schemeClr>
                </a:solidFill>
                <a:latin typeface="Courier New" pitchFamily="49" charset="0"/>
                <a:cs typeface="Courier New" pitchFamily="49" charset="0"/>
              </a:rPr>
              <a:t>  while (j &lt; 10</a:t>
            </a:r>
            <a:r>
              <a:rPr lang="en-US" sz="2400" b="1" baseline="30000" dirty="0">
                <a:solidFill>
                  <a:schemeClr val="bg1">
                    <a:lumMod val="50000"/>
                  </a:schemeClr>
                </a:solidFill>
                <a:latin typeface="Courier New" pitchFamily="49" charset="0"/>
                <a:cs typeface="Courier New" pitchFamily="49" charset="0"/>
              </a:rPr>
              <a:t>10</a:t>
            </a:r>
            <a:r>
              <a:rPr lang="en-US" sz="2400" b="1" dirty="0">
                <a:solidFill>
                  <a:schemeClr val="bg1">
                    <a:lumMod val="50000"/>
                  </a:schemeClr>
                </a:solidFill>
                <a:latin typeface="Courier New" pitchFamily="49" charset="0"/>
                <a:cs typeface="Courier New" pitchFamily="49" charset="0"/>
              </a:rPr>
              <a:t>) {</a:t>
            </a:r>
          </a:p>
          <a:p>
            <a:pPr>
              <a:defRPr/>
            </a:pPr>
            <a:r>
              <a:rPr lang="en-US" sz="2400" b="1" dirty="0">
                <a:solidFill>
                  <a:schemeClr val="folHlink"/>
                </a:solidFill>
                <a:latin typeface="Courier New" pitchFamily="49" charset="0"/>
                <a:cs typeface="Courier New" pitchFamily="49" charset="0"/>
              </a:rPr>
              <a:t>    </a:t>
            </a:r>
            <a:r>
              <a:rPr lang="en-US" sz="2400" b="1" dirty="0">
                <a:solidFill>
                  <a:srgbClr val="0000FF"/>
                </a:solidFill>
                <a:latin typeface="Courier New" pitchFamily="49" charset="0"/>
                <a:cs typeface="Courier New" pitchFamily="49" charset="0"/>
              </a:rPr>
              <a:t>j =</a:t>
            </a:r>
            <a:r>
              <a:rPr lang="en-US" sz="2400" b="1" dirty="0">
                <a:solidFill>
                  <a:schemeClr val="folHlink"/>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counter.getAndIncrement</a:t>
            </a:r>
            <a:r>
              <a:rPr lang="en-US" sz="2400" b="1" dirty="0">
                <a:solidFill>
                  <a:srgbClr val="0000FF"/>
                </a:solidFill>
                <a:latin typeface="Courier New" pitchFamily="49" charset="0"/>
                <a:cs typeface="Courier New" pitchFamily="49" charset="0"/>
              </a:rPr>
              <a:t>();</a:t>
            </a:r>
          </a:p>
          <a:p>
            <a:pPr>
              <a:defRPr/>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if</a:t>
            </a:r>
            <a:r>
              <a:rPr lang="en-US" sz="2400" b="1" dirty="0">
                <a:solidFill>
                  <a:srgbClr val="0000FF"/>
                </a:solidFill>
                <a:latin typeface="Courier New" pitchFamily="49" charset="0"/>
                <a:cs typeface="Courier New" pitchFamily="49" charset="0"/>
              </a:rPr>
              <a:t> (</a:t>
            </a:r>
            <a:r>
              <a:rPr lang="en-US" sz="2400" b="1" dirty="0" err="1">
                <a:solidFill>
                  <a:srgbClr val="0000FF"/>
                </a:solidFill>
                <a:latin typeface="Courier New" pitchFamily="49" charset="0"/>
                <a:cs typeface="Courier New" pitchFamily="49" charset="0"/>
              </a:rPr>
              <a:t>isPrime</a:t>
            </a:r>
            <a:r>
              <a:rPr lang="en-US" sz="2400" b="1" dirty="0">
                <a:solidFill>
                  <a:srgbClr val="0000FF"/>
                </a:solidFill>
                <a:latin typeface="Courier New" pitchFamily="49" charset="0"/>
                <a:cs typeface="Courier New" pitchFamily="49" charset="0"/>
              </a:rPr>
              <a:t>(j))</a:t>
            </a:r>
          </a:p>
          <a:p>
            <a:pPr>
              <a:defRPr/>
            </a:pPr>
            <a:r>
              <a:rPr lang="en-US" sz="2400" b="1" dirty="0">
                <a:solidFill>
                  <a:srgbClr val="0000FF"/>
                </a:solidFill>
                <a:latin typeface="Courier New" pitchFamily="49" charset="0"/>
                <a:cs typeface="Courier New" pitchFamily="49" charset="0"/>
              </a:rPr>
              <a:t>      print(j);</a:t>
            </a:r>
          </a:p>
          <a:p>
            <a:pPr>
              <a:defRPr/>
            </a:pPr>
            <a:r>
              <a:rPr lang="en-US" sz="2400" b="1" dirty="0">
                <a:solidFill>
                  <a:schemeClr val="folHlink"/>
                </a:solidFill>
                <a:latin typeface="Courier New" pitchFamily="49" charset="0"/>
                <a:cs typeface="Courier New" pitchFamily="49" charset="0"/>
              </a:rPr>
              <a:t>  }</a:t>
            </a:r>
          </a:p>
          <a:p>
            <a:pPr>
              <a:defRPr/>
            </a:pPr>
            <a:r>
              <a:rPr lang="en-US" sz="2400" b="1" dirty="0">
                <a:solidFill>
                  <a:schemeClr val="folHlink"/>
                </a:solidFill>
                <a:latin typeface="Courier New" pitchFamily="49" charset="0"/>
                <a:cs typeface="Courier New" pitchFamily="49" charset="0"/>
              </a:rPr>
              <a:t>}</a:t>
            </a:r>
          </a:p>
        </p:txBody>
      </p:sp>
      <p:sp>
        <p:nvSpPr>
          <p:cNvPr id="36869" name="Rectangle 2">
            <a:extLst>
              <a:ext uri="{FF2B5EF4-FFF2-40B4-BE49-F238E27FC236}">
                <a16:creationId xmlns:a16="http://schemas.microsoft.com/office/drawing/2014/main" id="{5440833D-3473-41CD-AEA9-014AB3E8094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Procedure for Thread </a:t>
            </a:r>
            <a:r>
              <a:rPr lang="en-US" altLang="zh-CN" i="1">
                <a:ea typeface="宋体" panose="02010600030101010101" pitchFamily="2" charset="-122"/>
              </a:rPr>
              <a:t>i</a:t>
            </a:r>
            <a:endParaRPr lang="en-US" altLang="zh-CN">
              <a:ea typeface="宋体" panose="02010600030101010101" pitchFamily="2" charset="-122"/>
            </a:endParaRPr>
          </a:p>
        </p:txBody>
      </p:sp>
      <p:sp>
        <p:nvSpPr>
          <p:cNvPr id="36870" name="AutoShape 8">
            <a:extLst>
              <a:ext uri="{FF2B5EF4-FFF2-40B4-BE49-F238E27FC236}">
                <a16:creationId xmlns:a16="http://schemas.microsoft.com/office/drawing/2014/main" id="{680B43AA-BCF2-4251-A3D0-87D78993BAAE}"/>
              </a:ext>
            </a:extLst>
          </p:cNvPr>
          <p:cNvSpPr>
            <a:spLocks noChangeArrowheads="1"/>
          </p:cNvSpPr>
          <p:nvPr/>
        </p:nvSpPr>
        <p:spPr bwMode="auto">
          <a:xfrm>
            <a:off x="1447800" y="3857625"/>
            <a:ext cx="6103938" cy="1246188"/>
          </a:xfrm>
          <a:prstGeom prst="wedgeRoundRectCallout">
            <a:avLst>
              <a:gd name="adj1" fmla="val 28829"/>
              <a:gd name="adj2" fmla="val 75861"/>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4519" name="Text Box 9">
            <a:extLst>
              <a:ext uri="{FF2B5EF4-FFF2-40B4-BE49-F238E27FC236}">
                <a16:creationId xmlns:a16="http://schemas.microsoft.com/office/drawing/2014/main" id="{595E9F52-1D48-4974-BA34-E553401DD522}"/>
              </a:ext>
            </a:extLst>
          </p:cNvPr>
          <p:cNvSpPr txBox="1">
            <a:spLocks noChangeArrowheads="1"/>
          </p:cNvSpPr>
          <p:nvPr/>
        </p:nvSpPr>
        <p:spPr bwMode="auto">
          <a:xfrm>
            <a:off x="4473575" y="5316538"/>
            <a:ext cx="4303713" cy="946150"/>
          </a:xfrm>
          <a:prstGeom prst="rect">
            <a:avLst/>
          </a:prstGeom>
          <a:noFill/>
          <a:ln w="9525">
            <a:noFill/>
            <a:miter lim="800000"/>
            <a:headEnd/>
            <a:tailEnd/>
          </a:ln>
        </p:spPr>
        <p:txBody>
          <a:bodyPr>
            <a:spAutoFit/>
          </a:bodyPr>
          <a:lstStyle/>
          <a:p>
            <a:pPr algn="ctr" eaLnBrk="0" hangingPunct="0">
              <a:defRPr/>
            </a:pPr>
            <a:r>
              <a:rPr lang="en-US" sz="2800" b="1" dirty="0">
                <a:solidFill>
                  <a:srgbClr val="FF0000"/>
                </a:solidFill>
                <a:latin typeface="+mj-lt"/>
              </a:rPr>
              <a:t>Increment &amp; return each new value</a:t>
            </a:r>
          </a:p>
        </p:txBody>
      </p:sp>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7890" name="Slide Number Placeholder 3">
            <a:extLst>
              <a:ext uri="{FF2B5EF4-FFF2-40B4-BE49-F238E27FC236}">
                <a16:creationId xmlns:a16="http://schemas.microsoft.com/office/drawing/2014/main" id="{FC1F157E-E0AC-43EE-8696-73DD2CB0961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7CB2DA7-774C-43BA-B4DE-52D23D4B9B8D}" type="slidenum">
              <a:rPr lang="ar-SA" altLang="zh-CN" sz="1400">
                <a:latin typeface="Comic Sans MS" panose="030F0702030302020204" pitchFamily="66" charset="0"/>
              </a:rPr>
              <a:pPr algn="r"/>
              <a:t>31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7891" name="Rectangle 2">
            <a:extLst>
              <a:ext uri="{FF2B5EF4-FFF2-40B4-BE49-F238E27FC236}">
                <a16:creationId xmlns:a16="http://schemas.microsoft.com/office/drawing/2014/main" id="{BF90F851-4B96-4C04-AD8A-222E0DB7D01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Counter Implementation</a:t>
            </a:r>
          </a:p>
        </p:txBody>
      </p:sp>
      <p:sp>
        <p:nvSpPr>
          <p:cNvPr id="37892" name="Text Box 3">
            <a:extLst>
              <a:ext uri="{FF2B5EF4-FFF2-40B4-BE49-F238E27FC236}">
                <a16:creationId xmlns:a16="http://schemas.microsoft.com/office/drawing/2014/main" id="{38B308E1-A5A7-4C7A-92F0-5ECFCF078618}"/>
              </a:ext>
            </a:extLst>
          </p:cNvPr>
          <p:cNvSpPr txBox="1">
            <a:spLocks noChangeArrowheads="1"/>
          </p:cNvSpPr>
          <p:nvPr/>
        </p:nvSpPr>
        <p:spPr bwMode="auto">
          <a:xfrm>
            <a:off x="849313" y="2667000"/>
            <a:ext cx="7445375" cy="2581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public class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Counter</a:t>
            </a:r>
            <a:r>
              <a:rPr lang="en-US" altLang="zh-CN" sz="2400" b="1">
                <a:latin typeface="Courier New" panose="02070309020205020404" pitchFamily="49" charset="0"/>
                <a:ea typeface="宋体" panose="02010600030101010101" pitchFamily="2" charset="-122"/>
                <a:cs typeface="Courier New" panose="02070309020205020404" pitchFamily="49" charset="0"/>
              </a:rPr>
              <a:t>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private long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value</a:t>
            </a:r>
            <a:r>
              <a:rPr lang="en-US" altLang="zh-CN" sz="2400" b="1">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endParaRPr lang="en-US" altLang="zh-CN" sz="2400" b="1">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public long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getAndIncrement() {</a:t>
            </a: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return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value++;</a:t>
            </a: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6" name="Footer Placeholder 1">
            <a:extLst>
              <a:ext uri="{FF2B5EF4-FFF2-40B4-BE49-F238E27FC236}">
                <a16:creationId xmlns:a16="http://schemas.microsoft.com/office/drawing/2014/main" id="{CB273FCE-28C3-438C-B96C-1972314146AA}"/>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6320082E-7560-4071-AF18-BDF4E1C31AD8}"/>
              </a:ext>
            </a:extLst>
          </p:cNvPr>
          <p:cNvSpPr>
            <a:spLocks noGrp="1"/>
          </p:cNvSpPr>
          <p:nvPr>
            <p:ph type="ftr" sz="quarter" idx="10"/>
          </p:nvPr>
        </p:nvSpPr>
        <p:spPr/>
        <p:txBody>
          <a:bodyPr/>
          <a:lstStyle/>
          <a:p>
            <a:pPr>
              <a:defRPr/>
            </a:pPr>
            <a:r>
              <a:rPr lang="en-US">
                <a:latin typeface="+mj-lt"/>
              </a:rPr>
              <a:t>Art of Multiprocessor Programming</a:t>
            </a:r>
          </a:p>
        </p:txBody>
      </p:sp>
      <p:sp>
        <p:nvSpPr>
          <p:cNvPr id="38915" name="Slide Number Placeholder 3">
            <a:extLst>
              <a:ext uri="{FF2B5EF4-FFF2-40B4-BE49-F238E27FC236}">
                <a16:creationId xmlns:a16="http://schemas.microsoft.com/office/drawing/2014/main" id="{DF3BB9BA-9AB2-4DD0-8F40-DD75D0DB1DD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CBCA08C-5C7A-4AC0-B838-56EE49E9266A}" type="slidenum">
              <a:rPr lang="ar-SA" altLang="zh-CN" sz="1400">
                <a:latin typeface="Comic Sans MS" panose="030F0702030302020204" pitchFamily="66" charset="0"/>
              </a:rPr>
              <a:pPr algn="r"/>
              <a:t>32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8916" name="Rectangle 2">
            <a:extLst>
              <a:ext uri="{FF2B5EF4-FFF2-40B4-BE49-F238E27FC236}">
                <a16:creationId xmlns:a16="http://schemas.microsoft.com/office/drawing/2014/main" id="{0DDA4248-2331-4FB4-8B24-ED269743A47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Counter Implementation</a:t>
            </a:r>
          </a:p>
        </p:txBody>
      </p:sp>
      <p:sp>
        <p:nvSpPr>
          <p:cNvPr id="38917" name="Text Box 3">
            <a:extLst>
              <a:ext uri="{FF2B5EF4-FFF2-40B4-BE49-F238E27FC236}">
                <a16:creationId xmlns:a16="http://schemas.microsoft.com/office/drawing/2014/main" id="{1FD99E88-FF41-43A9-9856-E3C45B15824B}"/>
              </a:ext>
            </a:extLst>
          </p:cNvPr>
          <p:cNvSpPr txBox="1">
            <a:spLocks noChangeArrowheads="1"/>
          </p:cNvSpPr>
          <p:nvPr/>
        </p:nvSpPr>
        <p:spPr bwMode="auto">
          <a:xfrm>
            <a:off x="849313" y="2667000"/>
            <a:ext cx="7445375" cy="2581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public class</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Counter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private long</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value;</a:t>
            </a:r>
          </a:p>
          <a:p>
            <a:pPr eaLnBrk="1" hangingPunct="1">
              <a:lnSpc>
                <a:spcPct val="70000"/>
              </a:lnSpc>
              <a:spcBef>
                <a:spcPct val="30000"/>
              </a:spcBef>
            </a:pPr>
            <a:endPar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public long</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getAndIncrement()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return</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value++;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p:txBody>
      </p:sp>
      <p:sp>
        <p:nvSpPr>
          <p:cNvPr id="68614" name="Text Box 4">
            <a:extLst>
              <a:ext uri="{FF2B5EF4-FFF2-40B4-BE49-F238E27FC236}">
                <a16:creationId xmlns:a16="http://schemas.microsoft.com/office/drawing/2014/main" id="{1F51BD82-0541-42F1-B59B-C7358C10E0A1}"/>
              </a:ext>
            </a:extLst>
          </p:cNvPr>
          <p:cNvSpPr txBox="1">
            <a:spLocks noChangeArrowheads="1"/>
          </p:cNvSpPr>
          <p:nvPr/>
        </p:nvSpPr>
        <p:spPr bwMode="auto">
          <a:xfrm rot="-914075">
            <a:off x="2581275" y="4138613"/>
            <a:ext cx="5662613" cy="1098550"/>
          </a:xfrm>
          <a:prstGeom prst="rect">
            <a:avLst/>
          </a:prstGeom>
          <a:solidFill>
            <a:srgbClr val="FFFFCC">
              <a:alpha val="65097"/>
            </a:srgbClr>
          </a:solidFill>
          <a:ln w="31750">
            <a:solidFill>
              <a:srgbClr val="FF0000"/>
            </a:solidFill>
            <a:miter lim="800000"/>
            <a:headEnd/>
            <a:tailEnd/>
          </a:ln>
        </p:spPr>
        <p:txBody>
          <a:bodyPr>
            <a:spAutoFit/>
          </a:bodyPr>
          <a:lstStyle/>
          <a:p>
            <a:pPr algn="ctr" eaLnBrk="0" hangingPunct="0">
              <a:defRPr/>
            </a:pPr>
            <a:r>
              <a:rPr lang="en-US" sz="3200" b="1" dirty="0">
                <a:solidFill>
                  <a:srgbClr val="FF0000"/>
                </a:solidFill>
                <a:latin typeface="+mj-lt"/>
              </a:rPr>
              <a:t>OK for single thread,</a:t>
            </a:r>
          </a:p>
          <a:p>
            <a:pPr algn="ctr" eaLnBrk="0" hangingPunct="0">
              <a:defRPr/>
            </a:pPr>
            <a:r>
              <a:rPr lang="en-US" sz="3200" b="1" dirty="0">
                <a:solidFill>
                  <a:srgbClr val="FF0000"/>
                </a:solidFill>
                <a:latin typeface="+mj-lt"/>
              </a:rPr>
              <a:t>not for concurrent threads</a:t>
            </a: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1">
            <a:extLst>
              <a:ext uri="{FF2B5EF4-FFF2-40B4-BE49-F238E27FC236}">
                <a16:creationId xmlns:a16="http://schemas.microsoft.com/office/drawing/2014/main" id="{B7349505-4991-4E36-BD53-F9071791EBE6}"/>
              </a:ext>
            </a:extLst>
          </p:cNvPr>
          <p:cNvSpPr>
            <a:spLocks noGrp="1"/>
          </p:cNvSpPr>
          <p:nvPr>
            <p:ph type="ftr"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latin typeface="Comic Sans MS" panose="030F0702030302020204" pitchFamily="66" charset="0"/>
                <a:ea typeface="宋体" panose="02010600030101010101" pitchFamily="2" charset="-122"/>
              </a:rPr>
              <a:t>Art of Multiprocessor Programming</a:t>
            </a:r>
          </a:p>
        </p:txBody>
      </p:sp>
      <p:sp>
        <p:nvSpPr>
          <p:cNvPr id="39939" name="Slide Number Placeholder 3">
            <a:extLst>
              <a:ext uri="{FF2B5EF4-FFF2-40B4-BE49-F238E27FC236}">
                <a16:creationId xmlns:a16="http://schemas.microsoft.com/office/drawing/2014/main" id="{4FB995B6-5434-40ED-A7AC-D96DE3F6542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936DA4B-6ACA-4FDA-B1C2-791798AA1B7C}" type="slidenum">
              <a:rPr lang="ar-SA" altLang="zh-CN" sz="1400">
                <a:latin typeface="Comic Sans MS" panose="030F0702030302020204" pitchFamily="66" charset="0"/>
              </a:rPr>
              <a:pPr algn="r"/>
              <a:t>33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39940" name="Rectangle 2">
            <a:extLst>
              <a:ext uri="{FF2B5EF4-FFF2-40B4-BE49-F238E27FC236}">
                <a16:creationId xmlns:a16="http://schemas.microsoft.com/office/drawing/2014/main" id="{4D93BFD4-9F9D-426E-9BA1-E1273B87894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What It Means</a:t>
            </a:r>
          </a:p>
        </p:txBody>
      </p:sp>
      <p:sp>
        <p:nvSpPr>
          <p:cNvPr id="39941" name="Text Box 3">
            <a:extLst>
              <a:ext uri="{FF2B5EF4-FFF2-40B4-BE49-F238E27FC236}">
                <a16:creationId xmlns:a16="http://schemas.microsoft.com/office/drawing/2014/main" id="{475BA35B-AC6A-4A54-93EF-B63DA955D39F}"/>
              </a:ext>
            </a:extLst>
          </p:cNvPr>
          <p:cNvSpPr txBox="1">
            <a:spLocks noChangeArrowheads="1"/>
          </p:cNvSpPr>
          <p:nvPr/>
        </p:nvSpPr>
        <p:spPr bwMode="auto">
          <a:xfrm>
            <a:off x="849313" y="2667000"/>
            <a:ext cx="7445375" cy="25812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public class</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Counter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private long</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value;</a:t>
            </a:r>
          </a:p>
          <a:p>
            <a:pPr eaLnBrk="1" hangingPunct="1">
              <a:lnSpc>
                <a:spcPct val="70000"/>
              </a:lnSpc>
              <a:spcBef>
                <a:spcPct val="30000"/>
              </a:spcBef>
            </a:pPr>
            <a:endPar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endParaRP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public long</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getAndIncrement()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return </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value++;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a:t>
            </a:r>
          </a:p>
        </p:txBody>
      </p:sp>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588A54F0-04FC-4ED4-94E4-E0F383D9F37B}"/>
              </a:ext>
            </a:extLst>
          </p:cNvPr>
          <p:cNvSpPr>
            <a:spLocks noGrp="1"/>
          </p:cNvSpPr>
          <p:nvPr>
            <p:ph type="ftr" sz="quarter" idx="10"/>
          </p:nvPr>
        </p:nvSpPr>
        <p:spPr/>
        <p:txBody>
          <a:bodyPr/>
          <a:lstStyle/>
          <a:p>
            <a:pPr>
              <a:defRPr/>
            </a:pPr>
            <a:r>
              <a:rPr lang="en-US">
                <a:latin typeface="+mj-lt"/>
              </a:rPr>
              <a:t>Art of Multiprocessor Programming</a:t>
            </a:r>
          </a:p>
        </p:txBody>
      </p:sp>
      <p:sp>
        <p:nvSpPr>
          <p:cNvPr id="40963" name="Slide Number Placeholder 3">
            <a:extLst>
              <a:ext uri="{FF2B5EF4-FFF2-40B4-BE49-F238E27FC236}">
                <a16:creationId xmlns:a16="http://schemas.microsoft.com/office/drawing/2014/main" id="{355B37F9-CD93-4107-9965-AD07C7D5BFAD}"/>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33676DB-AC24-40CF-874A-09E65A2162D1}" type="slidenum">
              <a:rPr lang="ar-SA" altLang="zh-CN" sz="1400">
                <a:latin typeface="Comic Sans MS" panose="030F0702030302020204" pitchFamily="66" charset="0"/>
              </a:rPr>
              <a:pPr algn="r"/>
              <a:t>34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0964" name="Rectangle 2">
            <a:extLst>
              <a:ext uri="{FF2B5EF4-FFF2-40B4-BE49-F238E27FC236}">
                <a16:creationId xmlns:a16="http://schemas.microsoft.com/office/drawing/2014/main" id="{3CC3BBDB-05D0-4A13-9A45-149C3A86870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What It Means</a:t>
            </a:r>
          </a:p>
        </p:txBody>
      </p:sp>
      <p:sp>
        <p:nvSpPr>
          <p:cNvPr id="72709" name="Text Box 3">
            <a:extLst>
              <a:ext uri="{FF2B5EF4-FFF2-40B4-BE49-F238E27FC236}">
                <a16:creationId xmlns:a16="http://schemas.microsoft.com/office/drawing/2014/main" id="{C573A420-EDB3-48E4-9E78-3A2113099323}"/>
              </a:ext>
            </a:extLst>
          </p:cNvPr>
          <p:cNvSpPr txBox="1">
            <a:spLocks noChangeArrowheads="1"/>
          </p:cNvSpPr>
          <p:nvPr/>
        </p:nvSpPr>
        <p:spPr bwMode="auto">
          <a:xfrm>
            <a:off x="849313" y="2667000"/>
            <a:ext cx="7445375" cy="2581275"/>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public class Counter {</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private long value;</a:t>
            </a:r>
          </a:p>
          <a:p>
            <a:pPr>
              <a:lnSpc>
                <a:spcPct val="70000"/>
              </a:lnSpc>
              <a:spcBef>
                <a:spcPct val="30000"/>
              </a:spcBef>
              <a:defRPr/>
            </a:pPr>
            <a:endParaRPr lang="en-US" sz="2400" b="1" dirty="0">
              <a:solidFill>
                <a:schemeClr val="bg1">
                  <a:lumMod val="50000"/>
                </a:schemeClr>
              </a:solidFill>
              <a:latin typeface="Courier New" pitchFamily="49" charset="0"/>
              <a:cs typeface="Courier New" pitchFamily="49" charset="0"/>
            </a:endParaRP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public long </a:t>
            </a:r>
            <a:r>
              <a:rPr lang="en-US" sz="2400" b="1" dirty="0" err="1">
                <a:solidFill>
                  <a:schemeClr val="bg1">
                    <a:lumMod val="50000"/>
                  </a:schemeClr>
                </a:solidFill>
                <a:latin typeface="Courier New" pitchFamily="49" charset="0"/>
                <a:cs typeface="Courier New" pitchFamily="49" charset="0"/>
              </a:rPr>
              <a:t>getAndIncrement</a:t>
            </a:r>
            <a:r>
              <a:rPr lang="en-US" sz="2400" b="1" dirty="0">
                <a:solidFill>
                  <a:schemeClr val="bg1">
                    <a:lumMod val="50000"/>
                  </a:schemeClr>
                </a:solidFill>
                <a:latin typeface="Courier New" pitchFamily="49" charset="0"/>
                <a:cs typeface="Courier New" pitchFamily="49" charset="0"/>
              </a:rPr>
              <a:t>() {</a:t>
            </a:r>
          </a:p>
          <a:p>
            <a:pPr>
              <a:lnSpc>
                <a:spcPct val="70000"/>
              </a:lnSpc>
              <a:spcBef>
                <a:spcPct val="30000"/>
              </a:spcBef>
              <a:defRPr/>
            </a:pPr>
            <a:r>
              <a:rPr lang="en-US" sz="2400" b="1" dirty="0">
                <a:solidFill>
                  <a:srgbClr val="0000FF"/>
                </a:solidFill>
                <a:latin typeface="Courier New" pitchFamily="49" charset="0"/>
                <a:cs typeface="Courier New" pitchFamily="49" charset="0"/>
              </a:rPr>
              <a:t>    </a:t>
            </a:r>
            <a:r>
              <a:rPr lang="en-US" sz="2400" b="1" dirty="0">
                <a:latin typeface="Courier New" pitchFamily="49" charset="0"/>
                <a:cs typeface="Courier New" pitchFamily="49" charset="0"/>
              </a:rPr>
              <a:t>return </a:t>
            </a:r>
            <a:r>
              <a:rPr lang="en-US" sz="2400" b="1" dirty="0">
                <a:solidFill>
                  <a:srgbClr val="0000FF"/>
                </a:solidFill>
                <a:latin typeface="Courier New" pitchFamily="49" charset="0"/>
                <a:cs typeface="Courier New" pitchFamily="49" charset="0"/>
              </a:rPr>
              <a:t>value++;</a:t>
            </a:r>
          </a:p>
          <a:p>
            <a:pPr>
              <a:lnSpc>
                <a:spcPct val="70000"/>
              </a:lnSpc>
              <a:spcBef>
                <a:spcPct val="30000"/>
              </a:spcBef>
              <a:defRPr/>
            </a:pPr>
            <a:r>
              <a:rPr lang="en-US" sz="2400" b="1" dirty="0">
                <a:solidFill>
                  <a:srgbClr val="0000FF"/>
                </a:solidFill>
                <a:latin typeface="Courier New" pitchFamily="49" charset="0"/>
                <a:cs typeface="Courier New" pitchFamily="49" charset="0"/>
              </a:rPr>
              <a:t>  </a:t>
            </a:r>
            <a:r>
              <a:rPr lang="en-US" sz="2400" b="1" dirty="0">
                <a:solidFill>
                  <a:schemeClr val="bg1">
                    <a:lumMod val="50000"/>
                  </a:schemeClr>
                </a:solidFill>
                <a:latin typeface="Courier New" pitchFamily="49" charset="0"/>
                <a:cs typeface="Courier New" pitchFamily="49" charset="0"/>
              </a:rPr>
              <a:t>}</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a:t>
            </a:r>
          </a:p>
        </p:txBody>
      </p:sp>
      <p:sp>
        <p:nvSpPr>
          <p:cNvPr id="40966" name="Text Box 4">
            <a:extLst>
              <a:ext uri="{FF2B5EF4-FFF2-40B4-BE49-F238E27FC236}">
                <a16:creationId xmlns:a16="http://schemas.microsoft.com/office/drawing/2014/main" id="{669F10F2-29B1-495C-AE9F-C09FF63B1333}"/>
              </a:ext>
            </a:extLst>
          </p:cNvPr>
          <p:cNvSpPr txBox="1">
            <a:spLocks noChangeArrowheads="1"/>
          </p:cNvSpPr>
          <p:nvPr/>
        </p:nvSpPr>
        <p:spPr bwMode="auto">
          <a:xfrm>
            <a:off x="4770438" y="4160838"/>
            <a:ext cx="3657600" cy="111760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solidFill>
                  <a:srgbClr val="FF0000"/>
                </a:solidFill>
                <a:latin typeface="Courier New" panose="02070309020205020404" pitchFamily="49" charset="0"/>
                <a:ea typeface="宋体" panose="02010600030101010101" pitchFamily="2" charset="-122"/>
                <a:cs typeface="Courier New" panose="02070309020205020404" pitchFamily="49" charset="0"/>
              </a:rPr>
              <a:t> temp  = value;</a:t>
            </a:r>
          </a:p>
          <a:p>
            <a:pPr eaLnBrk="1" hangingPunct="1">
              <a:lnSpc>
                <a:spcPct val="70000"/>
              </a:lnSpc>
              <a:spcBef>
                <a:spcPct val="30000"/>
              </a:spcBef>
            </a:pPr>
            <a:r>
              <a:rPr lang="en-US" altLang="zh-CN" sz="2400" b="1">
                <a:solidFill>
                  <a:srgbClr val="FF0000"/>
                </a:solidFill>
                <a:latin typeface="Courier New" panose="02070309020205020404" pitchFamily="49" charset="0"/>
                <a:ea typeface="宋体" panose="02010600030101010101" pitchFamily="2" charset="-122"/>
                <a:cs typeface="Courier New" panose="02070309020205020404" pitchFamily="49" charset="0"/>
              </a:rPr>
              <a:t> value = temp + 1;</a:t>
            </a:r>
          </a:p>
          <a:p>
            <a:pPr eaLnBrk="1" hangingPunct="1">
              <a:lnSpc>
                <a:spcPct val="70000"/>
              </a:lnSpc>
              <a:spcBef>
                <a:spcPct val="30000"/>
              </a:spcBef>
            </a:pPr>
            <a:r>
              <a:rPr lang="en-US" altLang="zh-CN" sz="2400" b="1">
                <a:solidFill>
                  <a:srgbClr val="FF0000"/>
                </a:solidFill>
                <a:latin typeface="Courier New" panose="02070309020205020404" pitchFamily="49" charset="0"/>
                <a:ea typeface="宋体" panose="02010600030101010101" pitchFamily="2" charset="-122"/>
                <a:cs typeface="Courier New" panose="02070309020205020404" pitchFamily="49" charset="0"/>
              </a:rPr>
              <a:t> return temp;</a:t>
            </a:r>
          </a:p>
        </p:txBody>
      </p:sp>
      <p:sp>
        <p:nvSpPr>
          <p:cNvPr id="40967" name="AutoShape 5">
            <a:extLst>
              <a:ext uri="{FF2B5EF4-FFF2-40B4-BE49-F238E27FC236}">
                <a16:creationId xmlns:a16="http://schemas.microsoft.com/office/drawing/2014/main" id="{11CB8D26-CEE9-4A50-A93E-750AD93FF417}"/>
              </a:ext>
            </a:extLst>
          </p:cNvPr>
          <p:cNvSpPr>
            <a:spLocks noChangeArrowheads="1"/>
          </p:cNvSpPr>
          <p:nvPr/>
        </p:nvSpPr>
        <p:spPr bwMode="auto">
          <a:xfrm>
            <a:off x="1371600" y="4114800"/>
            <a:ext cx="3200400" cy="381000"/>
          </a:xfrm>
          <a:prstGeom prst="wedgeRoundRectCallout">
            <a:avLst>
              <a:gd name="adj1" fmla="val 60366"/>
              <a:gd name="adj2" fmla="val 121250"/>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Footer Placeholder 1">
            <a:extLst>
              <a:ext uri="{FF2B5EF4-FFF2-40B4-BE49-F238E27FC236}">
                <a16:creationId xmlns:a16="http://schemas.microsoft.com/office/drawing/2014/main" id="{331C9F00-3296-4763-A7C7-06B411496E10}"/>
              </a:ext>
            </a:extLst>
          </p:cNvPr>
          <p:cNvSpPr>
            <a:spLocks noGrp="1"/>
          </p:cNvSpPr>
          <p:nvPr>
            <p:ph type="ftr" sz="quarter" idx="10"/>
          </p:nvPr>
        </p:nvSpPr>
        <p:spPr/>
        <p:txBody>
          <a:bodyPr/>
          <a:lstStyle/>
          <a:p>
            <a:pPr>
              <a:defRPr/>
            </a:pPr>
            <a:r>
              <a:rPr lang="en-US">
                <a:latin typeface="+mj-lt"/>
              </a:rPr>
              <a:t>Art of Multiprocessor Programming</a:t>
            </a:r>
          </a:p>
        </p:txBody>
      </p:sp>
      <p:sp>
        <p:nvSpPr>
          <p:cNvPr id="41987" name="Slide Number Placeholder 3">
            <a:extLst>
              <a:ext uri="{FF2B5EF4-FFF2-40B4-BE49-F238E27FC236}">
                <a16:creationId xmlns:a16="http://schemas.microsoft.com/office/drawing/2014/main" id="{8BF923AB-A193-4C52-B3A1-C8AE992A26C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5608492-298A-4C5A-B23B-082C608545FC}" type="slidenum">
              <a:rPr lang="ar-SA" altLang="zh-CN" sz="1400">
                <a:latin typeface="Comic Sans MS" panose="030F0702030302020204" pitchFamily="66" charset="0"/>
              </a:rPr>
              <a:pPr algn="r"/>
              <a:t>35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1988" name="Rectangle 46">
            <a:extLst>
              <a:ext uri="{FF2B5EF4-FFF2-40B4-BE49-F238E27FC236}">
                <a16:creationId xmlns:a16="http://schemas.microsoft.com/office/drawing/2014/main" id="{0E15B55A-22D1-436F-8737-E1195CF28623}"/>
              </a:ext>
            </a:extLst>
          </p:cNvPr>
          <p:cNvSpPr>
            <a:spLocks noChangeArrowheads="1"/>
          </p:cNvSpPr>
          <p:nvPr/>
        </p:nvSpPr>
        <p:spPr bwMode="auto">
          <a:xfrm>
            <a:off x="4143375" y="1924050"/>
            <a:ext cx="406400" cy="449263"/>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41989" name="Rectangle 47">
            <a:extLst>
              <a:ext uri="{FF2B5EF4-FFF2-40B4-BE49-F238E27FC236}">
                <a16:creationId xmlns:a16="http://schemas.microsoft.com/office/drawing/2014/main" id="{F0E6DE90-1C9B-4E4C-8EE7-A55A703A0C56}"/>
              </a:ext>
            </a:extLst>
          </p:cNvPr>
          <p:cNvSpPr>
            <a:spLocks noChangeArrowheads="1"/>
          </p:cNvSpPr>
          <p:nvPr/>
        </p:nvSpPr>
        <p:spPr bwMode="auto">
          <a:xfrm>
            <a:off x="6327775" y="1924050"/>
            <a:ext cx="406400" cy="449263"/>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41990" name="Rectangle 48">
            <a:extLst>
              <a:ext uri="{FF2B5EF4-FFF2-40B4-BE49-F238E27FC236}">
                <a16:creationId xmlns:a16="http://schemas.microsoft.com/office/drawing/2014/main" id="{04216D28-6FC8-4FDF-AE68-6175B7ABE86F}"/>
              </a:ext>
            </a:extLst>
          </p:cNvPr>
          <p:cNvSpPr>
            <a:spLocks noChangeArrowheads="1"/>
          </p:cNvSpPr>
          <p:nvPr/>
        </p:nvSpPr>
        <p:spPr bwMode="auto">
          <a:xfrm>
            <a:off x="7569200" y="1909763"/>
            <a:ext cx="406400" cy="449262"/>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41991" name="Rectangle 45">
            <a:extLst>
              <a:ext uri="{FF2B5EF4-FFF2-40B4-BE49-F238E27FC236}">
                <a16:creationId xmlns:a16="http://schemas.microsoft.com/office/drawing/2014/main" id="{4758FBA6-B177-4093-A2AD-DC4D4207D7C9}"/>
              </a:ext>
            </a:extLst>
          </p:cNvPr>
          <p:cNvSpPr>
            <a:spLocks noChangeArrowheads="1"/>
          </p:cNvSpPr>
          <p:nvPr/>
        </p:nvSpPr>
        <p:spPr bwMode="auto">
          <a:xfrm>
            <a:off x="2395538" y="1924050"/>
            <a:ext cx="406400" cy="449263"/>
          </a:xfrm>
          <a:prstGeom prst="rect">
            <a:avLst/>
          </a:prstGeom>
          <a:solidFill>
            <a:schemeClr val="accent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41992" name="Group 44">
            <a:extLst>
              <a:ext uri="{FF2B5EF4-FFF2-40B4-BE49-F238E27FC236}">
                <a16:creationId xmlns:a16="http://schemas.microsoft.com/office/drawing/2014/main" id="{55AA6344-DAFF-42D7-B7DC-A59A98200D2B}"/>
              </a:ext>
            </a:extLst>
          </p:cNvPr>
          <p:cNvGrpSpPr>
            <a:grpSpLocks/>
          </p:cNvGrpSpPr>
          <p:nvPr/>
        </p:nvGrpSpPr>
        <p:grpSpPr bwMode="auto">
          <a:xfrm>
            <a:off x="838200" y="5575300"/>
            <a:ext cx="7391400" cy="762000"/>
            <a:chOff x="528" y="3312"/>
            <a:chExt cx="4656" cy="480"/>
          </a:xfrm>
        </p:grpSpPr>
        <p:sp>
          <p:nvSpPr>
            <p:cNvPr id="42031" name="AutoShape 42">
              <a:extLst>
                <a:ext uri="{FF2B5EF4-FFF2-40B4-BE49-F238E27FC236}">
                  <a16:creationId xmlns:a16="http://schemas.microsoft.com/office/drawing/2014/main" id="{A51627D2-7CA4-493B-B89E-0D0B4C39DBD6}"/>
                </a:ext>
              </a:extLst>
            </p:cNvPr>
            <p:cNvSpPr>
              <a:spLocks noChangeArrowheads="1"/>
            </p:cNvSpPr>
            <p:nvPr/>
          </p:nvSpPr>
          <p:spPr bwMode="auto">
            <a:xfrm>
              <a:off x="528" y="3312"/>
              <a:ext cx="4656" cy="480"/>
            </a:xfrm>
            <a:prstGeom prst="rightArrow">
              <a:avLst>
                <a:gd name="adj1" fmla="val 50000"/>
                <a:gd name="adj2" fmla="val 242500"/>
              </a:avLst>
            </a:prstGeom>
            <a:solidFill>
              <a:srgbClr val="0099FF"/>
            </a:solidFill>
            <a:ln w="38100">
              <a:solidFill>
                <a:srgbClr val="0099FF"/>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42032" name="Text Box 43">
              <a:extLst>
                <a:ext uri="{FF2B5EF4-FFF2-40B4-BE49-F238E27FC236}">
                  <a16:creationId xmlns:a16="http://schemas.microsoft.com/office/drawing/2014/main" id="{F3A45422-E177-456E-A176-87E3A554F40A}"/>
                </a:ext>
              </a:extLst>
            </p:cNvPr>
            <p:cNvSpPr txBox="1">
              <a:spLocks noChangeArrowheads="1"/>
            </p:cNvSpPr>
            <p:nvPr/>
          </p:nvSpPr>
          <p:spPr bwMode="auto">
            <a:xfrm>
              <a:off x="2208" y="3404"/>
              <a:ext cx="51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400">
                  <a:solidFill>
                    <a:schemeClr val="bg1"/>
                  </a:solidFill>
                  <a:latin typeface="Comic Sans MS" panose="030F0702030302020204" pitchFamily="66" charset="0"/>
                  <a:ea typeface="宋体" panose="02010600030101010101" pitchFamily="2" charset="-122"/>
                </a:rPr>
                <a:t>time</a:t>
              </a:r>
            </a:p>
          </p:txBody>
        </p:sp>
      </p:grpSp>
      <p:sp>
        <p:nvSpPr>
          <p:cNvPr id="41993" name="Rectangle 3">
            <a:extLst>
              <a:ext uri="{FF2B5EF4-FFF2-40B4-BE49-F238E27FC236}">
                <a16:creationId xmlns:a16="http://schemas.microsoft.com/office/drawing/2014/main" id="{5915D81E-67C5-49A8-9C60-8E4FCDF4B1EF}"/>
              </a:ext>
            </a:extLst>
          </p:cNvPr>
          <p:cNvSpPr>
            <a:spLocks noGrp="1" noChangeArrowheads="1"/>
          </p:cNvSpPr>
          <p:nvPr>
            <p:ph type="title" idx="4294967295"/>
          </p:nvPr>
        </p:nvSpPr>
        <p:spPr>
          <a:xfrm>
            <a:off x="685800" y="481013"/>
            <a:ext cx="7772400" cy="1143000"/>
          </a:xfrm>
        </p:spPr>
        <p:txBody>
          <a:bodyPr/>
          <a:lstStyle/>
          <a:p>
            <a:pPr eaLnBrk="1" hangingPunct="1"/>
            <a:r>
              <a:rPr lang="en-US" altLang="zh-CN">
                <a:ea typeface="宋体" panose="02010600030101010101" pitchFamily="2" charset="-122"/>
              </a:rPr>
              <a:t>Not so good…</a:t>
            </a:r>
          </a:p>
        </p:txBody>
      </p:sp>
      <p:grpSp>
        <p:nvGrpSpPr>
          <p:cNvPr id="41994" name="Group 4">
            <a:extLst>
              <a:ext uri="{FF2B5EF4-FFF2-40B4-BE49-F238E27FC236}">
                <a16:creationId xmlns:a16="http://schemas.microsoft.com/office/drawing/2014/main" id="{2E4A3476-5E76-49BD-B5F4-61B0D56A02B4}"/>
              </a:ext>
            </a:extLst>
          </p:cNvPr>
          <p:cNvGrpSpPr>
            <a:grpSpLocks/>
          </p:cNvGrpSpPr>
          <p:nvPr/>
        </p:nvGrpSpPr>
        <p:grpSpPr bwMode="auto">
          <a:xfrm>
            <a:off x="762000" y="2928938"/>
            <a:ext cx="1447800" cy="1295400"/>
            <a:chOff x="864" y="1968"/>
            <a:chExt cx="912" cy="816"/>
          </a:xfrm>
        </p:grpSpPr>
        <p:sp>
          <p:nvSpPr>
            <p:cNvPr id="42020" name="Freeform 5">
              <a:extLst>
                <a:ext uri="{FF2B5EF4-FFF2-40B4-BE49-F238E27FC236}">
                  <a16:creationId xmlns:a16="http://schemas.microsoft.com/office/drawing/2014/main" id="{16816FC9-7942-4488-AE52-4CE98F0EC3B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1" name="Freeform 6">
              <a:extLst>
                <a:ext uri="{FF2B5EF4-FFF2-40B4-BE49-F238E27FC236}">
                  <a16:creationId xmlns:a16="http://schemas.microsoft.com/office/drawing/2014/main" id="{ADA82C63-375B-4B65-9838-DB6AB428DB21}"/>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2" name="Freeform 7">
              <a:extLst>
                <a:ext uri="{FF2B5EF4-FFF2-40B4-BE49-F238E27FC236}">
                  <a16:creationId xmlns:a16="http://schemas.microsoft.com/office/drawing/2014/main" id="{93047D05-4EA5-4BFC-B16D-EE8D5F1263F0}"/>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3" name="Freeform 8">
              <a:extLst>
                <a:ext uri="{FF2B5EF4-FFF2-40B4-BE49-F238E27FC236}">
                  <a16:creationId xmlns:a16="http://schemas.microsoft.com/office/drawing/2014/main" id="{0D8D5D7A-FAEF-482B-818A-20E0B3EADF57}"/>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4" name="Freeform 9">
              <a:extLst>
                <a:ext uri="{FF2B5EF4-FFF2-40B4-BE49-F238E27FC236}">
                  <a16:creationId xmlns:a16="http://schemas.microsoft.com/office/drawing/2014/main" id="{D72F5C55-8842-4B2C-9F91-BA3D757EE1D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2025" name="Freeform 10">
              <a:extLst>
                <a:ext uri="{FF2B5EF4-FFF2-40B4-BE49-F238E27FC236}">
                  <a16:creationId xmlns:a16="http://schemas.microsoft.com/office/drawing/2014/main" id="{CF397F52-68CD-4DC8-BA15-78E59A60D82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2026" name="Freeform 11">
              <a:extLst>
                <a:ext uri="{FF2B5EF4-FFF2-40B4-BE49-F238E27FC236}">
                  <a16:creationId xmlns:a16="http://schemas.microsoft.com/office/drawing/2014/main" id="{10D7A5DE-CB13-4AC8-83E7-2711FA3D35D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2027" name="Freeform 12">
              <a:extLst>
                <a:ext uri="{FF2B5EF4-FFF2-40B4-BE49-F238E27FC236}">
                  <a16:creationId xmlns:a16="http://schemas.microsoft.com/office/drawing/2014/main" id="{C97D903D-04BF-4941-A86D-353CC01FD9A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8" name="Freeform 13">
              <a:extLst>
                <a:ext uri="{FF2B5EF4-FFF2-40B4-BE49-F238E27FC236}">
                  <a16:creationId xmlns:a16="http://schemas.microsoft.com/office/drawing/2014/main" id="{79C6ECCA-9965-47F2-B921-CED507BDD5A3}"/>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29" name="Freeform 14">
              <a:extLst>
                <a:ext uri="{FF2B5EF4-FFF2-40B4-BE49-F238E27FC236}">
                  <a16:creationId xmlns:a16="http://schemas.microsoft.com/office/drawing/2014/main" id="{BB912E31-5C1B-4F6E-9B9D-8C3FD71E37F3}"/>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30" name="Freeform 15">
              <a:extLst>
                <a:ext uri="{FF2B5EF4-FFF2-40B4-BE49-F238E27FC236}">
                  <a16:creationId xmlns:a16="http://schemas.microsoft.com/office/drawing/2014/main" id="{A18339E1-F9BF-4C84-AB74-B3AFC2A915FA}"/>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41995" name="Group 16">
            <a:extLst>
              <a:ext uri="{FF2B5EF4-FFF2-40B4-BE49-F238E27FC236}">
                <a16:creationId xmlns:a16="http://schemas.microsoft.com/office/drawing/2014/main" id="{16FC1B77-14B0-4F0F-8A22-9D3D9191D834}"/>
              </a:ext>
            </a:extLst>
          </p:cNvPr>
          <p:cNvGrpSpPr>
            <a:grpSpLocks/>
          </p:cNvGrpSpPr>
          <p:nvPr/>
        </p:nvGrpSpPr>
        <p:grpSpPr bwMode="auto">
          <a:xfrm>
            <a:off x="838200" y="4391025"/>
            <a:ext cx="1447800" cy="1295400"/>
            <a:chOff x="2832" y="2064"/>
            <a:chExt cx="912" cy="816"/>
          </a:xfrm>
        </p:grpSpPr>
        <p:sp>
          <p:nvSpPr>
            <p:cNvPr id="42009" name="Freeform 17">
              <a:extLst>
                <a:ext uri="{FF2B5EF4-FFF2-40B4-BE49-F238E27FC236}">
                  <a16:creationId xmlns:a16="http://schemas.microsoft.com/office/drawing/2014/main" id="{7553D7AC-A0D5-4099-9C51-C93ECA3595B4}"/>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0" name="Freeform 18">
              <a:extLst>
                <a:ext uri="{FF2B5EF4-FFF2-40B4-BE49-F238E27FC236}">
                  <a16:creationId xmlns:a16="http://schemas.microsoft.com/office/drawing/2014/main" id="{DB4B4D2F-46A5-43EA-A9DC-DCDCC937A488}"/>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1" name="Freeform 19">
              <a:extLst>
                <a:ext uri="{FF2B5EF4-FFF2-40B4-BE49-F238E27FC236}">
                  <a16:creationId xmlns:a16="http://schemas.microsoft.com/office/drawing/2014/main" id="{85570190-6C58-4DCC-8614-C1FE6921EE3B}"/>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2" name="Freeform 20">
              <a:extLst>
                <a:ext uri="{FF2B5EF4-FFF2-40B4-BE49-F238E27FC236}">
                  <a16:creationId xmlns:a16="http://schemas.microsoft.com/office/drawing/2014/main" id="{DB512F28-3F08-4721-A89A-64A1BF29D510}"/>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3" name="Freeform 21">
              <a:extLst>
                <a:ext uri="{FF2B5EF4-FFF2-40B4-BE49-F238E27FC236}">
                  <a16:creationId xmlns:a16="http://schemas.microsoft.com/office/drawing/2014/main" id="{B5E86F8D-7250-4DAE-A70C-AEFCB0C6EA98}"/>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2014" name="Freeform 22">
              <a:extLst>
                <a:ext uri="{FF2B5EF4-FFF2-40B4-BE49-F238E27FC236}">
                  <a16:creationId xmlns:a16="http://schemas.microsoft.com/office/drawing/2014/main" id="{5D584760-D58E-4D03-AA83-4D001F4BCCD6}"/>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2015" name="Freeform 23">
              <a:extLst>
                <a:ext uri="{FF2B5EF4-FFF2-40B4-BE49-F238E27FC236}">
                  <a16:creationId xmlns:a16="http://schemas.microsoft.com/office/drawing/2014/main" id="{FB631B55-FDBD-4220-8A82-F91E09C63C27}"/>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2016" name="Freeform 24">
              <a:extLst>
                <a:ext uri="{FF2B5EF4-FFF2-40B4-BE49-F238E27FC236}">
                  <a16:creationId xmlns:a16="http://schemas.microsoft.com/office/drawing/2014/main" id="{1A2E5574-85D2-408D-8D9F-18CDA19D2890}"/>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7" name="Freeform 25">
              <a:extLst>
                <a:ext uri="{FF2B5EF4-FFF2-40B4-BE49-F238E27FC236}">
                  <a16:creationId xmlns:a16="http://schemas.microsoft.com/office/drawing/2014/main" id="{4BC5EB3B-FE33-4095-985A-397C996F5938}"/>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8" name="Freeform 26">
              <a:extLst>
                <a:ext uri="{FF2B5EF4-FFF2-40B4-BE49-F238E27FC236}">
                  <a16:creationId xmlns:a16="http://schemas.microsoft.com/office/drawing/2014/main" id="{DF8E1031-C842-44DA-8768-F570126D44F5}"/>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2019" name="Freeform 27">
              <a:extLst>
                <a:ext uri="{FF2B5EF4-FFF2-40B4-BE49-F238E27FC236}">
                  <a16:creationId xmlns:a16="http://schemas.microsoft.com/office/drawing/2014/main" id="{BC3B44D5-A201-4E35-94DB-82BE2A1A1689}"/>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74788" name="Text Box 28">
            <a:extLst>
              <a:ext uri="{FF2B5EF4-FFF2-40B4-BE49-F238E27FC236}">
                <a16:creationId xmlns:a16="http://schemas.microsoft.com/office/drawing/2014/main" id="{82E137E4-93BE-40F2-9654-F6020ACE271C}"/>
              </a:ext>
            </a:extLst>
          </p:cNvPr>
          <p:cNvSpPr txBox="1">
            <a:spLocks noChangeArrowheads="1"/>
          </p:cNvSpPr>
          <p:nvPr/>
        </p:nvSpPr>
        <p:spPr bwMode="auto">
          <a:xfrm>
            <a:off x="669925" y="1858963"/>
            <a:ext cx="2139950" cy="579437"/>
          </a:xfrm>
          <a:prstGeom prst="rect">
            <a:avLst/>
          </a:prstGeom>
          <a:noFill/>
          <a:ln w="9525">
            <a:noFill/>
            <a:miter lim="800000"/>
            <a:headEnd/>
            <a:tailEnd/>
          </a:ln>
        </p:spPr>
        <p:txBody>
          <a:bodyPr wrap="none">
            <a:spAutoFit/>
          </a:bodyPr>
          <a:lstStyle/>
          <a:p>
            <a:pPr algn="r" eaLnBrk="0" hangingPunct="0">
              <a:defRPr/>
            </a:pPr>
            <a:r>
              <a:rPr lang="en-US" sz="3200" b="1" dirty="0">
                <a:latin typeface="+mn-lt"/>
              </a:rPr>
              <a:t>Value…</a:t>
            </a:r>
            <a:r>
              <a:rPr lang="en-US" sz="3200" b="1" dirty="0">
                <a:latin typeface="Courier New" pitchFamily="49" charset="0"/>
              </a:rPr>
              <a:t> 1</a:t>
            </a:r>
          </a:p>
        </p:txBody>
      </p:sp>
      <p:sp>
        <p:nvSpPr>
          <p:cNvPr id="74789" name="Text Box 29">
            <a:extLst>
              <a:ext uri="{FF2B5EF4-FFF2-40B4-BE49-F238E27FC236}">
                <a16:creationId xmlns:a16="http://schemas.microsoft.com/office/drawing/2014/main" id="{2D15DC9F-9A91-4636-91AD-640930D42901}"/>
              </a:ext>
            </a:extLst>
          </p:cNvPr>
          <p:cNvSpPr txBox="1">
            <a:spLocks noChangeArrowheads="1"/>
          </p:cNvSpPr>
          <p:nvPr/>
        </p:nvSpPr>
        <p:spPr bwMode="auto">
          <a:xfrm>
            <a:off x="2978150" y="2973388"/>
            <a:ext cx="887413" cy="830262"/>
          </a:xfrm>
          <a:prstGeom prst="rect">
            <a:avLst/>
          </a:prstGeom>
          <a:noFill/>
          <a:ln w="9525">
            <a:noFill/>
            <a:miter lim="800000"/>
            <a:headEnd/>
            <a:tailEnd/>
          </a:ln>
        </p:spPr>
        <p:txBody>
          <a:bodyPr wrap="none">
            <a:spAutoFit/>
          </a:bodyPr>
          <a:lstStyle/>
          <a:p>
            <a:pPr algn="ctr" eaLnBrk="0" hangingPunct="0">
              <a:defRPr/>
            </a:pPr>
            <a:r>
              <a:rPr lang="en-US" sz="2400" dirty="0">
                <a:solidFill>
                  <a:srgbClr val="FF0000"/>
                </a:solidFill>
                <a:latin typeface="+mj-lt"/>
              </a:rPr>
              <a:t>read </a:t>
            </a:r>
          </a:p>
          <a:p>
            <a:pPr algn="ctr" eaLnBrk="0" hangingPunct="0">
              <a:defRPr/>
            </a:pPr>
            <a:r>
              <a:rPr lang="en-US" sz="2400" dirty="0">
                <a:solidFill>
                  <a:srgbClr val="FF0000"/>
                </a:solidFill>
                <a:latin typeface="+mj-lt"/>
              </a:rPr>
              <a:t>1</a:t>
            </a:r>
          </a:p>
        </p:txBody>
      </p:sp>
      <p:sp>
        <p:nvSpPr>
          <p:cNvPr id="74790" name="Text Box 30">
            <a:extLst>
              <a:ext uri="{FF2B5EF4-FFF2-40B4-BE49-F238E27FC236}">
                <a16:creationId xmlns:a16="http://schemas.microsoft.com/office/drawing/2014/main" id="{C6D7422D-222D-4809-97F2-3814E0900A35}"/>
              </a:ext>
            </a:extLst>
          </p:cNvPr>
          <p:cNvSpPr txBox="1">
            <a:spLocks noChangeArrowheads="1"/>
          </p:cNvSpPr>
          <p:nvPr/>
        </p:nvSpPr>
        <p:spPr bwMode="auto">
          <a:xfrm>
            <a:off x="3082925" y="4557713"/>
            <a:ext cx="887413" cy="830262"/>
          </a:xfrm>
          <a:prstGeom prst="rect">
            <a:avLst/>
          </a:prstGeom>
          <a:noFill/>
          <a:ln w="9525">
            <a:noFill/>
            <a:miter lim="800000"/>
            <a:headEnd/>
            <a:tailEnd/>
          </a:ln>
        </p:spPr>
        <p:txBody>
          <a:bodyPr wrap="none">
            <a:spAutoFit/>
          </a:bodyPr>
          <a:lstStyle/>
          <a:p>
            <a:pPr algn="ctr" eaLnBrk="0" hangingPunct="0">
              <a:defRPr/>
            </a:pPr>
            <a:r>
              <a:rPr lang="en-US" sz="2400">
                <a:solidFill>
                  <a:srgbClr val="0000FF"/>
                </a:solidFill>
                <a:latin typeface="+mj-lt"/>
              </a:rPr>
              <a:t>read </a:t>
            </a:r>
          </a:p>
          <a:p>
            <a:pPr algn="ctr" eaLnBrk="0" hangingPunct="0">
              <a:defRPr/>
            </a:pPr>
            <a:r>
              <a:rPr lang="en-US" sz="2400">
                <a:solidFill>
                  <a:srgbClr val="0000FF"/>
                </a:solidFill>
                <a:latin typeface="+mj-lt"/>
              </a:rPr>
              <a:t>1</a:t>
            </a:r>
          </a:p>
        </p:txBody>
      </p:sp>
      <p:sp>
        <p:nvSpPr>
          <p:cNvPr id="74791" name="Text Box 31">
            <a:extLst>
              <a:ext uri="{FF2B5EF4-FFF2-40B4-BE49-F238E27FC236}">
                <a16:creationId xmlns:a16="http://schemas.microsoft.com/office/drawing/2014/main" id="{FCAEFB7C-7C66-4187-A465-8BCCAE3AB8DF}"/>
              </a:ext>
            </a:extLst>
          </p:cNvPr>
          <p:cNvSpPr txBox="1">
            <a:spLocks noChangeArrowheads="1"/>
          </p:cNvSpPr>
          <p:nvPr/>
        </p:nvSpPr>
        <p:spPr bwMode="auto">
          <a:xfrm>
            <a:off x="3937000" y="2973388"/>
            <a:ext cx="919163" cy="830262"/>
          </a:xfrm>
          <a:prstGeom prst="rect">
            <a:avLst/>
          </a:prstGeom>
          <a:noFill/>
          <a:ln w="9525">
            <a:noFill/>
            <a:miter lim="800000"/>
            <a:headEnd/>
            <a:tailEnd/>
          </a:ln>
        </p:spPr>
        <p:txBody>
          <a:bodyPr wrap="none">
            <a:spAutoFit/>
          </a:bodyPr>
          <a:lstStyle/>
          <a:p>
            <a:pPr algn="ctr" eaLnBrk="0" hangingPunct="0">
              <a:defRPr/>
            </a:pPr>
            <a:r>
              <a:rPr lang="en-US" sz="2400">
                <a:solidFill>
                  <a:srgbClr val="FF0000"/>
                </a:solidFill>
                <a:latin typeface="+mj-lt"/>
              </a:rPr>
              <a:t>write </a:t>
            </a:r>
          </a:p>
          <a:p>
            <a:pPr algn="ctr" eaLnBrk="0" hangingPunct="0">
              <a:defRPr/>
            </a:pPr>
            <a:r>
              <a:rPr lang="en-US" sz="2400">
                <a:solidFill>
                  <a:srgbClr val="FF0000"/>
                </a:solidFill>
                <a:latin typeface="+mj-lt"/>
              </a:rPr>
              <a:t>2</a:t>
            </a:r>
          </a:p>
        </p:txBody>
      </p:sp>
      <p:sp>
        <p:nvSpPr>
          <p:cNvPr id="74792" name="Text Box 32">
            <a:extLst>
              <a:ext uri="{FF2B5EF4-FFF2-40B4-BE49-F238E27FC236}">
                <a16:creationId xmlns:a16="http://schemas.microsoft.com/office/drawing/2014/main" id="{E6338DBD-3E2B-43FE-895E-C74883CE4D5E}"/>
              </a:ext>
            </a:extLst>
          </p:cNvPr>
          <p:cNvSpPr txBox="1">
            <a:spLocks noChangeArrowheads="1"/>
          </p:cNvSpPr>
          <p:nvPr/>
        </p:nvSpPr>
        <p:spPr bwMode="auto">
          <a:xfrm>
            <a:off x="5068888" y="2973388"/>
            <a:ext cx="887412" cy="830262"/>
          </a:xfrm>
          <a:prstGeom prst="rect">
            <a:avLst/>
          </a:prstGeom>
          <a:noFill/>
          <a:ln w="9525">
            <a:noFill/>
            <a:miter lim="800000"/>
            <a:headEnd/>
            <a:tailEnd/>
          </a:ln>
        </p:spPr>
        <p:txBody>
          <a:bodyPr wrap="none">
            <a:spAutoFit/>
          </a:bodyPr>
          <a:lstStyle/>
          <a:p>
            <a:pPr algn="ctr" eaLnBrk="0" hangingPunct="0">
              <a:defRPr/>
            </a:pPr>
            <a:r>
              <a:rPr lang="en-US" sz="2400">
                <a:solidFill>
                  <a:srgbClr val="FF0000"/>
                </a:solidFill>
                <a:latin typeface="+mj-lt"/>
              </a:rPr>
              <a:t>read </a:t>
            </a:r>
          </a:p>
          <a:p>
            <a:pPr algn="ctr" eaLnBrk="0" hangingPunct="0">
              <a:defRPr/>
            </a:pPr>
            <a:r>
              <a:rPr lang="en-US" sz="2400">
                <a:solidFill>
                  <a:srgbClr val="FF0000"/>
                </a:solidFill>
                <a:latin typeface="+mj-lt"/>
              </a:rPr>
              <a:t>2</a:t>
            </a:r>
          </a:p>
        </p:txBody>
      </p:sp>
      <p:sp>
        <p:nvSpPr>
          <p:cNvPr id="74793" name="Text Box 33">
            <a:extLst>
              <a:ext uri="{FF2B5EF4-FFF2-40B4-BE49-F238E27FC236}">
                <a16:creationId xmlns:a16="http://schemas.microsoft.com/office/drawing/2014/main" id="{F3439E42-990C-4988-871D-4197531909EE}"/>
              </a:ext>
            </a:extLst>
          </p:cNvPr>
          <p:cNvSpPr txBox="1">
            <a:spLocks noChangeArrowheads="1"/>
          </p:cNvSpPr>
          <p:nvPr/>
        </p:nvSpPr>
        <p:spPr bwMode="auto">
          <a:xfrm>
            <a:off x="6184900" y="2973388"/>
            <a:ext cx="919163" cy="830262"/>
          </a:xfrm>
          <a:prstGeom prst="rect">
            <a:avLst/>
          </a:prstGeom>
          <a:noFill/>
          <a:ln w="9525">
            <a:noFill/>
            <a:miter lim="800000"/>
            <a:headEnd/>
            <a:tailEnd/>
          </a:ln>
        </p:spPr>
        <p:txBody>
          <a:bodyPr wrap="none">
            <a:spAutoFit/>
          </a:bodyPr>
          <a:lstStyle/>
          <a:p>
            <a:pPr algn="ctr" eaLnBrk="0" hangingPunct="0">
              <a:defRPr/>
            </a:pPr>
            <a:r>
              <a:rPr lang="en-US" sz="2400">
                <a:solidFill>
                  <a:srgbClr val="FF0000"/>
                </a:solidFill>
                <a:latin typeface="+mj-lt"/>
              </a:rPr>
              <a:t>write </a:t>
            </a:r>
          </a:p>
          <a:p>
            <a:pPr algn="ctr" eaLnBrk="0" hangingPunct="0">
              <a:defRPr/>
            </a:pPr>
            <a:r>
              <a:rPr lang="en-US" sz="2400">
                <a:solidFill>
                  <a:srgbClr val="FF0000"/>
                </a:solidFill>
                <a:latin typeface="+mj-lt"/>
              </a:rPr>
              <a:t>3</a:t>
            </a:r>
          </a:p>
        </p:txBody>
      </p:sp>
      <p:sp>
        <p:nvSpPr>
          <p:cNvPr id="74794" name="Text Box 34">
            <a:extLst>
              <a:ext uri="{FF2B5EF4-FFF2-40B4-BE49-F238E27FC236}">
                <a16:creationId xmlns:a16="http://schemas.microsoft.com/office/drawing/2014/main" id="{687084A5-A00D-406B-9716-F5E269EF95BA}"/>
              </a:ext>
            </a:extLst>
          </p:cNvPr>
          <p:cNvSpPr txBox="1">
            <a:spLocks noChangeArrowheads="1"/>
          </p:cNvSpPr>
          <p:nvPr/>
        </p:nvSpPr>
        <p:spPr bwMode="auto">
          <a:xfrm>
            <a:off x="7392988" y="4557713"/>
            <a:ext cx="919162" cy="830262"/>
          </a:xfrm>
          <a:prstGeom prst="rect">
            <a:avLst/>
          </a:prstGeom>
          <a:noFill/>
          <a:ln w="9525">
            <a:noFill/>
            <a:miter lim="800000"/>
            <a:headEnd/>
            <a:tailEnd/>
          </a:ln>
        </p:spPr>
        <p:txBody>
          <a:bodyPr wrap="none">
            <a:spAutoFit/>
          </a:bodyPr>
          <a:lstStyle/>
          <a:p>
            <a:pPr algn="ctr" eaLnBrk="0" hangingPunct="0">
              <a:defRPr/>
            </a:pPr>
            <a:r>
              <a:rPr lang="en-US" sz="2400">
                <a:solidFill>
                  <a:srgbClr val="0000FF"/>
                </a:solidFill>
                <a:latin typeface="+mj-lt"/>
              </a:rPr>
              <a:t>write </a:t>
            </a:r>
          </a:p>
          <a:p>
            <a:pPr algn="ctr" eaLnBrk="0" hangingPunct="0">
              <a:defRPr/>
            </a:pPr>
            <a:r>
              <a:rPr lang="en-US" sz="2400">
                <a:solidFill>
                  <a:srgbClr val="0000FF"/>
                </a:solidFill>
                <a:latin typeface="+mj-lt"/>
              </a:rPr>
              <a:t>2</a:t>
            </a:r>
          </a:p>
        </p:txBody>
      </p:sp>
      <p:sp>
        <p:nvSpPr>
          <p:cNvPr id="42003" name="Text Box 35">
            <a:extLst>
              <a:ext uri="{FF2B5EF4-FFF2-40B4-BE49-F238E27FC236}">
                <a16:creationId xmlns:a16="http://schemas.microsoft.com/office/drawing/2014/main" id="{3C31834A-5DF4-4CDF-998E-2D29273D8B6D}"/>
              </a:ext>
            </a:extLst>
          </p:cNvPr>
          <p:cNvSpPr txBox="1">
            <a:spLocks noChangeArrowheads="1"/>
          </p:cNvSpPr>
          <p:nvPr/>
        </p:nvSpPr>
        <p:spPr bwMode="auto">
          <a:xfrm>
            <a:off x="4143375" y="1858963"/>
            <a:ext cx="428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b="1">
                <a:latin typeface="Courier New" panose="02070309020205020404" pitchFamily="49" charset="0"/>
                <a:ea typeface="宋体" panose="02010600030101010101" pitchFamily="2" charset="-122"/>
              </a:rPr>
              <a:t>2</a:t>
            </a:r>
          </a:p>
        </p:txBody>
      </p:sp>
      <p:sp>
        <p:nvSpPr>
          <p:cNvPr id="42004" name="Text Box 36">
            <a:extLst>
              <a:ext uri="{FF2B5EF4-FFF2-40B4-BE49-F238E27FC236}">
                <a16:creationId xmlns:a16="http://schemas.microsoft.com/office/drawing/2014/main" id="{3D11E4DB-9B7E-43BB-96BA-8B30BD2CF779}"/>
              </a:ext>
            </a:extLst>
          </p:cNvPr>
          <p:cNvSpPr txBox="1">
            <a:spLocks noChangeArrowheads="1"/>
          </p:cNvSpPr>
          <p:nvPr/>
        </p:nvSpPr>
        <p:spPr bwMode="auto">
          <a:xfrm>
            <a:off x="6324600" y="1858963"/>
            <a:ext cx="428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b="1">
                <a:latin typeface="Courier New" panose="02070309020205020404" pitchFamily="49" charset="0"/>
                <a:ea typeface="宋体" panose="02010600030101010101" pitchFamily="2" charset="-122"/>
              </a:rPr>
              <a:t>3</a:t>
            </a:r>
          </a:p>
        </p:txBody>
      </p:sp>
      <p:sp>
        <p:nvSpPr>
          <p:cNvPr id="42005" name="Text Box 37">
            <a:extLst>
              <a:ext uri="{FF2B5EF4-FFF2-40B4-BE49-F238E27FC236}">
                <a16:creationId xmlns:a16="http://schemas.microsoft.com/office/drawing/2014/main" id="{21046062-643E-441A-8AEA-950929195741}"/>
              </a:ext>
            </a:extLst>
          </p:cNvPr>
          <p:cNvSpPr txBox="1">
            <a:spLocks noChangeArrowheads="1"/>
          </p:cNvSpPr>
          <p:nvPr/>
        </p:nvSpPr>
        <p:spPr bwMode="auto">
          <a:xfrm>
            <a:off x="7543800" y="1858963"/>
            <a:ext cx="428625"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b="1">
                <a:latin typeface="Courier New" panose="02070309020205020404" pitchFamily="49" charset="0"/>
                <a:ea typeface="宋体" panose="02010600030101010101" pitchFamily="2" charset="-122"/>
              </a:rPr>
              <a:t>2</a:t>
            </a:r>
          </a:p>
        </p:txBody>
      </p:sp>
      <p:sp>
        <p:nvSpPr>
          <p:cNvPr id="42006" name="Line 38">
            <a:extLst>
              <a:ext uri="{FF2B5EF4-FFF2-40B4-BE49-F238E27FC236}">
                <a16:creationId xmlns:a16="http://schemas.microsoft.com/office/drawing/2014/main" id="{A85FF9EC-C40D-4873-975D-25111B181167}"/>
              </a:ext>
            </a:extLst>
          </p:cNvPr>
          <p:cNvSpPr>
            <a:spLocks noChangeShapeType="1"/>
          </p:cNvSpPr>
          <p:nvPr/>
        </p:nvSpPr>
        <p:spPr bwMode="auto">
          <a:xfrm>
            <a:off x="4343400" y="2495550"/>
            <a:ext cx="0" cy="53340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7" name="Line 39">
            <a:extLst>
              <a:ext uri="{FF2B5EF4-FFF2-40B4-BE49-F238E27FC236}">
                <a16:creationId xmlns:a16="http://schemas.microsoft.com/office/drawing/2014/main" id="{282FC899-35CA-4C52-8064-DD6236858674}"/>
              </a:ext>
            </a:extLst>
          </p:cNvPr>
          <p:cNvSpPr>
            <a:spLocks noChangeShapeType="1"/>
          </p:cNvSpPr>
          <p:nvPr/>
        </p:nvSpPr>
        <p:spPr bwMode="auto">
          <a:xfrm>
            <a:off x="6519863" y="2524125"/>
            <a:ext cx="0" cy="476250"/>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008" name="Line 40">
            <a:extLst>
              <a:ext uri="{FF2B5EF4-FFF2-40B4-BE49-F238E27FC236}">
                <a16:creationId xmlns:a16="http://schemas.microsoft.com/office/drawing/2014/main" id="{12294B2B-066E-4B5F-96DA-0AD2FF260945}"/>
              </a:ext>
            </a:extLst>
          </p:cNvPr>
          <p:cNvSpPr>
            <a:spLocks noChangeShapeType="1"/>
          </p:cNvSpPr>
          <p:nvPr/>
        </p:nvSpPr>
        <p:spPr bwMode="auto">
          <a:xfrm>
            <a:off x="7772400" y="2524125"/>
            <a:ext cx="12700" cy="1989138"/>
          </a:xfrm>
          <a:prstGeom prst="line">
            <a:avLst/>
          </a:prstGeom>
          <a:noFill/>
          <a:ln w="38100">
            <a:solidFill>
              <a:schemeClr val="tx1"/>
            </a:solidFill>
            <a:prstDash val="dash"/>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Text Box 4">
            <a:extLst>
              <a:ext uri="{FF2B5EF4-FFF2-40B4-BE49-F238E27FC236}">
                <a16:creationId xmlns:a16="http://schemas.microsoft.com/office/drawing/2014/main" id="{0C5AA6F3-FD52-4C00-8ED0-927D0F1DAF8A}"/>
              </a:ext>
            </a:extLst>
          </p:cNvPr>
          <p:cNvSpPr txBox="1">
            <a:spLocks noChangeArrowheads="1"/>
          </p:cNvSpPr>
          <p:nvPr/>
        </p:nvSpPr>
        <p:spPr bwMode="auto">
          <a:xfrm>
            <a:off x="62706" y="75622"/>
            <a:ext cx="2770188" cy="86100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4400" b="1">
                <a:solidFill>
                  <a:srgbClr val="0000FF"/>
                </a:solidFill>
                <a:latin typeface="Comic Sans MS" panose="030F0702030302020204" pitchFamily="66" charset="0"/>
              </a:defRPr>
            </a:lvl1pPr>
            <a:lvl2pPr marL="742950" indent="-285750">
              <a:defRPr sz="4400" b="1">
                <a:solidFill>
                  <a:srgbClr val="0000FF"/>
                </a:solidFill>
                <a:latin typeface="Comic Sans MS" panose="030F0702030302020204" pitchFamily="66" charset="0"/>
              </a:defRPr>
            </a:lvl2pPr>
            <a:lvl3pPr marL="1143000" indent="-228600">
              <a:defRPr sz="4400" b="1">
                <a:solidFill>
                  <a:srgbClr val="0000FF"/>
                </a:solidFill>
                <a:latin typeface="Comic Sans MS" panose="030F0702030302020204" pitchFamily="66" charset="0"/>
              </a:defRPr>
            </a:lvl3pPr>
            <a:lvl4pPr marL="1600200" indent="-228600">
              <a:defRPr sz="4400" b="1">
                <a:solidFill>
                  <a:srgbClr val="0000FF"/>
                </a:solidFill>
                <a:latin typeface="Comic Sans MS" panose="030F0702030302020204" pitchFamily="66" charset="0"/>
              </a:defRPr>
            </a:lvl4pPr>
            <a:lvl5pPr marL="2057400" indent="-228600">
              <a:defRPr sz="4400" b="1">
                <a:solidFill>
                  <a:srgbClr val="0000FF"/>
                </a:solidFill>
                <a:latin typeface="Comic Sans MS" panose="030F0702030302020204" pitchFamily="66" charset="0"/>
              </a:defRPr>
            </a:lvl5pPr>
            <a:lvl6pPr marL="2514600" indent="-228600" algn="r" eaLnBrk="0" fontAlgn="base" hangingPunct="0">
              <a:spcBef>
                <a:spcPct val="0"/>
              </a:spcBef>
              <a:spcAft>
                <a:spcPct val="0"/>
              </a:spcAft>
              <a:defRPr sz="4400" b="1">
                <a:solidFill>
                  <a:srgbClr val="0000FF"/>
                </a:solidFill>
                <a:latin typeface="Comic Sans MS" panose="030F0702030302020204" pitchFamily="66" charset="0"/>
              </a:defRPr>
            </a:lvl6pPr>
            <a:lvl7pPr marL="2971800" indent="-228600" algn="r" eaLnBrk="0" fontAlgn="base" hangingPunct="0">
              <a:spcBef>
                <a:spcPct val="0"/>
              </a:spcBef>
              <a:spcAft>
                <a:spcPct val="0"/>
              </a:spcAft>
              <a:defRPr sz="4400" b="1">
                <a:solidFill>
                  <a:srgbClr val="0000FF"/>
                </a:solidFill>
                <a:latin typeface="Comic Sans MS" panose="030F0702030302020204" pitchFamily="66" charset="0"/>
              </a:defRPr>
            </a:lvl7pPr>
            <a:lvl8pPr marL="3429000" indent="-228600" algn="r" eaLnBrk="0" fontAlgn="base" hangingPunct="0">
              <a:spcBef>
                <a:spcPct val="0"/>
              </a:spcBef>
              <a:spcAft>
                <a:spcPct val="0"/>
              </a:spcAft>
              <a:defRPr sz="4400" b="1">
                <a:solidFill>
                  <a:srgbClr val="0000FF"/>
                </a:solidFill>
                <a:latin typeface="Comic Sans MS" panose="030F0702030302020204" pitchFamily="66" charset="0"/>
              </a:defRPr>
            </a:lvl8pPr>
            <a:lvl9pPr marL="3886200" indent="-228600" algn="r" eaLnBrk="0" fontAlgn="base" hangingPunct="0">
              <a:spcBef>
                <a:spcPct val="0"/>
              </a:spcBef>
              <a:spcAft>
                <a:spcPct val="0"/>
              </a:spcAft>
              <a:defRPr sz="4400" b="1">
                <a:solidFill>
                  <a:srgbClr val="0000FF"/>
                </a:solidFill>
                <a:latin typeface="Comic Sans MS" panose="030F0702030302020204" pitchFamily="66" charset="0"/>
              </a:defRPr>
            </a:lvl9pPr>
          </a:lstStyle>
          <a:p>
            <a:pPr algn="l" eaLnBrk="1" hangingPunct="1">
              <a:lnSpc>
                <a:spcPct val="70000"/>
              </a:lnSpc>
              <a:spcBef>
                <a:spcPct val="30000"/>
              </a:spcBef>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temp  = value;</a:t>
            </a:r>
          </a:p>
          <a:p>
            <a:pPr algn="l" eaLnBrk="1" hangingPunct="1">
              <a:lnSpc>
                <a:spcPct val="70000"/>
              </a:lnSpc>
              <a:spcBef>
                <a:spcPct val="30000"/>
              </a:spcBef>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value </a:t>
            </a:r>
            <a:r>
              <a:rPr lang="en-US" altLang="zh-CN" sz="1800">
                <a:solidFill>
                  <a:srgbClr val="FF0000"/>
                </a:solidFill>
                <a:latin typeface="Courier New" panose="02070309020205020404" pitchFamily="49" charset="0"/>
                <a:ea typeface="宋体" panose="02010600030101010101" pitchFamily="2" charset="-122"/>
                <a:cs typeface="Courier New" panose="02070309020205020404" pitchFamily="49" charset="0"/>
              </a:rPr>
              <a:t>= temp </a:t>
            </a: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+ 1;</a:t>
            </a:r>
          </a:p>
          <a:p>
            <a:pPr algn="l" eaLnBrk="1" hangingPunct="1">
              <a:lnSpc>
                <a:spcPct val="70000"/>
              </a:lnSpc>
              <a:spcBef>
                <a:spcPct val="30000"/>
              </a:spcBef>
            </a:pPr>
            <a:r>
              <a:rPr lang="en-US" altLang="zh-CN" sz="1800" dirty="0">
                <a:solidFill>
                  <a:srgbClr val="FF0000"/>
                </a:solidFill>
                <a:latin typeface="Courier New" panose="02070309020205020404" pitchFamily="49" charset="0"/>
                <a:ea typeface="宋体" panose="02010600030101010101" pitchFamily="2" charset="-122"/>
                <a:cs typeface="Courier New" panose="02070309020205020404" pitchFamily="49" charset="0"/>
              </a:rPr>
              <a:t> return temp;</a:t>
            </a:r>
          </a:p>
        </p:txBody>
      </p:sp>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Footer Placeholder 1">
            <a:extLst>
              <a:ext uri="{FF2B5EF4-FFF2-40B4-BE49-F238E27FC236}">
                <a16:creationId xmlns:a16="http://schemas.microsoft.com/office/drawing/2014/main" id="{92526888-8E63-4AF6-80F7-598C65D20C25}"/>
              </a:ext>
            </a:extLst>
          </p:cNvPr>
          <p:cNvSpPr>
            <a:spLocks noGrp="1"/>
          </p:cNvSpPr>
          <p:nvPr>
            <p:ph type="ftr" sz="quarter" idx="10"/>
          </p:nvPr>
        </p:nvSpPr>
        <p:spPr/>
        <p:txBody>
          <a:bodyPr/>
          <a:lstStyle/>
          <a:p>
            <a:pPr>
              <a:defRPr/>
            </a:pPr>
            <a:r>
              <a:rPr lang="en-US">
                <a:latin typeface="+mj-lt"/>
              </a:rPr>
              <a:t>Art of Multiprocessor Programming</a:t>
            </a:r>
          </a:p>
        </p:txBody>
      </p:sp>
      <p:sp>
        <p:nvSpPr>
          <p:cNvPr id="43011" name="Slide Number Placeholder 3">
            <a:extLst>
              <a:ext uri="{FF2B5EF4-FFF2-40B4-BE49-F238E27FC236}">
                <a16:creationId xmlns:a16="http://schemas.microsoft.com/office/drawing/2014/main" id="{DA3DFA53-D791-4B1F-A594-80048409F01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9F846DA-78BF-484B-81CF-9FD1F39530A8}" type="slidenum">
              <a:rPr lang="ar-SA" altLang="zh-CN" sz="1400">
                <a:latin typeface="Comic Sans MS" panose="030F0702030302020204" pitchFamily="66" charset="0"/>
              </a:rPr>
              <a:pPr algn="r"/>
              <a:t>36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3012" name="Rectangle 2">
            <a:extLst>
              <a:ext uri="{FF2B5EF4-FFF2-40B4-BE49-F238E27FC236}">
                <a16:creationId xmlns:a16="http://schemas.microsoft.com/office/drawing/2014/main" id="{C682353E-A0F7-4A79-B181-FFE5DF06FBF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Is this problem inherent?</a:t>
            </a:r>
          </a:p>
        </p:txBody>
      </p:sp>
      <p:grpSp>
        <p:nvGrpSpPr>
          <p:cNvPr id="43013" name="Group 3">
            <a:extLst>
              <a:ext uri="{FF2B5EF4-FFF2-40B4-BE49-F238E27FC236}">
                <a16:creationId xmlns:a16="http://schemas.microsoft.com/office/drawing/2014/main" id="{5CD9AF97-D5AA-4647-B700-96786D60C47C}"/>
              </a:ext>
            </a:extLst>
          </p:cNvPr>
          <p:cNvGrpSpPr>
            <a:grpSpLocks/>
          </p:cNvGrpSpPr>
          <p:nvPr/>
        </p:nvGrpSpPr>
        <p:grpSpPr bwMode="auto">
          <a:xfrm>
            <a:off x="849313" y="2286000"/>
            <a:ext cx="1447800" cy="1295400"/>
            <a:chOff x="864" y="1968"/>
            <a:chExt cx="912" cy="816"/>
          </a:xfrm>
        </p:grpSpPr>
        <p:sp>
          <p:nvSpPr>
            <p:cNvPr id="43035" name="Freeform 4">
              <a:extLst>
                <a:ext uri="{FF2B5EF4-FFF2-40B4-BE49-F238E27FC236}">
                  <a16:creationId xmlns:a16="http://schemas.microsoft.com/office/drawing/2014/main" id="{08E6EE27-BC3B-4A7F-8EB0-1DD00FE85BBF}"/>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6" name="Freeform 5">
              <a:extLst>
                <a:ext uri="{FF2B5EF4-FFF2-40B4-BE49-F238E27FC236}">
                  <a16:creationId xmlns:a16="http://schemas.microsoft.com/office/drawing/2014/main" id="{DD7E8116-2FDC-4182-B512-F1ED218D488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7" name="Freeform 6">
              <a:extLst>
                <a:ext uri="{FF2B5EF4-FFF2-40B4-BE49-F238E27FC236}">
                  <a16:creationId xmlns:a16="http://schemas.microsoft.com/office/drawing/2014/main" id="{926FDBD7-B10E-4B40-852C-5476AA1E0AB5}"/>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8" name="Freeform 7">
              <a:extLst>
                <a:ext uri="{FF2B5EF4-FFF2-40B4-BE49-F238E27FC236}">
                  <a16:creationId xmlns:a16="http://schemas.microsoft.com/office/drawing/2014/main" id="{DE53BCA9-8F3A-4B4B-9756-1AC6F76254FA}"/>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9" name="Freeform 8">
              <a:extLst>
                <a:ext uri="{FF2B5EF4-FFF2-40B4-BE49-F238E27FC236}">
                  <a16:creationId xmlns:a16="http://schemas.microsoft.com/office/drawing/2014/main" id="{245FC248-2180-4451-84DF-2960F4F24083}"/>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3040" name="Freeform 9">
              <a:extLst>
                <a:ext uri="{FF2B5EF4-FFF2-40B4-BE49-F238E27FC236}">
                  <a16:creationId xmlns:a16="http://schemas.microsoft.com/office/drawing/2014/main" id="{C9C2D562-FD4C-480C-BE37-3A48C809863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3041" name="Freeform 10">
              <a:extLst>
                <a:ext uri="{FF2B5EF4-FFF2-40B4-BE49-F238E27FC236}">
                  <a16:creationId xmlns:a16="http://schemas.microsoft.com/office/drawing/2014/main" id="{8F73B3F2-6581-4CFC-AF01-4741010BD5A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3042" name="Freeform 11">
              <a:extLst>
                <a:ext uri="{FF2B5EF4-FFF2-40B4-BE49-F238E27FC236}">
                  <a16:creationId xmlns:a16="http://schemas.microsoft.com/office/drawing/2014/main" id="{8DFD2430-6574-456E-B2CF-CCA0073250EB}"/>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43" name="Freeform 12">
              <a:extLst>
                <a:ext uri="{FF2B5EF4-FFF2-40B4-BE49-F238E27FC236}">
                  <a16:creationId xmlns:a16="http://schemas.microsoft.com/office/drawing/2014/main" id="{C9646944-9977-4693-B599-300BAA696488}"/>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44" name="Freeform 13">
              <a:extLst>
                <a:ext uri="{FF2B5EF4-FFF2-40B4-BE49-F238E27FC236}">
                  <a16:creationId xmlns:a16="http://schemas.microsoft.com/office/drawing/2014/main" id="{3D7771C3-7CBB-49BC-AEB7-497EAB5D4D88}"/>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45" name="Freeform 14">
              <a:extLst>
                <a:ext uri="{FF2B5EF4-FFF2-40B4-BE49-F238E27FC236}">
                  <a16:creationId xmlns:a16="http://schemas.microsoft.com/office/drawing/2014/main" id="{D7A34C5A-5D32-456C-B429-120C5994BFDE}"/>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43014" name="Group 15">
            <a:extLst>
              <a:ext uri="{FF2B5EF4-FFF2-40B4-BE49-F238E27FC236}">
                <a16:creationId xmlns:a16="http://schemas.microsoft.com/office/drawing/2014/main" id="{B3F8C90C-9E26-4AC7-8D48-D554AA769A37}"/>
              </a:ext>
            </a:extLst>
          </p:cNvPr>
          <p:cNvGrpSpPr>
            <a:grpSpLocks/>
          </p:cNvGrpSpPr>
          <p:nvPr/>
        </p:nvGrpSpPr>
        <p:grpSpPr bwMode="auto">
          <a:xfrm flipH="1">
            <a:off x="6772275" y="2217738"/>
            <a:ext cx="1447800" cy="1295400"/>
            <a:chOff x="2832" y="2064"/>
            <a:chExt cx="912" cy="816"/>
          </a:xfrm>
        </p:grpSpPr>
        <p:sp>
          <p:nvSpPr>
            <p:cNvPr id="43024" name="Freeform 16">
              <a:extLst>
                <a:ext uri="{FF2B5EF4-FFF2-40B4-BE49-F238E27FC236}">
                  <a16:creationId xmlns:a16="http://schemas.microsoft.com/office/drawing/2014/main" id="{03E8BF83-04DE-4DB6-89D2-52E8830486F6}"/>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25" name="Freeform 17">
              <a:extLst>
                <a:ext uri="{FF2B5EF4-FFF2-40B4-BE49-F238E27FC236}">
                  <a16:creationId xmlns:a16="http://schemas.microsoft.com/office/drawing/2014/main" id="{FB913D56-4130-4661-B6BF-38CE291932E3}"/>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26" name="Freeform 18">
              <a:extLst>
                <a:ext uri="{FF2B5EF4-FFF2-40B4-BE49-F238E27FC236}">
                  <a16:creationId xmlns:a16="http://schemas.microsoft.com/office/drawing/2014/main" id="{80428CFA-1155-4F5B-A8F3-F44B3311AED3}"/>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27" name="Freeform 19">
              <a:extLst>
                <a:ext uri="{FF2B5EF4-FFF2-40B4-BE49-F238E27FC236}">
                  <a16:creationId xmlns:a16="http://schemas.microsoft.com/office/drawing/2014/main" id="{D05E5B9B-A605-46A4-BEF5-C1AE34F67D5D}"/>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28" name="Freeform 20">
              <a:extLst>
                <a:ext uri="{FF2B5EF4-FFF2-40B4-BE49-F238E27FC236}">
                  <a16:creationId xmlns:a16="http://schemas.microsoft.com/office/drawing/2014/main" id="{F9DBAF20-167A-4B05-81CD-ECF67A37E695}"/>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3029" name="Freeform 21">
              <a:extLst>
                <a:ext uri="{FF2B5EF4-FFF2-40B4-BE49-F238E27FC236}">
                  <a16:creationId xmlns:a16="http://schemas.microsoft.com/office/drawing/2014/main" id="{7418E225-E9CF-4785-B5E8-256942BEDF35}"/>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3030" name="Freeform 22">
              <a:extLst>
                <a:ext uri="{FF2B5EF4-FFF2-40B4-BE49-F238E27FC236}">
                  <a16:creationId xmlns:a16="http://schemas.microsoft.com/office/drawing/2014/main" id="{3B016ADF-CE07-4A23-BECC-5C40B3785417}"/>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43031" name="Freeform 23">
              <a:extLst>
                <a:ext uri="{FF2B5EF4-FFF2-40B4-BE49-F238E27FC236}">
                  <a16:creationId xmlns:a16="http://schemas.microsoft.com/office/drawing/2014/main" id="{698267F9-C10D-426A-A251-0655D98A9738}"/>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2" name="Freeform 24">
              <a:extLst>
                <a:ext uri="{FF2B5EF4-FFF2-40B4-BE49-F238E27FC236}">
                  <a16:creationId xmlns:a16="http://schemas.microsoft.com/office/drawing/2014/main" id="{638ABAC9-F149-4BAD-ACCC-8D372CCB02AF}"/>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3" name="Freeform 25">
              <a:extLst>
                <a:ext uri="{FF2B5EF4-FFF2-40B4-BE49-F238E27FC236}">
                  <a16:creationId xmlns:a16="http://schemas.microsoft.com/office/drawing/2014/main" id="{6E199484-547D-4DCE-A236-01F7600C94E2}"/>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3034" name="Freeform 26">
              <a:extLst>
                <a:ext uri="{FF2B5EF4-FFF2-40B4-BE49-F238E27FC236}">
                  <a16:creationId xmlns:a16="http://schemas.microsoft.com/office/drawing/2014/main" id="{E4C4A142-7205-4D22-8EC7-B043882508CD}"/>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43015" name="Freeform 27">
            <a:extLst>
              <a:ext uri="{FF2B5EF4-FFF2-40B4-BE49-F238E27FC236}">
                <a16:creationId xmlns:a16="http://schemas.microsoft.com/office/drawing/2014/main" id="{C6D9C3CA-76C9-47AA-A678-D5DF3BAC1FCA}"/>
              </a:ext>
            </a:extLst>
          </p:cNvPr>
          <p:cNvSpPr>
            <a:spLocks/>
          </p:cNvSpPr>
          <p:nvPr/>
        </p:nvSpPr>
        <p:spPr bwMode="auto">
          <a:xfrm>
            <a:off x="2571750" y="269240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rgbClr val="FF0000"/>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16" name="Freeform 28">
            <a:extLst>
              <a:ext uri="{FF2B5EF4-FFF2-40B4-BE49-F238E27FC236}">
                <a16:creationId xmlns:a16="http://schemas.microsoft.com/office/drawing/2014/main" id="{91D82D86-AD03-476D-9CF9-9CF1C8C1E37D}"/>
              </a:ext>
            </a:extLst>
          </p:cNvPr>
          <p:cNvSpPr>
            <a:spLocks/>
          </p:cNvSpPr>
          <p:nvPr/>
        </p:nvSpPr>
        <p:spPr bwMode="auto">
          <a:xfrm rot="-10593740">
            <a:off x="4651375" y="2635250"/>
            <a:ext cx="1803400" cy="901700"/>
          </a:xfrm>
          <a:custGeom>
            <a:avLst/>
            <a:gdLst>
              <a:gd name="T0" fmla="*/ 0 w 1961"/>
              <a:gd name="T1" fmla="*/ 2147483647 h 638"/>
              <a:gd name="T2" fmla="*/ 2147483647 w 1961"/>
              <a:gd name="T3" fmla="*/ 2147483647 h 638"/>
              <a:gd name="T4" fmla="*/ 2147483647 w 1961"/>
              <a:gd name="T5" fmla="*/ 2147483647 h 638"/>
              <a:gd name="T6" fmla="*/ 2147483647 w 1961"/>
              <a:gd name="T7" fmla="*/ 2147483647 h 638"/>
              <a:gd name="T8" fmla="*/ 2147483647 w 1961"/>
              <a:gd name="T9" fmla="*/ 2147483647 h 638"/>
              <a:gd name="T10" fmla="*/ 2147483647 w 1961"/>
              <a:gd name="T11" fmla="*/ 2147483647 h 638"/>
              <a:gd name="T12" fmla="*/ 2147483647 w 1961"/>
              <a:gd name="T13" fmla="*/ 2147483647 h 638"/>
              <a:gd name="T14" fmla="*/ 2147483647 w 1961"/>
              <a:gd name="T15" fmla="*/ 2147483647 h 638"/>
              <a:gd name="T16" fmla="*/ 0 60000 65536"/>
              <a:gd name="T17" fmla="*/ 0 60000 65536"/>
              <a:gd name="T18" fmla="*/ 0 60000 65536"/>
              <a:gd name="T19" fmla="*/ 0 60000 65536"/>
              <a:gd name="T20" fmla="*/ 0 60000 65536"/>
              <a:gd name="T21" fmla="*/ 0 60000 65536"/>
              <a:gd name="T22" fmla="*/ 0 60000 65536"/>
              <a:gd name="T23" fmla="*/ 0 60000 65536"/>
              <a:gd name="T24" fmla="*/ 0 w 1961"/>
              <a:gd name="T25" fmla="*/ 0 h 638"/>
              <a:gd name="T26" fmla="*/ 1961 w 1961"/>
              <a:gd name="T27" fmla="*/ 638 h 638"/>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961" h="638">
                <a:moveTo>
                  <a:pt x="0" y="186"/>
                </a:moveTo>
                <a:cubicBezTo>
                  <a:pt x="198" y="153"/>
                  <a:pt x="397" y="121"/>
                  <a:pt x="506" y="178"/>
                </a:cubicBezTo>
                <a:cubicBezTo>
                  <a:pt x="615" y="235"/>
                  <a:pt x="545" y="463"/>
                  <a:pt x="654" y="528"/>
                </a:cubicBezTo>
                <a:cubicBezTo>
                  <a:pt x="763" y="593"/>
                  <a:pt x="1025" y="638"/>
                  <a:pt x="1160" y="567"/>
                </a:cubicBezTo>
                <a:cubicBezTo>
                  <a:pt x="1295" y="496"/>
                  <a:pt x="1359" y="192"/>
                  <a:pt x="1463" y="100"/>
                </a:cubicBezTo>
                <a:cubicBezTo>
                  <a:pt x="1567" y="8"/>
                  <a:pt x="1715" y="28"/>
                  <a:pt x="1782" y="14"/>
                </a:cubicBezTo>
                <a:cubicBezTo>
                  <a:pt x="1849" y="0"/>
                  <a:pt x="1838" y="14"/>
                  <a:pt x="1868" y="14"/>
                </a:cubicBezTo>
                <a:cubicBezTo>
                  <a:pt x="1898" y="14"/>
                  <a:pt x="1929" y="14"/>
                  <a:pt x="1961" y="14"/>
                </a:cubicBezTo>
              </a:path>
            </a:pathLst>
          </a:custGeom>
          <a:noFill/>
          <a:ln w="57150">
            <a:solidFill>
              <a:schemeClr val="accent2"/>
            </a:solidFill>
            <a:round/>
            <a:headEnd/>
            <a:tailEnd type="triangle" w="med" len="me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5287" name="Text Box 39">
            <a:extLst>
              <a:ext uri="{FF2B5EF4-FFF2-40B4-BE49-F238E27FC236}">
                <a16:creationId xmlns:a16="http://schemas.microsoft.com/office/drawing/2014/main" id="{1AB1EEA1-CB4A-4FA4-B9F2-451C17D0630C}"/>
              </a:ext>
            </a:extLst>
          </p:cNvPr>
          <p:cNvSpPr txBox="1">
            <a:spLocks noChangeArrowheads="1"/>
          </p:cNvSpPr>
          <p:nvPr/>
        </p:nvSpPr>
        <p:spPr bwMode="auto">
          <a:xfrm>
            <a:off x="1597025" y="4314825"/>
            <a:ext cx="6303963" cy="946150"/>
          </a:xfrm>
          <a:prstGeom prst="rect">
            <a:avLst/>
          </a:prstGeom>
          <a:noFill/>
          <a:ln w="9525">
            <a:noFill/>
            <a:miter lim="800000"/>
            <a:headEnd/>
            <a:tailEnd/>
          </a:ln>
        </p:spPr>
        <p:txBody>
          <a:bodyPr>
            <a:spAutoFit/>
          </a:bodyPr>
          <a:lstStyle/>
          <a:p>
            <a:pPr algn="ctr" eaLnBrk="0" hangingPunct="0">
              <a:defRPr/>
            </a:pPr>
            <a:r>
              <a:rPr lang="en-US" sz="2800">
                <a:solidFill>
                  <a:srgbClr val="FF0000"/>
                </a:solidFill>
                <a:latin typeface="+mj-lt"/>
              </a:rPr>
              <a:t>If we could only glue reads and writes together… </a:t>
            </a:r>
          </a:p>
        </p:txBody>
      </p:sp>
      <p:sp>
        <p:nvSpPr>
          <p:cNvPr id="76832" name="Text Box 40">
            <a:extLst>
              <a:ext uri="{FF2B5EF4-FFF2-40B4-BE49-F238E27FC236}">
                <a16:creationId xmlns:a16="http://schemas.microsoft.com/office/drawing/2014/main" id="{F6054ABF-6921-48E8-9305-DCC8F1A4F084}"/>
              </a:ext>
            </a:extLst>
          </p:cNvPr>
          <p:cNvSpPr txBox="1">
            <a:spLocks noChangeArrowheads="1"/>
          </p:cNvSpPr>
          <p:nvPr/>
        </p:nvSpPr>
        <p:spPr bwMode="auto">
          <a:xfrm>
            <a:off x="2619375" y="2457450"/>
            <a:ext cx="696913" cy="400050"/>
          </a:xfrm>
          <a:prstGeom prst="rect">
            <a:avLst/>
          </a:prstGeom>
          <a:noFill/>
          <a:ln w="9525">
            <a:noFill/>
            <a:miter lim="800000"/>
            <a:headEnd/>
            <a:tailEnd/>
          </a:ln>
        </p:spPr>
        <p:txBody>
          <a:bodyPr wrap="none">
            <a:spAutoFit/>
          </a:bodyPr>
          <a:lstStyle/>
          <a:p>
            <a:pPr algn="r" eaLnBrk="0" hangingPunct="0">
              <a:defRPr/>
            </a:pPr>
            <a:r>
              <a:rPr lang="en-US" sz="2000" dirty="0">
                <a:solidFill>
                  <a:srgbClr val="FF0000"/>
                </a:solidFill>
                <a:latin typeface="+mj-lt"/>
              </a:rPr>
              <a:t>read</a:t>
            </a:r>
          </a:p>
        </p:txBody>
      </p:sp>
      <p:sp>
        <p:nvSpPr>
          <p:cNvPr id="76833" name="Text Box 41">
            <a:extLst>
              <a:ext uri="{FF2B5EF4-FFF2-40B4-BE49-F238E27FC236}">
                <a16:creationId xmlns:a16="http://schemas.microsoft.com/office/drawing/2014/main" id="{8B4AB188-D2C9-4D88-987C-7D234CF80FBF}"/>
              </a:ext>
            </a:extLst>
          </p:cNvPr>
          <p:cNvSpPr txBox="1">
            <a:spLocks noChangeArrowheads="1"/>
          </p:cNvSpPr>
          <p:nvPr/>
        </p:nvSpPr>
        <p:spPr bwMode="auto">
          <a:xfrm>
            <a:off x="3168650" y="3584575"/>
            <a:ext cx="727075" cy="400050"/>
          </a:xfrm>
          <a:prstGeom prst="rect">
            <a:avLst/>
          </a:prstGeom>
          <a:noFill/>
          <a:ln w="9525">
            <a:noFill/>
            <a:miter lim="800000"/>
            <a:headEnd/>
            <a:tailEnd/>
          </a:ln>
        </p:spPr>
        <p:txBody>
          <a:bodyPr wrap="none">
            <a:spAutoFit/>
          </a:bodyPr>
          <a:lstStyle/>
          <a:p>
            <a:pPr algn="r" eaLnBrk="0" hangingPunct="0">
              <a:defRPr/>
            </a:pPr>
            <a:r>
              <a:rPr lang="en-US" sz="2000">
                <a:solidFill>
                  <a:srgbClr val="FF0000"/>
                </a:solidFill>
                <a:latin typeface="+mj-lt"/>
              </a:rPr>
              <a:t>write</a:t>
            </a:r>
          </a:p>
        </p:txBody>
      </p:sp>
      <p:sp>
        <p:nvSpPr>
          <p:cNvPr id="76834" name="Text Box 42">
            <a:extLst>
              <a:ext uri="{FF2B5EF4-FFF2-40B4-BE49-F238E27FC236}">
                <a16:creationId xmlns:a16="http://schemas.microsoft.com/office/drawing/2014/main" id="{48DAB44E-82E1-4FD0-8A39-4FC5A572AB57}"/>
              </a:ext>
            </a:extLst>
          </p:cNvPr>
          <p:cNvSpPr txBox="1">
            <a:spLocks noChangeArrowheads="1"/>
          </p:cNvSpPr>
          <p:nvPr/>
        </p:nvSpPr>
        <p:spPr bwMode="auto">
          <a:xfrm>
            <a:off x="5868988" y="3444875"/>
            <a:ext cx="831850" cy="457200"/>
          </a:xfrm>
          <a:prstGeom prst="rect">
            <a:avLst/>
          </a:prstGeom>
          <a:noFill/>
          <a:ln w="9525">
            <a:noFill/>
            <a:miter lim="800000"/>
            <a:headEnd/>
            <a:tailEnd/>
          </a:ln>
        </p:spPr>
        <p:txBody>
          <a:bodyPr wrap="none">
            <a:spAutoFit/>
          </a:bodyPr>
          <a:lstStyle/>
          <a:p>
            <a:pPr algn="r" eaLnBrk="0" hangingPunct="0">
              <a:defRPr/>
            </a:pPr>
            <a:r>
              <a:rPr lang="en-US" sz="2400">
                <a:solidFill>
                  <a:srgbClr val="0000FF"/>
                </a:solidFill>
                <a:latin typeface="+mj-lt"/>
              </a:rPr>
              <a:t>read</a:t>
            </a:r>
          </a:p>
        </p:txBody>
      </p:sp>
      <p:sp>
        <p:nvSpPr>
          <p:cNvPr id="76835" name="Text Box 43">
            <a:extLst>
              <a:ext uri="{FF2B5EF4-FFF2-40B4-BE49-F238E27FC236}">
                <a16:creationId xmlns:a16="http://schemas.microsoft.com/office/drawing/2014/main" id="{6B462D9C-F88B-49CE-BF63-A8972A7CDC5A}"/>
              </a:ext>
            </a:extLst>
          </p:cNvPr>
          <p:cNvSpPr txBox="1">
            <a:spLocks noChangeArrowheads="1"/>
          </p:cNvSpPr>
          <p:nvPr/>
        </p:nvSpPr>
        <p:spPr bwMode="auto">
          <a:xfrm>
            <a:off x="5378450" y="2135188"/>
            <a:ext cx="835025" cy="461962"/>
          </a:xfrm>
          <a:prstGeom prst="rect">
            <a:avLst/>
          </a:prstGeom>
          <a:noFill/>
          <a:ln w="9525">
            <a:noFill/>
            <a:miter lim="800000"/>
            <a:headEnd/>
            <a:tailEnd/>
          </a:ln>
        </p:spPr>
        <p:txBody>
          <a:bodyPr wrap="none">
            <a:spAutoFit/>
          </a:bodyPr>
          <a:lstStyle/>
          <a:p>
            <a:pPr algn="r" eaLnBrk="0" hangingPunct="0">
              <a:defRPr/>
            </a:pPr>
            <a:r>
              <a:rPr lang="en-US" sz="2400">
                <a:solidFill>
                  <a:srgbClr val="0000FF"/>
                </a:solidFill>
                <a:latin typeface="+mj-lt"/>
              </a:rPr>
              <a:t>write</a:t>
            </a:r>
          </a:p>
        </p:txBody>
      </p:sp>
      <p:sp>
        <p:nvSpPr>
          <p:cNvPr id="43022" name="AutoShape 36">
            <a:extLst>
              <a:ext uri="{FF2B5EF4-FFF2-40B4-BE49-F238E27FC236}">
                <a16:creationId xmlns:a16="http://schemas.microsoft.com/office/drawing/2014/main" id="{A6953457-3D6F-4B5A-8E44-3F5EB800A5E4}"/>
              </a:ext>
            </a:extLst>
          </p:cNvPr>
          <p:cNvSpPr>
            <a:spLocks noChangeArrowheads="1"/>
          </p:cNvSpPr>
          <p:nvPr/>
        </p:nvSpPr>
        <p:spPr bwMode="auto">
          <a:xfrm>
            <a:off x="1962150" y="1397000"/>
            <a:ext cx="1230313" cy="881063"/>
          </a:xfrm>
          <a:prstGeom prst="cloudCallout">
            <a:avLst>
              <a:gd name="adj1" fmla="val -35676"/>
              <a:gd name="adj2" fmla="val 64236"/>
            </a:avLst>
          </a:prstGeom>
          <a:noFill/>
          <a:ln w="9525">
            <a:solidFill>
              <a:srgbClr val="FF3399"/>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4400" b="1">
                <a:solidFill>
                  <a:srgbClr val="FF3399"/>
                </a:solidFill>
                <a:latin typeface="Comic Sans MS" panose="030F0702030302020204" pitchFamily="66" charset="0"/>
                <a:ea typeface="宋体" panose="02010600030101010101" pitchFamily="2" charset="-122"/>
              </a:rPr>
              <a:t>!!</a:t>
            </a:r>
          </a:p>
        </p:txBody>
      </p:sp>
      <p:sp>
        <p:nvSpPr>
          <p:cNvPr id="43023" name="AutoShape 37">
            <a:extLst>
              <a:ext uri="{FF2B5EF4-FFF2-40B4-BE49-F238E27FC236}">
                <a16:creationId xmlns:a16="http://schemas.microsoft.com/office/drawing/2014/main" id="{D1A54119-55FB-4E68-828A-F09783CB1094}"/>
              </a:ext>
            </a:extLst>
          </p:cNvPr>
          <p:cNvSpPr>
            <a:spLocks noChangeArrowheads="1"/>
          </p:cNvSpPr>
          <p:nvPr/>
        </p:nvSpPr>
        <p:spPr bwMode="auto">
          <a:xfrm>
            <a:off x="7051675" y="1198563"/>
            <a:ext cx="1230313" cy="881062"/>
          </a:xfrm>
          <a:prstGeom prst="cloudCallout">
            <a:avLst>
              <a:gd name="adj1" fmla="val -30130"/>
              <a:gd name="adj2" fmla="val 73963"/>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r>
              <a:rPr lang="en-US" altLang="zh-CN" sz="4400" b="1">
                <a:solidFill>
                  <a:srgbClr val="0000FF"/>
                </a:solidFill>
                <a:latin typeface="Comic Sans MS" panose="030F0702030302020204" pitchFamily="66" charset="0"/>
                <a:ea typeface="宋体" panose="02010600030101010101" pitchFamily="2" charset="-122"/>
              </a:rPr>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5" presetClass="entr" presetSubtype="10" fill="hold" grpId="0" nodeType="clickEffect">
                                  <p:stCondLst>
                                    <p:cond delay="0"/>
                                  </p:stCondLst>
                                  <p:childTnLst>
                                    <p:set>
                                      <p:cBhvr>
                                        <p:cTn id="6" dur="1" fill="hold">
                                          <p:stCondLst>
                                            <p:cond delay="0"/>
                                          </p:stCondLst>
                                        </p:cTn>
                                        <p:tgtEl>
                                          <p:spTgt spid="565287"/>
                                        </p:tgtEl>
                                        <p:attrNameLst>
                                          <p:attrName>style.visibility</p:attrName>
                                        </p:attrNameLst>
                                      </p:cBhvr>
                                      <p:to>
                                        <p:strVal val="visible"/>
                                      </p:to>
                                    </p:set>
                                    <p:animEffect transition="in" filter="checkerboard(across)">
                                      <p:cBhvr>
                                        <p:cTn id="7" dur="500"/>
                                        <p:tgtEl>
                                          <p:spTgt spid="5652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5287"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3">
            <a:extLst>
              <a:ext uri="{FF2B5EF4-FFF2-40B4-BE49-F238E27FC236}">
                <a16:creationId xmlns:a16="http://schemas.microsoft.com/office/drawing/2014/main" id="{7C1248D7-8211-4E3E-B19C-86C4ECB1157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50392D2-057B-4C7E-BD64-3AF3BDCB28DC}" type="slidenum">
              <a:rPr lang="ar-SA" altLang="zh-CN" sz="1400">
                <a:latin typeface="Comic Sans MS" panose="030F0702030302020204" pitchFamily="66" charset="0"/>
              </a:rPr>
              <a:pPr algn="r"/>
              <a:t>37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4035" name="Rectangle 2">
            <a:extLst>
              <a:ext uri="{FF2B5EF4-FFF2-40B4-BE49-F238E27FC236}">
                <a16:creationId xmlns:a16="http://schemas.microsoft.com/office/drawing/2014/main" id="{09E1740A-AC5F-4433-9216-A041D4947286}"/>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Challenge</a:t>
            </a:r>
          </a:p>
        </p:txBody>
      </p:sp>
      <p:sp>
        <p:nvSpPr>
          <p:cNvPr id="44036" name="Text Box 3">
            <a:extLst>
              <a:ext uri="{FF2B5EF4-FFF2-40B4-BE49-F238E27FC236}">
                <a16:creationId xmlns:a16="http://schemas.microsoft.com/office/drawing/2014/main" id="{D5CF0838-3209-4B13-A9C3-CF9772EFBEDE}"/>
              </a:ext>
            </a:extLst>
          </p:cNvPr>
          <p:cNvSpPr txBox="1">
            <a:spLocks noChangeArrowheads="1"/>
          </p:cNvSpPr>
          <p:nvPr/>
        </p:nvSpPr>
        <p:spPr bwMode="auto">
          <a:xfrm>
            <a:off x="849313" y="2667000"/>
            <a:ext cx="7445375" cy="3305175"/>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rPr>
              <a:t>public class</a:t>
            </a:r>
            <a:r>
              <a:rPr lang="en-US" altLang="zh-CN" sz="2400" b="1">
                <a:solidFill>
                  <a:srgbClr val="0000FF"/>
                </a:solidFill>
                <a:latin typeface="Courier New" panose="02070309020205020404" pitchFamily="49" charset="0"/>
                <a:ea typeface="宋体" panose="02010600030101010101" pitchFamily="2" charset="-122"/>
              </a:rPr>
              <a:t> Counter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private long</a:t>
            </a:r>
            <a:r>
              <a:rPr lang="en-US" altLang="zh-CN" sz="2400" b="1">
                <a:solidFill>
                  <a:srgbClr val="0000FF"/>
                </a:solidFill>
                <a:latin typeface="Courier New" panose="02070309020205020404" pitchFamily="49" charset="0"/>
                <a:ea typeface="宋体" panose="02010600030101010101" pitchFamily="2" charset="-122"/>
              </a:rPr>
              <a:t> value;</a:t>
            </a:r>
          </a:p>
          <a:p>
            <a:pPr eaLnBrk="1" hangingPunct="1">
              <a:lnSpc>
                <a:spcPct val="70000"/>
              </a:lnSpc>
              <a:spcBef>
                <a:spcPct val="30000"/>
              </a:spcBef>
            </a:pPr>
            <a:endParaRPr lang="en-US" altLang="zh-CN" sz="2400" b="1">
              <a:solidFill>
                <a:srgbClr val="0000FF"/>
              </a:solidFill>
              <a:latin typeface="Courier New" panose="02070309020205020404" pitchFamily="49" charset="0"/>
              <a:ea typeface="宋体" panose="02010600030101010101" pitchFamily="2" charset="-122"/>
            </a:endParaRP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public long</a:t>
            </a:r>
            <a:r>
              <a:rPr lang="en-US" altLang="zh-CN" sz="2400" b="1">
                <a:solidFill>
                  <a:srgbClr val="0000FF"/>
                </a:solidFill>
                <a:latin typeface="Courier New" panose="02070309020205020404" pitchFamily="49" charset="0"/>
                <a:ea typeface="宋体" panose="02010600030101010101" pitchFamily="2" charset="-122"/>
              </a:rPr>
              <a:t> getAndIncrement()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temp  = value;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value = temp + 1;</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a:t>
            </a:r>
            <a:r>
              <a:rPr lang="en-US" altLang="zh-CN" sz="2400" b="1">
                <a:latin typeface="Courier New" panose="02070309020205020404" pitchFamily="49" charset="0"/>
                <a:ea typeface="宋体" panose="02010600030101010101" pitchFamily="2" charset="-122"/>
              </a:rPr>
              <a:t>return</a:t>
            </a:r>
            <a:r>
              <a:rPr lang="en-US" altLang="zh-CN" sz="2400" b="1">
                <a:solidFill>
                  <a:srgbClr val="0000FF"/>
                </a:solidFill>
                <a:latin typeface="Courier New" panose="02070309020205020404" pitchFamily="49" charset="0"/>
                <a:ea typeface="宋体" panose="02010600030101010101" pitchFamily="2" charset="-122"/>
              </a:rPr>
              <a:t> temp;</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rPr>
              <a:t>}</a:t>
            </a:r>
          </a:p>
        </p:txBody>
      </p:sp>
      <p:sp>
        <p:nvSpPr>
          <p:cNvPr id="6" name="Footer Placeholder 1">
            <a:extLst>
              <a:ext uri="{FF2B5EF4-FFF2-40B4-BE49-F238E27FC236}">
                <a16:creationId xmlns:a16="http://schemas.microsoft.com/office/drawing/2014/main" id="{0F6B8A1F-8BE2-4708-BA43-0867080AF09A}"/>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1C1F698D-55BC-4318-8C2F-D9D201448071}"/>
              </a:ext>
            </a:extLst>
          </p:cNvPr>
          <p:cNvSpPr>
            <a:spLocks noGrp="1"/>
          </p:cNvSpPr>
          <p:nvPr>
            <p:ph type="ftr" sz="quarter" idx="10"/>
          </p:nvPr>
        </p:nvSpPr>
        <p:spPr/>
        <p:txBody>
          <a:bodyPr/>
          <a:lstStyle/>
          <a:p>
            <a:pPr>
              <a:defRPr/>
            </a:pPr>
            <a:r>
              <a:rPr lang="en-US">
                <a:latin typeface="+mj-lt"/>
              </a:rPr>
              <a:t>Art of Multiprocessor Programming</a:t>
            </a:r>
          </a:p>
        </p:txBody>
      </p:sp>
      <p:sp>
        <p:nvSpPr>
          <p:cNvPr id="45059" name="Slide Number Placeholder 3">
            <a:extLst>
              <a:ext uri="{FF2B5EF4-FFF2-40B4-BE49-F238E27FC236}">
                <a16:creationId xmlns:a16="http://schemas.microsoft.com/office/drawing/2014/main" id="{FCA98C1F-284D-485F-9AC2-5F8CD1D2B5B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B3CB823-A31B-4806-B9BA-7892B67CF97F}" type="slidenum">
              <a:rPr lang="ar-SA" altLang="zh-CN" sz="1400">
                <a:latin typeface="Comic Sans MS" panose="030F0702030302020204" pitchFamily="66" charset="0"/>
              </a:rPr>
              <a:pPr algn="r"/>
              <a:t>38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5060" name="Rectangle 2">
            <a:extLst>
              <a:ext uri="{FF2B5EF4-FFF2-40B4-BE49-F238E27FC236}">
                <a16:creationId xmlns:a16="http://schemas.microsoft.com/office/drawing/2014/main" id="{1049B73A-1EFD-4246-B5FA-70022C093C4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Challenge</a:t>
            </a:r>
          </a:p>
        </p:txBody>
      </p:sp>
      <p:sp>
        <p:nvSpPr>
          <p:cNvPr id="80901" name="Text Box 3">
            <a:extLst>
              <a:ext uri="{FF2B5EF4-FFF2-40B4-BE49-F238E27FC236}">
                <a16:creationId xmlns:a16="http://schemas.microsoft.com/office/drawing/2014/main" id="{9A0C6A99-4208-4641-92D1-520D78882631}"/>
              </a:ext>
            </a:extLst>
          </p:cNvPr>
          <p:cNvSpPr txBox="1">
            <a:spLocks noChangeArrowheads="1"/>
          </p:cNvSpPr>
          <p:nvPr/>
        </p:nvSpPr>
        <p:spPr bwMode="auto">
          <a:xfrm>
            <a:off x="849313" y="2667000"/>
            <a:ext cx="7445375" cy="3305175"/>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public class Counter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private long value;</a:t>
            </a:r>
          </a:p>
          <a:p>
            <a:pPr>
              <a:lnSpc>
                <a:spcPct val="70000"/>
              </a:lnSpc>
              <a:spcBef>
                <a:spcPct val="30000"/>
              </a:spcBef>
              <a:defRPr/>
            </a:pPr>
            <a:endParaRPr lang="en-US" sz="2400" b="1" dirty="0">
              <a:solidFill>
                <a:schemeClr val="bg1">
                  <a:lumMod val="50000"/>
                </a:schemeClr>
              </a:solidFill>
              <a:latin typeface="Courier New" pitchFamily="49" charset="0"/>
              <a:ea typeface="Tahoma" pitchFamily="34" charset="0"/>
              <a:cs typeface="Courier New" pitchFamily="49" charset="0"/>
            </a:endParaRP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public long </a:t>
            </a:r>
            <a:r>
              <a:rPr lang="en-US" sz="2400" b="1" dirty="0" err="1">
                <a:solidFill>
                  <a:schemeClr val="bg1">
                    <a:lumMod val="50000"/>
                  </a:schemeClr>
                </a:solidFill>
                <a:latin typeface="Courier New" pitchFamily="49" charset="0"/>
                <a:ea typeface="Tahoma" pitchFamily="34" charset="0"/>
                <a:cs typeface="Courier New" pitchFamily="49" charset="0"/>
              </a:rPr>
              <a:t>getAndIncrement</a:t>
            </a: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temp  = value;</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value = temp + 1;</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chemeClr val="bg1">
                    <a:lumMod val="50000"/>
                  </a:schemeClr>
                </a:solidFill>
                <a:latin typeface="Courier New" pitchFamily="49" charset="0"/>
                <a:ea typeface="Tahoma" pitchFamily="34" charset="0"/>
                <a:cs typeface="Courier New" pitchFamily="49" charset="0"/>
              </a:rPr>
              <a:t>return temp;</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a:t>
            </a:r>
          </a:p>
        </p:txBody>
      </p:sp>
      <p:sp>
        <p:nvSpPr>
          <p:cNvPr id="45062" name="AutoShape 4">
            <a:extLst>
              <a:ext uri="{FF2B5EF4-FFF2-40B4-BE49-F238E27FC236}">
                <a16:creationId xmlns:a16="http://schemas.microsoft.com/office/drawing/2014/main" id="{CCD0F82D-E78F-46CF-A8A8-98A20DABE971}"/>
              </a:ext>
            </a:extLst>
          </p:cNvPr>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0903" name="Text Box 5">
            <a:extLst>
              <a:ext uri="{FF2B5EF4-FFF2-40B4-BE49-F238E27FC236}">
                <a16:creationId xmlns:a16="http://schemas.microsoft.com/office/drawing/2014/main" id="{F021ADD4-E3EC-402D-8557-4B58FF46C94F}"/>
              </a:ext>
            </a:extLst>
          </p:cNvPr>
          <p:cNvSpPr txBox="1">
            <a:spLocks noChangeArrowheads="1"/>
          </p:cNvSpPr>
          <p:nvPr/>
        </p:nvSpPr>
        <p:spPr bwMode="auto">
          <a:xfrm>
            <a:off x="4724400" y="5029200"/>
            <a:ext cx="41433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Make these steps </a:t>
            </a:r>
            <a:r>
              <a:rPr lang="en-US" sz="3200" b="1" i="1" dirty="0">
                <a:solidFill>
                  <a:srgbClr val="FF0000"/>
                </a:solidFill>
                <a:latin typeface="+mj-lt"/>
              </a:rPr>
              <a:t>atomic </a:t>
            </a:r>
            <a:r>
              <a:rPr lang="en-US" sz="3200" b="1" dirty="0">
                <a:solidFill>
                  <a:srgbClr val="FF0000"/>
                </a:solidFill>
                <a:latin typeface="+mj-lt"/>
              </a:rPr>
              <a:t>(indivisible)</a:t>
            </a:r>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Footer Placeholder 1">
            <a:extLst>
              <a:ext uri="{FF2B5EF4-FFF2-40B4-BE49-F238E27FC236}">
                <a16:creationId xmlns:a16="http://schemas.microsoft.com/office/drawing/2014/main" id="{924B2F2E-C941-484A-809D-52EAC56C4BD1}"/>
              </a:ext>
            </a:extLst>
          </p:cNvPr>
          <p:cNvSpPr>
            <a:spLocks noGrp="1"/>
          </p:cNvSpPr>
          <p:nvPr>
            <p:ph type="ftr" sz="quarter" idx="10"/>
          </p:nvPr>
        </p:nvSpPr>
        <p:spPr/>
        <p:txBody>
          <a:bodyPr/>
          <a:lstStyle/>
          <a:p>
            <a:pPr>
              <a:defRPr/>
            </a:pPr>
            <a:r>
              <a:rPr lang="en-US">
                <a:latin typeface="+mj-lt"/>
              </a:rPr>
              <a:t>Art of Multiprocessor Programming</a:t>
            </a:r>
          </a:p>
        </p:txBody>
      </p:sp>
      <p:sp>
        <p:nvSpPr>
          <p:cNvPr id="46083" name="Slide Number Placeholder 3">
            <a:extLst>
              <a:ext uri="{FF2B5EF4-FFF2-40B4-BE49-F238E27FC236}">
                <a16:creationId xmlns:a16="http://schemas.microsoft.com/office/drawing/2014/main" id="{DD9E9EFF-AA7D-4518-BBCA-0AB66AEBE9A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11AC39C-E8BF-4B93-A754-597A06B42054}" type="slidenum">
              <a:rPr lang="ar-SA" altLang="zh-CN" sz="1400">
                <a:latin typeface="Comic Sans MS" panose="030F0702030302020204" pitchFamily="66" charset="0"/>
              </a:rPr>
              <a:pPr algn="r"/>
              <a:t>39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6084" name="Rectangle 2">
            <a:extLst>
              <a:ext uri="{FF2B5EF4-FFF2-40B4-BE49-F238E27FC236}">
                <a16:creationId xmlns:a16="http://schemas.microsoft.com/office/drawing/2014/main" id="{1D7B6FAD-97B5-4736-97E5-823F1A37547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Hardware Solution</a:t>
            </a:r>
          </a:p>
        </p:txBody>
      </p:sp>
      <p:sp>
        <p:nvSpPr>
          <p:cNvPr id="82949" name="Text Box 3">
            <a:extLst>
              <a:ext uri="{FF2B5EF4-FFF2-40B4-BE49-F238E27FC236}">
                <a16:creationId xmlns:a16="http://schemas.microsoft.com/office/drawing/2014/main" id="{1EEAFE53-B21E-4283-846A-814DE0F588EE}"/>
              </a:ext>
            </a:extLst>
          </p:cNvPr>
          <p:cNvSpPr txBox="1">
            <a:spLocks noChangeArrowheads="1"/>
          </p:cNvSpPr>
          <p:nvPr/>
        </p:nvSpPr>
        <p:spPr bwMode="auto">
          <a:xfrm>
            <a:off x="849313" y="2667000"/>
            <a:ext cx="7445375" cy="3305175"/>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public class Counter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private long value;</a:t>
            </a:r>
          </a:p>
          <a:p>
            <a:pPr>
              <a:lnSpc>
                <a:spcPct val="70000"/>
              </a:lnSpc>
              <a:spcBef>
                <a:spcPct val="30000"/>
              </a:spcBef>
              <a:defRPr/>
            </a:pPr>
            <a:endParaRPr lang="en-US" sz="2400" b="1" dirty="0">
              <a:solidFill>
                <a:schemeClr val="bg1">
                  <a:lumMod val="50000"/>
                </a:schemeClr>
              </a:solidFill>
              <a:latin typeface="Courier New" pitchFamily="49" charset="0"/>
              <a:ea typeface="Tahoma" pitchFamily="34" charset="0"/>
              <a:cs typeface="Courier New" pitchFamily="49" charset="0"/>
            </a:endParaRP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public long </a:t>
            </a:r>
            <a:r>
              <a:rPr lang="en-US" sz="2400" b="1" dirty="0" err="1">
                <a:solidFill>
                  <a:schemeClr val="bg1">
                    <a:lumMod val="50000"/>
                  </a:schemeClr>
                </a:solidFill>
                <a:latin typeface="Courier New" pitchFamily="49" charset="0"/>
                <a:ea typeface="Tahoma" pitchFamily="34" charset="0"/>
                <a:cs typeface="Courier New" pitchFamily="49" charset="0"/>
              </a:rPr>
              <a:t>getAndIncrement</a:t>
            </a: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temp  = value;</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value = temp + 1;</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chemeClr val="bg1">
                    <a:lumMod val="50000"/>
                  </a:schemeClr>
                </a:solidFill>
                <a:latin typeface="Courier New" pitchFamily="49" charset="0"/>
                <a:ea typeface="Tahoma" pitchFamily="34" charset="0"/>
                <a:cs typeface="Courier New" pitchFamily="49" charset="0"/>
              </a:rPr>
              <a:t>return temp;</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a:t>
            </a:r>
          </a:p>
        </p:txBody>
      </p:sp>
      <p:sp>
        <p:nvSpPr>
          <p:cNvPr id="46086" name="AutoShape 4">
            <a:extLst>
              <a:ext uri="{FF2B5EF4-FFF2-40B4-BE49-F238E27FC236}">
                <a16:creationId xmlns:a16="http://schemas.microsoft.com/office/drawing/2014/main" id="{B2F0C545-C771-4E67-8B93-289308DEE4D6}"/>
              </a:ext>
            </a:extLst>
          </p:cNvPr>
          <p:cNvSpPr>
            <a:spLocks noChangeArrowheads="1"/>
          </p:cNvSpPr>
          <p:nvPr/>
        </p:nvSpPr>
        <p:spPr bwMode="auto">
          <a:xfrm>
            <a:off x="1524000" y="4114800"/>
            <a:ext cx="3352800" cy="762000"/>
          </a:xfrm>
          <a:prstGeom prst="wedgeRoundRectCallout">
            <a:avLst>
              <a:gd name="adj1" fmla="val 52176"/>
              <a:gd name="adj2" fmla="val 111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2951" name="Text Box 5">
            <a:extLst>
              <a:ext uri="{FF2B5EF4-FFF2-40B4-BE49-F238E27FC236}">
                <a16:creationId xmlns:a16="http://schemas.microsoft.com/office/drawing/2014/main" id="{40EBD79E-63EC-4ACF-9316-DECDF6FDE053}"/>
              </a:ext>
            </a:extLst>
          </p:cNvPr>
          <p:cNvSpPr txBox="1">
            <a:spLocks noChangeArrowheads="1"/>
          </p:cNvSpPr>
          <p:nvPr/>
        </p:nvSpPr>
        <p:spPr bwMode="auto">
          <a:xfrm>
            <a:off x="4910138" y="5372100"/>
            <a:ext cx="4143375" cy="1066800"/>
          </a:xfrm>
          <a:prstGeom prst="rect">
            <a:avLst/>
          </a:prstGeom>
          <a:noFill/>
          <a:ln w="9525">
            <a:noFill/>
            <a:miter lim="800000"/>
            <a:headEnd/>
            <a:tailEnd/>
          </a:ln>
        </p:spPr>
        <p:txBody>
          <a:bodyPr>
            <a:spAutoFit/>
          </a:bodyPr>
          <a:lstStyle/>
          <a:p>
            <a:pPr algn="ctr" eaLnBrk="0" hangingPunct="0">
              <a:defRPr/>
            </a:pPr>
            <a:r>
              <a:rPr lang="en-US" sz="3200" b="1" dirty="0" err="1">
                <a:solidFill>
                  <a:srgbClr val="FF0000"/>
                </a:solidFill>
                <a:latin typeface="+mj-lt"/>
              </a:rPr>
              <a:t>ReadModifyWrite</a:t>
            </a:r>
            <a:r>
              <a:rPr lang="en-US" sz="3200" b="1" dirty="0">
                <a:solidFill>
                  <a:srgbClr val="FF0000"/>
                </a:solidFill>
                <a:latin typeface="+mj-lt"/>
              </a:rPr>
              <a:t>()</a:t>
            </a:r>
          </a:p>
          <a:p>
            <a:pPr algn="ctr" eaLnBrk="0" hangingPunct="0">
              <a:defRPr/>
            </a:pPr>
            <a:r>
              <a:rPr lang="en-US" sz="3200" b="1" dirty="0">
                <a:solidFill>
                  <a:srgbClr val="FF0000"/>
                </a:solidFill>
                <a:latin typeface="+mj-lt"/>
              </a:rPr>
              <a:t>instruction</a:t>
            </a:r>
          </a:p>
        </p:txBody>
      </p:sp>
      <p:grpSp>
        <p:nvGrpSpPr>
          <p:cNvPr id="46088" name="Group 6">
            <a:extLst>
              <a:ext uri="{FF2B5EF4-FFF2-40B4-BE49-F238E27FC236}">
                <a16:creationId xmlns:a16="http://schemas.microsoft.com/office/drawing/2014/main" id="{E3FE8F44-0A93-4798-9D10-A59A73FC3F24}"/>
              </a:ext>
            </a:extLst>
          </p:cNvPr>
          <p:cNvGrpSpPr>
            <a:grpSpLocks/>
          </p:cNvGrpSpPr>
          <p:nvPr/>
        </p:nvGrpSpPr>
        <p:grpSpPr bwMode="auto">
          <a:xfrm>
            <a:off x="7294563" y="3970338"/>
            <a:ext cx="1447800" cy="1295400"/>
            <a:chOff x="864" y="1968"/>
            <a:chExt cx="912" cy="816"/>
          </a:xfrm>
        </p:grpSpPr>
        <p:sp>
          <p:nvSpPr>
            <p:cNvPr id="46089" name="Freeform 7">
              <a:extLst>
                <a:ext uri="{FF2B5EF4-FFF2-40B4-BE49-F238E27FC236}">
                  <a16:creationId xmlns:a16="http://schemas.microsoft.com/office/drawing/2014/main" id="{6AE85FC1-FE3F-4A0E-A26B-979A12E22C2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0" name="Freeform 8">
              <a:extLst>
                <a:ext uri="{FF2B5EF4-FFF2-40B4-BE49-F238E27FC236}">
                  <a16:creationId xmlns:a16="http://schemas.microsoft.com/office/drawing/2014/main" id="{2AD7769E-9341-464C-8272-DB42B662E4A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1" name="Freeform 9">
              <a:extLst>
                <a:ext uri="{FF2B5EF4-FFF2-40B4-BE49-F238E27FC236}">
                  <a16:creationId xmlns:a16="http://schemas.microsoft.com/office/drawing/2014/main" id="{7B5B69C6-D90C-4148-89FD-2FEED4B37A1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2" name="Freeform 10">
              <a:extLst>
                <a:ext uri="{FF2B5EF4-FFF2-40B4-BE49-F238E27FC236}">
                  <a16:creationId xmlns:a16="http://schemas.microsoft.com/office/drawing/2014/main" id="{D46A5076-0130-41DE-B3D8-46730D57F3CC}"/>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3" name="Freeform 11">
              <a:extLst>
                <a:ext uri="{FF2B5EF4-FFF2-40B4-BE49-F238E27FC236}">
                  <a16:creationId xmlns:a16="http://schemas.microsoft.com/office/drawing/2014/main" id="{06E69AEA-6C5A-4798-81C3-A96562682A97}"/>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6094" name="Freeform 12">
              <a:extLst>
                <a:ext uri="{FF2B5EF4-FFF2-40B4-BE49-F238E27FC236}">
                  <a16:creationId xmlns:a16="http://schemas.microsoft.com/office/drawing/2014/main" id="{15AF3990-B8D5-4D14-8F7D-C09CA24B9D5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6095" name="Freeform 13">
              <a:extLst>
                <a:ext uri="{FF2B5EF4-FFF2-40B4-BE49-F238E27FC236}">
                  <a16:creationId xmlns:a16="http://schemas.microsoft.com/office/drawing/2014/main" id="{443DBA72-A949-46E8-B9ED-15FC3D9DF10E}"/>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46096" name="Freeform 14">
              <a:extLst>
                <a:ext uri="{FF2B5EF4-FFF2-40B4-BE49-F238E27FC236}">
                  <a16:creationId xmlns:a16="http://schemas.microsoft.com/office/drawing/2014/main" id="{73A20D2C-37E6-4F78-95FA-B6DE7797991B}"/>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7" name="Freeform 15">
              <a:extLst>
                <a:ext uri="{FF2B5EF4-FFF2-40B4-BE49-F238E27FC236}">
                  <a16:creationId xmlns:a16="http://schemas.microsoft.com/office/drawing/2014/main" id="{C5EDCB8B-F096-48D8-A131-26187E2DFF1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8" name="Freeform 16">
              <a:extLst>
                <a:ext uri="{FF2B5EF4-FFF2-40B4-BE49-F238E27FC236}">
                  <a16:creationId xmlns:a16="http://schemas.microsoft.com/office/drawing/2014/main" id="{D1A9EC68-6225-4C3C-A798-FEA33A43E519}"/>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46099" name="Freeform 17">
              <a:extLst>
                <a:ext uri="{FF2B5EF4-FFF2-40B4-BE49-F238E27FC236}">
                  <a16:creationId xmlns:a16="http://schemas.microsoft.com/office/drawing/2014/main" id="{4CA80F3B-EF5B-4EED-9286-31380D17283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descr="magic">
            <a:extLst>
              <a:ext uri="{FF2B5EF4-FFF2-40B4-BE49-F238E27FC236}">
                <a16:creationId xmlns:a16="http://schemas.microsoft.com/office/drawing/2014/main" id="{9AECF15C-A906-41A6-91AC-67DF4B006C7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171" name="Picture 3" descr="magic">
            <a:extLst>
              <a:ext uri="{FF2B5EF4-FFF2-40B4-BE49-F238E27FC236}">
                <a16:creationId xmlns:a16="http://schemas.microsoft.com/office/drawing/2014/main" id="{FA73BE92-5E5B-4494-96E6-50F7AB359FE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40000" y="2540000"/>
            <a:ext cx="127000" cy="127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2" name="Rectangle 4">
            <a:extLst>
              <a:ext uri="{FF2B5EF4-FFF2-40B4-BE49-F238E27FC236}">
                <a16:creationId xmlns:a16="http://schemas.microsoft.com/office/drawing/2014/main" id="{D60C09B4-F106-4883-8156-0D0AAB435898}"/>
              </a:ext>
            </a:extLst>
          </p:cNvPr>
          <p:cNvSpPr>
            <a:spLocks noGrp="1" noChangeArrowheads="1"/>
          </p:cNvSpPr>
          <p:nvPr>
            <p:ph type="ctrTitle" idx="4294967295"/>
          </p:nvPr>
        </p:nvSpPr>
        <p:spPr>
          <a:xfrm>
            <a:off x="685800" y="292100"/>
            <a:ext cx="7772400" cy="1143000"/>
          </a:xfrm>
        </p:spPr>
        <p:txBody>
          <a:bodyPr/>
          <a:lstStyle/>
          <a:p>
            <a:pPr eaLnBrk="1" hangingPunct="1"/>
            <a:r>
              <a:rPr lang="en-US" altLang="en-US"/>
              <a:t>Introduction</a:t>
            </a:r>
            <a:endParaRPr lang="en-US" altLang="zh-CN">
              <a:ea typeface="宋体" panose="02010600030101010101" pitchFamily="2" charset="-122"/>
            </a:endParaRPr>
          </a:p>
        </p:txBody>
      </p:sp>
      <p:sp>
        <p:nvSpPr>
          <p:cNvPr id="7173" name="Rectangle 5">
            <a:extLst>
              <a:ext uri="{FF2B5EF4-FFF2-40B4-BE49-F238E27FC236}">
                <a16:creationId xmlns:a16="http://schemas.microsoft.com/office/drawing/2014/main" id="{9EF274AC-BEF3-4691-B3CF-A7C8E506573E}"/>
              </a:ext>
            </a:extLst>
          </p:cNvPr>
          <p:cNvSpPr>
            <a:spLocks noGrp="1" noChangeArrowheads="1"/>
          </p:cNvSpPr>
          <p:nvPr>
            <p:ph type="subTitle" idx="4294967295"/>
          </p:nvPr>
        </p:nvSpPr>
        <p:spPr>
          <a:xfrm>
            <a:off x="1103313" y="4198938"/>
            <a:ext cx="6777037" cy="1927225"/>
          </a:xfrm>
        </p:spPr>
        <p:txBody>
          <a:bodyPr/>
          <a:lstStyle/>
          <a:p>
            <a:pPr marL="0" indent="0" algn="ctr" eaLnBrk="1" hangingPunct="1">
              <a:lnSpc>
                <a:spcPct val="80000"/>
              </a:lnSpc>
              <a:buFontTx/>
              <a:buNone/>
            </a:pPr>
            <a:r>
              <a:rPr lang="en-US" altLang="zh-CN" sz="2800" dirty="0">
                <a:solidFill>
                  <a:schemeClr val="hlink"/>
                </a:solidFill>
                <a:ea typeface="宋体" panose="02010600030101010101" pitchFamily="2" charset="-122"/>
              </a:rPr>
              <a:t>Modified from companion slides for</a:t>
            </a:r>
          </a:p>
          <a:p>
            <a:pPr marL="0" indent="0" algn="ctr" eaLnBrk="1" hangingPunct="1">
              <a:lnSpc>
                <a:spcPct val="80000"/>
              </a:lnSpc>
              <a:buFontTx/>
              <a:buNone/>
            </a:pPr>
            <a:r>
              <a:rPr lang="en-US" altLang="zh-CN" sz="2800" dirty="0">
                <a:solidFill>
                  <a:schemeClr val="tx1"/>
                </a:solidFill>
                <a:ea typeface="宋体" panose="02010600030101010101" pitchFamily="2" charset="-122"/>
              </a:rPr>
              <a:t>The Art of Multiprocessor Programming</a:t>
            </a:r>
          </a:p>
          <a:p>
            <a:pPr marL="0" indent="0" algn="ctr" eaLnBrk="1" hangingPunct="1">
              <a:lnSpc>
                <a:spcPct val="80000"/>
              </a:lnSpc>
              <a:buFontTx/>
              <a:buNone/>
            </a:pPr>
            <a:r>
              <a:rPr lang="en-US" altLang="zh-CN" sz="2800" dirty="0">
                <a:solidFill>
                  <a:schemeClr val="hlink"/>
                </a:solidFill>
                <a:ea typeface="宋体" panose="02010600030101010101" pitchFamily="2" charset="-122"/>
              </a:rPr>
              <a:t>by Maurice Herlihy &amp; Nir </a:t>
            </a:r>
            <a:r>
              <a:rPr lang="en-US" altLang="zh-CN" sz="2800" dirty="0" err="1">
                <a:solidFill>
                  <a:schemeClr val="hlink"/>
                </a:solidFill>
                <a:ea typeface="宋体" panose="02010600030101010101" pitchFamily="2" charset="-122"/>
              </a:rPr>
              <a:t>Shavit</a:t>
            </a:r>
            <a:endParaRPr lang="en-US" altLang="zh-CN" sz="2800" dirty="0">
              <a:solidFill>
                <a:schemeClr val="hlink"/>
              </a:solidFill>
              <a:ea typeface="宋体" panose="02010600030101010101" pitchFamily="2" charset="-122"/>
            </a:endParaRPr>
          </a:p>
        </p:txBody>
      </p:sp>
      <p:sp>
        <p:nvSpPr>
          <p:cNvPr id="7174" name="Rectangle 6">
            <a:extLst>
              <a:ext uri="{FF2B5EF4-FFF2-40B4-BE49-F238E27FC236}">
                <a16:creationId xmlns:a16="http://schemas.microsoft.com/office/drawing/2014/main" id="{9CC10923-3ECC-4D2A-A62D-11555D85D778}"/>
              </a:ext>
            </a:extLst>
          </p:cNvPr>
          <p:cNvSpPr>
            <a:spLocks noChangeArrowheads="1"/>
          </p:cNvSpPr>
          <p:nvPr/>
        </p:nvSpPr>
        <p:spPr bwMode="auto">
          <a:xfrm>
            <a:off x="392113" y="5927725"/>
            <a:ext cx="1509712" cy="93027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pic>
        <p:nvPicPr>
          <p:cNvPr id="7175" name="Picture 8">
            <a:extLst>
              <a:ext uri="{FF2B5EF4-FFF2-40B4-BE49-F238E27FC236}">
                <a16:creationId xmlns:a16="http://schemas.microsoft.com/office/drawing/2014/main" id="{7F467409-8952-4542-92AF-C5464BB0FEA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79775" y="1577975"/>
            <a:ext cx="2297113" cy="2297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6" name="TextBox 8">
            <a:extLst>
              <a:ext uri="{FF2B5EF4-FFF2-40B4-BE49-F238E27FC236}">
                <a16:creationId xmlns:a16="http://schemas.microsoft.com/office/drawing/2014/main" id="{D6C49FC4-D07C-4496-969D-D762AB17D36E}"/>
              </a:ext>
            </a:extLst>
          </p:cNvPr>
          <p:cNvSpPr txBox="1">
            <a:spLocks noChangeArrowheads="1"/>
          </p:cNvSpPr>
          <p:nvPr>
            <p:custDataLst>
              <p:tags r:id="rId1"/>
            </p:custDataLst>
          </p:nvPr>
        </p:nvSpPr>
        <p:spPr bwMode="auto">
          <a:xfrm>
            <a:off x="0" y="7112000"/>
            <a:ext cx="9144000"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r>
              <a:rPr lang="en-US" altLang="zh-CN">
                <a:ea typeface="宋体" panose="02010600030101010101" pitchFamily="2" charset="-122"/>
              </a:rPr>
              <a:t>TexPoint fonts used in EMF. </a:t>
            </a:r>
          </a:p>
          <a:p>
            <a:pPr eaLnBrk="1" hangingPunct="1"/>
            <a:r>
              <a:rPr lang="en-US" altLang="zh-CN">
                <a:ea typeface="宋体" panose="02010600030101010101" pitchFamily="2" charset="-122"/>
              </a:rPr>
              <a:t>Read the TexPoint manual before you delete this box.: </a:t>
            </a:r>
            <a:r>
              <a:rPr lang="en-US" altLang="zh-CN">
                <a:latin typeface="CMR10"/>
                <a:ea typeface="宋体" panose="02010600030101010101" pitchFamily="2" charset="-122"/>
              </a:rPr>
              <a:t>A</a:t>
            </a:r>
            <a:r>
              <a:rPr lang="en-US" altLang="zh-CN">
                <a:latin typeface="CMSY10ORIG"/>
                <a:ea typeface="宋体" panose="02010600030101010101" pitchFamily="2" charset="-122"/>
              </a:rPr>
              <a:t>A</a:t>
            </a:r>
            <a:r>
              <a:rPr lang="en-US" altLang="zh-CN">
                <a:latin typeface="CMMI10"/>
                <a:ea typeface="宋体" panose="02010600030101010101" pitchFamily="2" charset="-122"/>
              </a:rPr>
              <a:t>A</a:t>
            </a:r>
            <a:r>
              <a:rPr lang="en-US" altLang="zh-CN">
                <a:latin typeface="CMMI7"/>
                <a:ea typeface="宋体" panose="02010600030101010101" pitchFamily="2" charset="-122"/>
              </a:rPr>
              <a:t>A</a:t>
            </a:r>
            <a:endParaRPr lang="en-US" altLang="zh-CN">
              <a:ea typeface="宋体" panose="02010600030101010101" pitchFamily="2" charset="-122"/>
            </a:endParaRPr>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B2F24967-02EF-48CB-8391-BD41C67DB50B}"/>
              </a:ext>
            </a:extLst>
          </p:cNvPr>
          <p:cNvSpPr>
            <a:spLocks noGrp="1"/>
          </p:cNvSpPr>
          <p:nvPr>
            <p:ph type="ftr" sz="quarter" idx="10"/>
          </p:nvPr>
        </p:nvSpPr>
        <p:spPr/>
        <p:txBody>
          <a:bodyPr/>
          <a:lstStyle/>
          <a:p>
            <a:pPr>
              <a:defRPr/>
            </a:pPr>
            <a:r>
              <a:rPr lang="en-US"/>
              <a:t>Art of Multiprocessor </a:t>
            </a:r>
            <a:r>
              <a:rPr lang="en-US">
                <a:latin typeface="+mj-lt"/>
              </a:rPr>
              <a:t>Programming</a:t>
            </a:r>
          </a:p>
        </p:txBody>
      </p:sp>
      <p:sp>
        <p:nvSpPr>
          <p:cNvPr id="47107" name="Slide Number Placeholder 3">
            <a:extLst>
              <a:ext uri="{FF2B5EF4-FFF2-40B4-BE49-F238E27FC236}">
                <a16:creationId xmlns:a16="http://schemas.microsoft.com/office/drawing/2014/main" id="{154771B1-FEC2-4A4C-9067-87109FDD8CE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D1C24B4-6808-476E-B0B9-A1BB3CD65EEB}" type="slidenum">
              <a:rPr lang="ar-SA" altLang="zh-CN" sz="1400">
                <a:latin typeface="Comic Sans MS" panose="030F0702030302020204" pitchFamily="66" charset="0"/>
              </a:rPr>
              <a:pPr algn="r"/>
              <a:t>40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7108" name="Rectangle 2">
            <a:extLst>
              <a:ext uri="{FF2B5EF4-FFF2-40B4-BE49-F238E27FC236}">
                <a16:creationId xmlns:a16="http://schemas.microsoft.com/office/drawing/2014/main" id="{11FE563F-BC9F-4716-BE62-045C970B1B3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An Aside: Java™</a:t>
            </a:r>
          </a:p>
        </p:txBody>
      </p:sp>
      <p:sp>
        <p:nvSpPr>
          <p:cNvPr id="47109" name="Text Box 3">
            <a:extLst>
              <a:ext uri="{FF2B5EF4-FFF2-40B4-BE49-F238E27FC236}">
                <a16:creationId xmlns:a16="http://schemas.microsoft.com/office/drawing/2014/main" id="{8FE190BA-DCDD-4841-8DBE-43F5C326C14C}"/>
              </a:ext>
            </a:extLst>
          </p:cNvPr>
          <p:cNvSpPr txBox="1">
            <a:spLocks noChangeArrowheads="1"/>
          </p:cNvSpPr>
          <p:nvPr/>
        </p:nvSpPr>
        <p:spPr bwMode="auto">
          <a:xfrm>
            <a:off x="849313" y="2209800"/>
            <a:ext cx="7445375" cy="40449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Tahoma" panose="020B0604030504040204" pitchFamily="34" charset="0"/>
              </a:rPr>
              <a:t>public class</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Counter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latin typeface="Courier New" panose="02070309020205020404" pitchFamily="49" charset="0"/>
                <a:ea typeface="宋体" panose="02010600030101010101" pitchFamily="2" charset="-122"/>
                <a:cs typeface="Tahoma" panose="020B0604030504040204" pitchFamily="34" charset="0"/>
              </a:rPr>
              <a:t>private long</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value;</a:t>
            </a:r>
          </a:p>
          <a:p>
            <a:pPr eaLnBrk="1" hangingPunct="1">
              <a:lnSpc>
                <a:spcPct val="70000"/>
              </a:lnSpc>
              <a:spcBef>
                <a:spcPct val="30000"/>
              </a:spcBef>
            </a:pPr>
            <a:endPar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endParaRP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latin typeface="Courier New" panose="02070309020205020404" pitchFamily="49" charset="0"/>
                <a:ea typeface="宋体" panose="02010600030101010101" pitchFamily="2" charset="-122"/>
                <a:cs typeface="Tahoma" panose="020B0604030504040204" pitchFamily="34" charset="0"/>
              </a:rPr>
              <a:t>public long</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getAndIncrement()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33CC33"/>
                </a:solidFill>
                <a:latin typeface="Courier New" panose="02070309020205020404" pitchFamily="49" charset="0"/>
                <a:ea typeface="宋体" panose="02010600030101010101" pitchFamily="2" charset="-122"/>
                <a:cs typeface="Tahoma" panose="020B0604030504040204" pitchFamily="34" charset="0"/>
              </a:rPr>
              <a:t>synchronized</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33CC33"/>
                </a:solidFill>
                <a:latin typeface="Courier New" panose="02070309020205020404" pitchFamily="49" charset="0"/>
                <a:ea typeface="宋体" panose="02010600030101010101" pitchFamily="2" charset="-122"/>
                <a:cs typeface="Tahoma" panose="020B0604030504040204" pitchFamily="34" charset="0"/>
              </a:rPr>
              <a:t>{</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temp  = value;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value = temp + 1;</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solidFill>
                  <a:srgbClr val="33CC33"/>
                </a:solidFill>
                <a:latin typeface="Courier New" panose="02070309020205020404" pitchFamily="49" charset="0"/>
                <a:ea typeface="宋体" panose="02010600030101010101" pitchFamily="2" charset="-122"/>
                <a:cs typeface="Tahoma" panose="020B0604030504040204" pitchFamily="34" charset="0"/>
              </a:rPr>
              <a:t>}</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r>
              <a:rPr lang="en-US" altLang="zh-CN" sz="2400" b="1">
                <a:latin typeface="Courier New" panose="02070309020205020404" pitchFamily="49" charset="0"/>
                <a:ea typeface="宋体" panose="02010600030101010101" pitchFamily="2" charset="-122"/>
                <a:cs typeface="Tahoma" panose="020B0604030504040204" pitchFamily="34" charset="0"/>
              </a:rPr>
              <a:t>return</a:t>
            </a: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temp;</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Tahoma" panose="020B0604030504040204" pitchFamily="34" charset="0"/>
              </a:rPr>
              <a:t>}</a:t>
            </a: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D4C94B2A-0006-4CB6-BDDE-AF5A60923CA9}"/>
              </a:ext>
            </a:extLst>
          </p:cNvPr>
          <p:cNvSpPr>
            <a:spLocks noGrp="1"/>
          </p:cNvSpPr>
          <p:nvPr>
            <p:ph type="ftr" sz="quarter" idx="10"/>
          </p:nvPr>
        </p:nvSpPr>
        <p:spPr/>
        <p:txBody>
          <a:bodyPr/>
          <a:lstStyle/>
          <a:p>
            <a:pPr>
              <a:defRPr/>
            </a:pPr>
            <a:r>
              <a:rPr lang="en-US">
                <a:latin typeface="+mj-lt"/>
              </a:rPr>
              <a:t>Art of Multiprocessor Programming</a:t>
            </a:r>
          </a:p>
        </p:txBody>
      </p:sp>
      <p:sp>
        <p:nvSpPr>
          <p:cNvPr id="48131" name="Slide Number Placeholder 3">
            <a:extLst>
              <a:ext uri="{FF2B5EF4-FFF2-40B4-BE49-F238E27FC236}">
                <a16:creationId xmlns:a16="http://schemas.microsoft.com/office/drawing/2014/main" id="{B53A88FA-32EE-4138-A3B5-506D2E10002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E7E3EE1-8B67-4BB7-A10A-3654BB8CB7AB}" type="slidenum">
              <a:rPr lang="ar-SA" altLang="zh-CN" sz="1400">
                <a:latin typeface="Comic Sans MS" panose="030F0702030302020204" pitchFamily="66" charset="0"/>
              </a:rPr>
              <a:pPr algn="r"/>
              <a:t>41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8132" name="Rectangle 2">
            <a:extLst>
              <a:ext uri="{FF2B5EF4-FFF2-40B4-BE49-F238E27FC236}">
                <a16:creationId xmlns:a16="http://schemas.microsoft.com/office/drawing/2014/main" id="{E2E4D56B-9CA1-45EB-9E6A-AFBD64700A8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An Aside: Java™</a:t>
            </a:r>
          </a:p>
        </p:txBody>
      </p:sp>
      <p:sp>
        <p:nvSpPr>
          <p:cNvPr id="87045" name="Text Box 3">
            <a:extLst>
              <a:ext uri="{FF2B5EF4-FFF2-40B4-BE49-F238E27FC236}">
                <a16:creationId xmlns:a16="http://schemas.microsoft.com/office/drawing/2014/main" id="{BB9EAB5B-30A2-412B-8AEB-0DAD5C469598}"/>
              </a:ext>
            </a:extLst>
          </p:cNvPr>
          <p:cNvSpPr txBox="1">
            <a:spLocks noChangeArrowheads="1"/>
          </p:cNvSpPr>
          <p:nvPr/>
        </p:nvSpPr>
        <p:spPr bwMode="auto">
          <a:xfrm>
            <a:off x="849313" y="2209800"/>
            <a:ext cx="7445375" cy="4044950"/>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public class Counter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private long value;</a:t>
            </a:r>
          </a:p>
          <a:p>
            <a:pPr>
              <a:lnSpc>
                <a:spcPct val="70000"/>
              </a:lnSpc>
              <a:spcBef>
                <a:spcPct val="30000"/>
              </a:spcBef>
              <a:defRPr/>
            </a:pPr>
            <a:endParaRPr lang="en-US" sz="2400" b="1" dirty="0">
              <a:solidFill>
                <a:schemeClr val="bg1">
                  <a:lumMod val="50000"/>
                </a:schemeClr>
              </a:solidFill>
              <a:latin typeface="Courier New" pitchFamily="49" charset="0"/>
              <a:ea typeface="Tahoma" pitchFamily="34" charset="0"/>
              <a:cs typeface="Courier New" pitchFamily="49" charset="0"/>
            </a:endParaRP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public long </a:t>
            </a:r>
            <a:r>
              <a:rPr lang="en-US" sz="2400" b="1" dirty="0" err="1">
                <a:solidFill>
                  <a:schemeClr val="bg1">
                    <a:lumMod val="50000"/>
                  </a:schemeClr>
                </a:solidFill>
                <a:latin typeface="Courier New" pitchFamily="49" charset="0"/>
                <a:ea typeface="Tahoma" pitchFamily="34" charset="0"/>
                <a:cs typeface="Courier New" pitchFamily="49" charset="0"/>
              </a:rPr>
              <a:t>getAndIncrement</a:t>
            </a: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synchronized</a:t>
            </a: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temp  = value;</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value = temp + 1;</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rgbClr val="33CC33"/>
                </a:solidFill>
                <a:latin typeface="Courier New" pitchFamily="49" charset="0"/>
                <a:ea typeface="Tahoma" pitchFamily="34" charset="0"/>
                <a:cs typeface="Courier New" pitchFamily="49" charset="0"/>
              </a:rPr>
              <a:t>}</a:t>
            </a:r>
          </a:p>
          <a:p>
            <a:pPr>
              <a:lnSpc>
                <a:spcPct val="70000"/>
              </a:lnSpc>
              <a:spcBef>
                <a:spcPct val="30000"/>
              </a:spcBef>
              <a:defRPr/>
            </a:pPr>
            <a:r>
              <a:rPr lang="en-US" sz="2400" b="1" dirty="0">
                <a:solidFill>
                  <a:srgbClr val="0000FF"/>
                </a:solidFill>
                <a:latin typeface="Courier New" pitchFamily="49" charset="0"/>
                <a:ea typeface="Tahoma" pitchFamily="34" charset="0"/>
                <a:cs typeface="Courier New" pitchFamily="49" charset="0"/>
              </a:rPr>
              <a:t>    </a:t>
            </a:r>
            <a:r>
              <a:rPr lang="en-US" sz="2400" b="1" dirty="0">
                <a:solidFill>
                  <a:schemeClr val="bg1">
                    <a:lumMod val="50000"/>
                  </a:schemeClr>
                </a:solidFill>
                <a:latin typeface="Courier New" pitchFamily="49" charset="0"/>
                <a:ea typeface="Tahoma" pitchFamily="34" charset="0"/>
                <a:cs typeface="Courier New" pitchFamily="49" charset="0"/>
              </a:rPr>
              <a:t>return temp;</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  }</a:t>
            </a:r>
          </a:p>
          <a:p>
            <a:pPr>
              <a:lnSpc>
                <a:spcPct val="70000"/>
              </a:lnSpc>
              <a:spcBef>
                <a:spcPct val="30000"/>
              </a:spcBef>
              <a:defRPr/>
            </a:pPr>
            <a:r>
              <a:rPr lang="en-US" sz="2400" b="1" dirty="0">
                <a:solidFill>
                  <a:schemeClr val="bg1">
                    <a:lumMod val="50000"/>
                  </a:schemeClr>
                </a:solidFill>
                <a:latin typeface="Courier New" pitchFamily="49" charset="0"/>
                <a:ea typeface="Tahoma" pitchFamily="34" charset="0"/>
                <a:cs typeface="Courier New" pitchFamily="49" charset="0"/>
              </a:rPr>
              <a:t>}</a:t>
            </a:r>
          </a:p>
        </p:txBody>
      </p:sp>
      <p:sp>
        <p:nvSpPr>
          <p:cNvPr id="87046" name="Text Box 6">
            <a:extLst>
              <a:ext uri="{FF2B5EF4-FFF2-40B4-BE49-F238E27FC236}">
                <a16:creationId xmlns:a16="http://schemas.microsoft.com/office/drawing/2014/main" id="{0A9534B9-98E4-423D-B45B-C2DF2B9ED452}"/>
              </a:ext>
            </a:extLst>
          </p:cNvPr>
          <p:cNvSpPr txBox="1">
            <a:spLocks noChangeArrowheads="1"/>
          </p:cNvSpPr>
          <p:nvPr/>
        </p:nvSpPr>
        <p:spPr bwMode="auto">
          <a:xfrm>
            <a:off x="5172075" y="5410200"/>
            <a:ext cx="3579813" cy="523875"/>
          </a:xfrm>
          <a:prstGeom prst="rect">
            <a:avLst/>
          </a:prstGeom>
          <a:noFill/>
          <a:ln w="9525">
            <a:noFill/>
            <a:miter lim="800000"/>
            <a:headEnd/>
            <a:tailEnd/>
          </a:ln>
        </p:spPr>
        <p:txBody>
          <a:bodyPr wrap="none">
            <a:spAutoFit/>
          </a:bodyPr>
          <a:lstStyle/>
          <a:p>
            <a:pPr algn="r" eaLnBrk="0" hangingPunct="0">
              <a:defRPr/>
            </a:pPr>
            <a:r>
              <a:rPr lang="en-US" sz="2800" b="1" dirty="0">
                <a:solidFill>
                  <a:srgbClr val="FF0000"/>
                </a:solidFill>
                <a:latin typeface="+mj-lt"/>
              </a:rPr>
              <a:t>Synchronized block</a:t>
            </a:r>
          </a:p>
        </p:txBody>
      </p:sp>
      <p:sp>
        <p:nvSpPr>
          <p:cNvPr id="48135" name="AutoShape 7">
            <a:extLst>
              <a:ext uri="{FF2B5EF4-FFF2-40B4-BE49-F238E27FC236}">
                <a16:creationId xmlns:a16="http://schemas.microsoft.com/office/drawing/2014/main" id="{81F064CB-25B7-427B-AB7C-4A40DDDE1F9C}"/>
              </a:ext>
            </a:extLst>
          </p:cNvPr>
          <p:cNvSpPr>
            <a:spLocks noChangeArrowheads="1"/>
          </p:cNvSpPr>
          <p:nvPr/>
        </p:nvSpPr>
        <p:spPr bwMode="auto">
          <a:xfrm>
            <a:off x="1066800" y="3657600"/>
            <a:ext cx="4343400" cy="1524000"/>
          </a:xfrm>
          <a:prstGeom prst="wedgeRoundRectCallout">
            <a:avLst>
              <a:gd name="adj1" fmla="val 92875"/>
              <a:gd name="adj2" fmla="val 63023"/>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3592534D-DC7D-48C5-A12A-7D66C2662135}"/>
              </a:ext>
            </a:extLst>
          </p:cNvPr>
          <p:cNvSpPr>
            <a:spLocks noGrp="1"/>
          </p:cNvSpPr>
          <p:nvPr>
            <p:ph type="ftr" sz="quarter" idx="10"/>
          </p:nvPr>
        </p:nvSpPr>
        <p:spPr/>
        <p:txBody>
          <a:bodyPr/>
          <a:lstStyle/>
          <a:p>
            <a:pPr>
              <a:defRPr/>
            </a:pPr>
            <a:r>
              <a:rPr lang="en-US">
                <a:latin typeface="+mj-lt"/>
              </a:rPr>
              <a:t>Art of Multiprocessor Programming</a:t>
            </a:r>
          </a:p>
        </p:txBody>
      </p:sp>
      <p:sp>
        <p:nvSpPr>
          <p:cNvPr id="49155" name="Slide Number Placeholder 3">
            <a:extLst>
              <a:ext uri="{FF2B5EF4-FFF2-40B4-BE49-F238E27FC236}">
                <a16:creationId xmlns:a16="http://schemas.microsoft.com/office/drawing/2014/main" id="{4CAD18F7-0134-4086-8FF9-BDE9A444980B}"/>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5A1B622-237A-4F20-8D7B-5879BCF7BA2F}" type="slidenum">
              <a:rPr lang="ar-SA" altLang="zh-CN" sz="1400">
                <a:latin typeface="Comic Sans MS" panose="030F0702030302020204" pitchFamily="66" charset="0"/>
              </a:rPr>
              <a:pPr algn="r"/>
              <a:t>42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49156" name="Rectangle 2">
            <a:extLst>
              <a:ext uri="{FF2B5EF4-FFF2-40B4-BE49-F238E27FC236}">
                <a16:creationId xmlns:a16="http://schemas.microsoft.com/office/drawing/2014/main" id="{C554C3DF-F734-4590-9E32-795EC4C5224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An Aside: Java™</a:t>
            </a:r>
          </a:p>
        </p:txBody>
      </p:sp>
      <p:sp>
        <p:nvSpPr>
          <p:cNvPr id="89093" name="Text Box 3">
            <a:extLst>
              <a:ext uri="{FF2B5EF4-FFF2-40B4-BE49-F238E27FC236}">
                <a16:creationId xmlns:a16="http://schemas.microsoft.com/office/drawing/2014/main" id="{4F8D609B-E96F-4704-BD2B-152D6D406C56}"/>
              </a:ext>
            </a:extLst>
          </p:cNvPr>
          <p:cNvSpPr txBox="1">
            <a:spLocks noChangeArrowheads="1"/>
          </p:cNvSpPr>
          <p:nvPr/>
        </p:nvSpPr>
        <p:spPr bwMode="auto">
          <a:xfrm>
            <a:off x="849313" y="2209800"/>
            <a:ext cx="7445375" cy="4059238"/>
          </a:xfrm>
          <a:prstGeom prst="rect">
            <a:avLst/>
          </a:prstGeom>
          <a:solidFill>
            <a:srgbClr val="FFFFCC"/>
          </a:solidFill>
          <a:ln w="9525">
            <a:noFill/>
            <a:miter lim="800000"/>
            <a:headEnd/>
            <a:tailEnd/>
          </a:ln>
        </p:spPr>
        <p:txBody>
          <a:bodyPr>
            <a:spAutoFit/>
          </a:bodyPr>
          <a:lstStyle/>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public class Counter {</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private long value;</a:t>
            </a:r>
          </a:p>
          <a:p>
            <a:pPr>
              <a:lnSpc>
                <a:spcPct val="70000"/>
              </a:lnSpc>
              <a:spcBef>
                <a:spcPct val="30000"/>
              </a:spcBef>
              <a:defRPr/>
            </a:pPr>
            <a:endParaRPr lang="en-US" sz="2400" b="1" dirty="0">
              <a:solidFill>
                <a:schemeClr val="bg1">
                  <a:lumMod val="50000"/>
                </a:schemeClr>
              </a:solidFill>
              <a:latin typeface="Courier New" pitchFamily="49" charset="0"/>
              <a:cs typeface="Courier New" pitchFamily="49" charset="0"/>
            </a:endParaRP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public long </a:t>
            </a:r>
            <a:r>
              <a:rPr lang="en-US" sz="2400" b="1" dirty="0" err="1">
                <a:solidFill>
                  <a:schemeClr val="bg1">
                    <a:lumMod val="50000"/>
                  </a:schemeClr>
                </a:solidFill>
                <a:latin typeface="Courier New" pitchFamily="49" charset="0"/>
                <a:cs typeface="Courier New" pitchFamily="49" charset="0"/>
              </a:rPr>
              <a:t>getAndIncrement</a:t>
            </a:r>
            <a:r>
              <a:rPr lang="en-US" sz="2400" b="1" dirty="0">
                <a:solidFill>
                  <a:schemeClr val="bg1">
                    <a:lumMod val="50000"/>
                  </a:schemeClr>
                </a:solidFill>
                <a:latin typeface="Courier New" pitchFamily="49" charset="0"/>
                <a:cs typeface="Courier New" pitchFamily="49" charset="0"/>
              </a:rPr>
              <a:t>() {</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synchronized {</a:t>
            </a:r>
          </a:p>
          <a:p>
            <a:pPr>
              <a:lnSpc>
                <a:spcPct val="70000"/>
              </a:lnSpc>
              <a:spcBef>
                <a:spcPct val="30000"/>
              </a:spcBef>
              <a:defRPr/>
            </a:pPr>
            <a:r>
              <a:rPr lang="en-US" sz="2400" b="1" dirty="0">
                <a:solidFill>
                  <a:srgbClr val="0000FF"/>
                </a:solidFill>
                <a:latin typeface="Courier New" pitchFamily="49" charset="0"/>
                <a:cs typeface="Courier New" pitchFamily="49" charset="0"/>
              </a:rPr>
              <a:t>      temp  = value;</a:t>
            </a:r>
          </a:p>
          <a:p>
            <a:pPr>
              <a:lnSpc>
                <a:spcPct val="70000"/>
              </a:lnSpc>
              <a:spcBef>
                <a:spcPct val="30000"/>
              </a:spcBef>
              <a:defRPr/>
            </a:pPr>
            <a:r>
              <a:rPr lang="en-US" sz="2400" b="1" dirty="0">
                <a:solidFill>
                  <a:srgbClr val="0000FF"/>
                </a:solidFill>
                <a:latin typeface="Courier New" pitchFamily="49" charset="0"/>
                <a:cs typeface="Courier New" pitchFamily="49" charset="0"/>
              </a:rPr>
              <a:t>      value = temp + 1;</a:t>
            </a:r>
          </a:p>
          <a:p>
            <a:pPr>
              <a:lnSpc>
                <a:spcPct val="70000"/>
              </a:lnSpc>
              <a:spcBef>
                <a:spcPct val="30000"/>
              </a:spcBef>
              <a:defRPr/>
            </a:pPr>
            <a:r>
              <a:rPr lang="en-US" sz="2400" b="1" dirty="0">
                <a:solidFill>
                  <a:srgbClr val="0000FF"/>
                </a:solidFill>
                <a:latin typeface="Courier New" pitchFamily="49" charset="0"/>
                <a:cs typeface="Courier New" pitchFamily="49" charset="0"/>
              </a:rPr>
              <a:t>      </a:t>
            </a:r>
            <a:r>
              <a:rPr lang="en-US" sz="2400" b="1" dirty="0">
                <a:solidFill>
                  <a:schemeClr val="bg1">
                    <a:lumMod val="50000"/>
                  </a:schemeClr>
                </a:solidFill>
                <a:latin typeface="Courier New" pitchFamily="49" charset="0"/>
                <a:cs typeface="Courier New" pitchFamily="49" charset="0"/>
              </a:rPr>
              <a:t>}</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return temp;</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  }</a:t>
            </a:r>
          </a:p>
          <a:p>
            <a:pPr>
              <a:lnSpc>
                <a:spcPct val="70000"/>
              </a:lnSpc>
              <a:spcBef>
                <a:spcPct val="30000"/>
              </a:spcBef>
              <a:defRPr/>
            </a:pPr>
            <a:r>
              <a:rPr lang="en-US" sz="2400" b="1" dirty="0">
                <a:solidFill>
                  <a:schemeClr val="bg1">
                    <a:lumMod val="50000"/>
                  </a:schemeClr>
                </a:solidFill>
                <a:latin typeface="Courier New" pitchFamily="49" charset="0"/>
                <a:cs typeface="Courier New" pitchFamily="49" charset="0"/>
              </a:rPr>
              <a:t>}</a:t>
            </a:r>
          </a:p>
        </p:txBody>
      </p:sp>
      <p:sp>
        <p:nvSpPr>
          <p:cNvPr id="49158" name="AutoShape 4">
            <a:extLst>
              <a:ext uri="{FF2B5EF4-FFF2-40B4-BE49-F238E27FC236}">
                <a16:creationId xmlns:a16="http://schemas.microsoft.com/office/drawing/2014/main" id="{F1E78B9C-9739-479F-9617-9673C0A5B915}"/>
              </a:ext>
            </a:extLst>
          </p:cNvPr>
          <p:cNvSpPr>
            <a:spLocks noChangeArrowheads="1"/>
          </p:cNvSpPr>
          <p:nvPr/>
        </p:nvSpPr>
        <p:spPr bwMode="auto">
          <a:xfrm>
            <a:off x="1828800" y="4038600"/>
            <a:ext cx="3429000" cy="762000"/>
          </a:xfrm>
          <a:prstGeom prst="wedgeRoundRectCallout">
            <a:avLst>
              <a:gd name="adj1" fmla="val 98380"/>
              <a:gd name="adj2" fmla="val -130208"/>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
        <p:nvSpPr>
          <p:cNvPr id="89095" name="Text Box 5">
            <a:extLst>
              <a:ext uri="{FF2B5EF4-FFF2-40B4-BE49-F238E27FC236}">
                <a16:creationId xmlns:a16="http://schemas.microsoft.com/office/drawing/2014/main" id="{0661A1BD-9242-4C66-8EF4-C495742B6D18}"/>
              </a:ext>
            </a:extLst>
          </p:cNvPr>
          <p:cNvSpPr txBox="1">
            <a:spLocks noChangeArrowheads="1"/>
          </p:cNvSpPr>
          <p:nvPr/>
        </p:nvSpPr>
        <p:spPr bwMode="auto">
          <a:xfrm>
            <a:off x="5121275" y="2971800"/>
            <a:ext cx="3140075" cy="523875"/>
          </a:xfrm>
          <a:prstGeom prst="rect">
            <a:avLst/>
          </a:prstGeom>
          <a:noFill/>
          <a:ln w="9525">
            <a:noFill/>
            <a:miter lim="800000"/>
            <a:headEnd/>
            <a:tailEnd/>
          </a:ln>
        </p:spPr>
        <p:txBody>
          <a:bodyPr wrap="none">
            <a:spAutoFit/>
          </a:bodyPr>
          <a:lstStyle/>
          <a:p>
            <a:pPr algn="r" eaLnBrk="0" hangingPunct="0">
              <a:defRPr/>
            </a:pPr>
            <a:r>
              <a:rPr lang="en-US" sz="2800" b="1" dirty="0">
                <a:solidFill>
                  <a:srgbClr val="FF0000"/>
                </a:solidFill>
                <a:latin typeface="+mj-lt"/>
              </a:rPr>
              <a:t>Mutual Exclusion</a:t>
            </a: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3">
            <a:extLst>
              <a:ext uri="{FF2B5EF4-FFF2-40B4-BE49-F238E27FC236}">
                <a16:creationId xmlns:a16="http://schemas.microsoft.com/office/drawing/2014/main" id="{6251A096-AA2F-4117-9944-02FD9CFA85A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E2729CC-14D9-4311-B076-ABBE8E378734}" type="slidenum">
              <a:rPr lang="ar-SA" altLang="zh-CN" sz="1400">
                <a:latin typeface="Comic Sans MS" panose="030F0702030302020204" pitchFamily="66" charset="0"/>
              </a:rPr>
              <a:pPr algn="r"/>
              <a:t>43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0179" name="Rectangle 2">
            <a:extLst>
              <a:ext uri="{FF2B5EF4-FFF2-40B4-BE49-F238E27FC236}">
                <a16:creationId xmlns:a16="http://schemas.microsoft.com/office/drawing/2014/main" id="{F9980D77-0775-40A1-9F40-931EB17033C8}"/>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Mutual Exclusion,</a:t>
            </a:r>
            <a:br>
              <a:rPr lang="en-US" altLang="zh-CN" sz="4000">
                <a:ea typeface="宋体" panose="02010600030101010101" pitchFamily="2" charset="-122"/>
              </a:rPr>
            </a:br>
            <a:r>
              <a:rPr lang="en-US" altLang="zh-CN" sz="4000">
                <a:ea typeface="宋体" panose="02010600030101010101" pitchFamily="2" charset="-122"/>
              </a:rPr>
              <a:t>or “Alice &amp; Bob share a pond”</a:t>
            </a:r>
          </a:p>
        </p:txBody>
      </p:sp>
      <p:grpSp>
        <p:nvGrpSpPr>
          <p:cNvPr id="50180" name="Group 3">
            <a:extLst>
              <a:ext uri="{FF2B5EF4-FFF2-40B4-BE49-F238E27FC236}">
                <a16:creationId xmlns:a16="http://schemas.microsoft.com/office/drawing/2014/main" id="{CCA75B1B-9077-4637-B944-9A7CC0F45DB9}"/>
              </a:ext>
            </a:extLst>
          </p:cNvPr>
          <p:cNvGrpSpPr>
            <a:grpSpLocks/>
          </p:cNvGrpSpPr>
          <p:nvPr/>
        </p:nvGrpSpPr>
        <p:grpSpPr bwMode="auto">
          <a:xfrm>
            <a:off x="609600" y="1885950"/>
            <a:ext cx="1447800" cy="1295400"/>
            <a:chOff x="864" y="1968"/>
            <a:chExt cx="912" cy="816"/>
          </a:xfrm>
        </p:grpSpPr>
        <p:sp>
          <p:nvSpPr>
            <p:cNvPr id="50209" name="Freeform 4">
              <a:extLst>
                <a:ext uri="{FF2B5EF4-FFF2-40B4-BE49-F238E27FC236}">
                  <a16:creationId xmlns:a16="http://schemas.microsoft.com/office/drawing/2014/main" id="{EF17A3F6-511A-4163-8B8D-83F6911BDDE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0" name="Freeform 5">
              <a:extLst>
                <a:ext uri="{FF2B5EF4-FFF2-40B4-BE49-F238E27FC236}">
                  <a16:creationId xmlns:a16="http://schemas.microsoft.com/office/drawing/2014/main" id="{93C5859A-B286-4D24-9D26-E28367070E6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1" name="Freeform 6">
              <a:extLst>
                <a:ext uri="{FF2B5EF4-FFF2-40B4-BE49-F238E27FC236}">
                  <a16:creationId xmlns:a16="http://schemas.microsoft.com/office/drawing/2014/main" id="{8FF9C1D9-876D-4164-8DCC-D525A508CD3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2" name="Freeform 7">
              <a:extLst>
                <a:ext uri="{FF2B5EF4-FFF2-40B4-BE49-F238E27FC236}">
                  <a16:creationId xmlns:a16="http://schemas.microsoft.com/office/drawing/2014/main" id="{C242A6AD-1B6A-442F-93FE-7D9ED611BD6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3" name="Freeform 8">
              <a:extLst>
                <a:ext uri="{FF2B5EF4-FFF2-40B4-BE49-F238E27FC236}">
                  <a16:creationId xmlns:a16="http://schemas.microsoft.com/office/drawing/2014/main" id="{3D556453-DFFF-4975-9559-8E480597539E}"/>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0214" name="Freeform 9">
              <a:extLst>
                <a:ext uri="{FF2B5EF4-FFF2-40B4-BE49-F238E27FC236}">
                  <a16:creationId xmlns:a16="http://schemas.microsoft.com/office/drawing/2014/main" id="{8F8256C1-A0B5-420D-95CE-0EC0E133D5AF}"/>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0215" name="Freeform 10">
              <a:extLst>
                <a:ext uri="{FF2B5EF4-FFF2-40B4-BE49-F238E27FC236}">
                  <a16:creationId xmlns:a16="http://schemas.microsoft.com/office/drawing/2014/main" id="{5D43739A-0F91-4D0F-BFF5-4E2FB48DF2A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0216" name="Freeform 11">
              <a:extLst>
                <a:ext uri="{FF2B5EF4-FFF2-40B4-BE49-F238E27FC236}">
                  <a16:creationId xmlns:a16="http://schemas.microsoft.com/office/drawing/2014/main" id="{932A92A0-F8C0-4507-8D7F-EF46C2E28FE5}"/>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7" name="Freeform 12">
              <a:extLst>
                <a:ext uri="{FF2B5EF4-FFF2-40B4-BE49-F238E27FC236}">
                  <a16:creationId xmlns:a16="http://schemas.microsoft.com/office/drawing/2014/main" id="{C4B3804F-892A-4B83-A862-D3311508B3FA}"/>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8" name="Freeform 13">
              <a:extLst>
                <a:ext uri="{FF2B5EF4-FFF2-40B4-BE49-F238E27FC236}">
                  <a16:creationId xmlns:a16="http://schemas.microsoft.com/office/drawing/2014/main" id="{975524A1-7268-4828-B7B3-B90ABB6A2C46}"/>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19" name="Freeform 14">
              <a:extLst>
                <a:ext uri="{FF2B5EF4-FFF2-40B4-BE49-F238E27FC236}">
                  <a16:creationId xmlns:a16="http://schemas.microsoft.com/office/drawing/2014/main" id="{D22CE08F-0D2B-4E89-AA02-98F8D598812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50181" name="Group 15">
            <a:extLst>
              <a:ext uri="{FF2B5EF4-FFF2-40B4-BE49-F238E27FC236}">
                <a16:creationId xmlns:a16="http://schemas.microsoft.com/office/drawing/2014/main" id="{114BEEC2-4738-47DE-BEA9-EFC1A5E520AB}"/>
              </a:ext>
            </a:extLst>
          </p:cNvPr>
          <p:cNvGrpSpPr>
            <a:grpSpLocks/>
          </p:cNvGrpSpPr>
          <p:nvPr/>
        </p:nvGrpSpPr>
        <p:grpSpPr bwMode="auto">
          <a:xfrm flipH="1">
            <a:off x="7467600" y="1885950"/>
            <a:ext cx="1447800" cy="1295400"/>
            <a:chOff x="2832" y="2064"/>
            <a:chExt cx="912" cy="816"/>
          </a:xfrm>
        </p:grpSpPr>
        <p:sp>
          <p:nvSpPr>
            <p:cNvPr id="50198" name="Freeform 16">
              <a:extLst>
                <a:ext uri="{FF2B5EF4-FFF2-40B4-BE49-F238E27FC236}">
                  <a16:creationId xmlns:a16="http://schemas.microsoft.com/office/drawing/2014/main" id="{0CE357DE-0CB1-4A83-8CAE-B4FDC9AC18B7}"/>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199" name="Freeform 17">
              <a:extLst>
                <a:ext uri="{FF2B5EF4-FFF2-40B4-BE49-F238E27FC236}">
                  <a16:creationId xmlns:a16="http://schemas.microsoft.com/office/drawing/2014/main" id="{A260B1EC-5A6F-4CC7-926A-9A52EBFBF402}"/>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0" name="Freeform 18">
              <a:extLst>
                <a:ext uri="{FF2B5EF4-FFF2-40B4-BE49-F238E27FC236}">
                  <a16:creationId xmlns:a16="http://schemas.microsoft.com/office/drawing/2014/main" id="{67C4DE9D-48D6-48AB-90F2-C7F09FAD8D09}"/>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1" name="Freeform 19">
              <a:extLst>
                <a:ext uri="{FF2B5EF4-FFF2-40B4-BE49-F238E27FC236}">
                  <a16:creationId xmlns:a16="http://schemas.microsoft.com/office/drawing/2014/main" id="{3C26447E-F289-41E9-9618-E8E5684CFB6B}"/>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2" name="Freeform 20">
              <a:extLst>
                <a:ext uri="{FF2B5EF4-FFF2-40B4-BE49-F238E27FC236}">
                  <a16:creationId xmlns:a16="http://schemas.microsoft.com/office/drawing/2014/main" id="{D5E1BC4D-88FD-4FDC-949B-B3225260F766}"/>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0203" name="Freeform 21">
              <a:extLst>
                <a:ext uri="{FF2B5EF4-FFF2-40B4-BE49-F238E27FC236}">
                  <a16:creationId xmlns:a16="http://schemas.microsoft.com/office/drawing/2014/main" id="{AD17B698-99E3-46BC-9999-B8A9295ED6FA}"/>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0204" name="Freeform 22">
              <a:extLst>
                <a:ext uri="{FF2B5EF4-FFF2-40B4-BE49-F238E27FC236}">
                  <a16:creationId xmlns:a16="http://schemas.microsoft.com/office/drawing/2014/main" id="{D262EBE1-6933-4FB3-A20F-2F2CFAD00651}"/>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0205" name="Freeform 23">
              <a:extLst>
                <a:ext uri="{FF2B5EF4-FFF2-40B4-BE49-F238E27FC236}">
                  <a16:creationId xmlns:a16="http://schemas.microsoft.com/office/drawing/2014/main" id="{EC6494B3-56EA-44E0-9224-55AFE9738335}"/>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6" name="Freeform 24">
              <a:extLst>
                <a:ext uri="{FF2B5EF4-FFF2-40B4-BE49-F238E27FC236}">
                  <a16:creationId xmlns:a16="http://schemas.microsoft.com/office/drawing/2014/main" id="{30E306C7-8223-4825-96C2-2FFE56305917}"/>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7" name="Freeform 25">
              <a:extLst>
                <a:ext uri="{FF2B5EF4-FFF2-40B4-BE49-F238E27FC236}">
                  <a16:creationId xmlns:a16="http://schemas.microsoft.com/office/drawing/2014/main" id="{A4E57946-964A-4927-BDED-DA7170C0413C}"/>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0208" name="Freeform 26">
              <a:extLst>
                <a:ext uri="{FF2B5EF4-FFF2-40B4-BE49-F238E27FC236}">
                  <a16:creationId xmlns:a16="http://schemas.microsoft.com/office/drawing/2014/main" id="{E613B0AF-E438-47A7-8D44-758C6BCCA620}"/>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50182" name="Oval 27">
            <a:extLst>
              <a:ext uri="{FF2B5EF4-FFF2-40B4-BE49-F238E27FC236}">
                <a16:creationId xmlns:a16="http://schemas.microsoft.com/office/drawing/2014/main" id="{ADD4EA95-4312-400C-B686-639BF274FE39}"/>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0183" name="Text Box 28">
            <a:extLst>
              <a:ext uri="{FF2B5EF4-FFF2-40B4-BE49-F238E27FC236}">
                <a16:creationId xmlns:a16="http://schemas.microsoft.com/office/drawing/2014/main" id="{AA17716B-DD8C-4AFA-A04A-42A86F976DE2}"/>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50184" name="Text Box 29">
            <a:extLst>
              <a:ext uri="{FF2B5EF4-FFF2-40B4-BE49-F238E27FC236}">
                <a16:creationId xmlns:a16="http://schemas.microsoft.com/office/drawing/2014/main" id="{5DA5D666-3BF7-4F4E-81B8-0EB0AF0657A7}"/>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50185" name="Group 30">
            <a:extLst>
              <a:ext uri="{FF2B5EF4-FFF2-40B4-BE49-F238E27FC236}">
                <a16:creationId xmlns:a16="http://schemas.microsoft.com/office/drawing/2014/main" id="{E04BA39A-9877-4D17-9B00-4ECE2A99747C}"/>
              </a:ext>
            </a:extLst>
          </p:cNvPr>
          <p:cNvGrpSpPr>
            <a:grpSpLocks/>
          </p:cNvGrpSpPr>
          <p:nvPr/>
        </p:nvGrpSpPr>
        <p:grpSpPr bwMode="auto">
          <a:xfrm>
            <a:off x="3429000" y="2057400"/>
            <a:ext cx="1905000" cy="1714500"/>
            <a:chOff x="1728" y="1008"/>
            <a:chExt cx="1968" cy="2376"/>
          </a:xfrm>
        </p:grpSpPr>
        <p:sp>
          <p:nvSpPr>
            <p:cNvPr id="50195" name="AutoShape 31">
              <a:extLst>
                <a:ext uri="{FF2B5EF4-FFF2-40B4-BE49-F238E27FC236}">
                  <a16:creationId xmlns:a16="http://schemas.microsoft.com/office/drawing/2014/main" id="{4372C991-3FA7-46FB-977F-017ACB656C95}"/>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0196" name="Freeform 32">
              <a:extLst>
                <a:ext uri="{FF2B5EF4-FFF2-40B4-BE49-F238E27FC236}">
                  <a16:creationId xmlns:a16="http://schemas.microsoft.com/office/drawing/2014/main" id="{4843D52F-38FC-4D71-94EC-AF95D3AE30ED}"/>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0197" name="Freeform 33">
              <a:extLst>
                <a:ext uri="{FF2B5EF4-FFF2-40B4-BE49-F238E27FC236}">
                  <a16:creationId xmlns:a16="http://schemas.microsoft.com/office/drawing/2014/main" id="{0F0DD9AF-CCF5-478A-94FB-9BC35F4129AF}"/>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0186" name="Group 34">
            <a:extLst>
              <a:ext uri="{FF2B5EF4-FFF2-40B4-BE49-F238E27FC236}">
                <a16:creationId xmlns:a16="http://schemas.microsoft.com/office/drawing/2014/main" id="{E4A481D5-488E-483B-B2B6-E7B4C8B13398}"/>
              </a:ext>
            </a:extLst>
          </p:cNvPr>
          <p:cNvGrpSpPr>
            <a:grpSpLocks/>
          </p:cNvGrpSpPr>
          <p:nvPr/>
        </p:nvGrpSpPr>
        <p:grpSpPr bwMode="auto">
          <a:xfrm>
            <a:off x="6553200" y="4191000"/>
            <a:ext cx="1905000" cy="1714500"/>
            <a:chOff x="1728" y="1008"/>
            <a:chExt cx="1968" cy="2376"/>
          </a:xfrm>
        </p:grpSpPr>
        <p:sp>
          <p:nvSpPr>
            <p:cNvPr id="50192" name="AutoShape 35">
              <a:extLst>
                <a:ext uri="{FF2B5EF4-FFF2-40B4-BE49-F238E27FC236}">
                  <a16:creationId xmlns:a16="http://schemas.microsoft.com/office/drawing/2014/main" id="{518EAD9C-FFEA-49E2-9201-8C3FE1BB3E29}"/>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0193" name="Freeform 36">
              <a:extLst>
                <a:ext uri="{FF2B5EF4-FFF2-40B4-BE49-F238E27FC236}">
                  <a16:creationId xmlns:a16="http://schemas.microsoft.com/office/drawing/2014/main" id="{2690B754-906D-4F2F-A840-6C3816BF62E3}"/>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0194" name="Freeform 37">
              <a:extLst>
                <a:ext uri="{FF2B5EF4-FFF2-40B4-BE49-F238E27FC236}">
                  <a16:creationId xmlns:a16="http://schemas.microsoft.com/office/drawing/2014/main" id="{F5283BD1-2566-435D-B5B3-7DA3B3371936}"/>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0187" name="Group 38">
            <a:extLst>
              <a:ext uri="{FF2B5EF4-FFF2-40B4-BE49-F238E27FC236}">
                <a16:creationId xmlns:a16="http://schemas.microsoft.com/office/drawing/2014/main" id="{01834BAC-4B07-4022-B2F1-53A4CC5A44BE}"/>
              </a:ext>
            </a:extLst>
          </p:cNvPr>
          <p:cNvGrpSpPr>
            <a:grpSpLocks/>
          </p:cNvGrpSpPr>
          <p:nvPr/>
        </p:nvGrpSpPr>
        <p:grpSpPr bwMode="auto">
          <a:xfrm>
            <a:off x="609600" y="4114800"/>
            <a:ext cx="1905000" cy="1714500"/>
            <a:chOff x="1728" y="1008"/>
            <a:chExt cx="1968" cy="2376"/>
          </a:xfrm>
        </p:grpSpPr>
        <p:sp>
          <p:nvSpPr>
            <p:cNvPr id="50189" name="AutoShape 39">
              <a:extLst>
                <a:ext uri="{FF2B5EF4-FFF2-40B4-BE49-F238E27FC236}">
                  <a16:creationId xmlns:a16="http://schemas.microsoft.com/office/drawing/2014/main" id="{EE04F9C8-78BC-4615-AB82-FC4A08B2904A}"/>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0190" name="Freeform 40">
              <a:extLst>
                <a:ext uri="{FF2B5EF4-FFF2-40B4-BE49-F238E27FC236}">
                  <a16:creationId xmlns:a16="http://schemas.microsoft.com/office/drawing/2014/main" id="{C1E8D9DC-220E-48F3-A5E0-5B5973DE745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0191" name="Freeform 41">
              <a:extLst>
                <a:ext uri="{FF2B5EF4-FFF2-40B4-BE49-F238E27FC236}">
                  <a16:creationId xmlns:a16="http://schemas.microsoft.com/office/drawing/2014/main" id="{78C68EA9-2721-49EB-BF1B-D1D8A431C4E2}"/>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44" name="Footer Placeholder 1">
            <a:extLst>
              <a:ext uri="{FF2B5EF4-FFF2-40B4-BE49-F238E27FC236}">
                <a16:creationId xmlns:a16="http://schemas.microsoft.com/office/drawing/2014/main" id="{018EE6F7-B2D5-4634-A940-02B8AB544CE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3">
            <a:extLst>
              <a:ext uri="{FF2B5EF4-FFF2-40B4-BE49-F238E27FC236}">
                <a16:creationId xmlns:a16="http://schemas.microsoft.com/office/drawing/2014/main" id="{9BD81315-9994-4914-9B96-8841F73467A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2C0A01F-BC87-4EB1-A727-D52578DD45A2}" type="slidenum">
              <a:rPr lang="ar-SA" altLang="zh-CN" sz="1400">
                <a:latin typeface="Comic Sans MS" panose="030F0702030302020204" pitchFamily="66" charset="0"/>
              </a:rPr>
              <a:pPr algn="r"/>
              <a:t>44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1203" name="Rectangle 2">
            <a:extLst>
              <a:ext uri="{FF2B5EF4-FFF2-40B4-BE49-F238E27FC236}">
                <a16:creationId xmlns:a16="http://schemas.microsoft.com/office/drawing/2014/main" id="{D9CC18A4-BD1C-4295-8AD1-166E48B96DA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Alice has a pet</a:t>
            </a:r>
          </a:p>
        </p:txBody>
      </p:sp>
      <p:grpSp>
        <p:nvGrpSpPr>
          <p:cNvPr id="51204" name="Group 3">
            <a:extLst>
              <a:ext uri="{FF2B5EF4-FFF2-40B4-BE49-F238E27FC236}">
                <a16:creationId xmlns:a16="http://schemas.microsoft.com/office/drawing/2014/main" id="{CFA26FBD-75F2-4F49-B0A9-DB5207974951}"/>
              </a:ext>
            </a:extLst>
          </p:cNvPr>
          <p:cNvGrpSpPr>
            <a:grpSpLocks/>
          </p:cNvGrpSpPr>
          <p:nvPr/>
        </p:nvGrpSpPr>
        <p:grpSpPr bwMode="auto">
          <a:xfrm>
            <a:off x="609600" y="1885950"/>
            <a:ext cx="1447800" cy="1295400"/>
            <a:chOff x="864" y="1968"/>
            <a:chExt cx="912" cy="816"/>
          </a:xfrm>
        </p:grpSpPr>
        <p:sp>
          <p:nvSpPr>
            <p:cNvPr id="51243" name="Freeform 4">
              <a:extLst>
                <a:ext uri="{FF2B5EF4-FFF2-40B4-BE49-F238E27FC236}">
                  <a16:creationId xmlns:a16="http://schemas.microsoft.com/office/drawing/2014/main" id="{145F99A4-924B-4CB2-AC99-ABCF5BC5892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4" name="Freeform 5">
              <a:extLst>
                <a:ext uri="{FF2B5EF4-FFF2-40B4-BE49-F238E27FC236}">
                  <a16:creationId xmlns:a16="http://schemas.microsoft.com/office/drawing/2014/main" id="{0E00466F-C33C-4484-98FE-EDA02A84896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5" name="Freeform 6">
              <a:extLst>
                <a:ext uri="{FF2B5EF4-FFF2-40B4-BE49-F238E27FC236}">
                  <a16:creationId xmlns:a16="http://schemas.microsoft.com/office/drawing/2014/main" id="{8EB38AB8-6485-4826-ACC1-3D537A470AB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6" name="Freeform 7">
              <a:extLst>
                <a:ext uri="{FF2B5EF4-FFF2-40B4-BE49-F238E27FC236}">
                  <a16:creationId xmlns:a16="http://schemas.microsoft.com/office/drawing/2014/main" id="{533F992E-FFEA-48EF-A64D-FC86638E50CC}"/>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7" name="Freeform 8">
              <a:extLst>
                <a:ext uri="{FF2B5EF4-FFF2-40B4-BE49-F238E27FC236}">
                  <a16:creationId xmlns:a16="http://schemas.microsoft.com/office/drawing/2014/main" id="{0633258B-A7F8-415C-9875-5F381375F14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1248" name="Freeform 9">
              <a:extLst>
                <a:ext uri="{FF2B5EF4-FFF2-40B4-BE49-F238E27FC236}">
                  <a16:creationId xmlns:a16="http://schemas.microsoft.com/office/drawing/2014/main" id="{1DA14005-63C1-4A97-B8C9-D7276AB13F09}"/>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1249" name="Freeform 10">
              <a:extLst>
                <a:ext uri="{FF2B5EF4-FFF2-40B4-BE49-F238E27FC236}">
                  <a16:creationId xmlns:a16="http://schemas.microsoft.com/office/drawing/2014/main" id="{2C583532-D834-4693-A1C8-B2A41B028B0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1250" name="Freeform 11">
              <a:extLst>
                <a:ext uri="{FF2B5EF4-FFF2-40B4-BE49-F238E27FC236}">
                  <a16:creationId xmlns:a16="http://schemas.microsoft.com/office/drawing/2014/main" id="{88F41387-03DC-410F-A514-35B69978DDD8}"/>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51" name="Freeform 12">
              <a:extLst>
                <a:ext uri="{FF2B5EF4-FFF2-40B4-BE49-F238E27FC236}">
                  <a16:creationId xmlns:a16="http://schemas.microsoft.com/office/drawing/2014/main" id="{058152C0-3CF4-47D4-959D-CFB4F44B5063}"/>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52" name="Freeform 13">
              <a:extLst>
                <a:ext uri="{FF2B5EF4-FFF2-40B4-BE49-F238E27FC236}">
                  <a16:creationId xmlns:a16="http://schemas.microsoft.com/office/drawing/2014/main" id="{FEB5DE2C-9455-420C-A00A-B0FC330D9E2C}"/>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53" name="Freeform 14">
              <a:extLst>
                <a:ext uri="{FF2B5EF4-FFF2-40B4-BE49-F238E27FC236}">
                  <a16:creationId xmlns:a16="http://schemas.microsoft.com/office/drawing/2014/main" id="{B3211979-831E-4548-8A6F-E6E54DF08018}"/>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51205" name="Group 15">
            <a:extLst>
              <a:ext uri="{FF2B5EF4-FFF2-40B4-BE49-F238E27FC236}">
                <a16:creationId xmlns:a16="http://schemas.microsoft.com/office/drawing/2014/main" id="{8BBA9D01-E5DF-482B-A6E1-025386F3E260}"/>
              </a:ext>
            </a:extLst>
          </p:cNvPr>
          <p:cNvGrpSpPr>
            <a:grpSpLocks/>
          </p:cNvGrpSpPr>
          <p:nvPr/>
        </p:nvGrpSpPr>
        <p:grpSpPr bwMode="auto">
          <a:xfrm flipH="1">
            <a:off x="7467600" y="1885950"/>
            <a:ext cx="1447800" cy="1295400"/>
            <a:chOff x="2832" y="2064"/>
            <a:chExt cx="912" cy="816"/>
          </a:xfrm>
        </p:grpSpPr>
        <p:sp>
          <p:nvSpPr>
            <p:cNvPr id="51232" name="Freeform 16">
              <a:extLst>
                <a:ext uri="{FF2B5EF4-FFF2-40B4-BE49-F238E27FC236}">
                  <a16:creationId xmlns:a16="http://schemas.microsoft.com/office/drawing/2014/main" id="{1B0930A1-8D65-4F74-B12E-7D258127FBAB}"/>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33" name="Freeform 17">
              <a:extLst>
                <a:ext uri="{FF2B5EF4-FFF2-40B4-BE49-F238E27FC236}">
                  <a16:creationId xmlns:a16="http://schemas.microsoft.com/office/drawing/2014/main" id="{847036E5-3F28-421C-A565-87D62C3E253F}"/>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34" name="Freeform 18">
              <a:extLst>
                <a:ext uri="{FF2B5EF4-FFF2-40B4-BE49-F238E27FC236}">
                  <a16:creationId xmlns:a16="http://schemas.microsoft.com/office/drawing/2014/main" id="{EA62532B-384B-4521-914D-80E688DC3445}"/>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35" name="Freeform 19">
              <a:extLst>
                <a:ext uri="{FF2B5EF4-FFF2-40B4-BE49-F238E27FC236}">
                  <a16:creationId xmlns:a16="http://schemas.microsoft.com/office/drawing/2014/main" id="{27A45896-E1AE-44ED-98AC-32FA141C8B9F}"/>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36" name="Freeform 20">
              <a:extLst>
                <a:ext uri="{FF2B5EF4-FFF2-40B4-BE49-F238E27FC236}">
                  <a16:creationId xmlns:a16="http://schemas.microsoft.com/office/drawing/2014/main" id="{1C663C5B-3815-49DC-867C-B71B4CDF1982}"/>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1237" name="Freeform 21">
              <a:extLst>
                <a:ext uri="{FF2B5EF4-FFF2-40B4-BE49-F238E27FC236}">
                  <a16:creationId xmlns:a16="http://schemas.microsoft.com/office/drawing/2014/main" id="{9FEB5F3F-C173-4331-85CD-C301D31851EB}"/>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1238" name="Freeform 22">
              <a:extLst>
                <a:ext uri="{FF2B5EF4-FFF2-40B4-BE49-F238E27FC236}">
                  <a16:creationId xmlns:a16="http://schemas.microsoft.com/office/drawing/2014/main" id="{63F3EEFC-B2F3-4BA9-A987-C31909623779}"/>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1239" name="Freeform 23">
              <a:extLst>
                <a:ext uri="{FF2B5EF4-FFF2-40B4-BE49-F238E27FC236}">
                  <a16:creationId xmlns:a16="http://schemas.microsoft.com/office/drawing/2014/main" id="{6E4AB7AE-8DD4-43A1-AB96-5ADCD809DEB2}"/>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0" name="Freeform 24">
              <a:extLst>
                <a:ext uri="{FF2B5EF4-FFF2-40B4-BE49-F238E27FC236}">
                  <a16:creationId xmlns:a16="http://schemas.microsoft.com/office/drawing/2014/main" id="{DAE918CE-99C3-44DE-AAD0-AF3A613D3C04}"/>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1" name="Freeform 25">
              <a:extLst>
                <a:ext uri="{FF2B5EF4-FFF2-40B4-BE49-F238E27FC236}">
                  <a16:creationId xmlns:a16="http://schemas.microsoft.com/office/drawing/2014/main" id="{8C8EDB39-F3D0-4266-98C7-23E814BE00B9}"/>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1242" name="Freeform 26">
              <a:extLst>
                <a:ext uri="{FF2B5EF4-FFF2-40B4-BE49-F238E27FC236}">
                  <a16:creationId xmlns:a16="http://schemas.microsoft.com/office/drawing/2014/main" id="{C104018D-3B0B-45B4-A70A-6C3F6D336ACE}"/>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51206" name="Oval 27">
            <a:extLst>
              <a:ext uri="{FF2B5EF4-FFF2-40B4-BE49-F238E27FC236}">
                <a16:creationId xmlns:a16="http://schemas.microsoft.com/office/drawing/2014/main" id="{03B13E2F-4FEA-41AF-AD52-37E644825DA0}"/>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1207" name="Text Box 28">
            <a:extLst>
              <a:ext uri="{FF2B5EF4-FFF2-40B4-BE49-F238E27FC236}">
                <a16:creationId xmlns:a16="http://schemas.microsoft.com/office/drawing/2014/main" id="{CA826389-3D45-4185-A2C9-57116844E7D8}"/>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51208" name="Text Box 29">
            <a:extLst>
              <a:ext uri="{FF2B5EF4-FFF2-40B4-BE49-F238E27FC236}">
                <a16:creationId xmlns:a16="http://schemas.microsoft.com/office/drawing/2014/main" id="{C6C49DD0-2459-47B9-9DF4-E2DD87C64664}"/>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51209" name="Group 30">
            <a:extLst>
              <a:ext uri="{FF2B5EF4-FFF2-40B4-BE49-F238E27FC236}">
                <a16:creationId xmlns:a16="http://schemas.microsoft.com/office/drawing/2014/main" id="{F6F82311-AF34-43BA-A0C5-EC287C8F108B}"/>
              </a:ext>
            </a:extLst>
          </p:cNvPr>
          <p:cNvGrpSpPr>
            <a:grpSpLocks/>
          </p:cNvGrpSpPr>
          <p:nvPr/>
        </p:nvGrpSpPr>
        <p:grpSpPr bwMode="auto">
          <a:xfrm>
            <a:off x="2362200" y="2819400"/>
            <a:ext cx="4837113" cy="2576513"/>
            <a:chOff x="209" y="768"/>
            <a:chExt cx="5046" cy="2688"/>
          </a:xfrm>
        </p:grpSpPr>
        <p:sp>
          <p:nvSpPr>
            <p:cNvPr id="51223" name="Oval 31">
              <a:extLst>
                <a:ext uri="{FF2B5EF4-FFF2-40B4-BE49-F238E27FC236}">
                  <a16:creationId xmlns:a16="http://schemas.microsoft.com/office/drawing/2014/main" id="{A0409218-4F00-40CC-8477-D3B95B4FB040}"/>
                </a:ext>
              </a:extLst>
            </p:cNvPr>
            <p:cNvSpPr>
              <a:spLocks noChangeArrowheads="1"/>
            </p:cNvSpPr>
            <p:nvPr/>
          </p:nvSpPr>
          <p:spPr bwMode="auto">
            <a:xfrm>
              <a:off x="2122" y="2712"/>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1224" name="Oval 32">
              <a:extLst>
                <a:ext uri="{FF2B5EF4-FFF2-40B4-BE49-F238E27FC236}">
                  <a16:creationId xmlns:a16="http://schemas.microsoft.com/office/drawing/2014/main" id="{A86EB59D-8F9B-4F7C-B967-6F596CA72E69}"/>
                </a:ext>
              </a:extLst>
            </p:cNvPr>
            <p:cNvSpPr>
              <a:spLocks noChangeArrowheads="1"/>
            </p:cNvSpPr>
            <p:nvPr/>
          </p:nvSpPr>
          <p:spPr bwMode="auto">
            <a:xfrm>
              <a:off x="3258" y="3120"/>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1225" name="Oval 33">
              <a:extLst>
                <a:ext uri="{FF2B5EF4-FFF2-40B4-BE49-F238E27FC236}">
                  <a16:creationId xmlns:a16="http://schemas.microsoft.com/office/drawing/2014/main" id="{B21A14C6-1FBA-4623-9DBE-7C0501F53071}"/>
                </a:ext>
              </a:extLst>
            </p:cNvPr>
            <p:cNvSpPr>
              <a:spLocks noChangeArrowheads="1"/>
            </p:cNvSpPr>
            <p:nvPr/>
          </p:nvSpPr>
          <p:spPr bwMode="auto">
            <a:xfrm>
              <a:off x="1156" y="2376"/>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1226" name="Freeform 34">
              <a:extLst>
                <a:ext uri="{FF2B5EF4-FFF2-40B4-BE49-F238E27FC236}">
                  <a16:creationId xmlns:a16="http://schemas.microsoft.com/office/drawing/2014/main" id="{890ACABD-17ED-4DE4-89BD-B163B0F6131D}"/>
                </a:ext>
              </a:extLst>
            </p:cNvPr>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1227" name="Freeform 35">
              <a:extLst>
                <a:ext uri="{FF2B5EF4-FFF2-40B4-BE49-F238E27FC236}">
                  <a16:creationId xmlns:a16="http://schemas.microsoft.com/office/drawing/2014/main" id="{CE946473-F091-46E9-8FD4-C7D12157DB26}"/>
                </a:ext>
              </a:extLst>
            </p:cNvPr>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grpSp>
          <p:nvGrpSpPr>
            <p:cNvPr id="51228" name="Group 36">
              <a:extLst>
                <a:ext uri="{FF2B5EF4-FFF2-40B4-BE49-F238E27FC236}">
                  <a16:creationId xmlns:a16="http://schemas.microsoft.com/office/drawing/2014/main" id="{CA5791A8-F399-4906-B8EC-DF7BE5E1C1B5}"/>
                </a:ext>
              </a:extLst>
            </p:cNvPr>
            <p:cNvGrpSpPr>
              <a:grpSpLocks/>
            </p:cNvGrpSpPr>
            <p:nvPr/>
          </p:nvGrpSpPr>
          <p:grpSpPr bwMode="auto">
            <a:xfrm flipH="1">
              <a:off x="209" y="768"/>
              <a:ext cx="1475" cy="1304"/>
              <a:chOff x="3552" y="2736"/>
              <a:chExt cx="1475" cy="1304"/>
            </a:xfrm>
          </p:grpSpPr>
          <p:sp>
            <p:nvSpPr>
              <p:cNvPr id="51230" name="Freeform 37">
                <a:extLst>
                  <a:ext uri="{FF2B5EF4-FFF2-40B4-BE49-F238E27FC236}">
                    <a16:creationId xmlns:a16="http://schemas.microsoft.com/office/drawing/2014/main" id="{A6D40C60-C184-4ACA-940E-EEDB59FB46F0}"/>
                  </a:ext>
                </a:extLst>
              </p:cNvPr>
              <p:cNvSpPr>
                <a:spLocks/>
              </p:cNvSpPr>
              <p:nvPr/>
            </p:nvSpPr>
            <p:spPr bwMode="auto">
              <a:xfrm>
                <a:off x="3552" y="2736"/>
                <a:ext cx="1475" cy="1304"/>
              </a:xfrm>
              <a:custGeom>
                <a:avLst/>
                <a:gdLst>
                  <a:gd name="T0" fmla="*/ 27 w 1728"/>
                  <a:gd name="T1" fmla="*/ 164 h 1664"/>
                  <a:gd name="T2" fmla="*/ 162 w 1728"/>
                  <a:gd name="T3" fmla="*/ 61 h 1664"/>
                  <a:gd name="T4" fmla="*/ 136 w 1728"/>
                  <a:gd name="T5" fmla="*/ 0 h 1664"/>
                  <a:gd name="T6" fmla="*/ 244 w 1728"/>
                  <a:gd name="T7" fmla="*/ 48 h 1664"/>
                  <a:gd name="T8" fmla="*/ 474 w 1728"/>
                  <a:gd name="T9" fmla="*/ 68 h 1664"/>
                  <a:gd name="T10" fmla="*/ 487 w 1728"/>
                  <a:gd name="T11" fmla="*/ 116 h 1664"/>
                  <a:gd name="T12" fmla="*/ 433 w 1728"/>
                  <a:gd name="T13" fmla="*/ 96 h 1664"/>
                  <a:gd name="T14" fmla="*/ 379 w 1728"/>
                  <a:gd name="T15" fmla="*/ 116 h 1664"/>
                  <a:gd name="T16" fmla="*/ 297 w 1728"/>
                  <a:gd name="T17" fmla="*/ 89 h 1664"/>
                  <a:gd name="T18" fmla="*/ 271 w 1728"/>
                  <a:gd name="T19" fmla="*/ 102 h 1664"/>
                  <a:gd name="T20" fmla="*/ 226 w 1728"/>
                  <a:gd name="T21" fmla="*/ 88 h 1664"/>
                  <a:gd name="T22" fmla="*/ 271 w 1728"/>
                  <a:gd name="T23" fmla="*/ 123 h 1664"/>
                  <a:gd name="T24" fmla="*/ 297 w 1728"/>
                  <a:gd name="T25" fmla="*/ 102 h 1664"/>
                  <a:gd name="T26" fmla="*/ 379 w 1728"/>
                  <a:gd name="T27" fmla="*/ 130 h 1664"/>
                  <a:gd name="T28" fmla="*/ 433 w 1728"/>
                  <a:gd name="T29" fmla="*/ 109 h 1664"/>
                  <a:gd name="T30" fmla="*/ 419 w 1728"/>
                  <a:gd name="T31" fmla="*/ 150 h 1664"/>
                  <a:gd name="T32" fmla="*/ 284 w 1728"/>
                  <a:gd name="T33" fmla="*/ 157 h 1664"/>
                  <a:gd name="T34" fmla="*/ 230 w 1728"/>
                  <a:gd name="T35" fmla="*/ 157 h 1664"/>
                  <a:gd name="T36" fmla="*/ 230 w 1728"/>
                  <a:gd name="T37" fmla="*/ 226 h 1664"/>
                  <a:gd name="T38" fmla="*/ 54 w 1728"/>
                  <a:gd name="T39" fmla="*/ 226 h 1664"/>
                  <a:gd name="T40" fmla="*/ 0 w 1728"/>
                  <a:gd name="T41" fmla="*/ 171 h 1664"/>
                  <a:gd name="T42" fmla="*/ 27 w 1728"/>
                  <a:gd name="T43" fmla="*/ 164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1231" name="Oval 38">
                <a:extLst>
                  <a:ext uri="{FF2B5EF4-FFF2-40B4-BE49-F238E27FC236}">
                    <a16:creationId xmlns:a16="http://schemas.microsoft.com/office/drawing/2014/main" id="{54E7DA11-39FA-4BAB-8DE6-EB2D0FA71802}"/>
                  </a:ext>
                </a:extLst>
              </p:cNvPr>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51229" name="Freeform 39">
              <a:extLst>
                <a:ext uri="{FF2B5EF4-FFF2-40B4-BE49-F238E27FC236}">
                  <a16:creationId xmlns:a16="http://schemas.microsoft.com/office/drawing/2014/main" id="{CA3F3BC1-3E42-47D1-8F38-0BC9FE01900F}"/>
                </a:ext>
              </a:extLst>
            </p:cNvPr>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endParaRPr lang="zh-CN" altLang="en-US"/>
            </a:p>
          </p:txBody>
        </p:sp>
      </p:grpSp>
      <p:grpSp>
        <p:nvGrpSpPr>
          <p:cNvPr id="51210" name="Group 40">
            <a:extLst>
              <a:ext uri="{FF2B5EF4-FFF2-40B4-BE49-F238E27FC236}">
                <a16:creationId xmlns:a16="http://schemas.microsoft.com/office/drawing/2014/main" id="{1CFA74D8-212F-4F80-8E9F-CB115BAD51DD}"/>
              </a:ext>
            </a:extLst>
          </p:cNvPr>
          <p:cNvGrpSpPr>
            <a:grpSpLocks/>
          </p:cNvGrpSpPr>
          <p:nvPr/>
        </p:nvGrpSpPr>
        <p:grpSpPr bwMode="auto">
          <a:xfrm>
            <a:off x="3429000" y="2057400"/>
            <a:ext cx="1905000" cy="1714500"/>
            <a:chOff x="1728" y="1008"/>
            <a:chExt cx="1968" cy="2376"/>
          </a:xfrm>
        </p:grpSpPr>
        <p:sp>
          <p:nvSpPr>
            <p:cNvPr id="51220" name="AutoShape 41">
              <a:extLst>
                <a:ext uri="{FF2B5EF4-FFF2-40B4-BE49-F238E27FC236}">
                  <a16:creationId xmlns:a16="http://schemas.microsoft.com/office/drawing/2014/main" id="{10E0B9B0-6A11-4D9F-9269-7794D65E8C73}"/>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1221" name="Freeform 42">
              <a:extLst>
                <a:ext uri="{FF2B5EF4-FFF2-40B4-BE49-F238E27FC236}">
                  <a16:creationId xmlns:a16="http://schemas.microsoft.com/office/drawing/2014/main" id="{D228210F-71E9-4B66-A80E-A7E684FAA56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22" name="Freeform 43">
              <a:extLst>
                <a:ext uri="{FF2B5EF4-FFF2-40B4-BE49-F238E27FC236}">
                  <a16:creationId xmlns:a16="http://schemas.microsoft.com/office/drawing/2014/main" id="{9A37B018-77F9-4807-BF75-726EFEB176C9}"/>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1211" name="Group 44">
            <a:extLst>
              <a:ext uri="{FF2B5EF4-FFF2-40B4-BE49-F238E27FC236}">
                <a16:creationId xmlns:a16="http://schemas.microsoft.com/office/drawing/2014/main" id="{1AF03780-FABB-49C6-A8B5-F25E84C37945}"/>
              </a:ext>
            </a:extLst>
          </p:cNvPr>
          <p:cNvGrpSpPr>
            <a:grpSpLocks/>
          </p:cNvGrpSpPr>
          <p:nvPr/>
        </p:nvGrpSpPr>
        <p:grpSpPr bwMode="auto">
          <a:xfrm>
            <a:off x="6553200" y="4191000"/>
            <a:ext cx="1905000" cy="1714500"/>
            <a:chOff x="1728" y="1008"/>
            <a:chExt cx="1968" cy="2376"/>
          </a:xfrm>
        </p:grpSpPr>
        <p:sp>
          <p:nvSpPr>
            <p:cNvPr id="51217" name="AutoShape 45">
              <a:extLst>
                <a:ext uri="{FF2B5EF4-FFF2-40B4-BE49-F238E27FC236}">
                  <a16:creationId xmlns:a16="http://schemas.microsoft.com/office/drawing/2014/main" id="{04973581-DEA9-4503-907E-B735C15B7DFE}"/>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1218" name="Freeform 46">
              <a:extLst>
                <a:ext uri="{FF2B5EF4-FFF2-40B4-BE49-F238E27FC236}">
                  <a16:creationId xmlns:a16="http://schemas.microsoft.com/office/drawing/2014/main" id="{2DD05D49-18B4-4A8B-899B-4025C2AC494B}"/>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19" name="Freeform 47">
              <a:extLst>
                <a:ext uri="{FF2B5EF4-FFF2-40B4-BE49-F238E27FC236}">
                  <a16:creationId xmlns:a16="http://schemas.microsoft.com/office/drawing/2014/main" id="{F661BF83-143D-420B-AEBA-2F6835D4AE2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1212" name="Group 48">
            <a:extLst>
              <a:ext uri="{FF2B5EF4-FFF2-40B4-BE49-F238E27FC236}">
                <a16:creationId xmlns:a16="http://schemas.microsoft.com/office/drawing/2014/main" id="{53BAD366-F15F-4847-8F19-11CF52C4FAB0}"/>
              </a:ext>
            </a:extLst>
          </p:cNvPr>
          <p:cNvGrpSpPr>
            <a:grpSpLocks/>
          </p:cNvGrpSpPr>
          <p:nvPr/>
        </p:nvGrpSpPr>
        <p:grpSpPr bwMode="auto">
          <a:xfrm>
            <a:off x="609600" y="4114800"/>
            <a:ext cx="1905000" cy="1714500"/>
            <a:chOff x="1728" y="1008"/>
            <a:chExt cx="1968" cy="2376"/>
          </a:xfrm>
        </p:grpSpPr>
        <p:sp>
          <p:nvSpPr>
            <p:cNvPr id="51214" name="AutoShape 49">
              <a:extLst>
                <a:ext uri="{FF2B5EF4-FFF2-40B4-BE49-F238E27FC236}">
                  <a16:creationId xmlns:a16="http://schemas.microsoft.com/office/drawing/2014/main" id="{0FB9EBCE-A58D-47E5-9A01-A4807E3EA43A}"/>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1215" name="Freeform 50">
              <a:extLst>
                <a:ext uri="{FF2B5EF4-FFF2-40B4-BE49-F238E27FC236}">
                  <a16:creationId xmlns:a16="http://schemas.microsoft.com/office/drawing/2014/main" id="{27C0EF0D-43A8-45D9-9395-47836EF7D283}"/>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1216" name="Freeform 51">
              <a:extLst>
                <a:ext uri="{FF2B5EF4-FFF2-40B4-BE49-F238E27FC236}">
                  <a16:creationId xmlns:a16="http://schemas.microsoft.com/office/drawing/2014/main" id="{AE6034C2-B6F8-4072-84F9-FD9977159EA4}"/>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54" name="Footer Placeholder 1">
            <a:extLst>
              <a:ext uri="{FF2B5EF4-FFF2-40B4-BE49-F238E27FC236}">
                <a16:creationId xmlns:a16="http://schemas.microsoft.com/office/drawing/2014/main" id="{369253CA-92A4-41A9-886F-A54D45481A64}"/>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3">
            <a:extLst>
              <a:ext uri="{FF2B5EF4-FFF2-40B4-BE49-F238E27FC236}">
                <a16:creationId xmlns:a16="http://schemas.microsoft.com/office/drawing/2014/main" id="{1FA8BED3-F131-4045-B4CF-058617F0C59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4EE3624-BB17-4812-8866-52076C988359}" type="slidenum">
              <a:rPr lang="ar-SA" altLang="zh-CN" sz="1400">
                <a:latin typeface="Comic Sans MS" panose="030F0702030302020204" pitchFamily="66" charset="0"/>
              </a:rPr>
              <a:pPr algn="r"/>
              <a:t>45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2227" name="Rectangle 2">
            <a:extLst>
              <a:ext uri="{FF2B5EF4-FFF2-40B4-BE49-F238E27FC236}">
                <a16:creationId xmlns:a16="http://schemas.microsoft.com/office/drawing/2014/main" id="{96BEBA18-B851-4201-BB3A-F773FF44579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has a pet</a:t>
            </a:r>
          </a:p>
        </p:txBody>
      </p:sp>
      <p:grpSp>
        <p:nvGrpSpPr>
          <p:cNvPr id="52228" name="Group 3">
            <a:extLst>
              <a:ext uri="{FF2B5EF4-FFF2-40B4-BE49-F238E27FC236}">
                <a16:creationId xmlns:a16="http://schemas.microsoft.com/office/drawing/2014/main" id="{FE475F00-3FD9-455E-A592-9BC718786593}"/>
              </a:ext>
            </a:extLst>
          </p:cNvPr>
          <p:cNvGrpSpPr>
            <a:grpSpLocks/>
          </p:cNvGrpSpPr>
          <p:nvPr/>
        </p:nvGrpSpPr>
        <p:grpSpPr bwMode="auto">
          <a:xfrm>
            <a:off x="609600" y="1885950"/>
            <a:ext cx="1447800" cy="1295400"/>
            <a:chOff x="864" y="1968"/>
            <a:chExt cx="912" cy="816"/>
          </a:xfrm>
        </p:grpSpPr>
        <p:sp>
          <p:nvSpPr>
            <p:cNvPr id="52265" name="Freeform 4">
              <a:extLst>
                <a:ext uri="{FF2B5EF4-FFF2-40B4-BE49-F238E27FC236}">
                  <a16:creationId xmlns:a16="http://schemas.microsoft.com/office/drawing/2014/main" id="{DDB35D86-4190-408A-91E3-9C7AB190AF29}"/>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6" name="Freeform 5">
              <a:extLst>
                <a:ext uri="{FF2B5EF4-FFF2-40B4-BE49-F238E27FC236}">
                  <a16:creationId xmlns:a16="http://schemas.microsoft.com/office/drawing/2014/main" id="{B1AB693E-4EDD-4A82-A927-A3537FD9C9D5}"/>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7" name="Freeform 6">
              <a:extLst>
                <a:ext uri="{FF2B5EF4-FFF2-40B4-BE49-F238E27FC236}">
                  <a16:creationId xmlns:a16="http://schemas.microsoft.com/office/drawing/2014/main" id="{99FE1686-D0D2-48FD-86E0-653A903A4B2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8" name="Freeform 7">
              <a:extLst>
                <a:ext uri="{FF2B5EF4-FFF2-40B4-BE49-F238E27FC236}">
                  <a16:creationId xmlns:a16="http://schemas.microsoft.com/office/drawing/2014/main" id="{DC8B0AFB-A948-4A7D-8CCE-F28BDFA87103}"/>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9" name="Freeform 8">
              <a:extLst>
                <a:ext uri="{FF2B5EF4-FFF2-40B4-BE49-F238E27FC236}">
                  <a16:creationId xmlns:a16="http://schemas.microsoft.com/office/drawing/2014/main" id="{D950B4CD-1E7A-4D70-8FD5-B8194835078D}"/>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2270" name="Freeform 9">
              <a:extLst>
                <a:ext uri="{FF2B5EF4-FFF2-40B4-BE49-F238E27FC236}">
                  <a16:creationId xmlns:a16="http://schemas.microsoft.com/office/drawing/2014/main" id="{64E81410-1C71-46F1-A8AE-424EB1B9C967}"/>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2271" name="Freeform 10">
              <a:extLst>
                <a:ext uri="{FF2B5EF4-FFF2-40B4-BE49-F238E27FC236}">
                  <a16:creationId xmlns:a16="http://schemas.microsoft.com/office/drawing/2014/main" id="{E0FE13B5-FD41-40C2-AE7E-BCBF4286279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2272" name="Freeform 11">
              <a:extLst>
                <a:ext uri="{FF2B5EF4-FFF2-40B4-BE49-F238E27FC236}">
                  <a16:creationId xmlns:a16="http://schemas.microsoft.com/office/drawing/2014/main" id="{CB1F4FCD-1831-4360-BFD2-058F3126C4F5}"/>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73" name="Freeform 12">
              <a:extLst>
                <a:ext uri="{FF2B5EF4-FFF2-40B4-BE49-F238E27FC236}">
                  <a16:creationId xmlns:a16="http://schemas.microsoft.com/office/drawing/2014/main" id="{E8AE670C-0F55-4345-B11C-590CA83DF78A}"/>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74" name="Freeform 13">
              <a:extLst>
                <a:ext uri="{FF2B5EF4-FFF2-40B4-BE49-F238E27FC236}">
                  <a16:creationId xmlns:a16="http://schemas.microsoft.com/office/drawing/2014/main" id="{61E3EE8E-75C2-4EF1-AB39-E9A9B2EA7224}"/>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75" name="Freeform 14">
              <a:extLst>
                <a:ext uri="{FF2B5EF4-FFF2-40B4-BE49-F238E27FC236}">
                  <a16:creationId xmlns:a16="http://schemas.microsoft.com/office/drawing/2014/main" id="{DF1D1BE4-EFD5-4A01-93DB-9533790F6179}"/>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52229" name="Group 15">
            <a:extLst>
              <a:ext uri="{FF2B5EF4-FFF2-40B4-BE49-F238E27FC236}">
                <a16:creationId xmlns:a16="http://schemas.microsoft.com/office/drawing/2014/main" id="{36BDB1F0-2B35-42A3-836B-291983FE2AE0}"/>
              </a:ext>
            </a:extLst>
          </p:cNvPr>
          <p:cNvGrpSpPr>
            <a:grpSpLocks/>
          </p:cNvGrpSpPr>
          <p:nvPr/>
        </p:nvGrpSpPr>
        <p:grpSpPr bwMode="auto">
          <a:xfrm flipH="1">
            <a:off x="7467600" y="1885950"/>
            <a:ext cx="1447800" cy="1295400"/>
            <a:chOff x="2832" y="2064"/>
            <a:chExt cx="912" cy="816"/>
          </a:xfrm>
        </p:grpSpPr>
        <p:sp>
          <p:nvSpPr>
            <p:cNvPr id="52254" name="Freeform 16">
              <a:extLst>
                <a:ext uri="{FF2B5EF4-FFF2-40B4-BE49-F238E27FC236}">
                  <a16:creationId xmlns:a16="http://schemas.microsoft.com/office/drawing/2014/main" id="{1065F6E6-E94C-4554-9161-64A3BF13D5CE}"/>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55" name="Freeform 17">
              <a:extLst>
                <a:ext uri="{FF2B5EF4-FFF2-40B4-BE49-F238E27FC236}">
                  <a16:creationId xmlns:a16="http://schemas.microsoft.com/office/drawing/2014/main" id="{3CC0BC50-0D17-4391-B038-916969892E03}"/>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56" name="Freeform 18">
              <a:extLst>
                <a:ext uri="{FF2B5EF4-FFF2-40B4-BE49-F238E27FC236}">
                  <a16:creationId xmlns:a16="http://schemas.microsoft.com/office/drawing/2014/main" id="{26E8FA7D-087B-4552-A905-691F2840EDAB}"/>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57" name="Freeform 19">
              <a:extLst>
                <a:ext uri="{FF2B5EF4-FFF2-40B4-BE49-F238E27FC236}">
                  <a16:creationId xmlns:a16="http://schemas.microsoft.com/office/drawing/2014/main" id="{A8792BB5-88EA-498E-AE4C-D30B77E3232B}"/>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58" name="Freeform 20">
              <a:extLst>
                <a:ext uri="{FF2B5EF4-FFF2-40B4-BE49-F238E27FC236}">
                  <a16:creationId xmlns:a16="http://schemas.microsoft.com/office/drawing/2014/main" id="{56B28BCE-9475-4AAE-8DDD-05FDE1FABC9C}"/>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2259" name="Freeform 21">
              <a:extLst>
                <a:ext uri="{FF2B5EF4-FFF2-40B4-BE49-F238E27FC236}">
                  <a16:creationId xmlns:a16="http://schemas.microsoft.com/office/drawing/2014/main" id="{58DA2CBD-3CDA-4783-90D8-2B0F87F981BD}"/>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2260" name="Freeform 22">
              <a:extLst>
                <a:ext uri="{FF2B5EF4-FFF2-40B4-BE49-F238E27FC236}">
                  <a16:creationId xmlns:a16="http://schemas.microsoft.com/office/drawing/2014/main" id="{E4CC3A67-E90F-406E-969A-048232D02C56}"/>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2261" name="Freeform 23">
              <a:extLst>
                <a:ext uri="{FF2B5EF4-FFF2-40B4-BE49-F238E27FC236}">
                  <a16:creationId xmlns:a16="http://schemas.microsoft.com/office/drawing/2014/main" id="{5312ED20-E6FF-43A7-A651-080DC4B4965A}"/>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2" name="Freeform 24">
              <a:extLst>
                <a:ext uri="{FF2B5EF4-FFF2-40B4-BE49-F238E27FC236}">
                  <a16:creationId xmlns:a16="http://schemas.microsoft.com/office/drawing/2014/main" id="{E1E2AC3A-AD37-4C48-8C19-4C22CC8109D0}"/>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3" name="Freeform 25">
              <a:extLst>
                <a:ext uri="{FF2B5EF4-FFF2-40B4-BE49-F238E27FC236}">
                  <a16:creationId xmlns:a16="http://schemas.microsoft.com/office/drawing/2014/main" id="{EE3A6254-B360-4CED-AACD-8F93EA85081B}"/>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2264" name="Freeform 26">
              <a:extLst>
                <a:ext uri="{FF2B5EF4-FFF2-40B4-BE49-F238E27FC236}">
                  <a16:creationId xmlns:a16="http://schemas.microsoft.com/office/drawing/2014/main" id="{CE9447C9-3BB9-40C2-8B30-6D90A2B7AFC8}"/>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52230" name="Oval 27">
            <a:extLst>
              <a:ext uri="{FF2B5EF4-FFF2-40B4-BE49-F238E27FC236}">
                <a16:creationId xmlns:a16="http://schemas.microsoft.com/office/drawing/2014/main" id="{367BA709-6EBC-41CF-B9E8-14D919C00140}"/>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2231" name="Text Box 28">
            <a:extLst>
              <a:ext uri="{FF2B5EF4-FFF2-40B4-BE49-F238E27FC236}">
                <a16:creationId xmlns:a16="http://schemas.microsoft.com/office/drawing/2014/main" id="{71986DD2-CD46-43CD-94AC-1C8042DD551B}"/>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52232" name="Text Box 29">
            <a:extLst>
              <a:ext uri="{FF2B5EF4-FFF2-40B4-BE49-F238E27FC236}">
                <a16:creationId xmlns:a16="http://schemas.microsoft.com/office/drawing/2014/main" id="{111CDC28-D6A2-4F44-8F30-757E65E059B7}"/>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sp>
        <p:nvSpPr>
          <p:cNvPr id="52233" name="Oval 30">
            <a:extLst>
              <a:ext uri="{FF2B5EF4-FFF2-40B4-BE49-F238E27FC236}">
                <a16:creationId xmlns:a16="http://schemas.microsoft.com/office/drawing/2014/main" id="{59FB8338-CD20-4EA2-ADDA-1F9023A8BD96}"/>
              </a:ext>
            </a:extLst>
          </p:cNvPr>
          <p:cNvSpPr>
            <a:spLocks noChangeArrowheads="1"/>
          </p:cNvSpPr>
          <p:nvPr/>
        </p:nvSpPr>
        <p:spPr bwMode="auto">
          <a:xfrm flipH="1">
            <a:off x="4440238" y="4683125"/>
            <a:ext cx="925512" cy="32226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2234" name="Oval 31">
            <a:extLst>
              <a:ext uri="{FF2B5EF4-FFF2-40B4-BE49-F238E27FC236}">
                <a16:creationId xmlns:a16="http://schemas.microsoft.com/office/drawing/2014/main" id="{4105F135-7D2E-4BD4-8ABF-CCA586A8FDEB}"/>
              </a:ext>
            </a:extLst>
          </p:cNvPr>
          <p:cNvSpPr>
            <a:spLocks noChangeArrowheads="1"/>
          </p:cNvSpPr>
          <p:nvPr/>
        </p:nvSpPr>
        <p:spPr bwMode="auto">
          <a:xfrm flipH="1">
            <a:off x="3351213" y="5073650"/>
            <a:ext cx="925512" cy="32226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2235" name="Oval 32">
            <a:extLst>
              <a:ext uri="{FF2B5EF4-FFF2-40B4-BE49-F238E27FC236}">
                <a16:creationId xmlns:a16="http://schemas.microsoft.com/office/drawing/2014/main" id="{3714CF01-8B18-4244-A993-D52E52EB7396}"/>
              </a:ext>
            </a:extLst>
          </p:cNvPr>
          <p:cNvSpPr>
            <a:spLocks noChangeArrowheads="1"/>
          </p:cNvSpPr>
          <p:nvPr/>
        </p:nvSpPr>
        <p:spPr bwMode="auto">
          <a:xfrm flipH="1">
            <a:off x="5365750" y="4360863"/>
            <a:ext cx="925513" cy="322262"/>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2236" name="Freeform 33">
            <a:extLst>
              <a:ext uri="{FF2B5EF4-FFF2-40B4-BE49-F238E27FC236}">
                <a16:creationId xmlns:a16="http://schemas.microsoft.com/office/drawing/2014/main" id="{E0892029-D7B0-45FC-A727-93E45107B94F}"/>
              </a:ext>
            </a:extLst>
          </p:cNvPr>
          <p:cNvSpPr>
            <a:spLocks/>
          </p:cNvSpPr>
          <p:nvPr/>
        </p:nvSpPr>
        <p:spPr bwMode="auto">
          <a:xfrm flipH="1">
            <a:off x="4217988" y="3556000"/>
            <a:ext cx="1852612" cy="1066800"/>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endParaRPr lang="zh-CN" altLang="en-US"/>
          </a:p>
        </p:txBody>
      </p:sp>
      <p:sp>
        <p:nvSpPr>
          <p:cNvPr id="52237" name="Freeform 34">
            <a:extLst>
              <a:ext uri="{FF2B5EF4-FFF2-40B4-BE49-F238E27FC236}">
                <a16:creationId xmlns:a16="http://schemas.microsoft.com/office/drawing/2014/main" id="{5865BC15-D825-4D4D-9945-0E011B6C3881}"/>
              </a:ext>
            </a:extLst>
          </p:cNvPr>
          <p:cNvSpPr>
            <a:spLocks/>
          </p:cNvSpPr>
          <p:nvPr/>
        </p:nvSpPr>
        <p:spPr bwMode="auto">
          <a:xfrm flipH="1">
            <a:off x="3292475" y="3903663"/>
            <a:ext cx="1851025" cy="1068387"/>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endParaRPr lang="zh-CN" altLang="en-US"/>
          </a:p>
        </p:txBody>
      </p:sp>
      <p:sp>
        <p:nvSpPr>
          <p:cNvPr id="52238" name="Freeform 35">
            <a:extLst>
              <a:ext uri="{FF2B5EF4-FFF2-40B4-BE49-F238E27FC236}">
                <a16:creationId xmlns:a16="http://schemas.microsoft.com/office/drawing/2014/main" id="{B1867D73-B718-434D-8991-6DE88F06D46D}"/>
              </a:ext>
            </a:extLst>
          </p:cNvPr>
          <p:cNvSpPr>
            <a:spLocks/>
          </p:cNvSpPr>
          <p:nvPr/>
        </p:nvSpPr>
        <p:spPr bwMode="auto">
          <a:xfrm>
            <a:off x="5784850" y="2819400"/>
            <a:ext cx="1414463" cy="1249363"/>
          </a:xfrm>
          <a:custGeom>
            <a:avLst/>
            <a:gdLst>
              <a:gd name="T0" fmla="*/ 2147483647 w 1728"/>
              <a:gd name="T1" fmla="*/ 2147483647 h 1664"/>
              <a:gd name="T2" fmla="*/ 2147483647 w 1728"/>
              <a:gd name="T3" fmla="*/ 2147483647 h 1664"/>
              <a:gd name="T4" fmla="*/ 2147483647 w 1728"/>
              <a:gd name="T5" fmla="*/ 0 h 1664"/>
              <a:gd name="T6" fmla="*/ 2147483647 w 1728"/>
              <a:gd name="T7" fmla="*/ 2147483647 h 1664"/>
              <a:gd name="T8" fmla="*/ 2147483647 w 1728"/>
              <a:gd name="T9" fmla="*/ 2147483647 h 1664"/>
              <a:gd name="T10" fmla="*/ 2147483647 w 1728"/>
              <a:gd name="T11" fmla="*/ 2147483647 h 1664"/>
              <a:gd name="T12" fmla="*/ 2147483647 w 1728"/>
              <a:gd name="T13" fmla="*/ 2147483647 h 1664"/>
              <a:gd name="T14" fmla="*/ 2147483647 w 1728"/>
              <a:gd name="T15" fmla="*/ 2147483647 h 1664"/>
              <a:gd name="T16" fmla="*/ 2147483647 w 1728"/>
              <a:gd name="T17" fmla="*/ 2147483647 h 1664"/>
              <a:gd name="T18" fmla="*/ 2147483647 w 1728"/>
              <a:gd name="T19" fmla="*/ 2147483647 h 1664"/>
              <a:gd name="T20" fmla="*/ 2147483647 w 1728"/>
              <a:gd name="T21" fmla="*/ 2147483647 h 1664"/>
              <a:gd name="T22" fmla="*/ 2147483647 w 1728"/>
              <a:gd name="T23" fmla="*/ 2147483647 h 1664"/>
              <a:gd name="T24" fmla="*/ 2147483647 w 1728"/>
              <a:gd name="T25" fmla="*/ 2147483647 h 1664"/>
              <a:gd name="T26" fmla="*/ 2147483647 w 1728"/>
              <a:gd name="T27" fmla="*/ 2147483647 h 1664"/>
              <a:gd name="T28" fmla="*/ 2147483647 w 1728"/>
              <a:gd name="T29" fmla="*/ 2147483647 h 1664"/>
              <a:gd name="T30" fmla="*/ 2147483647 w 1728"/>
              <a:gd name="T31" fmla="*/ 2147483647 h 1664"/>
              <a:gd name="T32" fmla="*/ 2147483647 w 1728"/>
              <a:gd name="T33" fmla="*/ 2147483647 h 1664"/>
              <a:gd name="T34" fmla="*/ 2147483647 w 1728"/>
              <a:gd name="T35" fmla="*/ 2147483647 h 1664"/>
              <a:gd name="T36" fmla="*/ 2147483647 w 1728"/>
              <a:gd name="T37" fmla="*/ 2147483647 h 1664"/>
              <a:gd name="T38" fmla="*/ 2147483647 w 1728"/>
              <a:gd name="T39" fmla="*/ 2147483647 h 1664"/>
              <a:gd name="T40" fmla="*/ 0 w 1728"/>
              <a:gd name="T41" fmla="*/ 2147483647 h 1664"/>
              <a:gd name="T42" fmla="*/ 2147483647 w 1728"/>
              <a:gd name="T43" fmla="*/ 2147483647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52239" name="Oval 36">
            <a:extLst>
              <a:ext uri="{FF2B5EF4-FFF2-40B4-BE49-F238E27FC236}">
                <a16:creationId xmlns:a16="http://schemas.microsoft.com/office/drawing/2014/main" id="{D616A72B-1E7F-4EFA-ADCF-8ED7219F6E69}"/>
              </a:ext>
            </a:extLst>
          </p:cNvPr>
          <p:cNvSpPr>
            <a:spLocks noChangeArrowheads="1"/>
          </p:cNvSpPr>
          <p:nvPr/>
        </p:nvSpPr>
        <p:spPr bwMode="auto">
          <a:xfrm>
            <a:off x="6291263" y="3141663"/>
            <a:ext cx="117475" cy="107950"/>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52240" name="Freeform 37">
            <a:extLst>
              <a:ext uri="{FF2B5EF4-FFF2-40B4-BE49-F238E27FC236}">
                <a16:creationId xmlns:a16="http://schemas.microsoft.com/office/drawing/2014/main" id="{AFF271DB-127B-46E8-B8CF-070AC2578654}"/>
              </a:ext>
            </a:extLst>
          </p:cNvPr>
          <p:cNvSpPr>
            <a:spLocks/>
          </p:cNvSpPr>
          <p:nvPr/>
        </p:nvSpPr>
        <p:spPr bwMode="auto">
          <a:xfrm flipH="1">
            <a:off x="2362200" y="4016375"/>
            <a:ext cx="1779588" cy="1311275"/>
          </a:xfrm>
          <a:custGeom>
            <a:avLst/>
            <a:gdLst>
              <a:gd name="T0" fmla="*/ 2147483647 w 1856"/>
              <a:gd name="T1" fmla="*/ 2147483647 h 1367"/>
              <a:gd name="T2" fmla="*/ 2147483647 w 1856"/>
              <a:gd name="T3" fmla="*/ 2147483647 h 1367"/>
              <a:gd name="T4" fmla="*/ 2147483647 w 1856"/>
              <a:gd name="T5" fmla="*/ 2147483647 h 1367"/>
              <a:gd name="T6" fmla="*/ 2147483647 w 1856"/>
              <a:gd name="T7" fmla="*/ 2147483647 h 1367"/>
              <a:gd name="T8" fmla="*/ 2147483647 w 1856"/>
              <a:gd name="T9" fmla="*/ 2147483647 h 1367"/>
              <a:gd name="T10" fmla="*/ 2147483647 w 1856"/>
              <a:gd name="T11" fmla="*/ 2147483647 h 1367"/>
              <a:gd name="T12" fmla="*/ 2147483647 w 1856"/>
              <a:gd name="T13" fmla="*/ 2147483647 h 1367"/>
              <a:gd name="T14" fmla="*/ 2147483647 w 1856"/>
              <a:gd name="T15" fmla="*/ 2147483647 h 1367"/>
              <a:gd name="T16" fmla="*/ 2147483647 w 1856"/>
              <a:gd name="T17" fmla="*/ 21474836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0000FF"/>
          </a:solidFill>
          <a:ln w="38100">
            <a:solidFill>
              <a:schemeClr val="tx1"/>
            </a:solidFill>
            <a:round/>
            <a:headEnd/>
            <a:tailEnd/>
          </a:ln>
        </p:spPr>
        <p:txBody>
          <a:bodyPr wrap="none" anchor="ctr"/>
          <a:lstStyle/>
          <a:p>
            <a:endParaRPr lang="zh-CN" altLang="en-US"/>
          </a:p>
        </p:txBody>
      </p:sp>
      <p:grpSp>
        <p:nvGrpSpPr>
          <p:cNvPr id="52241" name="Group 38">
            <a:extLst>
              <a:ext uri="{FF2B5EF4-FFF2-40B4-BE49-F238E27FC236}">
                <a16:creationId xmlns:a16="http://schemas.microsoft.com/office/drawing/2014/main" id="{E3FA58CA-8C56-41F6-8D30-2A4BA438EB9B}"/>
              </a:ext>
            </a:extLst>
          </p:cNvPr>
          <p:cNvGrpSpPr>
            <a:grpSpLocks/>
          </p:cNvGrpSpPr>
          <p:nvPr/>
        </p:nvGrpSpPr>
        <p:grpSpPr bwMode="auto">
          <a:xfrm>
            <a:off x="3429000" y="2057400"/>
            <a:ext cx="1905000" cy="1714500"/>
            <a:chOff x="1728" y="1008"/>
            <a:chExt cx="1968" cy="2376"/>
          </a:xfrm>
        </p:grpSpPr>
        <p:sp>
          <p:nvSpPr>
            <p:cNvPr id="52251" name="AutoShape 39">
              <a:extLst>
                <a:ext uri="{FF2B5EF4-FFF2-40B4-BE49-F238E27FC236}">
                  <a16:creationId xmlns:a16="http://schemas.microsoft.com/office/drawing/2014/main" id="{EC483BB0-E32C-4F46-AB37-5DC06D4A1B7C}"/>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2252" name="Freeform 40">
              <a:extLst>
                <a:ext uri="{FF2B5EF4-FFF2-40B4-BE49-F238E27FC236}">
                  <a16:creationId xmlns:a16="http://schemas.microsoft.com/office/drawing/2014/main" id="{24F0093B-1B2D-41E2-9FDC-5020A13F0AD7}"/>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2253" name="Freeform 41">
              <a:extLst>
                <a:ext uri="{FF2B5EF4-FFF2-40B4-BE49-F238E27FC236}">
                  <a16:creationId xmlns:a16="http://schemas.microsoft.com/office/drawing/2014/main" id="{BA6C2B92-76A6-4D97-86A2-838071168246}"/>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2242" name="Group 42">
            <a:extLst>
              <a:ext uri="{FF2B5EF4-FFF2-40B4-BE49-F238E27FC236}">
                <a16:creationId xmlns:a16="http://schemas.microsoft.com/office/drawing/2014/main" id="{268CD9FC-6957-48F2-A854-572E94F51C98}"/>
              </a:ext>
            </a:extLst>
          </p:cNvPr>
          <p:cNvGrpSpPr>
            <a:grpSpLocks/>
          </p:cNvGrpSpPr>
          <p:nvPr/>
        </p:nvGrpSpPr>
        <p:grpSpPr bwMode="auto">
          <a:xfrm>
            <a:off x="6553200" y="4191000"/>
            <a:ext cx="1905000" cy="1714500"/>
            <a:chOff x="1728" y="1008"/>
            <a:chExt cx="1968" cy="2376"/>
          </a:xfrm>
        </p:grpSpPr>
        <p:sp>
          <p:nvSpPr>
            <p:cNvPr id="52248" name="AutoShape 43">
              <a:extLst>
                <a:ext uri="{FF2B5EF4-FFF2-40B4-BE49-F238E27FC236}">
                  <a16:creationId xmlns:a16="http://schemas.microsoft.com/office/drawing/2014/main" id="{DA25ED04-E058-494A-B8EC-BE5FC23A1250}"/>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2249" name="Freeform 44">
              <a:extLst>
                <a:ext uri="{FF2B5EF4-FFF2-40B4-BE49-F238E27FC236}">
                  <a16:creationId xmlns:a16="http://schemas.microsoft.com/office/drawing/2014/main" id="{0C9FCADA-3FEE-4580-9B01-792DC3EE98F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2250" name="Freeform 45">
              <a:extLst>
                <a:ext uri="{FF2B5EF4-FFF2-40B4-BE49-F238E27FC236}">
                  <a16:creationId xmlns:a16="http://schemas.microsoft.com/office/drawing/2014/main" id="{9074C19A-F1E6-4969-8B82-FFA5899FC2BA}"/>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2243" name="Group 46">
            <a:extLst>
              <a:ext uri="{FF2B5EF4-FFF2-40B4-BE49-F238E27FC236}">
                <a16:creationId xmlns:a16="http://schemas.microsoft.com/office/drawing/2014/main" id="{FE49C22A-51DB-4500-B469-C03521A23C6D}"/>
              </a:ext>
            </a:extLst>
          </p:cNvPr>
          <p:cNvGrpSpPr>
            <a:grpSpLocks/>
          </p:cNvGrpSpPr>
          <p:nvPr/>
        </p:nvGrpSpPr>
        <p:grpSpPr bwMode="auto">
          <a:xfrm>
            <a:off x="609600" y="4114800"/>
            <a:ext cx="1905000" cy="1714500"/>
            <a:chOff x="1728" y="1008"/>
            <a:chExt cx="1968" cy="2376"/>
          </a:xfrm>
        </p:grpSpPr>
        <p:sp>
          <p:nvSpPr>
            <p:cNvPr id="52245" name="AutoShape 47">
              <a:extLst>
                <a:ext uri="{FF2B5EF4-FFF2-40B4-BE49-F238E27FC236}">
                  <a16:creationId xmlns:a16="http://schemas.microsoft.com/office/drawing/2014/main" id="{B8F9C8B5-EE0C-4317-B12F-5890B60E1D7E}"/>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2246" name="Freeform 48">
              <a:extLst>
                <a:ext uri="{FF2B5EF4-FFF2-40B4-BE49-F238E27FC236}">
                  <a16:creationId xmlns:a16="http://schemas.microsoft.com/office/drawing/2014/main" id="{83D971A0-BB2C-453B-9587-CCF326DE39C8}"/>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2247" name="Freeform 49">
              <a:extLst>
                <a:ext uri="{FF2B5EF4-FFF2-40B4-BE49-F238E27FC236}">
                  <a16:creationId xmlns:a16="http://schemas.microsoft.com/office/drawing/2014/main" id="{F77E3D4B-35F5-44A2-8B3D-EBB5A79E153D}"/>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52" name="Footer Placeholder 1">
            <a:extLst>
              <a:ext uri="{FF2B5EF4-FFF2-40B4-BE49-F238E27FC236}">
                <a16:creationId xmlns:a16="http://schemas.microsoft.com/office/drawing/2014/main" id="{97DFBA69-03F0-425E-83E1-32651440474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3">
            <a:extLst>
              <a:ext uri="{FF2B5EF4-FFF2-40B4-BE49-F238E27FC236}">
                <a16:creationId xmlns:a16="http://schemas.microsoft.com/office/drawing/2014/main" id="{260BB6B8-2C72-45A7-917F-C8DAA00E20B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EA4A6D4-2092-49A2-A1D3-29E321A4B737}" type="slidenum">
              <a:rPr lang="ar-SA" altLang="zh-CN" sz="1400">
                <a:latin typeface="Comic Sans MS" panose="030F0702030302020204" pitchFamily="66" charset="0"/>
              </a:rPr>
              <a:pPr algn="r"/>
              <a:t>46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3251" name="Rectangle 2">
            <a:extLst>
              <a:ext uri="{FF2B5EF4-FFF2-40B4-BE49-F238E27FC236}">
                <a16:creationId xmlns:a16="http://schemas.microsoft.com/office/drawing/2014/main" id="{F347C4D6-96BC-4237-90EC-F0AC1E8CC23B}"/>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Problem</a:t>
            </a:r>
          </a:p>
        </p:txBody>
      </p:sp>
      <p:grpSp>
        <p:nvGrpSpPr>
          <p:cNvPr id="53252" name="Group 3">
            <a:extLst>
              <a:ext uri="{FF2B5EF4-FFF2-40B4-BE49-F238E27FC236}">
                <a16:creationId xmlns:a16="http://schemas.microsoft.com/office/drawing/2014/main" id="{1D6F14AC-649C-4318-A6AA-33F925533D04}"/>
              </a:ext>
            </a:extLst>
          </p:cNvPr>
          <p:cNvGrpSpPr>
            <a:grpSpLocks/>
          </p:cNvGrpSpPr>
          <p:nvPr/>
        </p:nvGrpSpPr>
        <p:grpSpPr bwMode="auto">
          <a:xfrm>
            <a:off x="609600" y="1885950"/>
            <a:ext cx="1447800" cy="1295400"/>
            <a:chOff x="864" y="1968"/>
            <a:chExt cx="912" cy="816"/>
          </a:xfrm>
        </p:grpSpPr>
        <p:sp>
          <p:nvSpPr>
            <p:cNvPr id="53281" name="Freeform 4">
              <a:extLst>
                <a:ext uri="{FF2B5EF4-FFF2-40B4-BE49-F238E27FC236}">
                  <a16:creationId xmlns:a16="http://schemas.microsoft.com/office/drawing/2014/main" id="{AFE4C4CE-5C88-4776-8954-9903BCCAC72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2" name="Freeform 5">
              <a:extLst>
                <a:ext uri="{FF2B5EF4-FFF2-40B4-BE49-F238E27FC236}">
                  <a16:creationId xmlns:a16="http://schemas.microsoft.com/office/drawing/2014/main" id="{009E789D-1584-4573-B68B-D960B10828C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3" name="Freeform 6">
              <a:extLst>
                <a:ext uri="{FF2B5EF4-FFF2-40B4-BE49-F238E27FC236}">
                  <a16:creationId xmlns:a16="http://schemas.microsoft.com/office/drawing/2014/main" id="{20A6E325-1196-429D-B23C-B8EEA503926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4" name="Freeform 7">
              <a:extLst>
                <a:ext uri="{FF2B5EF4-FFF2-40B4-BE49-F238E27FC236}">
                  <a16:creationId xmlns:a16="http://schemas.microsoft.com/office/drawing/2014/main" id="{0053CA5A-1AE0-4076-B6D3-0706CFFB96E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5" name="Freeform 8">
              <a:extLst>
                <a:ext uri="{FF2B5EF4-FFF2-40B4-BE49-F238E27FC236}">
                  <a16:creationId xmlns:a16="http://schemas.microsoft.com/office/drawing/2014/main" id="{9DCC73A7-1A09-4196-8CCE-37E9E296361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3286" name="Freeform 9">
              <a:extLst>
                <a:ext uri="{FF2B5EF4-FFF2-40B4-BE49-F238E27FC236}">
                  <a16:creationId xmlns:a16="http://schemas.microsoft.com/office/drawing/2014/main" id="{86319739-D4FA-41AC-A4FA-937E97EA52E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3287" name="Freeform 10">
              <a:extLst>
                <a:ext uri="{FF2B5EF4-FFF2-40B4-BE49-F238E27FC236}">
                  <a16:creationId xmlns:a16="http://schemas.microsoft.com/office/drawing/2014/main" id="{70FDDD9D-2129-4F25-A0D0-51F09B0B2BC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53288" name="Freeform 11">
              <a:extLst>
                <a:ext uri="{FF2B5EF4-FFF2-40B4-BE49-F238E27FC236}">
                  <a16:creationId xmlns:a16="http://schemas.microsoft.com/office/drawing/2014/main" id="{CC57FA18-D977-4EAB-A9CB-A2ECAEED023F}"/>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9" name="Freeform 12">
              <a:extLst>
                <a:ext uri="{FF2B5EF4-FFF2-40B4-BE49-F238E27FC236}">
                  <a16:creationId xmlns:a16="http://schemas.microsoft.com/office/drawing/2014/main" id="{BF174C60-FD52-4B6D-BC73-B2EE4CF5D42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90" name="Freeform 13">
              <a:extLst>
                <a:ext uri="{FF2B5EF4-FFF2-40B4-BE49-F238E27FC236}">
                  <a16:creationId xmlns:a16="http://schemas.microsoft.com/office/drawing/2014/main" id="{DA67FF8A-EE1B-4CF9-AFFE-35D62BC4BCB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91" name="Freeform 14">
              <a:extLst>
                <a:ext uri="{FF2B5EF4-FFF2-40B4-BE49-F238E27FC236}">
                  <a16:creationId xmlns:a16="http://schemas.microsoft.com/office/drawing/2014/main" id="{D2005432-36B2-40D5-A097-812FC2DC3372}"/>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53253" name="Group 15">
            <a:extLst>
              <a:ext uri="{FF2B5EF4-FFF2-40B4-BE49-F238E27FC236}">
                <a16:creationId xmlns:a16="http://schemas.microsoft.com/office/drawing/2014/main" id="{61742009-3794-4C48-8063-1A09C58376EB}"/>
              </a:ext>
            </a:extLst>
          </p:cNvPr>
          <p:cNvGrpSpPr>
            <a:grpSpLocks/>
          </p:cNvGrpSpPr>
          <p:nvPr/>
        </p:nvGrpSpPr>
        <p:grpSpPr bwMode="auto">
          <a:xfrm flipH="1">
            <a:off x="7467600" y="1885950"/>
            <a:ext cx="1447800" cy="1295400"/>
            <a:chOff x="2832" y="2064"/>
            <a:chExt cx="912" cy="816"/>
          </a:xfrm>
        </p:grpSpPr>
        <p:sp>
          <p:nvSpPr>
            <p:cNvPr id="53270" name="Freeform 16">
              <a:extLst>
                <a:ext uri="{FF2B5EF4-FFF2-40B4-BE49-F238E27FC236}">
                  <a16:creationId xmlns:a16="http://schemas.microsoft.com/office/drawing/2014/main" id="{3F37917A-3DD8-4476-B8C6-B53A3847DD1B}"/>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1" name="Freeform 17">
              <a:extLst>
                <a:ext uri="{FF2B5EF4-FFF2-40B4-BE49-F238E27FC236}">
                  <a16:creationId xmlns:a16="http://schemas.microsoft.com/office/drawing/2014/main" id="{C0046B70-5B1E-440B-B869-0E587C48BD0F}"/>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2" name="Freeform 18">
              <a:extLst>
                <a:ext uri="{FF2B5EF4-FFF2-40B4-BE49-F238E27FC236}">
                  <a16:creationId xmlns:a16="http://schemas.microsoft.com/office/drawing/2014/main" id="{C6208730-410D-42CA-AAEA-D847B5D82099}"/>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3" name="Freeform 19">
              <a:extLst>
                <a:ext uri="{FF2B5EF4-FFF2-40B4-BE49-F238E27FC236}">
                  <a16:creationId xmlns:a16="http://schemas.microsoft.com/office/drawing/2014/main" id="{EE7089C0-977A-48E2-B619-31EF63F5007E}"/>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4" name="Freeform 20">
              <a:extLst>
                <a:ext uri="{FF2B5EF4-FFF2-40B4-BE49-F238E27FC236}">
                  <a16:creationId xmlns:a16="http://schemas.microsoft.com/office/drawing/2014/main" id="{6BA599FF-C85E-4885-88AD-EBFC101C2F27}"/>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3275" name="Freeform 21">
              <a:extLst>
                <a:ext uri="{FF2B5EF4-FFF2-40B4-BE49-F238E27FC236}">
                  <a16:creationId xmlns:a16="http://schemas.microsoft.com/office/drawing/2014/main" id="{815BDBD7-188A-431B-9D25-3ED44000DAD1}"/>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3276" name="Freeform 22">
              <a:extLst>
                <a:ext uri="{FF2B5EF4-FFF2-40B4-BE49-F238E27FC236}">
                  <a16:creationId xmlns:a16="http://schemas.microsoft.com/office/drawing/2014/main" id="{5DD06213-1F19-4100-AE40-103615C0BFF6}"/>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53277" name="Freeform 23">
              <a:extLst>
                <a:ext uri="{FF2B5EF4-FFF2-40B4-BE49-F238E27FC236}">
                  <a16:creationId xmlns:a16="http://schemas.microsoft.com/office/drawing/2014/main" id="{723D496A-6BC5-41A5-A292-4206CE221B2A}"/>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8" name="Freeform 24">
              <a:extLst>
                <a:ext uri="{FF2B5EF4-FFF2-40B4-BE49-F238E27FC236}">
                  <a16:creationId xmlns:a16="http://schemas.microsoft.com/office/drawing/2014/main" id="{E75480FA-6C30-40EF-9C22-52BEBA58534F}"/>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79" name="Freeform 25">
              <a:extLst>
                <a:ext uri="{FF2B5EF4-FFF2-40B4-BE49-F238E27FC236}">
                  <a16:creationId xmlns:a16="http://schemas.microsoft.com/office/drawing/2014/main" id="{F117764C-1724-4CE5-9FEE-495A13A04BFE}"/>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53280" name="Freeform 26">
              <a:extLst>
                <a:ext uri="{FF2B5EF4-FFF2-40B4-BE49-F238E27FC236}">
                  <a16:creationId xmlns:a16="http://schemas.microsoft.com/office/drawing/2014/main" id="{58ACE5DA-1863-44BC-9B92-9300F4270F0E}"/>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53254" name="Text Box 27">
            <a:extLst>
              <a:ext uri="{FF2B5EF4-FFF2-40B4-BE49-F238E27FC236}">
                <a16:creationId xmlns:a16="http://schemas.microsoft.com/office/drawing/2014/main" id="{4F4A2EF8-1120-4E2D-AFA1-1BF39AE0597B}"/>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53255" name="Text Box 28">
            <a:extLst>
              <a:ext uri="{FF2B5EF4-FFF2-40B4-BE49-F238E27FC236}">
                <a16:creationId xmlns:a16="http://schemas.microsoft.com/office/drawing/2014/main" id="{230C7363-C086-400B-8B1E-EBC56E254CF9}"/>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sp>
        <p:nvSpPr>
          <p:cNvPr id="97311" name="Oval 29">
            <a:extLst>
              <a:ext uri="{FF2B5EF4-FFF2-40B4-BE49-F238E27FC236}">
                <a16:creationId xmlns:a16="http://schemas.microsoft.com/office/drawing/2014/main" id="{186A424A-3459-4984-B478-CB22D326D69B}"/>
              </a:ext>
            </a:extLst>
          </p:cNvPr>
          <p:cNvSpPr>
            <a:spLocks noChangeArrowheads="1"/>
          </p:cNvSpPr>
          <p:nvPr/>
        </p:nvSpPr>
        <p:spPr bwMode="auto">
          <a:xfrm>
            <a:off x="1104900" y="3505200"/>
            <a:ext cx="7239000" cy="2286000"/>
          </a:xfrm>
          <a:prstGeom prst="ellipse">
            <a:avLst/>
          </a:prstGeom>
          <a:solidFill>
            <a:srgbClr val="00FFFF"/>
          </a:solidFill>
          <a:ln w="9525">
            <a:noFill/>
            <a:round/>
            <a:headEnd/>
            <a:tailEnd/>
          </a:ln>
        </p:spPr>
        <p:txBody>
          <a:bodyPr wrap="none" anchor="ctr"/>
          <a:lstStyle/>
          <a:p>
            <a:pPr algn="ctr" eaLnBrk="0" hangingPunct="0">
              <a:defRPr/>
            </a:pPr>
            <a:r>
              <a:rPr lang="en-US" sz="2800" dirty="0">
                <a:solidFill>
                  <a:srgbClr val="0000FF"/>
                </a:solidFill>
                <a:latin typeface="+mj-lt"/>
              </a:rPr>
              <a:t>The pets don’t</a:t>
            </a:r>
          </a:p>
          <a:p>
            <a:pPr algn="ctr" eaLnBrk="0" hangingPunct="0">
              <a:defRPr/>
            </a:pPr>
            <a:r>
              <a:rPr lang="en-US" sz="2800" dirty="0">
                <a:solidFill>
                  <a:srgbClr val="0000FF"/>
                </a:solidFill>
                <a:latin typeface="+mj-lt"/>
              </a:rPr>
              <a:t>get along</a:t>
            </a:r>
          </a:p>
        </p:txBody>
      </p:sp>
      <p:grpSp>
        <p:nvGrpSpPr>
          <p:cNvPr id="53257" name="Group 30">
            <a:extLst>
              <a:ext uri="{FF2B5EF4-FFF2-40B4-BE49-F238E27FC236}">
                <a16:creationId xmlns:a16="http://schemas.microsoft.com/office/drawing/2014/main" id="{3AA0D914-B9A8-4438-9929-784970C41097}"/>
              </a:ext>
            </a:extLst>
          </p:cNvPr>
          <p:cNvGrpSpPr>
            <a:grpSpLocks/>
          </p:cNvGrpSpPr>
          <p:nvPr/>
        </p:nvGrpSpPr>
        <p:grpSpPr bwMode="auto">
          <a:xfrm>
            <a:off x="6553200" y="4191000"/>
            <a:ext cx="1905000" cy="1714500"/>
            <a:chOff x="1728" y="1008"/>
            <a:chExt cx="1968" cy="2376"/>
          </a:xfrm>
        </p:grpSpPr>
        <p:sp>
          <p:nvSpPr>
            <p:cNvPr id="53267" name="AutoShape 31">
              <a:extLst>
                <a:ext uri="{FF2B5EF4-FFF2-40B4-BE49-F238E27FC236}">
                  <a16:creationId xmlns:a16="http://schemas.microsoft.com/office/drawing/2014/main" id="{7845EEA1-398D-4BE9-A0B5-1CA0AA4D36A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3268" name="Freeform 32">
              <a:extLst>
                <a:ext uri="{FF2B5EF4-FFF2-40B4-BE49-F238E27FC236}">
                  <a16:creationId xmlns:a16="http://schemas.microsoft.com/office/drawing/2014/main" id="{87140B3F-4A84-40B3-B4BE-570FAD6C227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69" name="Freeform 33">
              <a:extLst>
                <a:ext uri="{FF2B5EF4-FFF2-40B4-BE49-F238E27FC236}">
                  <a16:creationId xmlns:a16="http://schemas.microsoft.com/office/drawing/2014/main" id="{CCDD3DAE-1C53-475E-A1FB-9C1E45D2E67A}"/>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3258" name="Group 34">
            <a:extLst>
              <a:ext uri="{FF2B5EF4-FFF2-40B4-BE49-F238E27FC236}">
                <a16:creationId xmlns:a16="http://schemas.microsoft.com/office/drawing/2014/main" id="{6A39855F-959B-4637-8EB5-5BF430F4311D}"/>
              </a:ext>
            </a:extLst>
          </p:cNvPr>
          <p:cNvGrpSpPr>
            <a:grpSpLocks/>
          </p:cNvGrpSpPr>
          <p:nvPr/>
        </p:nvGrpSpPr>
        <p:grpSpPr bwMode="auto">
          <a:xfrm>
            <a:off x="609600" y="4114800"/>
            <a:ext cx="1905000" cy="1714500"/>
            <a:chOff x="1728" y="1008"/>
            <a:chExt cx="1968" cy="2376"/>
          </a:xfrm>
        </p:grpSpPr>
        <p:sp>
          <p:nvSpPr>
            <p:cNvPr id="53264" name="AutoShape 35">
              <a:extLst>
                <a:ext uri="{FF2B5EF4-FFF2-40B4-BE49-F238E27FC236}">
                  <a16:creationId xmlns:a16="http://schemas.microsoft.com/office/drawing/2014/main" id="{7979BDE1-18EE-400F-AF74-9353880E61EF}"/>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3265" name="Freeform 36">
              <a:extLst>
                <a:ext uri="{FF2B5EF4-FFF2-40B4-BE49-F238E27FC236}">
                  <a16:creationId xmlns:a16="http://schemas.microsoft.com/office/drawing/2014/main" id="{E546BF13-6209-4F71-9C4C-BCFC9A4061A8}"/>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66" name="Freeform 37">
              <a:extLst>
                <a:ext uri="{FF2B5EF4-FFF2-40B4-BE49-F238E27FC236}">
                  <a16:creationId xmlns:a16="http://schemas.microsoft.com/office/drawing/2014/main" id="{0CED8768-3ED9-4475-99E5-69308CC7914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53259" name="Group 38">
            <a:extLst>
              <a:ext uri="{FF2B5EF4-FFF2-40B4-BE49-F238E27FC236}">
                <a16:creationId xmlns:a16="http://schemas.microsoft.com/office/drawing/2014/main" id="{E5803C9F-3151-4CA1-B275-4BED390DAC48}"/>
              </a:ext>
            </a:extLst>
          </p:cNvPr>
          <p:cNvGrpSpPr>
            <a:grpSpLocks/>
          </p:cNvGrpSpPr>
          <p:nvPr/>
        </p:nvGrpSpPr>
        <p:grpSpPr bwMode="auto">
          <a:xfrm>
            <a:off x="3429000" y="2057400"/>
            <a:ext cx="1905000" cy="1714500"/>
            <a:chOff x="1728" y="1008"/>
            <a:chExt cx="1968" cy="2376"/>
          </a:xfrm>
        </p:grpSpPr>
        <p:sp>
          <p:nvSpPr>
            <p:cNvPr id="53261" name="AutoShape 39">
              <a:extLst>
                <a:ext uri="{FF2B5EF4-FFF2-40B4-BE49-F238E27FC236}">
                  <a16:creationId xmlns:a16="http://schemas.microsoft.com/office/drawing/2014/main" id="{F3997B32-7AA6-459C-9424-F98BFA5A97DD}"/>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53262" name="Freeform 40">
              <a:extLst>
                <a:ext uri="{FF2B5EF4-FFF2-40B4-BE49-F238E27FC236}">
                  <a16:creationId xmlns:a16="http://schemas.microsoft.com/office/drawing/2014/main" id="{F6A30C4C-1742-459E-B4C7-8E333FFF18F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53263" name="Freeform 41">
              <a:extLst>
                <a:ext uri="{FF2B5EF4-FFF2-40B4-BE49-F238E27FC236}">
                  <a16:creationId xmlns:a16="http://schemas.microsoft.com/office/drawing/2014/main" id="{822D8541-5C17-4650-9235-57FCDE10BB33}"/>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44" name="Footer Placeholder 1">
            <a:extLst>
              <a:ext uri="{FF2B5EF4-FFF2-40B4-BE49-F238E27FC236}">
                <a16:creationId xmlns:a16="http://schemas.microsoft.com/office/drawing/2014/main" id="{14DE6125-9C58-498D-BEB7-23CB79177BB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4">
            <a:extLst>
              <a:ext uri="{FF2B5EF4-FFF2-40B4-BE49-F238E27FC236}">
                <a16:creationId xmlns:a16="http://schemas.microsoft.com/office/drawing/2014/main" id="{5A2576A7-EAE7-4504-ADD0-30F3316D532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05519DA-4EB0-4C7E-8183-A5E833B00EB6}" type="slidenum">
              <a:rPr lang="ar-SA" altLang="zh-CN" sz="1400">
                <a:latin typeface="Comic Sans MS" panose="030F0702030302020204" pitchFamily="66" charset="0"/>
              </a:rPr>
              <a:pPr algn="r"/>
              <a:t>47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4275" name="Rectangle 2">
            <a:extLst>
              <a:ext uri="{FF2B5EF4-FFF2-40B4-BE49-F238E27FC236}">
                <a16:creationId xmlns:a16="http://schemas.microsoft.com/office/drawing/2014/main" id="{DACE5B0C-4CB6-4B49-A13A-1D8C6887766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Formalizing the Problem</a:t>
            </a:r>
          </a:p>
        </p:txBody>
      </p:sp>
      <p:sp>
        <p:nvSpPr>
          <p:cNvPr id="54276" name="Rectangle 3">
            <a:extLst>
              <a:ext uri="{FF2B5EF4-FFF2-40B4-BE49-F238E27FC236}">
                <a16:creationId xmlns:a16="http://schemas.microsoft.com/office/drawing/2014/main" id="{619661B3-5AD6-47EF-B5E2-AF4C9DB515EC}"/>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Two types of formal properties in asynchronous computation: </a:t>
            </a:r>
          </a:p>
          <a:p>
            <a:pPr eaLnBrk="1" hangingPunct="1"/>
            <a:r>
              <a:rPr lang="en-US" altLang="zh-CN">
                <a:solidFill>
                  <a:schemeClr val="tx1"/>
                </a:solidFill>
                <a:ea typeface="宋体" panose="02010600030101010101" pitchFamily="2" charset="-122"/>
              </a:rPr>
              <a:t>Safety</a:t>
            </a:r>
            <a:r>
              <a:rPr lang="en-US" altLang="zh-CN">
                <a:ea typeface="宋体" panose="02010600030101010101" pitchFamily="2" charset="-122"/>
              </a:rPr>
              <a:t> Properties</a:t>
            </a:r>
          </a:p>
          <a:p>
            <a:pPr lvl="1" eaLnBrk="1" hangingPunct="1"/>
            <a:r>
              <a:rPr lang="en-US" altLang="zh-CN">
                <a:ea typeface="宋体" panose="02010600030101010101" pitchFamily="2" charset="-122"/>
              </a:rPr>
              <a:t>Nothing bad happens ever</a:t>
            </a:r>
          </a:p>
          <a:p>
            <a:pPr eaLnBrk="1" hangingPunct="1"/>
            <a:r>
              <a:rPr lang="en-US" altLang="zh-CN">
                <a:solidFill>
                  <a:schemeClr val="tx1"/>
                </a:solidFill>
                <a:ea typeface="宋体" panose="02010600030101010101" pitchFamily="2" charset="-122"/>
              </a:rPr>
              <a:t>Liveness</a:t>
            </a:r>
            <a:r>
              <a:rPr lang="en-US" altLang="zh-CN">
                <a:ea typeface="宋体" panose="02010600030101010101" pitchFamily="2" charset="-122"/>
              </a:rPr>
              <a:t> Properties </a:t>
            </a:r>
          </a:p>
          <a:p>
            <a:pPr lvl="1" eaLnBrk="1" hangingPunct="1"/>
            <a:r>
              <a:rPr lang="en-US" altLang="zh-CN">
                <a:ea typeface="宋体" panose="02010600030101010101" pitchFamily="2" charset="-122"/>
              </a:rPr>
              <a:t>Something good happens eventually</a:t>
            </a:r>
          </a:p>
        </p:txBody>
      </p:sp>
      <p:sp>
        <p:nvSpPr>
          <p:cNvPr id="6" name="Footer Placeholder 1">
            <a:extLst>
              <a:ext uri="{FF2B5EF4-FFF2-40B4-BE49-F238E27FC236}">
                <a16:creationId xmlns:a16="http://schemas.microsoft.com/office/drawing/2014/main" id="{4743840B-E322-4D5A-869B-748F9F1AEB03}"/>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Number Placeholder 4">
            <a:extLst>
              <a:ext uri="{FF2B5EF4-FFF2-40B4-BE49-F238E27FC236}">
                <a16:creationId xmlns:a16="http://schemas.microsoft.com/office/drawing/2014/main" id="{D85A8A23-6D43-4227-A17E-02F6CC2B8585}"/>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CC8AF91-2460-46A0-8464-27CBB10DB347}" type="slidenum">
              <a:rPr lang="ar-SA" altLang="zh-CN" sz="1400">
                <a:latin typeface="Comic Sans MS" panose="030F0702030302020204" pitchFamily="66" charset="0"/>
              </a:rPr>
              <a:pPr algn="r"/>
              <a:t>48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5299" name="Rectangle 2">
            <a:extLst>
              <a:ext uri="{FF2B5EF4-FFF2-40B4-BE49-F238E27FC236}">
                <a16:creationId xmlns:a16="http://schemas.microsoft.com/office/drawing/2014/main" id="{98624D68-9201-44AA-8A5F-ABC325C44C4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Formalizing our Problem</a:t>
            </a:r>
          </a:p>
        </p:txBody>
      </p:sp>
      <p:sp>
        <p:nvSpPr>
          <p:cNvPr id="55300" name="Rectangle 3">
            <a:extLst>
              <a:ext uri="{FF2B5EF4-FFF2-40B4-BE49-F238E27FC236}">
                <a16:creationId xmlns:a16="http://schemas.microsoft.com/office/drawing/2014/main" id="{AFE09563-F4CD-4262-9644-8BAF19D62751}"/>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Mutual Exclusion</a:t>
            </a:r>
          </a:p>
          <a:p>
            <a:pPr lvl="1" eaLnBrk="1" hangingPunct="1"/>
            <a:r>
              <a:rPr lang="en-US" altLang="zh-CN">
                <a:ea typeface="宋体" panose="02010600030101010101" pitchFamily="2" charset="-122"/>
              </a:rPr>
              <a:t>Both pets never in pond simultaneously</a:t>
            </a:r>
          </a:p>
          <a:p>
            <a:pPr lvl="1" eaLnBrk="1" hangingPunct="1"/>
            <a:r>
              <a:rPr lang="en-US" altLang="zh-CN">
                <a:ea typeface="宋体" panose="02010600030101010101" pitchFamily="2" charset="-122"/>
              </a:rPr>
              <a:t>This is a </a:t>
            </a:r>
            <a:r>
              <a:rPr lang="en-US" altLang="zh-CN" b="1" i="1">
                <a:solidFill>
                  <a:srgbClr val="FF0000"/>
                </a:solidFill>
                <a:ea typeface="宋体" panose="02010600030101010101" pitchFamily="2" charset="-122"/>
              </a:rPr>
              <a:t>safety</a:t>
            </a:r>
            <a:r>
              <a:rPr lang="en-US" altLang="zh-CN" i="1">
                <a:ea typeface="宋体" panose="02010600030101010101" pitchFamily="2" charset="-122"/>
              </a:rPr>
              <a:t> </a:t>
            </a:r>
            <a:r>
              <a:rPr lang="en-US" altLang="zh-CN">
                <a:ea typeface="宋体" panose="02010600030101010101" pitchFamily="2" charset="-122"/>
              </a:rPr>
              <a:t>property</a:t>
            </a:r>
          </a:p>
          <a:p>
            <a:pPr eaLnBrk="1" hangingPunct="1"/>
            <a:r>
              <a:rPr lang="en-US" altLang="zh-CN">
                <a:ea typeface="宋体" panose="02010600030101010101" pitchFamily="2" charset="-122"/>
              </a:rPr>
              <a:t>No Deadlock</a:t>
            </a:r>
          </a:p>
          <a:p>
            <a:pPr lvl="1" eaLnBrk="1" hangingPunct="1"/>
            <a:r>
              <a:rPr lang="en-US" altLang="zh-CN">
                <a:ea typeface="宋体" panose="02010600030101010101" pitchFamily="2" charset="-122"/>
                <a:cs typeface="Times New Roman" panose="02020603050405020304" pitchFamily="18" charset="0"/>
              </a:rPr>
              <a:t>if only one wants in, it gets in</a:t>
            </a:r>
          </a:p>
          <a:p>
            <a:pPr lvl="1" eaLnBrk="1" hangingPunct="1"/>
            <a:r>
              <a:rPr lang="en-US" altLang="zh-CN">
                <a:ea typeface="宋体" panose="02010600030101010101" pitchFamily="2" charset="-122"/>
                <a:cs typeface="Times New Roman" panose="02020603050405020304" pitchFamily="18" charset="0"/>
              </a:rPr>
              <a:t>if both want in, one gets in.</a:t>
            </a:r>
          </a:p>
          <a:p>
            <a:pPr lvl="1" eaLnBrk="1" hangingPunct="1"/>
            <a:r>
              <a:rPr lang="en-US" altLang="zh-CN">
                <a:ea typeface="宋体" panose="02010600030101010101" pitchFamily="2" charset="-122"/>
              </a:rPr>
              <a:t>This is a </a:t>
            </a:r>
            <a:r>
              <a:rPr lang="en-US" altLang="zh-CN" b="1" i="1">
                <a:solidFill>
                  <a:srgbClr val="FF0000"/>
                </a:solidFill>
                <a:ea typeface="宋体" panose="02010600030101010101" pitchFamily="2" charset="-122"/>
              </a:rPr>
              <a:t>liveness</a:t>
            </a:r>
            <a:r>
              <a:rPr lang="en-US" altLang="zh-CN" i="1">
                <a:ea typeface="宋体" panose="02010600030101010101" pitchFamily="2" charset="-122"/>
              </a:rPr>
              <a:t> </a:t>
            </a:r>
            <a:r>
              <a:rPr lang="en-US" altLang="zh-CN">
                <a:ea typeface="宋体" panose="02010600030101010101" pitchFamily="2" charset="-122"/>
              </a:rPr>
              <a:t>property</a:t>
            </a:r>
          </a:p>
        </p:txBody>
      </p:sp>
      <p:sp>
        <p:nvSpPr>
          <p:cNvPr id="6" name="Footer Placeholder 1">
            <a:extLst>
              <a:ext uri="{FF2B5EF4-FFF2-40B4-BE49-F238E27FC236}">
                <a16:creationId xmlns:a16="http://schemas.microsoft.com/office/drawing/2014/main" id="{87E9FCAE-2BBE-40D3-9A7D-A6705EF55B9F}"/>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4">
            <a:extLst>
              <a:ext uri="{FF2B5EF4-FFF2-40B4-BE49-F238E27FC236}">
                <a16:creationId xmlns:a16="http://schemas.microsoft.com/office/drawing/2014/main" id="{434E347F-9082-4E4B-A64D-5C5F4F1483F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6E025B2-5816-405D-B6E2-F71793863193}" type="slidenum">
              <a:rPr lang="ar-SA" altLang="zh-CN" sz="1400">
                <a:latin typeface="Comic Sans MS" panose="030F0702030302020204" pitchFamily="66" charset="0"/>
              </a:rPr>
              <a:pPr algn="r"/>
              <a:t>49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6323" name="Rectangle 2">
            <a:extLst>
              <a:ext uri="{FF2B5EF4-FFF2-40B4-BE49-F238E27FC236}">
                <a16:creationId xmlns:a16="http://schemas.microsoft.com/office/drawing/2014/main" id="{A063F71F-85D7-4B94-B594-C7DF152DF10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Simple Protocol</a:t>
            </a:r>
          </a:p>
        </p:txBody>
      </p:sp>
      <p:sp>
        <p:nvSpPr>
          <p:cNvPr id="290819" name="Rectangle 3">
            <a:extLst>
              <a:ext uri="{FF2B5EF4-FFF2-40B4-BE49-F238E27FC236}">
                <a16:creationId xmlns:a16="http://schemas.microsoft.com/office/drawing/2014/main" id="{16E598DA-4CB1-4B33-8D33-43493DE17681}"/>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Idea</a:t>
            </a:r>
          </a:p>
          <a:p>
            <a:pPr lvl="1" eaLnBrk="1" hangingPunct="1"/>
            <a:r>
              <a:rPr lang="en-US" altLang="zh-CN">
                <a:ea typeface="宋体" panose="02010600030101010101" pitchFamily="2" charset="-122"/>
              </a:rPr>
              <a:t>Just look at the pond</a:t>
            </a:r>
          </a:p>
          <a:p>
            <a:pPr eaLnBrk="1" hangingPunct="1"/>
            <a:r>
              <a:rPr lang="en-US" altLang="zh-CN">
                <a:ea typeface="宋体" panose="02010600030101010101" pitchFamily="2" charset="-122"/>
              </a:rPr>
              <a:t>Gotcha</a:t>
            </a:r>
          </a:p>
          <a:p>
            <a:pPr lvl="1" eaLnBrk="1" hangingPunct="1"/>
            <a:r>
              <a:rPr lang="en-US" altLang="zh-CN">
                <a:ea typeface="宋体" panose="02010600030101010101" pitchFamily="2" charset="-122"/>
              </a:rPr>
              <a:t>Not atomic</a:t>
            </a:r>
          </a:p>
          <a:p>
            <a:pPr lvl="1" eaLnBrk="1" hangingPunct="1"/>
            <a:r>
              <a:rPr lang="en-US" altLang="zh-CN">
                <a:ea typeface="宋体" panose="02010600030101010101" pitchFamily="2" charset="-122"/>
              </a:rPr>
              <a:t>Trees obscure the view</a:t>
            </a:r>
          </a:p>
          <a:p>
            <a:pPr eaLnBrk="1" hangingPunct="1">
              <a:buFontTx/>
              <a:buNone/>
            </a:pPr>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A7460BBE-F663-4B1D-A116-55198B13381E}"/>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08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0819">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0819">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081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08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0819"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2399EE9A-F9B6-4672-BAEE-BA78F8EDE5EA}"/>
              </a:ext>
            </a:extLst>
          </p:cNvPr>
          <p:cNvSpPr>
            <a:spLocks noGrp="1"/>
          </p:cNvSpPr>
          <p:nvPr>
            <p:ph type="ftr" sz="quarter" idx="10"/>
          </p:nvPr>
        </p:nvSpPr>
        <p:spPr/>
        <p:txBody>
          <a:bodyPr/>
          <a:lstStyle/>
          <a:p>
            <a:pPr>
              <a:defRPr/>
            </a:pPr>
            <a:r>
              <a:rPr lang="en-US">
                <a:latin typeface="+mj-lt"/>
              </a:rPr>
              <a:t>Art of Multiprocessor Programming</a:t>
            </a:r>
          </a:p>
        </p:txBody>
      </p:sp>
      <p:sp>
        <p:nvSpPr>
          <p:cNvPr id="8195" name="Slide Number Placeholder 4">
            <a:extLst>
              <a:ext uri="{FF2B5EF4-FFF2-40B4-BE49-F238E27FC236}">
                <a16:creationId xmlns:a16="http://schemas.microsoft.com/office/drawing/2014/main" id="{C3DB7100-ADD1-420A-AE26-39FA0D5F9DE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A708DCB-E68A-47E2-8293-C35898F48131}" type="slidenum">
              <a:rPr lang="ar-SA" altLang="zh-CN" sz="1400">
                <a:latin typeface="Comic Sans MS" panose="030F0702030302020204" pitchFamily="66" charset="0"/>
              </a:rPr>
              <a:pPr algn="r"/>
              <a:t>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196" name="Rectangle 2">
            <a:extLst>
              <a:ext uri="{FF2B5EF4-FFF2-40B4-BE49-F238E27FC236}">
                <a16:creationId xmlns:a16="http://schemas.microsoft.com/office/drawing/2014/main" id="{7C420CF6-524C-466C-8DB0-3579E0CC0692}"/>
              </a:ext>
            </a:extLst>
          </p:cNvPr>
          <p:cNvSpPr>
            <a:spLocks noGrp="1" noChangeArrowheads="1"/>
          </p:cNvSpPr>
          <p:nvPr>
            <p:ph type="title" idx="4294967295"/>
          </p:nvPr>
        </p:nvSpPr>
        <p:spPr>
          <a:xfrm>
            <a:off x="642938" y="233363"/>
            <a:ext cx="7772400" cy="1143000"/>
          </a:xfrm>
        </p:spPr>
        <p:txBody>
          <a:bodyPr/>
          <a:lstStyle/>
          <a:p>
            <a:pPr eaLnBrk="1" hangingPunct="1"/>
            <a:r>
              <a:rPr lang="en-US" altLang="zh-CN">
                <a:ea typeface="宋体" panose="02010600030101010101" pitchFamily="2" charset="-122"/>
              </a:rPr>
              <a:t>Moore’s Law</a:t>
            </a:r>
          </a:p>
        </p:txBody>
      </p:sp>
      <p:pic>
        <p:nvPicPr>
          <p:cNvPr id="8197" name="Picture 3" descr="concurrency-ddj">
            <a:extLst>
              <a:ext uri="{FF2B5EF4-FFF2-40B4-BE49-F238E27FC236}">
                <a16:creationId xmlns:a16="http://schemas.microsoft.com/office/drawing/2014/main" id="{5405C753-F693-4326-94EB-824736C21B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750" y="1371600"/>
            <a:ext cx="6119813" cy="5211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174" name="AutoShape 5">
            <a:extLst>
              <a:ext uri="{FF2B5EF4-FFF2-40B4-BE49-F238E27FC236}">
                <a16:creationId xmlns:a16="http://schemas.microsoft.com/office/drawing/2014/main" id="{8E57E6AF-B797-4A00-83B2-4933591BCEF4}"/>
              </a:ext>
            </a:extLst>
          </p:cNvPr>
          <p:cNvSpPr>
            <a:spLocks noChangeArrowheads="1"/>
          </p:cNvSpPr>
          <p:nvPr/>
        </p:nvSpPr>
        <p:spPr bwMode="auto">
          <a:xfrm>
            <a:off x="7062788" y="2836862"/>
            <a:ext cx="1727200" cy="1150938"/>
          </a:xfrm>
          <a:prstGeom prst="wedgeRoundRectCallout">
            <a:avLst>
              <a:gd name="adj1" fmla="val -87338"/>
              <a:gd name="adj2" fmla="val -24856"/>
              <a:gd name="adj3" fmla="val 16667"/>
            </a:avLst>
          </a:prstGeom>
          <a:solidFill>
            <a:srgbClr val="FFFF99"/>
          </a:solidFill>
          <a:ln w="38100" algn="ctr">
            <a:solidFill>
              <a:srgbClr val="CC6600"/>
            </a:solidFill>
            <a:miter lim="800000"/>
            <a:headEnd/>
            <a:tailEnd/>
          </a:ln>
        </p:spPr>
        <p:txBody>
          <a:bodyPr/>
          <a:lstStyle/>
          <a:p>
            <a:pPr algn="ctr">
              <a:defRPr/>
            </a:pPr>
            <a:r>
              <a:rPr lang="en-GB" sz="2000">
                <a:latin typeface="+mj-lt"/>
              </a:rPr>
              <a:t>Clock speed flattening sharply</a:t>
            </a:r>
          </a:p>
        </p:txBody>
      </p:sp>
      <p:sp>
        <p:nvSpPr>
          <p:cNvPr id="7175" name="AutoShape 6">
            <a:extLst>
              <a:ext uri="{FF2B5EF4-FFF2-40B4-BE49-F238E27FC236}">
                <a16:creationId xmlns:a16="http://schemas.microsoft.com/office/drawing/2014/main" id="{1B7BFE4B-8464-4B31-9B48-96E5CE105A76}"/>
              </a:ext>
            </a:extLst>
          </p:cNvPr>
          <p:cNvSpPr>
            <a:spLocks noChangeArrowheads="1"/>
          </p:cNvSpPr>
          <p:nvPr/>
        </p:nvSpPr>
        <p:spPr bwMode="auto">
          <a:xfrm>
            <a:off x="7099300" y="1476375"/>
            <a:ext cx="1727200" cy="1150937"/>
          </a:xfrm>
          <a:prstGeom prst="wedgeRoundRectCallout">
            <a:avLst>
              <a:gd name="adj1" fmla="val -99153"/>
              <a:gd name="adj2" fmla="val 49435"/>
              <a:gd name="adj3" fmla="val 16667"/>
            </a:avLst>
          </a:prstGeom>
          <a:solidFill>
            <a:srgbClr val="FFFF99"/>
          </a:solidFill>
          <a:ln w="38100" algn="ctr">
            <a:solidFill>
              <a:srgbClr val="CC6600"/>
            </a:solidFill>
            <a:miter lim="800000"/>
            <a:headEnd/>
            <a:tailEnd/>
          </a:ln>
        </p:spPr>
        <p:txBody>
          <a:bodyPr/>
          <a:lstStyle/>
          <a:p>
            <a:pPr algn="ctr">
              <a:defRPr/>
            </a:pPr>
            <a:r>
              <a:rPr lang="en-GB" sz="2000" dirty="0">
                <a:latin typeface="+mj-lt"/>
              </a:rPr>
              <a:t>Transistor count still rising</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4">
            <a:extLst>
              <a:ext uri="{FF2B5EF4-FFF2-40B4-BE49-F238E27FC236}">
                <a16:creationId xmlns:a16="http://schemas.microsoft.com/office/drawing/2014/main" id="{B5D45A8E-263B-4383-B6BC-89D63554C8B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E8A70A3-4163-4BAE-AA35-4D95AAAC9D01}" type="slidenum">
              <a:rPr lang="ar-SA" altLang="zh-CN" sz="1400">
                <a:latin typeface="Comic Sans MS" panose="030F0702030302020204" pitchFamily="66" charset="0"/>
              </a:rPr>
              <a:pPr algn="r"/>
              <a:t>50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7347" name="Rectangle 2">
            <a:extLst>
              <a:ext uri="{FF2B5EF4-FFF2-40B4-BE49-F238E27FC236}">
                <a16:creationId xmlns:a16="http://schemas.microsoft.com/office/drawing/2014/main" id="{F587BBDD-3FDB-4265-9361-D0F6D6F387D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Interpretation</a:t>
            </a:r>
          </a:p>
        </p:txBody>
      </p:sp>
      <p:sp>
        <p:nvSpPr>
          <p:cNvPr id="57348" name="Rectangle 3">
            <a:extLst>
              <a:ext uri="{FF2B5EF4-FFF2-40B4-BE49-F238E27FC236}">
                <a16:creationId xmlns:a16="http://schemas.microsoft.com/office/drawing/2014/main" id="{B9759470-C4A8-46F8-8F9B-27E12E6C6CCE}"/>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Threads can’t “see” what other threads are doing</a:t>
            </a:r>
          </a:p>
          <a:p>
            <a:pPr eaLnBrk="1" hangingPunct="1"/>
            <a:r>
              <a:rPr lang="en-US" altLang="zh-CN">
                <a:ea typeface="宋体" panose="02010600030101010101" pitchFamily="2" charset="-122"/>
              </a:rPr>
              <a:t>Explicit communication required for coordination</a:t>
            </a:r>
          </a:p>
        </p:txBody>
      </p:sp>
      <p:sp>
        <p:nvSpPr>
          <p:cNvPr id="6" name="Footer Placeholder 1">
            <a:extLst>
              <a:ext uri="{FF2B5EF4-FFF2-40B4-BE49-F238E27FC236}">
                <a16:creationId xmlns:a16="http://schemas.microsoft.com/office/drawing/2014/main" id="{C87927DE-3399-404A-9F7D-97F064D73E29}"/>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4">
            <a:extLst>
              <a:ext uri="{FF2B5EF4-FFF2-40B4-BE49-F238E27FC236}">
                <a16:creationId xmlns:a16="http://schemas.microsoft.com/office/drawing/2014/main" id="{16FC1C3C-336B-4D4C-AF2B-487FE6DD4AD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9C069E6-BF41-4DA0-9647-E4B3E9169E41}" type="slidenum">
              <a:rPr lang="ar-SA" altLang="zh-CN" sz="1400">
                <a:latin typeface="Comic Sans MS" panose="030F0702030302020204" pitchFamily="66" charset="0"/>
              </a:rPr>
              <a:pPr algn="r"/>
              <a:t>51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8371" name="Rectangle 2">
            <a:extLst>
              <a:ext uri="{FF2B5EF4-FFF2-40B4-BE49-F238E27FC236}">
                <a16:creationId xmlns:a16="http://schemas.microsoft.com/office/drawing/2014/main" id="{78F6F47C-96C8-4D6F-849D-D55BE1CAE12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Cell Phone Protocol</a:t>
            </a:r>
          </a:p>
        </p:txBody>
      </p:sp>
      <p:sp>
        <p:nvSpPr>
          <p:cNvPr id="292867" name="Rectangle 3">
            <a:extLst>
              <a:ext uri="{FF2B5EF4-FFF2-40B4-BE49-F238E27FC236}">
                <a16:creationId xmlns:a16="http://schemas.microsoft.com/office/drawing/2014/main" id="{33C7BDB8-0E40-472E-92A9-0285A701E8F8}"/>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Idea</a:t>
            </a:r>
          </a:p>
          <a:p>
            <a:pPr lvl="1" eaLnBrk="1" hangingPunct="1"/>
            <a:r>
              <a:rPr lang="en-US" altLang="zh-CN">
                <a:ea typeface="宋体" panose="02010600030101010101" pitchFamily="2" charset="-122"/>
              </a:rPr>
              <a:t>Bob calls Alice (or vice-versa)</a:t>
            </a:r>
          </a:p>
          <a:p>
            <a:pPr eaLnBrk="1" hangingPunct="1"/>
            <a:r>
              <a:rPr lang="en-US" altLang="zh-CN">
                <a:ea typeface="宋体" panose="02010600030101010101" pitchFamily="2" charset="-122"/>
              </a:rPr>
              <a:t>Gotcha</a:t>
            </a:r>
          </a:p>
          <a:p>
            <a:pPr lvl="1" eaLnBrk="1" hangingPunct="1"/>
            <a:r>
              <a:rPr lang="en-US" altLang="zh-CN">
                <a:ea typeface="宋体" panose="02010600030101010101" pitchFamily="2" charset="-122"/>
              </a:rPr>
              <a:t>Bob takes shower</a:t>
            </a:r>
          </a:p>
          <a:p>
            <a:pPr lvl="1" eaLnBrk="1" hangingPunct="1"/>
            <a:r>
              <a:rPr lang="en-US" altLang="zh-CN">
                <a:ea typeface="宋体" panose="02010600030101010101" pitchFamily="2" charset="-122"/>
              </a:rPr>
              <a:t>Alice recharges battery</a:t>
            </a:r>
          </a:p>
          <a:p>
            <a:pPr lvl="1" eaLnBrk="1" hangingPunct="1"/>
            <a:r>
              <a:rPr lang="en-US" altLang="zh-CN">
                <a:ea typeface="宋体" panose="02010600030101010101" pitchFamily="2" charset="-122"/>
              </a:rPr>
              <a:t>Bob out shopping for pet food …</a:t>
            </a:r>
          </a:p>
        </p:txBody>
      </p:sp>
      <p:sp>
        <p:nvSpPr>
          <p:cNvPr id="6" name="Footer Placeholder 1">
            <a:extLst>
              <a:ext uri="{FF2B5EF4-FFF2-40B4-BE49-F238E27FC236}">
                <a16:creationId xmlns:a16="http://schemas.microsoft.com/office/drawing/2014/main" id="{17907582-5F07-42F0-930F-BAD57F65A711}"/>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28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286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9286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286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9286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28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2867"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4">
            <a:extLst>
              <a:ext uri="{FF2B5EF4-FFF2-40B4-BE49-F238E27FC236}">
                <a16:creationId xmlns:a16="http://schemas.microsoft.com/office/drawing/2014/main" id="{53178023-230C-40E4-9FC7-2966E47B413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59127F8-6408-4236-8EC2-82F095D3DD3F}" type="slidenum">
              <a:rPr lang="ar-SA" altLang="zh-CN" sz="1400">
                <a:latin typeface="Comic Sans MS" panose="030F0702030302020204" pitchFamily="66" charset="0"/>
              </a:rPr>
              <a:pPr algn="r"/>
              <a:t>52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59395" name="Rectangle 2">
            <a:extLst>
              <a:ext uri="{FF2B5EF4-FFF2-40B4-BE49-F238E27FC236}">
                <a16:creationId xmlns:a16="http://schemas.microsoft.com/office/drawing/2014/main" id="{F8E96A28-DD4F-4E56-AEF1-4592157699B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Interpretation</a:t>
            </a:r>
          </a:p>
        </p:txBody>
      </p:sp>
      <p:sp>
        <p:nvSpPr>
          <p:cNvPr id="59396" name="Rectangle 3">
            <a:extLst>
              <a:ext uri="{FF2B5EF4-FFF2-40B4-BE49-F238E27FC236}">
                <a16:creationId xmlns:a16="http://schemas.microsoft.com/office/drawing/2014/main" id="{373E8F77-4EDC-4485-B56E-41A7A34820F0}"/>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Message-passing doesn’t work</a:t>
            </a:r>
          </a:p>
          <a:p>
            <a:pPr eaLnBrk="1" hangingPunct="1"/>
            <a:r>
              <a:rPr lang="en-US" altLang="zh-CN">
                <a:ea typeface="宋体" panose="02010600030101010101" pitchFamily="2" charset="-122"/>
              </a:rPr>
              <a:t>Recipient might not be</a:t>
            </a:r>
          </a:p>
          <a:p>
            <a:pPr lvl="1" eaLnBrk="1" hangingPunct="1"/>
            <a:r>
              <a:rPr lang="en-US" altLang="zh-CN">
                <a:ea typeface="宋体" panose="02010600030101010101" pitchFamily="2" charset="-122"/>
              </a:rPr>
              <a:t>Listening</a:t>
            </a:r>
          </a:p>
          <a:p>
            <a:pPr lvl="1" eaLnBrk="1" hangingPunct="1"/>
            <a:r>
              <a:rPr lang="en-US" altLang="zh-CN">
                <a:ea typeface="宋体" panose="02010600030101010101" pitchFamily="2" charset="-122"/>
              </a:rPr>
              <a:t>There at all</a:t>
            </a:r>
          </a:p>
          <a:p>
            <a:pPr eaLnBrk="1" hangingPunct="1"/>
            <a:r>
              <a:rPr lang="en-US" altLang="zh-CN">
                <a:ea typeface="宋体" panose="02010600030101010101" pitchFamily="2" charset="-122"/>
              </a:rPr>
              <a:t>Communication must be</a:t>
            </a:r>
          </a:p>
          <a:p>
            <a:pPr lvl="1" eaLnBrk="1" hangingPunct="1"/>
            <a:r>
              <a:rPr lang="en-US" altLang="zh-CN">
                <a:ea typeface="宋体" panose="02010600030101010101" pitchFamily="2" charset="-122"/>
              </a:rPr>
              <a:t>Persistent (like writing)</a:t>
            </a:r>
          </a:p>
          <a:p>
            <a:pPr lvl="1" eaLnBrk="1" hangingPunct="1"/>
            <a:r>
              <a:rPr lang="en-US" altLang="zh-CN">
                <a:ea typeface="宋体" panose="02010600030101010101" pitchFamily="2" charset="-122"/>
              </a:rPr>
              <a:t>Not transient (like speaking)</a:t>
            </a:r>
          </a:p>
        </p:txBody>
      </p:sp>
      <p:sp>
        <p:nvSpPr>
          <p:cNvPr id="6" name="Footer Placeholder 1">
            <a:extLst>
              <a:ext uri="{FF2B5EF4-FFF2-40B4-BE49-F238E27FC236}">
                <a16:creationId xmlns:a16="http://schemas.microsoft.com/office/drawing/2014/main" id="{D0B2DEB8-355E-4B9B-8473-BECCD191011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3">
            <a:extLst>
              <a:ext uri="{FF2B5EF4-FFF2-40B4-BE49-F238E27FC236}">
                <a16:creationId xmlns:a16="http://schemas.microsoft.com/office/drawing/2014/main" id="{4D431E84-A96F-4785-8BF2-6E0F7CC33B8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4A25FB4-6184-447C-836C-7023E3320917}" type="slidenum">
              <a:rPr lang="ar-SA" altLang="zh-CN" sz="1400">
                <a:latin typeface="Comic Sans MS" panose="030F0702030302020204" pitchFamily="66" charset="0"/>
              </a:rPr>
              <a:pPr algn="r"/>
              <a:t>53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0419" name="Freeform 2">
            <a:extLst>
              <a:ext uri="{FF2B5EF4-FFF2-40B4-BE49-F238E27FC236}">
                <a16:creationId xmlns:a16="http://schemas.microsoft.com/office/drawing/2014/main" id="{3F109FF5-F7A8-4BC7-9D51-C042F1BF1D98}"/>
              </a:ext>
            </a:extLst>
          </p:cNvPr>
          <p:cNvSpPr>
            <a:spLocks/>
          </p:cNvSpPr>
          <p:nvPr/>
        </p:nvSpPr>
        <p:spPr bwMode="auto">
          <a:xfrm>
            <a:off x="1371600" y="2438400"/>
            <a:ext cx="2743200" cy="2590800"/>
          </a:xfrm>
          <a:custGeom>
            <a:avLst/>
            <a:gdLst>
              <a:gd name="T0" fmla="*/ 0 w 1728"/>
              <a:gd name="T1" fmla="*/ 0 h 1632"/>
              <a:gd name="T2" fmla="*/ 0 w 1728"/>
              <a:gd name="T3" fmla="*/ 2147483647 h 1632"/>
              <a:gd name="T4" fmla="*/ 2147483647 w 1728"/>
              <a:gd name="T5" fmla="*/ 2147483647 h 1632"/>
              <a:gd name="T6" fmla="*/ 2147483647 w 1728"/>
              <a:gd name="T7" fmla="*/ 0 h 1632"/>
              <a:gd name="T8" fmla="*/ 0 w 1728"/>
              <a:gd name="T9" fmla="*/ 0 h 1632"/>
              <a:gd name="T10" fmla="*/ 0 60000 65536"/>
              <a:gd name="T11" fmla="*/ 0 60000 65536"/>
              <a:gd name="T12" fmla="*/ 0 60000 65536"/>
              <a:gd name="T13" fmla="*/ 0 60000 65536"/>
              <a:gd name="T14" fmla="*/ 0 60000 65536"/>
              <a:gd name="T15" fmla="*/ 0 w 1728"/>
              <a:gd name="T16" fmla="*/ 0 h 1632"/>
              <a:gd name="T17" fmla="*/ 1728 w 1728"/>
              <a:gd name="T18" fmla="*/ 1632 h 1632"/>
            </a:gdLst>
            <a:ahLst/>
            <a:cxnLst>
              <a:cxn ang="T10">
                <a:pos x="T0" y="T1"/>
              </a:cxn>
              <a:cxn ang="T11">
                <a:pos x="T2" y="T3"/>
              </a:cxn>
              <a:cxn ang="T12">
                <a:pos x="T4" y="T5"/>
              </a:cxn>
              <a:cxn ang="T13">
                <a:pos x="T6" y="T7"/>
              </a:cxn>
              <a:cxn ang="T14">
                <a:pos x="T8" y="T9"/>
              </a:cxn>
            </a:cxnLst>
            <a:rect l="T15" t="T16" r="T17" b="T18"/>
            <a:pathLst>
              <a:path w="1728" h="1632">
                <a:moveTo>
                  <a:pt x="0" y="0"/>
                </a:moveTo>
                <a:lnTo>
                  <a:pt x="0" y="1632"/>
                </a:lnTo>
                <a:lnTo>
                  <a:pt x="1728" y="624"/>
                </a:lnTo>
                <a:lnTo>
                  <a:pt x="1728" y="0"/>
                </a:lnTo>
                <a:lnTo>
                  <a:pt x="0" y="0"/>
                </a:lnTo>
                <a:close/>
              </a:path>
            </a:pathLst>
          </a:custGeom>
          <a:solidFill>
            <a:schemeClr val="hlink"/>
          </a:solidFill>
          <a:ln w="38100">
            <a:solidFill>
              <a:schemeClr val="tx1"/>
            </a:solidFill>
            <a:round/>
            <a:headEnd/>
            <a:tailEnd/>
          </a:ln>
        </p:spPr>
        <p:txBody>
          <a:bodyPr wrap="none" anchor="ctr"/>
          <a:lstStyle/>
          <a:p>
            <a:endParaRPr lang="zh-CN" altLang="en-US"/>
          </a:p>
        </p:txBody>
      </p:sp>
      <p:sp>
        <p:nvSpPr>
          <p:cNvPr id="60420" name="Line 3">
            <a:extLst>
              <a:ext uri="{FF2B5EF4-FFF2-40B4-BE49-F238E27FC236}">
                <a16:creationId xmlns:a16="http://schemas.microsoft.com/office/drawing/2014/main" id="{153BE1B6-06D1-417D-A5F3-E00C4DA3361F}"/>
              </a:ext>
            </a:extLst>
          </p:cNvPr>
          <p:cNvSpPr>
            <a:spLocks noChangeShapeType="1"/>
          </p:cNvSpPr>
          <p:nvPr/>
        </p:nvSpPr>
        <p:spPr bwMode="auto">
          <a:xfrm flipV="1">
            <a:off x="1371600" y="2895600"/>
            <a:ext cx="27432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1" name="Line 4">
            <a:extLst>
              <a:ext uri="{FF2B5EF4-FFF2-40B4-BE49-F238E27FC236}">
                <a16:creationId xmlns:a16="http://schemas.microsoft.com/office/drawing/2014/main" id="{DE16BC55-CB07-4113-8326-9C6632B3CD76}"/>
              </a:ext>
            </a:extLst>
          </p:cNvPr>
          <p:cNvSpPr>
            <a:spLocks noChangeShapeType="1"/>
          </p:cNvSpPr>
          <p:nvPr/>
        </p:nvSpPr>
        <p:spPr bwMode="auto">
          <a:xfrm>
            <a:off x="2819400" y="2438400"/>
            <a:ext cx="0" cy="1752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22" name="Freeform 5">
            <a:extLst>
              <a:ext uri="{FF2B5EF4-FFF2-40B4-BE49-F238E27FC236}">
                <a16:creationId xmlns:a16="http://schemas.microsoft.com/office/drawing/2014/main" id="{966FDEFA-020B-4BAB-9598-0AC7FCEA63D7}"/>
              </a:ext>
            </a:extLst>
          </p:cNvPr>
          <p:cNvSpPr>
            <a:spLocks/>
          </p:cNvSpPr>
          <p:nvPr/>
        </p:nvSpPr>
        <p:spPr bwMode="auto">
          <a:xfrm>
            <a:off x="1371600" y="3429000"/>
            <a:ext cx="3505200" cy="1600200"/>
          </a:xfrm>
          <a:custGeom>
            <a:avLst/>
            <a:gdLst>
              <a:gd name="T0" fmla="*/ 0 w 2208"/>
              <a:gd name="T1" fmla="*/ 2147483647 h 1008"/>
              <a:gd name="T2" fmla="*/ 2147483647 w 2208"/>
              <a:gd name="T3" fmla="*/ 2147483647 h 1008"/>
              <a:gd name="T4" fmla="*/ 2147483647 w 2208"/>
              <a:gd name="T5" fmla="*/ 2147483647 h 1008"/>
              <a:gd name="T6" fmla="*/ 2147483647 w 2208"/>
              <a:gd name="T7" fmla="*/ 0 h 1008"/>
              <a:gd name="T8" fmla="*/ 0 w 2208"/>
              <a:gd name="T9" fmla="*/ 2147483647 h 1008"/>
              <a:gd name="T10" fmla="*/ 0 60000 65536"/>
              <a:gd name="T11" fmla="*/ 0 60000 65536"/>
              <a:gd name="T12" fmla="*/ 0 60000 65536"/>
              <a:gd name="T13" fmla="*/ 0 60000 65536"/>
              <a:gd name="T14" fmla="*/ 0 60000 65536"/>
              <a:gd name="T15" fmla="*/ 0 w 2208"/>
              <a:gd name="T16" fmla="*/ 0 h 1008"/>
              <a:gd name="T17" fmla="*/ 2208 w 2208"/>
              <a:gd name="T18" fmla="*/ 1008 h 1008"/>
            </a:gdLst>
            <a:ahLst/>
            <a:cxnLst>
              <a:cxn ang="T10">
                <a:pos x="T0" y="T1"/>
              </a:cxn>
              <a:cxn ang="T11">
                <a:pos x="T2" y="T3"/>
              </a:cxn>
              <a:cxn ang="T12">
                <a:pos x="T4" y="T5"/>
              </a:cxn>
              <a:cxn ang="T13">
                <a:pos x="T6" y="T7"/>
              </a:cxn>
              <a:cxn ang="T14">
                <a:pos x="T8" y="T9"/>
              </a:cxn>
            </a:cxnLst>
            <a:rect l="T15" t="T16" r="T17" b="T18"/>
            <a:pathLst>
              <a:path w="2208" h="1008">
                <a:moveTo>
                  <a:pt x="0" y="1008"/>
                </a:moveTo>
                <a:lnTo>
                  <a:pt x="1440" y="1008"/>
                </a:lnTo>
                <a:lnTo>
                  <a:pt x="2208" y="48"/>
                </a:lnTo>
                <a:lnTo>
                  <a:pt x="1728" y="0"/>
                </a:lnTo>
                <a:lnTo>
                  <a:pt x="0" y="1008"/>
                </a:lnTo>
                <a:close/>
              </a:path>
            </a:pathLst>
          </a:custGeom>
          <a:solidFill>
            <a:schemeClr val="bg2"/>
          </a:solidFill>
          <a:ln w="38100">
            <a:solidFill>
              <a:schemeClr val="tx1"/>
            </a:solidFill>
            <a:round/>
            <a:headEnd/>
            <a:tailEnd/>
          </a:ln>
        </p:spPr>
        <p:txBody>
          <a:bodyPr wrap="none" anchor="ctr"/>
          <a:lstStyle/>
          <a:p>
            <a:endParaRPr lang="zh-CN" altLang="en-US"/>
          </a:p>
        </p:txBody>
      </p:sp>
      <p:sp>
        <p:nvSpPr>
          <p:cNvPr id="60423" name="Rectangle 6">
            <a:extLst>
              <a:ext uri="{FF2B5EF4-FFF2-40B4-BE49-F238E27FC236}">
                <a16:creationId xmlns:a16="http://schemas.microsoft.com/office/drawing/2014/main" id="{45F29FF8-A0D4-4636-AF8F-6338BF206FA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Can Protocol</a:t>
            </a:r>
          </a:p>
        </p:txBody>
      </p:sp>
      <p:sp>
        <p:nvSpPr>
          <p:cNvPr id="60424" name="Freeform 7">
            <a:extLst>
              <a:ext uri="{FF2B5EF4-FFF2-40B4-BE49-F238E27FC236}">
                <a16:creationId xmlns:a16="http://schemas.microsoft.com/office/drawing/2014/main" id="{D701B1EA-8B55-4B45-B545-FB4CBD8B1238}"/>
              </a:ext>
            </a:extLst>
          </p:cNvPr>
          <p:cNvSpPr>
            <a:spLocks/>
          </p:cNvSpPr>
          <p:nvPr/>
        </p:nvSpPr>
        <p:spPr bwMode="auto">
          <a:xfrm>
            <a:off x="4114800" y="4191000"/>
            <a:ext cx="4800600" cy="1270000"/>
          </a:xfrm>
          <a:custGeom>
            <a:avLst/>
            <a:gdLst>
              <a:gd name="T0" fmla="*/ 0 w 3024"/>
              <a:gd name="T1" fmla="*/ 0 h 800"/>
              <a:gd name="T2" fmla="*/ 2147483647 w 3024"/>
              <a:gd name="T3" fmla="*/ 2147483647 h 800"/>
              <a:gd name="T4" fmla="*/ 2147483647 w 3024"/>
              <a:gd name="T5" fmla="*/ 2147483647 h 800"/>
              <a:gd name="T6" fmla="*/ 2147483647 w 3024"/>
              <a:gd name="T7" fmla="*/ 2147483647 h 800"/>
              <a:gd name="T8" fmla="*/ 0 60000 65536"/>
              <a:gd name="T9" fmla="*/ 0 60000 65536"/>
              <a:gd name="T10" fmla="*/ 0 60000 65536"/>
              <a:gd name="T11" fmla="*/ 0 60000 65536"/>
              <a:gd name="T12" fmla="*/ 0 w 3024"/>
              <a:gd name="T13" fmla="*/ 0 h 800"/>
              <a:gd name="T14" fmla="*/ 3024 w 3024"/>
              <a:gd name="T15" fmla="*/ 800 h 800"/>
            </a:gdLst>
            <a:ahLst/>
            <a:cxnLst>
              <a:cxn ang="T8">
                <a:pos x="T0" y="T1"/>
              </a:cxn>
              <a:cxn ang="T9">
                <a:pos x="T2" y="T3"/>
              </a:cxn>
              <a:cxn ang="T10">
                <a:pos x="T4" y="T5"/>
              </a:cxn>
              <a:cxn ang="T11">
                <a:pos x="T6" y="T7"/>
              </a:cxn>
            </a:cxnLst>
            <a:rect l="T12" t="T13" r="T14" b="T15"/>
            <a:pathLst>
              <a:path w="3024" h="800">
                <a:moveTo>
                  <a:pt x="0" y="0"/>
                </a:moveTo>
                <a:cubicBezTo>
                  <a:pt x="280" y="252"/>
                  <a:pt x="560" y="504"/>
                  <a:pt x="912" y="624"/>
                </a:cubicBezTo>
                <a:cubicBezTo>
                  <a:pt x="1264" y="744"/>
                  <a:pt x="1760" y="800"/>
                  <a:pt x="2112" y="720"/>
                </a:cubicBezTo>
                <a:cubicBezTo>
                  <a:pt x="2464" y="640"/>
                  <a:pt x="2872" y="240"/>
                  <a:pt x="3024"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25" name="Freeform 8">
            <a:extLst>
              <a:ext uri="{FF2B5EF4-FFF2-40B4-BE49-F238E27FC236}">
                <a16:creationId xmlns:a16="http://schemas.microsoft.com/office/drawing/2014/main" id="{3BD7114E-8536-45CA-8E67-995404BAA59D}"/>
              </a:ext>
            </a:extLst>
          </p:cNvPr>
          <p:cNvSpPr>
            <a:spLocks/>
          </p:cNvSpPr>
          <p:nvPr/>
        </p:nvSpPr>
        <p:spPr bwMode="auto">
          <a:xfrm>
            <a:off x="3962400" y="3944938"/>
            <a:ext cx="454025" cy="644525"/>
          </a:xfrm>
          <a:custGeom>
            <a:avLst/>
            <a:gdLst>
              <a:gd name="T0" fmla="*/ 2147483647 w 286"/>
              <a:gd name="T1" fmla="*/ 2147483647 h 406"/>
              <a:gd name="T2" fmla="*/ 2147483647 w 286"/>
              <a:gd name="T3" fmla="*/ 2147483647 h 406"/>
              <a:gd name="T4" fmla="*/ 2147483647 w 286"/>
              <a:gd name="T5" fmla="*/ 2147483647 h 406"/>
              <a:gd name="T6" fmla="*/ 2147483647 w 286"/>
              <a:gd name="T7" fmla="*/ 2147483647 h 406"/>
              <a:gd name="T8" fmla="*/ 2147483647 w 286"/>
              <a:gd name="T9" fmla="*/ 2147483647 h 406"/>
              <a:gd name="T10" fmla="*/ 2147483647 w 286"/>
              <a:gd name="T11" fmla="*/ 2147483647 h 406"/>
              <a:gd name="T12" fmla="*/ 2147483647 w 286"/>
              <a:gd name="T13" fmla="*/ 2147483647 h 406"/>
              <a:gd name="T14" fmla="*/ 2147483647 w 286"/>
              <a:gd name="T15" fmla="*/ 21474836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0426" name="Group 9">
            <a:extLst>
              <a:ext uri="{FF2B5EF4-FFF2-40B4-BE49-F238E27FC236}">
                <a16:creationId xmlns:a16="http://schemas.microsoft.com/office/drawing/2014/main" id="{09B1DBC6-0C20-462F-B90B-5EA11F60724F}"/>
              </a:ext>
            </a:extLst>
          </p:cNvPr>
          <p:cNvGrpSpPr>
            <a:grpSpLocks/>
          </p:cNvGrpSpPr>
          <p:nvPr/>
        </p:nvGrpSpPr>
        <p:grpSpPr bwMode="auto">
          <a:xfrm>
            <a:off x="3733800" y="2438400"/>
            <a:ext cx="838200" cy="1447800"/>
            <a:chOff x="1632" y="1872"/>
            <a:chExt cx="672" cy="1104"/>
          </a:xfrm>
        </p:grpSpPr>
        <p:sp>
          <p:nvSpPr>
            <p:cNvPr id="60439" name="Oval 10">
              <a:extLst>
                <a:ext uri="{FF2B5EF4-FFF2-40B4-BE49-F238E27FC236}">
                  <a16:creationId xmlns:a16="http://schemas.microsoft.com/office/drawing/2014/main" id="{949FF265-2A11-4DA3-9151-E43547A86705}"/>
                </a:ext>
              </a:extLst>
            </p:cNvPr>
            <p:cNvSpPr>
              <a:spLocks noChangeArrowheads="1"/>
            </p:cNvSpPr>
            <p:nvPr/>
          </p:nvSpPr>
          <p:spPr bwMode="auto">
            <a:xfrm>
              <a:off x="1632" y="2688"/>
              <a:ext cx="672" cy="288"/>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40" name="Rectangle 11">
              <a:extLst>
                <a:ext uri="{FF2B5EF4-FFF2-40B4-BE49-F238E27FC236}">
                  <a16:creationId xmlns:a16="http://schemas.microsoft.com/office/drawing/2014/main" id="{87DBE558-E46B-4EF4-87A6-23F20AD4627C}"/>
                </a:ext>
              </a:extLst>
            </p:cNvPr>
            <p:cNvSpPr>
              <a:spLocks noChangeArrowheads="1"/>
            </p:cNvSpPr>
            <p:nvPr/>
          </p:nvSpPr>
          <p:spPr bwMode="auto">
            <a:xfrm>
              <a:off x="1632" y="2016"/>
              <a:ext cx="672" cy="816"/>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41" name="Oval 12">
              <a:extLst>
                <a:ext uri="{FF2B5EF4-FFF2-40B4-BE49-F238E27FC236}">
                  <a16:creationId xmlns:a16="http://schemas.microsoft.com/office/drawing/2014/main" id="{0D1DEA09-E275-4F3A-BABD-E2D5BF084D43}"/>
                </a:ext>
              </a:extLst>
            </p:cNvPr>
            <p:cNvSpPr>
              <a:spLocks noChangeArrowheads="1"/>
            </p:cNvSpPr>
            <p:nvPr/>
          </p:nvSpPr>
          <p:spPr bwMode="auto">
            <a:xfrm>
              <a:off x="1632" y="1872"/>
              <a:ext cx="672" cy="288"/>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42" name="Line 13">
              <a:extLst>
                <a:ext uri="{FF2B5EF4-FFF2-40B4-BE49-F238E27FC236}">
                  <a16:creationId xmlns:a16="http://schemas.microsoft.com/office/drawing/2014/main" id="{87AB8CAE-D362-4B77-873D-816BEE9121E6}"/>
                </a:ext>
              </a:extLst>
            </p:cNvPr>
            <p:cNvSpPr>
              <a:spLocks noChangeShapeType="1"/>
            </p:cNvSpPr>
            <p:nvPr/>
          </p:nvSpPr>
          <p:spPr bwMode="auto">
            <a:xfrm>
              <a:off x="1632" y="2016"/>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3" name="Line 14">
              <a:extLst>
                <a:ext uri="{FF2B5EF4-FFF2-40B4-BE49-F238E27FC236}">
                  <a16:creationId xmlns:a16="http://schemas.microsoft.com/office/drawing/2014/main" id="{2275E7FC-2F31-46E8-ADDD-89F8A45B4F91}"/>
                </a:ext>
              </a:extLst>
            </p:cNvPr>
            <p:cNvSpPr>
              <a:spLocks noChangeShapeType="1"/>
            </p:cNvSpPr>
            <p:nvPr/>
          </p:nvSpPr>
          <p:spPr bwMode="auto">
            <a:xfrm>
              <a:off x="2304" y="2064"/>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44" name="Text Box 15">
              <a:extLst>
                <a:ext uri="{FF2B5EF4-FFF2-40B4-BE49-F238E27FC236}">
                  <a16:creationId xmlns:a16="http://schemas.microsoft.com/office/drawing/2014/main" id="{2D17D474-AF7F-4CF6-A2E3-D72ACF8B7FF6}"/>
                </a:ext>
              </a:extLst>
            </p:cNvPr>
            <p:cNvSpPr txBox="1">
              <a:spLocks noChangeArrowheads="1"/>
            </p:cNvSpPr>
            <p:nvPr/>
          </p:nvSpPr>
          <p:spPr bwMode="auto">
            <a:xfrm rot="-5400000">
              <a:off x="1704" y="2375"/>
              <a:ext cx="706" cy="4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a:solidFill>
                    <a:schemeClr val="bg1"/>
                  </a:solidFill>
                  <a:latin typeface="Comic Sans MS" panose="030F0702030302020204" pitchFamily="66" charset="0"/>
                  <a:ea typeface="宋体" panose="02010600030101010101" pitchFamily="2" charset="-122"/>
                </a:rPr>
                <a:t>cola</a:t>
              </a:r>
            </a:p>
          </p:txBody>
        </p:sp>
      </p:grpSp>
      <p:sp>
        <p:nvSpPr>
          <p:cNvPr id="60427" name="Freeform 16">
            <a:extLst>
              <a:ext uri="{FF2B5EF4-FFF2-40B4-BE49-F238E27FC236}">
                <a16:creationId xmlns:a16="http://schemas.microsoft.com/office/drawing/2014/main" id="{74AFAB14-C8E4-4E82-81C2-BB8A0E1A075E}"/>
              </a:ext>
            </a:extLst>
          </p:cNvPr>
          <p:cNvSpPr>
            <a:spLocks/>
          </p:cNvSpPr>
          <p:nvPr/>
        </p:nvSpPr>
        <p:spPr bwMode="auto">
          <a:xfrm>
            <a:off x="3505200" y="3276600"/>
            <a:ext cx="1409700" cy="304800"/>
          </a:xfrm>
          <a:custGeom>
            <a:avLst/>
            <a:gdLst>
              <a:gd name="T0" fmla="*/ 2147483647 w 1320"/>
              <a:gd name="T1" fmla="*/ 2147483647 h 480"/>
              <a:gd name="T2" fmla="*/ 2147483647 w 1320"/>
              <a:gd name="T3" fmla="*/ 2147483647 h 480"/>
              <a:gd name="T4" fmla="*/ 2147483647 w 1320"/>
              <a:gd name="T5" fmla="*/ 2147483647 h 480"/>
              <a:gd name="T6" fmla="*/ 2147483647 w 1320"/>
              <a:gd name="T7" fmla="*/ 2147483647 h 480"/>
              <a:gd name="T8" fmla="*/ 2147483647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60428" name="Group 17">
            <a:extLst>
              <a:ext uri="{FF2B5EF4-FFF2-40B4-BE49-F238E27FC236}">
                <a16:creationId xmlns:a16="http://schemas.microsoft.com/office/drawing/2014/main" id="{FCB19E67-572D-4775-9C4D-A73FC747AD92}"/>
              </a:ext>
            </a:extLst>
          </p:cNvPr>
          <p:cNvGrpSpPr>
            <a:grpSpLocks/>
          </p:cNvGrpSpPr>
          <p:nvPr/>
        </p:nvGrpSpPr>
        <p:grpSpPr bwMode="auto">
          <a:xfrm>
            <a:off x="2590800" y="2971800"/>
            <a:ext cx="1066800" cy="1752600"/>
            <a:chOff x="1632" y="1872"/>
            <a:chExt cx="672" cy="1104"/>
          </a:xfrm>
        </p:grpSpPr>
        <p:sp>
          <p:nvSpPr>
            <p:cNvPr id="60433" name="Oval 18">
              <a:extLst>
                <a:ext uri="{FF2B5EF4-FFF2-40B4-BE49-F238E27FC236}">
                  <a16:creationId xmlns:a16="http://schemas.microsoft.com/office/drawing/2014/main" id="{6ED129BF-EC41-4867-B55B-9E21B0B95128}"/>
                </a:ext>
              </a:extLst>
            </p:cNvPr>
            <p:cNvSpPr>
              <a:spLocks noChangeArrowheads="1"/>
            </p:cNvSpPr>
            <p:nvPr/>
          </p:nvSpPr>
          <p:spPr bwMode="auto">
            <a:xfrm>
              <a:off x="1632" y="2688"/>
              <a:ext cx="672" cy="288"/>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34" name="Rectangle 19">
              <a:extLst>
                <a:ext uri="{FF2B5EF4-FFF2-40B4-BE49-F238E27FC236}">
                  <a16:creationId xmlns:a16="http://schemas.microsoft.com/office/drawing/2014/main" id="{6A58C21B-3E6E-45C7-B835-19AC5E262593}"/>
                </a:ext>
              </a:extLst>
            </p:cNvPr>
            <p:cNvSpPr>
              <a:spLocks noChangeArrowheads="1"/>
            </p:cNvSpPr>
            <p:nvPr/>
          </p:nvSpPr>
          <p:spPr bwMode="auto">
            <a:xfrm>
              <a:off x="1632" y="2016"/>
              <a:ext cx="672" cy="816"/>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35" name="Oval 20">
              <a:extLst>
                <a:ext uri="{FF2B5EF4-FFF2-40B4-BE49-F238E27FC236}">
                  <a16:creationId xmlns:a16="http://schemas.microsoft.com/office/drawing/2014/main" id="{0D2676C4-5DEF-40D0-98AB-1B493C62A678}"/>
                </a:ext>
              </a:extLst>
            </p:cNvPr>
            <p:cNvSpPr>
              <a:spLocks noChangeArrowheads="1"/>
            </p:cNvSpPr>
            <p:nvPr/>
          </p:nvSpPr>
          <p:spPr bwMode="auto">
            <a:xfrm>
              <a:off x="1632" y="1872"/>
              <a:ext cx="672" cy="288"/>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436" name="Line 21">
              <a:extLst>
                <a:ext uri="{FF2B5EF4-FFF2-40B4-BE49-F238E27FC236}">
                  <a16:creationId xmlns:a16="http://schemas.microsoft.com/office/drawing/2014/main" id="{0AB30660-D206-4EA2-A7CE-B293D28C74A1}"/>
                </a:ext>
              </a:extLst>
            </p:cNvPr>
            <p:cNvSpPr>
              <a:spLocks noChangeShapeType="1"/>
            </p:cNvSpPr>
            <p:nvPr/>
          </p:nvSpPr>
          <p:spPr bwMode="auto">
            <a:xfrm>
              <a:off x="1632" y="2016"/>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7" name="Line 22">
              <a:extLst>
                <a:ext uri="{FF2B5EF4-FFF2-40B4-BE49-F238E27FC236}">
                  <a16:creationId xmlns:a16="http://schemas.microsoft.com/office/drawing/2014/main" id="{FFCFF66B-12C9-420D-BE72-9397C5F7C132}"/>
                </a:ext>
              </a:extLst>
            </p:cNvPr>
            <p:cNvSpPr>
              <a:spLocks noChangeShapeType="1"/>
            </p:cNvSpPr>
            <p:nvPr/>
          </p:nvSpPr>
          <p:spPr bwMode="auto">
            <a:xfrm>
              <a:off x="2304" y="2064"/>
              <a:ext cx="0" cy="816"/>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438" name="Text Box 23">
              <a:extLst>
                <a:ext uri="{FF2B5EF4-FFF2-40B4-BE49-F238E27FC236}">
                  <a16:creationId xmlns:a16="http://schemas.microsoft.com/office/drawing/2014/main" id="{E1FBB4D0-BF51-4CBB-99BB-6D09E8803E40}"/>
                </a:ext>
              </a:extLst>
            </p:cNvPr>
            <p:cNvSpPr txBox="1">
              <a:spLocks noChangeArrowheads="1"/>
            </p:cNvSpPr>
            <p:nvPr/>
          </p:nvSpPr>
          <p:spPr bwMode="auto">
            <a:xfrm rot="-5400000">
              <a:off x="1715" y="2365"/>
              <a:ext cx="584" cy="3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3200">
                  <a:solidFill>
                    <a:schemeClr val="bg1"/>
                  </a:solidFill>
                  <a:latin typeface="Comic Sans MS" panose="030F0702030302020204" pitchFamily="66" charset="0"/>
                  <a:ea typeface="宋体" panose="02010600030101010101" pitchFamily="2" charset="-122"/>
                </a:rPr>
                <a:t>cola</a:t>
              </a:r>
            </a:p>
          </p:txBody>
        </p:sp>
      </p:grpSp>
      <p:sp>
        <p:nvSpPr>
          <p:cNvPr id="60429" name="Freeform 24">
            <a:extLst>
              <a:ext uri="{FF2B5EF4-FFF2-40B4-BE49-F238E27FC236}">
                <a16:creationId xmlns:a16="http://schemas.microsoft.com/office/drawing/2014/main" id="{FC3A034B-F756-4D0E-BF39-AC3AE723E060}"/>
              </a:ext>
            </a:extLst>
          </p:cNvPr>
          <p:cNvSpPr>
            <a:spLocks/>
          </p:cNvSpPr>
          <p:nvPr/>
        </p:nvSpPr>
        <p:spPr bwMode="auto">
          <a:xfrm>
            <a:off x="4724400" y="3200400"/>
            <a:ext cx="301625" cy="568325"/>
          </a:xfrm>
          <a:custGeom>
            <a:avLst/>
            <a:gdLst>
              <a:gd name="T0" fmla="*/ 2147483647 w 286"/>
              <a:gd name="T1" fmla="*/ 2147483647 h 406"/>
              <a:gd name="T2" fmla="*/ 2147483647 w 286"/>
              <a:gd name="T3" fmla="*/ 2147483647 h 406"/>
              <a:gd name="T4" fmla="*/ 2147483647 w 286"/>
              <a:gd name="T5" fmla="*/ 2147483647 h 406"/>
              <a:gd name="T6" fmla="*/ 2147483647 w 286"/>
              <a:gd name="T7" fmla="*/ 2147483647 h 406"/>
              <a:gd name="T8" fmla="*/ 2147483647 w 286"/>
              <a:gd name="T9" fmla="*/ 2147483647 h 406"/>
              <a:gd name="T10" fmla="*/ 2147483647 w 286"/>
              <a:gd name="T11" fmla="*/ 2147483647 h 406"/>
              <a:gd name="T12" fmla="*/ 2147483647 w 286"/>
              <a:gd name="T13" fmla="*/ 2147483647 h 406"/>
              <a:gd name="T14" fmla="*/ 2147483647 w 286"/>
              <a:gd name="T15" fmla="*/ 21474836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0" name="Freeform 25">
            <a:extLst>
              <a:ext uri="{FF2B5EF4-FFF2-40B4-BE49-F238E27FC236}">
                <a16:creationId xmlns:a16="http://schemas.microsoft.com/office/drawing/2014/main" id="{4A7560F4-55E7-4C62-93ED-77DAF7726383}"/>
              </a:ext>
            </a:extLst>
          </p:cNvPr>
          <p:cNvSpPr>
            <a:spLocks/>
          </p:cNvSpPr>
          <p:nvPr/>
        </p:nvSpPr>
        <p:spPr bwMode="auto">
          <a:xfrm>
            <a:off x="4800600" y="3429000"/>
            <a:ext cx="3962400" cy="736600"/>
          </a:xfrm>
          <a:custGeom>
            <a:avLst/>
            <a:gdLst>
              <a:gd name="T0" fmla="*/ 0 w 3024"/>
              <a:gd name="T1" fmla="*/ 0 h 800"/>
              <a:gd name="T2" fmla="*/ 2147483647 w 3024"/>
              <a:gd name="T3" fmla="*/ 2147483647 h 800"/>
              <a:gd name="T4" fmla="*/ 2147483647 w 3024"/>
              <a:gd name="T5" fmla="*/ 2147483647 h 800"/>
              <a:gd name="T6" fmla="*/ 2147483647 w 3024"/>
              <a:gd name="T7" fmla="*/ 2147483647 h 800"/>
              <a:gd name="T8" fmla="*/ 0 60000 65536"/>
              <a:gd name="T9" fmla="*/ 0 60000 65536"/>
              <a:gd name="T10" fmla="*/ 0 60000 65536"/>
              <a:gd name="T11" fmla="*/ 0 60000 65536"/>
              <a:gd name="T12" fmla="*/ 0 w 3024"/>
              <a:gd name="T13" fmla="*/ 0 h 800"/>
              <a:gd name="T14" fmla="*/ 3024 w 3024"/>
              <a:gd name="T15" fmla="*/ 800 h 800"/>
            </a:gdLst>
            <a:ahLst/>
            <a:cxnLst>
              <a:cxn ang="T8">
                <a:pos x="T0" y="T1"/>
              </a:cxn>
              <a:cxn ang="T9">
                <a:pos x="T2" y="T3"/>
              </a:cxn>
              <a:cxn ang="T10">
                <a:pos x="T4" y="T5"/>
              </a:cxn>
              <a:cxn ang="T11">
                <a:pos x="T6" y="T7"/>
              </a:cxn>
            </a:cxnLst>
            <a:rect l="T12" t="T13" r="T14" b="T15"/>
            <a:pathLst>
              <a:path w="3024" h="800">
                <a:moveTo>
                  <a:pt x="0" y="0"/>
                </a:moveTo>
                <a:cubicBezTo>
                  <a:pt x="280" y="252"/>
                  <a:pt x="560" y="504"/>
                  <a:pt x="912" y="624"/>
                </a:cubicBezTo>
                <a:cubicBezTo>
                  <a:pt x="1264" y="744"/>
                  <a:pt x="1760" y="800"/>
                  <a:pt x="2112" y="720"/>
                </a:cubicBezTo>
                <a:cubicBezTo>
                  <a:pt x="2464" y="640"/>
                  <a:pt x="2872" y="240"/>
                  <a:pt x="3024" y="144"/>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0431" name="Freeform 26">
            <a:extLst>
              <a:ext uri="{FF2B5EF4-FFF2-40B4-BE49-F238E27FC236}">
                <a16:creationId xmlns:a16="http://schemas.microsoft.com/office/drawing/2014/main" id="{471E0F08-983F-4617-A896-854F09891695}"/>
              </a:ext>
            </a:extLst>
          </p:cNvPr>
          <p:cNvSpPr>
            <a:spLocks/>
          </p:cNvSpPr>
          <p:nvPr/>
        </p:nvSpPr>
        <p:spPr bwMode="auto">
          <a:xfrm>
            <a:off x="2108200" y="3810000"/>
            <a:ext cx="2095500" cy="762000"/>
          </a:xfrm>
          <a:custGeom>
            <a:avLst/>
            <a:gdLst>
              <a:gd name="T0" fmla="*/ 2147483647 w 1320"/>
              <a:gd name="T1" fmla="*/ 2147483647 h 480"/>
              <a:gd name="T2" fmla="*/ 2147483647 w 1320"/>
              <a:gd name="T3" fmla="*/ 2147483647 h 480"/>
              <a:gd name="T4" fmla="*/ 2147483647 w 1320"/>
              <a:gd name="T5" fmla="*/ 2147483647 h 480"/>
              <a:gd name="T6" fmla="*/ 2147483647 w 1320"/>
              <a:gd name="T7" fmla="*/ 2147483647 h 480"/>
              <a:gd name="T8" fmla="*/ 2147483647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29" name="Footer Placeholder 1">
            <a:extLst>
              <a:ext uri="{FF2B5EF4-FFF2-40B4-BE49-F238E27FC236}">
                <a16:creationId xmlns:a16="http://schemas.microsoft.com/office/drawing/2014/main" id="{F0B8D086-1CB4-40BF-A1ED-64641BE7A4C1}"/>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3">
            <a:extLst>
              <a:ext uri="{FF2B5EF4-FFF2-40B4-BE49-F238E27FC236}">
                <a16:creationId xmlns:a16="http://schemas.microsoft.com/office/drawing/2014/main" id="{96FE11F5-0FB6-480E-BCF5-3D3D75D8B22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27C638A-A549-4731-96AE-E3C1B63A5BB5}" type="slidenum">
              <a:rPr lang="ar-SA" altLang="zh-CN" sz="1400">
                <a:latin typeface="Comic Sans MS" panose="030F0702030302020204" pitchFamily="66" charset="0"/>
              </a:rPr>
              <a:pPr algn="r"/>
              <a:t>54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1443" name="Rectangle 2">
            <a:extLst>
              <a:ext uri="{FF2B5EF4-FFF2-40B4-BE49-F238E27FC236}">
                <a16:creationId xmlns:a16="http://schemas.microsoft.com/office/drawing/2014/main" id="{9B2B17FE-B566-4882-9E7A-CDD4A42911E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conveys a bit</a:t>
            </a:r>
          </a:p>
        </p:txBody>
      </p:sp>
      <p:grpSp>
        <p:nvGrpSpPr>
          <p:cNvPr id="61444" name="Group 3">
            <a:extLst>
              <a:ext uri="{FF2B5EF4-FFF2-40B4-BE49-F238E27FC236}">
                <a16:creationId xmlns:a16="http://schemas.microsoft.com/office/drawing/2014/main" id="{BEAC6CBE-38E5-4388-940B-F945E9D9B16E}"/>
              </a:ext>
            </a:extLst>
          </p:cNvPr>
          <p:cNvGrpSpPr>
            <a:grpSpLocks/>
          </p:cNvGrpSpPr>
          <p:nvPr/>
        </p:nvGrpSpPr>
        <p:grpSpPr bwMode="auto">
          <a:xfrm>
            <a:off x="609600" y="1885950"/>
            <a:ext cx="1447800" cy="1295400"/>
            <a:chOff x="864" y="1968"/>
            <a:chExt cx="912" cy="816"/>
          </a:xfrm>
        </p:grpSpPr>
        <p:sp>
          <p:nvSpPr>
            <p:cNvPr id="61485" name="Freeform 4">
              <a:extLst>
                <a:ext uri="{FF2B5EF4-FFF2-40B4-BE49-F238E27FC236}">
                  <a16:creationId xmlns:a16="http://schemas.microsoft.com/office/drawing/2014/main" id="{BC52CCBE-F890-4E7D-9379-B673D0C04622}"/>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6" name="Freeform 5">
              <a:extLst>
                <a:ext uri="{FF2B5EF4-FFF2-40B4-BE49-F238E27FC236}">
                  <a16:creationId xmlns:a16="http://schemas.microsoft.com/office/drawing/2014/main" id="{A532623A-5EAF-4308-84FA-56C023A0D860}"/>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7" name="Freeform 6">
              <a:extLst>
                <a:ext uri="{FF2B5EF4-FFF2-40B4-BE49-F238E27FC236}">
                  <a16:creationId xmlns:a16="http://schemas.microsoft.com/office/drawing/2014/main" id="{168CA4C8-67AE-4368-8D19-B279651DCE2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8" name="Freeform 7">
              <a:extLst>
                <a:ext uri="{FF2B5EF4-FFF2-40B4-BE49-F238E27FC236}">
                  <a16:creationId xmlns:a16="http://schemas.microsoft.com/office/drawing/2014/main" id="{828D8734-6477-4BC1-A5DD-ED1F7464C6AE}"/>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9" name="Freeform 8">
              <a:extLst>
                <a:ext uri="{FF2B5EF4-FFF2-40B4-BE49-F238E27FC236}">
                  <a16:creationId xmlns:a16="http://schemas.microsoft.com/office/drawing/2014/main" id="{C6DE31C7-D215-454C-8985-9D03AC4D0AEA}"/>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1490" name="Freeform 9">
              <a:extLst>
                <a:ext uri="{FF2B5EF4-FFF2-40B4-BE49-F238E27FC236}">
                  <a16:creationId xmlns:a16="http://schemas.microsoft.com/office/drawing/2014/main" id="{6DD89721-FA9C-4980-8417-D9BF78509C6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1491" name="Freeform 10">
              <a:extLst>
                <a:ext uri="{FF2B5EF4-FFF2-40B4-BE49-F238E27FC236}">
                  <a16:creationId xmlns:a16="http://schemas.microsoft.com/office/drawing/2014/main" id="{145BF92F-CCA3-4603-97DF-ABC668AEB10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1492" name="Freeform 11">
              <a:extLst>
                <a:ext uri="{FF2B5EF4-FFF2-40B4-BE49-F238E27FC236}">
                  <a16:creationId xmlns:a16="http://schemas.microsoft.com/office/drawing/2014/main" id="{49170A2F-DEED-4B61-BF01-D398A42FAE5F}"/>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93" name="Freeform 12">
              <a:extLst>
                <a:ext uri="{FF2B5EF4-FFF2-40B4-BE49-F238E27FC236}">
                  <a16:creationId xmlns:a16="http://schemas.microsoft.com/office/drawing/2014/main" id="{E04A6BCE-8426-428B-9C97-51AEBDBC9B3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94" name="Freeform 13">
              <a:extLst>
                <a:ext uri="{FF2B5EF4-FFF2-40B4-BE49-F238E27FC236}">
                  <a16:creationId xmlns:a16="http://schemas.microsoft.com/office/drawing/2014/main" id="{64CA8B4C-68A5-43A0-A84F-7E77C8DDA760}"/>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95" name="Freeform 14">
              <a:extLst>
                <a:ext uri="{FF2B5EF4-FFF2-40B4-BE49-F238E27FC236}">
                  <a16:creationId xmlns:a16="http://schemas.microsoft.com/office/drawing/2014/main" id="{518ECAF0-2785-4C71-A293-6578EFB4D926}"/>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1445" name="Group 15">
            <a:extLst>
              <a:ext uri="{FF2B5EF4-FFF2-40B4-BE49-F238E27FC236}">
                <a16:creationId xmlns:a16="http://schemas.microsoft.com/office/drawing/2014/main" id="{6ACDE4A6-5221-4DE8-A48D-6BB61D6AF217}"/>
              </a:ext>
            </a:extLst>
          </p:cNvPr>
          <p:cNvGrpSpPr>
            <a:grpSpLocks/>
          </p:cNvGrpSpPr>
          <p:nvPr/>
        </p:nvGrpSpPr>
        <p:grpSpPr bwMode="auto">
          <a:xfrm flipH="1">
            <a:off x="7467600" y="1885950"/>
            <a:ext cx="1447800" cy="1295400"/>
            <a:chOff x="2832" y="2064"/>
            <a:chExt cx="912" cy="816"/>
          </a:xfrm>
        </p:grpSpPr>
        <p:sp>
          <p:nvSpPr>
            <p:cNvPr id="61474" name="Freeform 16">
              <a:extLst>
                <a:ext uri="{FF2B5EF4-FFF2-40B4-BE49-F238E27FC236}">
                  <a16:creationId xmlns:a16="http://schemas.microsoft.com/office/drawing/2014/main" id="{64FB4534-71BF-4543-8DF3-6B2401BFA85B}"/>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75" name="Freeform 17">
              <a:extLst>
                <a:ext uri="{FF2B5EF4-FFF2-40B4-BE49-F238E27FC236}">
                  <a16:creationId xmlns:a16="http://schemas.microsoft.com/office/drawing/2014/main" id="{1C8F87E0-79C5-4937-BF1C-C9AD5DD0A882}"/>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76" name="Freeform 18">
              <a:extLst>
                <a:ext uri="{FF2B5EF4-FFF2-40B4-BE49-F238E27FC236}">
                  <a16:creationId xmlns:a16="http://schemas.microsoft.com/office/drawing/2014/main" id="{CFD9340F-DE2C-4172-B080-917FC95DBF41}"/>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77" name="Freeform 19">
              <a:extLst>
                <a:ext uri="{FF2B5EF4-FFF2-40B4-BE49-F238E27FC236}">
                  <a16:creationId xmlns:a16="http://schemas.microsoft.com/office/drawing/2014/main" id="{CC288192-B3E2-49E7-B8B4-D16BE036034D}"/>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78" name="Freeform 20">
              <a:extLst>
                <a:ext uri="{FF2B5EF4-FFF2-40B4-BE49-F238E27FC236}">
                  <a16:creationId xmlns:a16="http://schemas.microsoft.com/office/drawing/2014/main" id="{FF012684-9D57-4FAD-B579-E5604E38252D}"/>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1479" name="Freeform 21">
              <a:extLst>
                <a:ext uri="{FF2B5EF4-FFF2-40B4-BE49-F238E27FC236}">
                  <a16:creationId xmlns:a16="http://schemas.microsoft.com/office/drawing/2014/main" id="{D319713A-2849-4F78-B3C1-2376A997A082}"/>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1480" name="Freeform 22">
              <a:extLst>
                <a:ext uri="{FF2B5EF4-FFF2-40B4-BE49-F238E27FC236}">
                  <a16:creationId xmlns:a16="http://schemas.microsoft.com/office/drawing/2014/main" id="{6FD580B5-DE4E-42CA-A069-A6BCD18FD646}"/>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1481" name="Freeform 23">
              <a:extLst>
                <a:ext uri="{FF2B5EF4-FFF2-40B4-BE49-F238E27FC236}">
                  <a16:creationId xmlns:a16="http://schemas.microsoft.com/office/drawing/2014/main" id="{692E900D-79CD-454B-AD41-0F3ACEA638E7}"/>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2" name="Freeform 24">
              <a:extLst>
                <a:ext uri="{FF2B5EF4-FFF2-40B4-BE49-F238E27FC236}">
                  <a16:creationId xmlns:a16="http://schemas.microsoft.com/office/drawing/2014/main" id="{4A2A7A80-7AEB-4428-8098-FACC734E2380}"/>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3" name="Freeform 25">
              <a:extLst>
                <a:ext uri="{FF2B5EF4-FFF2-40B4-BE49-F238E27FC236}">
                  <a16:creationId xmlns:a16="http://schemas.microsoft.com/office/drawing/2014/main" id="{9C4062D2-C5EE-43CA-BED4-0DED0B3120E5}"/>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1484" name="Freeform 26">
              <a:extLst>
                <a:ext uri="{FF2B5EF4-FFF2-40B4-BE49-F238E27FC236}">
                  <a16:creationId xmlns:a16="http://schemas.microsoft.com/office/drawing/2014/main" id="{47E20412-D0A2-4144-8D0C-31715AFD06D6}"/>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1446" name="Oval 27">
            <a:extLst>
              <a:ext uri="{FF2B5EF4-FFF2-40B4-BE49-F238E27FC236}">
                <a16:creationId xmlns:a16="http://schemas.microsoft.com/office/drawing/2014/main" id="{2B1B9940-69C8-49AA-9FDE-07B374B48BD4}"/>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1447" name="Text Box 28">
            <a:extLst>
              <a:ext uri="{FF2B5EF4-FFF2-40B4-BE49-F238E27FC236}">
                <a16:creationId xmlns:a16="http://schemas.microsoft.com/office/drawing/2014/main" id="{4CF3737C-58A0-44B8-9433-D10F027C118F}"/>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61448" name="Text Box 29">
            <a:extLst>
              <a:ext uri="{FF2B5EF4-FFF2-40B4-BE49-F238E27FC236}">
                <a16:creationId xmlns:a16="http://schemas.microsoft.com/office/drawing/2014/main" id="{0E7FE30A-BA81-4747-9B42-EF57614C528E}"/>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61449" name="Group 30">
            <a:extLst>
              <a:ext uri="{FF2B5EF4-FFF2-40B4-BE49-F238E27FC236}">
                <a16:creationId xmlns:a16="http://schemas.microsoft.com/office/drawing/2014/main" id="{50BDC445-52EF-4CB7-8EC2-779ABB14EF7B}"/>
              </a:ext>
            </a:extLst>
          </p:cNvPr>
          <p:cNvGrpSpPr>
            <a:grpSpLocks/>
          </p:cNvGrpSpPr>
          <p:nvPr/>
        </p:nvGrpSpPr>
        <p:grpSpPr bwMode="auto">
          <a:xfrm>
            <a:off x="3429000" y="2057400"/>
            <a:ext cx="1905000" cy="1714500"/>
            <a:chOff x="1728" y="1008"/>
            <a:chExt cx="1968" cy="2376"/>
          </a:xfrm>
        </p:grpSpPr>
        <p:sp>
          <p:nvSpPr>
            <p:cNvPr id="61471" name="AutoShape 31">
              <a:extLst>
                <a:ext uri="{FF2B5EF4-FFF2-40B4-BE49-F238E27FC236}">
                  <a16:creationId xmlns:a16="http://schemas.microsoft.com/office/drawing/2014/main" id="{FA282A13-BF6B-452A-A0C5-5B60964B147E}"/>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1472" name="Freeform 32">
              <a:extLst>
                <a:ext uri="{FF2B5EF4-FFF2-40B4-BE49-F238E27FC236}">
                  <a16:creationId xmlns:a16="http://schemas.microsoft.com/office/drawing/2014/main" id="{81963E9C-330A-4AA6-A859-CA651BDC05B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473" name="Freeform 33">
              <a:extLst>
                <a:ext uri="{FF2B5EF4-FFF2-40B4-BE49-F238E27FC236}">
                  <a16:creationId xmlns:a16="http://schemas.microsoft.com/office/drawing/2014/main" id="{D5FF9577-C3BB-4C92-B7BE-1049D53F339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1450" name="Group 34">
            <a:extLst>
              <a:ext uri="{FF2B5EF4-FFF2-40B4-BE49-F238E27FC236}">
                <a16:creationId xmlns:a16="http://schemas.microsoft.com/office/drawing/2014/main" id="{BBAF7650-89C7-4C0F-BF15-F5A98D667478}"/>
              </a:ext>
            </a:extLst>
          </p:cNvPr>
          <p:cNvGrpSpPr>
            <a:grpSpLocks/>
          </p:cNvGrpSpPr>
          <p:nvPr/>
        </p:nvGrpSpPr>
        <p:grpSpPr bwMode="auto">
          <a:xfrm>
            <a:off x="6553200" y="4191000"/>
            <a:ext cx="1905000" cy="1714500"/>
            <a:chOff x="1728" y="1008"/>
            <a:chExt cx="1968" cy="2376"/>
          </a:xfrm>
        </p:grpSpPr>
        <p:sp>
          <p:nvSpPr>
            <p:cNvPr id="61468" name="AutoShape 35">
              <a:extLst>
                <a:ext uri="{FF2B5EF4-FFF2-40B4-BE49-F238E27FC236}">
                  <a16:creationId xmlns:a16="http://schemas.microsoft.com/office/drawing/2014/main" id="{2F34673E-9035-4BD8-831A-3B25216A4303}"/>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1469" name="Freeform 36">
              <a:extLst>
                <a:ext uri="{FF2B5EF4-FFF2-40B4-BE49-F238E27FC236}">
                  <a16:creationId xmlns:a16="http://schemas.microsoft.com/office/drawing/2014/main" id="{CC44758D-4635-4FAF-B87D-5667ED0E21E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470" name="Freeform 37">
              <a:extLst>
                <a:ext uri="{FF2B5EF4-FFF2-40B4-BE49-F238E27FC236}">
                  <a16:creationId xmlns:a16="http://schemas.microsoft.com/office/drawing/2014/main" id="{25BDD154-1784-4C4C-9DD2-435D6B5C89E1}"/>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1451" name="Group 38">
            <a:extLst>
              <a:ext uri="{FF2B5EF4-FFF2-40B4-BE49-F238E27FC236}">
                <a16:creationId xmlns:a16="http://schemas.microsoft.com/office/drawing/2014/main" id="{A57ED684-E2DC-4119-BF8D-95C3DEEA30F2}"/>
              </a:ext>
            </a:extLst>
          </p:cNvPr>
          <p:cNvGrpSpPr>
            <a:grpSpLocks/>
          </p:cNvGrpSpPr>
          <p:nvPr/>
        </p:nvGrpSpPr>
        <p:grpSpPr bwMode="auto">
          <a:xfrm>
            <a:off x="609600" y="4114800"/>
            <a:ext cx="1905000" cy="1714500"/>
            <a:chOff x="1728" y="1008"/>
            <a:chExt cx="1968" cy="2376"/>
          </a:xfrm>
        </p:grpSpPr>
        <p:sp>
          <p:nvSpPr>
            <p:cNvPr id="61465" name="AutoShape 39">
              <a:extLst>
                <a:ext uri="{FF2B5EF4-FFF2-40B4-BE49-F238E27FC236}">
                  <a16:creationId xmlns:a16="http://schemas.microsoft.com/office/drawing/2014/main" id="{EBA1DDE9-E5EC-41A5-B6C3-F47345B249ED}"/>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1466" name="Freeform 40">
              <a:extLst>
                <a:ext uri="{FF2B5EF4-FFF2-40B4-BE49-F238E27FC236}">
                  <a16:creationId xmlns:a16="http://schemas.microsoft.com/office/drawing/2014/main" id="{D38B5AE3-87BE-4255-B673-0D5987E90A08}"/>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1467" name="Freeform 41">
              <a:extLst>
                <a:ext uri="{FF2B5EF4-FFF2-40B4-BE49-F238E27FC236}">
                  <a16:creationId xmlns:a16="http://schemas.microsoft.com/office/drawing/2014/main" id="{4E571322-2441-4018-B08F-F26D6C52AB8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61452" name="Oval 42">
            <a:extLst>
              <a:ext uri="{FF2B5EF4-FFF2-40B4-BE49-F238E27FC236}">
                <a16:creationId xmlns:a16="http://schemas.microsoft.com/office/drawing/2014/main" id="{22F6225D-1CFF-4DFC-8ECB-08B412089E1A}"/>
              </a:ext>
            </a:extLst>
          </p:cNvPr>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1453" name="Rectangle 43">
            <a:extLst>
              <a:ext uri="{FF2B5EF4-FFF2-40B4-BE49-F238E27FC236}">
                <a16:creationId xmlns:a16="http://schemas.microsoft.com/office/drawing/2014/main" id="{E7568104-1477-4DBA-973D-2B695F908E3A}"/>
              </a:ext>
            </a:extLst>
          </p:cNvPr>
          <p:cNvSpPr>
            <a:spLocks noChangeArrowheads="1"/>
          </p:cNvSpPr>
          <p:nvPr/>
        </p:nvSpPr>
        <p:spPr bwMode="auto">
          <a:xfrm>
            <a:off x="536575" y="3024188"/>
            <a:ext cx="684213" cy="733425"/>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1454" name="Oval 44">
            <a:extLst>
              <a:ext uri="{FF2B5EF4-FFF2-40B4-BE49-F238E27FC236}">
                <a16:creationId xmlns:a16="http://schemas.microsoft.com/office/drawing/2014/main" id="{D9C426C6-5413-41E6-91E9-976737CF7BF4}"/>
              </a:ext>
            </a:extLst>
          </p:cNvPr>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1455" name="Line 45">
            <a:extLst>
              <a:ext uri="{FF2B5EF4-FFF2-40B4-BE49-F238E27FC236}">
                <a16:creationId xmlns:a16="http://schemas.microsoft.com/office/drawing/2014/main" id="{4C777598-5C75-4793-A32C-05BE2D8053D6}"/>
              </a:ext>
            </a:extLst>
          </p:cNvPr>
          <p:cNvSpPr>
            <a:spLocks noChangeShapeType="1"/>
          </p:cNvSpPr>
          <p:nvPr/>
        </p:nvSpPr>
        <p:spPr bwMode="auto">
          <a:xfrm>
            <a:off x="536575" y="3024188"/>
            <a:ext cx="0" cy="7334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6" name="Line 46">
            <a:extLst>
              <a:ext uri="{FF2B5EF4-FFF2-40B4-BE49-F238E27FC236}">
                <a16:creationId xmlns:a16="http://schemas.microsoft.com/office/drawing/2014/main" id="{E9ADB01C-B16C-4EE0-A8A0-05C1358116F7}"/>
              </a:ext>
            </a:extLst>
          </p:cNvPr>
          <p:cNvSpPr>
            <a:spLocks noChangeShapeType="1"/>
          </p:cNvSpPr>
          <p:nvPr/>
        </p:nvSpPr>
        <p:spPr bwMode="auto">
          <a:xfrm>
            <a:off x="1220788" y="3068638"/>
            <a:ext cx="0" cy="7318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457" name="Text Box 47">
            <a:extLst>
              <a:ext uri="{FF2B5EF4-FFF2-40B4-BE49-F238E27FC236}">
                <a16:creationId xmlns:a16="http://schemas.microsoft.com/office/drawing/2014/main" id="{E3BF85B9-4C3E-4746-A920-CBC802182D4E}"/>
              </a:ext>
            </a:extLst>
          </p:cNvPr>
          <p:cNvSpPr txBox="1">
            <a:spLocks noChangeArrowheads="1"/>
          </p:cNvSpPr>
          <p:nvPr/>
        </p:nvSpPr>
        <p:spPr bwMode="auto">
          <a:xfrm rot="-5400000">
            <a:off x="563563" y="3363912"/>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nvGrpSpPr>
          <p:cNvPr id="61458" name="Group 48">
            <a:extLst>
              <a:ext uri="{FF2B5EF4-FFF2-40B4-BE49-F238E27FC236}">
                <a16:creationId xmlns:a16="http://schemas.microsoft.com/office/drawing/2014/main" id="{FB20CFE3-5205-480B-A415-FC1876A410F7}"/>
              </a:ext>
            </a:extLst>
          </p:cNvPr>
          <p:cNvGrpSpPr>
            <a:grpSpLocks/>
          </p:cNvGrpSpPr>
          <p:nvPr/>
        </p:nvGrpSpPr>
        <p:grpSpPr bwMode="auto">
          <a:xfrm>
            <a:off x="307975" y="3276600"/>
            <a:ext cx="1368425" cy="461963"/>
            <a:chOff x="1328" y="2400"/>
            <a:chExt cx="1454" cy="491"/>
          </a:xfrm>
        </p:grpSpPr>
        <p:sp>
          <p:nvSpPr>
            <p:cNvPr id="61463" name="Freeform 49">
              <a:extLst>
                <a:ext uri="{FF2B5EF4-FFF2-40B4-BE49-F238E27FC236}">
                  <a16:creationId xmlns:a16="http://schemas.microsoft.com/office/drawing/2014/main" id="{00B11606-2F02-4596-930E-0FA28C9CFAE0}"/>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4" name="Freeform 50">
              <a:extLst>
                <a:ext uri="{FF2B5EF4-FFF2-40B4-BE49-F238E27FC236}">
                  <a16:creationId xmlns:a16="http://schemas.microsoft.com/office/drawing/2014/main" id="{EE0DC0CE-5B48-4FD6-AC1F-2F578F37D753}"/>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1459" name="Freeform 51">
            <a:extLst>
              <a:ext uri="{FF2B5EF4-FFF2-40B4-BE49-F238E27FC236}">
                <a16:creationId xmlns:a16="http://schemas.microsoft.com/office/drawing/2014/main" id="{C3F9DC7C-70FE-4144-8DF7-E5273BDE4014}"/>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0" name="Freeform 52">
            <a:extLst>
              <a:ext uri="{FF2B5EF4-FFF2-40B4-BE49-F238E27FC236}">
                <a16:creationId xmlns:a16="http://schemas.microsoft.com/office/drawing/2014/main" id="{5D102DAC-2B6E-4A63-8D5A-70EF4E3DB815}"/>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1" name="Freeform 53">
            <a:extLst>
              <a:ext uri="{FF2B5EF4-FFF2-40B4-BE49-F238E27FC236}">
                <a16:creationId xmlns:a16="http://schemas.microsoft.com/office/drawing/2014/main" id="{DB55D320-4BD7-46FB-A4BA-D92720CE78D9}"/>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ooter Placeholder 1">
            <a:extLst>
              <a:ext uri="{FF2B5EF4-FFF2-40B4-BE49-F238E27FC236}">
                <a16:creationId xmlns:a16="http://schemas.microsoft.com/office/drawing/2014/main" id="{CF23B9A0-D3D7-4323-AF8E-17CCBD27884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3">
            <a:extLst>
              <a:ext uri="{FF2B5EF4-FFF2-40B4-BE49-F238E27FC236}">
                <a16:creationId xmlns:a16="http://schemas.microsoft.com/office/drawing/2014/main" id="{90BC57AC-075F-4EC1-85F6-477C0CFB7507}"/>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C27A5099-C0D0-453D-B4CF-9C07D1E927D0}" type="slidenum">
              <a:rPr lang="ar-SA" altLang="zh-CN" sz="1400">
                <a:latin typeface="Comic Sans MS" panose="030F0702030302020204" pitchFamily="66" charset="0"/>
              </a:rPr>
              <a:pPr algn="r"/>
              <a:t>55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2467" name="Rectangle 2">
            <a:extLst>
              <a:ext uri="{FF2B5EF4-FFF2-40B4-BE49-F238E27FC236}">
                <a16:creationId xmlns:a16="http://schemas.microsoft.com/office/drawing/2014/main" id="{9CEEF0E1-94BF-4512-B541-FA381A8515C4}"/>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conveys a bit</a:t>
            </a:r>
          </a:p>
        </p:txBody>
      </p:sp>
      <p:grpSp>
        <p:nvGrpSpPr>
          <p:cNvPr id="62468" name="Group 3">
            <a:extLst>
              <a:ext uri="{FF2B5EF4-FFF2-40B4-BE49-F238E27FC236}">
                <a16:creationId xmlns:a16="http://schemas.microsoft.com/office/drawing/2014/main" id="{AE05E779-845C-4292-AEE6-A5B45F0CEA4D}"/>
              </a:ext>
            </a:extLst>
          </p:cNvPr>
          <p:cNvGrpSpPr>
            <a:grpSpLocks/>
          </p:cNvGrpSpPr>
          <p:nvPr/>
        </p:nvGrpSpPr>
        <p:grpSpPr bwMode="auto">
          <a:xfrm>
            <a:off x="609600" y="1885950"/>
            <a:ext cx="1447800" cy="1295400"/>
            <a:chOff x="864" y="1968"/>
            <a:chExt cx="912" cy="816"/>
          </a:xfrm>
        </p:grpSpPr>
        <p:sp>
          <p:nvSpPr>
            <p:cNvPr id="62510" name="Freeform 4">
              <a:extLst>
                <a:ext uri="{FF2B5EF4-FFF2-40B4-BE49-F238E27FC236}">
                  <a16:creationId xmlns:a16="http://schemas.microsoft.com/office/drawing/2014/main" id="{486F3446-60A5-45A9-AE2F-8DD51D0A97A6}"/>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1" name="Freeform 5">
              <a:extLst>
                <a:ext uri="{FF2B5EF4-FFF2-40B4-BE49-F238E27FC236}">
                  <a16:creationId xmlns:a16="http://schemas.microsoft.com/office/drawing/2014/main" id="{8DE19434-F60E-4F68-9C1A-D174B51C53C3}"/>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2" name="Freeform 6">
              <a:extLst>
                <a:ext uri="{FF2B5EF4-FFF2-40B4-BE49-F238E27FC236}">
                  <a16:creationId xmlns:a16="http://schemas.microsoft.com/office/drawing/2014/main" id="{52372BF5-7B38-413D-829F-FCC49087BC1E}"/>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3" name="Freeform 7">
              <a:extLst>
                <a:ext uri="{FF2B5EF4-FFF2-40B4-BE49-F238E27FC236}">
                  <a16:creationId xmlns:a16="http://schemas.microsoft.com/office/drawing/2014/main" id="{3FF91A37-9101-4E8D-9AC1-198921D4646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4" name="Freeform 8">
              <a:extLst>
                <a:ext uri="{FF2B5EF4-FFF2-40B4-BE49-F238E27FC236}">
                  <a16:creationId xmlns:a16="http://schemas.microsoft.com/office/drawing/2014/main" id="{AB1E5229-1831-4CDD-808C-930CA3441AF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2515" name="Freeform 9">
              <a:extLst>
                <a:ext uri="{FF2B5EF4-FFF2-40B4-BE49-F238E27FC236}">
                  <a16:creationId xmlns:a16="http://schemas.microsoft.com/office/drawing/2014/main" id="{7EBB2DB3-DD9A-4E87-BC6C-F181F9236E57}"/>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2516" name="Freeform 10">
              <a:extLst>
                <a:ext uri="{FF2B5EF4-FFF2-40B4-BE49-F238E27FC236}">
                  <a16:creationId xmlns:a16="http://schemas.microsoft.com/office/drawing/2014/main" id="{495CE12C-A0EF-420F-A480-7B799447634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2517" name="Freeform 11">
              <a:extLst>
                <a:ext uri="{FF2B5EF4-FFF2-40B4-BE49-F238E27FC236}">
                  <a16:creationId xmlns:a16="http://schemas.microsoft.com/office/drawing/2014/main" id="{451C016B-A2B6-439C-873B-710714E7298A}"/>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8" name="Freeform 12">
              <a:extLst>
                <a:ext uri="{FF2B5EF4-FFF2-40B4-BE49-F238E27FC236}">
                  <a16:creationId xmlns:a16="http://schemas.microsoft.com/office/drawing/2014/main" id="{44467FE0-A8A8-469C-BDFF-838A11E653BC}"/>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19" name="Freeform 13">
              <a:extLst>
                <a:ext uri="{FF2B5EF4-FFF2-40B4-BE49-F238E27FC236}">
                  <a16:creationId xmlns:a16="http://schemas.microsoft.com/office/drawing/2014/main" id="{8334C265-E975-4A34-B153-DC19ED52FE5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20" name="Freeform 14">
              <a:extLst>
                <a:ext uri="{FF2B5EF4-FFF2-40B4-BE49-F238E27FC236}">
                  <a16:creationId xmlns:a16="http://schemas.microsoft.com/office/drawing/2014/main" id="{5E17AFCB-0C3A-4969-9C55-BE2625CDC63C}"/>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2469" name="Group 15">
            <a:extLst>
              <a:ext uri="{FF2B5EF4-FFF2-40B4-BE49-F238E27FC236}">
                <a16:creationId xmlns:a16="http://schemas.microsoft.com/office/drawing/2014/main" id="{DD417FFD-0275-4ADF-B162-DCDE2A353540}"/>
              </a:ext>
            </a:extLst>
          </p:cNvPr>
          <p:cNvGrpSpPr>
            <a:grpSpLocks/>
          </p:cNvGrpSpPr>
          <p:nvPr/>
        </p:nvGrpSpPr>
        <p:grpSpPr bwMode="auto">
          <a:xfrm flipH="1">
            <a:off x="7467600" y="1885950"/>
            <a:ext cx="1447800" cy="1295400"/>
            <a:chOff x="2832" y="2064"/>
            <a:chExt cx="912" cy="816"/>
          </a:xfrm>
        </p:grpSpPr>
        <p:sp>
          <p:nvSpPr>
            <p:cNvPr id="62499" name="Freeform 16">
              <a:extLst>
                <a:ext uri="{FF2B5EF4-FFF2-40B4-BE49-F238E27FC236}">
                  <a16:creationId xmlns:a16="http://schemas.microsoft.com/office/drawing/2014/main" id="{4B16EB20-3C19-4EE0-9747-238AD3719A6D}"/>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0" name="Freeform 17">
              <a:extLst>
                <a:ext uri="{FF2B5EF4-FFF2-40B4-BE49-F238E27FC236}">
                  <a16:creationId xmlns:a16="http://schemas.microsoft.com/office/drawing/2014/main" id="{EFE71094-FF71-4427-8FEB-D79C3F0DE27C}"/>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1" name="Freeform 18">
              <a:extLst>
                <a:ext uri="{FF2B5EF4-FFF2-40B4-BE49-F238E27FC236}">
                  <a16:creationId xmlns:a16="http://schemas.microsoft.com/office/drawing/2014/main" id="{C4282DF3-4B48-451F-A79B-41417502C86A}"/>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2" name="Freeform 19">
              <a:extLst>
                <a:ext uri="{FF2B5EF4-FFF2-40B4-BE49-F238E27FC236}">
                  <a16:creationId xmlns:a16="http://schemas.microsoft.com/office/drawing/2014/main" id="{F8E92965-A0EA-48E8-8E0E-423F4708BF00}"/>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3" name="Freeform 20">
              <a:extLst>
                <a:ext uri="{FF2B5EF4-FFF2-40B4-BE49-F238E27FC236}">
                  <a16:creationId xmlns:a16="http://schemas.microsoft.com/office/drawing/2014/main" id="{DC892BB2-AC39-442C-BD93-6480CFA562F5}"/>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2504" name="Freeform 21">
              <a:extLst>
                <a:ext uri="{FF2B5EF4-FFF2-40B4-BE49-F238E27FC236}">
                  <a16:creationId xmlns:a16="http://schemas.microsoft.com/office/drawing/2014/main" id="{61C2EA94-4649-4E61-AB02-43826E6FE3F0}"/>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2505" name="Freeform 22">
              <a:extLst>
                <a:ext uri="{FF2B5EF4-FFF2-40B4-BE49-F238E27FC236}">
                  <a16:creationId xmlns:a16="http://schemas.microsoft.com/office/drawing/2014/main" id="{E0BF8D77-5C78-4A3F-A2D2-A4A44BF1A17E}"/>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2506" name="Freeform 23">
              <a:extLst>
                <a:ext uri="{FF2B5EF4-FFF2-40B4-BE49-F238E27FC236}">
                  <a16:creationId xmlns:a16="http://schemas.microsoft.com/office/drawing/2014/main" id="{0CB60527-8584-4FAF-BE3C-3EF82BB1D6B2}"/>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7" name="Freeform 24">
              <a:extLst>
                <a:ext uri="{FF2B5EF4-FFF2-40B4-BE49-F238E27FC236}">
                  <a16:creationId xmlns:a16="http://schemas.microsoft.com/office/drawing/2014/main" id="{120CCF6A-CAEE-4919-A3D6-685FACC5885B}"/>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8" name="Freeform 25">
              <a:extLst>
                <a:ext uri="{FF2B5EF4-FFF2-40B4-BE49-F238E27FC236}">
                  <a16:creationId xmlns:a16="http://schemas.microsoft.com/office/drawing/2014/main" id="{13983838-A6F7-4106-9D7C-0E4943351C2B}"/>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2509" name="Freeform 26">
              <a:extLst>
                <a:ext uri="{FF2B5EF4-FFF2-40B4-BE49-F238E27FC236}">
                  <a16:creationId xmlns:a16="http://schemas.microsoft.com/office/drawing/2014/main" id="{257166DF-3A7E-43D7-80AE-C9D076B8C73D}"/>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2470" name="Oval 27">
            <a:extLst>
              <a:ext uri="{FF2B5EF4-FFF2-40B4-BE49-F238E27FC236}">
                <a16:creationId xmlns:a16="http://schemas.microsoft.com/office/drawing/2014/main" id="{D113C075-679A-4776-95A2-AD1E66773E9B}"/>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2471" name="Text Box 28">
            <a:extLst>
              <a:ext uri="{FF2B5EF4-FFF2-40B4-BE49-F238E27FC236}">
                <a16:creationId xmlns:a16="http://schemas.microsoft.com/office/drawing/2014/main" id="{1CF6B280-15A0-45A5-881D-857BD0773412}"/>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62472" name="Text Box 29">
            <a:extLst>
              <a:ext uri="{FF2B5EF4-FFF2-40B4-BE49-F238E27FC236}">
                <a16:creationId xmlns:a16="http://schemas.microsoft.com/office/drawing/2014/main" id="{65D029F0-786E-4F20-91EF-C6F9D9F7C661}"/>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62473" name="Group 30">
            <a:extLst>
              <a:ext uri="{FF2B5EF4-FFF2-40B4-BE49-F238E27FC236}">
                <a16:creationId xmlns:a16="http://schemas.microsoft.com/office/drawing/2014/main" id="{4C84F2DA-6CB8-4BBC-B3B8-C99D7C3C0DD7}"/>
              </a:ext>
            </a:extLst>
          </p:cNvPr>
          <p:cNvGrpSpPr>
            <a:grpSpLocks/>
          </p:cNvGrpSpPr>
          <p:nvPr/>
        </p:nvGrpSpPr>
        <p:grpSpPr bwMode="auto">
          <a:xfrm>
            <a:off x="3429000" y="2057400"/>
            <a:ext cx="1905000" cy="1714500"/>
            <a:chOff x="1728" y="1008"/>
            <a:chExt cx="1968" cy="2376"/>
          </a:xfrm>
        </p:grpSpPr>
        <p:sp>
          <p:nvSpPr>
            <p:cNvPr id="62496" name="AutoShape 31">
              <a:extLst>
                <a:ext uri="{FF2B5EF4-FFF2-40B4-BE49-F238E27FC236}">
                  <a16:creationId xmlns:a16="http://schemas.microsoft.com/office/drawing/2014/main" id="{B27E01C6-7ED7-4F3F-B292-1F26BBD8F7D3}"/>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2497" name="Freeform 32">
              <a:extLst>
                <a:ext uri="{FF2B5EF4-FFF2-40B4-BE49-F238E27FC236}">
                  <a16:creationId xmlns:a16="http://schemas.microsoft.com/office/drawing/2014/main" id="{A3AFCACD-8645-4324-8A02-DBE3275AED4B}"/>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2498" name="Freeform 33">
              <a:extLst>
                <a:ext uri="{FF2B5EF4-FFF2-40B4-BE49-F238E27FC236}">
                  <a16:creationId xmlns:a16="http://schemas.microsoft.com/office/drawing/2014/main" id="{CDEEEB97-B541-448B-9103-90E1EF52BC98}"/>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2474" name="Group 34">
            <a:extLst>
              <a:ext uri="{FF2B5EF4-FFF2-40B4-BE49-F238E27FC236}">
                <a16:creationId xmlns:a16="http://schemas.microsoft.com/office/drawing/2014/main" id="{C5C69790-E998-46C2-B33B-224E282A486D}"/>
              </a:ext>
            </a:extLst>
          </p:cNvPr>
          <p:cNvGrpSpPr>
            <a:grpSpLocks/>
          </p:cNvGrpSpPr>
          <p:nvPr/>
        </p:nvGrpSpPr>
        <p:grpSpPr bwMode="auto">
          <a:xfrm>
            <a:off x="6553200" y="4191000"/>
            <a:ext cx="1905000" cy="1714500"/>
            <a:chOff x="1728" y="1008"/>
            <a:chExt cx="1968" cy="2376"/>
          </a:xfrm>
        </p:grpSpPr>
        <p:sp>
          <p:nvSpPr>
            <p:cNvPr id="62493" name="AutoShape 35">
              <a:extLst>
                <a:ext uri="{FF2B5EF4-FFF2-40B4-BE49-F238E27FC236}">
                  <a16:creationId xmlns:a16="http://schemas.microsoft.com/office/drawing/2014/main" id="{D2205346-E9D2-4465-816C-6EE08F52C569}"/>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2494" name="Freeform 36">
              <a:extLst>
                <a:ext uri="{FF2B5EF4-FFF2-40B4-BE49-F238E27FC236}">
                  <a16:creationId xmlns:a16="http://schemas.microsoft.com/office/drawing/2014/main" id="{5E9E4809-94AB-4801-898D-1FE12863B6E4}"/>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2495" name="Freeform 37">
              <a:extLst>
                <a:ext uri="{FF2B5EF4-FFF2-40B4-BE49-F238E27FC236}">
                  <a16:creationId xmlns:a16="http://schemas.microsoft.com/office/drawing/2014/main" id="{9E871784-AE57-4739-981B-A44A9BFBB6F3}"/>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2475" name="Group 38">
            <a:extLst>
              <a:ext uri="{FF2B5EF4-FFF2-40B4-BE49-F238E27FC236}">
                <a16:creationId xmlns:a16="http://schemas.microsoft.com/office/drawing/2014/main" id="{4CE57F76-1E19-4965-88CE-A4A6AF3B634A}"/>
              </a:ext>
            </a:extLst>
          </p:cNvPr>
          <p:cNvGrpSpPr>
            <a:grpSpLocks/>
          </p:cNvGrpSpPr>
          <p:nvPr/>
        </p:nvGrpSpPr>
        <p:grpSpPr bwMode="auto">
          <a:xfrm>
            <a:off x="609600" y="4114800"/>
            <a:ext cx="1905000" cy="1714500"/>
            <a:chOff x="1728" y="1008"/>
            <a:chExt cx="1968" cy="2376"/>
          </a:xfrm>
        </p:grpSpPr>
        <p:sp>
          <p:nvSpPr>
            <p:cNvPr id="62490" name="AutoShape 39">
              <a:extLst>
                <a:ext uri="{FF2B5EF4-FFF2-40B4-BE49-F238E27FC236}">
                  <a16:creationId xmlns:a16="http://schemas.microsoft.com/office/drawing/2014/main" id="{67322C4E-AF44-4A1B-86A2-F9334B934093}"/>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2491" name="Freeform 40">
              <a:extLst>
                <a:ext uri="{FF2B5EF4-FFF2-40B4-BE49-F238E27FC236}">
                  <a16:creationId xmlns:a16="http://schemas.microsoft.com/office/drawing/2014/main" id="{CF8811CE-A23D-4CF5-9071-A1FFAB2876D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2492" name="Freeform 41">
              <a:extLst>
                <a:ext uri="{FF2B5EF4-FFF2-40B4-BE49-F238E27FC236}">
                  <a16:creationId xmlns:a16="http://schemas.microsoft.com/office/drawing/2014/main" id="{2F8CC147-9D86-4AA9-8099-6BF2B04C08DE}"/>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2476" name="Group 42">
            <a:extLst>
              <a:ext uri="{FF2B5EF4-FFF2-40B4-BE49-F238E27FC236}">
                <a16:creationId xmlns:a16="http://schemas.microsoft.com/office/drawing/2014/main" id="{F4E7DDE2-B9F1-44BB-9FEB-8F3CF29E6C65}"/>
              </a:ext>
            </a:extLst>
          </p:cNvPr>
          <p:cNvGrpSpPr>
            <a:grpSpLocks/>
          </p:cNvGrpSpPr>
          <p:nvPr/>
        </p:nvGrpSpPr>
        <p:grpSpPr bwMode="auto">
          <a:xfrm rot="-5609048">
            <a:off x="537368" y="2894807"/>
            <a:ext cx="684213" cy="990600"/>
            <a:chOff x="338" y="1824"/>
            <a:chExt cx="431" cy="624"/>
          </a:xfrm>
        </p:grpSpPr>
        <p:sp>
          <p:nvSpPr>
            <p:cNvPr id="62484" name="Oval 43">
              <a:extLst>
                <a:ext uri="{FF2B5EF4-FFF2-40B4-BE49-F238E27FC236}">
                  <a16:creationId xmlns:a16="http://schemas.microsoft.com/office/drawing/2014/main" id="{0DD7F65F-0371-442A-970C-7E5BB6A41588}"/>
                </a:ext>
              </a:extLst>
            </p:cNvPr>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2485" name="Rectangle 44">
              <a:extLst>
                <a:ext uri="{FF2B5EF4-FFF2-40B4-BE49-F238E27FC236}">
                  <a16:creationId xmlns:a16="http://schemas.microsoft.com/office/drawing/2014/main" id="{6F59719A-1060-49B7-A2B5-915288DFC2BB}"/>
                </a:ext>
              </a:extLst>
            </p:cNvPr>
            <p:cNvSpPr>
              <a:spLocks noChangeArrowheads="1"/>
            </p:cNvSpPr>
            <p:nvPr/>
          </p:nvSpPr>
          <p:spPr bwMode="auto">
            <a:xfrm>
              <a:off x="338" y="1905"/>
              <a:ext cx="431" cy="462"/>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2486" name="Oval 45">
              <a:extLst>
                <a:ext uri="{FF2B5EF4-FFF2-40B4-BE49-F238E27FC236}">
                  <a16:creationId xmlns:a16="http://schemas.microsoft.com/office/drawing/2014/main" id="{2528AE8D-45A9-403E-9734-34C943FCCCF9}"/>
                </a:ext>
              </a:extLst>
            </p:cNvPr>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2487" name="Line 46">
              <a:extLst>
                <a:ext uri="{FF2B5EF4-FFF2-40B4-BE49-F238E27FC236}">
                  <a16:creationId xmlns:a16="http://schemas.microsoft.com/office/drawing/2014/main" id="{45B2DACE-4CBF-4FBE-8E32-09346430EFC1}"/>
                </a:ext>
              </a:extLst>
            </p:cNvPr>
            <p:cNvSpPr>
              <a:spLocks noChangeShapeType="1"/>
            </p:cNvSpPr>
            <p:nvPr/>
          </p:nvSpPr>
          <p:spPr bwMode="auto">
            <a:xfrm>
              <a:off x="338" y="1905"/>
              <a:ext cx="0" cy="4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8" name="Line 47">
              <a:extLst>
                <a:ext uri="{FF2B5EF4-FFF2-40B4-BE49-F238E27FC236}">
                  <a16:creationId xmlns:a16="http://schemas.microsoft.com/office/drawing/2014/main" id="{6FFB3855-C2FE-471B-BA9C-E5A2046D7793}"/>
                </a:ext>
              </a:extLst>
            </p:cNvPr>
            <p:cNvSpPr>
              <a:spLocks noChangeShapeType="1"/>
            </p:cNvSpPr>
            <p:nvPr/>
          </p:nvSpPr>
          <p:spPr bwMode="auto">
            <a:xfrm>
              <a:off x="769" y="1933"/>
              <a:ext cx="0" cy="4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489" name="Text Box 48">
              <a:extLst>
                <a:ext uri="{FF2B5EF4-FFF2-40B4-BE49-F238E27FC236}">
                  <a16:creationId xmlns:a16="http://schemas.microsoft.com/office/drawing/2014/main" id="{302AB2E6-1EC2-4FD2-BC5C-91B2C47FC7B4}"/>
                </a:ext>
              </a:extLst>
            </p:cNvPr>
            <p:cNvSpPr txBox="1">
              <a:spLocks noChangeArrowheads="1"/>
            </p:cNvSpPr>
            <p:nvPr/>
          </p:nvSpPr>
          <p:spPr bwMode="auto">
            <a:xfrm rot="-5400000">
              <a:off x="355" y="2119"/>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grpSp>
        <p:nvGrpSpPr>
          <p:cNvPr id="62477" name="Group 49">
            <a:extLst>
              <a:ext uri="{FF2B5EF4-FFF2-40B4-BE49-F238E27FC236}">
                <a16:creationId xmlns:a16="http://schemas.microsoft.com/office/drawing/2014/main" id="{19B46671-88CA-4379-A6A3-67AFAECD8EE6}"/>
              </a:ext>
            </a:extLst>
          </p:cNvPr>
          <p:cNvGrpSpPr>
            <a:grpSpLocks/>
          </p:cNvGrpSpPr>
          <p:nvPr/>
        </p:nvGrpSpPr>
        <p:grpSpPr bwMode="auto">
          <a:xfrm>
            <a:off x="307975" y="3276600"/>
            <a:ext cx="1368425" cy="461963"/>
            <a:chOff x="1328" y="2400"/>
            <a:chExt cx="1454" cy="491"/>
          </a:xfrm>
        </p:grpSpPr>
        <p:sp>
          <p:nvSpPr>
            <p:cNvPr id="62482" name="Freeform 50">
              <a:extLst>
                <a:ext uri="{FF2B5EF4-FFF2-40B4-BE49-F238E27FC236}">
                  <a16:creationId xmlns:a16="http://schemas.microsoft.com/office/drawing/2014/main" id="{B3B71CC4-A029-42FB-BC2E-2390ABDA488A}"/>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3" name="Freeform 51">
              <a:extLst>
                <a:ext uri="{FF2B5EF4-FFF2-40B4-BE49-F238E27FC236}">
                  <a16:creationId xmlns:a16="http://schemas.microsoft.com/office/drawing/2014/main" id="{831330DD-B066-4E89-83EF-55B007D33079}"/>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62478" name="Freeform 52">
            <a:extLst>
              <a:ext uri="{FF2B5EF4-FFF2-40B4-BE49-F238E27FC236}">
                <a16:creationId xmlns:a16="http://schemas.microsoft.com/office/drawing/2014/main" id="{EA5CA360-FDC6-4D05-BB80-51061E90C3B8}"/>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79" name="Freeform 53">
            <a:extLst>
              <a:ext uri="{FF2B5EF4-FFF2-40B4-BE49-F238E27FC236}">
                <a16:creationId xmlns:a16="http://schemas.microsoft.com/office/drawing/2014/main" id="{1213DDE0-3C75-43E5-B10B-4678710A5BBC}"/>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2480" name="Freeform 54">
            <a:extLst>
              <a:ext uri="{FF2B5EF4-FFF2-40B4-BE49-F238E27FC236}">
                <a16:creationId xmlns:a16="http://schemas.microsoft.com/office/drawing/2014/main" id="{822D5700-D013-476A-9A84-CB71861272C4}"/>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 name="Footer Placeholder 1">
            <a:extLst>
              <a:ext uri="{FF2B5EF4-FFF2-40B4-BE49-F238E27FC236}">
                <a16:creationId xmlns:a16="http://schemas.microsoft.com/office/drawing/2014/main" id="{84EB8361-ACF0-4430-8ABE-FED459874C99}"/>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4">
            <a:extLst>
              <a:ext uri="{FF2B5EF4-FFF2-40B4-BE49-F238E27FC236}">
                <a16:creationId xmlns:a16="http://schemas.microsoft.com/office/drawing/2014/main" id="{E1A8B5E7-B315-456E-9252-F2F1B8EC942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7BF2CB16-64CD-4E5B-86F7-AC9B153A71A6}" type="slidenum">
              <a:rPr lang="ar-SA" altLang="zh-CN" sz="1400">
                <a:latin typeface="Comic Sans MS" panose="030F0702030302020204" pitchFamily="66" charset="0"/>
              </a:rPr>
              <a:pPr algn="r"/>
              <a:t>56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3491" name="Rectangle 2">
            <a:extLst>
              <a:ext uri="{FF2B5EF4-FFF2-40B4-BE49-F238E27FC236}">
                <a16:creationId xmlns:a16="http://schemas.microsoft.com/office/drawing/2014/main" id="{4038C05A-9E4D-4A10-85AC-8A0B259BA59D}"/>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Can Protocol</a:t>
            </a:r>
          </a:p>
        </p:txBody>
      </p:sp>
      <p:sp>
        <p:nvSpPr>
          <p:cNvPr id="295939" name="Rectangle 3">
            <a:extLst>
              <a:ext uri="{FF2B5EF4-FFF2-40B4-BE49-F238E27FC236}">
                <a16:creationId xmlns:a16="http://schemas.microsoft.com/office/drawing/2014/main" id="{6E4FD398-5CE6-4265-B7CC-57775D189B0F}"/>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Idea</a:t>
            </a:r>
          </a:p>
          <a:p>
            <a:pPr lvl="1" eaLnBrk="1" hangingPunct="1"/>
            <a:r>
              <a:rPr lang="en-US" altLang="zh-CN">
                <a:ea typeface="宋体" panose="02010600030101010101" pitchFamily="2" charset="-122"/>
              </a:rPr>
              <a:t>Cans on Alice’s windowsill</a:t>
            </a:r>
          </a:p>
          <a:p>
            <a:pPr lvl="1" eaLnBrk="1" hangingPunct="1"/>
            <a:r>
              <a:rPr lang="en-US" altLang="zh-CN">
                <a:ea typeface="宋体" panose="02010600030101010101" pitchFamily="2" charset="-122"/>
              </a:rPr>
              <a:t>Strings lead to Bob’s house</a:t>
            </a:r>
          </a:p>
          <a:p>
            <a:pPr lvl="1" eaLnBrk="1" hangingPunct="1"/>
            <a:r>
              <a:rPr lang="en-US" altLang="zh-CN">
                <a:ea typeface="宋体" panose="02010600030101010101" pitchFamily="2" charset="-122"/>
              </a:rPr>
              <a:t>Bob pulls strings, knocks over cans</a:t>
            </a:r>
          </a:p>
          <a:p>
            <a:pPr eaLnBrk="1" hangingPunct="1"/>
            <a:r>
              <a:rPr lang="en-US" altLang="zh-CN">
                <a:ea typeface="宋体" panose="02010600030101010101" pitchFamily="2" charset="-122"/>
              </a:rPr>
              <a:t>Gotcha</a:t>
            </a:r>
          </a:p>
          <a:p>
            <a:pPr lvl="1" eaLnBrk="1" hangingPunct="1"/>
            <a:r>
              <a:rPr lang="en-US" altLang="zh-CN">
                <a:ea typeface="宋体" panose="02010600030101010101" pitchFamily="2" charset="-122"/>
              </a:rPr>
              <a:t>Cans cannot be reused</a:t>
            </a:r>
          </a:p>
          <a:p>
            <a:pPr lvl="1" eaLnBrk="1" hangingPunct="1"/>
            <a:r>
              <a:rPr lang="en-US" altLang="zh-CN">
                <a:ea typeface="宋体" panose="02010600030101010101" pitchFamily="2" charset="-122"/>
              </a:rPr>
              <a:t>Bob runs out of cans</a:t>
            </a:r>
          </a:p>
        </p:txBody>
      </p:sp>
      <p:sp>
        <p:nvSpPr>
          <p:cNvPr id="6" name="Footer Placeholder 1">
            <a:extLst>
              <a:ext uri="{FF2B5EF4-FFF2-40B4-BE49-F238E27FC236}">
                <a16:creationId xmlns:a16="http://schemas.microsoft.com/office/drawing/2014/main" id="{DD1B47D0-7D16-4816-8463-573CC70E1C9C}"/>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593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593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593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5939">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9593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9593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593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5939" grpId="0" build="p"/>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4">
            <a:extLst>
              <a:ext uri="{FF2B5EF4-FFF2-40B4-BE49-F238E27FC236}">
                <a16:creationId xmlns:a16="http://schemas.microsoft.com/office/drawing/2014/main" id="{F4CC12D9-BE2B-4990-AEE4-B377B51FE892}"/>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59AFA3A-9A88-44CD-B04B-C1274BCC3173}" type="slidenum">
              <a:rPr lang="ar-SA" altLang="zh-CN" sz="1400">
                <a:latin typeface="Comic Sans MS" panose="030F0702030302020204" pitchFamily="66" charset="0"/>
              </a:rPr>
              <a:pPr algn="r"/>
              <a:t>57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4515" name="Rectangle 2">
            <a:extLst>
              <a:ext uri="{FF2B5EF4-FFF2-40B4-BE49-F238E27FC236}">
                <a16:creationId xmlns:a16="http://schemas.microsoft.com/office/drawing/2014/main" id="{6DC65C4C-FB75-4AAE-A9AC-C013502A498F}"/>
              </a:ext>
            </a:extLst>
          </p:cNvPr>
          <p:cNvSpPr>
            <a:spLocks noGrp="1" noChangeArrowheads="1"/>
          </p:cNvSpPr>
          <p:nvPr>
            <p:ph type="title"/>
          </p:nvPr>
        </p:nvSpPr>
        <p:spPr/>
        <p:txBody>
          <a:bodyPr/>
          <a:lstStyle/>
          <a:p>
            <a:pPr eaLnBrk="1" hangingPunct="1"/>
            <a:r>
              <a:rPr lang="en-US" altLang="zh-CN">
                <a:ea typeface="宋体" panose="02010600030101010101" pitchFamily="2" charset="-122"/>
              </a:rPr>
              <a:t>Interpretation</a:t>
            </a:r>
          </a:p>
        </p:txBody>
      </p:sp>
      <p:sp>
        <p:nvSpPr>
          <p:cNvPr id="64516" name="Rectangle 3">
            <a:extLst>
              <a:ext uri="{FF2B5EF4-FFF2-40B4-BE49-F238E27FC236}">
                <a16:creationId xmlns:a16="http://schemas.microsoft.com/office/drawing/2014/main" id="{4553F030-1B38-4CA0-9153-3DD5327F9D40}"/>
              </a:ext>
            </a:extLst>
          </p:cNvPr>
          <p:cNvSpPr>
            <a:spLocks noGrp="1" noChangeArrowheads="1"/>
          </p:cNvSpPr>
          <p:nvPr>
            <p:ph idx="1"/>
          </p:nvPr>
        </p:nvSpPr>
        <p:spPr/>
        <p:txBody>
          <a:bodyPr/>
          <a:lstStyle/>
          <a:p>
            <a:pPr eaLnBrk="1" hangingPunct="1"/>
            <a:r>
              <a:rPr lang="en-US" altLang="zh-CN">
                <a:ea typeface="宋体" panose="02010600030101010101" pitchFamily="2" charset="-122"/>
              </a:rPr>
              <a:t>Cannot solve mutual exclusion with interrupts</a:t>
            </a:r>
          </a:p>
          <a:p>
            <a:pPr lvl="1" eaLnBrk="1" hangingPunct="1"/>
            <a:r>
              <a:rPr lang="en-US" altLang="zh-CN">
                <a:ea typeface="宋体" panose="02010600030101010101" pitchFamily="2" charset="-122"/>
              </a:rPr>
              <a:t>Sender sets fixed bit in receiver’s space</a:t>
            </a:r>
          </a:p>
          <a:p>
            <a:pPr lvl="1" eaLnBrk="1" hangingPunct="1"/>
            <a:r>
              <a:rPr lang="en-US" altLang="zh-CN">
                <a:ea typeface="宋体" panose="02010600030101010101" pitchFamily="2" charset="-122"/>
              </a:rPr>
              <a:t>Receiver resets bit when ready</a:t>
            </a:r>
          </a:p>
          <a:p>
            <a:pPr lvl="1" eaLnBrk="1" hangingPunct="1"/>
            <a:r>
              <a:rPr lang="en-US" altLang="zh-CN">
                <a:ea typeface="宋体" panose="02010600030101010101" pitchFamily="2" charset="-122"/>
              </a:rPr>
              <a:t>Requires unbounded number of interrupt bits</a:t>
            </a:r>
          </a:p>
        </p:txBody>
      </p:sp>
      <p:sp>
        <p:nvSpPr>
          <p:cNvPr id="6" name="Footer Placeholder 1">
            <a:extLst>
              <a:ext uri="{FF2B5EF4-FFF2-40B4-BE49-F238E27FC236}">
                <a16:creationId xmlns:a16="http://schemas.microsoft.com/office/drawing/2014/main" id="{0EA83473-D754-47FB-9B8F-865D3D2DFE4E}"/>
              </a:ext>
            </a:extLst>
          </p:cNvPr>
          <p:cNvSpPr>
            <a:spLocks noGrp="1"/>
          </p:cNvSpPr>
          <p:nvPr>
            <p:ph type="ftr" sz="quarter" idx="10"/>
          </p:nvPr>
        </p:nvSpPr>
        <p:spPr/>
        <p:txBody>
          <a:bodyPr/>
          <a:lstStyle/>
          <a:p>
            <a:r>
              <a:rPr lang="en-US"/>
              <a:t>Art of Multiprocessor Programming</a:t>
            </a:r>
          </a:p>
        </p:txBody>
      </p:sp>
    </p:spTree>
  </p:cSld>
  <p:clrMapOvr>
    <a:masterClrMapping/>
  </p:clrMapOv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3">
            <a:extLst>
              <a:ext uri="{FF2B5EF4-FFF2-40B4-BE49-F238E27FC236}">
                <a16:creationId xmlns:a16="http://schemas.microsoft.com/office/drawing/2014/main" id="{FEFD5320-9685-4C1B-9C1C-B037C4C3E2A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CD8863F-6294-4C42-AFF6-DFA8B7A334C6}" type="slidenum">
              <a:rPr lang="ar-SA" altLang="zh-CN" sz="1400">
                <a:latin typeface="Comic Sans MS" panose="030F0702030302020204" pitchFamily="66" charset="0"/>
              </a:rPr>
              <a:pPr algn="r"/>
              <a:t>58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5539" name="Rectangle 2">
            <a:extLst>
              <a:ext uri="{FF2B5EF4-FFF2-40B4-BE49-F238E27FC236}">
                <a16:creationId xmlns:a16="http://schemas.microsoft.com/office/drawing/2014/main" id="{FC4B81E8-E78B-4716-AB42-98C8BCC08B4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Flag Protocol</a:t>
            </a:r>
          </a:p>
        </p:txBody>
      </p:sp>
      <p:grpSp>
        <p:nvGrpSpPr>
          <p:cNvPr id="65540" name="Group 3">
            <a:extLst>
              <a:ext uri="{FF2B5EF4-FFF2-40B4-BE49-F238E27FC236}">
                <a16:creationId xmlns:a16="http://schemas.microsoft.com/office/drawing/2014/main" id="{C3D159B2-028D-4127-A4B7-4DB42D602627}"/>
              </a:ext>
            </a:extLst>
          </p:cNvPr>
          <p:cNvGrpSpPr>
            <a:grpSpLocks/>
          </p:cNvGrpSpPr>
          <p:nvPr/>
        </p:nvGrpSpPr>
        <p:grpSpPr bwMode="auto">
          <a:xfrm>
            <a:off x="609600" y="1885950"/>
            <a:ext cx="1447800" cy="1295400"/>
            <a:chOff x="864" y="1968"/>
            <a:chExt cx="912" cy="816"/>
          </a:xfrm>
        </p:grpSpPr>
        <p:sp>
          <p:nvSpPr>
            <p:cNvPr id="65579" name="Freeform 4">
              <a:extLst>
                <a:ext uri="{FF2B5EF4-FFF2-40B4-BE49-F238E27FC236}">
                  <a16:creationId xmlns:a16="http://schemas.microsoft.com/office/drawing/2014/main" id="{754C3050-41BF-4C5E-9695-05EEB5F1BC85}"/>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0" name="Freeform 5">
              <a:extLst>
                <a:ext uri="{FF2B5EF4-FFF2-40B4-BE49-F238E27FC236}">
                  <a16:creationId xmlns:a16="http://schemas.microsoft.com/office/drawing/2014/main" id="{175AC905-98BB-4B8F-AD27-692526A00F76}"/>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1" name="Freeform 6">
              <a:extLst>
                <a:ext uri="{FF2B5EF4-FFF2-40B4-BE49-F238E27FC236}">
                  <a16:creationId xmlns:a16="http://schemas.microsoft.com/office/drawing/2014/main" id="{AAC48E77-054C-4844-B121-895E6C19458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2" name="Freeform 7">
              <a:extLst>
                <a:ext uri="{FF2B5EF4-FFF2-40B4-BE49-F238E27FC236}">
                  <a16:creationId xmlns:a16="http://schemas.microsoft.com/office/drawing/2014/main" id="{38B02330-204D-452C-85C3-9A407A209505}"/>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3" name="Freeform 8">
              <a:extLst>
                <a:ext uri="{FF2B5EF4-FFF2-40B4-BE49-F238E27FC236}">
                  <a16:creationId xmlns:a16="http://schemas.microsoft.com/office/drawing/2014/main" id="{D8D27FB3-9542-49A8-B767-3349DEBB28CC}"/>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5584" name="Freeform 9">
              <a:extLst>
                <a:ext uri="{FF2B5EF4-FFF2-40B4-BE49-F238E27FC236}">
                  <a16:creationId xmlns:a16="http://schemas.microsoft.com/office/drawing/2014/main" id="{90E98356-52AA-4440-8879-EE6025DFABE7}"/>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5585" name="Freeform 10">
              <a:extLst>
                <a:ext uri="{FF2B5EF4-FFF2-40B4-BE49-F238E27FC236}">
                  <a16:creationId xmlns:a16="http://schemas.microsoft.com/office/drawing/2014/main" id="{8E83D6DD-8676-4C74-BA18-6DD99419AF98}"/>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5586" name="Freeform 11">
              <a:extLst>
                <a:ext uri="{FF2B5EF4-FFF2-40B4-BE49-F238E27FC236}">
                  <a16:creationId xmlns:a16="http://schemas.microsoft.com/office/drawing/2014/main" id="{6D3EDD3B-1860-4241-BA2E-47760E21E009}"/>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7" name="Freeform 12">
              <a:extLst>
                <a:ext uri="{FF2B5EF4-FFF2-40B4-BE49-F238E27FC236}">
                  <a16:creationId xmlns:a16="http://schemas.microsoft.com/office/drawing/2014/main" id="{AF2961F4-8CF6-4846-8FA4-2BF318D39C5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8" name="Freeform 13">
              <a:extLst>
                <a:ext uri="{FF2B5EF4-FFF2-40B4-BE49-F238E27FC236}">
                  <a16:creationId xmlns:a16="http://schemas.microsoft.com/office/drawing/2014/main" id="{698DE9F0-01BC-4CB3-BFB1-49E442E9FEF8}"/>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89" name="Freeform 14">
              <a:extLst>
                <a:ext uri="{FF2B5EF4-FFF2-40B4-BE49-F238E27FC236}">
                  <a16:creationId xmlns:a16="http://schemas.microsoft.com/office/drawing/2014/main" id="{74EAB7AA-B918-40C7-B2C3-657D6787102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5541" name="Group 15">
            <a:extLst>
              <a:ext uri="{FF2B5EF4-FFF2-40B4-BE49-F238E27FC236}">
                <a16:creationId xmlns:a16="http://schemas.microsoft.com/office/drawing/2014/main" id="{D53CB0BE-C05A-4D7D-BE01-7A4F6003A1CC}"/>
              </a:ext>
            </a:extLst>
          </p:cNvPr>
          <p:cNvGrpSpPr>
            <a:grpSpLocks/>
          </p:cNvGrpSpPr>
          <p:nvPr/>
        </p:nvGrpSpPr>
        <p:grpSpPr bwMode="auto">
          <a:xfrm flipH="1">
            <a:off x="7467600" y="1885950"/>
            <a:ext cx="1447800" cy="1295400"/>
            <a:chOff x="2832" y="2064"/>
            <a:chExt cx="912" cy="816"/>
          </a:xfrm>
        </p:grpSpPr>
        <p:sp>
          <p:nvSpPr>
            <p:cNvPr id="65568" name="Freeform 16">
              <a:extLst>
                <a:ext uri="{FF2B5EF4-FFF2-40B4-BE49-F238E27FC236}">
                  <a16:creationId xmlns:a16="http://schemas.microsoft.com/office/drawing/2014/main" id="{9BCE5062-4583-456B-963F-A00806E38F0C}"/>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69" name="Freeform 17">
              <a:extLst>
                <a:ext uri="{FF2B5EF4-FFF2-40B4-BE49-F238E27FC236}">
                  <a16:creationId xmlns:a16="http://schemas.microsoft.com/office/drawing/2014/main" id="{790512B3-A48E-4001-8869-940F086A0DC1}"/>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0" name="Freeform 18">
              <a:extLst>
                <a:ext uri="{FF2B5EF4-FFF2-40B4-BE49-F238E27FC236}">
                  <a16:creationId xmlns:a16="http://schemas.microsoft.com/office/drawing/2014/main" id="{93F1905F-4FC7-432F-B0C3-0810C747250B}"/>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1" name="Freeform 19">
              <a:extLst>
                <a:ext uri="{FF2B5EF4-FFF2-40B4-BE49-F238E27FC236}">
                  <a16:creationId xmlns:a16="http://schemas.microsoft.com/office/drawing/2014/main" id="{4885446D-2E6F-48BC-A8BE-D323618750D8}"/>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2" name="Freeform 20">
              <a:extLst>
                <a:ext uri="{FF2B5EF4-FFF2-40B4-BE49-F238E27FC236}">
                  <a16:creationId xmlns:a16="http://schemas.microsoft.com/office/drawing/2014/main" id="{5A7C7D81-695D-44F0-84CF-B6E1A8838C78}"/>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5573" name="Freeform 21">
              <a:extLst>
                <a:ext uri="{FF2B5EF4-FFF2-40B4-BE49-F238E27FC236}">
                  <a16:creationId xmlns:a16="http://schemas.microsoft.com/office/drawing/2014/main" id="{517F7FB0-6C54-4BBE-8BA7-90F603D55F5B}"/>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5574" name="Freeform 22">
              <a:extLst>
                <a:ext uri="{FF2B5EF4-FFF2-40B4-BE49-F238E27FC236}">
                  <a16:creationId xmlns:a16="http://schemas.microsoft.com/office/drawing/2014/main" id="{057FAC56-FDB6-4FAA-AAFB-45CC497EC1A8}"/>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5575" name="Freeform 23">
              <a:extLst>
                <a:ext uri="{FF2B5EF4-FFF2-40B4-BE49-F238E27FC236}">
                  <a16:creationId xmlns:a16="http://schemas.microsoft.com/office/drawing/2014/main" id="{FF9F41FC-B9FC-41FC-89D3-442A903AFA6D}"/>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6" name="Freeform 24">
              <a:extLst>
                <a:ext uri="{FF2B5EF4-FFF2-40B4-BE49-F238E27FC236}">
                  <a16:creationId xmlns:a16="http://schemas.microsoft.com/office/drawing/2014/main" id="{9F0E9076-1BD2-4AAD-B177-18E321DA3F0C}"/>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7" name="Freeform 25">
              <a:extLst>
                <a:ext uri="{FF2B5EF4-FFF2-40B4-BE49-F238E27FC236}">
                  <a16:creationId xmlns:a16="http://schemas.microsoft.com/office/drawing/2014/main" id="{3FB8ED28-04DC-411E-B172-729E9AE72573}"/>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5578" name="Freeform 26">
              <a:extLst>
                <a:ext uri="{FF2B5EF4-FFF2-40B4-BE49-F238E27FC236}">
                  <a16:creationId xmlns:a16="http://schemas.microsoft.com/office/drawing/2014/main" id="{613CAF7E-0086-4192-8B92-2752447DB7C2}"/>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5542" name="Oval 27">
            <a:extLst>
              <a:ext uri="{FF2B5EF4-FFF2-40B4-BE49-F238E27FC236}">
                <a16:creationId xmlns:a16="http://schemas.microsoft.com/office/drawing/2014/main" id="{6324ED83-A600-43FA-BB44-6C4F664AC9B2}"/>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5543" name="Text Box 28">
            <a:extLst>
              <a:ext uri="{FF2B5EF4-FFF2-40B4-BE49-F238E27FC236}">
                <a16:creationId xmlns:a16="http://schemas.microsoft.com/office/drawing/2014/main" id="{11F09374-96F6-4DA2-B3D0-23E23FBFA66E}"/>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65544" name="Text Box 29">
            <a:extLst>
              <a:ext uri="{FF2B5EF4-FFF2-40B4-BE49-F238E27FC236}">
                <a16:creationId xmlns:a16="http://schemas.microsoft.com/office/drawing/2014/main" id="{6CE13430-6010-475E-855D-398922B3978E}"/>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65545" name="Group 30">
            <a:extLst>
              <a:ext uri="{FF2B5EF4-FFF2-40B4-BE49-F238E27FC236}">
                <a16:creationId xmlns:a16="http://schemas.microsoft.com/office/drawing/2014/main" id="{9C61EA50-08A2-4901-B40F-F40233249B4E}"/>
              </a:ext>
            </a:extLst>
          </p:cNvPr>
          <p:cNvGrpSpPr>
            <a:grpSpLocks/>
          </p:cNvGrpSpPr>
          <p:nvPr/>
        </p:nvGrpSpPr>
        <p:grpSpPr bwMode="auto">
          <a:xfrm>
            <a:off x="3429000" y="2057400"/>
            <a:ext cx="1905000" cy="1714500"/>
            <a:chOff x="1728" y="1008"/>
            <a:chExt cx="1968" cy="2376"/>
          </a:xfrm>
        </p:grpSpPr>
        <p:sp>
          <p:nvSpPr>
            <p:cNvPr id="65565" name="AutoShape 31">
              <a:extLst>
                <a:ext uri="{FF2B5EF4-FFF2-40B4-BE49-F238E27FC236}">
                  <a16:creationId xmlns:a16="http://schemas.microsoft.com/office/drawing/2014/main" id="{B3E25004-7317-4BC0-A399-85D253B513BC}"/>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5566" name="Freeform 32">
              <a:extLst>
                <a:ext uri="{FF2B5EF4-FFF2-40B4-BE49-F238E27FC236}">
                  <a16:creationId xmlns:a16="http://schemas.microsoft.com/office/drawing/2014/main" id="{36BC137E-BF6D-4351-B10F-B58A16CE936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5567" name="Freeform 33">
              <a:extLst>
                <a:ext uri="{FF2B5EF4-FFF2-40B4-BE49-F238E27FC236}">
                  <a16:creationId xmlns:a16="http://schemas.microsoft.com/office/drawing/2014/main" id="{3747F0A7-662B-4334-A925-E296FB3A5FF8}"/>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5546" name="Group 34">
            <a:extLst>
              <a:ext uri="{FF2B5EF4-FFF2-40B4-BE49-F238E27FC236}">
                <a16:creationId xmlns:a16="http://schemas.microsoft.com/office/drawing/2014/main" id="{A6EF572A-6C51-4E19-8078-DEA77BD413D1}"/>
              </a:ext>
            </a:extLst>
          </p:cNvPr>
          <p:cNvGrpSpPr>
            <a:grpSpLocks/>
          </p:cNvGrpSpPr>
          <p:nvPr/>
        </p:nvGrpSpPr>
        <p:grpSpPr bwMode="auto">
          <a:xfrm>
            <a:off x="6553200" y="4191000"/>
            <a:ext cx="1905000" cy="1714500"/>
            <a:chOff x="1728" y="1008"/>
            <a:chExt cx="1968" cy="2376"/>
          </a:xfrm>
        </p:grpSpPr>
        <p:sp>
          <p:nvSpPr>
            <p:cNvPr id="65562" name="AutoShape 35">
              <a:extLst>
                <a:ext uri="{FF2B5EF4-FFF2-40B4-BE49-F238E27FC236}">
                  <a16:creationId xmlns:a16="http://schemas.microsoft.com/office/drawing/2014/main" id="{CD5309A4-D55C-497A-A864-B1C43CFD407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5563" name="Freeform 36">
              <a:extLst>
                <a:ext uri="{FF2B5EF4-FFF2-40B4-BE49-F238E27FC236}">
                  <a16:creationId xmlns:a16="http://schemas.microsoft.com/office/drawing/2014/main" id="{E77580D0-7E47-49D8-B65B-1FED37716C61}"/>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5564" name="Freeform 37">
              <a:extLst>
                <a:ext uri="{FF2B5EF4-FFF2-40B4-BE49-F238E27FC236}">
                  <a16:creationId xmlns:a16="http://schemas.microsoft.com/office/drawing/2014/main" id="{BC04F9BD-F1D3-4ADE-99D6-45B5A314CBE5}"/>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5547" name="Group 38">
            <a:extLst>
              <a:ext uri="{FF2B5EF4-FFF2-40B4-BE49-F238E27FC236}">
                <a16:creationId xmlns:a16="http://schemas.microsoft.com/office/drawing/2014/main" id="{0368C280-A98B-4781-A567-52AC2064E9CA}"/>
              </a:ext>
            </a:extLst>
          </p:cNvPr>
          <p:cNvGrpSpPr>
            <a:grpSpLocks/>
          </p:cNvGrpSpPr>
          <p:nvPr/>
        </p:nvGrpSpPr>
        <p:grpSpPr bwMode="auto">
          <a:xfrm>
            <a:off x="609600" y="4114800"/>
            <a:ext cx="1905000" cy="1714500"/>
            <a:chOff x="1728" y="1008"/>
            <a:chExt cx="1968" cy="2376"/>
          </a:xfrm>
        </p:grpSpPr>
        <p:sp>
          <p:nvSpPr>
            <p:cNvPr id="65559" name="AutoShape 39">
              <a:extLst>
                <a:ext uri="{FF2B5EF4-FFF2-40B4-BE49-F238E27FC236}">
                  <a16:creationId xmlns:a16="http://schemas.microsoft.com/office/drawing/2014/main" id="{6DB9057F-DA96-404D-A8FA-7F48A1DED667}"/>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5560" name="Freeform 40">
              <a:extLst>
                <a:ext uri="{FF2B5EF4-FFF2-40B4-BE49-F238E27FC236}">
                  <a16:creationId xmlns:a16="http://schemas.microsoft.com/office/drawing/2014/main" id="{7120B3BC-5F78-413D-B486-EDF13125606E}"/>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5561" name="Freeform 41">
              <a:extLst>
                <a:ext uri="{FF2B5EF4-FFF2-40B4-BE49-F238E27FC236}">
                  <a16:creationId xmlns:a16="http://schemas.microsoft.com/office/drawing/2014/main" id="{E182D411-B809-4490-ADD7-A70BC3F2D54F}"/>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5548" name="Group 42">
            <a:extLst>
              <a:ext uri="{FF2B5EF4-FFF2-40B4-BE49-F238E27FC236}">
                <a16:creationId xmlns:a16="http://schemas.microsoft.com/office/drawing/2014/main" id="{4E143A22-6002-4529-836E-EC6B168AF4BE}"/>
              </a:ext>
            </a:extLst>
          </p:cNvPr>
          <p:cNvGrpSpPr>
            <a:grpSpLocks/>
          </p:cNvGrpSpPr>
          <p:nvPr/>
        </p:nvGrpSpPr>
        <p:grpSpPr bwMode="auto">
          <a:xfrm>
            <a:off x="2057400" y="1485900"/>
            <a:ext cx="1057275" cy="1371600"/>
            <a:chOff x="1296" y="960"/>
            <a:chExt cx="666" cy="864"/>
          </a:xfrm>
        </p:grpSpPr>
        <p:sp>
          <p:nvSpPr>
            <p:cNvPr id="65555" name="Rectangle 43">
              <a:extLst>
                <a:ext uri="{FF2B5EF4-FFF2-40B4-BE49-F238E27FC236}">
                  <a16:creationId xmlns:a16="http://schemas.microsoft.com/office/drawing/2014/main" id="{79DCB4CA-5557-40B0-BF63-03EC65E4DD98}"/>
                </a:ext>
              </a:extLst>
            </p:cNvPr>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5556" name="Rectangle 44">
              <a:extLst>
                <a:ext uri="{FF2B5EF4-FFF2-40B4-BE49-F238E27FC236}">
                  <a16:creationId xmlns:a16="http://schemas.microsoft.com/office/drawing/2014/main" id="{5C3C542D-C115-4475-8B01-5A5706F3FD30}"/>
                </a:ext>
              </a:extLst>
            </p:cNvPr>
            <p:cNvSpPr>
              <a:spLocks noChangeArrowheads="1"/>
            </p:cNvSpPr>
            <p:nvPr/>
          </p:nvSpPr>
          <p:spPr bwMode="auto">
            <a:xfrm>
              <a:off x="1512" y="1050"/>
              <a:ext cx="432" cy="432"/>
            </a:xfrm>
            <a:prstGeom prst="rect">
              <a:avLst/>
            </a:prstGeom>
            <a:solidFill>
              <a:srgbClr val="FF00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5557" name="Line 45">
              <a:extLst>
                <a:ext uri="{FF2B5EF4-FFF2-40B4-BE49-F238E27FC236}">
                  <a16:creationId xmlns:a16="http://schemas.microsoft.com/office/drawing/2014/main" id="{5BC58DD6-9728-4EFC-B90D-825B5B1BBC97}"/>
                </a:ext>
              </a:extLst>
            </p:cNvPr>
            <p:cNvSpPr>
              <a:spLocks noChangeShapeType="1"/>
            </p:cNvSpPr>
            <p:nvPr/>
          </p:nvSpPr>
          <p:spPr bwMode="auto">
            <a:xfrm flipV="1">
              <a:off x="1512" y="1392"/>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8" name="Rectangle 46">
              <a:extLst>
                <a:ext uri="{FF2B5EF4-FFF2-40B4-BE49-F238E27FC236}">
                  <a16:creationId xmlns:a16="http://schemas.microsoft.com/office/drawing/2014/main" id="{17022CF9-2BBF-437E-AF9B-322FE635EE54}"/>
                </a:ext>
              </a:extLst>
            </p:cNvPr>
            <p:cNvSpPr>
              <a:spLocks noChangeArrowheads="1"/>
            </p:cNvSpPr>
            <p:nvPr/>
          </p:nvSpPr>
          <p:spPr bwMode="auto">
            <a:xfrm>
              <a:off x="1296" y="960"/>
              <a:ext cx="432" cy="432"/>
            </a:xfrm>
            <a:prstGeom prst="rect">
              <a:avLst/>
            </a:prstGeom>
            <a:solidFill>
              <a:srgbClr val="FF00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5549" name="Rectangle 48">
            <a:extLst>
              <a:ext uri="{FF2B5EF4-FFF2-40B4-BE49-F238E27FC236}">
                <a16:creationId xmlns:a16="http://schemas.microsoft.com/office/drawing/2014/main" id="{D3F6BC05-4CA3-4D06-981D-49AB87522FFB}"/>
              </a:ext>
            </a:extLst>
          </p:cNvPr>
          <p:cNvSpPr>
            <a:spLocks noChangeArrowheads="1"/>
          </p:cNvSpPr>
          <p:nvPr/>
        </p:nvSpPr>
        <p:spPr bwMode="auto">
          <a:xfrm>
            <a:off x="6867525" y="1628775"/>
            <a:ext cx="57150" cy="1228725"/>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65550" name="Group 52">
            <a:extLst>
              <a:ext uri="{FF2B5EF4-FFF2-40B4-BE49-F238E27FC236}">
                <a16:creationId xmlns:a16="http://schemas.microsoft.com/office/drawing/2014/main" id="{92C8B26D-30C1-488A-B8A6-1415395E4244}"/>
              </a:ext>
            </a:extLst>
          </p:cNvPr>
          <p:cNvGrpSpPr>
            <a:grpSpLocks/>
          </p:cNvGrpSpPr>
          <p:nvPr/>
        </p:nvGrpSpPr>
        <p:grpSpPr bwMode="auto">
          <a:xfrm>
            <a:off x="5867400" y="1485900"/>
            <a:ext cx="1028700" cy="828675"/>
            <a:chOff x="3696" y="936"/>
            <a:chExt cx="648" cy="522"/>
          </a:xfrm>
        </p:grpSpPr>
        <p:sp>
          <p:nvSpPr>
            <p:cNvPr id="65552" name="Rectangle 49">
              <a:extLst>
                <a:ext uri="{FF2B5EF4-FFF2-40B4-BE49-F238E27FC236}">
                  <a16:creationId xmlns:a16="http://schemas.microsoft.com/office/drawing/2014/main" id="{EBCD29CE-ECF8-4B92-AFB1-FABD4004C4B7}"/>
                </a:ext>
              </a:extLst>
            </p:cNvPr>
            <p:cNvSpPr>
              <a:spLocks noChangeArrowheads="1"/>
            </p:cNvSpPr>
            <p:nvPr/>
          </p:nvSpPr>
          <p:spPr bwMode="auto">
            <a:xfrm>
              <a:off x="3912" y="1026"/>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5553" name="Line 50">
              <a:extLst>
                <a:ext uri="{FF2B5EF4-FFF2-40B4-BE49-F238E27FC236}">
                  <a16:creationId xmlns:a16="http://schemas.microsoft.com/office/drawing/2014/main" id="{CCA49C83-3432-49D8-A9C2-B62819FB23F8}"/>
                </a:ext>
              </a:extLst>
            </p:cNvPr>
            <p:cNvSpPr>
              <a:spLocks noChangeShapeType="1"/>
            </p:cNvSpPr>
            <p:nvPr/>
          </p:nvSpPr>
          <p:spPr bwMode="auto">
            <a:xfrm flipV="1">
              <a:off x="3912" y="1368"/>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554" name="Rectangle 51">
              <a:extLst>
                <a:ext uri="{FF2B5EF4-FFF2-40B4-BE49-F238E27FC236}">
                  <a16:creationId xmlns:a16="http://schemas.microsoft.com/office/drawing/2014/main" id="{3162DB61-F11A-4680-BD33-AC77AD312B42}"/>
                </a:ext>
              </a:extLst>
            </p:cNvPr>
            <p:cNvSpPr>
              <a:spLocks noChangeArrowheads="1"/>
            </p:cNvSpPr>
            <p:nvPr/>
          </p:nvSpPr>
          <p:spPr bwMode="auto">
            <a:xfrm>
              <a:off x="3696" y="936"/>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54" name="Footer Placeholder 1">
            <a:extLst>
              <a:ext uri="{FF2B5EF4-FFF2-40B4-BE49-F238E27FC236}">
                <a16:creationId xmlns:a16="http://schemas.microsoft.com/office/drawing/2014/main" id="{C425431E-C689-4F45-9E37-EB48897AF776}"/>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3">
            <a:extLst>
              <a:ext uri="{FF2B5EF4-FFF2-40B4-BE49-F238E27FC236}">
                <a16:creationId xmlns:a16="http://schemas.microsoft.com/office/drawing/2014/main" id="{43E5DFA9-0389-427A-AB0D-1356489BE74B}"/>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71F61F6-5384-4E1B-B3EF-218B66BB0AA1}" type="slidenum">
              <a:rPr lang="ar-SA" altLang="zh-CN" sz="1400">
                <a:latin typeface="Comic Sans MS" panose="030F0702030302020204" pitchFamily="66" charset="0"/>
              </a:rPr>
              <a:pPr algn="r"/>
              <a:t>59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6563" name="Rectangle 2">
            <a:extLst>
              <a:ext uri="{FF2B5EF4-FFF2-40B4-BE49-F238E27FC236}">
                <a16:creationId xmlns:a16="http://schemas.microsoft.com/office/drawing/2014/main" id="{45E1B149-1569-49A1-B765-B7498828952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Alice’s Protocol (sort of)</a:t>
            </a:r>
          </a:p>
        </p:txBody>
      </p:sp>
      <p:grpSp>
        <p:nvGrpSpPr>
          <p:cNvPr id="66564" name="Group 3">
            <a:extLst>
              <a:ext uri="{FF2B5EF4-FFF2-40B4-BE49-F238E27FC236}">
                <a16:creationId xmlns:a16="http://schemas.microsoft.com/office/drawing/2014/main" id="{33332684-6045-4963-AB02-06687B93CFF4}"/>
              </a:ext>
            </a:extLst>
          </p:cNvPr>
          <p:cNvGrpSpPr>
            <a:grpSpLocks/>
          </p:cNvGrpSpPr>
          <p:nvPr/>
        </p:nvGrpSpPr>
        <p:grpSpPr bwMode="auto">
          <a:xfrm>
            <a:off x="609600" y="1885950"/>
            <a:ext cx="1447800" cy="1295400"/>
            <a:chOff x="864" y="1968"/>
            <a:chExt cx="912" cy="816"/>
          </a:xfrm>
        </p:grpSpPr>
        <p:sp>
          <p:nvSpPr>
            <p:cNvPr id="66609" name="Freeform 4">
              <a:extLst>
                <a:ext uri="{FF2B5EF4-FFF2-40B4-BE49-F238E27FC236}">
                  <a16:creationId xmlns:a16="http://schemas.microsoft.com/office/drawing/2014/main" id="{0EA5818B-30E9-4AEB-9FDD-588FC740D65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0" name="Freeform 5">
              <a:extLst>
                <a:ext uri="{FF2B5EF4-FFF2-40B4-BE49-F238E27FC236}">
                  <a16:creationId xmlns:a16="http://schemas.microsoft.com/office/drawing/2014/main" id="{C72D8795-EA70-4C6E-BEF6-A078311F8BF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1" name="Freeform 6">
              <a:extLst>
                <a:ext uri="{FF2B5EF4-FFF2-40B4-BE49-F238E27FC236}">
                  <a16:creationId xmlns:a16="http://schemas.microsoft.com/office/drawing/2014/main" id="{F8C728AA-C2B7-4DD9-B069-2BEBDBA2A2E1}"/>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2" name="Freeform 7">
              <a:extLst>
                <a:ext uri="{FF2B5EF4-FFF2-40B4-BE49-F238E27FC236}">
                  <a16:creationId xmlns:a16="http://schemas.microsoft.com/office/drawing/2014/main" id="{E6089A3C-5C1E-4507-8462-9BA188728A8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3" name="Freeform 8">
              <a:extLst>
                <a:ext uri="{FF2B5EF4-FFF2-40B4-BE49-F238E27FC236}">
                  <a16:creationId xmlns:a16="http://schemas.microsoft.com/office/drawing/2014/main" id="{06115B23-6791-4723-8A92-04DE8889C9C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6614" name="Freeform 9">
              <a:extLst>
                <a:ext uri="{FF2B5EF4-FFF2-40B4-BE49-F238E27FC236}">
                  <a16:creationId xmlns:a16="http://schemas.microsoft.com/office/drawing/2014/main" id="{2202E31D-DF92-4443-9BCE-2A3E9E61C919}"/>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6615" name="Freeform 10">
              <a:extLst>
                <a:ext uri="{FF2B5EF4-FFF2-40B4-BE49-F238E27FC236}">
                  <a16:creationId xmlns:a16="http://schemas.microsoft.com/office/drawing/2014/main" id="{2CFFD609-BAF2-4B26-9375-06793550505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6616" name="Freeform 11">
              <a:extLst>
                <a:ext uri="{FF2B5EF4-FFF2-40B4-BE49-F238E27FC236}">
                  <a16:creationId xmlns:a16="http://schemas.microsoft.com/office/drawing/2014/main" id="{11AF15E1-57D0-413C-906B-2688D65F675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7" name="Freeform 12">
              <a:extLst>
                <a:ext uri="{FF2B5EF4-FFF2-40B4-BE49-F238E27FC236}">
                  <a16:creationId xmlns:a16="http://schemas.microsoft.com/office/drawing/2014/main" id="{B9EB67A8-D185-45C2-9E41-C5FC1E323C5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8" name="Freeform 13">
              <a:extLst>
                <a:ext uri="{FF2B5EF4-FFF2-40B4-BE49-F238E27FC236}">
                  <a16:creationId xmlns:a16="http://schemas.microsoft.com/office/drawing/2014/main" id="{51AF8AF6-345C-4C9A-8602-AEF6BDF53EE7}"/>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19" name="Freeform 14">
              <a:extLst>
                <a:ext uri="{FF2B5EF4-FFF2-40B4-BE49-F238E27FC236}">
                  <a16:creationId xmlns:a16="http://schemas.microsoft.com/office/drawing/2014/main" id="{654D5140-75DC-4313-97F0-2AAE16214FD7}"/>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6565" name="Group 15">
            <a:extLst>
              <a:ext uri="{FF2B5EF4-FFF2-40B4-BE49-F238E27FC236}">
                <a16:creationId xmlns:a16="http://schemas.microsoft.com/office/drawing/2014/main" id="{A15BC6A9-9B4F-4736-88DB-B3A3E24E049F}"/>
              </a:ext>
            </a:extLst>
          </p:cNvPr>
          <p:cNvGrpSpPr>
            <a:grpSpLocks/>
          </p:cNvGrpSpPr>
          <p:nvPr/>
        </p:nvGrpSpPr>
        <p:grpSpPr bwMode="auto">
          <a:xfrm flipH="1">
            <a:off x="7467600" y="1885950"/>
            <a:ext cx="1447800" cy="1295400"/>
            <a:chOff x="2832" y="2064"/>
            <a:chExt cx="912" cy="816"/>
          </a:xfrm>
        </p:grpSpPr>
        <p:sp>
          <p:nvSpPr>
            <p:cNvPr id="66598" name="Freeform 16">
              <a:extLst>
                <a:ext uri="{FF2B5EF4-FFF2-40B4-BE49-F238E27FC236}">
                  <a16:creationId xmlns:a16="http://schemas.microsoft.com/office/drawing/2014/main" id="{46AF3A6E-28D5-4398-968E-71EC63DC5B1D}"/>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599" name="Freeform 17">
              <a:extLst>
                <a:ext uri="{FF2B5EF4-FFF2-40B4-BE49-F238E27FC236}">
                  <a16:creationId xmlns:a16="http://schemas.microsoft.com/office/drawing/2014/main" id="{DE83702E-213B-4224-8EA7-EDEF5F3F8363}"/>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0" name="Freeform 18">
              <a:extLst>
                <a:ext uri="{FF2B5EF4-FFF2-40B4-BE49-F238E27FC236}">
                  <a16:creationId xmlns:a16="http://schemas.microsoft.com/office/drawing/2014/main" id="{1546BE7D-A88E-46FE-A24E-4DCABB53CB52}"/>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1" name="Freeform 19">
              <a:extLst>
                <a:ext uri="{FF2B5EF4-FFF2-40B4-BE49-F238E27FC236}">
                  <a16:creationId xmlns:a16="http://schemas.microsoft.com/office/drawing/2014/main" id="{9ADDD509-0BF3-44F3-8AD4-DC4695A6E653}"/>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2" name="Freeform 20">
              <a:extLst>
                <a:ext uri="{FF2B5EF4-FFF2-40B4-BE49-F238E27FC236}">
                  <a16:creationId xmlns:a16="http://schemas.microsoft.com/office/drawing/2014/main" id="{459CAFCA-4882-4595-BEFE-A5F3FD1D6CC9}"/>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6603" name="Freeform 21">
              <a:extLst>
                <a:ext uri="{FF2B5EF4-FFF2-40B4-BE49-F238E27FC236}">
                  <a16:creationId xmlns:a16="http://schemas.microsoft.com/office/drawing/2014/main" id="{666F6148-99A7-4E2A-9BF7-8A5D29FF43CE}"/>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6604" name="Freeform 22">
              <a:extLst>
                <a:ext uri="{FF2B5EF4-FFF2-40B4-BE49-F238E27FC236}">
                  <a16:creationId xmlns:a16="http://schemas.microsoft.com/office/drawing/2014/main" id="{88D4E6BF-D885-40DE-8BF6-0ADE9D3D638E}"/>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6605" name="Freeform 23">
              <a:extLst>
                <a:ext uri="{FF2B5EF4-FFF2-40B4-BE49-F238E27FC236}">
                  <a16:creationId xmlns:a16="http://schemas.microsoft.com/office/drawing/2014/main" id="{A52E87AA-A73B-4E58-972E-59D6FD48E5F2}"/>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6" name="Freeform 24">
              <a:extLst>
                <a:ext uri="{FF2B5EF4-FFF2-40B4-BE49-F238E27FC236}">
                  <a16:creationId xmlns:a16="http://schemas.microsoft.com/office/drawing/2014/main" id="{11B27ACC-58DB-4B5D-BD45-0921EC0708BE}"/>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7" name="Freeform 25">
              <a:extLst>
                <a:ext uri="{FF2B5EF4-FFF2-40B4-BE49-F238E27FC236}">
                  <a16:creationId xmlns:a16="http://schemas.microsoft.com/office/drawing/2014/main" id="{972BC24D-88A1-4F5D-A3D0-2CBF7DB831DD}"/>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6608" name="Freeform 26">
              <a:extLst>
                <a:ext uri="{FF2B5EF4-FFF2-40B4-BE49-F238E27FC236}">
                  <a16:creationId xmlns:a16="http://schemas.microsoft.com/office/drawing/2014/main" id="{FB804F99-9460-481D-A072-D8A8D2172243}"/>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6566" name="Oval 27">
            <a:extLst>
              <a:ext uri="{FF2B5EF4-FFF2-40B4-BE49-F238E27FC236}">
                <a16:creationId xmlns:a16="http://schemas.microsoft.com/office/drawing/2014/main" id="{A7F85FF2-822C-4F30-B5B6-195F5FBB3F9F}"/>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67" name="Text Box 28">
            <a:extLst>
              <a:ext uri="{FF2B5EF4-FFF2-40B4-BE49-F238E27FC236}">
                <a16:creationId xmlns:a16="http://schemas.microsoft.com/office/drawing/2014/main" id="{280022ED-B4CA-49BD-AB6B-44BE828D9ED9}"/>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66568" name="Text Box 29">
            <a:extLst>
              <a:ext uri="{FF2B5EF4-FFF2-40B4-BE49-F238E27FC236}">
                <a16:creationId xmlns:a16="http://schemas.microsoft.com/office/drawing/2014/main" id="{5A7EF3E5-A276-4D2D-80FD-5E804605F543}"/>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66569" name="Group 30">
            <a:extLst>
              <a:ext uri="{FF2B5EF4-FFF2-40B4-BE49-F238E27FC236}">
                <a16:creationId xmlns:a16="http://schemas.microsoft.com/office/drawing/2014/main" id="{4596D15D-C21A-4C9A-BB7B-A0EC036538F6}"/>
              </a:ext>
            </a:extLst>
          </p:cNvPr>
          <p:cNvGrpSpPr>
            <a:grpSpLocks/>
          </p:cNvGrpSpPr>
          <p:nvPr/>
        </p:nvGrpSpPr>
        <p:grpSpPr bwMode="auto">
          <a:xfrm>
            <a:off x="2362200" y="2819400"/>
            <a:ext cx="4837113" cy="2576513"/>
            <a:chOff x="209" y="768"/>
            <a:chExt cx="5046" cy="2688"/>
          </a:xfrm>
        </p:grpSpPr>
        <p:sp>
          <p:nvSpPr>
            <p:cNvPr id="66589" name="Oval 31">
              <a:extLst>
                <a:ext uri="{FF2B5EF4-FFF2-40B4-BE49-F238E27FC236}">
                  <a16:creationId xmlns:a16="http://schemas.microsoft.com/office/drawing/2014/main" id="{E22DB043-E8FA-4104-958E-AB6CBD459410}"/>
                </a:ext>
              </a:extLst>
            </p:cNvPr>
            <p:cNvSpPr>
              <a:spLocks noChangeArrowheads="1"/>
            </p:cNvSpPr>
            <p:nvPr/>
          </p:nvSpPr>
          <p:spPr bwMode="auto">
            <a:xfrm>
              <a:off x="2122" y="2712"/>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90" name="Oval 32">
              <a:extLst>
                <a:ext uri="{FF2B5EF4-FFF2-40B4-BE49-F238E27FC236}">
                  <a16:creationId xmlns:a16="http://schemas.microsoft.com/office/drawing/2014/main" id="{766F8294-E54E-453E-8BF1-5624C95731B5}"/>
                </a:ext>
              </a:extLst>
            </p:cNvPr>
            <p:cNvSpPr>
              <a:spLocks noChangeArrowheads="1"/>
            </p:cNvSpPr>
            <p:nvPr/>
          </p:nvSpPr>
          <p:spPr bwMode="auto">
            <a:xfrm>
              <a:off x="3258" y="3120"/>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91" name="Oval 33">
              <a:extLst>
                <a:ext uri="{FF2B5EF4-FFF2-40B4-BE49-F238E27FC236}">
                  <a16:creationId xmlns:a16="http://schemas.microsoft.com/office/drawing/2014/main" id="{8B88E4D2-592E-4519-9E14-A167386666B9}"/>
                </a:ext>
              </a:extLst>
            </p:cNvPr>
            <p:cNvSpPr>
              <a:spLocks noChangeArrowheads="1"/>
            </p:cNvSpPr>
            <p:nvPr/>
          </p:nvSpPr>
          <p:spPr bwMode="auto">
            <a:xfrm>
              <a:off x="1156" y="2376"/>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92" name="Freeform 34">
              <a:extLst>
                <a:ext uri="{FF2B5EF4-FFF2-40B4-BE49-F238E27FC236}">
                  <a16:creationId xmlns:a16="http://schemas.microsoft.com/office/drawing/2014/main" id="{2B3B11FB-2E12-4044-B243-BA45206CB1AC}"/>
                </a:ext>
              </a:extLst>
            </p:cNvPr>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6593" name="Freeform 35">
              <a:extLst>
                <a:ext uri="{FF2B5EF4-FFF2-40B4-BE49-F238E27FC236}">
                  <a16:creationId xmlns:a16="http://schemas.microsoft.com/office/drawing/2014/main" id="{7FF2A8E2-3BE5-4DB7-9E2E-37EFD86FB49E}"/>
                </a:ext>
              </a:extLst>
            </p:cNvPr>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grpSp>
          <p:nvGrpSpPr>
            <p:cNvPr id="66594" name="Group 36">
              <a:extLst>
                <a:ext uri="{FF2B5EF4-FFF2-40B4-BE49-F238E27FC236}">
                  <a16:creationId xmlns:a16="http://schemas.microsoft.com/office/drawing/2014/main" id="{63B9505D-0FB0-4540-88ED-D59D3A07FAC1}"/>
                </a:ext>
              </a:extLst>
            </p:cNvPr>
            <p:cNvGrpSpPr>
              <a:grpSpLocks/>
            </p:cNvGrpSpPr>
            <p:nvPr/>
          </p:nvGrpSpPr>
          <p:grpSpPr bwMode="auto">
            <a:xfrm flipH="1">
              <a:off x="209" y="768"/>
              <a:ext cx="1475" cy="1304"/>
              <a:chOff x="3552" y="2736"/>
              <a:chExt cx="1475" cy="1304"/>
            </a:xfrm>
          </p:grpSpPr>
          <p:sp>
            <p:nvSpPr>
              <p:cNvPr id="66596" name="Freeform 37">
                <a:extLst>
                  <a:ext uri="{FF2B5EF4-FFF2-40B4-BE49-F238E27FC236}">
                    <a16:creationId xmlns:a16="http://schemas.microsoft.com/office/drawing/2014/main" id="{B830B231-712A-41DA-AC77-54C299869501}"/>
                  </a:ext>
                </a:extLst>
              </p:cNvPr>
              <p:cNvSpPr>
                <a:spLocks/>
              </p:cNvSpPr>
              <p:nvPr/>
            </p:nvSpPr>
            <p:spPr bwMode="auto">
              <a:xfrm>
                <a:off x="3552" y="2736"/>
                <a:ext cx="1475" cy="1304"/>
              </a:xfrm>
              <a:custGeom>
                <a:avLst/>
                <a:gdLst>
                  <a:gd name="T0" fmla="*/ 27 w 1728"/>
                  <a:gd name="T1" fmla="*/ 164 h 1664"/>
                  <a:gd name="T2" fmla="*/ 162 w 1728"/>
                  <a:gd name="T3" fmla="*/ 61 h 1664"/>
                  <a:gd name="T4" fmla="*/ 136 w 1728"/>
                  <a:gd name="T5" fmla="*/ 0 h 1664"/>
                  <a:gd name="T6" fmla="*/ 244 w 1728"/>
                  <a:gd name="T7" fmla="*/ 48 h 1664"/>
                  <a:gd name="T8" fmla="*/ 474 w 1728"/>
                  <a:gd name="T9" fmla="*/ 68 h 1664"/>
                  <a:gd name="T10" fmla="*/ 487 w 1728"/>
                  <a:gd name="T11" fmla="*/ 116 h 1664"/>
                  <a:gd name="T12" fmla="*/ 433 w 1728"/>
                  <a:gd name="T13" fmla="*/ 96 h 1664"/>
                  <a:gd name="T14" fmla="*/ 379 w 1728"/>
                  <a:gd name="T15" fmla="*/ 116 h 1664"/>
                  <a:gd name="T16" fmla="*/ 297 w 1728"/>
                  <a:gd name="T17" fmla="*/ 89 h 1664"/>
                  <a:gd name="T18" fmla="*/ 271 w 1728"/>
                  <a:gd name="T19" fmla="*/ 102 h 1664"/>
                  <a:gd name="T20" fmla="*/ 226 w 1728"/>
                  <a:gd name="T21" fmla="*/ 88 h 1664"/>
                  <a:gd name="T22" fmla="*/ 271 w 1728"/>
                  <a:gd name="T23" fmla="*/ 123 h 1664"/>
                  <a:gd name="T24" fmla="*/ 297 w 1728"/>
                  <a:gd name="T25" fmla="*/ 102 h 1664"/>
                  <a:gd name="T26" fmla="*/ 379 w 1728"/>
                  <a:gd name="T27" fmla="*/ 130 h 1664"/>
                  <a:gd name="T28" fmla="*/ 433 w 1728"/>
                  <a:gd name="T29" fmla="*/ 109 h 1664"/>
                  <a:gd name="T30" fmla="*/ 419 w 1728"/>
                  <a:gd name="T31" fmla="*/ 150 h 1664"/>
                  <a:gd name="T32" fmla="*/ 284 w 1728"/>
                  <a:gd name="T33" fmla="*/ 157 h 1664"/>
                  <a:gd name="T34" fmla="*/ 230 w 1728"/>
                  <a:gd name="T35" fmla="*/ 157 h 1664"/>
                  <a:gd name="T36" fmla="*/ 230 w 1728"/>
                  <a:gd name="T37" fmla="*/ 226 h 1664"/>
                  <a:gd name="T38" fmla="*/ 54 w 1728"/>
                  <a:gd name="T39" fmla="*/ 226 h 1664"/>
                  <a:gd name="T40" fmla="*/ 0 w 1728"/>
                  <a:gd name="T41" fmla="*/ 171 h 1664"/>
                  <a:gd name="T42" fmla="*/ 27 w 1728"/>
                  <a:gd name="T43" fmla="*/ 164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6597" name="Oval 38">
                <a:extLst>
                  <a:ext uri="{FF2B5EF4-FFF2-40B4-BE49-F238E27FC236}">
                    <a16:creationId xmlns:a16="http://schemas.microsoft.com/office/drawing/2014/main" id="{B6BEFDF1-2EFE-4338-A11D-4931A986A15B}"/>
                  </a:ext>
                </a:extLst>
              </p:cNvPr>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6595" name="Freeform 39">
              <a:extLst>
                <a:ext uri="{FF2B5EF4-FFF2-40B4-BE49-F238E27FC236}">
                  <a16:creationId xmlns:a16="http://schemas.microsoft.com/office/drawing/2014/main" id="{B3993624-C4E9-432A-8FD3-85E487E8684E}"/>
                </a:ext>
              </a:extLst>
            </p:cNvPr>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endParaRPr lang="zh-CN" altLang="en-US"/>
            </a:p>
          </p:txBody>
        </p:sp>
      </p:grpSp>
      <p:grpSp>
        <p:nvGrpSpPr>
          <p:cNvPr id="66570" name="Group 40">
            <a:extLst>
              <a:ext uri="{FF2B5EF4-FFF2-40B4-BE49-F238E27FC236}">
                <a16:creationId xmlns:a16="http://schemas.microsoft.com/office/drawing/2014/main" id="{C24EEFCE-EFC9-4FFE-8E8D-4435447AE8D2}"/>
              </a:ext>
            </a:extLst>
          </p:cNvPr>
          <p:cNvGrpSpPr>
            <a:grpSpLocks/>
          </p:cNvGrpSpPr>
          <p:nvPr/>
        </p:nvGrpSpPr>
        <p:grpSpPr bwMode="auto">
          <a:xfrm>
            <a:off x="3429000" y="2057400"/>
            <a:ext cx="1905000" cy="1714500"/>
            <a:chOff x="1728" y="1008"/>
            <a:chExt cx="1968" cy="2376"/>
          </a:xfrm>
        </p:grpSpPr>
        <p:sp>
          <p:nvSpPr>
            <p:cNvPr id="66586" name="AutoShape 41">
              <a:extLst>
                <a:ext uri="{FF2B5EF4-FFF2-40B4-BE49-F238E27FC236}">
                  <a16:creationId xmlns:a16="http://schemas.microsoft.com/office/drawing/2014/main" id="{EF386115-875A-41F7-B9C9-7976C2187466}"/>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6587" name="Freeform 42">
              <a:extLst>
                <a:ext uri="{FF2B5EF4-FFF2-40B4-BE49-F238E27FC236}">
                  <a16:creationId xmlns:a16="http://schemas.microsoft.com/office/drawing/2014/main" id="{0FE1B736-2A6C-4310-BF53-F8C301FAAC5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6588" name="Freeform 43">
              <a:extLst>
                <a:ext uri="{FF2B5EF4-FFF2-40B4-BE49-F238E27FC236}">
                  <a16:creationId xmlns:a16="http://schemas.microsoft.com/office/drawing/2014/main" id="{802AE609-B0E8-4AB9-A7E3-E31D15C74122}"/>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6571" name="Group 44">
            <a:extLst>
              <a:ext uri="{FF2B5EF4-FFF2-40B4-BE49-F238E27FC236}">
                <a16:creationId xmlns:a16="http://schemas.microsoft.com/office/drawing/2014/main" id="{26CEDA48-0FB3-4810-A860-93347CA45514}"/>
              </a:ext>
            </a:extLst>
          </p:cNvPr>
          <p:cNvGrpSpPr>
            <a:grpSpLocks/>
          </p:cNvGrpSpPr>
          <p:nvPr/>
        </p:nvGrpSpPr>
        <p:grpSpPr bwMode="auto">
          <a:xfrm>
            <a:off x="6553200" y="4191000"/>
            <a:ext cx="1905000" cy="1714500"/>
            <a:chOff x="1728" y="1008"/>
            <a:chExt cx="1968" cy="2376"/>
          </a:xfrm>
        </p:grpSpPr>
        <p:sp>
          <p:nvSpPr>
            <p:cNvPr id="66583" name="AutoShape 45">
              <a:extLst>
                <a:ext uri="{FF2B5EF4-FFF2-40B4-BE49-F238E27FC236}">
                  <a16:creationId xmlns:a16="http://schemas.microsoft.com/office/drawing/2014/main" id="{CA4621C5-7515-477E-9BB0-5C46FC99AAD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6584" name="Freeform 46">
              <a:extLst>
                <a:ext uri="{FF2B5EF4-FFF2-40B4-BE49-F238E27FC236}">
                  <a16:creationId xmlns:a16="http://schemas.microsoft.com/office/drawing/2014/main" id="{DBED2E9D-DC01-4A44-B0CB-ADD5C10847AB}"/>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6585" name="Freeform 47">
              <a:extLst>
                <a:ext uri="{FF2B5EF4-FFF2-40B4-BE49-F238E27FC236}">
                  <a16:creationId xmlns:a16="http://schemas.microsoft.com/office/drawing/2014/main" id="{2C0FD6CA-A0A5-4B7A-B64F-E50B2A34CBA9}"/>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6572" name="Group 48">
            <a:extLst>
              <a:ext uri="{FF2B5EF4-FFF2-40B4-BE49-F238E27FC236}">
                <a16:creationId xmlns:a16="http://schemas.microsoft.com/office/drawing/2014/main" id="{2D668DEC-C4DC-41A7-97C4-4408839B350D}"/>
              </a:ext>
            </a:extLst>
          </p:cNvPr>
          <p:cNvGrpSpPr>
            <a:grpSpLocks/>
          </p:cNvGrpSpPr>
          <p:nvPr/>
        </p:nvGrpSpPr>
        <p:grpSpPr bwMode="auto">
          <a:xfrm>
            <a:off x="609600" y="4114800"/>
            <a:ext cx="1905000" cy="1714500"/>
            <a:chOff x="1728" y="1008"/>
            <a:chExt cx="1968" cy="2376"/>
          </a:xfrm>
        </p:grpSpPr>
        <p:sp>
          <p:nvSpPr>
            <p:cNvPr id="66580" name="AutoShape 49">
              <a:extLst>
                <a:ext uri="{FF2B5EF4-FFF2-40B4-BE49-F238E27FC236}">
                  <a16:creationId xmlns:a16="http://schemas.microsoft.com/office/drawing/2014/main" id="{EEDFCBF3-DF17-4731-911A-8C1C142851B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6581" name="Freeform 50">
              <a:extLst>
                <a:ext uri="{FF2B5EF4-FFF2-40B4-BE49-F238E27FC236}">
                  <a16:creationId xmlns:a16="http://schemas.microsoft.com/office/drawing/2014/main" id="{9C184A2A-7837-4B84-BF6C-DFEA59D203B6}"/>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6582" name="Freeform 51">
              <a:extLst>
                <a:ext uri="{FF2B5EF4-FFF2-40B4-BE49-F238E27FC236}">
                  <a16:creationId xmlns:a16="http://schemas.microsoft.com/office/drawing/2014/main" id="{DF172BB1-6017-410B-AD37-10330946F06E}"/>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6573" name="Group 52">
            <a:extLst>
              <a:ext uri="{FF2B5EF4-FFF2-40B4-BE49-F238E27FC236}">
                <a16:creationId xmlns:a16="http://schemas.microsoft.com/office/drawing/2014/main" id="{F8A0DD75-343F-490F-849D-D85DE4E2CEB6}"/>
              </a:ext>
            </a:extLst>
          </p:cNvPr>
          <p:cNvGrpSpPr>
            <a:grpSpLocks/>
          </p:cNvGrpSpPr>
          <p:nvPr/>
        </p:nvGrpSpPr>
        <p:grpSpPr bwMode="auto">
          <a:xfrm>
            <a:off x="2057400" y="1524000"/>
            <a:ext cx="1057275" cy="1371600"/>
            <a:chOff x="1296" y="960"/>
            <a:chExt cx="666" cy="864"/>
          </a:xfrm>
        </p:grpSpPr>
        <p:sp>
          <p:nvSpPr>
            <p:cNvPr id="66576" name="Rectangle 53">
              <a:extLst>
                <a:ext uri="{FF2B5EF4-FFF2-40B4-BE49-F238E27FC236}">
                  <a16:creationId xmlns:a16="http://schemas.microsoft.com/office/drawing/2014/main" id="{82EA86BF-F4B8-4E27-92EA-F415CFACFED0}"/>
                </a:ext>
              </a:extLst>
            </p:cNvPr>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77" name="Rectangle 54">
              <a:extLst>
                <a:ext uri="{FF2B5EF4-FFF2-40B4-BE49-F238E27FC236}">
                  <a16:creationId xmlns:a16="http://schemas.microsoft.com/office/drawing/2014/main" id="{5DA35F88-0644-4835-BD10-F198D085FF59}"/>
                </a:ext>
              </a:extLst>
            </p:cNvPr>
            <p:cNvSpPr>
              <a:spLocks noChangeArrowheads="1"/>
            </p:cNvSpPr>
            <p:nvPr/>
          </p:nvSpPr>
          <p:spPr bwMode="auto">
            <a:xfrm>
              <a:off x="1512" y="1050"/>
              <a:ext cx="432" cy="432"/>
            </a:xfrm>
            <a:prstGeom prst="rect">
              <a:avLst/>
            </a:prstGeom>
            <a:solidFill>
              <a:srgbClr val="FF00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6578" name="Line 55">
              <a:extLst>
                <a:ext uri="{FF2B5EF4-FFF2-40B4-BE49-F238E27FC236}">
                  <a16:creationId xmlns:a16="http://schemas.microsoft.com/office/drawing/2014/main" id="{EBF670E5-C6D8-4F76-A55A-DE9F511502B3}"/>
                </a:ext>
              </a:extLst>
            </p:cNvPr>
            <p:cNvSpPr>
              <a:spLocks noChangeShapeType="1"/>
            </p:cNvSpPr>
            <p:nvPr/>
          </p:nvSpPr>
          <p:spPr bwMode="auto">
            <a:xfrm flipV="1">
              <a:off x="1512" y="1392"/>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579" name="Rectangle 56">
              <a:extLst>
                <a:ext uri="{FF2B5EF4-FFF2-40B4-BE49-F238E27FC236}">
                  <a16:creationId xmlns:a16="http://schemas.microsoft.com/office/drawing/2014/main" id="{8F7705BE-9370-4C1E-9CF7-98631084E789}"/>
                </a:ext>
              </a:extLst>
            </p:cNvPr>
            <p:cNvSpPr>
              <a:spLocks noChangeArrowheads="1"/>
            </p:cNvSpPr>
            <p:nvPr/>
          </p:nvSpPr>
          <p:spPr bwMode="auto">
            <a:xfrm>
              <a:off x="1296" y="960"/>
              <a:ext cx="432" cy="432"/>
            </a:xfrm>
            <a:prstGeom prst="rect">
              <a:avLst/>
            </a:prstGeom>
            <a:solidFill>
              <a:srgbClr val="FF00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6574" name="Rectangle 57">
            <a:extLst>
              <a:ext uri="{FF2B5EF4-FFF2-40B4-BE49-F238E27FC236}">
                <a16:creationId xmlns:a16="http://schemas.microsoft.com/office/drawing/2014/main" id="{2BEF337D-D0A7-44AA-BAC9-20F1B0F55511}"/>
              </a:ext>
            </a:extLst>
          </p:cNvPr>
          <p:cNvSpPr>
            <a:spLocks noChangeArrowheads="1"/>
          </p:cNvSpPr>
          <p:nvPr/>
        </p:nvSpPr>
        <p:spPr bwMode="auto">
          <a:xfrm>
            <a:off x="6829425" y="1676400"/>
            <a:ext cx="57150" cy="1228725"/>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0" name="Footer Placeholder 1">
            <a:extLst>
              <a:ext uri="{FF2B5EF4-FFF2-40B4-BE49-F238E27FC236}">
                <a16:creationId xmlns:a16="http://schemas.microsoft.com/office/drawing/2014/main" id="{598A6240-2440-433C-8C3A-7A1885184BC4}"/>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Footer Placeholder 1">
            <a:extLst>
              <a:ext uri="{FF2B5EF4-FFF2-40B4-BE49-F238E27FC236}">
                <a16:creationId xmlns:a16="http://schemas.microsoft.com/office/drawing/2014/main" id="{4D7D2E22-9156-45DB-893D-E935CCEE83A8}"/>
              </a:ext>
            </a:extLst>
          </p:cNvPr>
          <p:cNvSpPr>
            <a:spLocks noGrp="1"/>
          </p:cNvSpPr>
          <p:nvPr>
            <p:ph type="ftr" sz="quarter" idx="10"/>
          </p:nvPr>
        </p:nvSpPr>
        <p:spPr/>
        <p:txBody>
          <a:bodyPr/>
          <a:lstStyle/>
          <a:p>
            <a:pPr>
              <a:defRPr/>
            </a:pPr>
            <a:r>
              <a:rPr lang="en-US">
                <a:latin typeface="+mj-lt"/>
              </a:rPr>
              <a:t>Art of Multiprocessor Programming</a:t>
            </a:r>
          </a:p>
        </p:txBody>
      </p:sp>
      <p:sp>
        <p:nvSpPr>
          <p:cNvPr id="9219" name="Slide Number Placeholder 4">
            <a:extLst>
              <a:ext uri="{FF2B5EF4-FFF2-40B4-BE49-F238E27FC236}">
                <a16:creationId xmlns:a16="http://schemas.microsoft.com/office/drawing/2014/main" id="{8195F192-0483-4F86-AB35-0174E5601D27}"/>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C8B703E-2D5C-4F82-BD75-0DC463041457}" type="slidenum">
              <a:rPr lang="ar-SA" altLang="zh-CN" sz="1400"/>
              <a:pPr algn="r"/>
              <a:t>6</a:t>
            </a:fld>
            <a:endParaRPr lang="en-US" altLang="zh-CN" sz="1400">
              <a:ea typeface="宋体" panose="02010600030101010101" pitchFamily="2" charset="-122"/>
              <a:cs typeface="Arial" panose="020B0604020202020204" pitchFamily="34" charset="0"/>
            </a:endParaRPr>
          </a:p>
        </p:txBody>
      </p:sp>
      <p:sp>
        <p:nvSpPr>
          <p:cNvPr id="9220" name="Rectangle 42">
            <a:extLst>
              <a:ext uri="{FF2B5EF4-FFF2-40B4-BE49-F238E27FC236}">
                <a16:creationId xmlns:a16="http://schemas.microsoft.com/office/drawing/2014/main" id="{6E92A171-4D3E-48EB-B349-49DEA9F8226F}"/>
              </a:ext>
            </a:extLst>
          </p:cNvPr>
          <p:cNvSpPr>
            <a:spLocks noChangeArrowheads="1"/>
          </p:cNvSpPr>
          <p:nvPr/>
        </p:nvSpPr>
        <p:spPr bwMode="auto">
          <a:xfrm>
            <a:off x="3078163" y="2262188"/>
            <a:ext cx="3133725" cy="2771775"/>
          </a:xfrm>
          <a:prstGeom prst="rect">
            <a:avLst/>
          </a:prstGeom>
          <a:solidFill>
            <a:schemeClr val="fo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0245" name="Rectangle 4">
            <a:extLst>
              <a:ext uri="{FF2B5EF4-FFF2-40B4-BE49-F238E27FC236}">
                <a16:creationId xmlns:a16="http://schemas.microsoft.com/office/drawing/2014/main" id="{F4E3A9D9-0E18-490F-8ECB-0120F21C0DF3}"/>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Nearly Extinct: the Uniprocesor</a:t>
            </a:r>
          </a:p>
        </p:txBody>
      </p:sp>
      <p:grpSp>
        <p:nvGrpSpPr>
          <p:cNvPr id="10246" name="Group 5">
            <a:extLst>
              <a:ext uri="{FF2B5EF4-FFF2-40B4-BE49-F238E27FC236}">
                <a16:creationId xmlns:a16="http://schemas.microsoft.com/office/drawing/2014/main" id="{32C76240-25A9-4665-B69B-A8F2DC2090D7}"/>
              </a:ext>
            </a:extLst>
          </p:cNvPr>
          <p:cNvGrpSpPr>
            <a:grpSpLocks/>
          </p:cNvGrpSpPr>
          <p:nvPr/>
        </p:nvGrpSpPr>
        <p:grpSpPr bwMode="auto">
          <a:xfrm>
            <a:off x="4105275" y="2532063"/>
            <a:ext cx="1052513" cy="1346200"/>
            <a:chOff x="2496" y="2725"/>
            <a:chExt cx="712" cy="739"/>
          </a:xfrm>
        </p:grpSpPr>
        <p:sp>
          <p:nvSpPr>
            <p:cNvPr id="9223" name="Rectangle 6">
              <a:extLst>
                <a:ext uri="{FF2B5EF4-FFF2-40B4-BE49-F238E27FC236}">
                  <a16:creationId xmlns:a16="http://schemas.microsoft.com/office/drawing/2014/main" id="{583759F6-EFB7-4E29-9E0F-268A3F257D5E}"/>
                </a:ext>
              </a:extLst>
            </p:cNvPr>
            <p:cNvSpPr>
              <a:spLocks noChangeArrowheads="1"/>
            </p:cNvSpPr>
            <p:nvPr/>
          </p:nvSpPr>
          <p:spPr bwMode="auto">
            <a:xfrm>
              <a:off x="2592" y="3312"/>
              <a:ext cx="528" cy="144"/>
            </a:xfrm>
            <a:prstGeom prst="rect">
              <a:avLst/>
            </a:prstGeom>
            <a:solidFill>
              <a:schemeClr val="accent1"/>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9224" name="Freeform 7">
              <a:extLst>
                <a:ext uri="{FF2B5EF4-FFF2-40B4-BE49-F238E27FC236}">
                  <a16:creationId xmlns:a16="http://schemas.microsoft.com/office/drawing/2014/main" id="{FD9E6454-E2BD-4294-92FB-CB2ADB56AAC0}"/>
                </a:ext>
              </a:extLst>
            </p:cNvPr>
            <p:cNvSpPr>
              <a:spLocks/>
            </p:cNvSpPr>
            <p:nvPr/>
          </p:nvSpPr>
          <p:spPr bwMode="auto">
            <a:xfrm>
              <a:off x="2592" y="2725"/>
              <a:ext cx="528"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0251" name="Group 8">
              <a:extLst>
                <a:ext uri="{FF2B5EF4-FFF2-40B4-BE49-F238E27FC236}">
                  <a16:creationId xmlns:a16="http://schemas.microsoft.com/office/drawing/2014/main" id="{E2FBB9EB-6B56-4CE5-8427-EA0C14A8F1FB}"/>
                </a:ext>
              </a:extLst>
            </p:cNvPr>
            <p:cNvGrpSpPr>
              <a:grpSpLocks/>
            </p:cNvGrpSpPr>
            <p:nvPr/>
          </p:nvGrpSpPr>
          <p:grpSpPr bwMode="auto">
            <a:xfrm>
              <a:off x="3072" y="2832"/>
              <a:ext cx="136" cy="632"/>
              <a:chOff x="3072" y="2832"/>
              <a:chExt cx="136" cy="632"/>
            </a:xfrm>
          </p:grpSpPr>
          <p:sp>
            <p:nvSpPr>
              <p:cNvPr id="9226" name="Freeform 9">
                <a:extLst>
                  <a:ext uri="{FF2B5EF4-FFF2-40B4-BE49-F238E27FC236}">
                    <a16:creationId xmlns:a16="http://schemas.microsoft.com/office/drawing/2014/main" id="{32D34BE4-032C-401B-921C-747275D0811E}"/>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9227" name="Freeform 10">
                <a:extLst>
                  <a:ext uri="{FF2B5EF4-FFF2-40B4-BE49-F238E27FC236}">
                    <a16:creationId xmlns:a16="http://schemas.microsoft.com/office/drawing/2014/main" id="{94F4B9F0-C632-438C-BE01-42AC978B382F}"/>
                  </a:ext>
                </a:extLst>
              </p:cNvPr>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9228" name="Freeform 11">
                <a:extLst>
                  <a:ext uri="{FF2B5EF4-FFF2-40B4-BE49-F238E27FC236}">
                    <a16:creationId xmlns:a16="http://schemas.microsoft.com/office/drawing/2014/main" id="{AB193C96-4A22-4808-9D01-5241EB9BCA05}"/>
                  </a:ext>
                </a:extLst>
              </p:cNvPr>
              <p:cNvSpPr>
                <a:spLocks/>
              </p:cNvSpPr>
              <p:nvPr/>
            </p:nvSpPr>
            <p:spPr bwMode="auto">
              <a:xfrm>
                <a:off x="3072" y="2832"/>
                <a:ext cx="128"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0252" name="Group 12">
              <a:extLst>
                <a:ext uri="{FF2B5EF4-FFF2-40B4-BE49-F238E27FC236}">
                  <a16:creationId xmlns:a16="http://schemas.microsoft.com/office/drawing/2014/main" id="{4627B3F7-BA6C-45F4-8E40-3579ED340F1A}"/>
                </a:ext>
              </a:extLst>
            </p:cNvPr>
            <p:cNvGrpSpPr>
              <a:grpSpLocks/>
            </p:cNvGrpSpPr>
            <p:nvPr/>
          </p:nvGrpSpPr>
          <p:grpSpPr bwMode="auto">
            <a:xfrm flipH="1">
              <a:off x="2496" y="2832"/>
              <a:ext cx="136" cy="632"/>
              <a:chOff x="3072" y="2832"/>
              <a:chExt cx="136" cy="632"/>
            </a:xfrm>
          </p:grpSpPr>
          <p:sp>
            <p:nvSpPr>
              <p:cNvPr id="9230" name="Freeform 13">
                <a:extLst>
                  <a:ext uri="{FF2B5EF4-FFF2-40B4-BE49-F238E27FC236}">
                    <a16:creationId xmlns:a16="http://schemas.microsoft.com/office/drawing/2014/main" id="{63FB5022-9D98-4896-A467-80B2F6C4545A}"/>
                  </a:ext>
                </a:extLst>
              </p:cNvPr>
              <p:cNvSpPr>
                <a:spLocks/>
              </p:cNvSpPr>
              <p:nvPr/>
            </p:nvSpPr>
            <p:spPr bwMode="auto">
              <a:xfrm>
                <a:off x="3072" y="3120"/>
                <a:ext cx="136"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9231" name="Freeform 14">
                <a:extLst>
                  <a:ext uri="{FF2B5EF4-FFF2-40B4-BE49-F238E27FC236}">
                    <a16:creationId xmlns:a16="http://schemas.microsoft.com/office/drawing/2014/main" id="{723C8DFA-A519-44F8-8F22-03D907C32632}"/>
                  </a:ext>
                </a:extLst>
              </p:cNvPr>
              <p:cNvSpPr>
                <a:spLocks/>
              </p:cNvSpPr>
              <p:nvPr/>
            </p:nvSpPr>
            <p:spPr bwMode="auto">
              <a:xfrm>
                <a:off x="3072" y="2976"/>
                <a:ext cx="123"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9232" name="Freeform 15">
                <a:extLst>
                  <a:ext uri="{FF2B5EF4-FFF2-40B4-BE49-F238E27FC236}">
                    <a16:creationId xmlns:a16="http://schemas.microsoft.com/office/drawing/2014/main" id="{F42CBEC8-26B5-4410-8245-EE7EB0F66BDF}"/>
                  </a:ext>
                </a:extLst>
              </p:cNvPr>
              <p:cNvSpPr>
                <a:spLocks/>
              </p:cNvSpPr>
              <p:nvPr/>
            </p:nvSpPr>
            <p:spPr bwMode="auto">
              <a:xfrm>
                <a:off x="3072" y="2832"/>
                <a:ext cx="128"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sp>
        <p:nvSpPr>
          <p:cNvPr id="9233" name="Rectangle 37">
            <a:extLst>
              <a:ext uri="{FF2B5EF4-FFF2-40B4-BE49-F238E27FC236}">
                <a16:creationId xmlns:a16="http://schemas.microsoft.com/office/drawing/2014/main" id="{F95F2AB4-2F57-4038-8850-8723F1C82CF5}"/>
              </a:ext>
            </a:extLst>
          </p:cNvPr>
          <p:cNvSpPr>
            <a:spLocks noChangeArrowheads="1"/>
          </p:cNvSpPr>
          <p:nvPr/>
        </p:nvSpPr>
        <p:spPr bwMode="auto">
          <a:xfrm>
            <a:off x="3432175" y="4124325"/>
            <a:ext cx="2462213" cy="498475"/>
          </a:xfrm>
          <a:prstGeom prst="rect">
            <a:avLst/>
          </a:prstGeom>
          <a:solidFill>
            <a:schemeClr val="hlink"/>
          </a:solidFill>
          <a:ln w="38100">
            <a:solidFill>
              <a:schemeClr val="tx1"/>
            </a:solidFill>
            <a:miter lim="800000"/>
            <a:headEnd/>
            <a:tailEnd/>
          </a:ln>
        </p:spPr>
        <p:txBody>
          <a:bodyPr wrap="none" anchor="ctr"/>
          <a:lstStyle/>
          <a:p>
            <a:pPr algn="ctr" eaLnBrk="0" hangingPunct="0">
              <a:defRPr/>
            </a:pPr>
            <a:r>
              <a:rPr lang="en-US" sz="2400">
                <a:solidFill>
                  <a:schemeClr val="tx2"/>
                </a:solidFill>
                <a:latin typeface="+mj-lt"/>
              </a:rPr>
              <a:t>memory</a:t>
            </a:r>
          </a:p>
        </p:txBody>
      </p:sp>
      <p:sp>
        <p:nvSpPr>
          <p:cNvPr id="9234" name="Text Box 60">
            <a:extLst>
              <a:ext uri="{FF2B5EF4-FFF2-40B4-BE49-F238E27FC236}">
                <a16:creationId xmlns:a16="http://schemas.microsoft.com/office/drawing/2014/main" id="{F88AFE5E-23DD-4E77-9E72-D87064B68332}"/>
              </a:ext>
            </a:extLst>
          </p:cNvPr>
          <p:cNvSpPr txBox="1">
            <a:spLocks noChangeArrowheads="1"/>
          </p:cNvSpPr>
          <p:nvPr/>
        </p:nvSpPr>
        <p:spPr bwMode="auto">
          <a:xfrm>
            <a:off x="4238625" y="2870200"/>
            <a:ext cx="731838" cy="461963"/>
          </a:xfrm>
          <a:prstGeom prst="rect">
            <a:avLst/>
          </a:prstGeom>
          <a:noFill/>
          <a:ln w="9525">
            <a:noFill/>
            <a:miter lim="800000"/>
            <a:headEnd/>
            <a:tailEnd/>
          </a:ln>
        </p:spPr>
        <p:txBody>
          <a:bodyPr wrap="none">
            <a:spAutoFit/>
          </a:bodyPr>
          <a:lstStyle/>
          <a:p>
            <a:pPr algn="r" eaLnBrk="0" hangingPunct="0">
              <a:defRPr/>
            </a:pPr>
            <a:r>
              <a:rPr lang="en-US" sz="2400" b="1">
                <a:latin typeface="+mj-lt"/>
              </a:rPr>
              <a:t>cpu</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3">
            <a:extLst>
              <a:ext uri="{FF2B5EF4-FFF2-40B4-BE49-F238E27FC236}">
                <a16:creationId xmlns:a16="http://schemas.microsoft.com/office/drawing/2014/main" id="{7AA074DE-909A-45A2-BD6C-ABB72387E3B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17B9710-566A-4E3A-A05F-AE631DC86878}" type="slidenum">
              <a:rPr lang="ar-SA" altLang="zh-CN" sz="1400">
                <a:latin typeface="Comic Sans MS" panose="030F0702030302020204" pitchFamily="66" charset="0"/>
              </a:rPr>
              <a:pPr algn="r"/>
              <a:t>60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7587" name="Rectangle 2">
            <a:extLst>
              <a:ext uri="{FF2B5EF4-FFF2-40B4-BE49-F238E27FC236}">
                <a16:creationId xmlns:a16="http://schemas.microsoft.com/office/drawing/2014/main" id="{996673B1-77D4-40B3-B30C-3D45D0C6452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Bob’s Protocol (sort of)</a:t>
            </a:r>
          </a:p>
        </p:txBody>
      </p:sp>
      <p:grpSp>
        <p:nvGrpSpPr>
          <p:cNvPr id="67588" name="Group 3">
            <a:extLst>
              <a:ext uri="{FF2B5EF4-FFF2-40B4-BE49-F238E27FC236}">
                <a16:creationId xmlns:a16="http://schemas.microsoft.com/office/drawing/2014/main" id="{3158CFCB-2E43-4DD1-9A83-F1333F5386B9}"/>
              </a:ext>
            </a:extLst>
          </p:cNvPr>
          <p:cNvGrpSpPr>
            <a:grpSpLocks/>
          </p:cNvGrpSpPr>
          <p:nvPr/>
        </p:nvGrpSpPr>
        <p:grpSpPr bwMode="auto">
          <a:xfrm>
            <a:off x="609600" y="1743075"/>
            <a:ext cx="1447800" cy="1295400"/>
            <a:chOff x="864" y="1968"/>
            <a:chExt cx="912" cy="816"/>
          </a:xfrm>
        </p:grpSpPr>
        <p:sp>
          <p:nvSpPr>
            <p:cNvPr id="67631" name="Freeform 4">
              <a:extLst>
                <a:ext uri="{FF2B5EF4-FFF2-40B4-BE49-F238E27FC236}">
                  <a16:creationId xmlns:a16="http://schemas.microsoft.com/office/drawing/2014/main" id="{C66DF085-F080-41AA-B234-A6EA889EC8DD}"/>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2" name="Freeform 5">
              <a:extLst>
                <a:ext uri="{FF2B5EF4-FFF2-40B4-BE49-F238E27FC236}">
                  <a16:creationId xmlns:a16="http://schemas.microsoft.com/office/drawing/2014/main" id="{624FF005-2417-47C6-9B32-605E062D05C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3" name="Freeform 6">
              <a:extLst>
                <a:ext uri="{FF2B5EF4-FFF2-40B4-BE49-F238E27FC236}">
                  <a16:creationId xmlns:a16="http://schemas.microsoft.com/office/drawing/2014/main" id="{553D5C6F-DC75-4DED-9144-70ECBECE8E8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4" name="Freeform 7">
              <a:extLst>
                <a:ext uri="{FF2B5EF4-FFF2-40B4-BE49-F238E27FC236}">
                  <a16:creationId xmlns:a16="http://schemas.microsoft.com/office/drawing/2014/main" id="{4CE43BFA-8D38-4D5B-BFB6-778475D43BA2}"/>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5" name="Freeform 8">
              <a:extLst>
                <a:ext uri="{FF2B5EF4-FFF2-40B4-BE49-F238E27FC236}">
                  <a16:creationId xmlns:a16="http://schemas.microsoft.com/office/drawing/2014/main" id="{1C9DF8A9-A7E0-4525-A3E3-68908C377F0B}"/>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7636" name="Freeform 9">
              <a:extLst>
                <a:ext uri="{FF2B5EF4-FFF2-40B4-BE49-F238E27FC236}">
                  <a16:creationId xmlns:a16="http://schemas.microsoft.com/office/drawing/2014/main" id="{3F075A5B-5657-414E-9EE1-76CF4A837E0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7637" name="Freeform 10">
              <a:extLst>
                <a:ext uri="{FF2B5EF4-FFF2-40B4-BE49-F238E27FC236}">
                  <a16:creationId xmlns:a16="http://schemas.microsoft.com/office/drawing/2014/main" id="{F83BA9D1-EB1A-481D-8044-1EB46E2A0E7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67638" name="Freeform 11">
              <a:extLst>
                <a:ext uri="{FF2B5EF4-FFF2-40B4-BE49-F238E27FC236}">
                  <a16:creationId xmlns:a16="http://schemas.microsoft.com/office/drawing/2014/main" id="{55B285BA-5EA0-4DB2-8FED-EA245A274074}"/>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9" name="Freeform 12">
              <a:extLst>
                <a:ext uri="{FF2B5EF4-FFF2-40B4-BE49-F238E27FC236}">
                  <a16:creationId xmlns:a16="http://schemas.microsoft.com/office/drawing/2014/main" id="{4A157414-C3D5-4DD5-947A-F5D921A7E31A}"/>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40" name="Freeform 13">
              <a:extLst>
                <a:ext uri="{FF2B5EF4-FFF2-40B4-BE49-F238E27FC236}">
                  <a16:creationId xmlns:a16="http://schemas.microsoft.com/office/drawing/2014/main" id="{103D324F-2F64-4D0C-9133-30E33863581E}"/>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41" name="Freeform 14">
              <a:extLst>
                <a:ext uri="{FF2B5EF4-FFF2-40B4-BE49-F238E27FC236}">
                  <a16:creationId xmlns:a16="http://schemas.microsoft.com/office/drawing/2014/main" id="{3F0F55B2-EDA2-4200-8AD2-EC846C69492D}"/>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67589" name="Group 15">
            <a:extLst>
              <a:ext uri="{FF2B5EF4-FFF2-40B4-BE49-F238E27FC236}">
                <a16:creationId xmlns:a16="http://schemas.microsoft.com/office/drawing/2014/main" id="{A0C20910-CB1F-46AA-BB92-58A1BF11A3F6}"/>
              </a:ext>
            </a:extLst>
          </p:cNvPr>
          <p:cNvGrpSpPr>
            <a:grpSpLocks/>
          </p:cNvGrpSpPr>
          <p:nvPr/>
        </p:nvGrpSpPr>
        <p:grpSpPr bwMode="auto">
          <a:xfrm flipH="1">
            <a:off x="7467600" y="1743075"/>
            <a:ext cx="1447800" cy="1295400"/>
            <a:chOff x="2832" y="2064"/>
            <a:chExt cx="912" cy="816"/>
          </a:xfrm>
        </p:grpSpPr>
        <p:sp>
          <p:nvSpPr>
            <p:cNvPr id="67620" name="Freeform 16">
              <a:extLst>
                <a:ext uri="{FF2B5EF4-FFF2-40B4-BE49-F238E27FC236}">
                  <a16:creationId xmlns:a16="http://schemas.microsoft.com/office/drawing/2014/main" id="{F7F52CE8-837D-4983-BD88-A27E4DEA2EF5}"/>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1" name="Freeform 17">
              <a:extLst>
                <a:ext uri="{FF2B5EF4-FFF2-40B4-BE49-F238E27FC236}">
                  <a16:creationId xmlns:a16="http://schemas.microsoft.com/office/drawing/2014/main" id="{1D9BC8A7-A582-4B39-8FEF-15952A6A1ED7}"/>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2" name="Freeform 18">
              <a:extLst>
                <a:ext uri="{FF2B5EF4-FFF2-40B4-BE49-F238E27FC236}">
                  <a16:creationId xmlns:a16="http://schemas.microsoft.com/office/drawing/2014/main" id="{740EA3D0-097A-4FBD-A9A5-02041019040B}"/>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3" name="Freeform 19">
              <a:extLst>
                <a:ext uri="{FF2B5EF4-FFF2-40B4-BE49-F238E27FC236}">
                  <a16:creationId xmlns:a16="http://schemas.microsoft.com/office/drawing/2014/main" id="{5A506AAE-8DE1-42D4-93FA-68C98B96AF39}"/>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4" name="Freeform 20">
              <a:extLst>
                <a:ext uri="{FF2B5EF4-FFF2-40B4-BE49-F238E27FC236}">
                  <a16:creationId xmlns:a16="http://schemas.microsoft.com/office/drawing/2014/main" id="{30280D8D-CA1E-41B0-B7BF-FF770545959B}"/>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7625" name="Freeform 21">
              <a:extLst>
                <a:ext uri="{FF2B5EF4-FFF2-40B4-BE49-F238E27FC236}">
                  <a16:creationId xmlns:a16="http://schemas.microsoft.com/office/drawing/2014/main" id="{0DEF5B2A-40CB-438D-AEB7-57F53ECE1E6E}"/>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7626" name="Freeform 22">
              <a:extLst>
                <a:ext uri="{FF2B5EF4-FFF2-40B4-BE49-F238E27FC236}">
                  <a16:creationId xmlns:a16="http://schemas.microsoft.com/office/drawing/2014/main" id="{38B2D655-ECAB-4BCA-8882-773612D5061A}"/>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67627" name="Freeform 23">
              <a:extLst>
                <a:ext uri="{FF2B5EF4-FFF2-40B4-BE49-F238E27FC236}">
                  <a16:creationId xmlns:a16="http://schemas.microsoft.com/office/drawing/2014/main" id="{18F2878D-9346-41C3-9216-5A7B421745DE}"/>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8" name="Freeform 24">
              <a:extLst>
                <a:ext uri="{FF2B5EF4-FFF2-40B4-BE49-F238E27FC236}">
                  <a16:creationId xmlns:a16="http://schemas.microsoft.com/office/drawing/2014/main" id="{637097BD-AE9E-4C30-9959-D27A765BCF1E}"/>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29" name="Freeform 25">
              <a:extLst>
                <a:ext uri="{FF2B5EF4-FFF2-40B4-BE49-F238E27FC236}">
                  <a16:creationId xmlns:a16="http://schemas.microsoft.com/office/drawing/2014/main" id="{273C507C-039A-4875-B4DB-7969E93AC7CC}"/>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67630" name="Freeform 26">
              <a:extLst>
                <a:ext uri="{FF2B5EF4-FFF2-40B4-BE49-F238E27FC236}">
                  <a16:creationId xmlns:a16="http://schemas.microsoft.com/office/drawing/2014/main" id="{0B4A3958-7E1E-4E09-AC16-C2089BE1019A}"/>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67590" name="Oval 27">
            <a:extLst>
              <a:ext uri="{FF2B5EF4-FFF2-40B4-BE49-F238E27FC236}">
                <a16:creationId xmlns:a16="http://schemas.microsoft.com/office/drawing/2014/main" id="{1371B93D-5FE9-4B33-A875-58C936502DD3}"/>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591" name="Text Box 28">
            <a:extLst>
              <a:ext uri="{FF2B5EF4-FFF2-40B4-BE49-F238E27FC236}">
                <a16:creationId xmlns:a16="http://schemas.microsoft.com/office/drawing/2014/main" id="{75321893-D344-431C-B35E-328169206D67}"/>
              </a:ext>
            </a:extLst>
          </p:cNvPr>
          <p:cNvSpPr txBox="1">
            <a:spLocks noChangeArrowheads="1"/>
          </p:cNvSpPr>
          <p:nvPr/>
        </p:nvSpPr>
        <p:spPr bwMode="auto">
          <a:xfrm>
            <a:off x="1308100" y="2130425"/>
            <a:ext cx="44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67592" name="Text Box 29">
            <a:extLst>
              <a:ext uri="{FF2B5EF4-FFF2-40B4-BE49-F238E27FC236}">
                <a16:creationId xmlns:a16="http://schemas.microsoft.com/office/drawing/2014/main" id="{B7255131-9F57-4CF7-874A-FC4E70199679}"/>
              </a:ext>
            </a:extLst>
          </p:cNvPr>
          <p:cNvSpPr txBox="1">
            <a:spLocks noChangeArrowheads="1"/>
          </p:cNvSpPr>
          <p:nvPr/>
        </p:nvSpPr>
        <p:spPr bwMode="auto">
          <a:xfrm>
            <a:off x="7808913" y="2130425"/>
            <a:ext cx="407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67593" name="Group 30">
            <a:extLst>
              <a:ext uri="{FF2B5EF4-FFF2-40B4-BE49-F238E27FC236}">
                <a16:creationId xmlns:a16="http://schemas.microsoft.com/office/drawing/2014/main" id="{D51A6387-CBD5-47A1-9B35-DC0CBC913A75}"/>
              </a:ext>
            </a:extLst>
          </p:cNvPr>
          <p:cNvGrpSpPr>
            <a:grpSpLocks/>
          </p:cNvGrpSpPr>
          <p:nvPr/>
        </p:nvGrpSpPr>
        <p:grpSpPr bwMode="auto">
          <a:xfrm>
            <a:off x="3429000" y="2057400"/>
            <a:ext cx="1905000" cy="1714500"/>
            <a:chOff x="1728" y="1008"/>
            <a:chExt cx="1968" cy="2376"/>
          </a:xfrm>
        </p:grpSpPr>
        <p:sp>
          <p:nvSpPr>
            <p:cNvPr id="67617" name="AutoShape 31">
              <a:extLst>
                <a:ext uri="{FF2B5EF4-FFF2-40B4-BE49-F238E27FC236}">
                  <a16:creationId xmlns:a16="http://schemas.microsoft.com/office/drawing/2014/main" id="{8B4E26B6-F246-42DF-89CE-6165AC7A98D5}"/>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7618" name="Freeform 32">
              <a:extLst>
                <a:ext uri="{FF2B5EF4-FFF2-40B4-BE49-F238E27FC236}">
                  <a16:creationId xmlns:a16="http://schemas.microsoft.com/office/drawing/2014/main" id="{FF214AE5-9819-45D1-BA2C-52B59EB7F444}"/>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7619" name="Freeform 33">
              <a:extLst>
                <a:ext uri="{FF2B5EF4-FFF2-40B4-BE49-F238E27FC236}">
                  <a16:creationId xmlns:a16="http://schemas.microsoft.com/office/drawing/2014/main" id="{A506918C-F2EB-4E8B-A148-176342853498}"/>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7594" name="Group 34">
            <a:extLst>
              <a:ext uri="{FF2B5EF4-FFF2-40B4-BE49-F238E27FC236}">
                <a16:creationId xmlns:a16="http://schemas.microsoft.com/office/drawing/2014/main" id="{C9196D52-1AE2-43AA-B627-01A2C0D0F713}"/>
              </a:ext>
            </a:extLst>
          </p:cNvPr>
          <p:cNvGrpSpPr>
            <a:grpSpLocks/>
          </p:cNvGrpSpPr>
          <p:nvPr/>
        </p:nvGrpSpPr>
        <p:grpSpPr bwMode="auto">
          <a:xfrm>
            <a:off x="6553200" y="4191000"/>
            <a:ext cx="1905000" cy="1714500"/>
            <a:chOff x="1728" y="1008"/>
            <a:chExt cx="1968" cy="2376"/>
          </a:xfrm>
        </p:grpSpPr>
        <p:sp>
          <p:nvSpPr>
            <p:cNvPr id="67614" name="AutoShape 35">
              <a:extLst>
                <a:ext uri="{FF2B5EF4-FFF2-40B4-BE49-F238E27FC236}">
                  <a16:creationId xmlns:a16="http://schemas.microsoft.com/office/drawing/2014/main" id="{318A34CA-087D-4D31-98B8-F05F0708659B}"/>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7615" name="Freeform 36">
              <a:extLst>
                <a:ext uri="{FF2B5EF4-FFF2-40B4-BE49-F238E27FC236}">
                  <a16:creationId xmlns:a16="http://schemas.microsoft.com/office/drawing/2014/main" id="{6AE0B0A1-380F-4C35-A894-31DFE0CB4BA4}"/>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7616" name="Freeform 37">
              <a:extLst>
                <a:ext uri="{FF2B5EF4-FFF2-40B4-BE49-F238E27FC236}">
                  <a16:creationId xmlns:a16="http://schemas.microsoft.com/office/drawing/2014/main" id="{A8A3596F-59E2-4BFA-ADA7-8B0F0366602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7595" name="Group 38">
            <a:extLst>
              <a:ext uri="{FF2B5EF4-FFF2-40B4-BE49-F238E27FC236}">
                <a16:creationId xmlns:a16="http://schemas.microsoft.com/office/drawing/2014/main" id="{C2588015-F145-4967-8252-C57637941E38}"/>
              </a:ext>
            </a:extLst>
          </p:cNvPr>
          <p:cNvGrpSpPr>
            <a:grpSpLocks/>
          </p:cNvGrpSpPr>
          <p:nvPr/>
        </p:nvGrpSpPr>
        <p:grpSpPr bwMode="auto">
          <a:xfrm>
            <a:off x="609600" y="4114800"/>
            <a:ext cx="1905000" cy="1714500"/>
            <a:chOff x="1728" y="1008"/>
            <a:chExt cx="1968" cy="2376"/>
          </a:xfrm>
        </p:grpSpPr>
        <p:sp>
          <p:nvSpPr>
            <p:cNvPr id="67611" name="AutoShape 39">
              <a:extLst>
                <a:ext uri="{FF2B5EF4-FFF2-40B4-BE49-F238E27FC236}">
                  <a16:creationId xmlns:a16="http://schemas.microsoft.com/office/drawing/2014/main" id="{CC86798A-CB31-4E36-AC12-941EF2FB0C78}"/>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67612" name="Freeform 40">
              <a:extLst>
                <a:ext uri="{FF2B5EF4-FFF2-40B4-BE49-F238E27FC236}">
                  <a16:creationId xmlns:a16="http://schemas.microsoft.com/office/drawing/2014/main" id="{7F51517E-C4E2-452A-A45F-37C72AC47861}"/>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67613" name="Freeform 41">
              <a:extLst>
                <a:ext uri="{FF2B5EF4-FFF2-40B4-BE49-F238E27FC236}">
                  <a16:creationId xmlns:a16="http://schemas.microsoft.com/office/drawing/2014/main" id="{C24F355C-76D6-4D1D-94AB-3F790A12EE00}"/>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67596" name="Group 42">
            <a:extLst>
              <a:ext uri="{FF2B5EF4-FFF2-40B4-BE49-F238E27FC236}">
                <a16:creationId xmlns:a16="http://schemas.microsoft.com/office/drawing/2014/main" id="{0E52E2B8-100A-4494-AAD2-10D0AB9E271E}"/>
              </a:ext>
            </a:extLst>
          </p:cNvPr>
          <p:cNvGrpSpPr>
            <a:grpSpLocks/>
          </p:cNvGrpSpPr>
          <p:nvPr/>
        </p:nvGrpSpPr>
        <p:grpSpPr bwMode="auto">
          <a:xfrm>
            <a:off x="5943600" y="1704975"/>
            <a:ext cx="1057275" cy="1371600"/>
            <a:chOff x="1296" y="960"/>
            <a:chExt cx="666" cy="864"/>
          </a:xfrm>
        </p:grpSpPr>
        <p:sp>
          <p:nvSpPr>
            <p:cNvPr id="67607" name="Rectangle 43">
              <a:extLst>
                <a:ext uri="{FF2B5EF4-FFF2-40B4-BE49-F238E27FC236}">
                  <a16:creationId xmlns:a16="http://schemas.microsoft.com/office/drawing/2014/main" id="{330EF773-5F64-4CED-B898-6F3CE1930C0D}"/>
                </a:ext>
              </a:extLst>
            </p:cNvPr>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608" name="Rectangle 44">
              <a:extLst>
                <a:ext uri="{FF2B5EF4-FFF2-40B4-BE49-F238E27FC236}">
                  <a16:creationId xmlns:a16="http://schemas.microsoft.com/office/drawing/2014/main" id="{07EB1643-3567-41E4-BDE2-3C08FDAAB56D}"/>
                </a:ext>
              </a:extLst>
            </p:cNvPr>
            <p:cNvSpPr>
              <a:spLocks noChangeArrowheads="1"/>
            </p:cNvSpPr>
            <p:nvPr/>
          </p:nvSpPr>
          <p:spPr bwMode="auto">
            <a:xfrm>
              <a:off x="1512" y="1050"/>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609" name="Line 45">
              <a:extLst>
                <a:ext uri="{FF2B5EF4-FFF2-40B4-BE49-F238E27FC236}">
                  <a16:creationId xmlns:a16="http://schemas.microsoft.com/office/drawing/2014/main" id="{3A6AA956-7493-4F0A-A16A-908A1E6858EB}"/>
                </a:ext>
              </a:extLst>
            </p:cNvPr>
            <p:cNvSpPr>
              <a:spLocks noChangeShapeType="1"/>
            </p:cNvSpPr>
            <p:nvPr/>
          </p:nvSpPr>
          <p:spPr bwMode="auto">
            <a:xfrm flipV="1">
              <a:off x="1512" y="1392"/>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610" name="Rectangle 46">
              <a:extLst>
                <a:ext uri="{FF2B5EF4-FFF2-40B4-BE49-F238E27FC236}">
                  <a16:creationId xmlns:a16="http://schemas.microsoft.com/office/drawing/2014/main" id="{1639A9D7-4322-43A7-9CC3-73EA1F4BA574}"/>
                </a:ext>
              </a:extLst>
            </p:cNvPr>
            <p:cNvSpPr>
              <a:spLocks noChangeArrowheads="1"/>
            </p:cNvSpPr>
            <p:nvPr/>
          </p:nvSpPr>
          <p:spPr bwMode="auto">
            <a:xfrm>
              <a:off x="1296" y="960"/>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7597" name="Rectangle 47">
            <a:extLst>
              <a:ext uri="{FF2B5EF4-FFF2-40B4-BE49-F238E27FC236}">
                <a16:creationId xmlns:a16="http://schemas.microsoft.com/office/drawing/2014/main" id="{D83EC78A-172A-4799-A908-39F6AA35D457}"/>
              </a:ext>
            </a:extLst>
          </p:cNvPr>
          <p:cNvSpPr>
            <a:spLocks noChangeArrowheads="1"/>
          </p:cNvSpPr>
          <p:nvPr/>
        </p:nvSpPr>
        <p:spPr bwMode="auto">
          <a:xfrm>
            <a:off x="2590800" y="1776413"/>
            <a:ext cx="57150" cy="1228725"/>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598" name="Oval 48">
            <a:extLst>
              <a:ext uri="{FF2B5EF4-FFF2-40B4-BE49-F238E27FC236}">
                <a16:creationId xmlns:a16="http://schemas.microsoft.com/office/drawing/2014/main" id="{88EBC383-0913-47B2-9090-318A3A1AD530}"/>
              </a:ext>
            </a:extLst>
          </p:cNvPr>
          <p:cNvSpPr>
            <a:spLocks noChangeArrowheads="1"/>
          </p:cNvSpPr>
          <p:nvPr/>
        </p:nvSpPr>
        <p:spPr bwMode="auto">
          <a:xfrm flipH="1">
            <a:off x="4440238" y="4683125"/>
            <a:ext cx="925512" cy="32226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599" name="Oval 49">
            <a:extLst>
              <a:ext uri="{FF2B5EF4-FFF2-40B4-BE49-F238E27FC236}">
                <a16:creationId xmlns:a16="http://schemas.microsoft.com/office/drawing/2014/main" id="{81CFED01-A7EF-4D16-A2A9-225045D003C8}"/>
              </a:ext>
            </a:extLst>
          </p:cNvPr>
          <p:cNvSpPr>
            <a:spLocks noChangeArrowheads="1"/>
          </p:cNvSpPr>
          <p:nvPr/>
        </p:nvSpPr>
        <p:spPr bwMode="auto">
          <a:xfrm flipH="1">
            <a:off x="3351213" y="5073650"/>
            <a:ext cx="925512" cy="32226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600" name="Oval 50">
            <a:extLst>
              <a:ext uri="{FF2B5EF4-FFF2-40B4-BE49-F238E27FC236}">
                <a16:creationId xmlns:a16="http://schemas.microsoft.com/office/drawing/2014/main" id="{42CCD641-21EF-427A-9568-12C36FD045A6}"/>
              </a:ext>
            </a:extLst>
          </p:cNvPr>
          <p:cNvSpPr>
            <a:spLocks noChangeArrowheads="1"/>
          </p:cNvSpPr>
          <p:nvPr/>
        </p:nvSpPr>
        <p:spPr bwMode="auto">
          <a:xfrm flipH="1">
            <a:off x="5365750" y="4360863"/>
            <a:ext cx="925513" cy="322262"/>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601" name="Freeform 51">
            <a:extLst>
              <a:ext uri="{FF2B5EF4-FFF2-40B4-BE49-F238E27FC236}">
                <a16:creationId xmlns:a16="http://schemas.microsoft.com/office/drawing/2014/main" id="{DAE6134B-D029-4A42-A0D7-B997F546FF39}"/>
              </a:ext>
            </a:extLst>
          </p:cNvPr>
          <p:cNvSpPr>
            <a:spLocks/>
          </p:cNvSpPr>
          <p:nvPr/>
        </p:nvSpPr>
        <p:spPr bwMode="auto">
          <a:xfrm flipH="1">
            <a:off x="4217988" y="3556000"/>
            <a:ext cx="1852612" cy="1066800"/>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endParaRPr lang="zh-CN" altLang="en-US"/>
          </a:p>
        </p:txBody>
      </p:sp>
      <p:sp>
        <p:nvSpPr>
          <p:cNvPr id="67602" name="Freeform 52">
            <a:extLst>
              <a:ext uri="{FF2B5EF4-FFF2-40B4-BE49-F238E27FC236}">
                <a16:creationId xmlns:a16="http://schemas.microsoft.com/office/drawing/2014/main" id="{5B40DCA2-1367-44B3-BB83-CF02DDDE4A32}"/>
              </a:ext>
            </a:extLst>
          </p:cNvPr>
          <p:cNvSpPr>
            <a:spLocks/>
          </p:cNvSpPr>
          <p:nvPr/>
        </p:nvSpPr>
        <p:spPr bwMode="auto">
          <a:xfrm flipH="1">
            <a:off x="3292475" y="3903663"/>
            <a:ext cx="1851025" cy="1068387"/>
          </a:xfrm>
          <a:custGeom>
            <a:avLst/>
            <a:gdLst>
              <a:gd name="T0" fmla="*/ 0 w 1932"/>
              <a:gd name="T1" fmla="*/ 2147483647 h 1113"/>
              <a:gd name="T2" fmla="*/ 2147483647 w 1932"/>
              <a:gd name="T3" fmla="*/ 2147483647 h 1113"/>
              <a:gd name="T4" fmla="*/ 2147483647 w 1932"/>
              <a:gd name="T5" fmla="*/ 2147483647 h 1113"/>
              <a:gd name="T6" fmla="*/ 2147483647 w 1932"/>
              <a:gd name="T7" fmla="*/ 2147483647 h 1113"/>
              <a:gd name="T8" fmla="*/ 2147483647 w 1932"/>
              <a:gd name="T9" fmla="*/ 2147483647 h 1113"/>
              <a:gd name="T10" fmla="*/ 2147483647 w 1932"/>
              <a:gd name="T11" fmla="*/ 2147483647 h 1113"/>
              <a:gd name="T12" fmla="*/ 2147483647 w 1932"/>
              <a:gd name="T13" fmla="*/ 2147483647 h 1113"/>
              <a:gd name="T14" fmla="*/ 2147483647 w 1932"/>
              <a:gd name="T15" fmla="*/ 2147483647 h 1113"/>
              <a:gd name="T16" fmla="*/ 0 w 1932"/>
              <a:gd name="T17" fmla="*/ 2147483647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0000FF"/>
          </a:solidFill>
          <a:ln w="38100">
            <a:solidFill>
              <a:schemeClr val="tx1"/>
            </a:solidFill>
            <a:round/>
            <a:headEnd/>
            <a:tailEnd/>
          </a:ln>
        </p:spPr>
        <p:txBody>
          <a:bodyPr wrap="none" anchor="ctr"/>
          <a:lstStyle/>
          <a:p>
            <a:endParaRPr lang="zh-CN" altLang="en-US"/>
          </a:p>
        </p:txBody>
      </p:sp>
      <p:sp>
        <p:nvSpPr>
          <p:cNvPr id="67603" name="Freeform 53">
            <a:extLst>
              <a:ext uri="{FF2B5EF4-FFF2-40B4-BE49-F238E27FC236}">
                <a16:creationId xmlns:a16="http://schemas.microsoft.com/office/drawing/2014/main" id="{A7A23821-283C-4EC2-A0C5-192BA8218DCD}"/>
              </a:ext>
            </a:extLst>
          </p:cNvPr>
          <p:cNvSpPr>
            <a:spLocks/>
          </p:cNvSpPr>
          <p:nvPr/>
        </p:nvSpPr>
        <p:spPr bwMode="auto">
          <a:xfrm>
            <a:off x="5784850" y="2819400"/>
            <a:ext cx="1414463" cy="1249363"/>
          </a:xfrm>
          <a:custGeom>
            <a:avLst/>
            <a:gdLst>
              <a:gd name="T0" fmla="*/ 2147483647 w 1728"/>
              <a:gd name="T1" fmla="*/ 2147483647 h 1664"/>
              <a:gd name="T2" fmla="*/ 2147483647 w 1728"/>
              <a:gd name="T3" fmla="*/ 2147483647 h 1664"/>
              <a:gd name="T4" fmla="*/ 2147483647 w 1728"/>
              <a:gd name="T5" fmla="*/ 0 h 1664"/>
              <a:gd name="T6" fmla="*/ 2147483647 w 1728"/>
              <a:gd name="T7" fmla="*/ 2147483647 h 1664"/>
              <a:gd name="T8" fmla="*/ 2147483647 w 1728"/>
              <a:gd name="T9" fmla="*/ 2147483647 h 1664"/>
              <a:gd name="T10" fmla="*/ 2147483647 w 1728"/>
              <a:gd name="T11" fmla="*/ 2147483647 h 1664"/>
              <a:gd name="T12" fmla="*/ 2147483647 w 1728"/>
              <a:gd name="T13" fmla="*/ 2147483647 h 1664"/>
              <a:gd name="T14" fmla="*/ 2147483647 w 1728"/>
              <a:gd name="T15" fmla="*/ 2147483647 h 1664"/>
              <a:gd name="T16" fmla="*/ 2147483647 w 1728"/>
              <a:gd name="T17" fmla="*/ 2147483647 h 1664"/>
              <a:gd name="T18" fmla="*/ 2147483647 w 1728"/>
              <a:gd name="T19" fmla="*/ 2147483647 h 1664"/>
              <a:gd name="T20" fmla="*/ 2147483647 w 1728"/>
              <a:gd name="T21" fmla="*/ 2147483647 h 1664"/>
              <a:gd name="T22" fmla="*/ 2147483647 w 1728"/>
              <a:gd name="T23" fmla="*/ 2147483647 h 1664"/>
              <a:gd name="T24" fmla="*/ 2147483647 w 1728"/>
              <a:gd name="T25" fmla="*/ 2147483647 h 1664"/>
              <a:gd name="T26" fmla="*/ 2147483647 w 1728"/>
              <a:gd name="T27" fmla="*/ 2147483647 h 1664"/>
              <a:gd name="T28" fmla="*/ 2147483647 w 1728"/>
              <a:gd name="T29" fmla="*/ 2147483647 h 1664"/>
              <a:gd name="T30" fmla="*/ 2147483647 w 1728"/>
              <a:gd name="T31" fmla="*/ 2147483647 h 1664"/>
              <a:gd name="T32" fmla="*/ 2147483647 w 1728"/>
              <a:gd name="T33" fmla="*/ 2147483647 h 1664"/>
              <a:gd name="T34" fmla="*/ 2147483647 w 1728"/>
              <a:gd name="T35" fmla="*/ 2147483647 h 1664"/>
              <a:gd name="T36" fmla="*/ 2147483647 w 1728"/>
              <a:gd name="T37" fmla="*/ 2147483647 h 1664"/>
              <a:gd name="T38" fmla="*/ 2147483647 w 1728"/>
              <a:gd name="T39" fmla="*/ 2147483647 h 1664"/>
              <a:gd name="T40" fmla="*/ 0 w 1728"/>
              <a:gd name="T41" fmla="*/ 2147483647 h 1664"/>
              <a:gd name="T42" fmla="*/ 2147483647 w 1728"/>
              <a:gd name="T43" fmla="*/ 2147483647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0000FF"/>
          </a:solidFill>
          <a:ln w="38100">
            <a:solidFill>
              <a:schemeClr val="tx1"/>
            </a:solidFill>
            <a:round/>
            <a:headEnd/>
            <a:tailEnd/>
          </a:ln>
        </p:spPr>
        <p:txBody>
          <a:bodyPr wrap="none" anchor="ctr"/>
          <a:lstStyle/>
          <a:p>
            <a:endParaRPr lang="zh-CN" altLang="en-US"/>
          </a:p>
        </p:txBody>
      </p:sp>
      <p:sp>
        <p:nvSpPr>
          <p:cNvPr id="67604" name="Oval 54">
            <a:extLst>
              <a:ext uri="{FF2B5EF4-FFF2-40B4-BE49-F238E27FC236}">
                <a16:creationId xmlns:a16="http://schemas.microsoft.com/office/drawing/2014/main" id="{8BFAF1BA-1627-4697-A1A3-59443DBB5743}"/>
              </a:ext>
            </a:extLst>
          </p:cNvPr>
          <p:cNvSpPr>
            <a:spLocks noChangeArrowheads="1"/>
          </p:cNvSpPr>
          <p:nvPr/>
        </p:nvSpPr>
        <p:spPr bwMode="auto">
          <a:xfrm>
            <a:off x="6291263" y="3141663"/>
            <a:ext cx="117475" cy="107950"/>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67605" name="Freeform 55">
            <a:extLst>
              <a:ext uri="{FF2B5EF4-FFF2-40B4-BE49-F238E27FC236}">
                <a16:creationId xmlns:a16="http://schemas.microsoft.com/office/drawing/2014/main" id="{DAF318CF-A74A-43F9-8C09-5297EB5149E5}"/>
              </a:ext>
            </a:extLst>
          </p:cNvPr>
          <p:cNvSpPr>
            <a:spLocks/>
          </p:cNvSpPr>
          <p:nvPr/>
        </p:nvSpPr>
        <p:spPr bwMode="auto">
          <a:xfrm flipH="1">
            <a:off x="2362200" y="4016375"/>
            <a:ext cx="1779588" cy="1311275"/>
          </a:xfrm>
          <a:custGeom>
            <a:avLst/>
            <a:gdLst>
              <a:gd name="T0" fmla="*/ 2147483647 w 1856"/>
              <a:gd name="T1" fmla="*/ 2147483647 h 1367"/>
              <a:gd name="T2" fmla="*/ 2147483647 w 1856"/>
              <a:gd name="T3" fmla="*/ 2147483647 h 1367"/>
              <a:gd name="T4" fmla="*/ 2147483647 w 1856"/>
              <a:gd name="T5" fmla="*/ 2147483647 h 1367"/>
              <a:gd name="T6" fmla="*/ 2147483647 w 1856"/>
              <a:gd name="T7" fmla="*/ 2147483647 h 1367"/>
              <a:gd name="T8" fmla="*/ 2147483647 w 1856"/>
              <a:gd name="T9" fmla="*/ 2147483647 h 1367"/>
              <a:gd name="T10" fmla="*/ 2147483647 w 1856"/>
              <a:gd name="T11" fmla="*/ 2147483647 h 1367"/>
              <a:gd name="T12" fmla="*/ 2147483647 w 1856"/>
              <a:gd name="T13" fmla="*/ 2147483647 h 1367"/>
              <a:gd name="T14" fmla="*/ 2147483647 w 1856"/>
              <a:gd name="T15" fmla="*/ 2147483647 h 1367"/>
              <a:gd name="T16" fmla="*/ 2147483647 w 1856"/>
              <a:gd name="T17" fmla="*/ 21474836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0000FF"/>
          </a:solidFill>
          <a:ln w="38100">
            <a:solidFill>
              <a:schemeClr val="tx1"/>
            </a:solidFill>
            <a:round/>
            <a:headEnd/>
            <a:tailEnd/>
          </a:ln>
        </p:spPr>
        <p:txBody>
          <a:bodyPr wrap="none" anchor="ctr"/>
          <a:lstStyle/>
          <a:p>
            <a:endParaRPr lang="zh-CN" altLang="en-US"/>
          </a:p>
        </p:txBody>
      </p:sp>
      <p:sp>
        <p:nvSpPr>
          <p:cNvPr id="58" name="Footer Placeholder 1">
            <a:extLst>
              <a:ext uri="{FF2B5EF4-FFF2-40B4-BE49-F238E27FC236}">
                <a16:creationId xmlns:a16="http://schemas.microsoft.com/office/drawing/2014/main" id="{ABCA5E85-C08C-4B54-AD9B-F03F7C7CEC94}"/>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4">
            <a:extLst>
              <a:ext uri="{FF2B5EF4-FFF2-40B4-BE49-F238E27FC236}">
                <a16:creationId xmlns:a16="http://schemas.microsoft.com/office/drawing/2014/main" id="{44D7128C-E168-42A3-86AD-1F03C6AFAFE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FF6A459A-E7E1-424E-ACFC-AA7221515219}" type="slidenum">
              <a:rPr lang="ar-SA" altLang="zh-CN" sz="1400">
                <a:latin typeface="Comic Sans MS" panose="030F0702030302020204" pitchFamily="66" charset="0"/>
              </a:rPr>
              <a:pPr algn="r"/>
              <a:t>61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8611" name="Rectangle 2">
            <a:extLst>
              <a:ext uri="{FF2B5EF4-FFF2-40B4-BE49-F238E27FC236}">
                <a16:creationId xmlns:a16="http://schemas.microsoft.com/office/drawing/2014/main" id="{9F51B7DF-B0B0-4C5A-B6AC-A13AB10DBF6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Alice’s Protocol</a:t>
            </a:r>
          </a:p>
        </p:txBody>
      </p:sp>
      <p:sp>
        <p:nvSpPr>
          <p:cNvPr id="68612" name="Rectangle 3">
            <a:extLst>
              <a:ext uri="{FF2B5EF4-FFF2-40B4-BE49-F238E27FC236}">
                <a16:creationId xmlns:a16="http://schemas.microsoft.com/office/drawing/2014/main" id="{5EB12E78-6D3C-4C25-90D7-3060630F2081}"/>
              </a:ext>
            </a:extLst>
          </p:cNvPr>
          <p:cNvSpPr>
            <a:spLocks noGrp="1" noChangeArrowheads="1"/>
          </p:cNvSpPr>
          <p:nvPr>
            <p:ph type="body" idx="4294967295"/>
          </p:nvPr>
        </p:nvSpPr>
        <p:spPr/>
        <p:txBody>
          <a:bodyPr/>
          <a:lstStyle/>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Raise flag</a:t>
            </a:r>
          </a:p>
          <a:p>
            <a:pPr eaLnBrk="1" hangingPunct="1"/>
            <a:r>
              <a:rPr lang="en-US" altLang="zh-CN" dirty="0">
                <a:ea typeface="宋体" panose="02010600030101010101" pitchFamily="2" charset="-122"/>
              </a:rPr>
              <a:t>Wait until Bob’s flag is down</a:t>
            </a:r>
          </a:p>
          <a:p>
            <a:pPr eaLnBrk="1" hangingPunct="1"/>
            <a:r>
              <a:rPr lang="en-US" altLang="zh-CN" dirty="0">
                <a:ea typeface="宋体" panose="02010600030101010101" pitchFamily="2" charset="-122"/>
              </a:rPr>
              <a:t>Unleash pet</a:t>
            </a:r>
          </a:p>
          <a:p>
            <a:pPr eaLnBrk="1" hangingPunct="1"/>
            <a:r>
              <a:rPr lang="en-US" altLang="zh-CN" dirty="0">
                <a:ea typeface="宋体" panose="02010600030101010101" pitchFamily="2" charset="-122"/>
              </a:rPr>
              <a:t>Lower flag when pet returns</a:t>
            </a:r>
          </a:p>
        </p:txBody>
      </p:sp>
      <p:sp>
        <p:nvSpPr>
          <p:cNvPr id="6" name="Footer Placeholder 1">
            <a:extLst>
              <a:ext uri="{FF2B5EF4-FFF2-40B4-BE49-F238E27FC236}">
                <a16:creationId xmlns:a16="http://schemas.microsoft.com/office/drawing/2014/main" id="{2202E66B-4CED-4D62-BA5A-18A9AC0C2AF9}"/>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95DD8AE4-23CE-4E20-8167-8C1B3536716A}"/>
              </a:ext>
            </a:extLst>
          </p:cNvPr>
          <p:cNvSpPr>
            <a:spLocks noGrp="1"/>
          </p:cNvSpPr>
          <p:nvPr>
            <p:ph type="ftr" sz="quarter" idx="10"/>
          </p:nvPr>
        </p:nvSpPr>
        <p:spPr/>
        <p:txBody>
          <a:bodyPr/>
          <a:lstStyle/>
          <a:p>
            <a:pPr>
              <a:defRPr/>
            </a:pPr>
            <a:r>
              <a:rPr lang="en-US">
                <a:latin typeface="+mj-lt"/>
              </a:rPr>
              <a:t>Art of Multiprocessor Programming</a:t>
            </a:r>
          </a:p>
        </p:txBody>
      </p:sp>
      <p:sp>
        <p:nvSpPr>
          <p:cNvPr id="69635" name="Slide Number Placeholder 4">
            <a:extLst>
              <a:ext uri="{FF2B5EF4-FFF2-40B4-BE49-F238E27FC236}">
                <a16:creationId xmlns:a16="http://schemas.microsoft.com/office/drawing/2014/main" id="{8A1CCD92-F2F1-4B4D-A93B-E8C600A041A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C3BB3EB-716E-4420-9980-34A918300577}" type="slidenum">
              <a:rPr lang="ar-SA" altLang="zh-CN" sz="1400">
                <a:latin typeface="Comic Sans MS" panose="030F0702030302020204" pitchFamily="66" charset="0"/>
              </a:rPr>
              <a:pPr algn="r"/>
              <a:t>62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9636" name="Rectangle 2">
            <a:extLst>
              <a:ext uri="{FF2B5EF4-FFF2-40B4-BE49-F238E27FC236}">
                <a16:creationId xmlns:a16="http://schemas.microsoft.com/office/drawing/2014/main" id="{41E52276-BB72-4FA2-83E8-E5B85BACEE5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Bob’s Protocol</a:t>
            </a:r>
            <a:endParaRPr lang="en-US" altLang="zh-CN" sz="3200">
              <a:ea typeface="宋体" panose="02010600030101010101" pitchFamily="2" charset="-122"/>
            </a:endParaRPr>
          </a:p>
        </p:txBody>
      </p:sp>
      <p:sp>
        <p:nvSpPr>
          <p:cNvPr id="69637" name="Rectangle 3">
            <a:extLst>
              <a:ext uri="{FF2B5EF4-FFF2-40B4-BE49-F238E27FC236}">
                <a16:creationId xmlns:a16="http://schemas.microsoft.com/office/drawing/2014/main" id="{BDFD3768-9EFE-4595-9570-8680E272DC1E}"/>
              </a:ext>
            </a:extLst>
          </p:cNvPr>
          <p:cNvSpPr>
            <a:spLocks noGrp="1" noChangeArrowheads="1"/>
          </p:cNvSpPr>
          <p:nvPr>
            <p:ph type="body" idx="4294967295"/>
          </p:nvPr>
        </p:nvSpPr>
        <p:spPr/>
        <p:txBody>
          <a:bodyPr/>
          <a:lstStyle/>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Raise flag</a:t>
            </a:r>
          </a:p>
          <a:p>
            <a:pPr eaLnBrk="1" hangingPunct="1"/>
            <a:r>
              <a:rPr lang="en-US" altLang="zh-CN" dirty="0">
                <a:ea typeface="宋体" panose="02010600030101010101" pitchFamily="2" charset="-122"/>
              </a:rPr>
              <a:t>Wait until Alice’s flag is down</a:t>
            </a:r>
          </a:p>
          <a:p>
            <a:pPr eaLnBrk="1" hangingPunct="1"/>
            <a:r>
              <a:rPr lang="en-US" altLang="zh-CN" dirty="0">
                <a:ea typeface="宋体" panose="02010600030101010101" pitchFamily="2" charset="-122"/>
              </a:rPr>
              <a:t>Unleash pet</a:t>
            </a:r>
          </a:p>
          <a:p>
            <a:pPr eaLnBrk="1" hangingPunct="1"/>
            <a:r>
              <a:rPr lang="en-US" altLang="zh-CN" dirty="0">
                <a:ea typeface="宋体" panose="02010600030101010101" pitchFamily="2" charset="-122"/>
              </a:rPr>
              <a:t>Lower flag when pet returns</a:t>
            </a:r>
          </a:p>
        </p:txBody>
      </p:sp>
    </p:spTree>
    <p:extLst>
      <p:ext uri="{BB962C8B-B14F-4D97-AF65-F5344CB8AC3E}">
        <p14:creationId xmlns:p14="http://schemas.microsoft.com/office/powerpoint/2010/main" val="3555707903"/>
      </p:ext>
    </p:extLst>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95DD8AE4-23CE-4E20-8167-8C1B3536716A}"/>
              </a:ext>
            </a:extLst>
          </p:cNvPr>
          <p:cNvSpPr>
            <a:spLocks noGrp="1"/>
          </p:cNvSpPr>
          <p:nvPr>
            <p:ph type="ftr" sz="quarter" idx="10"/>
          </p:nvPr>
        </p:nvSpPr>
        <p:spPr/>
        <p:txBody>
          <a:bodyPr/>
          <a:lstStyle/>
          <a:p>
            <a:pPr>
              <a:defRPr/>
            </a:pPr>
            <a:r>
              <a:rPr lang="en-US">
                <a:latin typeface="+mj-lt"/>
              </a:rPr>
              <a:t>Art of Multiprocessor Programming</a:t>
            </a:r>
          </a:p>
        </p:txBody>
      </p:sp>
      <p:sp>
        <p:nvSpPr>
          <p:cNvPr id="69635" name="Slide Number Placeholder 4">
            <a:extLst>
              <a:ext uri="{FF2B5EF4-FFF2-40B4-BE49-F238E27FC236}">
                <a16:creationId xmlns:a16="http://schemas.microsoft.com/office/drawing/2014/main" id="{8A1CCD92-F2F1-4B4D-A93B-E8C600A041A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C3BB3EB-716E-4420-9980-34A918300577}" type="slidenum">
              <a:rPr lang="ar-SA" altLang="zh-CN" sz="1400">
                <a:latin typeface="Comic Sans MS" panose="030F0702030302020204" pitchFamily="66" charset="0"/>
              </a:rPr>
              <a:pPr algn="r"/>
              <a:t>63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69636" name="Rectangle 2">
            <a:extLst>
              <a:ext uri="{FF2B5EF4-FFF2-40B4-BE49-F238E27FC236}">
                <a16:creationId xmlns:a16="http://schemas.microsoft.com/office/drawing/2014/main" id="{41E52276-BB72-4FA2-83E8-E5B85BACEE59}"/>
              </a:ext>
            </a:extLst>
          </p:cNvPr>
          <p:cNvSpPr>
            <a:spLocks noGrp="1" noChangeArrowheads="1"/>
          </p:cNvSpPr>
          <p:nvPr>
            <p:ph type="title" idx="4294967295"/>
          </p:nvPr>
        </p:nvSpPr>
        <p:spPr/>
        <p:txBody>
          <a:bodyPr/>
          <a:lstStyle/>
          <a:p>
            <a:pPr eaLnBrk="1" hangingPunct="1"/>
            <a:r>
              <a:rPr lang="en-US" altLang="zh-CN" dirty="0">
                <a:ea typeface="宋体" panose="02010600030101010101" pitchFamily="2" charset="-122"/>
              </a:rPr>
              <a:t>Deadlock</a:t>
            </a:r>
            <a:endParaRPr lang="en-US" altLang="zh-CN" sz="3200" dirty="0">
              <a:ea typeface="宋体" panose="02010600030101010101" pitchFamily="2" charset="-122"/>
            </a:endParaRPr>
          </a:p>
        </p:txBody>
      </p:sp>
      <p:sp>
        <p:nvSpPr>
          <p:cNvPr id="69637" name="Rectangle 3">
            <a:extLst>
              <a:ext uri="{FF2B5EF4-FFF2-40B4-BE49-F238E27FC236}">
                <a16:creationId xmlns:a16="http://schemas.microsoft.com/office/drawing/2014/main" id="{BDFD3768-9EFE-4595-9570-8680E272DC1E}"/>
              </a:ext>
            </a:extLst>
          </p:cNvPr>
          <p:cNvSpPr>
            <a:spLocks noGrp="1" noChangeArrowheads="1"/>
          </p:cNvSpPr>
          <p:nvPr>
            <p:ph type="body" idx="4294967295"/>
          </p:nvPr>
        </p:nvSpPr>
        <p:spPr/>
        <p:txBody>
          <a:bodyPr/>
          <a:lstStyle/>
          <a:p>
            <a:pPr eaLnBrk="1" hangingPunct="1"/>
            <a:endParaRPr lang="en-US" altLang="zh-CN" dirty="0">
              <a:ea typeface="宋体" panose="02010600030101010101" pitchFamily="2" charset="-122"/>
            </a:endParaRPr>
          </a:p>
          <a:p>
            <a:pPr eaLnBrk="1" hangingPunct="1"/>
            <a:r>
              <a:rPr lang="en-US" altLang="zh-CN" dirty="0">
                <a:ea typeface="宋体" panose="02010600030101010101" pitchFamily="2" charset="-122"/>
              </a:rPr>
              <a:t>Alice raises flag</a:t>
            </a:r>
          </a:p>
          <a:p>
            <a:pPr eaLnBrk="1" hangingPunct="1"/>
            <a:r>
              <a:rPr lang="en-US" altLang="zh-CN" dirty="0">
                <a:ea typeface="宋体" panose="02010600030101010101" pitchFamily="2" charset="-122"/>
              </a:rPr>
              <a:t>Bob raises flag</a:t>
            </a:r>
          </a:p>
          <a:p>
            <a:pPr eaLnBrk="1" hangingPunct="1"/>
            <a:r>
              <a:rPr lang="en-US" altLang="zh-CN" dirty="0">
                <a:ea typeface="宋体" panose="02010600030101010101" pitchFamily="2" charset="-122"/>
              </a:rPr>
              <a:t>Alice waits until Bob’s flag is down </a:t>
            </a:r>
          </a:p>
          <a:p>
            <a:pPr eaLnBrk="1" hangingPunct="1"/>
            <a:r>
              <a:rPr lang="en-US" altLang="zh-CN" dirty="0">
                <a:ea typeface="宋体" panose="02010600030101010101" pitchFamily="2" charset="-122"/>
              </a:rPr>
              <a:t>Bob waits until Alice’s flag is down</a:t>
            </a:r>
          </a:p>
        </p:txBody>
      </p:sp>
      <p:sp>
        <p:nvSpPr>
          <p:cNvPr id="130054" name="Text Box 4">
            <a:extLst>
              <a:ext uri="{FF2B5EF4-FFF2-40B4-BE49-F238E27FC236}">
                <a16:creationId xmlns:a16="http://schemas.microsoft.com/office/drawing/2014/main" id="{3406B49E-12B1-4C74-9426-872D28DA1D86}"/>
              </a:ext>
            </a:extLst>
          </p:cNvPr>
          <p:cNvSpPr txBox="1">
            <a:spLocks noChangeArrowheads="1"/>
          </p:cNvSpPr>
          <p:nvPr/>
        </p:nvSpPr>
        <p:spPr bwMode="auto">
          <a:xfrm rot="18676327">
            <a:off x="6150773" y="4355555"/>
            <a:ext cx="2100255" cy="769441"/>
          </a:xfrm>
          <a:prstGeom prst="rect">
            <a:avLst/>
          </a:prstGeom>
          <a:noFill/>
          <a:ln w="28575">
            <a:solidFill>
              <a:srgbClr val="FF3300"/>
            </a:solidFill>
            <a:miter lim="800000"/>
            <a:headEnd/>
            <a:tailEnd/>
          </a:ln>
        </p:spPr>
        <p:txBody>
          <a:bodyPr wrap="none">
            <a:spAutoFit/>
          </a:bodyPr>
          <a:lstStyle/>
          <a:p>
            <a:pPr algn="ctr" eaLnBrk="0" hangingPunct="0">
              <a:defRPr/>
            </a:pPr>
            <a:r>
              <a:rPr lang="en-US" sz="4400" dirty="0">
                <a:solidFill>
                  <a:srgbClr val="FF3300"/>
                </a:solidFill>
                <a:latin typeface="+mj-lt"/>
              </a:rPr>
              <a:t>danger!</a:t>
            </a:r>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4">
            <a:extLst>
              <a:ext uri="{FF2B5EF4-FFF2-40B4-BE49-F238E27FC236}">
                <a16:creationId xmlns:a16="http://schemas.microsoft.com/office/drawing/2014/main" id="{76AF0E1A-334E-4A73-B4FD-B50F361E3077}"/>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51C2FED-6AA9-405E-83F3-1249F7731125}" type="slidenum">
              <a:rPr lang="ar-SA" altLang="zh-CN" sz="1400">
                <a:latin typeface="Comic Sans MS" panose="030F0702030302020204" pitchFamily="66" charset="0"/>
              </a:rPr>
              <a:pPr algn="r"/>
              <a:t>64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0659" name="Rectangle 2">
            <a:extLst>
              <a:ext uri="{FF2B5EF4-FFF2-40B4-BE49-F238E27FC236}">
                <a16:creationId xmlns:a16="http://schemas.microsoft.com/office/drawing/2014/main" id="{FC771CB4-A878-4ED0-8401-797399BDE98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Bob’s Protocol </a:t>
            </a:r>
            <a:r>
              <a:rPr lang="en-US" altLang="zh-CN" sz="3200">
                <a:ea typeface="宋体" panose="02010600030101010101" pitchFamily="2" charset="-122"/>
              </a:rPr>
              <a:t>(2</a:t>
            </a:r>
            <a:r>
              <a:rPr lang="en-US" altLang="zh-CN" sz="3200" baseline="30000">
                <a:ea typeface="宋体" panose="02010600030101010101" pitchFamily="2" charset="-122"/>
              </a:rPr>
              <a:t>nd</a:t>
            </a:r>
            <a:r>
              <a:rPr lang="en-US" altLang="zh-CN" sz="3200">
                <a:ea typeface="宋体" panose="02010600030101010101" pitchFamily="2" charset="-122"/>
              </a:rPr>
              <a:t> try)</a:t>
            </a:r>
          </a:p>
        </p:txBody>
      </p:sp>
      <p:sp>
        <p:nvSpPr>
          <p:cNvPr id="70660" name="Rectangle 3">
            <a:extLst>
              <a:ext uri="{FF2B5EF4-FFF2-40B4-BE49-F238E27FC236}">
                <a16:creationId xmlns:a16="http://schemas.microsoft.com/office/drawing/2014/main" id="{E0CD285A-311D-4E3B-B83C-0A03C31FE076}"/>
              </a:ext>
            </a:extLst>
          </p:cNvPr>
          <p:cNvSpPr>
            <a:spLocks noGrp="1" noChangeArrowheads="1"/>
          </p:cNvSpPr>
          <p:nvPr>
            <p:ph type="body" idx="4294967295"/>
          </p:nvPr>
        </p:nvSpPr>
        <p:spPr/>
        <p:txBody>
          <a:bodyPr/>
          <a:lstStyle/>
          <a:p>
            <a:pPr eaLnBrk="1" hangingPunct="1">
              <a:lnSpc>
                <a:spcPct val="90000"/>
              </a:lnSpc>
            </a:pPr>
            <a:endParaRPr lang="en-US" altLang="zh-CN">
              <a:ea typeface="宋体" panose="02010600030101010101" pitchFamily="2" charset="-122"/>
            </a:endParaRPr>
          </a:p>
          <a:p>
            <a:pPr eaLnBrk="1" hangingPunct="1">
              <a:lnSpc>
                <a:spcPct val="90000"/>
              </a:lnSpc>
            </a:pPr>
            <a:r>
              <a:rPr lang="en-US" altLang="zh-CN">
                <a:ea typeface="宋体" panose="02010600030101010101" pitchFamily="2" charset="-122"/>
              </a:rPr>
              <a:t>Raise flag</a:t>
            </a:r>
          </a:p>
          <a:p>
            <a:pPr eaLnBrk="1" hangingPunct="1">
              <a:lnSpc>
                <a:spcPct val="90000"/>
              </a:lnSpc>
            </a:pPr>
            <a:r>
              <a:rPr lang="en-US" altLang="zh-CN">
                <a:ea typeface="宋体" panose="02010600030101010101" pitchFamily="2" charset="-122"/>
              </a:rPr>
              <a:t>While Alice’s flag is up</a:t>
            </a:r>
          </a:p>
          <a:p>
            <a:pPr lvl="1" eaLnBrk="1" hangingPunct="1">
              <a:lnSpc>
                <a:spcPct val="90000"/>
              </a:lnSpc>
            </a:pPr>
            <a:r>
              <a:rPr lang="en-US" altLang="zh-CN">
                <a:ea typeface="宋体" panose="02010600030101010101" pitchFamily="2" charset="-122"/>
              </a:rPr>
              <a:t>Lower flag</a:t>
            </a:r>
          </a:p>
          <a:p>
            <a:pPr lvl="1" eaLnBrk="1" hangingPunct="1">
              <a:lnSpc>
                <a:spcPct val="90000"/>
              </a:lnSpc>
            </a:pPr>
            <a:r>
              <a:rPr lang="en-US" altLang="zh-CN">
                <a:ea typeface="宋体" panose="02010600030101010101" pitchFamily="2" charset="-122"/>
              </a:rPr>
              <a:t>Wait for Alice’s flag to go down</a:t>
            </a:r>
          </a:p>
          <a:p>
            <a:pPr lvl="1" eaLnBrk="1" hangingPunct="1">
              <a:lnSpc>
                <a:spcPct val="90000"/>
              </a:lnSpc>
            </a:pPr>
            <a:r>
              <a:rPr lang="en-US" altLang="zh-CN">
                <a:ea typeface="宋体" panose="02010600030101010101" pitchFamily="2" charset="-122"/>
              </a:rPr>
              <a:t>Raise flag</a:t>
            </a:r>
          </a:p>
          <a:p>
            <a:pPr eaLnBrk="1" hangingPunct="1">
              <a:lnSpc>
                <a:spcPct val="90000"/>
              </a:lnSpc>
            </a:pPr>
            <a:r>
              <a:rPr lang="en-US" altLang="zh-CN">
                <a:ea typeface="宋体" panose="02010600030101010101" pitchFamily="2" charset="-122"/>
              </a:rPr>
              <a:t>Unleash pet</a:t>
            </a:r>
          </a:p>
          <a:p>
            <a:pPr eaLnBrk="1" hangingPunct="1">
              <a:lnSpc>
                <a:spcPct val="90000"/>
              </a:lnSpc>
            </a:pPr>
            <a:r>
              <a:rPr lang="en-US" altLang="zh-CN">
                <a:ea typeface="宋体" panose="02010600030101010101" pitchFamily="2" charset="-122"/>
              </a:rPr>
              <a:t>Lower flag when pet returns</a:t>
            </a:r>
          </a:p>
        </p:txBody>
      </p:sp>
      <p:sp>
        <p:nvSpPr>
          <p:cNvPr id="6" name="Footer Placeholder 1">
            <a:extLst>
              <a:ext uri="{FF2B5EF4-FFF2-40B4-BE49-F238E27FC236}">
                <a16:creationId xmlns:a16="http://schemas.microsoft.com/office/drawing/2014/main" id="{4841AF31-AB7B-4E0C-A476-B563A5B57646}"/>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A90CD239-DCE2-4953-B48B-9881702FF1A3}"/>
              </a:ext>
            </a:extLst>
          </p:cNvPr>
          <p:cNvSpPr>
            <a:spLocks noGrp="1"/>
          </p:cNvSpPr>
          <p:nvPr>
            <p:ph type="ftr" sz="quarter" idx="10"/>
          </p:nvPr>
        </p:nvSpPr>
        <p:spPr/>
        <p:txBody>
          <a:bodyPr/>
          <a:lstStyle/>
          <a:p>
            <a:pPr>
              <a:defRPr/>
            </a:pPr>
            <a:r>
              <a:rPr lang="en-US">
                <a:latin typeface="+mj-lt"/>
              </a:rPr>
              <a:t>Art of Multiprocessor Programming</a:t>
            </a:r>
          </a:p>
        </p:txBody>
      </p:sp>
      <p:sp>
        <p:nvSpPr>
          <p:cNvPr id="71683" name="Slide Number Placeholder 4">
            <a:extLst>
              <a:ext uri="{FF2B5EF4-FFF2-40B4-BE49-F238E27FC236}">
                <a16:creationId xmlns:a16="http://schemas.microsoft.com/office/drawing/2014/main" id="{D263C123-2973-41C4-82E8-1E593665124E}"/>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6C812F3-A9F9-4844-B06B-7C98D2DB2CC2}" type="slidenum">
              <a:rPr lang="ar-SA" altLang="zh-CN" sz="1400">
                <a:latin typeface="Comic Sans MS" panose="030F0702030302020204" pitchFamily="66" charset="0"/>
              </a:rPr>
              <a:pPr algn="r"/>
              <a:t>65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1684" name="Rectangle 2">
            <a:extLst>
              <a:ext uri="{FF2B5EF4-FFF2-40B4-BE49-F238E27FC236}">
                <a16:creationId xmlns:a16="http://schemas.microsoft.com/office/drawing/2014/main" id="{A1702F31-52C3-406A-8639-D247A56DE8F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Bob’s Protocol</a:t>
            </a:r>
          </a:p>
        </p:txBody>
      </p:sp>
      <p:sp>
        <p:nvSpPr>
          <p:cNvPr id="71685" name="Rectangle 3">
            <a:extLst>
              <a:ext uri="{FF2B5EF4-FFF2-40B4-BE49-F238E27FC236}">
                <a16:creationId xmlns:a16="http://schemas.microsoft.com/office/drawing/2014/main" id="{D211A788-3CE2-4F82-86EB-3FF44D8802B6}"/>
              </a:ext>
            </a:extLst>
          </p:cNvPr>
          <p:cNvSpPr>
            <a:spLocks noGrp="1" noChangeArrowheads="1"/>
          </p:cNvSpPr>
          <p:nvPr>
            <p:ph type="body" idx="4294967295"/>
          </p:nvPr>
        </p:nvSpPr>
        <p:spPr/>
        <p:txBody>
          <a:bodyPr/>
          <a:lstStyle/>
          <a:p>
            <a:pPr eaLnBrk="1" hangingPunct="1">
              <a:lnSpc>
                <a:spcPct val="90000"/>
              </a:lnSpc>
            </a:pPr>
            <a:endParaRPr lang="en-US" altLang="zh-CN">
              <a:ea typeface="宋体" panose="02010600030101010101" pitchFamily="2" charset="-122"/>
            </a:endParaRPr>
          </a:p>
          <a:p>
            <a:pPr eaLnBrk="1" hangingPunct="1">
              <a:lnSpc>
                <a:spcPct val="90000"/>
              </a:lnSpc>
            </a:pPr>
            <a:r>
              <a:rPr lang="en-US" altLang="zh-CN">
                <a:ea typeface="宋体" panose="02010600030101010101" pitchFamily="2" charset="-122"/>
              </a:rPr>
              <a:t>Raise flag</a:t>
            </a:r>
          </a:p>
          <a:p>
            <a:pPr eaLnBrk="1" hangingPunct="1">
              <a:lnSpc>
                <a:spcPct val="90000"/>
              </a:lnSpc>
            </a:pPr>
            <a:r>
              <a:rPr lang="en-US" altLang="zh-CN">
                <a:ea typeface="宋体" panose="02010600030101010101" pitchFamily="2" charset="-122"/>
              </a:rPr>
              <a:t>While Alice’s flag is up</a:t>
            </a:r>
          </a:p>
          <a:p>
            <a:pPr lvl="1" eaLnBrk="1" hangingPunct="1">
              <a:lnSpc>
                <a:spcPct val="90000"/>
              </a:lnSpc>
            </a:pPr>
            <a:r>
              <a:rPr lang="en-US" altLang="zh-CN">
                <a:ea typeface="宋体" panose="02010600030101010101" pitchFamily="2" charset="-122"/>
              </a:rPr>
              <a:t>Lower flag</a:t>
            </a:r>
          </a:p>
          <a:p>
            <a:pPr lvl="1" eaLnBrk="1" hangingPunct="1">
              <a:lnSpc>
                <a:spcPct val="90000"/>
              </a:lnSpc>
            </a:pPr>
            <a:r>
              <a:rPr lang="en-US" altLang="zh-CN">
                <a:ea typeface="宋体" panose="02010600030101010101" pitchFamily="2" charset="-122"/>
              </a:rPr>
              <a:t>Wait for Alice’s flag to go down</a:t>
            </a:r>
          </a:p>
          <a:p>
            <a:pPr lvl="1" eaLnBrk="1" hangingPunct="1">
              <a:lnSpc>
                <a:spcPct val="90000"/>
              </a:lnSpc>
            </a:pPr>
            <a:r>
              <a:rPr lang="en-US" altLang="zh-CN">
                <a:ea typeface="宋体" panose="02010600030101010101" pitchFamily="2" charset="-122"/>
              </a:rPr>
              <a:t>Raise flag</a:t>
            </a:r>
          </a:p>
          <a:p>
            <a:pPr eaLnBrk="1" hangingPunct="1">
              <a:lnSpc>
                <a:spcPct val="90000"/>
              </a:lnSpc>
            </a:pPr>
            <a:r>
              <a:rPr lang="en-US" altLang="zh-CN">
                <a:ea typeface="宋体" panose="02010600030101010101" pitchFamily="2" charset="-122"/>
              </a:rPr>
              <a:t>Unleash pet</a:t>
            </a:r>
          </a:p>
          <a:p>
            <a:pPr eaLnBrk="1" hangingPunct="1">
              <a:lnSpc>
                <a:spcPct val="90000"/>
              </a:lnSpc>
            </a:pPr>
            <a:r>
              <a:rPr lang="en-US" altLang="zh-CN">
                <a:ea typeface="宋体" panose="02010600030101010101" pitchFamily="2" charset="-122"/>
              </a:rPr>
              <a:t>Lower flag when pet returns</a:t>
            </a:r>
          </a:p>
        </p:txBody>
      </p:sp>
      <p:sp>
        <p:nvSpPr>
          <p:cNvPr id="71686" name="AutoShape 4">
            <a:extLst>
              <a:ext uri="{FF2B5EF4-FFF2-40B4-BE49-F238E27FC236}">
                <a16:creationId xmlns:a16="http://schemas.microsoft.com/office/drawing/2014/main" id="{C6FD53FF-E5ED-480A-B1C9-ECAF4FB42890}"/>
              </a:ext>
            </a:extLst>
          </p:cNvPr>
          <p:cNvSpPr>
            <a:spLocks noChangeArrowheads="1"/>
          </p:cNvSpPr>
          <p:nvPr/>
        </p:nvSpPr>
        <p:spPr bwMode="auto">
          <a:xfrm>
            <a:off x="838200" y="3200400"/>
            <a:ext cx="5791200" cy="1447800"/>
          </a:xfrm>
          <a:prstGeom prst="wedgeRoundRectCallout">
            <a:avLst>
              <a:gd name="adj1" fmla="val 41394"/>
              <a:gd name="adj2" fmla="val -123685"/>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134151" name="Text Box 5">
            <a:extLst>
              <a:ext uri="{FF2B5EF4-FFF2-40B4-BE49-F238E27FC236}">
                <a16:creationId xmlns:a16="http://schemas.microsoft.com/office/drawing/2014/main" id="{3F956088-2FD2-43EF-9018-743823FFE6D7}"/>
              </a:ext>
            </a:extLst>
          </p:cNvPr>
          <p:cNvSpPr txBox="1">
            <a:spLocks noChangeArrowheads="1"/>
          </p:cNvSpPr>
          <p:nvPr/>
        </p:nvSpPr>
        <p:spPr bwMode="auto">
          <a:xfrm>
            <a:off x="5788025" y="1417638"/>
            <a:ext cx="2593975" cy="1066800"/>
          </a:xfrm>
          <a:prstGeom prst="rect">
            <a:avLst/>
          </a:prstGeom>
          <a:noFill/>
          <a:ln w="9525">
            <a:noFill/>
            <a:miter lim="800000"/>
            <a:headEnd/>
            <a:tailEnd/>
          </a:ln>
        </p:spPr>
        <p:txBody>
          <a:bodyPr>
            <a:spAutoFit/>
          </a:bodyPr>
          <a:lstStyle/>
          <a:p>
            <a:pPr algn="ctr" eaLnBrk="0" hangingPunct="0">
              <a:defRPr/>
            </a:pPr>
            <a:r>
              <a:rPr lang="en-US" sz="3200" b="1" dirty="0">
                <a:solidFill>
                  <a:srgbClr val="FF0000"/>
                </a:solidFill>
                <a:latin typeface="+mj-lt"/>
              </a:rPr>
              <a:t>Bob defers to Alice</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4">
            <a:extLst>
              <a:ext uri="{FF2B5EF4-FFF2-40B4-BE49-F238E27FC236}">
                <a16:creationId xmlns:a16="http://schemas.microsoft.com/office/drawing/2014/main" id="{4E445998-E809-489C-9AAC-93DF646E4B3B}"/>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EF056FA9-4696-4389-A68C-17037B1AA5D8}" type="slidenum">
              <a:rPr lang="ar-SA" altLang="zh-CN" sz="1400">
                <a:latin typeface="Comic Sans MS" panose="030F0702030302020204" pitchFamily="66" charset="0"/>
              </a:rPr>
              <a:pPr algn="r"/>
              <a:t>66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2707" name="Rectangle 2">
            <a:extLst>
              <a:ext uri="{FF2B5EF4-FFF2-40B4-BE49-F238E27FC236}">
                <a16:creationId xmlns:a16="http://schemas.microsoft.com/office/drawing/2014/main" id="{9D125DEB-63B5-4688-8BF3-C20CEB7242ED}"/>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Flag Principle</a:t>
            </a:r>
          </a:p>
        </p:txBody>
      </p:sp>
      <p:sp>
        <p:nvSpPr>
          <p:cNvPr id="72708" name="Rectangle 3">
            <a:extLst>
              <a:ext uri="{FF2B5EF4-FFF2-40B4-BE49-F238E27FC236}">
                <a16:creationId xmlns:a16="http://schemas.microsoft.com/office/drawing/2014/main" id="{DA6FFF4B-A8AC-4689-B7FC-D5F41AC0B03E}"/>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Raise the flag</a:t>
            </a:r>
          </a:p>
          <a:p>
            <a:pPr eaLnBrk="1" hangingPunct="1"/>
            <a:r>
              <a:rPr lang="en-US" altLang="zh-CN">
                <a:ea typeface="宋体" panose="02010600030101010101" pitchFamily="2" charset="-122"/>
              </a:rPr>
              <a:t>Look at other’s flag</a:t>
            </a:r>
          </a:p>
          <a:p>
            <a:pPr eaLnBrk="1" hangingPunct="1"/>
            <a:r>
              <a:rPr lang="en-US" altLang="zh-CN">
                <a:ea typeface="宋体" panose="02010600030101010101" pitchFamily="2" charset="-122"/>
              </a:rPr>
              <a:t>Flag Principle:</a:t>
            </a:r>
          </a:p>
          <a:p>
            <a:pPr lvl="1" eaLnBrk="1" hangingPunct="1"/>
            <a:r>
              <a:rPr lang="en-US" altLang="zh-CN">
                <a:ea typeface="宋体" panose="02010600030101010101" pitchFamily="2" charset="-122"/>
              </a:rPr>
              <a:t>If each raises and looks, then</a:t>
            </a:r>
          </a:p>
          <a:p>
            <a:pPr lvl="1" eaLnBrk="1" hangingPunct="1"/>
            <a:r>
              <a:rPr lang="en-US" altLang="zh-CN">
                <a:ea typeface="宋体" panose="02010600030101010101" pitchFamily="2" charset="-122"/>
              </a:rPr>
              <a:t>Last to look must see both flags up</a:t>
            </a:r>
          </a:p>
        </p:txBody>
      </p:sp>
      <p:sp>
        <p:nvSpPr>
          <p:cNvPr id="6" name="Footer Placeholder 1">
            <a:extLst>
              <a:ext uri="{FF2B5EF4-FFF2-40B4-BE49-F238E27FC236}">
                <a16:creationId xmlns:a16="http://schemas.microsoft.com/office/drawing/2014/main" id="{E2040572-2E06-4177-A72B-0542CCAFDC65}"/>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4">
            <a:extLst>
              <a:ext uri="{FF2B5EF4-FFF2-40B4-BE49-F238E27FC236}">
                <a16:creationId xmlns:a16="http://schemas.microsoft.com/office/drawing/2014/main" id="{42FDE93A-7C47-4B8F-AC6A-DC47FEBB800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C2856CF-7648-408E-B9E5-DB475D4E46DD}" type="slidenum">
              <a:rPr lang="ar-SA" altLang="zh-CN" sz="1400">
                <a:latin typeface="Comic Sans MS" panose="030F0702030302020204" pitchFamily="66" charset="0"/>
              </a:rPr>
              <a:pPr algn="r"/>
              <a:t>67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3731" name="Rectangle 2">
            <a:extLst>
              <a:ext uri="{FF2B5EF4-FFF2-40B4-BE49-F238E27FC236}">
                <a16:creationId xmlns:a16="http://schemas.microsoft.com/office/drawing/2014/main" id="{8530E2C8-796A-44A8-AFDB-5000AD3D6B74}"/>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Proof of Mutual Exclusion</a:t>
            </a:r>
          </a:p>
        </p:txBody>
      </p:sp>
      <p:sp>
        <p:nvSpPr>
          <p:cNvPr id="73732" name="Rectangle 3">
            <a:extLst>
              <a:ext uri="{FF2B5EF4-FFF2-40B4-BE49-F238E27FC236}">
                <a16:creationId xmlns:a16="http://schemas.microsoft.com/office/drawing/2014/main" id="{7CAC1057-3291-448C-98B0-E41DED8AD635}"/>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Assume both pets in pond</a:t>
            </a:r>
          </a:p>
          <a:p>
            <a:pPr lvl="1" eaLnBrk="1" hangingPunct="1"/>
            <a:r>
              <a:rPr lang="en-US" altLang="zh-CN">
                <a:ea typeface="宋体" panose="02010600030101010101" pitchFamily="2" charset="-122"/>
              </a:rPr>
              <a:t>Derive a contradiction</a:t>
            </a:r>
          </a:p>
          <a:p>
            <a:pPr lvl="1" eaLnBrk="1" hangingPunct="1"/>
            <a:r>
              <a:rPr lang="en-US" altLang="zh-CN">
                <a:ea typeface="宋体" panose="02010600030101010101" pitchFamily="2" charset="-122"/>
              </a:rPr>
              <a:t>By reasoning </a:t>
            </a:r>
            <a:r>
              <a:rPr lang="en-US" altLang="zh-CN" b="1">
                <a:solidFill>
                  <a:schemeClr val="tx1"/>
                </a:solidFill>
                <a:ea typeface="宋体" panose="02010600030101010101" pitchFamily="2" charset="-122"/>
              </a:rPr>
              <a:t>backwards</a:t>
            </a:r>
          </a:p>
          <a:p>
            <a:pPr eaLnBrk="1" hangingPunct="1"/>
            <a:r>
              <a:rPr lang="en-US" altLang="zh-CN">
                <a:ea typeface="宋体" panose="02010600030101010101" pitchFamily="2" charset="-122"/>
              </a:rPr>
              <a:t>Consider the last time Alice and Bob each looked before letting the pets in</a:t>
            </a:r>
          </a:p>
          <a:p>
            <a:pPr eaLnBrk="1" hangingPunct="1"/>
            <a:r>
              <a:rPr lang="en-US" altLang="zh-CN">
                <a:ea typeface="宋体" panose="02010600030101010101" pitchFamily="2" charset="-122"/>
              </a:rPr>
              <a:t>Without loss of generality assume Alice was the last to look… </a:t>
            </a:r>
          </a:p>
        </p:txBody>
      </p:sp>
      <p:sp>
        <p:nvSpPr>
          <p:cNvPr id="6" name="Footer Placeholder 1">
            <a:extLst>
              <a:ext uri="{FF2B5EF4-FFF2-40B4-BE49-F238E27FC236}">
                <a16:creationId xmlns:a16="http://schemas.microsoft.com/office/drawing/2014/main" id="{E6F307B1-F8A7-4927-A2ED-A64502FDCC02}"/>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Footer Placeholder 1">
            <a:extLst>
              <a:ext uri="{FF2B5EF4-FFF2-40B4-BE49-F238E27FC236}">
                <a16:creationId xmlns:a16="http://schemas.microsoft.com/office/drawing/2014/main" id="{68ECD545-3636-4995-B913-6C03EE6E91CD}"/>
              </a:ext>
            </a:extLst>
          </p:cNvPr>
          <p:cNvSpPr>
            <a:spLocks noGrp="1"/>
          </p:cNvSpPr>
          <p:nvPr>
            <p:ph type="ftr" sz="quarter" idx="10"/>
          </p:nvPr>
        </p:nvSpPr>
        <p:spPr/>
        <p:txBody>
          <a:bodyPr/>
          <a:lstStyle/>
          <a:p>
            <a:pPr>
              <a:defRPr/>
            </a:pPr>
            <a:r>
              <a:rPr lang="en-US">
                <a:latin typeface="+mj-lt"/>
              </a:rPr>
              <a:t>Art of Multiprocessor Programming</a:t>
            </a:r>
          </a:p>
        </p:txBody>
      </p:sp>
      <p:sp>
        <p:nvSpPr>
          <p:cNvPr id="140291" name="Slide Number Placeholder 3">
            <a:extLst>
              <a:ext uri="{FF2B5EF4-FFF2-40B4-BE49-F238E27FC236}">
                <a16:creationId xmlns:a16="http://schemas.microsoft.com/office/drawing/2014/main" id="{FC9CE192-176B-42B9-B2EC-41DF1ED3A156}"/>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D0CA93A-F0A8-4DD0-BC89-3AE2219D97FD}" type="slidenum">
              <a:rPr lang="ar-SA" altLang="zh-CN" sz="1400"/>
              <a:pPr algn="r"/>
              <a:t>68</a:t>
            </a:fld>
            <a:endParaRPr lang="en-US" altLang="zh-CN" sz="1400">
              <a:ea typeface="宋体" panose="02010600030101010101" pitchFamily="2" charset="-122"/>
              <a:cs typeface="Arial" panose="020B0604020202020204" pitchFamily="34" charset="0"/>
            </a:endParaRPr>
          </a:p>
        </p:txBody>
      </p:sp>
      <p:sp>
        <p:nvSpPr>
          <p:cNvPr id="74756" name="Rectangle 2">
            <a:extLst>
              <a:ext uri="{FF2B5EF4-FFF2-40B4-BE49-F238E27FC236}">
                <a16:creationId xmlns:a16="http://schemas.microsoft.com/office/drawing/2014/main" id="{F4D06117-ABEF-4DF9-BC38-F812B282CE4C}"/>
              </a:ext>
            </a:extLst>
          </p:cNvPr>
          <p:cNvSpPr>
            <a:spLocks noGrp="1" noChangeArrowheads="1"/>
          </p:cNvSpPr>
          <p:nvPr>
            <p:ph type="title" idx="4294967295"/>
          </p:nvPr>
        </p:nvSpPr>
        <p:spPr>
          <a:xfrm>
            <a:off x="685800" y="152400"/>
            <a:ext cx="7772400" cy="1143000"/>
          </a:xfrm>
        </p:spPr>
        <p:txBody>
          <a:bodyPr/>
          <a:lstStyle/>
          <a:p>
            <a:pPr eaLnBrk="1" hangingPunct="1"/>
            <a:r>
              <a:rPr lang="en-US" altLang="zh-CN">
                <a:ea typeface="宋体" panose="02010600030101010101" pitchFamily="2" charset="-122"/>
              </a:rPr>
              <a:t>Proof</a:t>
            </a:r>
          </a:p>
        </p:txBody>
      </p:sp>
      <p:sp>
        <p:nvSpPr>
          <p:cNvPr id="140293" name="AutoShape 8">
            <a:extLst>
              <a:ext uri="{FF2B5EF4-FFF2-40B4-BE49-F238E27FC236}">
                <a16:creationId xmlns:a16="http://schemas.microsoft.com/office/drawing/2014/main" id="{B02B920F-3696-4D8F-B441-DF7A688A7B14}"/>
              </a:ext>
            </a:extLst>
          </p:cNvPr>
          <p:cNvSpPr>
            <a:spLocks noChangeArrowheads="1"/>
          </p:cNvSpPr>
          <p:nvPr/>
        </p:nvSpPr>
        <p:spPr bwMode="auto">
          <a:xfrm>
            <a:off x="838200" y="5110163"/>
            <a:ext cx="7391400" cy="719137"/>
          </a:xfrm>
          <a:prstGeom prst="rightArrow">
            <a:avLst>
              <a:gd name="adj1" fmla="val 50000"/>
              <a:gd name="adj2" fmla="val 256954"/>
            </a:avLst>
          </a:prstGeom>
          <a:solidFill>
            <a:srgbClr val="0099FF"/>
          </a:solidFill>
          <a:ln w="38100">
            <a:solidFill>
              <a:srgbClr val="0099FF"/>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40294" name="Text Box 9">
            <a:extLst>
              <a:ext uri="{FF2B5EF4-FFF2-40B4-BE49-F238E27FC236}">
                <a16:creationId xmlns:a16="http://schemas.microsoft.com/office/drawing/2014/main" id="{6142B932-4A36-4C03-A063-737D4C3633A5}"/>
              </a:ext>
            </a:extLst>
          </p:cNvPr>
          <p:cNvSpPr txBox="1">
            <a:spLocks noChangeArrowheads="1"/>
          </p:cNvSpPr>
          <p:nvPr/>
        </p:nvSpPr>
        <p:spPr bwMode="auto">
          <a:xfrm>
            <a:off x="1093788" y="5213350"/>
            <a:ext cx="766762" cy="461963"/>
          </a:xfrm>
          <a:prstGeom prst="rect">
            <a:avLst/>
          </a:prstGeom>
          <a:noFill/>
          <a:ln w="9525">
            <a:noFill/>
            <a:miter lim="800000"/>
            <a:headEnd/>
            <a:tailEnd/>
          </a:ln>
        </p:spPr>
        <p:txBody>
          <a:bodyPr wrap="none">
            <a:spAutoFit/>
          </a:bodyPr>
          <a:lstStyle/>
          <a:p>
            <a:pPr algn="r" eaLnBrk="0" hangingPunct="0">
              <a:defRPr/>
            </a:pPr>
            <a:r>
              <a:rPr lang="en-US" sz="2400">
                <a:solidFill>
                  <a:schemeClr val="bg1"/>
                </a:solidFill>
                <a:latin typeface="+mj-lt"/>
              </a:rPr>
              <a:t>time</a:t>
            </a:r>
          </a:p>
        </p:txBody>
      </p:sp>
      <p:grpSp>
        <p:nvGrpSpPr>
          <p:cNvPr id="2" name="Group 14">
            <a:extLst>
              <a:ext uri="{FF2B5EF4-FFF2-40B4-BE49-F238E27FC236}">
                <a16:creationId xmlns:a16="http://schemas.microsoft.com/office/drawing/2014/main" id="{E5E31461-00C2-45BC-9FB1-97807E9718AD}"/>
              </a:ext>
            </a:extLst>
          </p:cNvPr>
          <p:cNvGrpSpPr>
            <a:grpSpLocks/>
          </p:cNvGrpSpPr>
          <p:nvPr/>
        </p:nvGrpSpPr>
        <p:grpSpPr bwMode="auto">
          <a:xfrm>
            <a:off x="5257800" y="2590800"/>
            <a:ext cx="3505200" cy="3071813"/>
            <a:chOff x="3312" y="1632"/>
            <a:chExt cx="2208" cy="1935"/>
          </a:xfrm>
        </p:grpSpPr>
        <p:sp>
          <p:nvSpPr>
            <p:cNvPr id="140296" name="AutoShape 4">
              <a:extLst>
                <a:ext uri="{FF2B5EF4-FFF2-40B4-BE49-F238E27FC236}">
                  <a16:creationId xmlns:a16="http://schemas.microsoft.com/office/drawing/2014/main" id="{60C4A81E-D6E2-497E-ACD1-E5DA7C6AA980}"/>
                </a:ext>
              </a:extLst>
            </p:cNvPr>
            <p:cNvSpPr>
              <a:spLocks noChangeArrowheads="1"/>
            </p:cNvSpPr>
            <p:nvPr/>
          </p:nvSpPr>
          <p:spPr bwMode="auto">
            <a:xfrm>
              <a:off x="3312" y="1632"/>
              <a:ext cx="2208" cy="624"/>
            </a:xfrm>
            <a:prstGeom prst="wedgeRoundRectCallout">
              <a:avLst>
                <a:gd name="adj1" fmla="val -40898"/>
                <a:gd name="adj2" fmla="val 212819"/>
                <a:gd name="adj3" fmla="val 16667"/>
              </a:avLst>
            </a:prstGeom>
            <a:solidFill>
              <a:schemeClr val="bg1"/>
            </a:solidFill>
            <a:ln w="38100">
              <a:solidFill>
                <a:srgbClr val="FF0000"/>
              </a:solidFill>
              <a:miter lim="800000"/>
              <a:headEnd/>
              <a:tailEnd/>
            </a:ln>
          </p:spPr>
          <p:txBody>
            <a:bodyPr anchor="ctr"/>
            <a:lstStyle/>
            <a:p>
              <a:pPr algn="ctr" eaLnBrk="0" hangingPunct="0">
                <a:defRPr/>
              </a:pPr>
              <a:r>
                <a:rPr lang="en-US" sz="2800">
                  <a:solidFill>
                    <a:srgbClr val="0000FF"/>
                  </a:solidFill>
                  <a:latin typeface="+mj-lt"/>
                </a:rPr>
                <a:t>Alice’s last look</a:t>
              </a:r>
            </a:p>
          </p:txBody>
        </p:sp>
        <p:sp>
          <p:nvSpPr>
            <p:cNvPr id="140297" name="Line 11">
              <a:extLst>
                <a:ext uri="{FF2B5EF4-FFF2-40B4-BE49-F238E27FC236}">
                  <a16:creationId xmlns:a16="http://schemas.microsoft.com/office/drawing/2014/main" id="{28F85BAD-CAC5-4630-88B9-01DEA3B3B1E7}"/>
                </a:ext>
              </a:extLst>
            </p:cNvPr>
            <p:cNvSpPr>
              <a:spLocks noChangeShapeType="1"/>
            </p:cNvSpPr>
            <p:nvPr/>
          </p:nvSpPr>
          <p:spPr bwMode="auto">
            <a:xfrm>
              <a:off x="3516" y="3327"/>
              <a:ext cx="0" cy="240"/>
            </a:xfrm>
            <a:prstGeom prst="line">
              <a:avLst/>
            </a:prstGeom>
            <a:noFill/>
            <a:ln w="76200">
              <a:solidFill>
                <a:srgbClr val="FF0000"/>
              </a:solidFill>
              <a:round/>
              <a:headEnd/>
              <a:tailEnd/>
            </a:ln>
          </p:spPr>
          <p:txBody>
            <a:bodyPr wrap="none" anchor="ctr"/>
            <a:lstStyle/>
            <a:p>
              <a:pPr>
                <a:defRPr/>
              </a:pPr>
              <a:endParaRPr lang="en-US">
                <a:latin typeface="+mj-lt"/>
              </a:endParaRPr>
            </a:p>
          </p:txBody>
        </p:sp>
      </p:grpSp>
      <p:grpSp>
        <p:nvGrpSpPr>
          <p:cNvPr id="3" name="Group 22">
            <a:extLst>
              <a:ext uri="{FF2B5EF4-FFF2-40B4-BE49-F238E27FC236}">
                <a16:creationId xmlns:a16="http://schemas.microsoft.com/office/drawing/2014/main" id="{ED60829D-F9F9-404C-9655-03C7388EA374}"/>
              </a:ext>
            </a:extLst>
          </p:cNvPr>
          <p:cNvGrpSpPr>
            <a:grpSpLocks/>
          </p:cNvGrpSpPr>
          <p:nvPr/>
        </p:nvGrpSpPr>
        <p:grpSpPr bwMode="auto">
          <a:xfrm>
            <a:off x="3538538" y="1631950"/>
            <a:ext cx="5305425" cy="4033838"/>
            <a:chOff x="2229" y="1028"/>
            <a:chExt cx="3342" cy="2541"/>
          </a:xfrm>
        </p:grpSpPr>
        <p:sp>
          <p:nvSpPr>
            <p:cNvPr id="140299" name="AutoShape 6">
              <a:extLst>
                <a:ext uri="{FF2B5EF4-FFF2-40B4-BE49-F238E27FC236}">
                  <a16:creationId xmlns:a16="http://schemas.microsoft.com/office/drawing/2014/main" id="{4C058955-A863-4C83-8EAE-74F9A8414DCC}"/>
                </a:ext>
              </a:extLst>
            </p:cNvPr>
            <p:cNvSpPr>
              <a:spLocks noChangeArrowheads="1"/>
            </p:cNvSpPr>
            <p:nvPr/>
          </p:nvSpPr>
          <p:spPr bwMode="auto">
            <a:xfrm>
              <a:off x="2229" y="1028"/>
              <a:ext cx="3342" cy="650"/>
            </a:xfrm>
            <a:prstGeom prst="wedgeRoundRectCallout">
              <a:avLst>
                <a:gd name="adj1" fmla="val -45394"/>
                <a:gd name="adj2" fmla="val 296921"/>
                <a:gd name="adj3" fmla="val 16667"/>
              </a:avLst>
            </a:prstGeom>
            <a:solidFill>
              <a:schemeClr val="bg1"/>
            </a:solidFill>
            <a:ln w="38100">
              <a:solidFill>
                <a:srgbClr val="FF0000"/>
              </a:solidFill>
              <a:miter lim="800000"/>
              <a:headEnd/>
              <a:tailEnd/>
            </a:ln>
          </p:spPr>
          <p:txBody>
            <a:bodyPr anchor="ctr"/>
            <a:lstStyle/>
            <a:p>
              <a:pPr algn="ctr" eaLnBrk="0" hangingPunct="0">
                <a:defRPr/>
              </a:pPr>
              <a:r>
                <a:rPr lang="en-US" sz="2800">
                  <a:solidFill>
                    <a:srgbClr val="0000FF"/>
                  </a:solidFill>
                  <a:latin typeface="+mj-lt"/>
                </a:rPr>
                <a:t>Alice last raised her flag</a:t>
              </a:r>
            </a:p>
          </p:txBody>
        </p:sp>
        <p:sp>
          <p:nvSpPr>
            <p:cNvPr id="140300" name="Line 13">
              <a:extLst>
                <a:ext uri="{FF2B5EF4-FFF2-40B4-BE49-F238E27FC236}">
                  <a16:creationId xmlns:a16="http://schemas.microsoft.com/office/drawing/2014/main" id="{98E34784-5B74-4B7B-BCE1-777E71C155E7}"/>
                </a:ext>
              </a:extLst>
            </p:cNvPr>
            <p:cNvSpPr>
              <a:spLocks noChangeShapeType="1"/>
            </p:cNvSpPr>
            <p:nvPr/>
          </p:nvSpPr>
          <p:spPr bwMode="auto">
            <a:xfrm flipH="1">
              <a:off x="2367" y="3341"/>
              <a:ext cx="9" cy="228"/>
            </a:xfrm>
            <a:prstGeom prst="line">
              <a:avLst/>
            </a:prstGeom>
            <a:noFill/>
            <a:ln w="76200">
              <a:solidFill>
                <a:srgbClr val="FF0000"/>
              </a:solidFill>
              <a:round/>
              <a:headEnd/>
              <a:tailEnd/>
            </a:ln>
          </p:spPr>
          <p:txBody>
            <a:bodyPr wrap="none" anchor="ctr"/>
            <a:lstStyle/>
            <a:p>
              <a:pPr>
                <a:defRPr/>
              </a:pPr>
              <a:endParaRPr lang="en-US">
                <a:latin typeface="+mj-lt"/>
              </a:endParaRPr>
            </a:p>
          </p:txBody>
        </p:sp>
      </p:grpSp>
      <p:grpSp>
        <p:nvGrpSpPr>
          <p:cNvPr id="4" name="Group 21">
            <a:extLst>
              <a:ext uri="{FF2B5EF4-FFF2-40B4-BE49-F238E27FC236}">
                <a16:creationId xmlns:a16="http://schemas.microsoft.com/office/drawing/2014/main" id="{6F680E1E-1646-482C-8CB9-BADC9E04DA6F}"/>
              </a:ext>
            </a:extLst>
          </p:cNvPr>
          <p:cNvGrpSpPr>
            <a:grpSpLocks/>
          </p:cNvGrpSpPr>
          <p:nvPr/>
        </p:nvGrpSpPr>
        <p:grpSpPr bwMode="auto">
          <a:xfrm>
            <a:off x="1204913" y="3441700"/>
            <a:ext cx="2373312" cy="2217738"/>
            <a:chOff x="759" y="2168"/>
            <a:chExt cx="1495" cy="1397"/>
          </a:xfrm>
        </p:grpSpPr>
        <p:sp>
          <p:nvSpPr>
            <p:cNvPr id="140302" name="Line 10">
              <a:extLst>
                <a:ext uri="{FF2B5EF4-FFF2-40B4-BE49-F238E27FC236}">
                  <a16:creationId xmlns:a16="http://schemas.microsoft.com/office/drawing/2014/main" id="{15D201AA-BC74-4968-AB7F-25E7B7DA23E1}"/>
                </a:ext>
              </a:extLst>
            </p:cNvPr>
            <p:cNvSpPr>
              <a:spLocks noChangeShapeType="1"/>
            </p:cNvSpPr>
            <p:nvPr/>
          </p:nvSpPr>
          <p:spPr bwMode="auto">
            <a:xfrm>
              <a:off x="2091" y="3325"/>
              <a:ext cx="0" cy="240"/>
            </a:xfrm>
            <a:prstGeom prst="line">
              <a:avLst/>
            </a:prstGeom>
            <a:noFill/>
            <a:ln w="76200">
              <a:solidFill>
                <a:schemeClr val="accent2"/>
              </a:solidFill>
              <a:round/>
              <a:headEnd/>
              <a:tailEnd/>
            </a:ln>
          </p:spPr>
          <p:txBody>
            <a:bodyPr wrap="none" anchor="ctr"/>
            <a:lstStyle/>
            <a:p>
              <a:pPr>
                <a:defRPr/>
              </a:pPr>
              <a:endParaRPr lang="en-US">
                <a:latin typeface="+mj-lt"/>
              </a:endParaRPr>
            </a:p>
          </p:txBody>
        </p:sp>
        <p:sp>
          <p:nvSpPr>
            <p:cNvPr id="140303" name="AutoShape 3">
              <a:extLst>
                <a:ext uri="{FF2B5EF4-FFF2-40B4-BE49-F238E27FC236}">
                  <a16:creationId xmlns:a16="http://schemas.microsoft.com/office/drawing/2014/main" id="{57226628-34EB-40B0-B3D0-0AAD7DCB5D7D}"/>
                </a:ext>
              </a:extLst>
            </p:cNvPr>
            <p:cNvSpPr>
              <a:spLocks noChangeArrowheads="1"/>
            </p:cNvSpPr>
            <p:nvPr/>
          </p:nvSpPr>
          <p:spPr bwMode="auto">
            <a:xfrm>
              <a:off x="759" y="2168"/>
              <a:ext cx="1495" cy="700"/>
            </a:xfrm>
            <a:prstGeom prst="wedgeRoundRectCallout">
              <a:avLst>
                <a:gd name="adj1" fmla="val 38495"/>
                <a:gd name="adj2" fmla="val 108287"/>
                <a:gd name="adj3" fmla="val 16667"/>
              </a:avLst>
            </a:prstGeom>
            <a:solidFill>
              <a:schemeClr val="bg1"/>
            </a:solidFill>
            <a:ln w="38100">
              <a:solidFill>
                <a:schemeClr val="accent2"/>
              </a:solidFill>
              <a:miter lim="800000"/>
              <a:headEnd/>
              <a:tailEnd/>
            </a:ln>
          </p:spPr>
          <p:txBody>
            <a:bodyPr anchor="ctr"/>
            <a:lstStyle/>
            <a:p>
              <a:pPr algn="ctr" eaLnBrk="0" hangingPunct="0">
                <a:defRPr/>
              </a:pPr>
              <a:r>
                <a:rPr lang="en-US" sz="2800">
                  <a:solidFill>
                    <a:srgbClr val="0000FF"/>
                  </a:solidFill>
                  <a:latin typeface="+mj-lt"/>
                </a:rPr>
                <a:t>Bob’s last look</a:t>
              </a:r>
            </a:p>
          </p:txBody>
        </p:sp>
      </p:grpSp>
      <p:sp>
        <p:nvSpPr>
          <p:cNvPr id="494610" name="Text Box 18">
            <a:extLst>
              <a:ext uri="{FF2B5EF4-FFF2-40B4-BE49-F238E27FC236}">
                <a16:creationId xmlns:a16="http://schemas.microsoft.com/office/drawing/2014/main" id="{8420E704-DD22-4C19-AAB1-ABF0E1D2BCD6}"/>
              </a:ext>
            </a:extLst>
          </p:cNvPr>
          <p:cNvSpPr txBox="1">
            <a:spLocks noChangeArrowheads="1"/>
          </p:cNvSpPr>
          <p:nvPr/>
        </p:nvSpPr>
        <p:spPr bwMode="auto">
          <a:xfrm rot="-1858222">
            <a:off x="7151688" y="4895850"/>
            <a:ext cx="1344612" cy="733425"/>
          </a:xfrm>
          <a:prstGeom prst="rect">
            <a:avLst/>
          </a:prstGeom>
          <a:noFill/>
          <a:ln w="31750">
            <a:solidFill>
              <a:schemeClr val="tx1"/>
            </a:solidFill>
            <a:miter lim="800000"/>
            <a:headEnd/>
            <a:tailEnd/>
          </a:ln>
        </p:spPr>
        <p:txBody>
          <a:bodyPr wrap="none">
            <a:spAutoFit/>
          </a:bodyPr>
          <a:lstStyle/>
          <a:p>
            <a:pPr algn="r" eaLnBrk="0" hangingPunct="0">
              <a:defRPr/>
            </a:pPr>
            <a:r>
              <a:rPr lang="en-US" sz="4000">
                <a:latin typeface="+mj-lt"/>
              </a:rPr>
              <a:t>QED</a:t>
            </a:r>
          </a:p>
        </p:txBody>
      </p:sp>
      <p:sp>
        <p:nvSpPr>
          <p:cNvPr id="494611" name="Text Box 19">
            <a:extLst>
              <a:ext uri="{FF2B5EF4-FFF2-40B4-BE49-F238E27FC236}">
                <a16:creationId xmlns:a16="http://schemas.microsoft.com/office/drawing/2014/main" id="{15AC64DF-A474-44A4-BE02-A7396D0B9B74}"/>
              </a:ext>
            </a:extLst>
          </p:cNvPr>
          <p:cNvSpPr txBox="1">
            <a:spLocks noChangeArrowheads="1"/>
          </p:cNvSpPr>
          <p:nvPr/>
        </p:nvSpPr>
        <p:spPr bwMode="auto">
          <a:xfrm>
            <a:off x="230188" y="5943600"/>
            <a:ext cx="8634412" cy="523875"/>
          </a:xfrm>
          <a:prstGeom prst="rect">
            <a:avLst/>
          </a:prstGeom>
          <a:solidFill>
            <a:schemeClr val="bg1"/>
          </a:solidFill>
          <a:ln w="28575">
            <a:solidFill>
              <a:schemeClr val="tx1"/>
            </a:solidFill>
            <a:miter lim="800000"/>
            <a:headEnd/>
            <a:tailEnd/>
          </a:ln>
        </p:spPr>
        <p:txBody>
          <a:bodyPr wrap="none">
            <a:spAutoFit/>
          </a:bodyPr>
          <a:lstStyle/>
          <a:p>
            <a:pPr algn="r" eaLnBrk="0" hangingPunct="0">
              <a:defRPr/>
            </a:pPr>
            <a:r>
              <a:rPr lang="en-US" sz="2800" b="1">
                <a:latin typeface="+mj-lt"/>
              </a:rPr>
              <a:t>Alice must have seen Bob’s Flag. A Contradiction</a:t>
            </a:r>
          </a:p>
        </p:txBody>
      </p:sp>
      <p:grpSp>
        <p:nvGrpSpPr>
          <p:cNvPr id="5" name="Group 17">
            <a:extLst>
              <a:ext uri="{FF2B5EF4-FFF2-40B4-BE49-F238E27FC236}">
                <a16:creationId xmlns:a16="http://schemas.microsoft.com/office/drawing/2014/main" id="{FB57B70D-66EB-4C43-8DBB-B5E60AE91881}"/>
              </a:ext>
            </a:extLst>
          </p:cNvPr>
          <p:cNvGrpSpPr>
            <a:grpSpLocks/>
          </p:cNvGrpSpPr>
          <p:nvPr/>
        </p:nvGrpSpPr>
        <p:grpSpPr bwMode="auto">
          <a:xfrm>
            <a:off x="544513" y="1463675"/>
            <a:ext cx="3214687" cy="4191000"/>
            <a:chOff x="343" y="922"/>
            <a:chExt cx="2025" cy="2640"/>
          </a:xfrm>
        </p:grpSpPr>
        <p:sp>
          <p:nvSpPr>
            <p:cNvPr id="140307" name="AutoShape 5">
              <a:extLst>
                <a:ext uri="{FF2B5EF4-FFF2-40B4-BE49-F238E27FC236}">
                  <a16:creationId xmlns:a16="http://schemas.microsoft.com/office/drawing/2014/main" id="{1733322F-8119-426B-8A3C-CB6CF219A4DF}"/>
                </a:ext>
              </a:extLst>
            </p:cNvPr>
            <p:cNvSpPr>
              <a:spLocks noChangeArrowheads="1"/>
            </p:cNvSpPr>
            <p:nvPr/>
          </p:nvSpPr>
          <p:spPr bwMode="auto">
            <a:xfrm>
              <a:off x="343" y="922"/>
              <a:ext cx="2025" cy="672"/>
            </a:xfrm>
            <a:prstGeom prst="wedgeRoundRectCallout">
              <a:avLst>
                <a:gd name="adj1" fmla="val 9014"/>
                <a:gd name="adj2" fmla="val 288838"/>
                <a:gd name="adj3" fmla="val 16667"/>
              </a:avLst>
            </a:prstGeom>
            <a:solidFill>
              <a:schemeClr val="bg1"/>
            </a:solidFill>
            <a:ln w="38100">
              <a:solidFill>
                <a:schemeClr val="accent2"/>
              </a:solidFill>
              <a:miter lim="800000"/>
              <a:headEnd/>
              <a:tailEnd/>
            </a:ln>
          </p:spPr>
          <p:txBody>
            <a:bodyPr anchor="ctr"/>
            <a:lstStyle/>
            <a:p>
              <a:pPr algn="ctr" eaLnBrk="0" hangingPunct="0">
                <a:defRPr/>
              </a:pPr>
              <a:r>
                <a:rPr lang="en-US" sz="2800">
                  <a:solidFill>
                    <a:srgbClr val="0000FF"/>
                  </a:solidFill>
                  <a:latin typeface="+mj-lt"/>
                </a:rPr>
                <a:t>Bob last raised flag</a:t>
              </a:r>
            </a:p>
          </p:txBody>
        </p:sp>
        <p:sp>
          <p:nvSpPr>
            <p:cNvPr id="140308" name="Line 12">
              <a:extLst>
                <a:ext uri="{FF2B5EF4-FFF2-40B4-BE49-F238E27FC236}">
                  <a16:creationId xmlns:a16="http://schemas.microsoft.com/office/drawing/2014/main" id="{0648D715-3658-42E1-B5A8-E2FB6170796C}"/>
                </a:ext>
              </a:extLst>
            </p:cNvPr>
            <p:cNvSpPr>
              <a:spLocks noChangeShapeType="1"/>
            </p:cNvSpPr>
            <p:nvPr/>
          </p:nvSpPr>
          <p:spPr bwMode="auto">
            <a:xfrm>
              <a:off x="1530" y="3322"/>
              <a:ext cx="0" cy="240"/>
            </a:xfrm>
            <a:prstGeom prst="line">
              <a:avLst/>
            </a:prstGeom>
            <a:noFill/>
            <a:ln w="76200">
              <a:solidFill>
                <a:schemeClr val="accent2"/>
              </a:solidFill>
              <a:round/>
              <a:headEnd/>
              <a:tailEnd/>
            </a:ln>
          </p:spPr>
          <p:txBody>
            <a:bodyPr wrap="none" anchor="ctr"/>
            <a:lstStyle/>
            <a:p>
              <a:pPr>
                <a:defRPr/>
              </a:pPr>
              <a:endParaRPr lang="en-US">
                <a:latin typeface="+mj-lt"/>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94611"/>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94610"/>
                                        </p:tgtEl>
                                        <p:attrNameLst>
                                          <p:attrName>style.visibility</p:attrName>
                                        </p:attrNameLst>
                                      </p:cBhvr>
                                      <p:to>
                                        <p:strVal val="visible"/>
                                      </p:to>
                                    </p:set>
                                    <p:animEffect transition="in" filter="dissolve">
                                      <p:cBhvr>
                                        <p:cTn id="27" dur="500"/>
                                        <p:tgtEl>
                                          <p:spTgt spid="4946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4610" grpId="0" animBg="1"/>
      <p:bldP spid="494611" grpId="0"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4">
            <a:extLst>
              <a:ext uri="{FF2B5EF4-FFF2-40B4-BE49-F238E27FC236}">
                <a16:creationId xmlns:a16="http://schemas.microsoft.com/office/drawing/2014/main" id="{7A90670C-CF99-4833-966F-AEE43826707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EA75D13-681F-4BE9-8E66-37ECAAD26BC1}" type="slidenum">
              <a:rPr lang="ar-SA" altLang="zh-CN" sz="1400">
                <a:latin typeface="Comic Sans MS" panose="030F0702030302020204" pitchFamily="66" charset="0"/>
              </a:rPr>
              <a:pPr algn="r"/>
              <a:t>69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5779" name="Rectangle 2">
            <a:extLst>
              <a:ext uri="{FF2B5EF4-FFF2-40B4-BE49-F238E27FC236}">
                <a16:creationId xmlns:a16="http://schemas.microsoft.com/office/drawing/2014/main" id="{F3F5DF2B-289C-4BAD-83E9-90DF226548A4}"/>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Proof of No Deadlock</a:t>
            </a:r>
          </a:p>
        </p:txBody>
      </p:sp>
      <p:sp>
        <p:nvSpPr>
          <p:cNvPr id="75780" name="Rectangle 3">
            <a:extLst>
              <a:ext uri="{FF2B5EF4-FFF2-40B4-BE49-F238E27FC236}">
                <a16:creationId xmlns:a16="http://schemas.microsoft.com/office/drawing/2014/main" id="{60784481-95A6-4FDC-A5E7-9D52E0415439}"/>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If only one pet wants in, it gets in.</a:t>
            </a:r>
          </a:p>
        </p:txBody>
      </p:sp>
      <p:sp>
        <p:nvSpPr>
          <p:cNvPr id="6" name="Footer Placeholder 1">
            <a:extLst>
              <a:ext uri="{FF2B5EF4-FFF2-40B4-BE49-F238E27FC236}">
                <a16:creationId xmlns:a16="http://schemas.microsoft.com/office/drawing/2014/main" id="{3465DE79-C9C2-4458-B6D0-1A35D5A3C982}"/>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Footer Placeholder 1">
            <a:extLst>
              <a:ext uri="{FF2B5EF4-FFF2-40B4-BE49-F238E27FC236}">
                <a16:creationId xmlns:a16="http://schemas.microsoft.com/office/drawing/2014/main" id="{D4B3C449-9A88-4A48-980D-5D96131FBEE0}"/>
              </a:ext>
            </a:extLst>
          </p:cNvPr>
          <p:cNvSpPr>
            <a:spLocks noGrp="1"/>
          </p:cNvSpPr>
          <p:nvPr>
            <p:ph type="ftr" sz="quarter" idx="10"/>
          </p:nvPr>
        </p:nvSpPr>
        <p:spPr/>
        <p:txBody>
          <a:bodyPr/>
          <a:lstStyle/>
          <a:p>
            <a:pPr>
              <a:defRPr/>
            </a:pPr>
            <a:r>
              <a:rPr lang="en-US">
                <a:latin typeface="+mj-lt"/>
              </a:rPr>
              <a:t>Art of Multiprocessor Programming</a:t>
            </a:r>
          </a:p>
        </p:txBody>
      </p:sp>
      <p:sp>
        <p:nvSpPr>
          <p:cNvPr id="11267" name="Slide Number Placeholder 4">
            <a:extLst>
              <a:ext uri="{FF2B5EF4-FFF2-40B4-BE49-F238E27FC236}">
                <a16:creationId xmlns:a16="http://schemas.microsoft.com/office/drawing/2014/main" id="{5E0F8AEA-4585-49F9-9731-5E2EECEF0619}"/>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63583E1-E0A3-4F77-830E-21152A8284A4}" type="slidenum">
              <a:rPr lang="ar-SA" altLang="zh-CN" sz="1400"/>
              <a:pPr algn="r"/>
              <a:t>7</a:t>
            </a:fld>
            <a:endParaRPr lang="en-US" altLang="zh-CN" sz="1400">
              <a:ea typeface="宋体" panose="02010600030101010101" pitchFamily="2" charset="-122"/>
              <a:cs typeface="Arial" panose="020B0604020202020204" pitchFamily="34" charset="0"/>
            </a:endParaRPr>
          </a:p>
        </p:txBody>
      </p:sp>
      <p:sp>
        <p:nvSpPr>
          <p:cNvPr id="11268" name="Rectangle 3">
            <a:extLst>
              <a:ext uri="{FF2B5EF4-FFF2-40B4-BE49-F238E27FC236}">
                <a16:creationId xmlns:a16="http://schemas.microsoft.com/office/drawing/2014/main" id="{6486DA23-53C3-4C66-AAF5-1BF031971CF5}"/>
              </a:ext>
            </a:extLst>
          </p:cNvPr>
          <p:cNvSpPr>
            <a:spLocks noGrp="1" noChangeArrowheads="1"/>
          </p:cNvSpPr>
          <p:nvPr>
            <p:ph type="title" idx="4294967295"/>
          </p:nvPr>
        </p:nvSpPr>
        <p:spPr>
          <a:xfrm>
            <a:off x="242888" y="609600"/>
            <a:ext cx="8845550" cy="1143000"/>
          </a:xfrm>
        </p:spPr>
        <p:txBody>
          <a:bodyPr/>
          <a:lstStyle/>
          <a:p>
            <a:pPr eaLnBrk="1" hangingPunct="1"/>
            <a:r>
              <a:rPr lang="en-US" altLang="zh-CN" sz="4000">
                <a:ea typeface="宋体" panose="02010600030101010101" pitchFamily="2" charset="-122"/>
              </a:rPr>
              <a:t>Endangered: </a:t>
            </a:r>
            <a:br>
              <a:rPr lang="en-US" altLang="zh-CN" sz="4000">
                <a:ea typeface="宋体" panose="02010600030101010101" pitchFamily="2" charset="-122"/>
              </a:rPr>
            </a:br>
            <a:r>
              <a:rPr lang="en-US" altLang="zh-CN" sz="4000">
                <a:ea typeface="宋体" panose="02010600030101010101" pitchFamily="2" charset="-122"/>
              </a:rPr>
              <a:t>The Shared Memory Multiprocessor</a:t>
            </a:r>
            <a:br>
              <a:rPr lang="en-US" altLang="zh-CN" sz="4000">
                <a:ea typeface="宋体" panose="02010600030101010101" pitchFamily="2" charset="-122"/>
              </a:rPr>
            </a:br>
            <a:r>
              <a:rPr lang="en-US" altLang="zh-CN" sz="4000">
                <a:ea typeface="宋体" panose="02010600030101010101" pitchFamily="2" charset="-122"/>
              </a:rPr>
              <a:t>(SMP)</a:t>
            </a:r>
          </a:p>
        </p:txBody>
      </p:sp>
      <p:grpSp>
        <p:nvGrpSpPr>
          <p:cNvPr id="11269" name="Group 59">
            <a:extLst>
              <a:ext uri="{FF2B5EF4-FFF2-40B4-BE49-F238E27FC236}">
                <a16:creationId xmlns:a16="http://schemas.microsoft.com/office/drawing/2014/main" id="{0C5EE65D-3886-4230-BB3B-FF9874A95191}"/>
              </a:ext>
            </a:extLst>
          </p:cNvPr>
          <p:cNvGrpSpPr>
            <a:grpSpLocks/>
          </p:cNvGrpSpPr>
          <p:nvPr/>
        </p:nvGrpSpPr>
        <p:grpSpPr bwMode="auto">
          <a:xfrm>
            <a:off x="2425700" y="2700338"/>
            <a:ext cx="4267200" cy="2527300"/>
            <a:chOff x="2038" y="1558"/>
            <a:chExt cx="1847" cy="1318"/>
          </a:xfrm>
        </p:grpSpPr>
        <p:sp>
          <p:nvSpPr>
            <p:cNvPr id="11270" name="Rectangle 4">
              <a:extLst>
                <a:ext uri="{FF2B5EF4-FFF2-40B4-BE49-F238E27FC236}">
                  <a16:creationId xmlns:a16="http://schemas.microsoft.com/office/drawing/2014/main" id="{DAD5F112-C261-4F6B-845F-5816E554629F}"/>
                </a:ext>
              </a:extLst>
            </p:cNvPr>
            <p:cNvSpPr>
              <a:spLocks noChangeArrowheads="1"/>
            </p:cNvSpPr>
            <p:nvPr/>
          </p:nvSpPr>
          <p:spPr bwMode="auto">
            <a:xfrm>
              <a:off x="2262" y="2073"/>
              <a:ext cx="335" cy="138"/>
            </a:xfrm>
            <a:prstGeom prst="rect">
              <a:avLst/>
            </a:prstGeom>
            <a:solidFill>
              <a:srgbClr val="FF3399"/>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11271" name="AutoShape 5">
              <a:extLst>
                <a:ext uri="{FF2B5EF4-FFF2-40B4-BE49-F238E27FC236}">
                  <a16:creationId xmlns:a16="http://schemas.microsoft.com/office/drawing/2014/main" id="{FCE693D5-9570-4B8C-8CFA-32E298841A5E}"/>
                </a:ext>
              </a:extLst>
            </p:cNvPr>
            <p:cNvSpPr>
              <a:spLocks noChangeArrowheads="1"/>
            </p:cNvSpPr>
            <p:nvPr/>
          </p:nvSpPr>
          <p:spPr bwMode="auto">
            <a:xfrm>
              <a:off x="2038" y="2223"/>
              <a:ext cx="1845" cy="228"/>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defRPr/>
              </a:pPr>
              <a:r>
                <a:rPr lang="en-US" sz="2000">
                  <a:solidFill>
                    <a:schemeClr val="tx2"/>
                  </a:solidFill>
                  <a:latin typeface="+mj-lt"/>
                </a:rPr>
                <a:t>Bus</a:t>
              </a:r>
            </a:p>
          </p:txBody>
        </p:sp>
        <p:grpSp>
          <p:nvGrpSpPr>
            <p:cNvPr id="11272" name="Group 6">
              <a:extLst>
                <a:ext uri="{FF2B5EF4-FFF2-40B4-BE49-F238E27FC236}">
                  <a16:creationId xmlns:a16="http://schemas.microsoft.com/office/drawing/2014/main" id="{5B6FFF90-07BD-4059-8615-EF396AC316C7}"/>
                </a:ext>
              </a:extLst>
            </p:cNvPr>
            <p:cNvGrpSpPr>
              <a:grpSpLocks/>
            </p:cNvGrpSpPr>
            <p:nvPr/>
          </p:nvGrpSpPr>
          <p:grpSpPr bwMode="auto">
            <a:xfrm>
              <a:off x="2813" y="1577"/>
              <a:ext cx="315" cy="418"/>
              <a:chOff x="2496" y="2725"/>
              <a:chExt cx="712" cy="739"/>
            </a:xfrm>
          </p:grpSpPr>
          <p:sp>
            <p:nvSpPr>
              <p:cNvPr id="2" name="Rectangle 7">
                <a:extLst>
                  <a:ext uri="{FF2B5EF4-FFF2-40B4-BE49-F238E27FC236}">
                    <a16:creationId xmlns:a16="http://schemas.microsoft.com/office/drawing/2014/main" id="{55029349-A56E-4586-9673-9234C1112624}"/>
                  </a:ext>
                </a:extLst>
              </p:cNvPr>
              <p:cNvSpPr>
                <a:spLocks noChangeArrowheads="1"/>
              </p:cNvSpPr>
              <p:nvPr/>
            </p:nvSpPr>
            <p:spPr bwMode="auto">
              <a:xfrm>
                <a:off x="2592" y="3312"/>
                <a:ext cx="527" cy="145"/>
              </a:xfrm>
              <a:prstGeom prst="rect">
                <a:avLst/>
              </a:prstGeom>
              <a:solidFill>
                <a:schemeClr val="accent1"/>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3" name="Freeform 8">
                <a:extLst>
                  <a:ext uri="{FF2B5EF4-FFF2-40B4-BE49-F238E27FC236}">
                    <a16:creationId xmlns:a16="http://schemas.microsoft.com/office/drawing/2014/main" id="{A95E4963-0D47-4A85-AAE3-2D000898E246}"/>
                  </a:ext>
                </a:extLst>
              </p:cNvPr>
              <p:cNvSpPr>
                <a:spLocks/>
              </p:cNvSpPr>
              <p:nvPr/>
            </p:nvSpPr>
            <p:spPr bwMode="auto">
              <a:xfrm>
                <a:off x="2592" y="2725"/>
                <a:ext cx="527"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4" name="Group 9">
                <a:extLst>
                  <a:ext uri="{FF2B5EF4-FFF2-40B4-BE49-F238E27FC236}">
                    <a16:creationId xmlns:a16="http://schemas.microsoft.com/office/drawing/2014/main" id="{FDBB6117-4E96-4FE4-8ADF-2FBDB17927D8}"/>
                  </a:ext>
                </a:extLst>
              </p:cNvPr>
              <p:cNvGrpSpPr>
                <a:grpSpLocks/>
              </p:cNvGrpSpPr>
              <p:nvPr/>
            </p:nvGrpSpPr>
            <p:grpSpPr bwMode="auto">
              <a:xfrm>
                <a:off x="3072" y="2832"/>
                <a:ext cx="136" cy="632"/>
                <a:chOff x="3072" y="2832"/>
                <a:chExt cx="136" cy="632"/>
              </a:xfrm>
            </p:grpSpPr>
            <p:sp>
              <p:nvSpPr>
                <p:cNvPr id="11276" name="Freeform 10">
                  <a:extLst>
                    <a:ext uri="{FF2B5EF4-FFF2-40B4-BE49-F238E27FC236}">
                      <a16:creationId xmlns:a16="http://schemas.microsoft.com/office/drawing/2014/main" id="{7D45F8F1-9479-4231-9861-C3AD01CEBC8E}"/>
                    </a:ext>
                  </a:extLst>
                </p:cNvPr>
                <p:cNvSpPr>
                  <a:spLocks/>
                </p:cNvSpPr>
                <p:nvPr/>
              </p:nvSpPr>
              <p:spPr bwMode="auto">
                <a:xfrm>
                  <a:off x="3072" y="3120"/>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77" name="Freeform 11">
                  <a:extLst>
                    <a:ext uri="{FF2B5EF4-FFF2-40B4-BE49-F238E27FC236}">
                      <a16:creationId xmlns:a16="http://schemas.microsoft.com/office/drawing/2014/main" id="{8C043098-7064-448A-AFC3-D07EFAF7E32B}"/>
                    </a:ext>
                  </a:extLst>
                </p:cNvPr>
                <p:cNvSpPr>
                  <a:spLocks/>
                </p:cNvSpPr>
                <p:nvPr/>
              </p:nvSpPr>
              <p:spPr bwMode="auto">
                <a:xfrm>
                  <a:off x="3072"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78" name="Freeform 12">
                  <a:extLst>
                    <a:ext uri="{FF2B5EF4-FFF2-40B4-BE49-F238E27FC236}">
                      <a16:creationId xmlns:a16="http://schemas.microsoft.com/office/drawing/2014/main" id="{94D89B5E-1AD6-458C-8F5E-782C9A2312DD}"/>
                    </a:ext>
                  </a:extLst>
                </p:cNvPr>
                <p:cNvSpPr>
                  <a:spLocks/>
                </p:cNvSpPr>
                <p:nvPr/>
              </p:nvSpPr>
              <p:spPr bwMode="auto">
                <a:xfrm>
                  <a:off x="3072" y="2832"/>
                  <a:ext cx="126"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5" name="Group 13">
                <a:extLst>
                  <a:ext uri="{FF2B5EF4-FFF2-40B4-BE49-F238E27FC236}">
                    <a16:creationId xmlns:a16="http://schemas.microsoft.com/office/drawing/2014/main" id="{E514D517-337B-4E96-8221-48F691E35F67}"/>
                  </a:ext>
                </a:extLst>
              </p:cNvPr>
              <p:cNvGrpSpPr>
                <a:grpSpLocks/>
              </p:cNvGrpSpPr>
              <p:nvPr/>
            </p:nvGrpSpPr>
            <p:grpSpPr bwMode="auto">
              <a:xfrm flipH="1">
                <a:off x="2496" y="2832"/>
                <a:ext cx="136" cy="632"/>
                <a:chOff x="3072" y="2832"/>
                <a:chExt cx="136" cy="632"/>
              </a:xfrm>
            </p:grpSpPr>
            <p:sp>
              <p:nvSpPr>
                <p:cNvPr id="11280" name="Freeform 14">
                  <a:extLst>
                    <a:ext uri="{FF2B5EF4-FFF2-40B4-BE49-F238E27FC236}">
                      <a16:creationId xmlns:a16="http://schemas.microsoft.com/office/drawing/2014/main" id="{403A377C-F6E4-4989-91E5-1F157702E820}"/>
                    </a:ext>
                  </a:extLst>
                </p:cNvPr>
                <p:cNvSpPr>
                  <a:spLocks/>
                </p:cNvSpPr>
                <p:nvPr/>
              </p:nvSpPr>
              <p:spPr bwMode="auto">
                <a:xfrm>
                  <a:off x="3073" y="3120"/>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1" name="Freeform 15">
                  <a:extLst>
                    <a:ext uri="{FF2B5EF4-FFF2-40B4-BE49-F238E27FC236}">
                      <a16:creationId xmlns:a16="http://schemas.microsoft.com/office/drawing/2014/main" id="{23558C9F-06C2-4AD1-841B-4D202665DBC6}"/>
                    </a:ext>
                  </a:extLst>
                </p:cNvPr>
                <p:cNvSpPr>
                  <a:spLocks/>
                </p:cNvSpPr>
                <p:nvPr/>
              </p:nvSpPr>
              <p:spPr bwMode="auto">
                <a:xfrm>
                  <a:off x="3073" y="2975"/>
                  <a:ext cx="123"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2" name="Freeform 16">
                  <a:extLst>
                    <a:ext uri="{FF2B5EF4-FFF2-40B4-BE49-F238E27FC236}">
                      <a16:creationId xmlns:a16="http://schemas.microsoft.com/office/drawing/2014/main" id="{04786660-6613-46A2-8090-C235734F1A11}"/>
                    </a:ext>
                  </a:extLst>
                </p:cNvPr>
                <p:cNvSpPr>
                  <a:spLocks/>
                </p:cNvSpPr>
                <p:nvPr/>
              </p:nvSpPr>
              <p:spPr bwMode="auto">
                <a:xfrm>
                  <a:off x="3073" y="2832"/>
                  <a:ext cx="126"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1273" name="Group 17">
              <a:extLst>
                <a:ext uri="{FF2B5EF4-FFF2-40B4-BE49-F238E27FC236}">
                  <a16:creationId xmlns:a16="http://schemas.microsoft.com/office/drawing/2014/main" id="{4B506A3B-5A89-4845-A9FD-97F129FAAE78}"/>
                </a:ext>
              </a:extLst>
            </p:cNvPr>
            <p:cNvGrpSpPr>
              <a:grpSpLocks/>
            </p:cNvGrpSpPr>
            <p:nvPr/>
          </p:nvGrpSpPr>
          <p:grpSpPr bwMode="auto">
            <a:xfrm>
              <a:off x="2263" y="1558"/>
              <a:ext cx="378" cy="457"/>
              <a:chOff x="1008" y="2720"/>
              <a:chExt cx="856" cy="808"/>
            </a:xfrm>
          </p:grpSpPr>
          <p:sp>
            <p:nvSpPr>
              <p:cNvPr id="11284" name="Rectangle 18">
                <a:extLst>
                  <a:ext uri="{FF2B5EF4-FFF2-40B4-BE49-F238E27FC236}">
                    <a16:creationId xmlns:a16="http://schemas.microsoft.com/office/drawing/2014/main" id="{56AB2DAF-03F0-4D38-87E9-ABEF72D363D3}"/>
                  </a:ext>
                </a:extLst>
              </p:cNvPr>
              <p:cNvSpPr>
                <a:spLocks noChangeArrowheads="1"/>
              </p:cNvSpPr>
              <p:nvPr/>
            </p:nvSpPr>
            <p:spPr bwMode="auto">
              <a:xfrm>
                <a:off x="1031" y="3304"/>
                <a:ext cx="490" cy="160"/>
              </a:xfrm>
              <a:prstGeom prst="rect">
                <a:avLst/>
              </a:prstGeom>
              <a:solidFill>
                <a:srgbClr val="FF33CC"/>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1285" name="Freeform 19">
                <a:extLst>
                  <a:ext uri="{FF2B5EF4-FFF2-40B4-BE49-F238E27FC236}">
                    <a16:creationId xmlns:a16="http://schemas.microsoft.com/office/drawing/2014/main" id="{8EC3BCBA-F2BC-44F8-A6A2-7DCAC3F7B047}"/>
                  </a:ext>
                </a:extLst>
              </p:cNvPr>
              <p:cNvSpPr>
                <a:spLocks/>
              </p:cNvSpPr>
              <p:nvPr/>
            </p:nvSpPr>
            <p:spPr bwMode="auto">
              <a:xfrm flipH="1">
                <a:off x="1007" y="3168"/>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6" name="Freeform 20">
                <a:extLst>
                  <a:ext uri="{FF2B5EF4-FFF2-40B4-BE49-F238E27FC236}">
                    <a16:creationId xmlns:a16="http://schemas.microsoft.com/office/drawing/2014/main" id="{87F927E7-3DFF-4EAD-8F23-DAAE22CCDD5F}"/>
                  </a:ext>
                </a:extLst>
              </p:cNvPr>
              <p:cNvSpPr>
                <a:spLocks/>
              </p:cNvSpPr>
              <p:nvPr/>
            </p:nvSpPr>
            <p:spPr bwMode="auto">
              <a:xfrm flipH="1">
                <a:off x="1076" y="3000"/>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7" name="Freeform 21">
                <a:extLst>
                  <a:ext uri="{FF2B5EF4-FFF2-40B4-BE49-F238E27FC236}">
                    <a16:creationId xmlns:a16="http://schemas.microsoft.com/office/drawing/2014/main" id="{4670D697-2F0F-4481-870C-7A239E42E9FF}"/>
                  </a:ext>
                </a:extLst>
              </p:cNvPr>
              <p:cNvSpPr>
                <a:spLocks/>
              </p:cNvSpPr>
              <p:nvPr/>
            </p:nvSpPr>
            <p:spPr bwMode="auto">
              <a:xfrm flipH="1">
                <a:off x="1200" y="2801"/>
                <a:ext cx="126"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8" name="Freeform 22">
                <a:extLst>
                  <a:ext uri="{FF2B5EF4-FFF2-40B4-BE49-F238E27FC236}">
                    <a16:creationId xmlns:a16="http://schemas.microsoft.com/office/drawing/2014/main" id="{36CB2563-E4A0-4903-99D7-EA3351B7D7D2}"/>
                  </a:ext>
                </a:extLst>
              </p:cNvPr>
              <p:cNvSpPr>
                <a:spLocks/>
              </p:cNvSpPr>
              <p:nvPr/>
            </p:nvSpPr>
            <p:spPr bwMode="auto">
              <a:xfrm>
                <a:off x="1031" y="2720"/>
                <a:ext cx="745" cy="591"/>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89" name="Freeform 23">
                <a:extLst>
                  <a:ext uri="{FF2B5EF4-FFF2-40B4-BE49-F238E27FC236}">
                    <a16:creationId xmlns:a16="http://schemas.microsoft.com/office/drawing/2014/main" id="{7C0998CD-9FB1-4865-BCA9-38A43DC98715}"/>
                  </a:ext>
                </a:extLst>
              </p:cNvPr>
              <p:cNvSpPr>
                <a:spLocks/>
              </p:cNvSpPr>
              <p:nvPr/>
            </p:nvSpPr>
            <p:spPr bwMode="auto">
              <a:xfrm>
                <a:off x="1521" y="2720"/>
                <a:ext cx="247"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0" name="Freeform 24">
                <a:extLst>
                  <a:ext uri="{FF2B5EF4-FFF2-40B4-BE49-F238E27FC236}">
                    <a16:creationId xmlns:a16="http://schemas.microsoft.com/office/drawing/2014/main" id="{E5B2B834-5C9C-4D69-9DE3-B88389034710}"/>
                  </a:ext>
                </a:extLst>
              </p:cNvPr>
              <p:cNvSpPr>
                <a:spLocks/>
              </p:cNvSpPr>
              <p:nvPr/>
            </p:nvSpPr>
            <p:spPr bwMode="auto">
              <a:xfrm>
                <a:off x="1585" y="3184"/>
                <a:ext cx="135"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1" name="Freeform 25">
                <a:extLst>
                  <a:ext uri="{FF2B5EF4-FFF2-40B4-BE49-F238E27FC236}">
                    <a16:creationId xmlns:a16="http://schemas.microsoft.com/office/drawing/2014/main" id="{A5DCA69B-F2EF-4C90-B894-2574253BBCA3}"/>
                  </a:ext>
                </a:extLst>
              </p:cNvPr>
              <p:cNvSpPr>
                <a:spLocks/>
              </p:cNvSpPr>
              <p:nvPr/>
            </p:nvSpPr>
            <p:spPr bwMode="auto">
              <a:xfrm>
                <a:off x="1669" y="3008"/>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2" name="Freeform 26">
                <a:extLst>
                  <a:ext uri="{FF2B5EF4-FFF2-40B4-BE49-F238E27FC236}">
                    <a16:creationId xmlns:a16="http://schemas.microsoft.com/office/drawing/2014/main" id="{A3FCA54D-C37A-48D2-9DC3-8DCE6141854A}"/>
                  </a:ext>
                </a:extLst>
              </p:cNvPr>
              <p:cNvSpPr>
                <a:spLocks/>
              </p:cNvSpPr>
              <p:nvPr/>
            </p:nvSpPr>
            <p:spPr bwMode="auto">
              <a:xfrm>
                <a:off x="1737" y="2840"/>
                <a:ext cx="128"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1274" name="Group 27">
              <a:extLst>
                <a:ext uri="{FF2B5EF4-FFF2-40B4-BE49-F238E27FC236}">
                  <a16:creationId xmlns:a16="http://schemas.microsoft.com/office/drawing/2014/main" id="{C63609BB-842C-479E-BD0A-A6B384F1B5CC}"/>
                </a:ext>
              </a:extLst>
            </p:cNvPr>
            <p:cNvGrpSpPr>
              <a:grpSpLocks/>
            </p:cNvGrpSpPr>
            <p:nvPr/>
          </p:nvGrpSpPr>
          <p:grpSpPr bwMode="auto">
            <a:xfrm flipH="1">
              <a:off x="3299" y="1558"/>
              <a:ext cx="379" cy="457"/>
              <a:chOff x="1008" y="2720"/>
              <a:chExt cx="856" cy="808"/>
            </a:xfrm>
          </p:grpSpPr>
          <p:sp>
            <p:nvSpPr>
              <p:cNvPr id="11294" name="Rectangle 28">
                <a:extLst>
                  <a:ext uri="{FF2B5EF4-FFF2-40B4-BE49-F238E27FC236}">
                    <a16:creationId xmlns:a16="http://schemas.microsoft.com/office/drawing/2014/main" id="{A7BE3E96-9427-47B6-ACD0-FBCA58E4D0CB}"/>
                  </a:ext>
                </a:extLst>
              </p:cNvPr>
              <p:cNvSpPr>
                <a:spLocks noChangeArrowheads="1"/>
              </p:cNvSpPr>
              <p:nvPr/>
            </p:nvSpPr>
            <p:spPr bwMode="auto">
              <a:xfrm>
                <a:off x="1031" y="3304"/>
                <a:ext cx="489" cy="160"/>
              </a:xfrm>
              <a:prstGeom prst="rect">
                <a:avLst/>
              </a:prstGeom>
              <a:solidFill>
                <a:srgbClr val="FFFF99"/>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1295" name="Freeform 29">
                <a:extLst>
                  <a:ext uri="{FF2B5EF4-FFF2-40B4-BE49-F238E27FC236}">
                    <a16:creationId xmlns:a16="http://schemas.microsoft.com/office/drawing/2014/main" id="{0EE192BC-C20D-4536-B8D1-158D22CE025D}"/>
                  </a:ext>
                </a:extLst>
              </p:cNvPr>
              <p:cNvSpPr>
                <a:spLocks/>
              </p:cNvSpPr>
              <p:nvPr/>
            </p:nvSpPr>
            <p:spPr bwMode="auto">
              <a:xfrm flipH="1">
                <a:off x="1008" y="3168"/>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6" name="Freeform 30">
                <a:extLst>
                  <a:ext uri="{FF2B5EF4-FFF2-40B4-BE49-F238E27FC236}">
                    <a16:creationId xmlns:a16="http://schemas.microsoft.com/office/drawing/2014/main" id="{AFDDD484-2BF9-460D-AA79-BF28FB0E46AF}"/>
                  </a:ext>
                </a:extLst>
              </p:cNvPr>
              <p:cNvSpPr>
                <a:spLocks/>
              </p:cNvSpPr>
              <p:nvPr/>
            </p:nvSpPr>
            <p:spPr bwMode="auto">
              <a:xfrm flipH="1">
                <a:off x="1076" y="3000"/>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7" name="Freeform 31">
                <a:extLst>
                  <a:ext uri="{FF2B5EF4-FFF2-40B4-BE49-F238E27FC236}">
                    <a16:creationId xmlns:a16="http://schemas.microsoft.com/office/drawing/2014/main" id="{83E37DF7-DF44-427B-8E60-52BF9F078408}"/>
                  </a:ext>
                </a:extLst>
              </p:cNvPr>
              <p:cNvSpPr>
                <a:spLocks/>
              </p:cNvSpPr>
              <p:nvPr/>
            </p:nvSpPr>
            <p:spPr bwMode="auto">
              <a:xfrm flipH="1">
                <a:off x="1200" y="2801"/>
                <a:ext cx="127" cy="319"/>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8" name="Freeform 32">
                <a:extLst>
                  <a:ext uri="{FF2B5EF4-FFF2-40B4-BE49-F238E27FC236}">
                    <a16:creationId xmlns:a16="http://schemas.microsoft.com/office/drawing/2014/main" id="{096B07A0-EA1D-4A30-87DB-3CF83AE21AAE}"/>
                  </a:ext>
                </a:extLst>
              </p:cNvPr>
              <p:cNvSpPr>
                <a:spLocks/>
              </p:cNvSpPr>
              <p:nvPr/>
            </p:nvSpPr>
            <p:spPr bwMode="auto">
              <a:xfrm>
                <a:off x="1031" y="2720"/>
                <a:ext cx="745" cy="591"/>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299" name="Freeform 33">
                <a:extLst>
                  <a:ext uri="{FF2B5EF4-FFF2-40B4-BE49-F238E27FC236}">
                    <a16:creationId xmlns:a16="http://schemas.microsoft.com/office/drawing/2014/main" id="{10C6A0E8-D6A0-4B53-9DDB-EA5CBAF195CD}"/>
                  </a:ext>
                </a:extLst>
              </p:cNvPr>
              <p:cNvSpPr>
                <a:spLocks/>
              </p:cNvSpPr>
              <p:nvPr/>
            </p:nvSpPr>
            <p:spPr bwMode="auto">
              <a:xfrm>
                <a:off x="1520" y="2720"/>
                <a:ext cx="248"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300" name="Freeform 34">
                <a:extLst>
                  <a:ext uri="{FF2B5EF4-FFF2-40B4-BE49-F238E27FC236}">
                    <a16:creationId xmlns:a16="http://schemas.microsoft.com/office/drawing/2014/main" id="{9DDC2CA5-44F8-4A93-9AEC-D63E55AF20DC}"/>
                  </a:ext>
                </a:extLst>
              </p:cNvPr>
              <p:cNvSpPr>
                <a:spLocks/>
              </p:cNvSpPr>
              <p:nvPr/>
            </p:nvSpPr>
            <p:spPr bwMode="auto">
              <a:xfrm>
                <a:off x="1583" y="3184"/>
                <a:ext cx="137" cy="344"/>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301" name="Freeform 35">
                <a:extLst>
                  <a:ext uri="{FF2B5EF4-FFF2-40B4-BE49-F238E27FC236}">
                    <a16:creationId xmlns:a16="http://schemas.microsoft.com/office/drawing/2014/main" id="{949CC89C-BF64-4B91-8446-DA1B8E694016}"/>
                  </a:ext>
                </a:extLst>
              </p:cNvPr>
              <p:cNvSpPr>
                <a:spLocks/>
              </p:cNvSpPr>
              <p:nvPr/>
            </p:nvSpPr>
            <p:spPr bwMode="auto">
              <a:xfrm>
                <a:off x="1669" y="3008"/>
                <a:ext cx="124" cy="312"/>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1302" name="Freeform 36">
                <a:extLst>
                  <a:ext uri="{FF2B5EF4-FFF2-40B4-BE49-F238E27FC236}">
                    <a16:creationId xmlns:a16="http://schemas.microsoft.com/office/drawing/2014/main" id="{79B3BE7B-4DCD-4011-9455-FB7BBFA60E76}"/>
                  </a:ext>
                </a:extLst>
              </p:cNvPr>
              <p:cNvSpPr>
                <a:spLocks/>
              </p:cNvSpPr>
              <p:nvPr/>
            </p:nvSpPr>
            <p:spPr bwMode="auto">
              <a:xfrm>
                <a:off x="1737" y="2840"/>
                <a:ext cx="127" cy="321"/>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sp>
          <p:nvSpPr>
            <p:cNvPr id="11303" name="AutoShape 37">
              <a:extLst>
                <a:ext uri="{FF2B5EF4-FFF2-40B4-BE49-F238E27FC236}">
                  <a16:creationId xmlns:a16="http://schemas.microsoft.com/office/drawing/2014/main" id="{CA11AA46-0BF8-4602-9115-2D5CCBBC73A6}"/>
                </a:ext>
              </a:extLst>
            </p:cNvPr>
            <p:cNvSpPr>
              <a:spLocks noChangeArrowheads="1"/>
            </p:cNvSpPr>
            <p:nvPr/>
          </p:nvSpPr>
          <p:spPr bwMode="auto">
            <a:xfrm>
              <a:off x="2040" y="2219"/>
              <a:ext cx="1845" cy="229"/>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defRPr/>
              </a:pPr>
              <a:r>
                <a:rPr lang="en-US" sz="1400">
                  <a:solidFill>
                    <a:schemeClr val="tx2"/>
                  </a:solidFill>
                  <a:latin typeface="+mj-lt"/>
                </a:rPr>
                <a:t>Bus</a:t>
              </a:r>
            </a:p>
          </p:txBody>
        </p:sp>
        <p:sp>
          <p:nvSpPr>
            <p:cNvPr id="11304" name="Rectangle 38">
              <a:extLst>
                <a:ext uri="{FF2B5EF4-FFF2-40B4-BE49-F238E27FC236}">
                  <a16:creationId xmlns:a16="http://schemas.microsoft.com/office/drawing/2014/main" id="{E057E80D-BBDB-4C51-87CC-6B273A72B14B}"/>
                </a:ext>
              </a:extLst>
            </p:cNvPr>
            <p:cNvSpPr>
              <a:spLocks noChangeArrowheads="1"/>
            </p:cNvSpPr>
            <p:nvPr/>
          </p:nvSpPr>
          <p:spPr bwMode="auto">
            <a:xfrm>
              <a:off x="2197" y="2562"/>
              <a:ext cx="1552" cy="314"/>
            </a:xfrm>
            <a:prstGeom prst="rect">
              <a:avLst/>
            </a:prstGeom>
            <a:solidFill>
              <a:schemeClr val="hlink"/>
            </a:solidFill>
            <a:ln w="38100">
              <a:solidFill>
                <a:schemeClr val="tx1"/>
              </a:solidFill>
              <a:miter lim="800000"/>
              <a:headEnd/>
              <a:tailEnd/>
            </a:ln>
          </p:spPr>
          <p:txBody>
            <a:bodyPr wrap="none" anchor="ctr"/>
            <a:lstStyle/>
            <a:p>
              <a:pPr algn="ctr" eaLnBrk="0" hangingPunct="0">
                <a:defRPr/>
              </a:pPr>
              <a:r>
                <a:rPr lang="en-US" sz="2400">
                  <a:solidFill>
                    <a:schemeClr val="tx2"/>
                  </a:solidFill>
                  <a:latin typeface="+mj-lt"/>
                </a:rPr>
                <a:t>shared memory</a:t>
              </a:r>
            </a:p>
          </p:txBody>
        </p:sp>
        <p:sp>
          <p:nvSpPr>
            <p:cNvPr id="11305" name="AutoShape 39">
              <a:extLst>
                <a:ext uri="{FF2B5EF4-FFF2-40B4-BE49-F238E27FC236}">
                  <a16:creationId xmlns:a16="http://schemas.microsoft.com/office/drawing/2014/main" id="{C416771C-F367-4B89-BA54-0B16B77C884F}"/>
                </a:ext>
              </a:extLst>
            </p:cNvPr>
            <p:cNvSpPr>
              <a:spLocks noChangeArrowheads="1"/>
            </p:cNvSpPr>
            <p:nvPr/>
          </p:nvSpPr>
          <p:spPr bwMode="auto">
            <a:xfrm>
              <a:off x="2868" y="2408"/>
              <a:ext cx="228" cy="126"/>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1306" name="Rectangle 40">
              <a:extLst>
                <a:ext uri="{FF2B5EF4-FFF2-40B4-BE49-F238E27FC236}">
                  <a16:creationId xmlns:a16="http://schemas.microsoft.com/office/drawing/2014/main" id="{0430877B-8739-45CF-8E71-B9444CD91EC0}"/>
                </a:ext>
              </a:extLst>
            </p:cNvPr>
            <p:cNvSpPr>
              <a:spLocks noChangeArrowheads="1"/>
            </p:cNvSpPr>
            <p:nvPr/>
          </p:nvSpPr>
          <p:spPr bwMode="auto">
            <a:xfrm>
              <a:off x="3351" y="2073"/>
              <a:ext cx="335" cy="137"/>
            </a:xfrm>
            <a:prstGeom prst="rect">
              <a:avLst/>
            </a:prstGeom>
            <a:solidFill>
              <a:srgbClr val="FFFF99"/>
            </a:solidFill>
            <a:ln w="38100">
              <a:solidFill>
                <a:schemeClr val="tx1"/>
              </a:solidFill>
              <a:miter lim="800000"/>
              <a:headEnd/>
              <a:tailEnd/>
            </a:ln>
          </p:spPr>
          <p:txBody>
            <a:bodyPr wrap="none" anchor="ctr"/>
            <a:lstStyle/>
            <a:p>
              <a:pPr algn="ctr" eaLnBrk="0" hangingPunct="0">
                <a:defRPr/>
              </a:pPr>
              <a:r>
                <a:rPr lang="en-US" sz="1600">
                  <a:latin typeface="+mj-lt"/>
                </a:rPr>
                <a:t>cache</a:t>
              </a:r>
            </a:p>
          </p:txBody>
        </p:sp>
        <p:sp>
          <p:nvSpPr>
            <p:cNvPr id="11307" name="Rectangle 41">
              <a:extLst>
                <a:ext uri="{FF2B5EF4-FFF2-40B4-BE49-F238E27FC236}">
                  <a16:creationId xmlns:a16="http://schemas.microsoft.com/office/drawing/2014/main" id="{FA8FE89A-987D-4C97-8A0D-C29C951EAA4A}"/>
                </a:ext>
              </a:extLst>
            </p:cNvPr>
            <p:cNvSpPr>
              <a:spLocks noChangeArrowheads="1"/>
            </p:cNvSpPr>
            <p:nvPr/>
          </p:nvSpPr>
          <p:spPr bwMode="auto">
            <a:xfrm>
              <a:off x="2830" y="2073"/>
              <a:ext cx="335" cy="137"/>
            </a:xfrm>
            <a:prstGeom prst="rect">
              <a:avLst/>
            </a:prstGeom>
            <a:solidFill>
              <a:schemeClr val="accent1"/>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gr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4">
            <a:extLst>
              <a:ext uri="{FF2B5EF4-FFF2-40B4-BE49-F238E27FC236}">
                <a16:creationId xmlns:a16="http://schemas.microsoft.com/office/drawing/2014/main" id="{F654363A-9E69-4E66-8836-0EE9ACDC5737}"/>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C8CC910-20C2-4EBF-A9DB-79EBDB7AD267}" type="slidenum">
              <a:rPr lang="ar-SA" altLang="zh-CN" sz="1400">
                <a:latin typeface="Comic Sans MS" panose="030F0702030302020204" pitchFamily="66" charset="0"/>
              </a:rPr>
              <a:pPr algn="r"/>
              <a:t>70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6803" name="Rectangle 2">
            <a:extLst>
              <a:ext uri="{FF2B5EF4-FFF2-40B4-BE49-F238E27FC236}">
                <a16:creationId xmlns:a16="http://schemas.microsoft.com/office/drawing/2014/main" id="{F3D0871D-523E-460E-865D-D982BBF2201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Proof of No Deadlock</a:t>
            </a:r>
          </a:p>
        </p:txBody>
      </p:sp>
      <p:sp>
        <p:nvSpPr>
          <p:cNvPr id="76804" name="Rectangle 3">
            <a:extLst>
              <a:ext uri="{FF2B5EF4-FFF2-40B4-BE49-F238E27FC236}">
                <a16:creationId xmlns:a16="http://schemas.microsoft.com/office/drawing/2014/main" id="{868E3B3E-13D4-498E-865E-D1194A9A12D8}"/>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If only one pet wants in, it gets in.</a:t>
            </a:r>
          </a:p>
          <a:p>
            <a:pPr eaLnBrk="1" hangingPunct="1"/>
            <a:r>
              <a:rPr lang="en-US" altLang="zh-CN">
                <a:ea typeface="宋体" panose="02010600030101010101" pitchFamily="2" charset="-122"/>
              </a:rPr>
              <a:t>Deadlock requires both continually trying to get in.</a:t>
            </a:r>
          </a:p>
        </p:txBody>
      </p:sp>
      <p:sp>
        <p:nvSpPr>
          <p:cNvPr id="6" name="Footer Placeholder 1">
            <a:extLst>
              <a:ext uri="{FF2B5EF4-FFF2-40B4-BE49-F238E27FC236}">
                <a16:creationId xmlns:a16="http://schemas.microsoft.com/office/drawing/2014/main" id="{CBB84472-C1A1-4541-8A77-91FE7FCAA023}"/>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1">
            <a:extLst>
              <a:ext uri="{FF2B5EF4-FFF2-40B4-BE49-F238E27FC236}">
                <a16:creationId xmlns:a16="http://schemas.microsoft.com/office/drawing/2014/main" id="{D74E0451-22B8-451E-B7DE-FE5E199CF087}"/>
              </a:ext>
            </a:extLst>
          </p:cNvPr>
          <p:cNvSpPr>
            <a:spLocks noGrp="1"/>
          </p:cNvSpPr>
          <p:nvPr>
            <p:ph type="ftr" sz="quarter" idx="10"/>
          </p:nvPr>
        </p:nvSpPr>
        <p:spPr/>
        <p:txBody>
          <a:bodyPr/>
          <a:lstStyle/>
          <a:p>
            <a:pPr>
              <a:defRPr/>
            </a:pPr>
            <a:r>
              <a:rPr lang="en-US">
                <a:latin typeface="+mj-lt"/>
              </a:rPr>
              <a:t>Art of Multiprocessor Programming</a:t>
            </a:r>
          </a:p>
        </p:txBody>
      </p:sp>
      <p:sp>
        <p:nvSpPr>
          <p:cNvPr id="77827" name="Slide Number Placeholder 4">
            <a:extLst>
              <a:ext uri="{FF2B5EF4-FFF2-40B4-BE49-F238E27FC236}">
                <a16:creationId xmlns:a16="http://schemas.microsoft.com/office/drawing/2014/main" id="{D02CFDF1-7243-456D-BBD3-67A8BD06FC0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6D03CBD-2C93-4318-AD30-0031F5F460F6}" type="slidenum">
              <a:rPr lang="ar-SA" altLang="zh-CN" sz="1400">
                <a:latin typeface="Comic Sans MS" panose="030F0702030302020204" pitchFamily="66" charset="0"/>
              </a:rPr>
              <a:pPr algn="r"/>
              <a:t>71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7828" name="Rectangle 2">
            <a:extLst>
              <a:ext uri="{FF2B5EF4-FFF2-40B4-BE49-F238E27FC236}">
                <a16:creationId xmlns:a16="http://schemas.microsoft.com/office/drawing/2014/main" id="{2D2AA0E1-76CB-406E-B432-FE76DE350A14}"/>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Proof of No Deadlock</a:t>
            </a:r>
          </a:p>
        </p:txBody>
      </p:sp>
      <p:sp>
        <p:nvSpPr>
          <p:cNvPr id="77829" name="Rectangle 3">
            <a:extLst>
              <a:ext uri="{FF2B5EF4-FFF2-40B4-BE49-F238E27FC236}">
                <a16:creationId xmlns:a16="http://schemas.microsoft.com/office/drawing/2014/main" id="{81F7EABA-BA3B-4DCB-BA12-3C2C8E63B166}"/>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If only one pet wants in, it gets in.</a:t>
            </a:r>
          </a:p>
          <a:p>
            <a:pPr eaLnBrk="1" hangingPunct="1"/>
            <a:r>
              <a:rPr lang="en-US" altLang="zh-CN">
                <a:ea typeface="宋体" panose="02010600030101010101" pitchFamily="2" charset="-122"/>
              </a:rPr>
              <a:t>Deadlock requires both continually trying to get in.</a:t>
            </a:r>
          </a:p>
          <a:p>
            <a:pPr eaLnBrk="1" hangingPunct="1"/>
            <a:r>
              <a:rPr lang="en-US" altLang="zh-CN">
                <a:ea typeface="宋体" panose="02010600030101010101" pitchFamily="2" charset="-122"/>
              </a:rPr>
              <a:t>If Bob sees Alice’s flag, he gives her priority </a:t>
            </a:r>
            <a:r>
              <a:rPr lang="en-US" altLang="zh-CN" sz="2000">
                <a:ea typeface="宋体" panose="02010600030101010101" pitchFamily="2" charset="-122"/>
              </a:rPr>
              <a:t>(a gentleman…)</a:t>
            </a:r>
          </a:p>
        </p:txBody>
      </p:sp>
      <p:sp>
        <p:nvSpPr>
          <p:cNvPr id="498693" name="Text Box 5">
            <a:extLst>
              <a:ext uri="{FF2B5EF4-FFF2-40B4-BE49-F238E27FC236}">
                <a16:creationId xmlns:a16="http://schemas.microsoft.com/office/drawing/2014/main" id="{475A2CBB-BE2F-4BE5-AE0F-2D18B6DDA77D}"/>
              </a:ext>
            </a:extLst>
          </p:cNvPr>
          <p:cNvSpPr txBox="1">
            <a:spLocks noChangeArrowheads="1"/>
          </p:cNvSpPr>
          <p:nvPr/>
        </p:nvSpPr>
        <p:spPr bwMode="auto">
          <a:xfrm rot="-1858222">
            <a:off x="5410200" y="5105400"/>
            <a:ext cx="1344613" cy="733425"/>
          </a:xfrm>
          <a:prstGeom prst="rect">
            <a:avLst/>
          </a:prstGeom>
          <a:noFill/>
          <a:ln w="31750">
            <a:solidFill>
              <a:srgbClr val="FF0000"/>
            </a:solidFill>
            <a:miter lim="800000"/>
            <a:headEnd/>
            <a:tailEnd/>
          </a:ln>
        </p:spPr>
        <p:txBody>
          <a:bodyPr wrap="none">
            <a:spAutoFit/>
          </a:bodyPr>
          <a:lstStyle/>
          <a:p>
            <a:pPr algn="r" eaLnBrk="0" hangingPunct="0">
              <a:defRPr/>
            </a:pPr>
            <a:r>
              <a:rPr lang="en-US" sz="4000" dirty="0">
                <a:solidFill>
                  <a:srgbClr val="FF0000"/>
                </a:solidFill>
                <a:latin typeface="+mj-lt"/>
              </a:rPr>
              <a:t>QED</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86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8693"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4">
            <a:extLst>
              <a:ext uri="{FF2B5EF4-FFF2-40B4-BE49-F238E27FC236}">
                <a16:creationId xmlns:a16="http://schemas.microsoft.com/office/drawing/2014/main" id="{2C810811-615A-4343-A06F-7B2E1F87803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6AE2A7A-CD87-4F67-B722-9C7351C0E3F8}" type="slidenum">
              <a:rPr lang="ar-SA" altLang="zh-CN" sz="1400">
                <a:latin typeface="Comic Sans MS" panose="030F0702030302020204" pitchFamily="66" charset="0"/>
              </a:rPr>
              <a:pPr algn="r"/>
              <a:t>72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8851" name="Rectangle 2">
            <a:extLst>
              <a:ext uri="{FF2B5EF4-FFF2-40B4-BE49-F238E27FC236}">
                <a16:creationId xmlns:a16="http://schemas.microsoft.com/office/drawing/2014/main" id="{691D43E4-DC09-40A7-BE14-FAE0DE7EC8C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Remarks</a:t>
            </a:r>
          </a:p>
        </p:txBody>
      </p:sp>
      <p:sp>
        <p:nvSpPr>
          <p:cNvPr id="78852" name="Rectangle 3">
            <a:extLst>
              <a:ext uri="{FF2B5EF4-FFF2-40B4-BE49-F238E27FC236}">
                <a16:creationId xmlns:a16="http://schemas.microsoft.com/office/drawing/2014/main" id="{C387238F-BD44-4CDF-BA3B-F0614EDF11FE}"/>
              </a:ext>
            </a:extLst>
          </p:cNvPr>
          <p:cNvSpPr>
            <a:spLocks noGrp="1" noChangeArrowheads="1"/>
          </p:cNvSpPr>
          <p:nvPr>
            <p:ph type="body" idx="4294967295"/>
          </p:nvPr>
        </p:nvSpPr>
        <p:spPr/>
        <p:txBody>
          <a:bodyPr/>
          <a:lstStyle/>
          <a:p>
            <a:pPr eaLnBrk="1" hangingPunct="1"/>
            <a:r>
              <a:rPr lang="en-US" altLang="zh-CN" dirty="0">
                <a:ea typeface="宋体" panose="02010600030101010101" pitchFamily="2" charset="-122"/>
              </a:rPr>
              <a:t>Protocol is </a:t>
            </a:r>
            <a:r>
              <a:rPr lang="en-US" altLang="zh-CN" i="1" dirty="0">
                <a:solidFill>
                  <a:schemeClr val="tx1"/>
                </a:solidFill>
                <a:ea typeface="宋体" panose="02010600030101010101" pitchFamily="2" charset="-122"/>
              </a:rPr>
              <a:t>unfair</a:t>
            </a:r>
          </a:p>
          <a:p>
            <a:pPr lvl="1" eaLnBrk="1" hangingPunct="1"/>
            <a:r>
              <a:rPr lang="en-US" altLang="zh-CN" dirty="0">
                <a:ea typeface="宋体" panose="02010600030101010101" pitchFamily="2" charset="-122"/>
              </a:rPr>
              <a:t>Bob’s pet might never get in</a:t>
            </a:r>
          </a:p>
          <a:p>
            <a:pPr lvl="1" eaLnBrk="1" hangingPunct="1"/>
            <a:r>
              <a:rPr lang="en-US" altLang="zh-CN" dirty="0">
                <a:ea typeface="宋体" panose="02010600030101010101" pitchFamily="2" charset="-122"/>
              </a:rPr>
              <a:t>Starvation</a:t>
            </a:r>
          </a:p>
          <a:p>
            <a:pPr eaLnBrk="1" hangingPunct="1"/>
            <a:r>
              <a:rPr lang="en-US" altLang="zh-CN" dirty="0">
                <a:ea typeface="宋体" panose="02010600030101010101" pitchFamily="2" charset="-122"/>
              </a:rPr>
              <a:t>Protocol uses </a:t>
            </a:r>
            <a:r>
              <a:rPr lang="en-US" altLang="zh-CN" i="1" dirty="0">
                <a:solidFill>
                  <a:schemeClr val="tx1"/>
                </a:solidFill>
                <a:ea typeface="宋体" panose="02010600030101010101" pitchFamily="2" charset="-122"/>
              </a:rPr>
              <a:t>waiting</a:t>
            </a:r>
          </a:p>
          <a:p>
            <a:pPr lvl="1" eaLnBrk="1" hangingPunct="1"/>
            <a:r>
              <a:rPr lang="en-US" altLang="zh-CN" dirty="0">
                <a:ea typeface="宋体" panose="02010600030101010101" pitchFamily="2" charset="-122"/>
              </a:rPr>
              <a:t>If Bob is eaten by his pet, Alice’s pet might never get in</a:t>
            </a:r>
          </a:p>
        </p:txBody>
      </p:sp>
      <p:sp>
        <p:nvSpPr>
          <p:cNvPr id="6" name="Footer Placeholder 1">
            <a:extLst>
              <a:ext uri="{FF2B5EF4-FFF2-40B4-BE49-F238E27FC236}">
                <a16:creationId xmlns:a16="http://schemas.microsoft.com/office/drawing/2014/main" id="{E8D103C4-B39D-40EA-A050-4251B50C1BC9}"/>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4">
            <a:extLst>
              <a:ext uri="{FF2B5EF4-FFF2-40B4-BE49-F238E27FC236}">
                <a16:creationId xmlns:a16="http://schemas.microsoft.com/office/drawing/2014/main" id="{9819F3C9-2E56-4EB2-949A-B5788EE6251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F1A1C25-B542-4713-85C7-03D912E107DE}" type="slidenum">
              <a:rPr lang="ar-SA" altLang="zh-CN" sz="1400">
                <a:latin typeface="Comic Sans MS" panose="030F0702030302020204" pitchFamily="66" charset="0"/>
              </a:rPr>
              <a:pPr algn="r"/>
              <a:t>73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79875" name="Rectangle 2">
            <a:extLst>
              <a:ext uri="{FF2B5EF4-FFF2-40B4-BE49-F238E27FC236}">
                <a16:creationId xmlns:a16="http://schemas.microsoft.com/office/drawing/2014/main" id="{11E0B07F-ACF9-47D2-B89E-AD76B43AF671}"/>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Moral of Story</a:t>
            </a:r>
          </a:p>
        </p:txBody>
      </p:sp>
      <p:sp>
        <p:nvSpPr>
          <p:cNvPr id="79876" name="Rectangle 3">
            <a:extLst>
              <a:ext uri="{FF2B5EF4-FFF2-40B4-BE49-F238E27FC236}">
                <a16:creationId xmlns:a16="http://schemas.microsoft.com/office/drawing/2014/main" id="{127379E6-BE1F-48CF-9246-48A13A6DC117}"/>
              </a:ext>
            </a:extLst>
          </p:cNvPr>
          <p:cNvSpPr>
            <a:spLocks noGrp="1" noChangeArrowheads="1"/>
          </p:cNvSpPr>
          <p:nvPr>
            <p:ph type="body" idx="4294967295"/>
          </p:nvPr>
        </p:nvSpPr>
        <p:spPr>
          <a:xfrm>
            <a:off x="685800" y="1905000"/>
            <a:ext cx="7772400" cy="3657600"/>
          </a:xfrm>
        </p:spPr>
        <p:txBody>
          <a:bodyPr/>
          <a:lstStyle/>
          <a:p>
            <a:pPr marL="231775" indent="-231775" eaLnBrk="1" hangingPunct="1">
              <a:lnSpc>
                <a:spcPct val="95000"/>
              </a:lnSpc>
            </a:pPr>
            <a:r>
              <a:rPr lang="en-US" altLang="zh-CN" dirty="0">
                <a:ea typeface="宋体" panose="02010600030101010101" pitchFamily="2" charset="-122"/>
                <a:cs typeface="Times New Roman" panose="02020603050405020304" pitchFamily="18" charset="0"/>
              </a:rPr>
              <a:t>Mutual Exclusion </a:t>
            </a:r>
            <a:r>
              <a:rPr lang="en-US" altLang="zh-CN" dirty="0">
                <a:solidFill>
                  <a:schemeClr val="tx1"/>
                </a:solidFill>
                <a:ea typeface="宋体" panose="02010600030101010101" pitchFamily="2" charset="-122"/>
                <a:cs typeface="Times New Roman" panose="02020603050405020304" pitchFamily="18" charset="0"/>
              </a:rPr>
              <a:t>cannot be solved</a:t>
            </a:r>
            <a:r>
              <a:rPr lang="en-US" altLang="zh-CN" dirty="0">
                <a:ea typeface="宋体" panose="02010600030101010101" pitchFamily="2" charset="-122"/>
                <a:cs typeface="Times New Roman" panose="02020603050405020304" pitchFamily="18" charset="0"/>
              </a:rPr>
              <a:t> by</a:t>
            </a:r>
          </a:p>
          <a:p>
            <a:pPr marL="682625" lvl="1" indent="-225425" eaLnBrk="1" hangingPunct="1">
              <a:lnSpc>
                <a:spcPct val="95000"/>
              </a:lnSpc>
            </a:pPr>
            <a:r>
              <a:rPr lang="en-US" altLang="zh-CN" dirty="0">
                <a:ea typeface="宋体" panose="02010600030101010101" pitchFamily="2" charset="-122"/>
                <a:cs typeface="Times New Roman" panose="02020603050405020304" pitchFamily="18" charset="0"/>
              </a:rPr>
              <a:t>transient communication (cell phones)</a:t>
            </a:r>
          </a:p>
          <a:p>
            <a:pPr marL="682625" lvl="1" indent="-225425" eaLnBrk="1" hangingPunct="1">
              <a:lnSpc>
                <a:spcPct val="95000"/>
              </a:lnSpc>
            </a:pPr>
            <a:r>
              <a:rPr lang="en-US" altLang="zh-CN" dirty="0">
                <a:ea typeface="宋体" panose="02010600030101010101" pitchFamily="2" charset="-122"/>
                <a:cs typeface="Times New Roman" panose="02020603050405020304" pitchFamily="18" charset="0"/>
              </a:rPr>
              <a:t>interrupts (cans)</a:t>
            </a:r>
          </a:p>
          <a:p>
            <a:pPr marL="231775" indent="-231775" eaLnBrk="1" hangingPunct="1">
              <a:lnSpc>
                <a:spcPct val="95000"/>
              </a:lnSpc>
            </a:pPr>
            <a:r>
              <a:rPr lang="en-US" altLang="zh-CN" dirty="0">
                <a:ea typeface="宋体" panose="02010600030101010101" pitchFamily="2" charset="-122"/>
                <a:cs typeface="Times New Roman" panose="02020603050405020304" pitchFamily="18" charset="0"/>
              </a:rPr>
              <a:t>It </a:t>
            </a:r>
            <a:r>
              <a:rPr lang="en-US" altLang="zh-CN" dirty="0">
                <a:solidFill>
                  <a:schemeClr val="tx1"/>
                </a:solidFill>
                <a:ea typeface="宋体" panose="02010600030101010101" pitchFamily="2" charset="-122"/>
                <a:cs typeface="Times New Roman" panose="02020603050405020304" pitchFamily="18" charset="0"/>
              </a:rPr>
              <a:t>can be solved</a:t>
            </a:r>
            <a:r>
              <a:rPr lang="en-US" altLang="zh-CN" dirty="0">
                <a:ea typeface="宋体" panose="02010600030101010101" pitchFamily="2" charset="-122"/>
                <a:cs typeface="Times New Roman" panose="02020603050405020304" pitchFamily="18" charset="0"/>
              </a:rPr>
              <a:t> by</a:t>
            </a:r>
          </a:p>
          <a:p>
            <a:pPr marL="682625" lvl="1" indent="-225425" eaLnBrk="1" hangingPunct="1">
              <a:lnSpc>
                <a:spcPct val="95000"/>
              </a:lnSpc>
            </a:pPr>
            <a:r>
              <a:rPr lang="en-US" altLang="zh-CN" dirty="0">
                <a:ea typeface="宋体" panose="02010600030101010101" pitchFamily="2" charset="-122"/>
                <a:cs typeface="Times New Roman" panose="02020603050405020304" pitchFamily="18" charset="0"/>
              </a:rPr>
              <a:t> one-bit shared variables </a:t>
            </a:r>
          </a:p>
          <a:p>
            <a:pPr marL="682625" lvl="1" indent="-225425" eaLnBrk="1" hangingPunct="1">
              <a:lnSpc>
                <a:spcPct val="95000"/>
              </a:lnSpc>
            </a:pPr>
            <a:r>
              <a:rPr lang="en-US" altLang="zh-CN" dirty="0">
                <a:ea typeface="宋体" panose="02010600030101010101" pitchFamily="2" charset="-122"/>
                <a:cs typeface="Times New Roman" panose="02020603050405020304" pitchFamily="18" charset="0"/>
              </a:rPr>
              <a:t> that can be read or written </a:t>
            </a:r>
          </a:p>
        </p:txBody>
      </p:sp>
      <p:sp>
        <p:nvSpPr>
          <p:cNvPr id="6" name="Footer Placeholder 1">
            <a:extLst>
              <a:ext uri="{FF2B5EF4-FFF2-40B4-BE49-F238E27FC236}">
                <a16:creationId xmlns:a16="http://schemas.microsoft.com/office/drawing/2014/main" id="{26632C0E-0E67-4B13-993D-F1325BF80E6F}"/>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Footer Placeholder 1">
            <a:extLst>
              <a:ext uri="{FF2B5EF4-FFF2-40B4-BE49-F238E27FC236}">
                <a16:creationId xmlns:a16="http://schemas.microsoft.com/office/drawing/2014/main" id="{D7284B51-0FA4-4169-BD8F-73250D16A987}"/>
              </a:ext>
            </a:extLst>
          </p:cNvPr>
          <p:cNvSpPr>
            <a:spLocks noGrp="1"/>
          </p:cNvSpPr>
          <p:nvPr>
            <p:ph type="ftr" sz="quarter" idx="10"/>
          </p:nvPr>
        </p:nvSpPr>
        <p:spPr/>
        <p:txBody>
          <a:bodyPr/>
          <a:lstStyle/>
          <a:p>
            <a:pPr>
              <a:defRPr/>
            </a:pPr>
            <a:r>
              <a:rPr lang="en-US">
                <a:latin typeface="+mj-lt"/>
              </a:rPr>
              <a:t>Art of Multiprocessor Programming</a:t>
            </a:r>
          </a:p>
        </p:txBody>
      </p:sp>
      <p:sp>
        <p:nvSpPr>
          <p:cNvPr id="152579" name="Slide Number Placeholder 4">
            <a:extLst>
              <a:ext uri="{FF2B5EF4-FFF2-40B4-BE49-F238E27FC236}">
                <a16:creationId xmlns:a16="http://schemas.microsoft.com/office/drawing/2014/main" id="{F0E8C947-C513-47AB-A3D5-54703A1B3C6F}"/>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7F73F94-9238-4745-859F-6A67CA7C91E0}" type="slidenum">
              <a:rPr lang="ar-SA" altLang="zh-CN" sz="1400"/>
              <a:pPr algn="r"/>
              <a:t>74</a:t>
            </a:fld>
            <a:endParaRPr lang="en-US" altLang="zh-CN" sz="1400">
              <a:ea typeface="宋体" panose="02010600030101010101" pitchFamily="2" charset="-122"/>
              <a:cs typeface="Arial" panose="020B0604020202020204" pitchFamily="34" charset="0"/>
            </a:endParaRPr>
          </a:p>
        </p:txBody>
      </p:sp>
      <p:sp>
        <p:nvSpPr>
          <p:cNvPr id="80900" name="Rectangle 2">
            <a:extLst>
              <a:ext uri="{FF2B5EF4-FFF2-40B4-BE49-F238E27FC236}">
                <a16:creationId xmlns:a16="http://schemas.microsoft.com/office/drawing/2014/main" id="{1E5C588E-1EA5-4ED8-AADA-3D2EB58856E8}"/>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The Arbiter Problem (an aside)</a:t>
            </a:r>
          </a:p>
        </p:txBody>
      </p:sp>
      <p:grpSp>
        <p:nvGrpSpPr>
          <p:cNvPr id="80901" name="Group 3">
            <a:extLst>
              <a:ext uri="{FF2B5EF4-FFF2-40B4-BE49-F238E27FC236}">
                <a16:creationId xmlns:a16="http://schemas.microsoft.com/office/drawing/2014/main" id="{594C1285-E2FB-469C-BEF5-09384F538B7C}"/>
              </a:ext>
            </a:extLst>
          </p:cNvPr>
          <p:cNvGrpSpPr>
            <a:grpSpLocks/>
          </p:cNvGrpSpPr>
          <p:nvPr/>
        </p:nvGrpSpPr>
        <p:grpSpPr bwMode="auto">
          <a:xfrm>
            <a:off x="2057400" y="1676400"/>
            <a:ext cx="1057275" cy="1371600"/>
            <a:chOff x="1728" y="1008"/>
            <a:chExt cx="1776" cy="2304"/>
          </a:xfrm>
        </p:grpSpPr>
        <p:sp>
          <p:nvSpPr>
            <p:cNvPr id="152582" name="Rectangle 4">
              <a:extLst>
                <a:ext uri="{FF2B5EF4-FFF2-40B4-BE49-F238E27FC236}">
                  <a16:creationId xmlns:a16="http://schemas.microsoft.com/office/drawing/2014/main" id="{352AE450-2A34-4A90-B364-65B17068376B}"/>
                </a:ext>
              </a:extLst>
            </p:cNvPr>
            <p:cNvSpPr>
              <a:spLocks noChangeArrowheads="1"/>
            </p:cNvSpPr>
            <p:nvPr/>
          </p:nvSpPr>
          <p:spPr bwMode="auto">
            <a:xfrm>
              <a:off x="3408" y="1248"/>
              <a:ext cx="96" cy="2064"/>
            </a:xfrm>
            <a:prstGeom prst="rect">
              <a:avLst/>
            </a:prstGeom>
            <a:solidFill>
              <a:schemeClr val="tx2"/>
            </a:solidFill>
            <a:ln w="2857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83" name="Rectangle 5">
              <a:extLst>
                <a:ext uri="{FF2B5EF4-FFF2-40B4-BE49-F238E27FC236}">
                  <a16:creationId xmlns:a16="http://schemas.microsoft.com/office/drawing/2014/main" id="{BF83E6C7-D1B1-48F7-B57A-02A3C7B16037}"/>
                </a:ext>
              </a:extLst>
            </p:cNvPr>
            <p:cNvSpPr>
              <a:spLocks noChangeArrowheads="1"/>
            </p:cNvSpPr>
            <p:nvPr/>
          </p:nvSpPr>
          <p:spPr bwMode="auto">
            <a:xfrm>
              <a:off x="2304" y="1248"/>
              <a:ext cx="1152" cy="1152"/>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84" name="Line 6">
              <a:extLst>
                <a:ext uri="{FF2B5EF4-FFF2-40B4-BE49-F238E27FC236}">
                  <a16:creationId xmlns:a16="http://schemas.microsoft.com/office/drawing/2014/main" id="{0B46D13D-EE21-4A83-8637-1C7411A5A47C}"/>
                </a:ext>
              </a:extLst>
            </p:cNvPr>
            <p:cNvSpPr>
              <a:spLocks noChangeShapeType="1"/>
            </p:cNvSpPr>
            <p:nvPr/>
          </p:nvSpPr>
          <p:spPr bwMode="auto">
            <a:xfrm flipV="1">
              <a:off x="2304" y="2160"/>
              <a:ext cx="576" cy="240"/>
            </a:xfrm>
            <a:prstGeom prst="line">
              <a:avLst/>
            </a:prstGeom>
            <a:noFill/>
            <a:ln w="38100">
              <a:solidFill>
                <a:schemeClr val="tx1"/>
              </a:solidFill>
              <a:round/>
              <a:headEnd/>
              <a:tailEnd/>
            </a:ln>
          </p:spPr>
          <p:txBody>
            <a:bodyPr wrap="none" anchor="ctr"/>
            <a:lstStyle/>
            <a:p>
              <a:pPr>
                <a:defRPr/>
              </a:pPr>
              <a:endParaRPr lang="en-US">
                <a:latin typeface="+mj-lt"/>
              </a:endParaRPr>
            </a:p>
          </p:txBody>
        </p:sp>
        <p:sp>
          <p:nvSpPr>
            <p:cNvPr id="152585" name="Rectangle 7">
              <a:extLst>
                <a:ext uri="{FF2B5EF4-FFF2-40B4-BE49-F238E27FC236}">
                  <a16:creationId xmlns:a16="http://schemas.microsoft.com/office/drawing/2014/main" id="{C80BFDEB-AFF0-40EF-867A-19440B130139}"/>
                </a:ext>
              </a:extLst>
            </p:cNvPr>
            <p:cNvSpPr>
              <a:spLocks noChangeArrowheads="1"/>
            </p:cNvSpPr>
            <p:nvPr/>
          </p:nvSpPr>
          <p:spPr bwMode="auto">
            <a:xfrm>
              <a:off x="1728" y="1008"/>
              <a:ext cx="1152" cy="1152"/>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grpSp>
      <p:sp>
        <p:nvSpPr>
          <p:cNvPr id="152586" name="Rectangle 8">
            <a:extLst>
              <a:ext uri="{FF2B5EF4-FFF2-40B4-BE49-F238E27FC236}">
                <a16:creationId xmlns:a16="http://schemas.microsoft.com/office/drawing/2014/main" id="{3ED2009C-8F7F-4C35-836D-6E32818265F0}"/>
              </a:ext>
            </a:extLst>
          </p:cNvPr>
          <p:cNvSpPr>
            <a:spLocks noChangeArrowheads="1"/>
          </p:cNvSpPr>
          <p:nvPr/>
        </p:nvSpPr>
        <p:spPr bwMode="auto">
          <a:xfrm>
            <a:off x="5000625" y="1819275"/>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87" name="Rectangle 9">
            <a:extLst>
              <a:ext uri="{FF2B5EF4-FFF2-40B4-BE49-F238E27FC236}">
                <a16:creationId xmlns:a16="http://schemas.microsoft.com/office/drawing/2014/main" id="{0DBDD244-84D4-4F18-B00F-D080DB10BDA3}"/>
              </a:ext>
            </a:extLst>
          </p:cNvPr>
          <p:cNvSpPr>
            <a:spLocks noChangeArrowheads="1"/>
          </p:cNvSpPr>
          <p:nvPr/>
        </p:nvSpPr>
        <p:spPr bwMode="auto">
          <a:xfrm>
            <a:off x="4343400" y="2095500"/>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88" name="Line 10">
            <a:extLst>
              <a:ext uri="{FF2B5EF4-FFF2-40B4-BE49-F238E27FC236}">
                <a16:creationId xmlns:a16="http://schemas.microsoft.com/office/drawing/2014/main" id="{98DB39DE-BA69-42AA-A672-8D7AEC864D04}"/>
              </a:ext>
            </a:extLst>
          </p:cNvPr>
          <p:cNvSpPr>
            <a:spLocks noChangeShapeType="1"/>
          </p:cNvSpPr>
          <p:nvPr/>
        </p:nvSpPr>
        <p:spPr bwMode="auto">
          <a:xfrm flipV="1">
            <a:off x="4343400" y="2638425"/>
            <a:ext cx="342900" cy="142875"/>
          </a:xfrm>
          <a:prstGeom prst="line">
            <a:avLst/>
          </a:prstGeom>
          <a:noFill/>
          <a:ln w="38100">
            <a:solidFill>
              <a:schemeClr val="tx1"/>
            </a:solidFill>
            <a:round/>
            <a:headEnd/>
            <a:tailEnd/>
          </a:ln>
        </p:spPr>
        <p:txBody>
          <a:bodyPr wrap="none" anchor="ctr"/>
          <a:lstStyle/>
          <a:p>
            <a:pPr>
              <a:defRPr/>
            </a:pPr>
            <a:endParaRPr lang="en-US">
              <a:latin typeface="+mj-lt"/>
            </a:endParaRPr>
          </a:p>
        </p:txBody>
      </p:sp>
      <p:sp>
        <p:nvSpPr>
          <p:cNvPr id="152589" name="Rectangle 11">
            <a:extLst>
              <a:ext uri="{FF2B5EF4-FFF2-40B4-BE49-F238E27FC236}">
                <a16:creationId xmlns:a16="http://schemas.microsoft.com/office/drawing/2014/main" id="{631BB926-A497-431C-82FA-EAFD60E943D3}"/>
              </a:ext>
            </a:extLst>
          </p:cNvPr>
          <p:cNvSpPr>
            <a:spLocks noChangeArrowheads="1"/>
          </p:cNvSpPr>
          <p:nvPr/>
        </p:nvSpPr>
        <p:spPr bwMode="auto">
          <a:xfrm>
            <a:off x="4000500" y="1952625"/>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90" name="Rectangle 12">
            <a:extLst>
              <a:ext uri="{FF2B5EF4-FFF2-40B4-BE49-F238E27FC236}">
                <a16:creationId xmlns:a16="http://schemas.microsoft.com/office/drawing/2014/main" id="{AC4A294B-529A-45FC-856A-6751C2BAB28D}"/>
              </a:ext>
            </a:extLst>
          </p:cNvPr>
          <p:cNvSpPr>
            <a:spLocks noChangeArrowheads="1"/>
          </p:cNvSpPr>
          <p:nvPr/>
        </p:nvSpPr>
        <p:spPr bwMode="auto">
          <a:xfrm>
            <a:off x="6943725" y="1819275"/>
            <a:ext cx="57150" cy="1228725"/>
          </a:xfrm>
          <a:prstGeom prst="rect">
            <a:avLst/>
          </a:prstGeom>
          <a:solidFill>
            <a:schemeClr val="tx2"/>
          </a:solidFill>
          <a:ln w="28575">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91" name="Rectangle 13">
            <a:extLst>
              <a:ext uri="{FF2B5EF4-FFF2-40B4-BE49-F238E27FC236}">
                <a16:creationId xmlns:a16="http://schemas.microsoft.com/office/drawing/2014/main" id="{B77FFE48-5829-4B74-B0B4-5C8009D3E008}"/>
              </a:ext>
            </a:extLst>
          </p:cNvPr>
          <p:cNvSpPr>
            <a:spLocks noChangeArrowheads="1"/>
          </p:cNvSpPr>
          <p:nvPr/>
        </p:nvSpPr>
        <p:spPr bwMode="auto">
          <a:xfrm>
            <a:off x="6286500" y="2324100"/>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92" name="Line 14">
            <a:extLst>
              <a:ext uri="{FF2B5EF4-FFF2-40B4-BE49-F238E27FC236}">
                <a16:creationId xmlns:a16="http://schemas.microsoft.com/office/drawing/2014/main" id="{392EABF5-A9E7-476F-B70C-14409252A3DA}"/>
              </a:ext>
            </a:extLst>
          </p:cNvPr>
          <p:cNvSpPr>
            <a:spLocks noChangeShapeType="1"/>
          </p:cNvSpPr>
          <p:nvPr/>
        </p:nvSpPr>
        <p:spPr bwMode="auto">
          <a:xfrm flipV="1">
            <a:off x="6286500" y="2867025"/>
            <a:ext cx="342900" cy="142875"/>
          </a:xfrm>
          <a:prstGeom prst="line">
            <a:avLst/>
          </a:prstGeom>
          <a:noFill/>
          <a:ln w="38100">
            <a:solidFill>
              <a:schemeClr val="tx1"/>
            </a:solidFill>
            <a:round/>
            <a:headEnd/>
            <a:tailEnd/>
          </a:ln>
        </p:spPr>
        <p:txBody>
          <a:bodyPr wrap="none" anchor="ctr"/>
          <a:lstStyle/>
          <a:p>
            <a:pPr>
              <a:defRPr/>
            </a:pPr>
            <a:endParaRPr lang="en-US">
              <a:latin typeface="+mj-lt"/>
            </a:endParaRPr>
          </a:p>
        </p:txBody>
      </p:sp>
      <p:sp>
        <p:nvSpPr>
          <p:cNvPr id="152593" name="Rectangle 15">
            <a:extLst>
              <a:ext uri="{FF2B5EF4-FFF2-40B4-BE49-F238E27FC236}">
                <a16:creationId xmlns:a16="http://schemas.microsoft.com/office/drawing/2014/main" id="{B4B8AFA7-A05D-4811-AF46-932FC6426EDC}"/>
              </a:ext>
            </a:extLst>
          </p:cNvPr>
          <p:cNvSpPr>
            <a:spLocks noChangeArrowheads="1"/>
          </p:cNvSpPr>
          <p:nvPr/>
        </p:nvSpPr>
        <p:spPr bwMode="auto">
          <a:xfrm>
            <a:off x="5943600" y="2181225"/>
            <a:ext cx="685800" cy="685800"/>
          </a:xfrm>
          <a:prstGeom prst="rect">
            <a:avLst/>
          </a:prstGeom>
          <a:solidFill>
            <a:srgbClr val="FF0000"/>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94" name="Line 16">
            <a:extLst>
              <a:ext uri="{FF2B5EF4-FFF2-40B4-BE49-F238E27FC236}">
                <a16:creationId xmlns:a16="http://schemas.microsoft.com/office/drawing/2014/main" id="{317C64D5-D7CB-46F0-B30D-CFE633C30400}"/>
              </a:ext>
            </a:extLst>
          </p:cNvPr>
          <p:cNvSpPr>
            <a:spLocks noChangeShapeType="1"/>
          </p:cNvSpPr>
          <p:nvPr/>
        </p:nvSpPr>
        <p:spPr bwMode="auto">
          <a:xfrm flipH="1">
            <a:off x="7010400" y="2171700"/>
            <a:ext cx="685800" cy="0"/>
          </a:xfrm>
          <a:prstGeom prst="line">
            <a:avLst/>
          </a:prstGeom>
          <a:noFill/>
          <a:ln w="38100">
            <a:solidFill>
              <a:srgbClr val="0000FF"/>
            </a:solidFill>
            <a:round/>
            <a:headEnd/>
            <a:tailEnd type="triangle" w="med" len="med"/>
          </a:ln>
        </p:spPr>
        <p:txBody>
          <a:bodyPr wrap="none" anchor="ctr"/>
          <a:lstStyle/>
          <a:p>
            <a:pPr>
              <a:defRPr/>
            </a:pPr>
            <a:endParaRPr lang="en-US">
              <a:latin typeface="+mj-lt"/>
            </a:endParaRPr>
          </a:p>
        </p:txBody>
      </p:sp>
      <p:sp>
        <p:nvSpPr>
          <p:cNvPr id="152595" name="Text Box 17">
            <a:extLst>
              <a:ext uri="{FF2B5EF4-FFF2-40B4-BE49-F238E27FC236}">
                <a16:creationId xmlns:a16="http://schemas.microsoft.com/office/drawing/2014/main" id="{479B3225-82E9-4BFE-AF04-5890063CB5B9}"/>
              </a:ext>
            </a:extLst>
          </p:cNvPr>
          <p:cNvSpPr txBox="1">
            <a:spLocks noChangeArrowheads="1"/>
          </p:cNvSpPr>
          <p:nvPr/>
        </p:nvSpPr>
        <p:spPr bwMode="auto">
          <a:xfrm>
            <a:off x="7315200" y="1676400"/>
            <a:ext cx="1446213" cy="946150"/>
          </a:xfrm>
          <a:prstGeom prst="rect">
            <a:avLst/>
          </a:prstGeom>
          <a:noFill/>
          <a:ln w="9525">
            <a:noFill/>
            <a:miter lim="800000"/>
            <a:headEnd/>
            <a:tailEnd/>
          </a:ln>
        </p:spPr>
        <p:txBody>
          <a:bodyPr>
            <a:spAutoFit/>
          </a:bodyPr>
          <a:lstStyle/>
          <a:p>
            <a:pPr algn="ctr" eaLnBrk="0" hangingPunct="0">
              <a:defRPr/>
            </a:pPr>
            <a:r>
              <a:rPr lang="en-US" sz="2800">
                <a:solidFill>
                  <a:srgbClr val="0000FF"/>
                </a:solidFill>
                <a:latin typeface="+mj-lt"/>
              </a:rPr>
              <a:t>Pick a point</a:t>
            </a:r>
          </a:p>
        </p:txBody>
      </p:sp>
      <p:grpSp>
        <p:nvGrpSpPr>
          <p:cNvPr id="80912" name="Group 18">
            <a:extLst>
              <a:ext uri="{FF2B5EF4-FFF2-40B4-BE49-F238E27FC236}">
                <a16:creationId xmlns:a16="http://schemas.microsoft.com/office/drawing/2014/main" id="{69D6DB7B-78AD-4FE8-9775-D887D6D4A1C7}"/>
              </a:ext>
            </a:extLst>
          </p:cNvPr>
          <p:cNvGrpSpPr>
            <a:grpSpLocks/>
          </p:cNvGrpSpPr>
          <p:nvPr/>
        </p:nvGrpSpPr>
        <p:grpSpPr bwMode="auto">
          <a:xfrm>
            <a:off x="2209800" y="4292600"/>
            <a:ext cx="1778000" cy="508000"/>
            <a:chOff x="1392" y="2400"/>
            <a:chExt cx="1120" cy="320"/>
          </a:xfrm>
        </p:grpSpPr>
        <p:sp>
          <p:nvSpPr>
            <p:cNvPr id="152597" name="Line 19">
              <a:extLst>
                <a:ext uri="{FF2B5EF4-FFF2-40B4-BE49-F238E27FC236}">
                  <a16:creationId xmlns:a16="http://schemas.microsoft.com/office/drawing/2014/main" id="{07FB90F7-E8F1-4540-8A4C-BDDF88BB119D}"/>
                </a:ext>
              </a:extLst>
            </p:cNvPr>
            <p:cNvSpPr>
              <a:spLocks noChangeShapeType="1"/>
            </p:cNvSpPr>
            <p:nvPr/>
          </p:nvSpPr>
          <p:spPr bwMode="auto">
            <a:xfrm>
              <a:off x="2272" y="2568"/>
              <a:ext cx="240" cy="0"/>
            </a:xfrm>
            <a:prstGeom prst="line">
              <a:avLst/>
            </a:prstGeom>
            <a:noFill/>
            <a:ln w="38100">
              <a:solidFill>
                <a:schemeClr val="tx1"/>
              </a:solidFill>
              <a:round/>
              <a:headEnd/>
              <a:tailEnd/>
            </a:ln>
          </p:spPr>
          <p:txBody>
            <a:bodyPr/>
            <a:lstStyle/>
            <a:p>
              <a:pPr>
                <a:defRPr/>
              </a:pPr>
              <a:endParaRPr lang="en-US">
                <a:latin typeface="+mj-lt"/>
              </a:endParaRPr>
            </a:p>
          </p:txBody>
        </p:sp>
        <p:sp>
          <p:nvSpPr>
            <p:cNvPr id="152598" name="Rectangle 20">
              <a:extLst>
                <a:ext uri="{FF2B5EF4-FFF2-40B4-BE49-F238E27FC236}">
                  <a16:creationId xmlns:a16="http://schemas.microsoft.com/office/drawing/2014/main" id="{69D47C2E-9CC7-4C0D-8812-4CD609C7D104}"/>
                </a:ext>
              </a:extLst>
            </p:cNvPr>
            <p:cNvSpPr>
              <a:spLocks noChangeArrowheads="1"/>
            </p:cNvSpPr>
            <p:nvPr/>
          </p:nvSpPr>
          <p:spPr bwMode="auto">
            <a:xfrm>
              <a:off x="1632" y="2400"/>
              <a:ext cx="176" cy="320"/>
            </a:xfrm>
            <a:prstGeom prst="rect">
              <a:avLst/>
            </a:prstGeom>
            <a:solidFill>
              <a:schemeClr val="accent1"/>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599" name="AutoShape 21">
              <a:extLst>
                <a:ext uri="{FF2B5EF4-FFF2-40B4-BE49-F238E27FC236}">
                  <a16:creationId xmlns:a16="http://schemas.microsoft.com/office/drawing/2014/main" id="{62053362-F8E4-4676-A6AA-5BB6B2C8109F}"/>
                </a:ext>
              </a:extLst>
            </p:cNvPr>
            <p:cNvSpPr>
              <a:spLocks noChangeArrowheads="1"/>
            </p:cNvSpPr>
            <p:nvPr/>
          </p:nvSpPr>
          <p:spPr bwMode="auto">
            <a:xfrm rot="5400000" flipH="1">
              <a:off x="1904" y="2368"/>
              <a:ext cx="288" cy="384"/>
            </a:xfrm>
            <a:prstGeom prst="triangle">
              <a:avLst>
                <a:gd name="adj" fmla="val 50000"/>
              </a:avLst>
            </a:prstGeom>
            <a:solidFill>
              <a:schemeClr val="accent1"/>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52600" name="Oval 22">
              <a:extLst>
                <a:ext uri="{FF2B5EF4-FFF2-40B4-BE49-F238E27FC236}">
                  <a16:creationId xmlns:a16="http://schemas.microsoft.com/office/drawing/2014/main" id="{2179438F-6A87-470B-B277-86B02EEF799B}"/>
                </a:ext>
              </a:extLst>
            </p:cNvPr>
            <p:cNvSpPr>
              <a:spLocks noChangeArrowheads="1"/>
            </p:cNvSpPr>
            <p:nvPr/>
          </p:nvSpPr>
          <p:spPr bwMode="auto">
            <a:xfrm>
              <a:off x="2144" y="2488"/>
              <a:ext cx="144" cy="144"/>
            </a:xfrm>
            <a:prstGeom prst="ellipse">
              <a:avLst/>
            </a:pr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52601" name="Line 23">
              <a:extLst>
                <a:ext uri="{FF2B5EF4-FFF2-40B4-BE49-F238E27FC236}">
                  <a16:creationId xmlns:a16="http://schemas.microsoft.com/office/drawing/2014/main" id="{4EFE1D09-4163-4EA8-B837-4D2DFEB05ACF}"/>
                </a:ext>
              </a:extLst>
            </p:cNvPr>
            <p:cNvSpPr>
              <a:spLocks noChangeShapeType="1"/>
            </p:cNvSpPr>
            <p:nvPr/>
          </p:nvSpPr>
          <p:spPr bwMode="auto">
            <a:xfrm>
              <a:off x="1392" y="2448"/>
              <a:ext cx="240" cy="0"/>
            </a:xfrm>
            <a:prstGeom prst="line">
              <a:avLst/>
            </a:prstGeom>
            <a:noFill/>
            <a:ln w="38100">
              <a:solidFill>
                <a:schemeClr val="tx1"/>
              </a:solidFill>
              <a:round/>
              <a:headEnd/>
              <a:tailEnd/>
            </a:ln>
          </p:spPr>
          <p:txBody>
            <a:bodyPr/>
            <a:lstStyle/>
            <a:p>
              <a:pPr>
                <a:defRPr/>
              </a:pPr>
              <a:endParaRPr lang="en-US">
                <a:latin typeface="+mj-lt"/>
              </a:endParaRPr>
            </a:p>
          </p:txBody>
        </p:sp>
        <p:sp>
          <p:nvSpPr>
            <p:cNvPr id="152602" name="Line 24">
              <a:extLst>
                <a:ext uri="{FF2B5EF4-FFF2-40B4-BE49-F238E27FC236}">
                  <a16:creationId xmlns:a16="http://schemas.microsoft.com/office/drawing/2014/main" id="{F2A11037-D927-4D18-9E4D-A5E59CD0EA02}"/>
                </a:ext>
              </a:extLst>
            </p:cNvPr>
            <p:cNvSpPr>
              <a:spLocks noChangeShapeType="1"/>
            </p:cNvSpPr>
            <p:nvPr/>
          </p:nvSpPr>
          <p:spPr bwMode="auto">
            <a:xfrm>
              <a:off x="1392" y="2640"/>
              <a:ext cx="240" cy="0"/>
            </a:xfrm>
            <a:prstGeom prst="line">
              <a:avLst/>
            </a:prstGeom>
            <a:noFill/>
            <a:ln w="38100">
              <a:solidFill>
                <a:schemeClr val="tx1"/>
              </a:solidFill>
              <a:round/>
              <a:headEnd/>
              <a:tailEnd/>
            </a:ln>
          </p:spPr>
          <p:txBody>
            <a:bodyPr/>
            <a:lstStyle/>
            <a:p>
              <a:pPr>
                <a:defRPr/>
              </a:pPr>
              <a:endParaRPr lang="en-US">
                <a:latin typeface="+mj-lt"/>
              </a:endParaRPr>
            </a:p>
          </p:txBody>
        </p:sp>
      </p:grpSp>
      <p:sp>
        <p:nvSpPr>
          <p:cNvPr id="152603" name="Freeform 25">
            <a:extLst>
              <a:ext uri="{FF2B5EF4-FFF2-40B4-BE49-F238E27FC236}">
                <a16:creationId xmlns:a16="http://schemas.microsoft.com/office/drawing/2014/main" id="{C2BCBEDC-DD6C-4DBB-BA6B-8A0780E34B6C}"/>
              </a:ext>
            </a:extLst>
          </p:cNvPr>
          <p:cNvSpPr>
            <a:spLocks/>
          </p:cNvSpPr>
          <p:nvPr/>
        </p:nvSpPr>
        <p:spPr bwMode="auto">
          <a:xfrm>
            <a:off x="4064000" y="3810000"/>
            <a:ext cx="2413000" cy="419100"/>
          </a:xfrm>
          <a:custGeom>
            <a:avLst/>
            <a:gdLst>
              <a:gd name="T0" fmla="*/ 0 w 1520"/>
              <a:gd name="T1" fmla="*/ 2147483647 h 264"/>
              <a:gd name="T2" fmla="*/ 2147483647 w 1520"/>
              <a:gd name="T3" fmla="*/ 2147483647 h 264"/>
              <a:gd name="T4" fmla="*/ 2147483647 w 1520"/>
              <a:gd name="T5" fmla="*/ 0 h 264"/>
              <a:gd name="T6" fmla="*/ 2147483647 w 1520"/>
              <a:gd name="T7" fmla="*/ 0 h 264"/>
              <a:gd name="T8" fmla="*/ 2147483647 w 1520"/>
              <a:gd name="T9" fmla="*/ 2147483647 h 264"/>
              <a:gd name="T10" fmla="*/ 2147483647 w 1520"/>
              <a:gd name="T11" fmla="*/ 2147483647 h 264"/>
              <a:gd name="T12" fmla="*/ 2147483647 w 1520"/>
              <a:gd name="T13" fmla="*/ 0 h 264"/>
              <a:gd name="T14" fmla="*/ 2147483647 w 1520"/>
              <a:gd name="T15" fmla="*/ 0 h 264"/>
              <a:gd name="T16" fmla="*/ 2147483647 w 1520"/>
              <a:gd name="T17" fmla="*/ 2147483647 h 264"/>
              <a:gd name="T18" fmla="*/ 2147483647 w 1520"/>
              <a:gd name="T19" fmla="*/ 2147483647 h 264"/>
              <a:gd name="T20" fmla="*/ 2147483647 w 1520"/>
              <a:gd name="T21" fmla="*/ 2147483647 h 264"/>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20"/>
              <a:gd name="T34" fmla="*/ 0 h 264"/>
              <a:gd name="T35" fmla="*/ 1520 w 1520"/>
              <a:gd name="T36" fmla="*/ 264 h 264"/>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20" h="264">
                <a:moveTo>
                  <a:pt x="0" y="264"/>
                </a:moveTo>
                <a:lnTo>
                  <a:pt x="280" y="256"/>
                </a:lnTo>
                <a:lnTo>
                  <a:pt x="272" y="0"/>
                </a:lnTo>
                <a:lnTo>
                  <a:pt x="608" y="0"/>
                </a:lnTo>
                <a:lnTo>
                  <a:pt x="608" y="240"/>
                </a:lnTo>
                <a:lnTo>
                  <a:pt x="896" y="240"/>
                </a:lnTo>
                <a:lnTo>
                  <a:pt x="896" y="0"/>
                </a:lnTo>
                <a:lnTo>
                  <a:pt x="1184" y="0"/>
                </a:lnTo>
                <a:lnTo>
                  <a:pt x="1184" y="240"/>
                </a:lnTo>
                <a:lnTo>
                  <a:pt x="1520" y="240"/>
                </a:lnTo>
                <a:lnTo>
                  <a:pt x="1520" y="192"/>
                </a:lnTo>
              </a:path>
            </a:pathLst>
          </a:custGeom>
          <a:noFill/>
          <a:ln w="38100">
            <a:solidFill>
              <a:srgbClr val="FF0000"/>
            </a:solidFill>
            <a:round/>
            <a:headEnd/>
            <a:tailEnd/>
          </a:ln>
        </p:spPr>
        <p:txBody>
          <a:bodyPr/>
          <a:lstStyle/>
          <a:p>
            <a:pPr algn="r" eaLnBrk="0" hangingPunct="0">
              <a:defRPr/>
            </a:pPr>
            <a:endParaRPr lang="en-US" sz="4400" b="1">
              <a:solidFill>
                <a:srgbClr val="0000FF"/>
              </a:solidFill>
              <a:latin typeface="+mj-lt"/>
            </a:endParaRPr>
          </a:p>
        </p:txBody>
      </p:sp>
      <p:sp>
        <p:nvSpPr>
          <p:cNvPr id="152604" name="Freeform 26">
            <a:extLst>
              <a:ext uri="{FF2B5EF4-FFF2-40B4-BE49-F238E27FC236}">
                <a16:creationId xmlns:a16="http://schemas.microsoft.com/office/drawing/2014/main" id="{0690D544-363F-4D96-B280-73B9D07F3098}"/>
              </a:ext>
            </a:extLst>
          </p:cNvPr>
          <p:cNvSpPr>
            <a:spLocks/>
          </p:cNvSpPr>
          <p:nvPr/>
        </p:nvSpPr>
        <p:spPr bwMode="auto">
          <a:xfrm>
            <a:off x="4064000" y="4579938"/>
            <a:ext cx="2514600" cy="436562"/>
          </a:xfrm>
          <a:custGeom>
            <a:avLst/>
            <a:gdLst>
              <a:gd name="T0" fmla="*/ 0 w 1584"/>
              <a:gd name="T1" fmla="*/ 2147483647 h 275"/>
              <a:gd name="T2" fmla="*/ 2147483647 w 1584"/>
              <a:gd name="T3" fmla="*/ 2147483647 h 275"/>
              <a:gd name="T4" fmla="*/ 2147483647 w 1584"/>
              <a:gd name="T5" fmla="*/ 2147483647 h 275"/>
              <a:gd name="T6" fmla="*/ 2147483647 w 1584"/>
              <a:gd name="T7" fmla="*/ 2147483647 h 275"/>
              <a:gd name="T8" fmla="*/ 2147483647 w 1584"/>
              <a:gd name="T9" fmla="*/ 2147483647 h 275"/>
              <a:gd name="T10" fmla="*/ 2147483647 w 1584"/>
              <a:gd name="T11" fmla="*/ 2147483647 h 275"/>
              <a:gd name="T12" fmla="*/ 2147483647 w 1584"/>
              <a:gd name="T13" fmla="*/ 2147483647 h 275"/>
              <a:gd name="T14" fmla="*/ 2147483647 w 1584"/>
              <a:gd name="T15" fmla="*/ 2147483647 h 275"/>
              <a:gd name="T16" fmla="*/ 2147483647 w 1584"/>
              <a:gd name="T17" fmla="*/ 2147483647 h 275"/>
              <a:gd name="T18" fmla="*/ 2147483647 w 1584"/>
              <a:gd name="T19" fmla="*/ 2147483647 h 275"/>
              <a:gd name="T20" fmla="*/ 2147483647 w 1584"/>
              <a:gd name="T21" fmla="*/ 2147483647 h 27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584"/>
              <a:gd name="T34" fmla="*/ 0 h 275"/>
              <a:gd name="T35" fmla="*/ 1584 w 1584"/>
              <a:gd name="T36" fmla="*/ 275 h 275"/>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584" h="275">
                <a:moveTo>
                  <a:pt x="0" y="235"/>
                </a:moveTo>
                <a:cubicBezTo>
                  <a:pt x="40" y="232"/>
                  <a:pt x="179" y="243"/>
                  <a:pt x="238" y="214"/>
                </a:cubicBezTo>
                <a:cubicBezTo>
                  <a:pt x="297" y="185"/>
                  <a:pt x="317" y="88"/>
                  <a:pt x="357" y="59"/>
                </a:cubicBezTo>
                <a:cubicBezTo>
                  <a:pt x="397" y="30"/>
                  <a:pt x="434" y="13"/>
                  <a:pt x="480" y="43"/>
                </a:cubicBezTo>
                <a:cubicBezTo>
                  <a:pt x="526" y="73"/>
                  <a:pt x="574" y="209"/>
                  <a:pt x="631" y="242"/>
                </a:cubicBezTo>
                <a:cubicBezTo>
                  <a:pt x="688" y="275"/>
                  <a:pt x="776" y="267"/>
                  <a:pt x="823" y="242"/>
                </a:cubicBezTo>
                <a:cubicBezTo>
                  <a:pt x="870" y="217"/>
                  <a:pt x="881" y="124"/>
                  <a:pt x="912" y="91"/>
                </a:cubicBezTo>
                <a:cubicBezTo>
                  <a:pt x="943" y="58"/>
                  <a:pt x="962" y="53"/>
                  <a:pt x="1008" y="43"/>
                </a:cubicBezTo>
                <a:cubicBezTo>
                  <a:pt x="1054" y="33"/>
                  <a:pt x="1141" y="0"/>
                  <a:pt x="1189" y="32"/>
                </a:cubicBezTo>
                <a:cubicBezTo>
                  <a:pt x="1237" y="64"/>
                  <a:pt x="1230" y="209"/>
                  <a:pt x="1296" y="235"/>
                </a:cubicBezTo>
                <a:cubicBezTo>
                  <a:pt x="1362" y="261"/>
                  <a:pt x="1536" y="195"/>
                  <a:pt x="1584" y="187"/>
                </a:cubicBezTo>
              </a:path>
            </a:pathLst>
          </a:custGeom>
          <a:noFill/>
          <a:ln w="38100">
            <a:solidFill>
              <a:srgbClr val="FF0000"/>
            </a:solidFill>
            <a:round/>
            <a:headEnd/>
            <a:tailEnd/>
          </a:ln>
        </p:spPr>
        <p:txBody>
          <a:bodyPr/>
          <a:lstStyle/>
          <a:p>
            <a:pPr algn="r" eaLnBrk="0" hangingPunct="0">
              <a:defRPr/>
            </a:pPr>
            <a:endParaRPr lang="en-US" sz="4400" b="1">
              <a:solidFill>
                <a:srgbClr val="0000FF"/>
              </a:solidFill>
              <a:latin typeface="+mj-lt"/>
            </a:endParaRPr>
          </a:p>
        </p:txBody>
      </p:sp>
      <p:sp>
        <p:nvSpPr>
          <p:cNvPr id="152605" name="Freeform 27">
            <a:extLst>
              <a:ext uri="{FF2B5EF4-FFF2-40B4-BE49-F238E27FC236}">
                <a16:creationId xmlns:a16="http://schemas.microsoft.com/office/drawing/2014/main" id="{2699B454-78A4-4579-B06A-1EB878C3926C}"/>
              </a:ext>
            </a:extLst>
          </p:cNvPr>
          <p:cNvSpPr>
            <a:spLocks/>
          </p:cNvSpPr>
          <p:nvPr/>
        </p:nvSpPr>
        <p:spPr bwMode="auto">
          <a:xfrm>
            <a:off x="6021388" y="4679950"/>
            <a:ext cx="1525587" cy="700088"/>
          </a:xfrm>
          <a:custGeom>
            <a:avLst/>
            <a:gdLst>
              <a:gd name="T0" fmla="*/ 2147483647 w 961"/>
              <a:gd name="T1" fmla="*/ 2147483647 h 441"/>
              <a:gd name="T2" fmla="*/ 2147483647 w 961"/>
              <a:gd name="T3" fmla="*/ 2147483647 h 441"/>
              <a:gd name="T4" fmla="*/ 2147483647 w 961"/>
              <a:gd name="T5" fmla="*/ 2147483647 h 441"/>
              <a:gd name="T6" fmla="*/ 0 w 961"/>
              <a:gd name="T7" fmla="*/ 2147483647 h 441"/>
              <a:gd name="T8" fmla="*/ 0 60000 65536"/>
              <a:gd name="T9" fmla="*/ 0 60000 65536"/>
              <a:gd name="T10" fmla="*/ 0 60000 65536"/>
              <a:gd name="T11" fmla="*/ 0 60000 65536"/>
              <a:gd name="T12" fmla="*/ 0 w 961"/>
              <a:gd name="T13" fmla="*/ 0 h 441"/>
              <a:gd name="T14" fmla="*/ 961 w 961"/>
              <a:gd name="T15" fmla="*/ 441 h 441"/>
            </a:gdLst>
            <a:ahLst/>
            <a:cxnLst>
              <a:cxn ang="T8">
                <a:pos x="T0" y="T1"/>
              </a:cxn>
              <a:cxn ang="T9">
                <a:pos x="T2" y="T3"/>
              </a:cxn>
              <a:cxn ang="T10">
                <a:pos x="T4" y="T5"/>
              </a:cxn>
              <a:cxn ang="T11">
                <a:pos x="T6" y="T7"/>
              </a:cxn>
            </a:cxnLst>
            <a:rect l="T12" t="T13" r="T14" b="T15"/>
            <a:pathLst>
              <a:path w="961" h="441">
                <a:moveTo>
                  <a:pt x="961" y="416"/>
                </a:moveTo>
                <a:cubicBezTo>
                  <a:pt x="909" y="410"/>
                  <a:pt x="725" y="441"/>
                  <a:pt x="650" y="380"/>
                </a:cubicBezTo>
                <a:cubicBezTo>
                  <a:pt x="575" y="319"/>
                  <a:pt x="621" y="102"/>
                  <a:pt x="513" y="51"/>
                </a:cubicBezTo>
                <a:cubicBezTo>
                  <a:pt x="405" y="0"/>
                  <a:pt x="107" y="71"/>
                  <a:pt x="0" y="76"/>
                </a:cubicBezTo>
              </a:path>
            </a:pathLst>
          </a:custGeom>
          <a:noFill/>
          <a:ln w="38100">
            <a:solidFill>
              <a:srgbClr val="0000FF"/>
            </a:solidFill>
            <a:round/>
            <a:headEnd/>
            <a:tailEnd type="triangle" w="med" len="med"/>
          </a:ln>
        </p:spPr>
        <p:txBody>
          <a:bodyPr wrap="none" anchor="ctr"/>
          <a:lstStyle/>
          <a:p>
            <a:pPr algn="r" eaLnBrk="0" hangingPunct="0">
              <a:defRPr/>
            </a:pPr>
            <a:endParaRPr lang="en-US" sz="4400" b="1">
              <a:solidFill>
                <a:srgbClr val="0000FF"/>
              </a:solidFill>
              <a:latin typeface="+mj-lt"/>
            </a:endParaRPr>
          </a:p>
        </p:txBody>
      </p:sp>
      <p:sp>
        <p:nvSpPr>
          <p:cNvPr id="152606" name="Text Box 28">
            <a:extLst>
              <a:ext uri="{FF2B5EF4-FFF2-40B4-BE49-F238E27FC236}">
                <a16:creationId xmlns:a16="http://schemas.microsoft.com/office/drawing/2014/main" id="{03B3B8A0-F257-42E1-87EE-9B2FB8F99DD1}"/>
              </a:ext>
            </a:extLst>
          </p:cNvPr>
          <p:cNvSpPr txBox="1">
            <a:spLocks noChangeArrowheads="1"/>
          </p:cNvSpPr>
          <p:nvPr/>
        </p:nvSpPr>
        <p:spPr bwMode="auto">
          <a:xfrm>
            <a:off x="7164388" y="4845050"/>
            <a:ext cx="1446212" cy="946150"/>
          </a:xfrm>
          <a:prstGeom prst="rect">
            <a:avLst/>
          </a:prstGeom>
          <a:noFill/>
          <a:ln w="9525">
            <a:noFill/>
            <a:miter lim="800000"/>
            <a:headEnd/>
            <a:tailEnd/>
          </a:ln>
        </p:spPr>
        <p:txBody>
          <a:bodyPr>
            <a:spAutoFit/>
          </a:bodyPr>
          <a:lstStyle/>
          <a:p>
            <a:pPr algn="ctr" eaLnBrk="0" hangingPunct="0">
              <a:defRPr/>
            </a:pPr>
            <a:r>
              <a:rPr lang="en-US" sz="2800">
                <a:solidFill>
                  <a:srgbClr val="0000FF"/>
                </a:solidFill>
                <a:latin typeface="+mj-lt"/>
              </a:rPr>
              <a:t>Pick a point</a:t>
            </a:r>
          </a:p>
        </p:txBody>
      </p:sp>
    </p:spTree>
  </p:cSld>
  <p:clrMapOvr>
    <a:masterClrMapping/>
  </p:clrMapOvr>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4">
            <a:extLst>
              <a:ext uri="{FF2B5EF4-FFF2-40B4-BE49-F238E27FC236}">
                <a16:creationId xmlns:a16="http://schemas.microsoft.com/office/drawing/2014/main" id="{BE4FDD30-47C6-45D9-A898-5B7759E30DE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0464D419-DDF0-4743-9D99-D9189A8959A7}" type="slidenum">
              <a:rPr lang="ar-SA" altLang="zh-CN" sz="1400">
                <a:latin typeface="Comic Sans MS" panose="030F0702030302020204" pitchFamily="66" charset="0"/>
              </a:rPr>
              <a:pPr algn="r"/>
              <a:t>75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1923" name="Rectangle 2">
            <a:extLst>
              <a:ext uri="{FF2B5EF4-FFF2-40B4-BE49-F238E27FC236}">
                <a16:creationId xmlns:a16="http://schemas.microsoft.com/office/drawing/2014/main" id="{0EA3F951-5AC0-4413-8F3C-E2F9C9B6AB95}"/>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Continues</a:t>
            </a:r>
          </a:p>
        </p:txBody>
      </p:sp>
      <p:sp>
        <p:nvSpPr>
          <p:cNvPr id="81924" name="Rectangle 3">
            <a:extLst>
              <a:ext uri="{FF2B5EF4-FFF2-40B4-BE49-F238E27FC236}">
                <a16:creationId xmlns:a16="http://schemas.microsoft.com/office/drawing/2014/main" id="{C02CE2EB-9B52-4248-9D3F-019E173EFA1A}"/>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Alice and Bob fall in love &amp; marry</a:t>
            </a:r>
          </a:p>
          <a:p>
            <a:pPr eaLnBrk="1" hangingPunct="1">
              <a:buFontTx/>
              <a:buNone/>
            </a:pPr>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A508C9EA-9885-46B9-B4BE-367AD934D355}"/>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4">
            <a:extLst>
              <a:ext uri="{FF2B5EF4-FFF2-40B4-BE49-F238E27FC236}">
                <a16:creationId xmlns:a16="http://schemas.microsoft.com/office/drawing/2014/main" id="{9A3CEE15-0D4A-49AC-99A6-1CD2C2070E8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6B0DE59-D476-44C5-A0B6-23CA5A2958D4}" type="slidenum">
              <a:rPr lang="ar-SA" altLang="zh-CN" sz="1400">
                <a:latin typeface="Comic Sans MS" panose="030F0702030302020204" pitchFamily="66" charset="0"/>
              </a:rPr>
              <a:pPr algn="r"/>
              <a:t>76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2947" name="Rectangle 2">
            <a:extLst>
              <a:ext uri="{FF2B5EF4-FFF2-40B4-BE49-F238E27FC236}">
                <a16:creationId xmlns:a16="http://schemas.microsoft.com/office/drawing/2014/main" id="{F1B62533-3549-48EF-85AA-DD62D0092DBA}"/>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Continues</a:t>
            </a:r>
          </a:p>
        </p:txBody>
      </p:sp>
      <p:sp>
        <p:nvSpPr>
          <p:cNvPr id="82948" name="Rectangle 3">
            <a:extLst>
              <a:ext uri="{FF2B5EF4-FFF2-40B4-BE49-F238E27FC236}">
                <a16:creationId xmlns:a16="http://schemas.microsoft.com/office/drawing/2014/main" id="{1999B788-E8EF-4BDE-9689-A1566519DF0E}"/>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Alice and Bob fall in love &amp; marry</a:t>
            </a:r>
          </a:p>
          <a:p>
            <a:pPr eaLnBrk="1" hangingPunct="1"/>
            <a:r>
              <a:rPr lang="en-US" altLang="zh-CN">
                <a:ea typeface="宋体" panose="02010600030101010101" pitchFamily="2" charset="-122"/>
              </a:rPr>
              <a:t>Then they fall out of love &amp; divorce</a:t>
            </a:r>
          </a:p>
          <a:p>
            <a:pPr lvl="1" eaLnBrk="1" hangingPunct="1"/>
            <a:r>
              <a:rPr lang="en-US" altLang="zh-CN">
                <a:ea typeface="宋体" panose="02010600030101010101" pitchFamily="2" charset="-122"/>
              </a:rPr>
              <a:t>She gets the pets</a:t>
            </a:r>
          </a:p>
          <a:p>
            <a:pPr lvl="1" eaLnBrk="1" hangingPunct="1"/>
            <a:r>
              <a:rPr lang="en-US" altLang="zh-CN">
                <a:ea typeface="宋体" panose="02010600030101010101" pitchFamily="2" charset="-122"/>
              </a:rPr>
              <a:t>He has to feed them</a:t>
            </a:r>
          </a:p>
        </p:txBody>
      </p:sp>
      <p:sp>
        <p:nvSpPr>
          <p:cNvPr id="6" name="Footer Placeholder 1">
            <a:extLst>
              <a:ext uri="{FF2B5EF4-FFF2-40B4-BE49-F238E27FC236}">
                <a16:creationId xmlns:a16="http://schemas.microsoft.com/office/drawing/2014/main" id="{3E8C846F-9A7B-4210-B834-8105AAC015B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4">
            <a:extLst>
              <a:ext uri="{FF2B5EF4-FFF2-40B4-BE49-F238E27FC236}">
                <a16:creationId xmlns:a16="http://schemas.microsoft.com/office/drawing/2014/main" id="{EE08AB5F-28B7-4BA6-83FA-5523BC7C4AA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8E321AD-A70B-497E-A3C6-DCBD6AA58BFB}" type="slidenum">
              <a:rPr lang="ar-SA" altLang="zh-CN" sz="1400">
                <a:latin typeface="Comic Sans MS" panose="030F0702030302020204" pitchFamily="66" charset="0"/>
              </a:rPr>
              <a:pPr algn="r"/>
              <a:t>77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3971" name="Rectangle 2">
            <a:extLst>
              <a:ext uri="{FF2B5EF4-FFF2-40B4-BE49-F238E27FC236}">
                <a16:creationId xmlns:a16="http://schemas.microsoft.com/office/drawing/2014/main" id="{F3FCC406-04EC-4A6E-818F-F736325AD4D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Continues</a:t>
            </a:r>
          </a:p>
        </p:txBody>
      </p:sp>
      <p:sp>
        <p:nvSpPr>
          <p:cNvPr id="83972" name="Rectangle 3">
            <a:extLst>
              <a:ext uri="{FF2B5EF4-FFF2-40B4-BE49-F238E27FC236}">
                <a16:creationId xmlns:a16="http://schemas.microsoft.com/office/drawing/2014/main" id="{C494140B-5809-4EEF-B98C-10C8C0955B5C}"/>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Alice and Bob fall in love &amp; marry</a:t>
            </a:r>
          </a:p>
          <a:p>
            <a:pPr eaLnBrk="1" hangingPunct="1"/>
            <a:r>
              <a:rPr lang="en-US" altLang="zh-CN">
                <a:ea typeface="宋体" panose="02010600030101010101" pitchFamily="2" charset="-122"/>
              </a:rPr>
              <a:t>Then they fall out of love &amp; divorce</a:t>
            </a:r>
          </a:p>
          <a:p>
            <a:pPr lvl="1" eaLnBrk="1" hangingPunct="1"/>
            <a:r>
              <a:rPr lang="en-US" altLang="zh-CN">
                <a:ea typeface="宋体" panose="02010600030101010101" pitchFamily="2" charset="-122"/>
              </a:rPr>
              <a:t>She gets the pets</a:t>
            </a:r>
          </a:p>
          <a:p>
            <a:pPr lvl="1" eaLnBrk="1" hangingPunct="1"/>
            <a:r>
              <a:rPr lang="en-US" altLang="zh-CN">
                <a:ea typeface="宋体" panose="02010600030101010101" pitchFamily="2" charset="-122"/>
              </a:rPr>
              <a:t>He has to feed them</a:t>
            </a:r>
          </a:p>
          <a:p>
            <a:pPr eaLnBrk="1" hangingPunct="1"/>
            <a:r>
              <a:rPr lang="en-US" altLang="zh-CN">
                <a:ea typeface="宋体" panose="02010600030101010101" pitchFamily="2" charset="-122"/>
              </a:rPr>
              <a:t>Leading to a new coordination problem: Producer-Consumer </a:t>
            </a:r>
          </a:p>
        </p:txBody>
      </p:sp>
      <p:sp>
        <p:nvSpPr>
          <p:cNvPr id="6" name="Footer Placeholder 1">
            <a:extLst>
              <a:ext uri="{FF2B5EF4-FFF2-40B4-BE49-F238E27FC236}">
                <a16:creationId xmlns:a16="http://schemas.microsoft.com/office/drawing/2014/main" id="{C53EC7CE-3EB0-4902-9CE2-29A779E2AFA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3">
            <a:extLst>
              <a:ext uri="{FF2B5EF4-FFF2-40B4-BE49-F238E27FC236}">
                <a16:creationId xmlns:a16="http://schemas.microsoft.com/office/drawing/2014/main" id="{1D779E80-4893-4F39-BB13-F1D169817E4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7056EA4-D905-46AE-91C0-73A8A4EF3D16}" type="slidenum">
              <a:rPr lang="ar-SA" altLang="zh-CN" sz="1400">
                <a:latin typeface="Comic Sans MS" panose="030F0702030302020204" pitchFamily="66" charset="0"/>
              </a:rPr>
              <a:pPr algn="r"/>
              <a:t>78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4995" name="Rectangle 2">
            <a:extLst>
              <a:ext uri="{FF2B5EF4-FFF2-40B4-BE49-F238E27FC236}">
                <a16:creationId xmlns:a16="http://schemas.microsoft.com/office/drawing/2014/main" id="{A386CCAA-040A-4706-824B-A86EA869BAB9}"/>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Puts Food in the Pond</a:t>
            </a:r>
          </a:p>
        </p:txBody>
      </p:sp>
      <p:sp>
        <p:nvSpPr>
          <p:cNvPr id="84996" name="Text Box 3">
            <a:extLst>
              <a:ext uri="{FF2B5EF4-FFF2-40B4-BE49-F238E27FC236}">
                <a16:creationId xmlns:a16="http://schemas.microsoft.com/office/drawing/2014/main" id="{21ECE089-FB10-43C9-994B-5388FB07FD96}"/>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84997" name="Oval 4">
            <a:extLst>
              <a:ext uri="{FF2B5EF4-FFF2-40B4-BE49-F238E27FC236}">
                <a16:creationId xmlns:a16="http://schemas.microsoft.com/office/drawing/2014/main" id="{AF0E38EB-24E2-460E-A02A-8BABE74A1A7F}"/>
              </a:ext>
            </a:extLst>
          </p:cNvPr>
          <p:cNvSpPr>
            <a:spLocks noChangeArrowheads="1"/>
          </p:cNvSpPr>
          <p:nvPr/>
        </p:nvSpPr>
        <p:spPr bwMode="auto">
          <a:xfrm>
            <a:off x="1104900" y="35052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2800">
              <a:solidFill>
                <a:srgbClr val="0000FF"/>
              </a:solidFill>
              <a:latin typeface="Comic Sans MS" panose="030F0702030302020204" pitchFamily="66" charset="0"/>
            </a:endParaRPr>
          </a:p>
        </p:txBody>
      </p:sp>
      <p:grpSp>
        <p:nvGrpSpPr>
          <p:cNvPr id="84998" name="Group 5">
            <a:extLst>
              <a:ext uri="{FF2B5EF4-FFF2-40B4-BE49-F238E27FC236}">
                <a16:creationId xmlns:a16="http://schemas.microsoft.com/office/drawing/2014/main" id="{A6E41F8E-4FE5-47FD-909B-227F0E6EA92C}"/>
              </a:ext>
            </a:extLst>
          </p:cNvPr>
          <p:cNvGrpSpPr>
            <a:grpSpLocks/>
          </p:cNvGrpSpPr>
          <p:nvPr/>
        </p:nvGrpSpPr>
        <p:grpSpPr bwMode="auto">
          <a:xfrm>
            <a:off x="6553200" y="4191000"/>
            <a:ext cx="1905000" cy="1714500"/>
            <a:chOff x="1728" y="1008"/>
            <a:chExt cx="1968" cy="2376"/>
          </a:xfrm>
        </p:grpSpPr>
        <p:sp>
          <p:nvSpPr>
            <p:cNvPr id="85033" name="AutoShape 6">
              <a:extLst>
                <a:ext uri="{FF2B5EF4-FFF2-40B4-BE49-F238E27FC236}">
                  <a16:creationId xmlns:a16="http://schemas.microsoft.com/office/drawing/2014/main" id="{8B849F59-84F7-409E-8988-4F3B064E5808}"/>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5034" name="Freeform 7">
              <a:extLst>
                <a:ext uri="{FF2B5EF4-FFF2-40B4-BE49-F238E27FC236}">
                  <a16:creationId xmlns:a16="http://schemas.microsoft.com/office/drawing/2014/main" id="{D98CF452-07A1-4724-AB9F-882B2691C98D}"/>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5035" name="Freeform 8">
              <a:extLst>
                <a:ext uri="{FF2B5EF4-FFF2-40B4-BE49-F238E27FC236}">
                  <a16:creationId xmlns:a16="http://schemas.microsoft.com/office/drawing/2014/main" id="{B8CC78EF-6BB9-4E03-9063-716B54647DC2}"/>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4999" name="Group 9">
            <a:extLst>
              <a:ext uri="{FF2B5EF4-FFF2-40B4-BE49-F238E27FC236}">
                <a16:creationId xmlns:a16="http://schemas.microsoft.com/office/drawing/2014/main" id="{1E9BFEEA-3A3B-4C8A-9B11-63F2A17F4F3B}"/>
              </a:ext>
            </a:extLst>
          </p:cNvPr>
          <p:cNvGrpSpPr>
            <a:grpSpLocks/>
          </p:cNvGrpSpPr>
          <p:nvPr/>
        </p:nvGrpSpPr>
        <p:grpSpPr bwMode="auto">
          <a:xfrm>
            <a:off x="609600" y="4114800"/>
            <a:ext cx="1905000" cy="1714500"/>
            <a:chOff x="1728" y="1008"/>
            <a:chExt cx="1968" cy="2376"/>
          </a:xfrm>
        </p:grpSpPr>
        <p:sp>
          <p:nvSpPr>
            <p:cNvPr id="85030" name="AutoShape 10">
              <a:extLst>
                <a:ext uri="{FF2B5EF4-FFF2-40B4-BE49-F238E27FC236}">
                  <a16:creationId xmlns:a16="http://schemas.microsoft.com/office/drawing/2014/main" id="{D0564EEE-0C8F-4168-92DD-6950352C4CB5}"/>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5031" name="Freeform 11">
              <a:extLst>
                <a:ext uri="{FF2B5EF4-FFF2-40B4-BE49-F238E27FC236}">
                  <a16:creationId xmlns:a16="http://schemas.microsoft.com/office/drawing/2014/main" id="{8C9DB5F3-8163-4A6D-81B4-E76FB8E763B9}"/>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5032" name="Freeform 12">
              <a:extLst>
                <a:ext uri="{FF2B5EF4-FFF2-40B4-BE49-F238E27FC236}">
                  <a16:creationId xmlns:a16="http://schemas.microsoft.com/office/drawing/2014/main" id="{BD1B4C1E-E20C-48AD-8837-D31DB9E0F341}"/>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5000" name="Group 13">
            <a:extLst>
              <a:ext uri="{FF2B5EF4-FFF2-40B4-BE49-F238E27FC236}">
                <a16:creationId xmlns:a16="http://schemas.microsoft.com/office/drawing/2014/main" id="{50B02EE8-BB33-40D8-AD4A-1AAF27063A8F}"/>
              </a:ext>
            </a:extLst>
          </p:cNvPr>
          <p:cNvGrpSpPr>
            <a:grpSpLocks/>
          </p:cNvGrpSpPr>
          <p:nvPr/>
        </p:nvGrpSpPr>
        <p:grpSpPr bwMode="auto">
          <a:xfrm>
            <a:off x="3429000" y="2057400"/>
            <a:ext cx="1905000" cy="1714500"/>
            <a:chOff x="1728" y="1008"/>
            <a:chExt cx="1968" cy="2376"/>
          </a:xfrm>
        </p:grpSpPr>
        <p:sp>
          <p:nvSpPr>
            <p:cNvPr id="85027" name="AutoShape 14">
              <a:extLst>
                <a:ext uri="{FF2B5EF4-FFF2-40B4-BE49-F238E27FC236}">
                  <a16:creationId xmlns:a16="http://schemas.microsoft.com/office/drawing/2014/main" id="{6F8C3FCB-92BA-40F9-98FA-6665013857F8}"/>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5028" name="Freeform 15">
              <a:extLst>
                <a:ext uri="{FF2B5EF4-FFF2-40B4-BE49-F238E27FC236}">
                  <a16:creationId xmlns:a16="http://schemas.microsoft.com/office/drawing/2014/main" id="{B63946EB-B5BB-4770-A5D4-F4E1D2F8A8B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5029" name="Freeform 16">
              <a:extLst>
                <a:ext uri="{FF2B5EF4-FFF2-40B4-BE49-F238E27FC236}">
                  <a16:creationId xmlns:a16="http://schemas.microsoft.com/office/drawing/2014/main" id="{FF49367D-4AC9-4680-AD42-205C2910BD1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5001" name="Group 17">
            <a:extLst>
              <a:ext uri="{FF2B5EF4-FFF2-40B4-BE49-F238E27FC236}">
                <a16:creationId xmlns:a16="http://schemas.microsoft.com/office/drawing/2014/main" id="{8EAD85D2-4010-445F-BC44-437DB4A9CDD0}"/>
              </a:ext>
            </a:extLst>
          </p:cNvPr>
          <p:cNvGrpSpPr>
            <a:grpSpLocks/>
          </p:cNvGrpSpPr>
          <p:nvPr/>
        </p:nvGrpSpPr>
        <p:grpSpPr bwMode="auto">
          <a:xfrm>
            <a:off x="2438400" y="4572000"/>
            <a:ext cx="1447800" cy="685800"/>
            <a:chOff x="576" y="432"/>
            <a:chExt cx="912" cy="432"/>
          </a:xfrm>
        </p:grpSpPr>
        <p:sp>
          <p:nvSpPr>
            <p:cNvPr id="85024" name="Oval 18">
              <a:extLst>
                <a:ext uri="{FF2B5EF4-FFF2-40B4-BE49-F238E27FC236}">
                  <a16:creationId xmlns:a16="http://schemas.microsoft.com/office/drawing/2014/main" id="{2C5F8AD7-705F-46D1-8103-BB9679656D20}"/>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25" name="AutoShape 19">
              <a:extLst>
                <a:ext uri="{FF2B5EF4-FFF2-40B4-BE49-F238E27FC236}">
                  <a16:creationId xmlns:a16="http://schemas.microsoft.com/office/drawing/2014/main" id="{D21C5145-AF42-4E92-A2E0-918431D622F6}"/>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26" name="Oval 20">
              <a:extLst>
                <a:ext uri="{FF2B5EF4-FFF2-40B4-BE49-F238E27FC236}">
                  <a16:creationId xmlns:a16="http://schemas.microsoft.com/office/drawing/2014/main" id="{246D4209-C74A-4634-BCB3-5F6AE4475912}"/>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85002" name="Group 21">
            <a:extLst>
              <a:ext uri="{FF2B5EF4-FFF2-40B4-BE49-F238E27FC236}">
                <a16:creationId xmlns:a16="http://schemas.microsoft.com/office/drawing/2014/main" id="{6A09BAEB-38F7-4D60-9318-06CCD727F70C}"/>
              </a:ext>
            </a:extLst>
          </p:cNvPr>
          <p:cNvGrpSpPr>
            <a:grpSpLocks/>
          </p:cNvGrpSpPr>
          <p:nvPr/>
        </p:nvGrpSpPr>
        <p:grpSpPr bwMode="auto">
          <a:xfrm>
            <a:off x="3810000" y="3962400"/>
            <a:ext cx="1447800" cy="685800"/>
            <a:chOff x="576" y="432"/>
            <a:chExt cx="912" cy="432"/>
          </a:xfrm>
        </p:grpSpPr>
        <p:sp>
          <p:nvSpPr>
            <p:cNvPr id="85021" name="Oval 22">
              <a:extLst>
                <a:ext uri="{FF2B5EF4-FFF2-40B4-BE49-F238E27FC236}">
                  <a16:creationId xmlns:a16="http://schemas.microsoft.com/office/drawing/2014/main" id="{39647668-0CFD-4CC2-BE15-9C96284EC248}"/>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22" name="AutoShape 23">
              <a:extLst>
                <a:ext uri="{FF2B5EF4-FFF2-40B4-BE49-F238E27FC236}">
                  <a16:creationId xmlns:a16="http://schemas.microsoft.com/office/drawing/2014/main" id="{8EE4B8DF-CC13-407F-AF03-A1D399FDB6DF}"/>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23" name="Oval 24">
              <a:extLst>
                <a:ext uri="{FF2B5EF4-FFF2-40B4-BE49-F238E27FC236}">
                  <a16:creationId xmlns:a16="http://schemas.microsoft.com/office/drawing/2014/main" id="{0A9742BB-5EDA-4FE7-ACCE-F20091D36D67}"/>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85003" name="Group 25">
            <a:extLst>
              <a:ext uri="{FF2B5EF4-FFF2-40B4-BE49-F238E27FC236}">
                <a16:creationId xmlns:a16="http://schemas.microsoft.com/office/drawing/2014/main" id="{00E5B55E-A908-472B-A663-C7630EF178FA}"/>
              </a:ext>
            </a:extLst>
          </p:cNvPr>
          <p:cNvGrpSpPr>
            <a:grpSpLocks/>
          </p:cNvGrpSpPr>
          <p:nvPr/>
        </p:nvGrpSpPr>
        <p:grpSpPr bwMode="auto">
          <a:xfrm>
            <a:off x="5105400" y="4572000"/>
            <a:ext cx="1447800" cy="685800"/>
            <a:chOff x="576" y="432"/>
            <a:chExt cx="912" cy="432"/>
          </a:xfrm>
        </p:grpSpPr>
        <p:sp>
          <p:nvSpPr>
            <p:cNvPr id="85018" name="Oval 26">
              <a:extLst>
                <a:ext uri="{FF2B5EF4-FFF2-40B4-BE49-F238E27FC236}">
                  <a16:creationId xmlns:a16="http://schemas.microsoft.com/office/drawing/2014/main" id="{24CBE081-EBE6-4BE6-9847-7C33F39E41DB}"/>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19" name="AutoShape 27">
              <a:extLst>
                <a:ext uri="{FF2B5EF4-FFF2-40B4-BE49-F238E27FC236}">
                  <a16:creationId xmlns:a16="http://schemas.microsoft.com/office/drawing/2014/main" id="{1CA0B84E-6D0A-46E7-B777-16F954E32FFA}"/>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5020" name="Oval 28">
              <a:extLst>
                <a:ext uri="{FF2B5EF4-FFF2-40B4-BE49-F238E27FC236}">
                  <a16:creationId xmlns:a16="http://schemas.microsoft.com/office/drawing/2014/main" id="{7AD577FB-B97D-46A9-97E7-8E3C07250B1A}"/>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85004" name="AutoShape 29">
            <a:extLst>
              <a:ext uri="{FF2B5EF4-FFF2-40B4-BE49-F238E27FC236}">
                <a16:creationId xmlns:a16="http://schemas.microsoft.com/office/drawing/2014/main" id="{87F45B4A-60F7-42D2-A8F9-6738E7DEF7EA}"/>
              </a:ext>
            </a:extLst>
          </p:cNvPr>
          <p:cNvSpPr>
            <a:spLocks noChangeArrowheads="1"/>
          </p:cNvSpPr>
          <p:nvPr/>
        </p:nvSpPr>
        <p:spPr bwMode="auto">
          <a:xfrm rot="-1263957">
            <a:off x="6400800" y="3733800"/>
            <a:ext cx="838200" cy="457200"/>
          </a:xfrm>
          <a:prstGeom prst="flowChartMagneticDisk">
            <a:avLst/>
          </a:prstGeom>
          <a:solidFill>
            <a:schemeClr val="folHlink"/>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85005" name="Group 30">
            <a:extLst>
              <a:ext uri="{FF2B5EF4-FFF2-40B4-BE49-F238E27FC236}">
                <a16:creationId xmlns:a16="http://schemas.microsoft.com/office/drawing/2014/main" id="{E8C67442-A815-43CD-B6CC-692372DD7E5E}"/>
              </a:ext>
            </a:extLst>
          </p:cNvPr>
          <p:cNvGrpSpPr>
            <a:grpSpLocks/>
          </p:cNvGrpSpPr>
          <p:nvPr/>
        </p:nvGrpSpPr>
        <p:grpSpPr bwMode="auto">
          <a:xfrm flipH="1">
            <a:off x="6172200" y="2514600"/>
            <a:ext cx="1447800" cy="1295400"/>
            <a:chOff x="2832" y="2064"/>
            <a:chExt cx="912" cy="816"/>
          </a:xfrm>
        </p:grpSpPr>
        <p:sp>
          <p:nvSpPr>
            <p:cNvPr id="85007" name="Freeform 31">
              <a:extLst>
                <a:ext uri="{FF2B5EF4-FFF2-40B4-BE49-F238E27FC236}">
                  <a16:creationId xmlns:a16="http://schemas.microsoft.com/office/drawing/2014/main" id="{B6BF65DD-8E17-4FA5-97B7-142D0A65EE98}"/>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08" name="Freeform 32">
              <a:extLst>
                <a:ext uri="{FF2B5EF4-FFF2-40B4-BE49-F238E27FC236}">
                  <a16:creationId xmlns:a16="http://schemas.microsoft.com/office/drawing/2014/main" id="{57B388A8-6452-4820-9CD3-5E64474345CE}"/>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09" name="Freeform 33">
              <a:extLst>
                <a:ext uri="{FF2B5EF4-FFF2-40B4-BE49-F238E27FC236}">
                  <a16:creationId xmlns:a16="http://schemas.microsoft.com/office/drawing/2014/main" id="{80B82820-AE37-4480-89FF-CE57953A91D2}"/>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10" name="Freeform 34">
              <a:extLst>
                <a:ext uri="{FF2B5EF4-FFF2-40B4-BE49-F238E27FC236}">
                  <a16:creationId xmlns:a16="http://schemas.microsoft.com/office/drawing/2014/main" id="{46D9B48B-C36E-4EE9-A9F2-CEBD345A7148}"/>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11" name="Freeform 35">
              <a:extLst>
                <a:ext uri="{FF2B5EF4-FFF2-40B4-BE49-F238E27FC236}">
                  <a16:creationId xmlns:a16="http://schemas.microsoft.com/office/drawing/2014/main" id="{4112E309-764A-4BE9-A57C-3E9B6AAEA4C5}"/>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5012" name="Freeform 36">
              <a:extLst>
                <a:ext uri="{FF2B5EF4-FFF2-40B4-BE49-F238E27FC236}">
                  <a16:creationId xmlns:a16="http://schemas.microsoft.com/office/drawing/2014/main" id="{F214F599-8A69-433B-ABFE-FE6CC4587C4C}"/>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5013" name="Freeform 37">
              <a:extLst>
                <a:ext uri="{FF2B5EF4-FFF2-40B4-BE49-F238E27FC236}">
                  <a16:creationId xmlns:a16="http://schemas.microsoft.com/office/drawing/2014/main" id="{FADC74FA-753E-46E8-B8A2-C8D577CD0E3A}"/>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5014" name="Freeform 38">
              <a:extLst>
                <a:ext uri="{FF2B5EF4-FFF2-40B4-BE49-F238E27FC236}">
                  <a16:creationId xmlns:a16="http://schemas.microsoft.com/office/drawing/2014/main" id="{413021E1-D367-4FBB-BF49-D0AF18D41C61}"/>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15" name="Freeform 39">
              <a:extLst>
                <a:ext uri="{FF2B5EF4-FFF2-40B4-BE49-F238E27FC236}">
                  <a16:creationId xmlns:a16="http://schemas.microsoft.com/office/drawing/2014/main" id="{F5348E6F-79D9-4B3B-97FD-1C862C088F1F}"/>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16" name="Freeform 40">
              <a:extLst>
                <a:ext uri="{FF2B5EF4-FFF2-40B4-BE49-F238E27FC236}">
                  <a16:creationId xmlns:a16="http://schemas.microsoft.com/office/drawing/2014/main" id="{21BFE062-FC11-4A3D-BDD5-B3D259C76250}"/>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5017" name="Freeform 41">
              <a:extLst>
                <a:ext uri="{FF2B5EF4-FFF2-40B4-BE49-F238E27FC236}">
                  <a16:creationId xmlns:a16="http://schemas.microsoft.com/office/drawing/2014/main" id="{C76EC331-EDC4-4859-B009-661F6E12960F}"/>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44" name="Footer Placeholder 1">
            <a:extLst>
              <a:ext uri="{FF2B5EF4-FFF2-40B4-BE49-F238E27FC236}">
                <a16:creationId xmlns:a16="http://schemas.microsoft.com/office/drawing/2014/main" id="{4DC54319-D4C0-4909-AA5B-03F81AB9203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3">
            <a:extLst>
              <a:ext uri="{FF2B5EF4-FFF2-40B4-BE49-F238E27FC236}">
                <a16:creationId xmlns:a16="http://schemas.microsoft.com/office/drawing/2014/main" id="{8D7F73F7-389A-41BB-9AB4-CFFB4729A38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AA9BFEB-33E4-42CD-AA52-628492C8E1D3}" type="slidenum">
              <a:rPr lang="ar-SA" altLang="zh-CN" sz="1400">
                <a:latin typeface="Comic Sans MS" panose="030F0702030302020204" pitchFamily="66" charset="0"/>
              </a:rPr>
              <a:pPr algn="r"/>
              <a:t>79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62820" name="AutoShape 57">
            <a:extLst>
              <a:ext uri="{FF2B5EF4-FFF2-40B4-BE49-F238E27FC236}">
                <a16:creationId xmlns:a16="http://schemas.microsoft.com/office/drawing/2014/main" id="{EA83A1FB-8213-43A7-ADCE-590A5A2E8FC6}"/>
              </a:ext>
            </a:extLst>
          </p:cNvPr>
          <p:cNvSpPr>
            <a:spLocks noChangeArrowheads="1"/>
          </p:cNvSpPr>
          <p:nvPr/>
        </p:nvSpPr>
        <p:spPr bwMode="auto">
          <a:xfrm>
            <a:off x="5886450" y="1933575"/>
            <a:ext cx="1782763" cy="838200"/>
          </a:xfrm>
          <a:prstGeom prst="cloudCallout">
            <a:avLst>
              <a:gd name="adj1" fmla="val -45190"/>
              <a:gd name="adj2" fmla="val 70074"/>
            </a:avLst>
          </a:prstGeom>
          <a:solidFill>
            <a:schemeClr val="bg1"/>
          </a:solidFill>
          <a:ln w="38100">
            <a:solidFill>
              <a:srgbClr val="0000FF"/>
            </a:solidFill>
            <a:round/>
            <a:headEnd/>
            <a:tailEnd/>
          </a:ln>
        </p:spPr>
        <p:txBody>
          <a:bodyPr anchor="ctr"/>
          <a:lstStyle/>
          <a:p>
            <a:pPr algn="ctr" eaLnBrk="0" hangingPunct="0">
              <a:defRPr/>
            </a:pPr>
            <a:r>
              <a:rPr lang="en-US" sz="2000" dirty="0">
                <a:solidFill>
                  <a:srgbClr val="0000FF"/>
                </a:solidFill>
                <a:latin typeface="+mj-lt"/>
              </a:rPr>
              <a:t>mmm…</a:t>
            </a:r>
          </a:p>
        </p:txBody>
      </p:sp>
      <p:sp>
        <p:nvSpPr>
          <p:cNvPr id="86020" name="Oval 2">
            <a:extLst>
              <a:ext uri="{FF2B5EF4-FFF2-40B4-BE49-F238E27FC236}">
                <a16:creationId xmlns:a16="http://schemas.microsoft.com/office/drawing/2014/main" id="{3436EC98-802E-4300-8DA1-D74E91607DCF}"/>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nvGrpSpPr>
          <p:cNvPr id="86021" name="Group 3">
            <a:extLst>
              <a:ext uri="{FF2B5EF4-FFF2-40B4-BE49-F238E27FC236}">
                <a16:creationId xmlns:a16="http://schemas.microsoft.com/office/drawing/2014/main" id="{58F8F5DE-43A3-4C34-AFDA-595DDA37AA2D}"/>
              </a:ext>
            </a:extLst>
          </p:cNvPr>
          <p:cNvGrpSpPr>
            <a:grpSpLocks/>
          </p:cNvGrpSpPr>
          <p:nvPr/>
        </p:nvGrpSpPr>
        <p:grpSpPr bwMode="auto">
          <a:xfrm>
            <a:off x="2743200" y="3505200"/>
            <a:ext cx="1447800" cy="685800"/>
            <a:chOff x="576" y="432"/>
            <a:chExt cx="912" cy="432"/>
          </a:xfrm>
        </p:grpSpPr>
        <p:sp>
          <p:nvSpPr>
            <p:cNvPr id="86073" name="Oval 4">
              <a:extLst>
                <a:ext uri="{FF2B5EF4-FFF2-40B4-BE49-F238E27FC236}">
                  <a16:creationId xmlns:a16="http://schemas.microsoft.com/office/drawing/2014/main" id="{1290FF09-8130-4649-A6D1-DB3688518956}"/>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74" name="AutoShape 5">
              <a:extLst>
                <a:ext uri="{FF2B5EF4-FFF2-40B4-BE49-F238E27FC236}">
                  <a16:creationId xmlns:a16="http://schemas.microsoft.com/office/drawing/2014/main" id="{5E8E69D0-49D1-4DAC-A44A-401825B9EBE5}"/>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75" name="Oval 6">
              <a:extLst>
                <a:ext uri="{FF2B5EF4-FFF2-40B4-BE49-F238E27FC236}">
                  <a16:creationId xmlns:a16="http://schemas.microsoft.com/office/drawing/2014/main" id="{D806596A-40FB-4A93-B719-EF0716A9B0FA}"/>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86022" name="Group 7">
            <a:extLst>
              <a:ext uri="{FF2B5EF4-FFF2-40B4-BE49-F238E27FC236}">
                <a16:creationId xmlns:a16="http://schemas.microsoft.com/office/drawing/2014/main" id="{DBF66646-9D7D-45C1-98C2-013731B78F67}"/>
              </a:ext>
            </a:extLst>
          </p:cNvPr>
          <p:cNvGrpSpPr>
            <a:grpSpLocks/>
          </p:cNvGrpSpPr>
          <p:nvPr/>
        </p:nvGrpSpPr>
        <p:grpSpPr bwMode="auto">
          <a:xfrm>
            <a:off x="5486400" y="4648200"/>
            <a:ext cx="1447800" cy="685800"/>
            <a:chOff x="576" y="432"/>
            <a:chExt cx="912" cy="432"/>
          </a:xfrm>
        </p:grpSpPr>
        <p:sp>
          <p:nvSpPr>
            <p:cNvPr id="86070" name="Oval 8">
              <a:extLst>
                <a:ext uri="{FF2B5EF4-FFF2-40B4-BE49-F238E27FC236}">
                  <a16:creationId xmlns:a16="http://schemas.microsoft.com/office/drawing/2014/main" id="{94A7B145-B713-4855-8D1D-943AA207A553}"/>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71" name="AutoShape 9">
              <a:extLst>
                <a:ext uri="{FF2B5EF4-FFF2-40B4-BE49-F238E27FC236}">
                  <a16:creationId xmlns:a16="http://schemas.microsoft.com/office/drawing/2014/main" id="{5EA21615-37CB-4BE4-BF5A-EB43CA92B0B8}"/>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72" name="Oval 10">
              <a:extLst>
                <a:ext uri="{FF2B5EF4-FFF2-40B4-BE49-F238E27FC236}">
                  <a16:creationId xmlns:a16="http://schemas.microsoft.com/office/drawing/2014/main" id="{324259E6-EC81-435E-8B9E-41D5B4602532}"/>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86023" name="Rectangle 11">
            <a:extLst>
              <a:ext uri="{FF2B5EF4-FFF2-40B4-BE49-F238E27FC236}">
                <a16:creationId xmlns:a16="http://schemas.microsoft.com/office/drawing/2014/main" id="{AB3E7139-16AC-4434-A7CB-4C37653BDE65}"/>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Alice releases her pets to Feed</a:t>
            </a:r>
          </a:p>
        </p:txBody>
      </p:sp>
      <p:grpSp>
        <p:nvGrpSpPr>
          <p:cNvPr id="86024" name="Group 12">
            <a:extLst>
              <a:ext uri="{FF2B5EF4-FFF2-40B4-BE49-F238E27FC236}">
                <a16:creationId xmlns:a16="http://schemas.microsoft.com/office/drawing/2014/main" id="{B1002242-3B13-474D-89A2-68657B634265}"/>
              </a:ext>
            </a:extLst>
          </p:cNvPr>
          <p:cNvGrpSpPr>
            <a:grpSpLocks/>
          </p:cNvGrpSpPr>
          <p:nvPr/>
        </p:nvGrpSpPr>
        <p:grpSpPr bwMode="auto">
          <a:xfrm>
            <a:off x="609600" y="1885950"/>
            <a:ext cx="1447800" cy="1295400"/>
            <a:chOff x="864" y="1968"/>
            <a:chExt cx="912" cy="816"/>
          </a:xfrm>
        </p:grpSpPr>
        <p:sp>
          <p:nvSpPr>
            <p:cNvPr id="86059" name="Freeform 13">
              <a:extLst>
                <a:ext uri="{FF2B5EF4-FFF2-40B4-BE49-F238E27FC236}">
                  <a16:creationId xmlns:a16="http://schemas.microsoft.com/office/drawing/2014/main" id="{DE89CB35-9192-4F9B-82E2-494FB735AED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0" name="Freeform 14">
              <a:extLst>
                <a:ext uri="{FF2B5EF4-FFF2-40B4-BE49-F238E27FC236}">
                  <a16:creationId xmlns:a16="http://schemas.microsoft.com/office/drawing/2014/main" id="{FF7EA78A-D0B8-4970-9FB4-E2C13824F1A8}"/>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1" name="Freeform 15">
              <a:extLst>
                <a:ext uri="{FF2B5EF4-FFF2-40B4-BE49-F238E27FC236}">
                  <a16:creationId xmlns:a16="http://schemas.microsoft.com/office/drawing/2014/main" id="{26F47967-4561-4BD4-B562-E5060CF5D92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2" name="Freeform 16">
              <a:extLst>
                <a:ext uri="{FF2B5EF4-FFF2-40B4-BE49-F238E27FC236}">
                  <a16:creationId xmlns:a16="http://schemas.microsoft.com/office/drawing/2014/main" id="{3827AFE8-62E2-4A9B-B23A-494A93C6FBB5}"/>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3" name="Freeform 17">
              <a:extLst>
                <a:ext uri="{FF2B5EF4-FFF2-40B4-BE49-F238E27FC236}">
                  <a16:creationId xmlns:a16="http://schemas.microsoft.com/office/drawing/2014/main" id="{67E8DDD2-46F3-4DCE-8E54-5A71C90BE7FD}"/>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6064" name="Freeform 18">
              <a:extLst>
                <a:ext uri="{FF2B5EF4-FFF2-40B4-BE49-F238E27FC236}">
                  <a16:creationId xmlns:a16="http://schemas.microsoft.com/office/drawing/2014/main" id="{60C9A2CA-4F27-472E-A902-EB411CAE3656}"/>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6065" name="Freeform 19">
              <a:extLst>
                <a:ext uri="{FF2B5EF4-FFF2-40B4-BE49-F238E27FC236}">
                  <a16:creationId xmlns:a16="http://schemas.microsoft.com/office/drawing/2014/main" id="{C4FB1288-E550-46A5-86CF-5ECEC3DD582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6066" name="Freeform 20">
              <a:extLst>
                <a:ext uri="{FF2B5EF4-FFF2-40B4-BE49-F238E27FC236}">
                  <a16:creationId xmlns:a16="http://schemas.microsoft.com/office/drawing/2014/main" id="{38B8BD8B-7E95-4238-974F-D7DFFA6E8A70}"/>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7" name="Freeform 21">
              <a:extLst>
                <a:ext uri="{FF2B5EF4-FFF2-40B4-BE49-F238E27FC236}">
                  <a16:creationId xmlns:a16="http://schemas.microsoft.com/office/drawing/2014/main" id="{62E405C1-DB7D-49B0-8F57-263BC565C5D8}"/>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8" name="Freeform 22">
              <a:extLst>
                <a:ext uri="{FF2B5EF4-FFF2-40B4-BE49-F238E27FC236}">
                  <a16:creationId xmlns:a16="http://schemas.microsoft.com/office/drawing/2014/main" id="{F5E079A7-C1C5-4780-87BB-222BE6F66EA3}"/>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6069" name="Freeform 23">
              <a:extLst>
                <a:ext uri="{FF2B5EF4-FFF2-40B4-BE49-F238E27FC236}">
                  <a16:creationId xmlns:a16="http://schemas.microsoft.com/office/drawing/2014/main" id="{DD6EC264-9BEE-4C62-818F-2962CD7F6DDB}"/>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86025" name="Text Box 24">
            <a:extLst>
              <a:ext uri="{FF2B5EF4-FFF2-40B4-BE49-F238E27FC236}">
                <a16:creationId xmlns:a16="http://schemas.microsoft.com/office/drawing/2014/main" id="{101F156D-FB57-4A3B-AE5E-712628C0E325}"/>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86026" name="Group 25">
            <a:extLst>
              <a:ext uri="{FF2B5EF4-FFF2-40B4-BE49-F238E27FC236}">
                <a16:creationId xmlns:a16="http://schemas.microsoft.com/office/drawing/2014/main" id="{D1B63299-31C7-4F86-9162-CF2004ED488D}"/>
              </a:ext>
            </a:extLst>
          </p:cNvPr>
          <p:cNvGrpSpPr>
            <a:grpSpLocks/>
          </p:cNvGrpSpPr>
          <p:nvPr/>
        </p:nvGrpSpPr>
        <p:grpSpPr bwMode="auto">
          <a:xfrm>
            <a:off x="3429000" y="2057400"/>
            <a:ext cx="1905000" cy="1714500"/>
            <a:chOff x="1728" y="1008"/>
            <a:chExt cx="1968" cy="2376"/>
          </a:xfrm>
        </p:grpSpPr>
        <p:sp>
          <p:nvSpPr>
            <p:cNvPr id="86056" name="AutoShape 26">
              <a:extLst>
                <a:ext uri="{FF2B5EF4-FFF2-40B4-BE49-F238E27FC236}">
                  <a16:creationId xmlns:a16="http://schemas.microsoft.com/office/drawing/2014/main" id="{386ABC69-4F79-42A3-AAFE-472BFA02E647}"/>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6057" name="Freeform 27">
              <a:extLst>
                <a:ext uri="{FF2B5EF4-FFF2-40B4-BE49-F238E27FC236}">
                  <a16:creationId xmlns:a16="http://schemas.microsoft.com/office/drawing/2014/main" id="{8402C7FE-6FF2-4B48-9BD8-A3279481D25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6058" name="Freeform 28">
              <a:extLst>
                <a:ext uri="{FF2B5EF4-FFF2-40B4-BE49-F238E27FC236}">
                  <a16:creationId xmlns:a16="http://schemas.microsoft.com/office/drawing/2014/main" id="{95680F06-8E25-47E1-9F00-FD3AC364CF13}"/>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6027" name="Group 29">
            <a:extLst>
              <a:ext uri="{FF2B5EF4-FFF2-40B4-BE49-F238E27FC236}">
                <a16:creationId xmlns:a16="http://schemas.microsoft.com/office/drawing/2014/main" id="{FDD903E4-0AEC-461D-9925-484C048D4FA0}"/>
              </a:ext>
            </a:extLst>
          </p:cNvPr>
          <p:cNvGrpSpPr>
            <a:grpSpLocks/>
          </p:cNvGrpSpPr>
          <p:nvPr/>
        </p:nvGrpSpPr>
        <p:grpSpPr bwMode="auto">
          <a:xfrm>
            <a:off x="6553200" y="4191000"/>
            <a:ext cx="1905000" cy="1714500"/>
            <a:chOff x="1728" y="1008"/>
            <a:chExt cx="1968" cy="2376"/>
          </a:xfrm>
        </p:grpSpPr>
        <p:sp>
          <p:nvSpPr>
            <p:cNvPr id="86053" name="AutoShape 30">
              <a:extLst>
                <a:ext uri="{FF2B5EF4-FFF2-40B4-BE49-F238E27FC236}">
                  <a16:creationId xmlns:a16="http://schemas.microsoft.com/office/drawing/2014/main" id="{BE4F9257-4B0C-4F98-BE80-36B1B177334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6054" name="Freeform 31">
              <a:extLst>
                <a:ext uri="{FF2B5EF4-FFF2-40B4-BE49-F238E27FC236}">
                  <a16:creationId xmlns:a16="http://schemas.microsoft.com/office/drawing/2014/main" id="{AD57A66F-D616-433C-9E68-74342644D0C2}"/>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6055" name="Freeform 32">
              <a:extLst>
                <a:ext uri="{FF2B5EF4-FFF2-40B4-BE49-F238E27FC236}">
                  <a16:creationId xmlns:a16="http://schemas.microsoft.com/office/drawing/2014/main" id="{CA006BA6-2590-41A1-A568-590FA3B7863A}"/>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6028" name="Group 33">
            <a:extLst>
              <a:ext uri="{FF2B5EF4-FFF2-40B4-BE49-F238E27FC236}">
                <a16:creationId xmlns:a16="http://schemas.microsoft.com/office/drawing/2014/main" id="{12F65A65-2CE0-427C-80AE-2830A95F225C}"/>
              </a:ext>
            </a:extLst>
          </p:cNvPr>
          <p:cNvGrpSpPr>
            <a:grpSpLocks/>
          </p:cNvGrpSpPr>
          <p:nvPr/>
        </p:nvGrpSpPr>
        <p:grpSpPr bwMode="auto">
          <a:xfrm flipH="1">
            <a:off x="1371600" y="2819400"/>
            <a:ext cx="5827713" cy="2728913"/>
            <a:chOff x="864" y="1776"/>
            <a:chExt cx="3671" cy="1719"/>
          </a:xfrm>
        </p:grpSpPr>
        <p:sp>
          <p:nvSpPr>
            <p:cNvPr id="86035" name="Oval 34">
              <a:extLst>
                <a:ext uri="{FF2B5EF4-FFF2-40B4-BE49-F238E27FC236}">
                  <a16:creationId xmlns:a16="http://schemas.microsoft.com/office/drawing/2014/main" id="{EBEDE371-B535-44E2-8036-13A053E504A4}"/>
                </a:ext>
              </a:extLst>
            </p:cNvPr>
            <p:cNvSpPr>
              <a:spLocks noChangeArrowheads="1"/>
            </p:cNvSpPr>
            <p:nvPr/>
          </p:nvSpPr>
          <p:spPr bwMode="auto">
            <a:xfrm>
              <a:off x="2643" y="2950"/>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36" name="Oval 35">
              <a:extLst>
                <a:ext uri="{FF2B5EF4-FFF2-40B4-BE49-F238E27FC236}">
                  <a16:creationId xmlns:a16="http://schemas.microsoft.com/office/drawing/2014/main" id="{A6366EBF-D2C2-4233-9D11-F613CF7EAC40}"/>
                </a:ext>
              </a:extLst>
            </p:cNvPr>
            <p:cNvSpPr>
              <a:spLocks noChangeArrowheads="1"/>
            </p:cNvSpPr>
            <p:nvPr/>
          </p:nvSpPr>
          <p:spPr bwMode="auto">
            <a:xfrm>
              <a:off x="3329" y="3196"/>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37" name="Oval 36">
              <a:extLst>
                <a:ext uri="{FF2B5EF4-FFF2-40B4-BE49-F238E27FC236}">
                  <a16:creationId xmlns:a16="http://schemas.microsoft.com/office/drawing/2014/main" id="{83DB2EAA-0E33-4E75-B361-63DCA3E5EB3F}"/>
                </a:ext>
              </a:extLst>
            </p:cNvPr>
            <p:cNvSpPr>
              <a:spLocks noChangeArrowheads="1"/>
            </p:cNvSpPr>
            <p:nvPr/>
          </p:nvSpPr>
          <p:spPr bwMode="auto">
            <a:xfrm>
              <a:off x="2060" y="2747"/>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38" name="Freeform 37">
              <a:extLst>
                <a:ext uri="{FF2B5EF4-FFF2-40B4-BE49-F238E27FC236}">
                  <a16:creationId xmlns:a16="http://schemas.microsoft.com/office/drawing/2014/main" id="{BC54F76F-223C-425F-8B7F-42E841620653}"/>
                </a:ext>
              </a:extLst>
            </p:cNvPr>
            <p:cNvSpPr>
              <a:spLocks/>
            </p:cNvSpPr>
            <p:nvPr/>
          </p:nvSpPr>
          <p:spPr bwMode="auto">
            <a:xfrm>
              <a:off x="2199" y="2240"/>
              <a:ext cx="1167" cy="672"/>
            </a:xfrm>
            <a:custGeom>
              <a:avLst/>
              <a:gdLst>
                <a:gd name="T0" fmla="*/ 0 w 1932"/>
                <a:gd name="T1" fmla="*/ 18 h 1113"/>
                <a:gd name="T2" fmla="*/ 8 w 1932"/>
                <a:gd name="T3" fmla="*/ 18 h 1113"/>
                <a:gd name="T4" fmla="*/ 13 w 1932"/>
                <a:gd name="T5" fmla="*/ 13 h 1113"/>
                <a:gd name="T6" fmla="*/ 19 w 1932"/>
                <a:gd name="T7" fmla="*/ 10 h 1113"/>
                <a:gd name="T8" fmla="*/ 24 w 1932"/>
                <a:gd name="T9" fmla="*/ 13 h 1113"/>
                <a:gd name="T10" fmla="*/ 34 w 1932"/>
                <a:gd name="T11" fmla="*/ 12 h 1113"/>
                <a:gd name="T12" fmla="*/ 19 w 1932"/>
                <a:gd name="T13" fmla="*/ 1 h 1113"/>
                <a:gd name="T14" fmla="*/ 6 w 1932"/>
                <a:gd name="T15" fmla="*/ 7 h 1113"/>
                <a:gd name="T16" fmla="*/ 0 w 1932"/>
                <a:gd name="T17" fmla="*/ 18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6039" name="Freeform 38">
              <a:extLst>
                <a:ext uri="{FF2B5EF4-FFF2-40B4-BE49-F238E27FC236}">
                  <a16:creationId xmlns:a16="http://schemas.microsoft.com/office/drawing/2014/main" id="{C36EF868-7375-4609-9810-2879DDB2ECA9}"/>
                </a:ext>
              </a:extLst>
            </p:cNvPr>
            <p:cNvSpPr>
              <a:spLocks/>
            </p:cNvSpPr>
            <p:nvPr/>
          </p:nvSpPr>
          <p:spPr bwMode="auto">
            <a:xfrm>
              <a:off x="2784" y="2448"/>
              <a:ext cx="1166" cy="673"/>
            </a:xfrm>
            <a:custGeom>
              <a:avLst/>
              <a:gdLst>
                <a:gd name="T0" fmla="*/ 0 w 1932"/>
                <a:gd name="T1" fmla="*/ 18 h 1113"/>
                <a:gd name="T2" fmla="*/ 8 w 1932"/>
                <a:gd name="T3" fmla="*/ 18 h 1113"/>
                <a:gd name="T4" fmla="*/ 13 w 1932"/>
                <a:gd name="T5" fmla="*/ 13 h 1113"/>
                <a:gd name="T6" fmla="*/ 19 w 1932"/>
                <a:gd name="T7" fmla="*/ 11 h 1113"/>
                <a:gd name="T8" fmla="*/ 24 w 1932"/>
                <a:gd name="T9" fmla="*/ 13 h 1113"/>
                <a:gd name="T10" fmla="*/ 33 w 1932"/>
                <a:gd name="T11" fmla="*/ 12 h 1113"/>
                <a:gd name="T12" fmla="*/ 19 w 1932"/>
                <a:gd name="T13" fmla="*/ 1 h 1113"/>
                <a:gd name="T14" fmla="*/ 6 w 1932"/>
                <a:gd name="T15" fmla="*/ 7 h 1113"/>
                <a:gd name="T16" fmla="*/ 0 w 1932"/>
                <a:gd name="T17" fmla="*/ 18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6040" name="Freeform 39">
              <a:extLst>
                <a:ext uri="{FF2B5EF4-FFF2-40B4-BE49-F238E27FC236}">
                  <a16:creationId xmlns:a16="http://schemas.microsoft.com/office/drawing/2014/main" id="{207175AB-94C7-4996-8291-75433924C3C4}"/>
                </a:ext>
              </a:extLst>
            </p:cNvPr>
            <p:cNvSpPr>
              <a:spLocks/>
            </p:cNvSpPr>
            <p:nvPr/>
          </p:nvSpPr>
          <p:spPr bwMode="auto">
            <a:xfrm flipH="1">
              <a:off x="1488" y="1776"/>
              <a:ext cx="891" cy="787"/>
            </a:xfrm>
            <a:custGeom>
              <a:avLst/>
              <a:gdLst>
                <a:gd name="T0" fmla="*/ 1 w 1728"/>
                <a:gd name="T1" fmla="*/ 3 h 1664"/>
                <a:gd name="T2" fmla="*/ 3 w 1728"/>
                <a:gd name="T3" fmla="*/ 1 h 1664"/>
                <a:gd name="T4" fmla="*/ 3 w 1728"/>
                <a:gd name="T5" fmla="*/ 0 h 1664"/>
                <a:gd name="T6" fmla="*/ 4 w 1728"/>
                <a:gd name="T7" fmla="*/ 1 h 1664"/>
                <a:gd name="T8" fmla="*/ 8 w 1728"/>
                <a:gd name="T9" fmla="*/ 1 h 1664"/>
                <a:gd name="T10" fmla="*/ 9 w 1728"/>
                <a:gd name="T11" fmla="*/ 2 h 1664"/>
                <a:gd name="T12" fmla="*/ 8 w 1728"/>
                <a:gd name="T13" fmla="*/ 2 h 1664"/>
                <a:gd name="T14" fmla="*/ 7 w 1728"/>
                <a:gd name="T15" fmla="*/ 2 h 1664"/>
                <a:gd name="T16" fmla="*/ 5 w 1728"/>
                <a:gd name="T17" fmla="*/ 1 h 1664"/>
                <a:gd name="T18" fmla="*/ 5 w 1728"/>
                <a:gd name="T19" fmla="*/ 2 h 1664"/>
                <a:gd name="T20" fmla="*/ 4 w 1728"/>
                <a:gd name="T21" fmla="*/ 1 h 1664"/>
                <a:gd name="T22" fmla="*/ 5 w 1728"/>
                <a:gd name="T23" fmla="*/ 2 h 1664"/>
                <a:gd name="T24" fmla="*/ 5 w 1728"/>
                <a:gd name="T25" fmla="*/ 2 h 1664"/>
                <a:gd name="T26" fmla="*/ 7 w 1728"/>
                <a:gd name="T27" fmla="*/ 2 h 1664"/>
                <a:gd name="T28" fmla="*/ 8 w 1728"/>
                <a:gd name="T29" fmla="*/ 2 h 1664"/>
                <a:gd name="T30" fmla="*/ 7 w 1728"/>
                <a:gd name="T31" fmla="*/ 3 h 1664"/>
                <a:gd name="T32" fmla="*/ 5 w 1728"/>
                <a:gd name="T33" fmla="*/ 3 h 1664"/>
                <a:gd name="T34" fmla="*/ 4 w 1728"/>
                <a:gd name="T35" fmla="*/ 3 h 1664"/>
                <a:gd name="T36" fmla="*/ 4 w 1728"/>
                <a:gd name="T37" fmla="*/ 4 h 1664"/>
                <a:gd name="T38" fmla="*/ 1 w 1728"/>
                <a:gd name="T39" fmla="*/ 4 h 1664"/>
                <a:gd name="T40" fmla="*/ 0 w 1728"/>
                <a:gd name="T41" fmla="*/ 3 h 1664"/>
                <a:gd name="T42" fmla="*/ 1 w 1728"/>
                <a:gd name="T43" fmla="*/ 3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6041" name="Oval 40">
              <a:extLst>
                <a:ext uri="{FF2B5EF4-FFF2-40B4-BE49-F238E27FC236}">
                  <a16:creationId xmlns:a16="http://schemas.microsoft.com/office/drawing/2014/main" id="{D09BAD80-C96D-4E8A-8934-481D62A7AE08}"/>
                </a:ext>
              </a:extLst>
            </p:cNvPr>
            <p:cNvSpPr>
              <a:spLocks noChangeArrowheads="1"/>
            </p:cNvSpPr>
            <p:nvPr/>
          </p:nvSpPr>
          <p:spPr bwMode="auto">
            <a:xfrm flipH="1">
              <a:off x="1986" y="1979"/>
              <a:ext cx="74" cy="68"/>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42" name="Freeform 41">
              <a:extLst>
                <a:ext uri="{FF2B5EF4-FFF2-40B4-BE49-F238E27FC236}">
                  <a16:creationId xmlns:a16="http://schemas.microsoft.com/office/drawing/2014/main" id="{F6A8C7F1-329E-4B78-AA86-D078D737939A}"/>
                </a:ext>
              </a:extLst>
            </p:cNvPr>
            <p:cNvSpPr>
              <a:spLocks/>
            </p:cNvSpPr>
            <p:nvPr/>
          </p:nvSpPr>
          <p:spPr bwMode="auto">
            <a:xfrm>
              <a:off x="3414" y="2530"/>
              <a:ext cx="1121" cy="826"/>
            </a:xfrm>
            <a:custGeom>
              <a:avLst/>
              <a:gdLst>
                <a:gd name="T0" fmla="*/ 32 w 1856"/>
                <a:gd name="T1" fmla="*/ 1 h 1367"/>
                <a:gd name="T2" fmla="*/ 23 w 1856"/>
                <a:gd name="T3" fmla="*/ 9 h 1367"/>
                <a:gd name="T4" fmla="*/ 11 w 1856"/>
                <a:gd name="T5" fmla="*/ 8 h 1367"/>
                <a:gd name="T6" fmla="*/ 1 w 1856"/>
                <a:gd name="T7" fmla="*/ 15 h 1367"/>
                <a:gd name="T8" fmla="*/ 2 w 1856"/>
                <a:gd name="T9" fmla="*/ 22 h 1367"/>
                <a:gd name="T10" fmla="*/ 8 w 1856"/>
                <a:gd name="T11" fmla="*/ 23 h 1367"/>
                <a:gd name="T12" fmla="*/ 13 w 1856"/>
                <a:gd name="T13" fmla="*/ 16 h 1367"/>
                <a:gd name="T14" fmla="*/ 28 w 1856"/>
                <a:gd name="T15" fmla="*/ 13 h 1367"/>
                <a:gd name="T16" fmla="*/ 32 w 1856"/>
                <a:gd name="T17" fmla="*/ 1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6666FF"/>
            </a:solidFill>
            <a:ln w="38100">
              <a:solidFill>
                <a:schemeClr val="tx1"/>
              </a:solidFill>
              <a:round/>
              <a:headEnd/>
              <a:tailEnd/>
            </a:ln>
          </p:spPr>
          <p:txBody>
            <a:bodyPr wrap="none" anchor="ctr"/>
            <a:lstStyle/>
            <a:p>
              <a:endParaRPr lang="zh-CN" altLang="en-US"/>
            </a:p>
          </p:txBody>
        </p:sp>
        <p:grpSp>
          <p:nvGrpSpPr>
            <p:cNvPr id="86043" name="Group 42">
              <a:extLst>
                <a:ext uri="{FF2B5EF4-FFF2-40B4-BE49-F238E27FC236}">
                  <a16:creationId xmlns:a16="http://schemas.microsoft.com/office/drawing/2014/main" id="{CF8C5D61-878A-4E09-81B3-92287707BA7B}"/>
                </a:ext>
              </a:extLst>
            </p:cNvPr>
            <p:cNvGrpSpPr>
              <a:grpSpLocks/>
            </p:cNvGrpSpPr>
            <p:nvPr/>
          </p:nvGrpSpPr>
          <p:grpSpPr bwMode="auto">
            <a:xfrm>
              <a:off x="864" y="1872"/>
              <a:ext cx="3047" cy="1623"/>
              <a:chOff x="209" y="768"/>
              <a:chExt cx="5046" cy="2688"/>
            </a:xfrm>
          </p:grpSpPr>
          <p:sp>
            <p:nvSpPr>
              <p:cNvPr id="86044" name="Oval 43">
                <a:extLst>
                  <a:ext uri="{FF2B5EF4-FFF2-40B4-BE49-F238E27FC236}">
                    <a16:creationId xmlns:a16="http://schemas.microsoft.com/office/drawing/2014/main" id="{F50D4F40-E6FD-4F8F-BC21-2B7E00CA9D3A}"/>
                  </a:ext>
                </a:extLst>
              </p:cNvPr>
              <p:cNvSpPr>
                <a:spLocks noChangeArrowheads="1"/>
              </p:cNvSpPr>
              <p:nvPr/>
            </p:nvSpPr>
            <p:spPr bwMode="auto">
              <a:xfrm>
                <a:off x="2122" y="2712"/>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45" name="Oval 44">
                <a:extLst>
                  <a:ext uri="{FF2B5EF4-FFF2-40B4-BE49-F238E27FC236}">
                    <a16:creationId xmlns:a16="http://schemas.microsoft.com/office/drawing/2014/main" id="{8F8371FA-E806-4CD4-AF61-4BA87069AFAA}"/>
                  </a:ext>
                </a:extLst>
              </p:cNvPr>
              <p:cNvSpPr>
                <a:spLocks noChangeArrowheads="1"/>
              </p:cNvSpPr>
              <p:nvPr/>
            </p:nvSpPr>
            <p:spPr bwMode="auto">
              <a:xfrm>
                <a:off x="3258" y="3120"/>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46" name="Oval 45">
                <a:extLst>
                  <a:ext uri="{FF2B5EF4-FFF2-40B4-BE49-F238E27FC236}">
                    <a16:creationId xmlns:a16="http://schemas.microsoft.com/office/drawing/2014/main" id="{454CF10A-EA3D-444E-8FC4-E24277CBD78A}"/>
                  </a:ext>
                </a:extLst>
              </p:cNvPr>
              <p:cNvSpPr>
                <a:spLocks noChangeArrowheads="1"/>
              </p:cNvSpPr>
              <p:nvPr/>
            </p:nvSpPr>
            <p:spPr bwMode="auto">
              <a:xfrm>
                <a:off x="1156" y="2376"/>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6047" name="Freeform 46">
                <a:extLst>
                  <a:ext uri="{FF2B5EF4-FFF2-40B4-BE49-F238E27FC236}">
                    <a16:creationId xmlns:a16="http://schemas.microsoft.com/office/drawing/2014/main" id="{8681CDBE-6060-4060-8ED3-E47B601C2FC0}"/>
                  </a:ext>
                </a:extLst>
              </p:cNvPr>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6048" name="Freeform 47">
                <a:extLst>
                  <a:ext uri="{FF2B5EF4-FFF2-40B4-BE49-F238E27FC236}">
                    <a16:creationId xmlns:a16="http://schemas.microsoft.com/office/drawing/2014/main" id="{C3891D15-954B-4B59-AD42-909D6F168EC2}"/>
                  </a:ext>
                </a:extLst>
              </p:cNvPr>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grpSp>
            <p:nvGrpSpPr>
              <p:cNvPr id="86049" name="Group 48">
                <a:extLst>
                  <a:ext uri="{FF2B5EF4-FFF2-40B4-BE49-F238E27FC236}">
                    <a16:creationId xmlns:a16="http://schemas.microsoft.com/office/drawing/2014/main" id="{ED2CEB41-AEB7-4B29-8D04-42F1FCD67519}"/>
                  </a:ext>
                </a:extLst>
              </p:cNvPr>
              <p:cNvGrpSpPr>
                <a:grpSpLocks/>
              </p:cNvGrpSpPr>
              <p:nvPr/>
            </p:nvGrpSpPr>
            <p:grpSpPr bwMode="auto">
              <a:xfrm flipH="1">
                <a:off x="209" y="768"/>
                <a:ext cx="1475" cy="1304"/>
                <a:chOff x="3552" y="2736"/>
                <a:chExt cx="1475" cy="1304"/>
              </a:xfrm>
            </p:grpSpPr>
            <p:sp>
              <p:nvSpPr>
                <p:cNvPr id="86051" name="Freeform 49">
                  <a:extLst>
                    <a:ext uri="{FF2B5EF4-FFF2-40B4-BE49-F238E27FC236}">
                      <a16:creationId xmlns:a16="http://schemas.microsoft.com/office/drawing/2014/main" id="{ED35051E-60F2-4DBB-8B0F-544BF503C217}"/>
                    </a:ext>
                  </a:extLst>
                </p:cNvPr>
                <p:cNvSpPr>
                  <a:spLocks/>
                </p:cNvSpPr>
                <p:nvPr/>
              </p:nvSpPr>
              <p:spPr bwMode="auto">
                <a:xfrm>
                  <a:off x="3552" y="2736"/>
                  <a:ext cx="1475" cy="1304"/>
                </a:xfrm>
                <a:custGeom>
                  <a:avLst/>
                  <a:gdLst>
                    <a:gd name="T0" fmla="*/ 27 w 1728"/>
                    <a:gd name="T1" fmla="*/ 164 h 1664"/>
                    <a:gd name="T2" fmla="*/ 162 w 1728"/>
                    <a:gd name="T3" fmla="*/ 61 h 1664"/>
                    <a:gd name="T4" fmla="*/ 136 w 1728"/>
                    <a:gd name="T5" fmla="*/ 0 h 1664"/>
                    <a:gd name="T6" fmla="*/ 244 w 1728"/>
                    <a:gd name="T7" fmla="*/ 48 h 1664"/>
                    <a:gd name="T8" fmla="*/ 474 w 1728"/>
                    <a:gd name="T9" fmla="*/ 68 h 1664"/>
                    <a:gd name="T10" fmla="*/ 487 w 1728"/>
                    <a:gd name="T11" fmla="*/ 116 h 1664"/>
                    <a:gd name="T12" fmla="*/ 433 w 1728"/>
                    <a:gd name="T13" fmla="*/ 96 h 1664"/>
                    <a:gd name="T14" fmla="*/ 379 w 1728"/>
                    <a:gd name="T15" fmla="*/ 116 h 1664"/>
                    <a:gd name="T16" fmla="*/ 297 w 1728"/>
                    <a:gd name="T17" fmla="*/ 89 h 1664"/>
                    <a:gd name="T18" fmla="*/ 271 w 1728"/>
                    <a:gd name="T19" fmla="*/ 102 h 1664"/>
                    <a:gd name="T20" fmla="*/ 226 w 1728"/>
                    <a:gd name="T21" fmla="*/ 88 h 1664"/>
                    <a:gd name="T22" fmla="*/ 271 w 1728"/>
                    <a:gd name="T23" fmla="*/ 123 h 1664"/>
                    <a:gd name="T24" fmla="*/ 297 w 1728"/>
                    <a:gd name="T25" fmla="*/ 102 h 1664"/>
                    <a:gd name="T26" fmla="*/ 379 w 1728"/>
                    <a:gd name="T27" fmla="*/ 130 h 1664"/>
                    <a:gd name="T28" fmla="*/ 433 w 1728"/>
                    <a:gd name="T29" fmla="*/ 109 h 1664"/>
                    <a:gd name="T30" fmla="*/ 419 w 1728"/>
                    <a:gd name="T31" fmla="*/ 150 h 1664"/>
                    <a:gd name="T32" fmla="*/ 284 w 1728"/>
                    <a:gd name="T33" fmla="*/ 157 h 1664"/>
                    <a:gd name="T34" fmla="*/ 230 w 1728"/>
                    <a:gd name="T35" fmla="*/ 157 h 1664"/>
                    <a:gd name="T36" fmla="*/ 230 w 1728"/>
                    <a:gd name="T37" fmla="*/ 226 h 1664"/>
                    <a:gd name="T38" fmla="*/ 54 w 1728"/>
                    <a:gd name="T39" fmla="*/ 226 h 1664"/>
                    <a:gd name="T40" fmla="*/ 0 w 1728"/>
                    <a:gd name="T41" fmla="*/ 171 h 1664"/>
                    <a:gd name="T42" fmla="*/ 27 w 1728"/>
                    <a:gd name="T43" fmla="*/ 164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6052" name="Oval 50">
                  <a:extLst>
                    <a:ext uri="{FF2B5EF4-FFF2-40B4-BE49-F238E27FC236}">
                      <a16:creationId xmlns:a16="http://schemas.microsoft.com/office/drawing/2014/main" id="{67860AFE-DBEF-4D0F-AD9A-CA2E5F6A99D2}"/>
                    </a:ext>
                  </a:extLst>
                </p:cNvPr>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86050" name="Freeform 51">
                <a:extLst>
                  <a:ext uri="{FF2B5EF4-FFF2-40B4-BE49-F238E27FC236}">
                    <a16:creationId xmlns:a16="http://schemas.microsoft.com/office/drawing/2014/main" id="{E1C32961-CCAE-4B30-8E73-3AF539573F34}"/>
                  </a:ext>
                </a:extLst>
              </p:cNvPr>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endParaRPr lang="zh-CN" altLang="en-US"/>
              </a:p>
            </p:txBody>
          </p:sp>
        </p:grpSp>
      </p:grpSp>
      <p:grpSp>
        <p:nvGrpSpPr>
          <p:cNvPr id="86029" name="Group 52">
            <a:extLst>
              <a:ext uri="{FF2B5EF4-FFF2-40B4-BE49-F238E27FC236}">
                <a16:creationId xmlns:a16="http://schemas.microsoft.com/office/drawing/2014/main" id="{DDF8AB55-02FD-4E6E-BE0A-343089630AAB}"/>
              </a:ext>
            </a:extLst>
          </p:cNvPr>
          <p:cNvGrpSpPr>
            <a:grpSpLocks/>
          </p:cNvGrpSpPr>
          <p:nvPr/>
        </p:nvGrpSpPr>
        <p:grpSpPr bwMode="auto">
          <a:xfrm>
            <a:off x="609600" y="4114800"/>
            <a:ext cx="1905000" cy="1714500"/>
            <a:chOff x="1728" y="1008"/>
            <a:chExt cx="1968" cy="2376"/>
          </a:xfrm>
        </p:grpSpPr>
        <p:sp>
          <p:nvSpPr>
            <p:cNvPr id="86032" name="AutoShape 53">
              <a:extLst>
                <a:ext uri="{FF2B5EF4-FFF2-40B4-BE49-F238E27FC236}">
                  <a16:creationId xmlns:a16="http://schemas.microsoft.com/office/drawing/2014/main" id="{4747B315-3E7B-4744-BE00-07C0F8A27B03}"/>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6033" name="Freeform 54">
              <a:extLst>
                <a:ext uri="{FF2B5EF4-FFF2-40B4-BE49-F238E27FC236}">
                  <a16:creationId xmlns:a16="http://schemas.microsoft.com/office/drawing/2014/main" id="{CFE9A340-83F4-4AC6-B946-59D0C219BA2F}"/>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6034" name="Freeform 55">
              <a:extLst>
                <a:ext uri="{FF2B5EF4-FFF2-40B4-BE49-F238E27FC236}">
                  <a16:creationId xmlns:a16="http://schemas.microsoft.com/office/drawing/2014/main" id="{9C1218D2-C500-46F3-BB60-A701FDFFCA07}"/>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162875" name="AutoShape 56">
            <a:extLst>
              <a:ext uri="{FF2B5EF4-FFF2-40B4-BE49-F238E27FC236}">
                <a16:creationId xmlns:a16="http://schemas.microsoft.com/office/drawing/2014/main" id="{75DF8BFA-0607-4EA6-A81C-561480CFD707}"/>
              </a:ext>
            </a:extLst>
          </p:cNvPr>
          <p:cNvSpPr>
            <a:spLocks noChangeArrowheads="1"/>
          </p:cNvSpPr>
          <p:nvPr/>
        </p:nvSpPr>
        <p:spPr bwMode="auto">
          <a:xfrm>
            <a:off x="6400800" y="2209800"/>
            <a:ext cx="1782763" cy="838200"/>
          </a:xfrm>
          <a:prstGeom prst="cloudCallout">
            <a:avLst>
              <a:gd name="adj1" fmla="val -45190"/>
              <a:gd name="adj2" fmla="val 70074"/>
            </a:avLst>
          </a:prstGeom>
          <a:solidFill>
            <a:schemeClr val="bg1"/>
          </a:solidFill>
          <a:ln w="38100">
            <a:solidFill>
              <a:srgbClr val="FF0000"/>
            </a:solidFill>
            <a:round/>
            <a:headEnd/>
            <a:tailEnd/>
          </a:ln>
        </p:spPr>
        <p:txBody>
          <a:bodyPr anchor="ctr"/>
          <a:lstStyle/>
          <a:p>
            <a:pPr algn="ctr" eaLnBrk="0" hangingPunct="0">
              <a:defRPr/>
            </a:pPr>
            <a:r>
              <a:rPr lang="en-US" sz="2000" dirty="0">
                <a:solidFill>
                  <a:srgbClr val="FF0000"/>
                </a:solidFill>
                <a:latin typeface="+mj-lt"/>
              </a:rPr>
              <a:t>mmm…</a:t>
            </a:r>
          </a:p>
        </p:txBody>
      </p:sp>
      <p:sp>
        <p:nvSpPr>
          <p:cNvPr id="60" name="Footer Placeholder 1">
            <a:extLst>
              <a:ext uri="{FF2B5EF4-FFF2-40B4-BE49-F238E27FC236}">
                <a16:creationId xmlns:a16="http://schemas.microsoft.com/office/drawing/2014/main" id="{9BAA6AED-E5DB-4272-95C3-2862B973EDF5}"/>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1">
            <a:extLst>
              <a:ext uri="{FF2B5EF4-FFF2-40B4-BE49-F238E27FC236}">
                <a16:creationId xmlns:a16="http://schemas.microsoft.com/office/drawing/2014/main" id="{E7C64C28-09A4-4AF1-86A7-48D4361A6CC9}"/>
              </a:ext>
            </a:extLst>
          </p:cNvPr>
          <p:cNvSpPr>
            <a:spLocks noGrp="1"/>
          </p:cNvSpPr>
          <p:nvPr>
            <p:ph type="ftr" sz="quarter" idx="10"/>
          </p:nvPr>
        </p:nvSpPr>
        <p:spPr/>
        <p:txBody>
          <a:bodyPr/>
          <a:lstStyle/>
          <a:p>
            <a:pPr>
              <a:defRPr/>
            </a:pPr>
            <a:r>
              <a:rPr lang="en-US">
                <a:latin typeface="+mj-lt"/>
              </a:rPr>
              <a:t>Art of Multiprocessor Programming</a:t>
            </a:r>
          </a:p>
        </p:txBody>
      </p:sp>
      <p:sp>
        <p:nvSpPr>
          <p:cNvPr id="13315" name="Slide Number Placeholder 4">
            <a:extLst>
              <a:ext uri="{FF2B5EF4-FFF2-40B4-BE49-F238E27FC236}">
                <a16:creationId xmlns:a16="http://schemas.microsoft.com/office/drawing/2014/main" id="{71DEF08D-85A7-491B-980F-9DFC434E138A}"/>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BAF2FA-41B5-4605-85AD-A816EC876C23}" type="slidenum">
              <a:rPr lang="ar-SA" altLang="zh-CN" sz="1400"/>
              <a:pPr algn="r"/>
              <a:t>8</a:t>
            </a:fld>
            <a:endParaRPr lang="en-US" altLang="zh-CN" sz="1400">
              <a:ea typeface="宋体" panose="02010600030101010101" pitchFamily="2" charset="-122"/>
              <a:cs typeface="Arial" panose="020B0604020202020204" pitchFamily="34" charset="0"/>
            </a:endParaRPr>
          </a:p>
        </p:txBody>
      </p:sp>
      <p:sp>
        <p:nvSpPr>
          <p:cNvPr id="13316" name="Rectangle 2">
            <a:extLst>
              <a:ext uri="{FF2B5EF4-FFF2-40B4-BE49-F238E27FC236}">
                <a16:creationId xmlns:a16="http://schemas.microsoft.com/office/drawing/2014/main" id="{08C6C54E-2F55-47F4-9906-95F034DB24A6}"/>
              </a:ext>
            </a:extLst>
          </p:cNvPr>
          <p:cNvSpPr>
            <a:spLocks noChangeArrowheads="1"/>
          </p:cNvSpPr>
          <p:nvPr/>
        </p:nvSpPr>
        <p:spPr bwMode="auto">
          <a:xfrm>
            <a:off x="3221038" y="2233613"/>
            <a:ext cx="3133725" cy="2771775"/>
          </a:xfrm>
          <a:prstGeom prst="rect">
            <a:avLst/>
          </a:prstGeom>
          <a:solidFill>
            <a:schemeClr val="fo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2293" name="Rectangle 3">
            <a:extLst>
              <a:ext uri="{FF2B5EF4-FFF2-40B4-BE49-F238E27FC236}">
                <a16:creationId xmlns:a16="http://schemas.microsoft.com/office/drawing/2014/main" id="{3E779DC8-3F71-4037-9BBB-2A00A7A375B7}"/>
              </a:ext>
            </a:extLst>
          </p:cNvPr>
          <p:cNvSpPr>
            <a:spLocks noGrp="1" noChangeArrowheads="1"/>
          </p:cNvSpPr>
          <p:nvPr>
            <p:ph type="title" idx="4294967295"/>
          </p:nvPr>
        </p:nvSpPr>
        <p:spPr>
          <a:xfrm>
            <a:off x="265113" y="609600"/>
            <a:ext cx="8672512" cy="1143000"/>
          </a:xfrm>
        </p:spPr>
        <p:txBody>
          <a:bodyPr/>
          <a:lstStyle/>
          <a:p>
            <a:pPr eaLnBrk="1" hangingPunct="1"/>
            <a:r>
              <a:rPr lang="en-US" altLang="zh-CN" sz="4000">
                <a:ea typeface="宋体" panose="02010600030101010101" pitchFamily="2" charset="-122"/>
              </a:rPr>
              <a:t>The New Boss: </a:t>
            </a:r>
            <a:br>
              <a:rPr lang="en-US" altLang="zh-CN" sz="4000">
                <a:ea typeface="宋体" panose="02010600030101010101" pitchFamily="2" charset="-122"/>
              </a:rPr>
            </a:br>
            <a:r>
              <a:rPr lang="en-US" altLang="zh-CN" sz="4000">
                <a:ea typeface="宋体" panose="02010600030101010101" pitchFamily="2" charset="-122"/>
              </a:rPr>
              <a:t>The Multicore Processor</a:t>
            </a:r>
            <a:br>
              <a:rPr lang="en-US" altLang="zh-CN" sz="4000">
                <a:ea typeface="宋体" panose="02010600030101010101" pitchFamily="2" charset="-122"/>
              </a:rPr>
            </a:br>
            <a:r>
              <a:rPr lang="en-US" altLang="zh-CN" sz="4000">
                <a:ea typeface="宋体" panose="02010600030101010101" pitchFamily="2" charset="-122"/>
              </a:rPr>
              <a:t>(CMP) </a:t>
            </a:r>
          </a:p>
        </p:txBody>
      </p:sp>
      <p:sp>
        <p:nvSpPr>
          <p:cNvPr id="13318" name="Rectangle 4">
            <a:extLst>
              <a:ext uri="{FF2B5EF4-FFF2-40B4-BE49-F238E27FC236}">
                <a16:creationId xmlns:a16="http://schemas.microsoft.com/office/drawing/2014/main" id="{9085B34E-BFD1-4F34-9E30-16E155011148}"/>
              </a:ext>
            </a:extLst>
          </p:cNvPr>
          <p:cNvSpPr>
            <a:spLocks noChangeArrowheads="1"/>
          </p:cNvSpPr>
          <p:nvPr/>
        </p:nvSpPr>
        <p:spPr bwMode="auto">
          <a:xfrm>
            <a:off x="3590925" y="3319463"/>
            <a:ext cx="531813" cy="219075"/>
          </a:xfrm>
          <a:prstGeom prst="rect">
            <a:avLst/>
          </a:prstGeom>
          <a:solidFill>
            <a:srgbClr val="FF3399"/>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13319" name="AutoShape 5">
            <a:extLst>
              <a:ext uri="{FF2B5EF4-FFF2-40B4-BE49-F238E27FC236}">
                <a16:creationId xmlns:a16="http://schemas.microsoft.com/office/drawing/2014/main" id="{A4E55486-B7F7-4188-AFF2-C6701459BE28}"/>
              </a:ext>
            </a:extLst>
          </p:cNvPr>
          <p:cNvSpPr>
            <a:spLocks noChangeArrowheads="1"/>
          </p:cNvSpPr>
          <p:nvPr/>
        </p:nvSpPr>
        <p:spPr bwMode="auto">
          <a:xfrm>
            <a:off x="3235325" y="3557588"/>
            <a:ext cx="2928938" cy="361950"/>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defRPr/>
            </a:pPr>
            <a:r>
              <a:rPr lang="en-US" sz="2000">
                <a:solidFill>
                  <a:schemeClr val="tx2"/>
                </a:solidFill>
                <a:latin typeface="+mj-lt"/>
              </a:rPr>
              <a:t>Bus</a:t>
            </a:r>
          </a:p>
        </p:txBody>
      </p:sp>
      <p:grpSp>
        <p:nvGrpSpPr>
          <p:cNvPr id="12296" name="Group 6">
            <a:extLst>
              <a:ext uri="{FF2B5EF4-FFF2-40B4-BE49-F238E27FC236}">
                <a16:creationId xmlns:a16="http://schemas.microsoft.com/office/drawing/2014/main" id="{06273A43-202B-43E2-B2CD-0369CFF05A3E}"/>
              </a:ext>
            </a:extLst>
          </p:cNvPr>
          <p:cNvGrpSpPr>
            <a:grpSpLocks/>
          </p:cNvGrpSpPr>
          <p:nvPr/>
        </p:nvGrpSpPr>
        <p:grpSpPr bwMode="auto">
          <a:xfrm>
            <a:off x="4465638" y="2532063"/>
            <a:ext cx="500062" cy="663575"/>
            <a:chOff x="2496" y="2725"/>
            <a:chExt cx="712" cy="739"/>
          </a:xfrm>
        </p:grpSpPr>
        <p:sp>
          <p:nvSpPr>
            <p:cNvPr id="13321" name="Rectangle 7">
              <a:extLst>
                <a:ext uri="{FF2B5EF4-FFF2-40B4-BE49-F238E27FC236}">
                  <a16:creationId xmlns:a16="http://schemas.microsoft.com/office/drawing/2014/main" id="{393BD2A6-9FA4-43FB-BDD2-70EDA476872A}"/>
                </a:ext>
              </a:extLst>
            </p:cNvPr>
            <p:cNvSpPr>
              <a:spLocks noChangeArrowheads="1"/>
            </p:cNvSpPr>
            <p:nvPr/>
          </p:nvSpPr>
          <p:spPr bwMode="auto">
            <a:xfrm>
              <a:off x="2591" y="3312"/>
              <a:ext cx="529" cy="143"/>
            </a:xfrm>
            <a:prstGeom prst="rect">
              <a:avLst/>
            </a:prstGeom>
            <a:solidFill>
              <a:schemeClr val="accent1"/>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22" name="Freeform 8">
              <a:extLst>
                <a:ext uri="{FF2B5EF4-FFF2-40B4-BE49-F238E27FC236}">
                  <a16:creationId xmlns:a16="http://schemas.microsoft.com/office/drawing/2014/main" id="{516A1A39-CC59-4771-B562-878035C63C47}"/>
                </a:ext>
              </a:extLst>
            </p:cNvPr>
            <p:cNvSpPr>
              <a:spLocks/>
            </p:cNvSpPr>
            <p:nvPr/>
          </p:nvSpPr>
          <p:spPr bwMode="auto">
            <a:xfrm>
              <a:off x="2591" y="2725"/>
              <a:ext cx="529"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2341" name="Group 9">
              <a:extLst>
                <a:ext uri="{FF2B5EF4-FFF2-40B4-BE49-F238E27FC236}">
                  <a16:creationId xmlns:a16="http://schemas.microsoft.com/office/drawing/2014/main" id="{9EFF7D81-6E3B-4A1B-83AC-31D8DBBD8D75}"/>
                </a:ext>
              </a:extLst>
            </p:cNvPr>
            <p:cNvGrpSpPr>
              <a:grpSpLocks/>
            </p:cNvGrpSpPr>
            <p:nvPr/>
          </p:nvGrpSpPr>
          <p:grpSpPr bwMode="auto">
            <a:xfrm>
              <a:off x="3072" y="2832"/>
              <a:ext cx="136" cy="632"/>
              <a:chOff x="3072" y="2832"/>
              <a:chExt cx="136" cy="632"/>
            </a:xfrm>
          </p:grpSpPr>
          <p:sp>
            <p:nvSpPr>
              <p:cNvPr id="13324" name="Freeform 10">
                <a:extLst>
                  <a:ext uri="{FF2B5EF4-FFF2-40B4-BE49-F238E27FC236}">
                    <a16:creationId xmlns:a16="http://schemas.microsoft.com/office/drawing/2014/main" id="{E2C84A5B-C868-4EDB-8A2A-521767198CE0}"/>
                  </a:ext>
                </a:extLst>
              </p:cNvPr>
              <p:cNvSpPr>
                <a:spLocks/>
              </p:cNvSpPr>
              <p:nvPr/>
            </p:nvSpPr>
            <p:spPr bwMode="auto">
              <a:xfrm>
                <a:off x="3072" y="3121"/>
                <a:ext cx="136"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5" name="Freeform 11">
                <a:extLst>
                  <a:ext uri="{FF2B5EF4-FFF2-40B4-BE49-F238E27FC236}">
                    <a16:creationId xmlns:a16="http://schemas.microsoft.com/office/drawing/2014/main" id="{21D9D968-0F18-4BBD-A82B-E7D17857F68F}"/>
                  </a:ext>
                </a:extLst>
              </p:cNvPr>
              <p:cNvSpPr>
                <a:spLocks/>
              </p:cNvSpPr>
              <p:nvPr/>
            </p:nvSpPr>
            <p:spPr bwMode="auto">
              <a:xfrm>
                <a:off x="3072" y="2976"/>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6" name="Freeform 12">
                <a:extLst>
                  <a:ext uri="{FF2B5EF4-FFF2-40B4-BE49-F238E27FC236}">
                    <a16:creationId xmlns:a16="http://schemas.microsoft.com/office/drawing/2014/main" id="{205FF92D-CF90-4364-9DFC-1CE6A9BA5905}"/>
                  </a:ext>
                </a:extLst>
              </p:cNvPr>
              <p:cNvSpPr>
                <a:spLocks/>
              </p:cNvSpPr>
              <p:nvPr/>
            </p:nvSpPr>
            <p:spPr bwMode="auto">
              <a:xfrm>
                <a:off x="3072" y="2833"/>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2342" name="Group 13">
              <a:extLst>
                <a:ext uri="{FF2B5EF4-FFF2-40B4-BE49-F238E27FC236}">
                  <a16:creationId xmlns:a16="http://schemas.microsoft.com/office/drawing/2014/main" id="{F1806490-41A3-4D4A-90C4-851660062AC5}"/>
                </a:ext>
              </a:extLst>
            </p:cNvPr>
            <p:cNvGrpSpPr>
              <a:grpSpLocks/>
            </p:cNvGrpSpPr>
            <p:nvPr/>
          </p:nvGrpSpPr>
          <p:grpSpPr bwMode="auto">
            <a:xfrm flipH="1">
              <a:off x="2496" y="2832"/>
              <a:ext cx="136" cy="632"/>
              <a:chOff x="3072" y="2832"/>
              <a:chExt cx="136" cy="632"/>
            </a:xfrm>
          </p:grpSpPr>
          <p:sp>
            <p:nvSpPr>
              <p:cNvPr id="13328" name="Freeform 14">
                <a:extLst>
                  <a:ext uri="{FF2B5EF4-FFF2-40B4-BE49-F238E27FC236}">
                    <a16:creationId xmlns:a16="http://schemas.microsoft.com/office/drawing/2014/main" id="{F00A9D58-92C7-4448-89E7-DE5D3FCC21D5}"/>
                  </a:ext>
                </a:extLst>
              </p:cNvPr>
              <p:cNvSpPr>
                <a:spLocks/>
              </p:cNvSpPr>
              <p:nvPr/>
            </p:nvSpPr>
            <p:spPr bwMode="auto">
              <a:xfrm>
                <a:off x="3072" y="3121"/>
                <a:ext cx="136"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9" name="Freeform 15">
                <a:extLst>
                  <a:ext uri="{FF2B5EF4-FFF2-40B4-BE49-F238E27FC236}">
                    <a16:creationId xmlns:a16="http://schemas.microsoft.com/office/drawing/2014/main" id="{AD1F1D92-947C-4D14-BE90-EB6AD0FAF422}"/>
                  </a:ext>
                </a:extLst>
              </p:cNvPr>
              <p:cNvSpPr>
                <a:spLocks/>
              </p:cNvSpPr>
              <p:nvPr/>
            </p:nvSpPr>
            <p:spPr bwMode="auto">
              <a:xfrm>
                <a:off x="3072" y="2976"/>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0" name="Freeform 16">
                <a:extLst>
                  <a:ext uri="{FF2B5EF4-FFF2-40B4-BE49-F238E27FC236}">
                    <a16:creationId xmlns:a16="http://schemas.microsoft.com/office/drawing/2014/main" id="{21040B18-7B57-422E-BE49-83264F7647FC}"/>
                  </a:ext>
                </a:extLst>
              </p:cNvPr>
              <p:cNvSpPr>
                <a:spLocks/>
              </p:cNvSpPr>
              <p:nvPr/>
            </p:nvSpPr>
            <p:spPr bwMode="auto">
              <a:xfrm>
                <a:off x="3072" y="2833"/>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2297" name="Group 17">
            <a:extLst>
              <a:ext uri="{FF2B5EF4-FFF2-40B4-BE49-F238E27FC236}">
                <a16:creationId xmlns:a16="http://schemas.microsoft.com/office/drawing/2014/main" id="{84886A74-D4CF-4F2F-973C-B4E085521176}"/>
              </a:ext>
            </a:extLst>
          </p:cNvPr>
          <p:cNvGrpSpPr>
            <a:grpSpLocks/>
          </p:cNvGrpSpPr>
          <p:nvPr/>
        </p:nvGrpSpPr>
        <p:grpSpPr bwMode="auto">
          <a:xfrm>
            <a:off x="3592513" y="2501900"/>
            <a:ext cx="600075" cy="725488"/>
            <a:chOff x="1008" y="2720"/>
            <a:chExt cx="856" cy="808"/>
          </a:xfrm>
        </p:grpSpPr>
        <p:sp>
          <p:nvSpPr>
            <p:cNvPr id="13332" name="Rectangle 18">
              <a:extLst>
                <a:ext uri="{FF2B5EF4-FFF2-40B4-BE49-F238E27FC236}">
                  <a16:creationId xmlns:a16="http://schemas.microsoft.com/office/drawing/2014/main" id="{52634445-604F-4183-B424-0C4226E88CA2}"/>
                </a:ext>
              </a:extLst>
            </p:cNvPr>
            <p:cNvSpPr>
              <a:spLocks noChangeArrowheads="1"/>
            </p:cNvSpPr>
            <p:nvPr/>
          </p:nvSpPr>
          <p:spPr bwMode="auto">
            <a:xfrm>
              <a:off x="1033" y="3303"/>
              <a:ext cx="487" cy="161"/>
            </a:xfrm>
            <a:prstGeom prst="rect">
              <a:avLst/>
            </a:prstGeom>
            <a:solidFill>
              <a:srgbClr val="FF33CC"/>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33" name="Freeform 19">
              <a:extLst>
                <a:ext uri="{FF2B5EF4-FFF2-40B4-BE49-F238E27FC236}">
                  <a16:creationId xmlns:a16="http://schemas.microsoft.com/office/drawing/2014/main" id="{A73F7F52-3762-4800-86A4-655F8F73BC65}"/>
                </a:ext>
              </a:extLst>
            </p:cNvPr>
            <p:cNvSpPr>
              <a:spLocks/>
            </p:cNvSpPr>
            <p:nvPr/>
          </p:nvSpPr>
          <p:spPr bwMode="auto">
            <a:xfrm flipH="1">
              <a:off x="1008" y="3167"/>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4" name="Freeform 20">
              <a:extLst>
                <a:ext uri="{FF2B5EF4-FFF2-40B4-BE49-F238E27FC236}">
                  <a16:creationId xmlns:a16="http://schemas.microsoft.com/office/drawing/2014/main" id="{065A681E-F62F-4ED2-A738-FC0042D329F3}"/>
                </a:ext>
              </a:extLst>
            </p:cNvPr>
            <p:cNvSpPr>
              <a:spLocks/>
            </p:cNvSpPr>
            <p:nvPr/>
          </p:nvSpPr>
          <p:spPr bwMode="auto">
            <a:xfrm flipH="1">
              <a:off x="1076" y="2999"/>
              <a:ext cx="125"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5" name="Freeform 21">
              <a:extLst>
                <a:ext uri="{FF2B5EF4-FFF2-40B4-BE49-F238E27FC236}">
                  <a16:creationId xmlns:a16="http://schemas.microsoft.com/office/drawing/2014/main" id="{CCDFFCFB-64F4-4182-BFC0-52EC125AA677}"/>
                </a:ext>
              </a:extLst>
            </p:cNvPr>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6" name="Freeform 22">
              <a:extLst>
                <a:ext uri="{FF2B5EF4-FFF2-40B4-BE49-F238E27FC236}">
                  <a16:creationId xmlns:a16="http://schemas.microsoft.com/office/drawing/2014/main" id="{79FDC28D-8088-48B0-B29C-2147D17F143B}"/>
                </a:ext>
              </a:extLst>
            </p:cNvPr>
            <p:cNvSpPr>
              <a:spLocks/>
            </p:cNvSpPr>
            <p:nvPr/>
          </p:nvSpPr>
          <p:spPr bwMode="auto">
            <a:xfrm>
              <a:off x="1033" y="2720"/>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7" name="Freeform 23">
              <a:extLst>
                <a:ext uri="{FF2B5EF4-FFF2-40B4-BE49-F238E27FC236}">
                  <a16:creationId xmlns:a16="http://schemas.microsoft.com/office/drawing/2014/main" id="{B8401860-D390-45A2-838B-DFE0ADE25474}"/>
                </a:ext>
              </a:extLst>
            </p:cNvPr>
            <p:cNvSpPr>
              <a:spLocks/>
            </p:cNvSpPr>
            <p:nvPr/>
          </p:nvSpPr>
          <p:spPr bwMode="auto">
            <a:xfrm>
              <a:off x="1520" y="2720"/>
              <a:ext cx="249"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8" name="Freeform 24">
              <a:extLst>
                <a:ext uri="{FF2B5EF4-FFF2-40B4-BE49-F238E27FC236}">
                  <a16:creationId xmlns:a16="http://schemas.microsoft.com/office/drawing/2014/main" id="{64F64E3E-1099-4713-A0C6-CA1EC1922CD8}"/>
                </a:ext>
              </a:extLst>
            </p:cNvPr>
            <p:cNvSpPr>
              <a:spLocks/>
            </p:cNvSpPr>
            <p:nvPr/>
          </p:nvSpPr>
          <p:spPr bwMode="auto">
            <a:xfrm>
              <a:off x="1583" y="3183"/>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9" name="Freeform 25">
              <a:extLst>
                <a:ext uri="{FF2B5EF4-FFF2-40B4-BE49-F238E27FC236}">
                  <a16:creationId xmlns:a16="http://schemas.microsoft.com/office/drawing/2014/main" id="{6D627CA3-704B-489A-B83F-3AD5397071EB}"/>
                </a:ext>
              </a:extLst>
            </p:cNvPr>
            <p:cNvSpPr>
              <a:spLocks/>
            </p:cNvSpPr>
            <p:nvPr/>
          </p:nvSpPr>
          <p:spPr bwMode="auto">
            <a:xfrm>
              <a:off x="1669" y="3008"/>
              <a:ext cx="122"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0" name="Freeform 26">
              <a:extLst>
                <a:ext uri="{FF2B5EF4-FFF2-40B4-BE49-F238E27FC236}">
                  <a16:creationId xmlns:a16="http://schemas.microsoft.com/office/drawing/2014/main" id="{98FCB054-625D-467B-A80D-276CDA433BC8}"/>
                </a:ext>
              </a:extLst>
            </p:cNvPr>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2298" name="Group 27">
            <a:extLst>
              <a:ext uri="{FF2B5EF4-FFF2-40B4-BE49-F238E27FC236}">
                <a16:creationId xmlns:a16="http://schemas.microsoft.com/office/drawing/2014/main" id="{F8086DCB-9F91-4A78-9E6A-5D20F39E9905}"/>
              </a:ext>
            </a:extLst>
          </p:cNvPr>
          <p:cNvGrpSpPr>
            <a:grpSpLocks/>
          </p:cNvGrpSpPr>
          <p:nvPr/>
        </p:nvGrpSpPr>
        <p:grpSpPr bwMode="auto">
          <a:xfrm flipH="1">
            <a:off x="5237163" y="2501900"/>
            <a:ext cx="601662" cy="725488"/>
            <a:chOff x="1008" y="2720"/>
            <a:chExt cx="856" cy="808"/>
          </a:xfrm>
        </p:grpSpPr>
        <p:sp>
          <p:nvSpPr>
            <p:cNvPr id="13342" name="Rectangle 28">
              <a:extLst>
                <a:ext uri="{FF2B5EF4-FFF2-40B4-BE49-F238E27FC236}">
                  <a16:creationId xmlns:a16="http://schemas.microsoft.com/office/drawing/2014/main" id="{8A9D08B7-98FB-4DE9-8A82-DC4625A1E2E8}"/>
                </a:ext>
              </a:extLst>
            </p:cNvPr>
            <p:cNvSpPr>
              <a:spLocks noChangeArrowheads="1"/>
            </p:cNvSpPr>
            <p:nvPr/>
          </p:nvSpPr>
          <p:spPr bwMode="auto">
            <a:xfrm>
              <a:off x="1033" y="3303"/>
              <a:ext cx="488" cy="161"/>
            </a:xfrm>
            <a:prstGeom prst="rect">
              <a:avLst/>
            </a:prstGeom>
            <a:solidFill>
              <a:srgbClr val="FFFF99"/>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43" name="Freeform 29">
              <a:extLst>
                <a:ext uri="{FF2B5EF4-FFF2-40B4-BE49-F238E27FC236}">
                  <a16:creationId xmlns:a16="http://schemas.microsoft.com/office/drawing/2014/main" id="{80C31C04-9088-4E84-836F-9EB034508922}"/>
                </a:ext>
              </a:extLst>
            </p:cNvPr>
            <p:cNvSpPr>
              <a:spLocks/>
            </p:cNvSpPr>
            <p:nvPr/>
          </p:nvSpPr>
          <p:spPr bwMode="auto">
            <a:xfrm flipH="1">
              <a:off x="1008" y="3167"/>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4" name="Freeform 30">
              <a:extLst>
                <a:ext uri="{FF2B5EF4-FFF2-40B4-BE49-F238E27FC236}">
                  <a16:creationId xmlns:a16="http://schemas.microsoft.com/office/drawing/2014/main" id="{3EE76D23-F308-43AF-8A8B-F3F5929ACD9B}"/>
                </a:ext>
              </a:extLst>
            </p:cNvPr>
            <p:cNvSpPr>
              <a:spLocks/>
            </p:cNvSpPr>
            <p:nvPr/>
          </p:nvSpPr>
          <p:spPr bwMode="auto">
            <a:xfrm flipH="1">
              <a:off x="1078" y="2999"/>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5" name="Freeform 31">
              <a:extLst>
                <a:ext uri="{FF2B5EF4-FFF2-40B4-BE49-F238E27FC236}">
                  <a16:creationId xmlns:a16="http://schemas.microsoft.com/office/drawing/2014/main" id="{F7DB6F26-3D39-433C-878D-933A5F8D9E57}"/>
                </a:ext>
              </a:extLst>
            </p:cNvPr>
            <p:cNvSpPr>
              <a:spLocks/>
            </p:cNvSpPr>
            <p:nvPr/>
          </p:nvSpPr>
          <p:spPr bwMode="auto">
            <a:xfrm flipH="1">
              <a:off x="1200" y="2800"/>
              <a:ext cx="126"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6" name="Freeform 32">
              <a:extLst>
                <a:ext uri="{FF2B5EF4-FFF2-40B4-BE49-F238E27FC236}">
                  <a16:creationId xmlns:a16="http://schemas.microsoft.com/office/drawing/2014/main" id="{59685A54-15B3-4CDF-A53D-86F512029322}"/>
                </a:ext>
              </a:extLst>
            </p:cNvPr>
            <p:cNvSpPr>
              <a:spLocks/>
            </p:cNvSpPr>
            <p:nvPr/>
          </p:nvSpPr>
          <p:spPr bwMode="auto">
            <a:xfrm>
              <a:off x="1033" y="2720"/>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7" name="Freeform 33">
              <a:extLst>
                <a:ext uri="{FF2B5EF4-FFF2-40B4-BE49-F238E27FC236}">
                  <a16:creationId xmlns:a16="http://schemas.microsoft.com/office/drawing/2014/main" id="{7B511528-5887-4C14-B6BC-88055CB0F42C}"/>
                </a:ext>
              </a:extLst>
            </p:cNvPr>
            <p:cNvSpPr>
              <a:spLocks/>
            </p:cNvSpPr>
            <p:nvPr/>
          </p:nvSpPr>
          <p:spPr bwMode="auto">
            <a:xfrm>
              <a:off x="1521" y="2720"/>
              <a:ext cx="246"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8" name="Freeform 34">
              <a:extLst>
                <a:ext uri="{FF2B5EF4-FFF2-40B4-BE49-F238E27FC236}">
                  <a16:creationId xmlns:a16="http://schemas.microsoft.com/office/drawing/2014/main" id="{1EC3D580-6BDC-44D3-8DE6-F124CA74B960}"/>
                </a:ext>
              </a:extLst>
            </p:cNvPr>
            <p:cNvSpPr>
              <a:spLocks/>
            </p:cNvSpPr>
            <p:nvPr/>
          </p:nvSpPr>
          <p:spPr bwMode="auto">
            <a:xfrm>
              <a:off x="1584" y="3183"/>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9" name="Freeform 35">
              <a:extLst>
                <a:ext uri="{FF2B5EF4-FFF2-40B4-BE49-F238E27FC236}">
                  <a16:creationId xmlns:a16="http://schemas.microsoft.com/office/drawing/2014/main" id="{9D792C71-E08D-4E38-B2D5-F2F5773B619A}"/>
                </a:ext>
              </a:extLst>
            </p:cNvPr>
            <p:cNvSpPr>
              <a:spLocks/>
            </p:cNvSpPr>
            <p:nvPr/>
          </p:nvSpPr>
          <p:spPr bwMode="auto">
            <a:xfrm>
              <a:off x="1670" y="3008"/>
              <a:ext cx="122"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50" name="Freeform 36">
              <a:extLst>
                <a:ext uri="{FF2B5EF4-FFF2-40B4-BE49-F238E27FC236}">
                  <a16:creationId xmlns:a16="http://schemas.microsoft.com/office/drawing/2014/main" id="{9E46C5CC-A00D-43BF-A07F-93724911C255}"/>
                </a:ext>
              </a:extLst>
            </p:cNvPr>
            <p:cNvSpPr>
              <a:spLocks/>
            </p:cNvSpPr>
            <p:nvPr/>
          </p:nvSpPr>
          <p:spPr bwMode="auto">
            <a:xfrm>
              <a:off x="1738" y="2840"/>
              <a:ext cx="126"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sp>
        <p:nvSpPr>
          <p:cNvPr id="13351" name="AutoShape 37">
            <a:extLst>
              <a:ext uri="{FF2B5EF4-FFF2-40B4-BE49-F238E27FC236}">
                <a16:creationId xmlns:a16="http://schemas.microsoft.com/office/drawing/2014/main" id="{404F2BCA-07D9-4050-A4E9-24ACC84407A1}"/>
              </a:ext>
            </a:extLst>
          </p:cNvPr>
          <p:cNvSpPr>
            <a:spLocks noChangeArrowheads="1"/>
          </p:cNvSpPr>
          <p:nvPr/>
        </p:nvSpPr>
        <p:spPr bwMode="auto">
          <a:xfrm>
            <a:off x="3238500" y="3551238"/>
            <a:ext cx="2928938" cy="363537"/>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defRPr/>
            </a:pPr>
            <a:r>
              <a:rPr lang="en-US" sz="1400">
                <a:solidFill>
                  <a:schemeClr val="tx2"/>
                </a:solidFill>
                <a:latin typeface="+mj-lt"/>
              </a:rPr>
              <a:t>Bus</a:t>
            </a:r>
          </a:p>
        </p:txBody>
      </p:sp>
      <p:sp>
        <p:nvSpPr>
          <p:cNvPr id="13352" name="Rectangle 38">
            <a:extLst>
              <a:ext uri="{FF2B5EF4-FFF2-40B4-BE49-F238E27FC236}">
                <a16:creationId xmlns:a16="http://schemas.microsoft.com/office/drawing/2014/main" id="{2EA2D230-3B5A-4A0C-ADD4-B5EE72691975}"/>
              </a:ext>
            </a:extLst>
          </p:cNvPr>
          <p:cNvSpPr>
            <a:spLocks noChangeArrowheads="1"/>
          </p:cNvSpPr>
          <p:nvPr/>
        </p:nvSpPr>
        <p:spPr bwMode="auto">
          <a:xfrm>
            <a:off x="3487738" y="4095750"/>
            <a:ext cx="2462212" cy="498475"/>
          </a:xfrm>
          <a:prstGeom prst="rect">
            <a:avLst/>
          </a:prstGeom>
          <a:solidFill>
            <a:schemeClr val="hlink"/>
          </a:solidFill>
          <a:ln w="38100">
            <a:solidFill>
              <a:schemeClr val="tx1"/>
            </a:solidFill>
            <a:miter lim="800000"/>
            <a:headEnd/>
            <a:tailEnd/>
          </a:ln>
        </p:spPr>
        <p:txBody>
          <a:bodyPr wrap="none" anchor="ctr"/>
          <a:lstStyle/>
          <a:p>
            <a:pPr algn="ctr" eaLnBrk="0" hangingPunct="0">
              <a:defRPr/>
            </a:pPr>
            <a:r>
              <a:rPr lang="en-US" sz="2400">
                <a:solidFill>
                  <a:schemeClr val="tx2"/>
                </a:solidFill>
                <a:latin typeface="+mj-lt"/>
              </a:rPr>
              <a:t>shared memory</a:t>
            </a:r>
          </a:p>
        </p:txBody>
      </p:sp>
      <p:sp>
        <p:nvSpPr>
          <p:cNvPr id="13353" name="AutoShape 39">
            <a:extLst>
              <a:ext uri="{FF2B5EF4-FFF2-40B4-BE49-F238E27FC236}">
                <a16:creationId xmlns:a16="http://schemas.microsoft.com/office/drawing/2014/main" id="{10E03B5B-9FAD-475B-A19A-04043B01389D}"/>
              </a:ext>
            </a:extLst>
          </p:cNvPr>
          <p:cNvSpPr>
            <a:spLocks noChangeArrowheads="1"/>
          </p:cNvSpPr>
          <p:nvPr/>
        </p:nvSpPr>
        <p:spPr bwMode="auto">
          <a:xfrm>
            <a:off x="4552950" y="3851275"/>
            <a:ext cx="361950" cy="200025"/>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54" name="Rectangle 40">
            <a:extLst>
              <a:ext uri="{FF2B5EF4-FFF2-40B4-BE49-F238E27FC236}">
                <a16:creationId xmlns:a16="http://schemas.microsoft.com/office/drawing/2014/main" id="{090B9DFF-4416-4B43-A2FE-1A079530478C}"/>
              </a:ext>
            </a:extLst>
          </p:cNvPr>
          <p:cNvSpPr>
            <a:spLocks noChangeArrowheads="1"/>
          </p:cNvSpPr>
          <p:nvPr/>
        </p:nvSpPr>
        <p:spPr bwMode="auto">
          <a:xfrm>
            <a:off x="5319713" y="3319463"/>
            <a:ext cx="531812" cy="217487"/>
          </a:xfrm>
          <a:prstGeom prst="rect">
            <a:avLst/>
          </a:prstGeom>
          <a:solidFill>
            <a:srgbClr val="FFFF99"/>
          </a:solidFill>
          <a:ln w="38100">
            <a:solidFill>
              <a:schemeClr val="tx1"/>
            </a:solidFill>
            <a:miter lim="800000"/>
            <a:headEnd/>
            <a:tailEnd/>
          </a:ln>
        </p:spPr>
        <p:txBody>
          <a:bodyPr wrap="none" anchor="ctr"/>
          <a:lstStyle/>
          <a:p>
            <a:pPr algn="ctr" eaLnBrk="0" hangingPunct="0">
              <a:defRPr/>
            </a:pPr>
            <a:r>
              <a:rPr lang="en-US" sz="1600">
                <a:latin typeface="+mj-lt"/>
              </a:rPr>
              <a:t>cache</a:t>
            </a:r>
          </a:p>
        </p:txBody>
      </p:sp>
      <p:sp>
        <p:nvSpPr>
          <p:cNvPr id="13355" name="Rectangle 41">
            <a:extLst>
              <a:ext uri="{FF2B5EF4-FFF2-40B4-BE49-F238E27FC236}">
                <a16:creationId xmlns:a16="http://schemas.microsoft.com/office/drawing/2014/main" id="{2E498B73-2639-41EA-AD5F-A9C82DA1B999}"/>
              </a:ext>
            </a:extLst>
          </p:cNvPr>
          <p:cNvSpPr>
            <a:spLocks noChangeArrowheads="1"/>
          </p:cNvSpPr>
          <p:nvPr/>
        </p:nvSpPr>
        <p:spPr bwMode="auto">
          <a:xfrm>
            <a:off x="4492625" y="3319463"/>
            <a:ext cx="531813" cy="217487"/>
          </a:xfrm>
          <a:prstGeom prst="rect">
            <a:avLst/>
          </a:prstGeom>
          <a:solidFill>
            <a:schemeClr val="accent1"/>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13356" name="Text Box 42">
            <a:extLst>
              <a:ext uri="{FF2B5EF4-FFF2-40B4-BE49-F238E27FC236}">
                <a16:creationId xmlns:a16="http://schemas.microsoft.com/office/drawing/2014/main" id="{44D2E777-4B4A-4844-AE45-73A6A8FCFF61}"/>
              </a:ext>
            </a:extLst>
          </p:cNvPr>
          <p:cNvSpPr txBox="1">
            <a:spLocks noChangeArrowheads="1"/>
          </p:cNvSpPr>
          <p:nvPr/>
        </p:nvSpPr>
        <p:spPr bwMode="auto">
          <a:xfrm>
            <a:off x="719138" y="2976563"/>
            <a:ext cx="1943100" cy="954087"/>
          </a:xfrm>
          <a:prstGeom prst="rect">
            <a:avLst/>
          </a:prstGeom>
          <a:noFill/>
          <a:ln w="9525">
            <a:noFill/>
            <a:miter lim="800000"/>
            <a:headEnd/>
            <a:tailEnd/>
          </a:ln>
        </p:spPr>
        <p:txBody>
          <a:bodyPr wrap="none">
            <a:spAutoFit/>
          </a:bodyPr>
          <a:lstStyle/>
          <a:p>
            <a:pPr eaLnBrk="0" hangingPunct="0">
              <a:defRPr/>
            </a:pPr>
            <a:r>
              <a:rPr lang="en-US" sz="2800" b="1">
                <a:latin typeface="+mj-lt"/>
              </a:rPr>
              <a:t>All on the </a:t>
            </a:r>
          </a:p>
          <a:p>
            <a:pPr eaLnBrk="0" hangingPunct="0">
              <a:defRPr/>
            </a:pPr>
            <a:r>
              <a:rPr lang="en-US" sz="2800" b="1">
                <a:latin typeface="+mj-lt"/>
              </a:rPr>
              <a:t>same chip</a:t>
            </a:r>
          </a:p>
        </p:txBody>
      </p:sp>
    </p:spTree>
    <p:extLst>
      <p:ext uri="{BB962C8B-B14F-4D97-AF65-F5344CB8AC3E}">
        <p14:creationId xmlns:p14="http://schemas.microsoft.com/office/powerpoint/2010/main" val="3705979459"/>
      </p:ext>
    </p:extLst>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4">
            <a:extLst>
              <a:ext uri="{FF2B5EF4-FFF2-40B4-BE49-F238E27FC236}">
                <a16:creationId xmlns:a16="http://schemas.microsoft.com/office/drawing/2014/main" id="{42F7201F-9B6D-4F3F-B1F7-B03D7F15D561}"/>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665D49F-E7D6-474B-B1D1-340D8950FC94}" type="slidenum">
              <a:rPr lang="ar-SA" altLang="zh-CN" sz="1400">
                <a:latin typeface="Comic Sans MS" panose="030F0702030302020204" pitchFamily="66" charset="0"/>
              </a:rPr>
              <a:pPr algn="r"/>
              <a:t>80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7043" name="Rectangle 2">
            <a:extLst>
              <a:ext uri="{FF2B5EF4-FFF2-40B4-BE49-F238E27FC236}">
                <a16:creationId xmlns:a16="http://schemas.microsoft.com/office/drawing/2014/main" id="{8D07AF21-7077-48F6-9C51-72C414EC900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Producer/Consumer</a:t>
            </a:r>
          </a:p>
        </p:txBody>
      </p:sp>
      <p:sp>
        <p:nvSpPr>
          <p:cNvPr id="87044" name="Rectangle 3">
            <a:extLst>
              <a:ext uri="{FF2B5EF4-FFF2-40B4-BE49-F238E27FC236}">
                <a16:creationId xmlns:a16="http://schemas.microsoft.com/office/drawing/2014/main" id="{AE000DE2-863B-4491-A225-4E4D8A54BCC0}"/>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Alice and Bob can’t meet</a:t>
            </a:r>
          </a:p>
          <a:p>
            <a:pPr lvl="1" eaLnBrk="1" hangingPunct="1"/>
            <a:r>
              <a:rPr lang="en-US" altLang="zh-CN">
                <a:ea typeface="宋体" panose="02010600030101010101" pitchFamily="2" charset="-122"/>
              </a:rPr>
              <a:t>Each has restraining order on other</a:t>
            </a:r>
          </a:p>
          <a:p>
            <a:pPr lvl="1" eaLnBrk="1" hangingPunct="1"/>
            <a:r>
              <a:rPr lang="en-US" altLang="zh-CN">
                <a:ea typeface="宋体" panose="02010600030101010101" pitchFamily="2" charset="-122"/>
              </a:rPr>
              <a:t>So he puts food in the pond</a:t>
            </a:r>
          </a:p>
          <a:p>
            <a:pPr lvl="1" eaLnBrk="1" hangingPunct="1"/>
            <a:r>
              <a:rPr lang="en-US" altLang="zh-CN">
                <a:ea typeface="宋体" panose="02010600030101010101" pitchFamily="2" charset="-122"/>
              </a:rPr>
              <a:t>And later, she releases the pets</a:t>
            </a:r>
          </a:p>
          <a:p>
            <a:pPr eaLnBrk="1" hangingPunct="1"/>
            <a:r>
              <a:rPr lang="en-US" altLang="zh-CN">
                <a:ea typeface="宋体" panose="02010600030101010101" pitchFamily="2" charset="-122"/>
              </a:rPr>
              <a:t>Avoid</a:t>
            </a:r>
          </a:p>
          <a:p>
            <a:pPr lvl="1" eaLnBrk="1" hangingPunct="1"/>
            <a:r>
              <a:rPr lang="en-US" altLang="zh-CN">
                <a:ea typeface="宋体" panose="02010600030101010101" pitchFamily="2" charset="-122"/>
              </a:rPr>
              <a:t>Releasing pets when there’s no food</a:t>
            </a:r>
          </a:p>
          <a:p>
            <a:pPr lvl="1" eaLnBrk="1" hangingPunct="1"/>
            <a:r>
              <a:rPr lang="en-US" altLang="zh-CN">
                <a:ea typeface="宋体" panose="02010600030101010101" pitchFamily="2" charset="-122"/>
              </a:rPr>
              <a:t>Putting out food if uneaten food remains</a:t>
            </a:r>
          </a:p>
        </p:txBody>
      </p:sp>
      <p:sp>
        <p:nvSpPr>
          <p:cNvPr id="6" name="Footer Placeholder 1">
            <a:extLst>
              <a:ext uri="{FF2B5EF4-FFF2-40B4-BE49-F238E27FC236}">
                <a16:creationId xmlns:a16="http://schemas.microsoft.com/office/drawing/2014/main" id="{7A8F13CC-8187-4543-BEC8-697AEBC63F2E}"/>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Number Placeholder 4">
            <a:extLst>
              <a:ext uri="{FF2B5EF4-FFF2-40B4-BE49-F238E27FC236}">
                <a16:creationId xmlns:a16="http://schemas.microsoft.com/office/drawing/2014/main" id="{DB87EF56-1470-4CA5-B309-B6B8837A6DC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BEC2CFE-F7DC-44C7-BA09-F72C9F6C671F}" type="slidenum">
              <a:rPr lang="ar-SA" altLang="zh-CN" sz="1400">
                <a:latin typeface="Comic Sans MS" panose="030F0702030302020204" pitchFamily="66" charset="0"/>
              </a:rPr>
              <a:pPr algn="r"/>
              <a:t>81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8067" name="Rectangle 2">
            <a:extLst>
              <a:ext uri="{FF2B5EF4-FFF2-40B4-BE49-F238E27FC236}">
                <a16:creationId xmlns:a16="http://schemas.microsoft.com/office/drawing/2014/main" id="{42A28B6A-2026-4983-A001-4BE572D2A607}"/>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Producer/Consumer</a:t>
            </a:r>
          </a:p>
        </p:txBody>
      </p:sp>
      <p:sp>
        <p:nvSpPr>
          <p:cNvPr id="88068" name="Rectangle 3">
            <a:extLst>
              <a:ext uri="{FF2B5EF4-FFF2-40B4-BE49-F238E27FC236}">
                <a16:creationId xmlns:a16="http://schemas.microsoft.com/office/drawing/2014/main" id="{37323DDB-08DB-452E-B093-AC41A42D1CBC}"/>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Need a mechanism so that</a:t>
            </a:r>
          </a:p>
          <a:p>
            <a:pPr lvl="1" eaLnBrk="1" hangingPunct="1"/>
            <a:r>
              <a:rPr lang="en-US" altLang="zh-CN">
                <a:ea typeface="宋体" panose="02010600030101010101" pitchFamily="2" charset="-122"/>
              </a:rPr>
              <a:t>Bob lets Alice know when food has been put out</a:t>
            </a:r>
          </a:p>
          <a:p>
            <a:pPr lvl="1" eaLnBrk="1" hangingPunct="1"/>
            <a:r>
              <a:rPr lang="en-US" altLang="zh-CN">
                <a:ea typeface="宋体" panose="02010600030101010101" pitchFamily="2" charset="-122"/>
              </a:rPr>
              <a:t>Alice lets Bob know when to put out more food</a:t>
            </a:r>
            <a:br>
              <a:rPr lang="en-US" altLang="zh-CN">
                <a:ea typeface="宋体" panose="02010600030101010101" pitchFamily="2" charset="-122"/>
              </a:rPr>
            </a:br>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F87E3C1B-E5B5-4735-A23C-C00953653DE1}"/>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3">
            <a:extLst>
              <a:ext uri="{FF2B5EF4-FFF2-40B4-BE49-F238E27FC236}">
                <a16:creationId xmlns:a16="http://schemas.microsoft.com/office/drawing/2014/main" id="{890FBEF3-D50F-401F-A02C-BF35704CD1CB}"/>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B3BFCC3-34A1-44AD-9584-ACE2AB64F551}" type="slidenum">
              <a:rPr lang="ar-SA" altLang="zh-CN" sz="1400">
                <a:latin typeface="Comic Sans MS" panose="030F0702030302020204" pitchFamily="66" charset="0"/>
              </a:rPr>
              <a:pPr algn="r"/>
              <a:t>82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89091" name="Rectangle 2">
            <a:extLst>
              <a:ext uri="{FF2B5EF4-FFF2-40B4-BE49-F238E27FC236}">
                <a16:creationId xmlns:a16="http://schemas.microsoft.com/office/drawing/2014/main" id="{30D4B719-892E-4273-8E37-1B169943FBD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Surprise Solution</a:t>
            </a:r>
          </a:p>
        </p:txBody>
      </p:sp>
      <p:grpSp>
        <p:nvGrpSpPr>
          <p:cNvPr id="89092" name="Group 3">
            <a:extLst>
              <a:ext uri="{FF2B5EF4-FFF2-40B4-BE49-F238E27FC236}">
                <a16:creationId xmlns:a16="http://schemas.microsoft.com/office/drawing/2014/main" id="{9EFB56E1-AC1C-4438-B482-646A5228AD06}"/>
              </a:ext>
            </a:extLst>
          </p:cNvPr>
          <p:cNvGrpSpPr>
            <a:grpSpLocks/>
          </p:cNvGrpSpPr>
          <p:nvPr/>
        </p:nvGrpSpPr>
        <p:grpSpPr bwMode="auto">
          <a:xfrm>
            <a:off x="609600" y="1885950"/>
            <a:ext cx="1447800" cy="1295400"/>
            <a:chOff x="864" y="1968"/>
            <a:chExt cx="912" cy="816"/>
          </a:xfrm>
        </p:grpSpPr>
        <p:sp>
          <p:nvSpPr>
            <p:cNvPr id="89133" name="Freeform 4">
              <a:extLst>
                <a:ext uri="{FF2B5EF4-FFF2-40B4-BE49-F238E27FC236}">
                  <a16:creationId xmlns:a16="http://schemas.microsoft.com/office/drawing/2014/main" id="{1F2C07AE-2F37-4725-9061-F651F66571FC}"/>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4" name="Freeform 5">
              <a:extLst>
                <a:ext uri="{FF2B5EF4-FFF2-40B4-BE49-F238E27FC236}">
                  <a16:creationId xmlns:a16="http://schemas.microsoft.com/office/drawing/2014/main" id="{AED3972F-C2C9-407F-97F0-F62A14596642}"/>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5" name="Freeform 6">
              <a:extLst>
                <a:ext uri="{FF2B5EF4-FFF2-40B4-BE49-F238E27FC236}">
                  <a16:creationId xmlns:a16="http://schemas.microsoft.com/office/drawing/2014/main" id="{D9E61A56-8937-46A2-BD68-131C1443770C}"/>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6" name="Freeform 7">
              <a:extLst>
                <a:ext uri="{FF2B5EF4-FFF2-40B4-BE49-F238E27FC236}">
                  <a16:creationId xmlns:a16="http://schemas.microsoft.com/office/drawing/2014/main" id="{76D5A3E5-7EDD-4BF9-A736-4F330E2B22DA}"/>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7" name="Freeform 8">
              <a:extLst>
                <a:ext uri="{FF2B5EF4-FFF2-40B4-BE49-F238E27FC236}">
                  <a16:creationId xmlns:a16="http://schemas.microsoft.com/office/drawing/2014/main" id="{11365A56-F154-489A-A0C2-2C1CE2685AF9}"/>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9138" name="Freeform 9">
              <a:extLst>
                <a:ext uri="{FF2B5EF4-FFF2-40B4-BE49-F238E27FC236}">
                  <a16:creationId xmlns:a16="http://schemas.microsoft.com/office/drawing/2014/main" id="{B839C387-B3A7-476E-B0AA-C756FB84F6A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9139" name="Freeform 10">
              <a:extLst>
                <a:ext uri="{FF2B5EF4-FFF2-40B4-BE49-F238E27FC236}">
                  <a16:creationId xmlns:a16="http://schemas.microsoft.com/office/drawing/2014/main" id="{69942413-F72A-4F48-883D-EC5588C7DC35}"/>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89140" name="Freeform 11">
              <a:extLst>
                <a:ext uri="{FF2B5EF4-FFF2-40B4-BE49-F238E27FC236}">
                  <a16:creationId xmlns:a16="http://schemas.microsoft.com/office/drawing/2014/main" id="{3453FAB2-B1C7-462D-A401-49C9701A030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41" name="Freeform 12">
              <a:extLst>
                <a:ext uri="{FF2B5EF4-FFF2-40B4-BE49-F238E27FC236}">
                  <a16:creationId xmlns:a16="http://schemas.microsoft.com/office/drawing/2014/main" id="{3696022C-781F-4094-93F2-33691386B52F}"/>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42" name="Freeform 13">
              <a:extLst>
                <a:ext uri="{FF2B5EF4-FFF2-40B4-BE49-F238E27FC236}">
                  <a16:creationId xmlns:a16="http://schemas.microsoft.com/office/drawing/2014/main" id="{EADC128D-8843-4B41-AA48-F667361923F2}"/>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43" name="Freeform 14">
              <a:extLst>
                <a:ext uri="{FF2B5EF4-FFF2-40B4-BE49-F238E27FC236}">
                  <a16:creationId xmlns:a16="http://schemas.microsoft.com/office/drawing/2014/main" id="{78B8F004-4246-43AB-B2F4-824FED9AA7F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89093" name="Group 15">
            <a:extLst>
              <a:ext uri="{FF2B5EF4-FFF2-40B4-BE49-F238E27FC236}">
                <a16:creationId xmlns:a16="http://schemas.microsoft.com/office/drawing/2014/main" id="{88864A49-6B9C-47FC-91A9-45DD5340612D}"/>
              </a:ext>
            </a:extLst>
          </p:cNvPr>
          <p:cNvGrpSpPr>
            <a:grpSpLocks/>
          </p:cNvGrpSpPr>
          <p:nvPr/>
        </p:nvGrpSpPr>
        <p:grpSpPr bwMode="auto">
          <a:xfrm flipH="1">
            <a:off x="7467600" y="1885950"/>
            <a:ext cx="1447800" cy="1295400"/>
            <a:chOff x="2832" y="2064"/>
            <a:chExt cx="912" cy="816"/>
          </a:xfrm>
        </p:grpSpPr>
        <p:sp>
          <p:nvSpPr>
            <p:cNvPr id="89122" name="Freeform 16">
              <a:extLst>
                <a:ext uri="{FF2B5EF4-FFF2-40B4-BE49-F238E27FC236}">
                  <a16:creationId xmlns:a16="http://schemas.microsoft.com/office/drawing/2014/main" id="{E3CB0F6C-85B8-4729-B60E-A8A633D4A6C3}"/>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23" name="Freeform 17">
              <a:extLst>
                <a:ext uri="{FF2B5EF4-FFF2-40B4-BE49-F238E27FC236}">
                  <a16:creationId xmlns:a16="http://schemas.microsoft.com/office/drawing/2014/main" id="{82F3C58E-8998-481F-B909-937C1F417CE5}"/>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24" name="Freeform 18">
              <a:extLst>
                <a:ext uri="{FF2B5EF4-FFF2-40B4-BE49-F238E27FC236}">
                  <a16:creationId xmlns:a16="http://schemas.microsoft.com/office/drawing/2014/main" id="{A0BE41AB-9FB6-4687-9A30-1540C8E2A70A}"/>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25" name="Freeform 19">
              <a:extLst>
                <a:ext uri="{FF2B5EF4-FFF2-40B4-BE49-F238E27FC236}">
                  <a16:creationId xmlns:a16="http://schemas.microsoft.com/office/drawing/2014/main" id="{7ACA8DFA-30E2-4632-98A7-E696D1ACCAAD}"/>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26" name="Freeform 20">
              <a:extLst>
                <a:ext uri="{FF2B5EF4-FFF2-40B4-BE49-F238E27FC236}">
                  <a16:creationId xmlns:a16="http://schemas.microsoft.com/office/drawing/2014/main" id="{D1DF3810-2C66-4012-9434-914EE1FF1530}"/>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9127" name="Freeform 21">
              <a:extLst>
                <a:ext uri="{FF2B5EF4-FFF2-40B4-BE49-F238E27FC236}">
                  <a16:creationId xmlns:a16="http://schemas.microsoft.com/office/drawing/2014/main" id="{87FE8F7B-849B-4D7D-B220-24A70CAB30A2}"/>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9128" name="Freeform 22">
              <a:extLst>
                <a:ext uri="{FF2B5EF4-FFF2-40B4-BE49-F238E27FC236}">
                  <a16:creationId xmlns:a16="http://schemas.microsoft.com/office/drawing/2014/main" id="{F12DB458-6CC9-4CF5-ABF6-09E7294800C6}"/>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89129" name="Freeform 23">
              <a:extLst>
                <a:ext uri="{FF2B5EF4-FFF2-40B4-BE49-F238E27FC236}">
                  <a16:creationId xmlns:a16="http://schemas.microsoft.com/office/drawing/2014/main" id="{CCD0E2DB-EB03-4E5A-B869-2CD1CD38E8F2}"/>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0" name="Freeform 24">
              <a:extLst>
                <a:ext uri="{FF2B5EF4-FFF2-40B4-BE49-F238E27FC236}">
                  <a16:creationId xmlns:a16="http://schemas.microsoft.com/office/drawing/2014/main" id="{CFF514AA-2786-42D0-8FDB-208A0E672795}"/>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1" name="Freeform 25">
              <a:extLst>
                <a:ext uri="{FF2B5EF4-FFF2-40B4-BE49-F238E27FC236}">
                  <a16:creationId xmlns:a16="http://schemas.microsoft.com/office/drawing/2014/main" id="{28082840-9844-4EB9-A8C6-E9C36BCE8973}"/>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89132" name="Freeform 26">
              <a:extLst>
                <a:ext uri="{FF2B5EF4-FFF2-40B4-BE49-F238E27FC236}">
                  <a16:creationId xmlns:a16="http://schemas.microsoft.com/office/drawing/2014/main" id="{BB3FFEFB-4639-413F-BA42-38FCAC7109B1}"/>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89094" name="Oval 27">
            <a:extLst>
              <a:ext uri="{FF2B5EF4-FFF2-40B4-BE49-F238E27FC236}">
                <a16:creationId xmlns:a16="http://schemas.microsoft.com/office/drawing/2014/main" id="{3F11175C-693F-4E0B-82B2-261154045C0F}"/>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9095" name="Text Box 28">
            <a:extLst>
              <a:ext uri="{FF2B5EF4-FFF2-40B4-BE49-F238E27FC236}">
                <a16:creationId xmlns:a16="http://schemas.microsoft.com/office/drawing/2014/main" id="{33012290-732F-4740-A571-0FE5EADA15B4}"/>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89096" name="Text Box 29">
            <a:extLst>
              <a:ext uri="{FF2B5EF4-FFF2-40B4-BE49-F238E27FC236}">
                <a16:creationId xmlns:a16="http://schemas.microsoft.com/office/drawing/2014/main" id="{BA9E3DAF-7C27-416B-9AF6-EECE8418CC65}"/>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89097" name="Group 30">
            <a:extLst>
              <a:ext uri="{FF2B5EF4-FFF2-40B4-BE49-F238E27FC236}">
                <a16:creationId xmlns:a16="http://schemas.microsoft.com/office/drawing/2014/main" id="{F7323A4F-5D11-4F3D-86E8-0C5E9B4EBFAE}"/>
              </a:ext>
            </a:extLst>
          </p:cNvPr>
          <p:cNvGrpSpPr>
            <a:grpSpLocks/>
          </p:cNvGrpSpPr>
          <p:nvPr/>
        </p:nvGrpSpPr>
        <p:grpSpPr bwMode="auto">
          <a:xfrm>
            <a:off x="3429000" y="2057400"/>
            <a:ext cx="1905000" cy="1714500"/>
            <a:chOff x="1728" y="1008"/>
            <a:chExt cx="1968" cy="2376"/>
          </a:xfrm>
        </p:grpSpPr>
        <p:sp>
          <p:nvSpPr>
            <p:cNvPr id="89119" name="AutoShape 31">
              <a:extLst>
                <a:ext uri="{FF2B5EF4-FFF2-40B4-BE49-F238E27FC236}">
                  <a16:creationId xmlns:a16="http://schemas.microsoft.com/office/drawing/2014/main" id="{AAB8E323-3217-42B0-8B20-7FB355F50C6D}"/>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9120" name="Freeform 32">
              <a:extLst>
                <a:ext uri="{FF2B5EF4-FFF2-40B4-BE49-F238E27FC236}">
                  <a16:creationId xmlns:a16="http://schemas.microsoft.com/office/drawing/2014/main" id="{C08A7F65-A956-43D7-9409-C7FBE764BF47}"/>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9121" name="Freeform 33">
              <a:extLst>
                <a:ext uri="{FF2B5EF4-FFF2-40B4-BE49-F238E27FC236}">
                  <a16:creationId xmlns:a16="http://schemas.microsoft.com/office/drawing/2014/main" id="{4F41D408-7698-4848-9203-2D793A958D69}"/>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9098" name="Group 34">
            <a:extLst>
              <a:ext uri="{FF2B5EF4-FFF2-40B4-BE49-F238E27FC236}">
                <a16:creationId xmlns:a16="http://schemas.microsoft.com/office/drawing/2014/main" id="{AA578B4A-D095-4B0C-989C-352FB4E62662}"/>
              </a:ext>
            </a:extLst>
          </p:cNvPr>
          <p:cNvGrpSpPr>
            <a:grpSpLocks/>
          </p:cNvGrpSpPr>
          <p:nvPr/>
        </p:nvGrpSpPr>
        <p:grpSpPr bwMode="auto">
          <a:xfrm>
            <a:off x="6553200" y="4191000"/>
            <a:ext cx="1905000" cy="1714500"/>
            <a:chOff x="1728" y="1008"/>
            <a:chExt cx="1968" cy="2376"/>
          </a:xfrm>
        </p:grpSpPr>
        <p:sp>
          <p:nvSpPr>
            <p:cNvPr id="89116" name="AutoShape 35">
              <a:extLst>
                <a:ext uri="{FF2B5EF4-FFF2-40B4-BE49-F238E27FC236}">
                  <a16:creationId xmlns:a16="http://schemas.microsoft.com/office/drawing/2014/main" id="{4F6FADA4-284B-4D57-8C8A-53264BD9237A}"/>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9117" name="Freeform 36">
              <a:extLst>
                <a:ext uri="{FF2B5EF4-FFF2-40B4-BE49-F238E27FC236}">
                  <a16:creationId xmlns:a16="http://schemas.microsoft.com/office/drawing/2014/main" id="{B4DC7488-B87F-4455-9CB7-AFCFBB9B53C8}"/>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9118" name="Freeform 37">
              <a:extLst>
                <a:ext uri="{FF2B5EF4-FFF2-40B4-BE49-F238E27FC236}">
                  <a16:creationId xmlns:a16="http://schemas.microsoft.com/office/drawing/2014/main" id="{F5CCCE2D-28C5-4D10-8BCD-B4199F9CBA0A}"/>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89099" name="Group 38">
            <a:extLst>
              <a:ext uri="{FF2B5EF4-FFF2-40B4-BE49-F238E27FC236}">
                <a16:creationId xmlns:a16="http://schemas.microsoft.com/office/drawing/2014/main" id="{60BF991C-92E4-429F-AA21-43DEFA08058C}"/>
              </a:ext>
            </a:extLst>
          </p:cNvPr>
          <p:cNvGrpSpPr>
            <a:grpSpLocks/>
          </p:cNvGrpSpPr>
          <p:nvPr/>
        </p:nvGrpSpPr>
        <p:grpSpPr bwMode="auto">
          <a:xfrm>
            <a:off x="609600" y="4114800"/>
            <a:ext cx="1905000" cy="1714500"/>
            <a:chOff x="1728" y="1008"/>
            <a:chExt cx="1968" cy="2376"/>
          </a:xfrm>
        </p:grpSpPr>
        <p:sp>
          <p:nvSpPr>
            <p:cNvPr id="89113" name="AutoShape 39">
              <a:extLst>
                <a:ext uri="{FF2B5EF4-FFF2-40B4-BE49-F238E27FC236}">
                  <a16:creationId xmlns:a16="http://schemas.microsoft.com/office/drawing/2014/main" id="{DB74A7CD-5ED1-4B34-BBD1-4CA837507290}"/>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89114" name="Freeform 40">
              <a:extLst>
                <a:ext uri="{FF2B5EF4-FFF2-40B4-BE49-F238E27FC236}">
                  <a16:creationId xmlns:a16="http://schemas.microsoft.com/office/drawing/2014/main" id="{92F348C2-B884-473E-869A-8713A222CBA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89115" name="Freeform 41">
              <a:extLst>
                <a:ext uri="{FF2B5EF4-FFF2-40B4-BE49-F238E27FC236}">
                  <a16:creationId xmlns:a16="http://schemas.microsoft.com/office/drawing/2014/main" id="{D09FB5BC-0A38-445D-9F4D-A8108E32885E}"/>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89100" name="Oval 42">
            <a:extLst>
              <a:ext uri="{FF2B5EF4-FFF2-40B4-BE49-F238E27FC236}">
                <a16:creationId xmlns:a16="http://schemas.microsoft.com/office/drawing/2014/main" id="{117C6C0C-463B-489B-A0BB-B68ED263F76C}"/>
              </a:ext>
            </a:extLst>
          </p:cNvPr>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9101" name="Rectangle 43">
            <a:extLst>
              <a:ext uri="{FF2B5EF4-FFF2-40B4-BE49-F238E27FC236}">
                <a16:creationId xmlns:a16="http://schemas.microsoft.com/office/drawing/2014/main" id="{F9F82675-1CB1-47F0-A39E-15C0D7A62983}"/>
              </a:ext>
            </a:extLst>
          </p:cNvPr>
          <p:cNvSpPr>
            <a:spLocks noChangeArrowheads="1"/>
          </p:cNvSpPr>
          <p:nvPr/>
        </p:nvSpPr>
        <p:spPr bwMode="auto">
          <a:xfrm>
            <a:off x="536575" y="3024188"/>
            <a:ext cx="684213" cy="733425"/>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9102" name="Oval 44">
            <a:extLst>
              <a:ext uri="{FF2B5EF4-FFF2-40B4-BE49-F238E27FC236}">
                <a16:creationId xmlns:a16="http://schemas.microsoft.com/office/drawing/2014/main" id="{16C76F3E-4926-40C9-B3BE-AEB57E2C4655}"/>
              </a:ext>
            </a:extLst>
          </p:cNvPr>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89103" name="Line 45">
            <a:extLst>
              <a:ext uri="{FF2B5EF4-FFF2-40B4-BE49-F238E27FC236}">
                <a16:creationId xmlns:a16="http://schemas.microsoft.com/office/drawing/2014/main" id="{E11FA384-0BBF-4B08-B085-67ABD2BBCEEC}"/>
              </a:ext>
            </a:extLst>
          </p:cNvPr>
          <p:cNvSpPr>
            <a:spLocks noChangeShapeType="1"/>
          </p:cNvSpPr>
          <p:nvPr/>
        </p:nvSpPr>
        <p:spPr bwMode="auto">
          <a:xfrm>
            <a:off x="536575" y="3024188"/>
            <a:ext cx="0" cy="7334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4" name="Line 46">
            <a:extLst>
              <a:ext uri="{FF2B5EF4-FFF2-40B4-BE49-F238E27FC236}">
                <a16:creationId xmlns:a16="http://schemas.microsoft.com/office/drawing/2014/main" id="{E38E258B-8AB6-4F40-A57C-F3D3CB542420}"/>
              </a:ext>
            </a:extLst>
          </p:cNvPr>
          <p:cNvSpPr>
            <a:spLocks noChangeShapeType="1"/>
          </p:cNvSpPr>
          <p:nvPr/>
        </p:nvSpPr>
        <p:spPr bwMode="auto">
          <a:xfrm>
            <a:off x="1220788" y="3068638"/>
            <a:ext cx="0" cy="7318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89105" name="Text Box 47">
            <a:extLst>
              <a:ext uri="{FF2B5EF4-FFF2-40B4-BE49-F238E27FC236}">
                <a16:creationId xmlns:a16="http://schemas.microsoft.com/office/drawing/2014/main" id="{7759C34F-FF06-4D27-8001-29858A2FDD60}"/>
              </a:ext>
            </a:extLst>
          </p:cNvPr>
          <p:cNvSpPr txBox="1">
            <a:spLocks noChangeArrowheads="1"/>
          </p:cNvSpPr>
          <p:nvPr/>
        </p:nvSpPr>
        <p:spPr bwMode="auto">
          <a:xfrm rot="-5400000">
            <a:off x="563563" y="3363912"/>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nvGrpSpPr>
          <p:cNvPr id="89106" name="Group 48">
            <a:extLst>
              <a:ext uri="{FF2B5EF4-FFF2-40B4-BE49-F238E27FC236}">
                <a16:creationId xmlns:a16="http://schemas.microsoft.com/office/drawing/2014/main" id="{C5D6C1E6-BDA1-45BF-B47E-95B0CA6E946F}"/>
              </a:ext>
            </a:extLst>
          </p:cNvPr>
          <p:cNvGrpSpPr>
            <a:grpSpLocks/>
          </p:cNvGrpSpPr>
          <p:nvPr/>
        </p:nvGrpSpPr>
        <p:grpSpPr bwMode="auto">
          <a:xfrm>
            <a:off x="307975" y="3276600"/>
            <a:ext cx="1368425" cy="461963"/>
            <a:chOff x="1328" y="2400"/>
            <a:chExt cx="1454" cy="491"/>
          </a:xfrm>
        </p:grpSpPr>
        <p:sp>
          <p:nvSpPr>
            <p:cNvPr id="89111" name="Freeform 49">
              <a:extLst>
                <a:ext uri="{FF2B5EF4-FFF2-40B4-BE49-F238E27FC236}">
                  <a16:creationId xmlns:a16="http://schemas.microsoft.com/office/drawing/2014/main" id="{730A051A-B6D1-42F7-8E1D-1C6536B4CB72}"/>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12" name="Freeform 50">
              <a:extLst>
                <a:ext uri="{FF2B5EF4-FFF2-40B4-BE49-F238E27FC236}">
                  <a16:creationId xmlns:a16="http://schemas.microsoft.com/office/drawing/2014/main" id="{3388BD71-5E01-4878-8ACA-DFCDD60F34F3}"/>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89107" name="Freeform 51">
            <a:extLst>
              <a:ext uri="{FF2B5EF4-FFF2-40B4-BE49-F238E27FC236}">
                <a16:creationId xmlns:a16="http://schemas.microsoft.com/office/drawing/2014/main" id="{3DA0DD05-1F82-4966-BE77-96751426C4E0}"/>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08" name="Freeform 52">
            <a:extLst>
              <a:ext uri="{FF2B5EF4-FFF2-40B4-BE49-F238E27FC236}">
                <a16:creationId xmlns:a16="http://schemas.microsoft.com/office/drawing/2014/main" id="{A69D3E02-CCAE-4BCE-B522-5F5BC25768EA}"/>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89109" name="Freeform 53">
            <a:extLst>
              <a:ext uri="{FF2B5EF4-FFF2-40B4-BE49-F238E27FC236}">
                <a16:creationId xmlns:a16="http://schemas.microsoft.com/office/drawing/2014/main" id="{AE7ED481-A343-4053-BF88-CD57891B77A8}"/>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ooter Placeholder 1">
            <a:extLst>
              <a:ext uri="{FF2B5EF4-FFF2-40B4-BE49-F238E27FC236}">
                <a16:creationId xmlns:a16="http://schemas.microsoft.com/office/drawing/2014/main" id="{A065B961-DA78-43C7-B8D2-1D4389E756BC}"/>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Number Placeholder 3">
            <a:extLst>
              <a:ext uri="{FF2B5EF4-FFF2-40B4-BE49-F238E27FC236}">
                <a16:creationId xmlns:a16="http://schemas.microsoft.com/office/drawing/2014/main" id="{D72EC35D-4AC4-42CA-ABD3-572510F1FC9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D96F9FB-3E4C-47FD-AAAD-52CE8EBB277F}" type="slidenum">
              <a:rPr lang="ar-SA" altLang="zh-CN" sz="1400">
                <a:latin typeface="Comic Sans MS" panose="030F0702030302020204" pitchFamily="66" charset="0"/>
              </a:rPr>
              <a:pPr algn="r"/>
              <a:t>83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0115" name="Rectangle 2">
            <a:extLst>
              <a:ext uri="{FF2B5EF4-FFF2-40B4-BE49-F238E27FC236}">
                <a16:creationId xmlns:a16="http://schemas.microsoft.com/office/drawing/2014/main" id="{4072FA89-DC2D-45DC-811B-B3685D816BDB}"/>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puts food in Pond</a:t>
            </a:r>
          </a:p>
        </p:txBody>
      </p:sp>
      <p:grpSp>
        <p:nvGrpSpPr>
          <p:cNvPr id="90116" name="Group 3">
            <a:extLst>
              <a:ext uri="{FF2B5EF4-FFF2-40B4-BE49-F238E27FC236}">
                <a16:creationId xmlns:a16="http://schemas.microsoft.com/office/drawing/2014/main" id="{C5CE1E0A-6C3D-44CC-8030-91517C37D4DF}"/>
              </a:ext>
            </a:extLst>
          </p:cNvPr>
          <p:cNvGrpSpPr>
            <a:grpSpLocks/>
          </p:cNvGrpSpPr>
          <p:nvPr/>
        </p:nvGrpSpPr>
        <p:grpSpPr bwMode="auto">
          <a:xfrm>
            <a:off x="609600" y="1885950"/>
            <a:ext cx="1447800" cy="1295400"/>
            <a:chOff x="864" y="1968"/>
            <a:chExt cx="912" cy="816"/>
          </a:xfrm>
        </p:grpSpPr>
        <p:sp>
          <p:nvSpPr>
            <p:cNvPr id="90169" name="Freeform 4">
              <a:extLst>
                <a:ext uri="{FF2B5EF4-FFF2-40B4-BE49-F238E27FC236}">
                  <a16:creationId xmlns:a16="http://schemas.microsoft.com/office/drawing/2014/main" id="{48F3BC9A-80DB-420C-BFA1-ADA2863F5AFF}"/>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0" name="Freeform 5">
              <a:extLst>
                <a:ext uri="{FF2B5EF4-FFF2-40B4-BE49-F238E27FC236}">
                  <a16:creationId xmlns:a16="http://schemas.microsoft.com/office/drawing/2014/main" id="{FBF391AE-842B-4C68-A458-AB0B287924FF}"/>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1" name="Freeform 6">
              <a:extLst>
                <a:ext uri="{FF2B5EF4-FFF2-40B4-BE49-F238E27FC236}">
                  <a16:creationId xmlns:a16="http://schemas.microsoft.com/office/drawing/2014/main" id="{203FA82A-6051-4FC6-BA59-6B263BCFD8E0}"/>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2" name="Freeform 7">
              <a:extLst>
                <a:ext uri="{FF2B5EF4-FFF2-40B4-BE49-F238E27FC236}">
                  <a16:creationId xmlns:a16="http://schemas.microsoft.com/office/drawing/2014/main" id="{6A1598E8-BF17-4C9C-8EF6-A5D50BF56E0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3" name="Freeform 8">
              <a:extLst>
                <a:ext uri="{FF2B5EF4-FFF2-40B4-BE49-F238E27FC236}">
                  <a16:creationId xmlns:a16="http://schemas.microsoft.com/office/drawing/2014/main" id="{90481E24-E949-42BA-B933-CA5FC8F00C8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0174" name="Freeform 9">
              <a:extLst>
                <a:ext uri="{FF2B5EF4-FFF2-40B4-BE49-F238E27FC236}">
                  <a16:creationId xmlns:a16="http://schemas.microsoft.com/office/drawing/2014/main" id="{80EDE2FD-5C20-4835-BF80-9AF14AB8B3A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0175" name="Freeform 10">
              <a:extLst>
                <a:ext uri="{FF2B5EF4-FFF2-40B4-BE49-F238E27FC236}">
                  <a16:creationId xmlns:a16="http://schemas.microsoft.com/office/drawing/2014/main" id="{EECEE45E-D189-410F-8A83-7CDFF5F54E32}"/>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0176" name="Freeform 11">
              <a:extLst>
                <a:ext uri="{FF2B5EF4-FFF2-40B4-BE49-F238E27FC236}">
                  <a16:creationId xmlns:a16="http://schemas.microsoft.com/office/drawing/2014/main" id="{5F08DC22-7B98-45C5-B7A1-4CFED56F6146}"/>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7" name="Freeform 12">
              <a:extLst>
                <a:ext uri="{FF2B5EF4-FFF2-40B4-BE49-F238E27FC236}">
                  <a16:creationId xmlns:a16="http://schemas.microsoft.com/office/drawing/2014/main" id="{063B813B-4CC1-4206-8D5C-EA9F654E14DE}"/>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8" name="Freeform 13">
              <a:extLst>
                <a:ext uri="{FF2B5EF4-FFF2-40B4-BE49-F238E27FC236}">
                  <a16:creationId xmlns:a16="http://schemas.microsoft.com/office/drawing/2014/main" id="{F5B6DC18-6330-4FF1-862A-2E499F5566A1}"/>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79" name="Freeform 14">
              <a:extLst>
                <a:ext uri="{FF2B5EF4-FFF2-40B4-BE49-F238E27FC236}">
                  <a16:creationId xmlns:a16="http://schemas.microsoft.com/office/drawing/2014/main" id="{5182975E-6F37-4E50-BE74-77C67EFD9D57}"/>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0117" name="Group 15">
            <a:extLst>
              <a:ext uri="{FF2B5EF4-FFF2-40B4-BE49-F238E27FC236}">
                <a16:creationId xmlns:a16="http://schemas.microsoft.com/office/drawing/2014/main" id="{BDF799E1-A902-45E9-8399-57D91350D1EE}"/>
              </a:ext>
            </a:extLst>
          </p:cNvPr>
          <p:cNvGrpSpPr>
            <a:grpSpLocks/>
          </p:cNvGrpSpPr>
          <p:nvPr/>
        </p:nvGrpSpPr>
        <p:grpSpPr bwMode="auto">
          <a:xfrm flipH="1">
            <a:off x="7467600" y="1885950"/>
            <a:ext cx="1447800" cy="1295400"/>
            <a:chOff x="2832" y="2064"/>
            <a:chExt cx="912" cy="816"/>
          </a:xfrm>
        </p:grpSpPr>
        <p:sp>
          <p:nvSpPr>
            <p:cNvPr id="90158" name="Freeform 16">
              <a:extLst>
                <a:ext uri="{FF2B5EF4-FFF2-40B4-BE49-F238E27FC236}">
                  <a16:creationId xmlns:a16="http://schemas.microsoft.com/office/drawing/2014/main" id="{B5021686-B282-4821-BDAB-E12BFA41D4A1}"/>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59" name="Freeform 17">
              <a:extLst>
                <a:ext uri="{FF2B5EF4-FFF2-40B4-BE49-F238E27FC236}">
                  <a16:creationId xmlns:a16="http://schemas.microsoft.com/office/drawing/2014/main" id="{A51DE200-0451-45B7-B105-FDC4C376836A}"/>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0" name="Freeform 18">
              <a:extLst>
                <a:ext uri="{FF2B5EF4-FFF2-40B4-BE49-F238E27FC236}">
                  <a16:creationId xmlns:a16="http://schemas.microsoft.com/office/drawing/2014/main" id="{A08D23A7-F2DC-45E8-B41E-BDD313F641D3}"/>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1" name="Freeform 19">
              <a:extLst>
                <a:ext uri="{FF2B5EF4-FFF2-40B4-BE49-F238E27FC236}">
                  <a16:creationId xmlns:a16="http://schemas.microsoft.com/office/drawing/2014/main" id="{2984B5EA-E19A-4037-B75A-D069435B7CA2}"/>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2" name="Freeform 20">
              <a:extLst>
                <a:ext uri="{FF2B5EF4-FFF2-40B4-BE49-F238E27FC236}">
                  <a16:creationId xmlns:a16="http://schemas.microsoft.com/office/drawing/2014/main" id="{4AB25D13-700D-4678-BA5E-DB863A2FE106}"/>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0163" name="Freeform 21">
              <a:extLst>
                <a:ext uri="{FF2B5EF4-FFF2-40B4-BE49-F238E27FC236}">
                  <a16:creationId xmlns:a16="http://schemas.microsoft.com/office/drawing/2014/main" id="{98AAE54A-CF65-4BC5-95EA-335B7AA82D4D}"/>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0164" name="Freeform 22">
              <a:extLst>
                <a:ext uri="{FF2B5EF4-FFF2-40B4-BE49-F238E27FC236}">
                  <a16:creationId xmlns:a16="http://schemas.microsoft.com/office/drawing/2014/main" id="{A3C11963-1175-42E9-AB9F-A6C690C8122C}"/>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0165" name="Freeform 23">
              <a:extLst>
                <a:ext uri="{FF2B5EF4-FFF2-40B4-BE49-F238E27FC236}">
                  <a16:creationId xmlns:a16="http://schemas.microsoft.com/office/drawing/2014/main" id="{FEB1B463-3163-4930-B32F-EB73C6C81E09}"/>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6" name="Freeform 24">
              <a:extLst>
                <a:ext uri="{FF2B5EF4-FFF2-40B4-BE49-F238E27FC236}">
                  <a16:creationId xmlns:a16="http://schemas.microsoft.com/office/drawing/2014/main" id="{731B42F0-8761-4028-8310-8FCF7A3E4DED}"/>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7" name="Freeform 25">
              <a:extLst>
                <a:ext uri="{FF2B5EF4-FFF2-40B4-BE49-F238E27FC236}">
                  <a16:creationId xmlns:a16="http://schemas.microsoft.com/office/drawing/2014/main" id="{09CA952D-60F8-4A4F-BA4D-314A067270A1}"/>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0168" name="Freeform 26">
              <a:extLst>
                <a:ext uri="{FF2B5EF4-FFF2-40B4-BE49-F238E27FC236}">
                  <a16:creationId xmlns:a16="http://schemas.microsoft.com/office/drawing/2014/main" id="{2C7F0776-D315-45BD-AAC4-D6EF4A9D2B08}"/>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90118" name="Oval 27">
            <a:extLst>
              <a:ext uri="{FF2B5EF4-FFF2-40B4-BE49-F238E27FC236}">
                <a16:creationId xmlns:a16="http://schemas.microsoft.com/office/drawing/2014/main" id="{0B548027-B9DB-4075-9B21-BF593E391BD3}"/>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19" name="Text Box 28">
            <a:extLst>
              <a:ext uri="{FF2B5EF4-FFF2-40B4-BE49-F238E27FC236}">
                <a16:creationId xmlns:a16="http://schemas.microsoft.com/office/drawing/2014/main" id="{579B4337-8221-4F90-B479-5833CCFDC2C5}"/>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90120" name="Text Box 29">
            <a:extLst>
              <a:ext uri="{FF2B5EF4-FFF2-40B4-BE49-F238E27FC236}">
                <a16:creationId xmlns:a16="http://schemas.microsoft.com/office/drawing/2014/main" id="{0800C270-C8D8-4547-BF31-CF1A5B98E977}"/>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90121" name="Group 30">
            <a:extLst>
              <a:ext uri="{FF2B5EF4-FFF2-40B4-BE49-F238E27FC236}">
                <a16:creationId xmlns:a16="http://schemas.microsoft.com/office/drawing/2014/main" id="{A3CB8D85-1E49-49DC-8B96-D60DC942347D}"/>
              </a:ext>
            </a:extLst>
          </p:cNvPr>
          <p:cNvGrpSpPr>
            <a:grpSpLocks/>
          </p:cNvGrpSpPr>
          <p:nvPr/>
        </p:nvGrpSpPr>
        <p:grpSpPr bwMode="auto">
          <a:xfrm>
            <a:off x="3429000" y="2057400"/>
            <a:ext cx="1905000" cy="1714500"/>
            <a:chOff x="1728" y="1008"/>
            <a:chExt cx="1968" cy="2376"/>
          </a:xfrm>
        </p:grpSpPr>
        <p:sp>
          <p:nvSpPr>
            <p:cNvPr id="90155" name="AutoShape 31">
              <a:extLst>
                <a:ext uri="{FF2B5EF4-FFF2-40B4-BE49-F238E27FC236}">
                  <a16:creationId xmlns:a16="http://schemas.microsoft.com/office/drawing/2014/main" id="{D780BF6F-BFFC-4B90-96EE-567FB7D1B257}"/>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0156" name="Freeform 32">
              <a:extLst>
                <a:ext uri="{FF2B5EF4-FFF2-40B4-BE49-F238E27FC236}">
                  <a16:creationId xmlns:a16="http://schemas.microsoft.com/office/drawing/2014/main" id="{F5F1651C-1C4D-4348-9F89-9735337430E2}"/>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0157" name="Freeform 33">
              <a:extLst>
                <a:ext uri="{FF2B5EF4-FFF2-40B4-BE49-F238E27FC236}">
                  <a16:creationId xmlns:a16="http://schemas.microsoft.com/office/drawing/2014/main" id="{2E50B2C8-7398-47BE-9194-87E4FCDBFF49}"/>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0122" name="Group 34">
            <a:extLst>
              <a:ext uri="{FF2B5EF4-FFF2-40B4-BE49-F238E27FC236}">
                <a16:creationId xmlns:a16="http://schemas.microsoft.com/office/drawing/2014/main" id="{0A7BDC28-3948-4356-9144-94EA7F2D7B00}"/>
              </a:ext>
            </a:extLst>
          </p:cNvPr>
          <p:cNvGrpSpPr>
            <a:grpSpLocks/>
          </p:cNvGrpSpPr>
          <p:nvPr/>
        </p:nvGrpSpPr>
        <p:grpSpPr bwMode="auto">
          <a:xfrm>
            <a:off x="6553200" y="4191000"/>
            <a:ext cx="1905000" cy="1714500"/>
            <a:chOff x="1728" y="1008"/>
            <a:chExt cx="1968" cy="2376"/>
          </a:xfrm>
        </p:grpSpPr>
        <p:sp>
          <p:nvSpPr>
            <p:cNvPr id="90152" name="AutoShape 35">
              <a:extLst>
                <a:ext uri="{FF2B5EF4-FFF2-40B4-BE49-F238E27FC236}">
                  <a16:creationId xmlns:a16="http://schemas.microsoft.com/office/drawing/2014/main" id="{24BC3B13-99FB-4448-9709-DAE06F320A09}"/>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0153" name="Freeform 36">
              <a:extLst>
                <a:ext uri="{FF2B5EF4-FFF2-40B4-BE49-F238E27FC236}">
                  <a16:creationId xmlns:a16="http://schemas.microsoft.com/office/drawing/2014/main" id="{A78BB217-993C-4FAC-B33B-4DB5DA994C3B}"/>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0154" name="Freeform 37">
              <a:extLst>
                <a:ext uri="{FF2B5EF4-FFF2-40B4-BE49-F238E27FC236}">
                  <a16:creationId xmlns:a16="http://schemas.microsoft.com/office/drawing/2014/main" id="{0F0471A6-7BDD-4702-894A-02503F092F7B}"/>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0123" name="Group 38">
            <a:extLst>
              <a:ext uri="{FF2B5EF4-FFF2-40B4-BE49-F238E27FC236}">
                <a16:creationId xmlns:a16="http://schemas.microsoft.com/office/drawing/2014/main" id="{230951F3-3E49-4B21-869E-9A6FF3DA480B}"/>
              </a:ext>
            </a:extLst>
          </p:cNvPr>
          <p:cNvGrpSpPr>
            <a:grpSpLocks/>
          </p:cNvGrpSpPr>
          <p:nvPr/>
        </p:nvGrpSpPr>
        <p:grpSpPr bwMode="auto">
          <a:xfrm>
            <a:off x="609600" y="4114800"/>
            <a:ext cx="1905000" cy="1714500"/>
            <a:chOff x="1728" y="1008"/>
            <a:chExt cx="1968" cy="2376"/>
          </a:xfrm>
        </p:grpSpPr>
        <p:sp>
          <p:nvSpPr>
            <p:cNvPr id="90149" name="AutoShape 39">
              <a:extLst>
                <a:ext uri="{FF2B5EF4-FFF2-40B4-BE49-F238E27FC236}">
                  <a16:creationId xmlns:a16="http://schemas.microsoft.com/office/drawing/2014/main" id="{7CB7330E-1359-4139-B3CE-E842ED23BF3F}"/>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0150" name="Freeform 40">
              <a:extLst>
                <a:ext uri="{FF2B5EF4-FFF2-40B4-BE49-F238E27FC236}">
                  <a16:creationId xmlns:a16="http://schemas.microsoft.com/office/drawing/2014/main" id="{9377EFAE-80B1-4EC1-A4B6-04B78784525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0151" name="Freeform 41">
              <a:extLst>
                <a:ext uri="{FF2B5EF4-FFF2-40B4-BE49-F238E27FC236}">
                  <a16:creationId xmlns:a16="http://schemas.microsoft.com/office/drawing/2014/main" id="{C4FECD8B-D977-4114-B438-1AA4E388CC57}"/>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90124" name="Oval 42">
            <a:extLst>
              <a:ext uri="{FF2B5EF4-FFF2-40B4-BE49-F238E27FC236}">
                <a16:creationId xmlns:a16="http://schemas.microsoft.com/office/drawing/2014/main" id="{EE7C5F8E-4020-4DF6-BAA7-C2B545C20F5B}"/>
              </a:ext>
            </a:extLst>
          </p:cNvPr>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25" name="Rectangle 43">
            <a:extLst>
              <a:ext uri="{FF2B5EF4-FFF2-40B4-BE49-F238E27FC236}">
                <a16:creationId xmlns:a16="http://schemas.microsoft.com/office/drawing/2014/main" id="{A348F200-A374-4E78-B1F2-FEEBB3B70D48}"/>
              </a:ext>
            </a:extLst>
          </p:cNvPr>
          <p:cNvSpPr>
            <a:spLocks noChangeArrowheads="1"/>
          </p:cNvSpPr>
          <p:nvPr/>
        </p:nvSpPr>
        <p:spPr bwMode="auto">
          <a:xfrm>
            <a:off x="536575" y="3024188"/>
            <a:ext cx="684213" cy="733425"/>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26" name="Oval 44">
            <a:extLst>
              <a:ext uri="{FF2B5EF4-FFF2-40B4-BE49-F238E27FC236}">
                <a16:creationId xmlns:a16="http://schemas.microsoft.com/office/drawing/2014/main" id="{F827FA03-1B4C-4283-9679-4CE01521AF83}"/>
              </a:ext>
            </a:extLst>
          </p:cNvPr>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27" name="Line 45">
            <a:extLst>
              <a:ext uri="{FF2B5EF4-FFF2-40B4-BE49-F238E27FC236}">
                <a16:creationId xmlns:a16="http://schemas.microsoft.com/office/drawing/2014/main" id="{D05F9CC6-AF05-457D-BE39-210EA82B50D1}"/>
              </a:ext>
            </a:extLst>
          </p:cNvPr>
          <p:cNvSpPr>
            <a:spLocks noChangeShapeType="1"/>
          </p:cNvSpPr>
          <p:nvPr/>
        </p:nvSpPr>
        <p:spPr bwMode="auto">
          <a:xfrm>
            <a:off x="536575" y="3024188"/>
            <a:ext cx="0" cy="7334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8" name="Line 46">
            <a:extLst>
              <a:ext uri="{FF2B5EF4-FFF2-40B4-BE49-F238E27FC236}">
                <a16:creationId xmlns:a16="http://schemas.microsoft.com/office/drawing/2014/main" id="{DF11DDEA-B7EF-431D-B0A1-BFC6CEA540AB}"/>
              </a:ext>
            </a:extLst>
          </p:cNvPr>
          <p:cNvSpPr>
            <a:spLocks noChangeShapeType="1"/>
          </p:cNvSpPr>
          <p:nvPr/>
        </p:nvSpPr>
        <p:spPr bwMode="auto">
          <a:xfrm>
            <a:off x="1220788" y="3068638"/>
            <a:ext cx="0" cy="7318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0129" name="Text Box 47">
            <a:extLst>
              <a:ext uri="{FF2B5EF4-FFF2-40B4-BE49-F238E27FC236}">
                <a16:creationId xmlns:a16="http://schemas.microsoft.com/office/drawing/2014/main" id="{5E37ACD5-643A-4923-BAB4-A007BC15C442}"/>
              </a:ext>
            </a:extLst>
          </p:cNvPr>
          <p:cNvSpPr txBox="1">
            <a:spLocks noChangeArrowheads="1"/>
          </p:cNvSpPr>
          <p:nvPr/>
        </p:nvSpPr>
        <p:spPr bwMode="auto">
          <a:xfrm rot="-5400000">
            <a:off x="563563" y="3363912"/>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nvGrpSpPr>
          <p:cNvPr id="90130" name="Group 48">
            <a:extLst>
              <a:ext uri="{FF2B5EF4-FFF2-40B4-BE49-F238E27FC236}">
                <a16:creationId xmlns:a16="http://schemas.microsoft.com/office/drawing/2014/main" id="{36641A86-55F7-4641-8616-A8B980111500}"/>
              </a:ext>
            </a:extLst>
          </p:cNvPr>
          <p:cNvGrpSpPr>
            <a:grpSpLocks/>
          </p:cNvGrpSpPr>
          <p:nvPr/>
        </p:nvGrpSpPr>
        <p:grpSpPr bwMode="auto">
          <a:xfrm>
            <a:off x="307975" y="3276600"/>
            <a:ext cx="1368425" cy="461963"/>
            <a:chOff x="1328" y="2400"/>
            <a:chExt cx="1454" cy="491"/>
          </a:xfrm>
        </p:grpSpPr>
        <p:sp>
          <p:nvSpPr>
            <p:cNvPr id="90147" name="Freeform 49">
              <a:extLst>
                <a:ext uri="{FF2B5EF4-FFF2-40B4-BE49-F238E27FC236}">
                  <a16:creationId xmlns:a16="http://schemas.microsoft.com/office/drawing/2014/main" id="{C5F9B33C-FB87-4F59-AC75-43F0DB0A9562}"/>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0148" name="Freeform 50">
              <a:extLst>
                <a:ext uri="{FF2B5EF4-FFF2-40B4-BE49-F238E27FC236}">
                  <a16:creationId xmlns:a16="http://schemas.microsoft.com/office/drawing/2014/main" id="{9E458EAB-717F-4D88-A9FF-8A4DBF0A68BC}"/>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0131" name="Freeform 51">
            <a:extLst>
              <a:ext uri="{FF2B5EF4-FFF2-40B4-BE49-F238E27FC236}">
                <a16:creationId xmlns:a16="http://schemas.microsoft.com/office/drawing/2014/main" id="{22D6633F-4170-4419-85BC-8A6CF406831D}"/>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0132" name="Freeform 52">
            <a:extLst>
              <a:ext uri="{FF2B5EF4-FFF2-40B4-BE49-F238E27FC236}">
                <a16:creationId xmlns:a16="http://schemas.microsoft.com/office/drawing/2014/main" id="{843E5655-94DF-4C2A-85EC-F7F946C718D9}"/>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0133" name="Freeform 53">
            <a:extLst>
              <a:ext uri="{FF2B5EF4-FFF2-40B4-BE49-F238E27FC236}">
                <a16:creationId xmlns:a16="http://schemas.microsoft.com/office/drawing/2014/main" id="{58D133D6-EE55-4C9C-8279-2102E575BFB1}"/>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0134" name="Group 54">
            <a:extLst>
              <a:ext uri="{FF2B5EF4-FFF2-40B4-BE49-F238E27FC236}">
                <a16:creationId xmlns:a16="http://schemas.microsoft.com/office/drawing/2014/main" id="{980FB979-0718-4AC7-AFDE-E2E30F396130}"/>
              </a:ext>
            </a:extLst>
          </p:cNvPr>
          <p:cNvGrpSpPr>
            <a:grpSpLocks/>
          </p:cNvGrpSpPr>
          <p:nvPr/>
        </p:nvGrpSpPr>
        <p:grpSpPr bwMode="auto">
          <a:xfrm>
            <a:off x="4953000" y="4419600"/>
            <a:ext cx="1447800" cy="685800"/>
            <a:chOff x="576" y="432"/>
            <a:chExt cx="912" cy="432"/>
          </a:xfrm>
        </p:grpSpPr>
        <p:sp>
          <p:nvSpPr>
            <p:cNvPr id="90144" name="Oval 55">
              <a:extLst>
                <a:ext uri="{FF2B5EF4-FFF2-40B4-BE49-F238E27FC236}">
                  <a16:creationId xmlns:a16="http://schemas.microsoft.com/office/drawing/2014/main" id="{05CCF188-62F1-46E9-8D88-F874240FF051}"/>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45" name="AutoShape 56">
              <a:extLst>
                <a:ext uri="{FF2B5EF4-FFF2-40B4-BE49-F238E27FC236}">
                  <a16:creationId xmlns:a16="http://schemas.microsoft.com/office/drawing/2014/main" id="{58DCC82B-21D0-4F9F-B29C-F092E5A19DF1}"/>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46" name="Oval 57">
              <a:extLst>
                <a:ext uri="{FF2B5EF4-FFF2-40B4-BE49-F238E27FC236}">
                  <a16:creationId xmlns:a16="http://schemas.microsoft.com/office/drawing/2014/main" id="{592F6D04-A476-4CC5-B8FC-5487B64C4834}"/>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0135" name="Group 58">
            <a:extLst>
              <a:ext uri="{FF2B5EF4-FFF2-40B4-BE49-F238E27FC236}">
                <a16:creationId xmlns:a16="http://schemas.microsoft.com/office/drawing/2014/main" id="{F681C960-00C6-42BC-B3F2-DE2273A297FC}"/>
              </a:ext>
            </a:extLst>
          </p:cNvPr>
          <p:cNvGrpSpPr>
            <a:grpSpLocks/>
          </p:cNvGrpSpPr>
          <p:nvPr/>
        </p:nvGrpSpPr>
        <p:grpSpPr bwMode="auto">
          <a:xfrm>
            <a:off x="3733800" y="3886200"/>
            <a:ext cx="1447800" cy="685800"/>
            <a:chOff x="576" y="432"/>
            <a:chExt cx="912" cy="432"/>
          </a:xfrm>
        </p:grpSpPr>
        <p:sp>
          <p:nvSpPr>
            <p:cNvPr id="90141" name="Oval 59">
              <a:extLst>
                <a:ext uri="{FF2B5EF4-FFF2-40B4-BE49-F238E27FC236}">
                  <a16:creationId xmlns:a16="http://schemas.microsoft.com/office/drawing/2014/main" id="{9714E4B4-AD7C-4335-B3CB-1FBCE9897ADD}"/>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42" name="AutoShape 60">
              <a:extLst>
                <a:ext uri="{FF2B5EF4-FFF2-40B4-BE49-F238E27FC236}">
                  <a16:creationId xmlns:a16="http://schemas.microsoft.com/office/drawing/2014/main" id="{6BAFC624-6173-41F9-AC9F-DF434A4FC6A5}"/>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43" name="Oval 61">
              <a:extLst>
                <a:ext uri="{FF2B5EF4-FFF2-40B4-BE49-F238E27FC236}">
                  <a16:creationId xmlns:a16="http://schemas.microsoft.com/office/drawing/2014/main" id="{57EEDD2F-AF13-4669-9D4C-30713AFDB767}"/>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0136" name="Group 62">
            <a:extLst>
              <a:ext uri="{FF2B5EF4-FFF2-40B4-BE49-F238E27FC236}">
                <a16:creationId xmlns:a16="http://schemas.microsoft.com/office/drawing/2014/main" id="{7744F0C8-9BEC-48AE-8F0E-345C79BF0142}"/>
              </a:ext>
            </a:extLst>
          </p:cNvPr>
          <p:cNvGrpSpPr>
            <a:grpSpLocks/>
          </p:cNvGrpSpPr>
          <p:nvPr/>
        </p:nvGrpSpPr>
        <p:grpSpPr bwMode="auto">
          <a:xfrm>
            <a:off x="2362200" y="4495800"/>
            <a:ext cx="1447800" cy="685800"/>
            <a:chOff x="576" y="432"/>
            <a:chExt cx="912" cy="432"/>
          </a:xfrm>
        </p:grpSpPr>
        <p:sp>
          <p:nvSpPr>
            <p:cNvPr id="90138" name="Oval 63">
              <a:extLst>
                <a:ext uri="{FF2B5EF4-FFF2-40B4-BE49-F238E27FC236}">
                  <a16:creationId xmlns:a16="http://schemas.microsoft.com/office/drawing/2014/main" id="{75300BFD-0F1E-4848-BC2F-93620D5BAC85}"/>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39" name="AutoShape 64">
              <a:extLst>
                <a:ext uri="{FF2B5EF4-FFF2-40B4-BE49-F238E27FC236}">
                  <a16:creationId xmlns:a16="http://schemas.microsoft.com/office/drawing/2014/main" id="{22ADCB9D-AFFA-4F59-8367-0BB51978C446}"/>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0140" name="Oval 65">
              <a:extLst>
                <a:ext uri="{FF2B5EF4-FFF2-40B4-BE49-F238E27FC236}">
                  <a16:creationId xmlns:a16="http://schemas.microsoft.com/office/drawing/2014/main" id="{972D68E7-8140-48CD-B67A-04FE4F489E07}"/>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8" name="Footer Placeholder 1">
            <a:extLst>
              <a:ext uri="{FF2B5EF4-FFF2-40B4-BE49-F238E27FC236}">
                <a16:creationId xmlns:a16="http://schemas.microsoft.com/office/drawing/2014/main" id="{8E03AF47-2F5F-463F-AAAF-48444FB15BD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3">
            <a:extLst>
              <a:ext uri="{FF2B5EF4-FFF2-40B4-BE49-F238E27FC236}">
                <a16:creationId xmlns:a16="http://schemas.microsoft.com/office/drawing/2014/main" id="{EFC62E96-CEF6-4D04-98A3-6ACF07C501E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20A5B3D-CABA-45FD-A1A2-3A915813AA49}" type="slidenum">
              <a:rPr lang="ar-SA" altLang="zh-CN" sz="1400">
                <a:latin typeface="Comic Sans MS" panose="030F0702030302020204" pitchFamily="66" charset="0"/>
              </a:rPr>
              <a:pPr algn="r"/>
              <a:t>84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1139" name="Rectangle 2">
            <a:extLst>
              <a:ext uri="{FF2B5EF4-FFF2-40B4-BE49-F238E27FC236}">
                <a16:creationId xmlns:a16="http://schemas.microsoft.com/office/drawing/2014/main" id="{B53CFAA3-75E5-4A0B-B1F5-7B53A0A866DC}"/>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Bob knocks over Can</a:t>
            </a:r>
          </a:p>
        </p:txBody>
      </p:sp>
      <p:grpSp>
        <p:nvGrpSpPr>
          <p:cNvPr id="91140" name="Group 3">
            <a:extLst>
              <a:ext uri="{FF2B5EF4-FFF2-40B4-BE49-F238E27FC236}">
                <a16:creationId xmlns:a16="http://schemas.microsoft.com/office/drawing/2014/main" id="{9EC872D7-061A-4506-8949-287830AA76C7}"/>
              </a:ext>
            </a:extLst>
          </p:cNvPr>
          <p:cNvGrpSpPr>
            <a:grpSpLocks/>
          </p:cNvGrpSpPr>
          <p:nvPr/>
        </p:nvGrpSpPr>
        <p:grpSpPr bwMode="auto">
          <a:xfrm>
            <a:off x="609600" y="1885950"/>
            <a:ext cx="1447800" cy="1295400"/>
            <a:chOff x="864" y="1968"/>
            <a:chExt cx="912" cy="816"/>
          </a:xfrm>
        </p:grpSpPr>
        <p:sp>
          <p:nvSpPr>
            <p:cNvPr id="91194" name="Freeform 4">
              <a:extLst>
                <a:ext uri="{FF2B5EF4-FFF2-40B4-BE49-F238E27FC236}">
                  <a16:creationId xmlns:a16="http://schemas.microsoft.com/office/drawing/2014/main" id="{11E4CABE-E18C-4A64-A3F6-9E31D8319418}"/>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5" name="Freeform 5">
              <a:extLst>
                <a:ext uri="{FF2B5EF4-FFF2-40B4-BE49-F238E27FC236}">
                  <a16:creationId xmlns:a16="http://schemas.microsoft.com/office/drawing/2014/main" id="{D732453A-D81C-4D35-A61B-C2C2B887D27E}"/>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6" name="Freeform 6">
              <a:extLst>
                <a:ext uri="{FF2B5EF4-FFF2-40B4-BE49-F238E27FC236}">
                  <a16:creationId xmlns:a16="http://schemas.microsoft.com/office/drawing/2014/main" id="{A64470EA-D904-48C6-A2D7-65CC288C51C2}"/>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7" name="Freeform 7">
              <a:extLst>
                <a:ext uri="{FF2B5EF4-FFF2-40B4-BE49-F238E27FC236}">
                  <a16:creationId xmlns:a16="http://schemas.microsoft.com/office/drawing/2014/main" id="{B78F9423-054F-4378-8985-C0B13BC2289D}"/>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8" name="Freeform 8">
              <a:extLst>
                <a:ext uri="{FF2B5EF4-FFF2-40B4-BE49-F238E27FC236}">
                  <a16:creationId xmlns:a16="http://schemas.microsoft.com/office/drawing/2014/main" id="{C4D652F7-8899-4307-88D9-CCC20CB8FDED}"/>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1199" name="Freeform 9">
              <a:extLst>
                <a:ext uri="{FF2B5EF4-FFF2-40B4-BE49-F238E27FC236}">
                  <a16:creationId xmlns:a16="http://schemas.microsoft.com/office/drawing/2014/main" id="{7200E5F2-D68C-4F83-93FA-A9A3E37EEF0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1200" name="Freeform 10">
              <a:extLst>
                <a:ext uri="{FF2B5EF4-FFF2-40B4-BE49-F238E27FC236}">
                  <a16:creationId xmlns:a16="http://schemas.microsoft.com/office/drawing/2014/main" id="{B7F86CD5-E2EE-448E-8766-5C81731D3114}"/>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1201" name="Freeform 11">
              <a:extLst>
                <a:ext uri="{FF2B5EF4-FFF2-40B4-BE49-F238E27FC236}">
                  <a16:creationId xmlns:a16="http://schemas.microsoft.com/office/drawing/2014/main" id="{D0F2F87B-236C-4E9D-9259-3D3F5EDC19E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202" name="Freeform 12">
              <a:extLst>
                <a:ext uri="{FF2B5EF4-FFF2-40B4-BE49-F238E27FC236}">
                  <a16:creationId xmlns:a16="http://schemas.microsoft.com/office/drawing/2014/main" id="{E7DA79C9-1E8B-498A-9EF9-A40212FE8B24}"/>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203" name="Freeform 13">
              <a:extLst>
                <a:ext uri="{FF2B5EF4-FFF2-40B4-BE49-F238E27FC236}">
                  <a16:creationId xmlns:a16="http://schemas.microsoft.com/office/drawing/2014/main" id="{222E149D-D454-40EB-A2A2-AFCEC81718CB}"/>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204" name="Freeform 14">
              <a:extLst>
                <a:ext uri="{FF2B5EF4-FFF2-40B4-BE49-F238E27FC236}">
                  <a16:creationId xmlns:a16="http://schemas.microsoft.com/office/drawing/2014/main" id="{C9E34B8E-8817-4C33-8E7C-7BBB310E2503}"/>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1141" name="Group 15">
            <a:extLst>
              <a:ext uri="{FF2B5EF4-FFF2-40B4-BE49-F238E27FC236}">
                <a16:creationId xmlns:a16="http://schemas.microsoft.com/office/drawing/2014/main" id="{134A017B-FB1B-4447-9AA7-AE9D069C26F3}"/>
              </a:ext>
            </a:extLst>
          </p:cNvPr>
          <p:cNvGrpSpPr>
            <a:grpSpLocks/>
          </p:cNvGrpSpPr>
          <p:nvPr/>
        </p:nvGrpSpPr>
        <p:grpSpPr bwMode="auto">
          <a:xfrm flipH="1">
            <a:off x="7467600" y="1885950"/>
            <a:ext cx="1447800" cy="1295400"/>
            <a:chOff x="2832" y="2064"/>
            <a:chExt cx="912" cy="816"/>
          </a:xfrm>
        </p:grpSpPr>
        <p:sp>
          <p:nvSpPr>
            <p:cNvPr id="91183" name="Freeform 16">
              <a:extLst>
                <a:ext uri="{FF2B5EF4-FFF2-40B4-BE49-F238E27FC236}">
                  <a16:creationId xmlns:a16="http://schemas.microsoft.com/office/drawing/2014/main" id="{DA5D8401-0999-47A2-8E20-C08229827BC2}"/>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84" name="Freeform 17">
              <a:extLst>
                <a:ext uri="{FF2B5EF4-FFF2-40B4-BE49-F238E27FC236}">
                  <a16:creationId xmlns:a16="http://schemas.microsoft.com/office/drawing/2014/main" id="{66BDB20C-9676-4EC4-A519-40914DF476C1}"/>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85" name="Freeform 18">
              <a:extLst>
                <a:ext uri="{FF2B5EF4-FFF2-40B4-BE49-F238E27FC236}">
                  <a16:creationId xmlns:a16="http://schemas.microsoft.com/office/drawing/2014/main" id="{306F345B-50E6-431D-8AE8-273290C9B83F}"/>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86" name="Freeform 19">
              <a:extLst>
                <a:ext uri="{FF2B5EF4-FFF2-40B4-BE49-F238E27FC236}">
                  <a16:creationId xmlns:a16="http://schemas.microsoft.com/office/drawing/2014/main" id="{14AEE3B3-CB59-483F-915A-CB030603E3B1}"/>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87" name="Freeform 20">
              <a:extLst>
                <a:ext uri="{FF2B5EF4-FFF2-40B4-BE49-F238E27FC236}">
                  <a16:creationId xmlns:a16="http://schemas.microsoft.com/office/drawing/2014/main" id="{6F40147A-161B-4868-B773-6D2FDE63D253}"/>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1188" name="Freeform 21">
              <a:extLst>
                <a:ext uri="{FF2B5EF4-FFF2-40B4-BE49-F238E27FC236}">
                  <a16:creationId xmlns:a16="http://schemas.microsoft.com/office/drawing/2014/main" id="{926C10C7-7819-4743-965A-66235BE68A52}"/>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1189" name="Freeform 22">
              <a:extLst>
                <a:ext uri="{FF2B5EF4-FFF2-40B4-BE49-F238E27FC236}">
                  <a16:creationId xmlns:a16="http://schemas.microsoft.com/office/drawing/2014/main" id="{5C2A124E-1D1B-4023-8BFC-19209FED2145}"/>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1190" name="Freeform 23">
              <a:extLst>
                <a:ext uri="{FF2B5EF4-FFF2-40B4-BE49-F238E27FC236}">
                  <a16:creationId xmlns:a16="http://schemas.microsoft.com/office/drawing/2014/main" id="{C3D9FDAF-C865-4C2D-AFE1-1794E6645D91}"/>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1" name="Freeform 24">
              <a:extLst>
                <a:ext uri="{FF2B5EF4-FFF2-40B4-BE49-F238E27FC236}">
                  <a16:creationId xmlns:a16="http://schemas.microsoft.com/office/drawing/2014/main" id="{FA12C212-706F-48A4-83CB-99854FC2DF66}"/>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2" name="Freeform 25">
              <a:extLst>
                <a:ext uri="{FF2B5EF4-FFF2-40B4-BE49-F238E27FC236}">
                  <a16:creationId xmlns:a16="http://schemas.microsoft.com/office/drawing/2014/main" id="{803EBD84-BDDC-4B5F-B2F0-6933FC60AE7B}"/>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1193" name="Freeform 26">
              <a:extLst>
                <a:ext uri="{FF2B5EF4-FFF2-40B4-BE49-F238E27FC236}">
                  <a16:creationId xmlns:a16="http://schemas.microsoft.com/office/drawing/2014/main" id="{B55E0282-67A7-4847-A5BA-57BACA5F2713}"/>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91142" name="Oval 27">
            <a:extLst>
              <a:ext uri="{FF2B5EF4-FFF2-40B4-BE49-F238E27FC236}">
                <a16:creationId xmlns:a16="http://schemas.microsoft.com/office/drawing/2014/main" id="{858D7CFD-DBED-402E-B8ED-50A71439CDA8}"/>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43" name="Text Box 28">
            <a:extLst>
              <a:ext uri="{FF2B5EF4-FFF2-40B4-BE49-F238E27FC236}">
                <a16:creationId xmlns:a16="http://schemas.microsoft.com/office/drawing/2014/main" id="{09E3B7BE-A6A5-42C9-81C3-9D8B2D65BF20}"/>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91144" name="Text Box 29">
            <a:extLst>
              <a:ext uri="{FF2B5EF4-FFF2-40B4-BE49-F238E27FC236}">
                <a16:creationId xmlns:a16="http://schemas.microsoft.com/office/drawing/2014/main" id="{3019F692-FAD5-49F0-ACAA-3CEEAD62C136}"/>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91145" name="Group 30">
            <a:extLst>
              <a:ext uri="{FF2B5EF4-FFF2-40B4-BE49-F238E27FC236}">
                <a16:creationId xmlns:a16="http://schemas.microsoft.com/office/drawing/2014/main" id="{3373BDBD-23F3-42AF-A445-30DB6D15FF13}"/>
              </a:ext>
            </a:extLst>
          </p:cNvPr>
          <p:cNvGrpSpPr>
            <a:grpSpLocks/>
          </p:cNvGrpSpPr>
          <p:nvPr/>
        </p:nvGrpSpPr>
        <p:grpSpPr bwMode="auto">
          <a:xfrm>
            <a:off x="3429000" y="2057400"/>
            <a:ext cx="1905000" cy="1714500"/>
            <a:chOff x="1728" y="1008"/>
            <a:chExt cx="1968" cy="2376"/>
          </a:xfrm>
        </p:grpSpPr>
        <p:sp>
          <p:nvSpPr>
            <p:cNvPr id="91180" name="AutoShape 31">
              <a:extLst>
                <a:ext uri="{FF2B5EF4-FFF2-40B4-BE49-F238E27FC236}">
                  <a16:creationId xmlns:a16="http://schemas.microsoft.com/office/drawing/2014/main" id="{4AB8FCBD-F34C-4DEF-A0FA-0930CF30EB4D}"/>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1181" name="Freeform 32">
              <a:extLst>
                <a:ext uri="{FF2B5EF4-FFF2-40B4-BE49-F238E27FC236}">
                  <a16:creationId xmlns:a16="http://schemas.microsoft.com/office/drawing/2014/main" id="{7DDDA379-1B99-408C-A637-CD7FE40CF0D2}"/>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1182" name="Freeform 33">
              <a:extLst>
                <a:ext uri="{FF2B5EF4-FFF2-40B4-BE49-F238E27FC236}">
                  <a16:creationId xmlns:a16="http://schemas.microsoft.com/office/drawing/2014/main" id="{DF845971-5B2F-4DCF-85E5-5E1C20393B80}"/>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1146" name="Group 34">
            <a:extLst>
              <a:ext uri="{FF2B5EF4-FFF2-40B4-BE49-F238E27FC236}">
                <a16:creationId xmlns:a16="http://schemas.microsoft.com/office/drawing/2014/main" id="{70ECD1FA-A9DB-4A83-9438-802192D0070A}"/>
              </a:ext>
            </a:extLst>
          </p:cNvPr>
          <p:cNvGrpSpPr>
            <a:grpSpLocks/>
          </p:cNvGrpSpPr>
          <p:nvPr/>
        </p:nvGrpSpPr>
        <p:grpSpPr bwMode="auto">
          <a:xfrm>
            <a:off x="6553200" y="4191000"/>
            <a:ext cx="1905000" cy="1714500"/>
            <a:chOff x="1728" y="1008"/>
            <a:chExt cx="1968" cy="2376"/>
          </a:xfrm>
        </p:grpSpPr>
        <p:sp>
          <p:nvSpPr>
            <p:cNvPr id="91177" name="AutoShape 35">
              <a:extLst>
                <a:ext uri="{FF2B5EF4-FFF2-40B4-BE49-F238E27FC236}">
                  <a16:creationId xmlns:a16="http://schemas.microsoft.com/office/drawing/2014/main" id="{CB46955F-00CC-4B4A-9496-C9EBEE574A7A}"/>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1178" name="Freeform 36">
              <a:extLst>
                <a:ext uri="{FF2B5EF4-FFF2-40B4-BE49-F238E27FC236}">
                  <a16:creationId xmlns:a16="http://schemas.microsoft.com/office/drawing/2014/main" id="{9262ECF3-B7F3-4118-AC2C-4628060F4816}"/>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1179" name="Freeform 37">
              <a:extLst>
                <a:ext uri="{FF2B5EF4-FFF2-40B4-BE49-F238E27FC236}">
                  <a16:creationId xmlns:a16="http://schemas.microsoft.com/office/drawing/2014/main" id="{FA531756-A8D6-42BE-982C-B38D70B1230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1147" name="Group 38">
            <a:extLst>
              <a:ext uri="{FF2B5EF4-FFF2-40B4-BE49-F238E27FC236}">
                <a16:creationId xmlns:a16="http://schemas.microsoft.com/office/drawing/2014/main" id="{A10C0723-2AD7-4145-85D9-3AD156EE8202}"/>
              </a:ext>
            </a:extLst>
          </p:cNvPr>
          <p:cNvGrpSpPr>
            <a:grpSpLocks/>
          </p:cNvGrpSpPr>
          <p:nvPr/>
        </p:nvGrpSpPr>
        <p:grpSpPr bwMode="auto">
          <a:xfrm>
            <a:off x="609600" y="4114800"/>
            <a:ext cx="1905000" cy="1714500"/>
            <a:chOff x="1728" y="1008"/>
            <a:chExt cx="1968" cy="2376"/>
          </a:xfrm>
        </p:grpSpPr>
        <p:sp>
          <p:nvSpPr>
            <p:cNvPr id="91174" name="AutoShape 39">
              <a:extLst>
                <a:ext uri="{FF2B5EF4-FFF2-40B4-BE49-F238E27FC236}">
                  <a16:creationId xmlns:a16="http://schemas.microsoft.com/office/drawing/2014/main" id="{1643C002-A475-408E-8265-D2978B40D417}"/>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1175" name="Freeform 40">
              <a:extLst>
                <a:ext uri="{FF2B5EF4-FFF2-40B4-BE49-F238E27FC236}">
                  <a16:creationId xmlns:a16="http://schemas.microsoft.com/office/drawing/2014/main" id="{3B8CF3FE-7E4A-4987-8DCE-C3942B72AF5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1176" name="Freeform 41">
              <a:extLst>
                <a:ext uri="{FF2B5EF4-FFF2-40B4-BE49-F238E27FC236}">
                  <a16:creationId xmlns:a16="http://schemas.microsoft.com/office/drawing/2014/main" id="{CB5B40B2-5471-45DB-8B77-D5B67E973766}"/>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1148" name="Group 42">
            <a:extLst>
              <a:ext uri="{FF2B5EF4-FFF2-40B4-BE49-F238E27FC236}">
                <a16:creationId xmlns:a16="http://schemas.microsoft.com/office/drawing/2014/main" id="{D4EF76CB-7968-42B5-ADB0-F27BA5E0B909}"/>
              </a:ext>
            </a:extLst>
          </p:cNvPr>
          <p:cNvGrpSpPr>
            <a:grpSpLocks/>
          </p:cNvGrpSpPr>
          <p:nvPr/>
        </p:nvGrpSpPr>
        <p:grpSpPr bwMode="auto">
          <a:xfrm rot="-5609048">
            <a:off x="537368" y="2894807"/>
            <a:ext cx="684213" cy="990600"/>
            <a:chOff x="338" y="1824"/>
            <a:chExt cx="431" cy="624"/>
          </a:xfrm>
        </p:grpSpPr>
        <p:sp>
          <p:nvSpPr>
            <p:cNvPr id="91168" name="Oval 43">
              <a:extLst>
                <a:ext uri="{FF2B5EF4-FFF2-40B4-BE49-F238E27FC236}">
                  <a16:creationId xmlns:a16="http://schemas.microsoft.com/office/drawing/2014/main" id="{BBF6CDCD-6226-4651-AE46-CFDBF1BFF8BF}"/>
                </a:ext>
              </a:extLst>
            </p:cNvPr>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69" name="Rectangle 44">
              <a:extLst>
                <a:ext uri="{FF2B5EF4-FFF2-40B4-BE49-F238E27FC236}">
                  <a16:creationId xmlns:a16="http://schemas.microsoft.com/office/drawing/2014/main" id="{4E7D14FA-6EAA-40F9-890E-224DA687DF82}"/>
                </a:ext>
              </a:extLst>
            </p:cNvPr>
            <p:cNvSpPr>
              <a:spLocks noChangeArrowheads="1"/>
            </p:cNvSpPr>
            <p:nvPr/>
          </p:nvSpPr>
          <p:spPr bwMode="auto">
            <a:xfrm>
              <a:off x="338" y="1905"/>
              <a:ext cx="431" cy="462"/>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70" name="Oval 45">
              <a:extLst>
                <a:ext uri="{FF2B5EF4-FFF2-40B4-BE49-F238E27FC236}">
                  <a16:creationId xmlns:a16="http://schemas.microsoft.com/office/drawing/2014/main" id="{90CE686D-C6B2-4137-AC48-86FD234131B2}"/>
                </a:ext>
              </a:extLst>
            </p:cNvPr>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71" name="Line 46">
              <a:extLst>
                <a:ext uri="{FF2B5EF4-FFF2-40B4-BE49-F238E27FC236}">
                  <a16:creationId xmlns:a16="http://schemas.microsoft.com/office/drawing/2014/main" id="{1FA8E0BB-85B2-40B7-B866-2ABA28B3681E}"/>
                </a:ext>
              </a:extLst>
            </p:cNvPr>
            <p:cNvSpPr>
              <a:spLocks noChangeShapeType="1"/>
            </p:cNvSpPr>
            <p:nvPr/>
          </p:nvSpPr>
          <p:spPr bwMode="auto">
            <a:xfrm>
              <a:off x="338" y="1905"/>
              <a:ext cx="0" cy="4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72" name="Line 47">
              <a:extLst>
                <a:ext uri="{FF2B5EF4-FFF2-40B4-BE49-F238E27FC236}">
                  <a16:creationId xmlns:a16="http://schemas.microsoft.com/office/drawing/2014/main" id="{EB77C3EC-FE82-479A-9AD1-4836119F06A3}"/>
                </a:ext>
              </a:extLst>
            </p:cNvPr>
            <p:cNvSpPr>
              <a:spLocks noChangeShapeType="1"/>
            </p:cNvSpPr>
            <p:nvPr/>
          </p:nvSpPr>
          <p:spPr bwMode="auto">
            <a:xfrm>
              <a:off x="769" y="1933"/>
              <a:ext cx="0" cy="4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1173" name="Text Box 48">
              <a:extLst>
                <a:ext uri="{FF2B5EF4-FFF2-40B4-BE49-F238E27FC236}">
                  <a16:creationId xmlns:a16="http://schemas.microsoft.com/office/drawing/2014/main" id="{A46F3020-782E-4539-95A1-9292712F4DE0}"/>
                </a:ext>
              </a:extLst>
            </p:cNvPr>
            <p:cNvSpPr txBox="1">
              <a:spLocks noChangeArrowheads="1"/>
            </p:cNvSpPr>
            <p:nvPr/>
          </p:nvSpPr>
          <p:spPr bwMode="auto">
            <a:xfrm rot="-5400000">
              <a:off x="355" y="2119"/>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grpSp>
        <p:nvGrpSpPr>
          <p:cNvPr id="91149" name="Group 49">
            <a:extLst>
              <a:ext uri="{FF2B5EF4-FFF2-40B4-BE49-F238E27FC236}">
                <a16:creationId xmlns:a16="http://schemas.microsoft.com/office/drawing/2014/main" id="{21909184-2FF5-426E-B4FF-481129511827}"/>
              </a:ext>
            </a:extLst>
          </p:cNvPr>
          <p:cNvGrpSpPr>
            <a:grpSpLocks/>
          </p:cNvGrpSpPr>
          <p:nvPr/>
        </p:nvGrpSpPr>
        <p:grpSpPr bwMode="auto">
          <a:xfrm>
            <a:off x="307975" y="3276600"/>
            <a:ext cx="1368425" cy="461963"/>
            <a:chOff x="1328" y="2400"/>
            <a:chExt cx="1454" cy="491"/>
          </a:xfrm>
        </p:grpSpPr>
        <p:sp>
          <p:nvSpPr>
            <p:cNvPr id="91166" name="Freeform 50">
              <a:extLst>
                <a:ext uri="{FF2B5EF4-FFF2-40B4-BE49-F238E27FC236}">
                  <a16:creationId xmlns:a16="http://schemas.microsoft.com/office/drawing/2014/main" id="{D4FD0D0E-0C43-4467-8D9C-41D2F2D89909}"/>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67" name="Freeform 51">
              <a:extLst>
                <a:ext uri="{FF2B5EF4-FFF2-40B4-BE49-F238E27FC236}">
                  <a16:creationId xmlns:a16="http://schemas.microsoft.com/office/drawing/2014/main" id="{F561DB7E-E20F-43C5-8006-F0B01247F47E}"/>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1150" name="Freeform 52">
            <a:extLst>
              <a:ext uri="{FF2B5EF4-FFF2-40B4-BE49-F238E27FC236}">
                <a16:creationId xmlns:a16="http://schemas.microsoft.com/office/drawing/2014/main" id="{064CA420-0A6C-48EF-87DA-D389B1538358}"/>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1" name="Freeform 53">
            <a:extLst>
              <a:ext uri="{FF2B5EF4-FFF2-40B4-BE49-F238E27FC236}">
                <a16:creationId xmlns:a16="http://schemas.microsoft.com/office/drawing/2014/main" id="{2315EF67-3BD1-4E98-9386-FEE2CF514795}"/>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1152" name="Freeform 54">
            <a:extLst>
              <a:ext uri="{FF2B5EF4-FFF2-40B4-BE49-F238E27FC236}">
                <a16:creationId xmlns:a16="http://schemas.microsoft.com/office/drawing/2014/main" id="{C22C46F2-1359-44B3-9641-0D93CBCE46BF}"/>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1153" name="Group 55">
            <a:extLst>
              <a:ext uri="{FF2B5EF4-FFF2-40B4-BE49-F238E27FC236}">
                <a16:creationId xmlns:a16="http://schemas.microsoft.com/office/drawing/2014/main" id="{6BDD1231-1D25-4FD4-B115-1CFE889FF685}"/>
              </a:ext>
            </a:extLst>
          </p:cNvPr>
          <p:cNvGrpSpPr>
            <a:grpSpLocks/>
          </p:cNvGrpSpPr>
          <p:nvPr/>
        </p:nvGrpSpPr>
        <p:grpSpPr bwMode="auto">
          <a:xfrm>
            <a:off x="4953000" y="4419600"/>
            <a:ext cx="1447800" cy="685800"/>
            <a:chOff x="576" y="432"/>
            <a:chExt cx="912" cy="432"/>
          </a:xfrm>
        </p:grpSpPr>
        <p:sp>
          <p:nvSpPr>
            <p:cNvPr id="91163" name="Oval 56">
              <a:extLst>
                <a:ext uri="{FF2B5EF4-FFF2-40B4-BE49-F238E27FC236}">
                  <a16:creationId xmlns:a16="http://schemas.microsoft.com/office/drawing/2014/main" id="{90839BFD-3A88-419D-9B38-B89098034F4E}"/>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64" name="AutoShape 57">
              <a:extLst>
                <a:ext uri="{FF2B5EF4-FFF2-40B4-BE49-F238E27FC236}">
                  <a16:creationId xmlns:a16="http://schemas.microsoft.com/office/drawing/2014/main" id="{C7EAF41B-DD41-4B80-AEE9-2829873EBEA3}"/>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65" name="Oval 58">
              <a:extLst>
                <a:ext uri="{FF2B5EF4-FFF2-40B4-BE49-F238E27FC236}">
                  <a16:creationId xmlns:a16="http://schemas.microsoft.com/office/drawing/2014/main" id="{347728B7-DE3F-4FA6-8235-45BFC2497403}"/>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1154" name="Group 59">
            <a:extLst>
              <a:ext uri="{FF2B5EF4-FFF2-40B4-BE49-F238E27FC236}">
                <a16:creationId xmlns:a16="http://schemas.microsoft.com/office/drawing/2014/main" id="{5AF9A0A9-8C64-41D2-A135-87F1C9E95673}"/>
              </a:ext>
            </a:extLst>
          </p:cNvPr>
          <p:cNvGrpSpPr>
            <a:grpSpLocks/>
          </p:cNvGrpSpPr>
          <p:nvPr/>
        </p:nvGrpSpPr>
        <p:grpSpPr bwMode="auto">
          <a:xfrm>
            <a:off x="3733800" y="3886200"/>
            <a:ext cx="1447800" cy="685800"/>
            <a:chOff x="576" y="432"/>
            <a:chExt cx="912" cy="432"/>
          </a:xfrm>
        </p:grpSpPr>
        <p:sp>
          <p:nvSpPr>
            <p:cNvPr id="91160" name="Oval 60">
              <a:extLst>
                <a:ext uri="{FF2B5EF4-FFF2-40B4-BE49-F238E27FC236}">
                  <a16:creationId xmlns:a16="http://schemas.microsoft.com/office/drawing/2014/main" id="{AADF9237-01B4-490C-BC5A-830683D9EA81}"/>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61" name="AutoShape 61">
              <a:extLst>
                <a:ext uri="{FF2B5EF4-FFF2-40B4-BE49-F238E27FC236}">
                  <a16:creationId xmlns:a16="http://schemas.microsoft.com/office/drawing/2014/main" id="{4D56D7B5-7C9B-491C-8ED5-4A8D512664F1}"/>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62" name="Oval 62">
              <a:extLst>
                <a:ext uri="{FF2B5EF4-FFF2-40B4-BE49-F238E27FC236}">
                  <a16:creationId xmlns:a16="http://schemas.microsoft.com/office/drawing/2014/main" id="{D4EBD595-4985-4E57-8B8F-0CEC3478607D}"/>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1155" name="Group 63">
            <a:extLst>
              <a:ext uri="{FF2B5EF4-FFF2-40B4-BE49-F238E27FC236}">
                <a16:creationId xmlns:a16="http://schemas.microsoft.com/office/drawing/2014/main" id="{43149FA6-6100-41F7-8D0A-A60E13A8C2E7}"/>
              </a:ext>
            </a:extLst>
          </p:cNvPr>
          <p:cNvGrpSpPr>
            <a:grpSpLocks/>
          </p:cNvGrpSpPr>
          <p:nvPr/>
        </p:nvGrpSpPr>
        <p:grpSpPr bwMode="auto">
          <a:xfrm>
            <a:off x="2362200" y="4495800"/>
            <a:ext cx="1447800" cy="685800"/>
            <a:chOff x="576" y="432"/>
            <a:chExt cx="912" cy="432"/>
          </a:xfrm>
        </p:grpSpPr>
        <p:sp>
          <p:nvSpPr>
            <p:cNvPr id="91157" name="Oval 64">
              <a:extLst>
                <a:ext uri="{FF2B5EF4-FFF2-40B4-BE49-F238E27FC236}">
                  <a16:creationId xmlns:a16="http://schemas.microsoft.com/office/drawing/2014/main" id="{33AFD276-30AA-49CA-B53E-033606645688}"/>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58" name="AutoShape 65">
              <a:extLst>
                <a:ext uri="{FF2B5EF4-FFF2-40B4-BE49-F238E27FC236}">
                  <a16:creationId xmlns:a16="http://schemas.microsoft.com/office/drawing/2014/main" id="{554B5E6C-9F1A-48C6-951F-BB3306BEF31F}"/>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1159" name="Oval 66">
              <a:extLst>
                <a:ext uri="{FF2B5EF4-FFF2-40B4-BE49-F238E27FC236}">
                  <a16:creationId xmlns:a16="http://schemas.microsoft.com/office/drawing/2014/main" id="{00355BD3-9DC9-4A53-97C9-165A5F81487C}"/>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9" name="Footer Placeholder 1">
            <a:extLst>
              <a:ext uri="{FF2B5EF4-FFF2-40B4-BE49-F238E27FC236}">
                <a16:creationId xmlns:a16="http://schemas.microsoft.com/office/drawing/2014/main" id="{92F9EED8-07F1-4C71-8A19-CB13A259B4A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3">
            <a:extLst>
              <a:ext uri="{FF2B5EF4-FFF2-40B4-BE49-F238E27FC236}">
                <a16:creationId xmlns:a16="http://schemas.microsoft.com/office/drawing/2014/main" id="{082421B2-0143-4C1F-A439-7DF5906737CA}"/>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8EAAD60A-787B-4407-9B4C-0888A1E45634}" type="slidenum">
              <a:rPr lang="ar-SA" altLang="zh-CN" sz="1400">
                <a:latin typeface="Comic Sans MS" panose="030F0702030302020204" pitchFamily="66" charset="0"/>
              </a:rPr>
              <a:pPr algn="r"/>
              <a:t>85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2163" name="Rectangle 2">
            <a:extLst>
              <a:ext uri="{FF2B5EF4-FFF2-40B4-BE49-F238E27FC236}">
                <a16:creationId xmlns:a16="http://schemas.microsoft.com/office/drawing/2014/main" id="{DCA0FB72-F639-4EB3-A59C-ABF869794492}"/>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Alice Releases Pets</a:t>
            </a:r>
          </a:p>
        </p:txBody>
      </p:sp>
      <p:grpSp>
        <p:nvGrpSpPr>
          <p:cNvPr id="92164" name="Group 3">
            <a:extLst>
              <a:ext uri="{FF2B5EF4-FFF2-40B4-BE49-F238E27FC236}">
                <a16:creationId xmlns:a16="http://schemas.microsoft.com/office/drawing/2014/main" id="{BB917F52-C764-48A8-B16F-3241120AD26A}"/>
              </a:ext>
            </a:extLst>
          </p:cNvPr>
          <p:cNvGrpSpPr>
            <a:grpSpLocks/>
          </p:cNvGrpSpPr>
          <p:nvPr/>
        </p:nvGrpSpPr>
        <p:grpSpPr bwMode="auto">
          <a:xfrm>
            <a:off x="609600" y="1885950"/>
            <a:ext cx="1447800" cy="1295400"/>
            <a:chOff x="864" y="1968"/>
            <a:chExt cx="912" cy="816"/>
          </a:xfrm>
        </p:grpSpPr>
        <p:sp>
          <p:nvSpPr>
            <p:cNvPr id="92240" name="Freeform 4">
              <a:extLst>
                <a:ext uri="{FF2B5EF4-FFF2-40B4-BE49-F238E27FC236}">
                  <a16:creationId xmlns:a16="http://schemas.microsoft.com/office/drawing/2014/main" id="{57A7EC7D-2787-43F4-84C2-B0DE43E38C7F}"/>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1" name="Freeform 5">
              <a:extLst>
                <a:ext uri="{FF2B5EF4-FFF2-40B4-BE49-F238E27FC236}">
                  <a16:creationId xmlns:a16="http://schemas.microsoft.com/office/drawing/2014/main" id="{C4EE60E0-506B-47D4-B093-EFABC003F0BB}"/>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2" name="Freeform 6">
              <a:extLst>
                <a:ext uri="{FF2B5EF4-FFF2-40B4-BE49-F238E27FC236}">
                  <a16:creationId xmlns:a16="http://schemas.microsoft.com/office/drawing/2014/main" id="{FC324FF2-8096-43D1-A9D5-A6C8F080E484}"/>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3" name="Freeform 7">
              <a:extLst>
                <a:ext uri="{FF2B5EF4-FFF2-40B4-BE49-F238E27FC236}">
                  <a16:creationId xmlns:a16="http://schemas.microsoft.com/office/drawing/2014/main" id="{83DE62AD-657A-45FD-B35D-CED1C3C2F021}"/>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4" name="Freeform 8">
              <a:extLst>
                <a:ext uri="{FF2B5EF4-FFF2-40B4-BE49-F238E27FC236}">
                  <a16:creationId xmlns:a16="http://schemas.microsoft.com/office/drawing/2014/main" id="{0938C524-B7F9-4AE5-824F-6F8605F0E98F}"/>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2245" name="Freeform 9">
              <a:extLst>
                <a:ext uri="{FF2B5EF4-FFF2-40B4-BE49-F238E27FC236}">
                  <a16:creationId xmlns:a16="http://schemas.microsoft.com/office/drawing/2014/main" id="{72A521CF-76E7-46FA-90D5-1BCBBE5D7973}"/>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2246" name="Freeform 10">
              <a:extLst>
                <a:ext uri="{FF2B5EF4-FFF2-40B4-BE49-F238E27FC236}">
                  <a16:creationId xmlns:a16="http://schemas.microsoft.com/office/drawing/2014/main" id="{401310E3-EAE3-48A0-B899-AD29C6413DA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2247" name="Freeform 11">
              <a:extLst>
                <a:ext uri="{FF2B5EF4-FFF2-40B4-BE49-F238E27FC236}">
                  <a16:creationId xmlns:a16="http://schemas.microsoft.com/office/drawing/2014/main" id="{A6898203-CC02-4F4E-8E56-C4154302862A}"/>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8" name="Freeform 12">
              <a:extLst>
                <a:ext uri="{FF2B5EF4-FFF2-40B4-BE49-F238E27FC236}">
                  <a16:creationId xmlns:a16="http://schemas.microsoft.com/office/drawing/2014/main" id="{F83322EF-3055-43A8-8DDE-5752064DE5A0}"/>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49" name="Freeform 13">
              <a:extLst>
                <a:ext uri="{FF2B5EF4-FFF2-40B4-BE49-F238E27FC236}">
                  <a16:creationId xmlns:a16="http://schemas.microsoft.com/office/drawing/2014/main" id="{BFD34D2C-DDC6-4B72-9981-04CEA4D4B612}"/>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50" name="Freeform 14">
              <a:extLst>
                <a:ext uri="{FF2B5EF4-FFF2-40B4-BE49-F238E27FC236}">
                  <a16:creationId xmlns:a16="http://schemas.microsoft.com/office/drawing/2014/main" id="{6214C8D5-1152-4075-AE17-D0A070C6C0EF}"/>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2165" name="Group 15">
            <a:extLst>
              <a:ext uri="{FF2B5EF4-FFF2-40B4-BE49-F238E27FC236}">
                <a16:creationId xmlns:a16="http://schemas.microsoft.com/office/drawing/2014/main" id="{F8BA7615-2049-47D5-8FDC-EB2C7B265D3E}"/>
              </a:ext>
            </a:extLst>
          </p:cNvPr>
          <p:cNvGrpSpPr>
            <a:grpSpLocks/>
          </p:cNvGrpSpPr>
          <p:nvPr/>
        </p:nvGrpSpPr>
        <p:grpSpPr bwMode="auto">
          <a:xfrm flipH="1">
            <a:off x="7467600" y="1885950"/>
            <a:ext cx="1447800" cy="1295400"/>
            <a:chOff x="2832" y="2064"/>
            <a:chExt cx="912" cy="816"/>
          </a:xfrm>
        </p:grpSpPr>
        <p:sp>
          <p:nvSpPr>
            <p:cNvPr id="92229" name="Freeform 16">
              <a:extLst>
                <a:ext uri="{FF2B5EF4-FFF2-40B4-BE49-F238E27FC236}">
                  <a16:creationId xmlns:a16="http://schemas.microsoft.com/office/drawing/2014/main" id="{7AD4142C-2A13-4B24-8AFC-A6797419500D}"/>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0" name="Freeform 17">
              <a:extLst>
                <a:ext uri="{FF2B5EF4-FFF2-40B4-BE49-F238E27FC236}">
                  <a16:creationId xmlns:a16="http://schemas.microsoft.com/office/drawing/2014/main" id="{361E4A6B-4504-49C5-B676-6AF2F8239E90}"/>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1" name="Freeform 18">
              <a:extLst>
                <a:ext uri="{FF2B5EF4-FFF2-40B4-BE49-F238E27FC236}">
                  <a16:creationId xmlns:a16="http://schemas.microsoft.com/office/drawing/2014/main" id="{2A06760D-ED87-4C31-9B4B-FB093608C83A}"/>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2" name="Freeform 19">
              <a:extLst>
                <a:ext uri="{FF2B5EF4-FFF2-40B4-BE49-F238E27FC236}">
                  <a16:creationId xmlns:a16="http://schemas.microsoft.com/office/drawing/2014/main" id="{58D3F1E0-AD0E-439C-8854-DD87F03915B0}"/>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3" name="Freeform 20">
              <a:extLst>
                <a:ext uri="{FF2B5EF4-FFF2-40B4-BE49-F238E27FC236}">
                  <a16:creationId xmlns:a16="http://schemas.microsoft.com/office/drawing/2014/main" id="{D5C8B383-EC4C-4D07-A272-09C1A1823B92}"/>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234" name="Freeform 21">
              <a:extLst>
                <a:ext uri="{FF2B5EF4-FFF2-40B4-BE49-F238E27FC236}">
                  <a16:creationId xmlns:a16="http://schemas.microsoft.com/office/drawing/2014/main" id="{FC49A7AA-3DF0-44B0-B8D1-0F811146E42C}"/>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235" name="Freeform 22">
              <a:extLst>
                <a:ext uri="{FF2B5EF4-FFF2-40B4-BE49-F238E27FC236}">
                  <a16:creationId xmlns:a16="http://schemas.microsoft.com/office/drawing/2014/main" id="{413549A2-48ED-47AE-8A8D-AFD4EC056732}"/>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236" name="Freeform 23">
              <a:extLst>
                <a:ext uri="{FF2B5EF4-FFF2-40B4-BE49-F238E27FC236}">
                  <a16:creationId xmlns:a16="http://schemas.microsoft.com/office/drawing/2014/main" id="{D4C34223-ED3B-45E5-B3DC-6155C78433EF}"/>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7" name="Freeform 24">
              <a:extLst>
                <a:ext uri="{FF2B5EF4-FFF2-40B4-BE49-F238E27FC236}">
                  <a16:creationId xmlns:a16="http://schemas.microsoft.com/office/drawing/2014/main" id="{CE2A0E9B-0488-4855-9038-976CDA49D7F7}"/>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8" name="Freeform 25">
              <a:extLst>
                <a:ext uri="{FF2B5EF4-FFF2-40B4-BE49-F238E27FC236}">
                  <a16:creationId xmlns:a16="http://schemas.microsoft.com/office/drawing/2014/main" id="{ACCE3465-F52F-40DE-A327-2574ABB24543}"/>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2239" name="Freeform 26">
              <a:extLst>
                <a:ext uri="{FF2B5EF4-FFF2-40B4-BE49-F238E27FC236}">
                  <a16:creationId xmlns:a16="http://schemas.microsoft.com/office/drawing/2014/main" id="{2D3B14CA-FE7B-400C-BD21-933D5802094E}"/>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92166" name="Oval 27">
            <a:extLst>
              <a:ext uri="{FF2B5EF4-FFF2-40B4-BE49-F238E27FC236}">
                <a16:creationId xmlns:a16="http://schemas.microsoft.com/office/drawing/2014/main" id="{0298F74C-B888-4EEE-9465-BCA9E7BD2248}"/>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67" name="Text Box 28">
            <a:extLst>
              <a:ext uri="{FF2B5EF4-FFF2-40B4-BE49-F238E27FC236}">
                <a16:creationId xmlns:a16="http://schemas.microsoft.com/office/drawing/2014/main" id="{33C2C7DD-3B53-4260-9296-36097A819F55}"/>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92168" name="Text Box 29">
            <a:extLst>
              <a:ext uri="{FF2B5EF4-FFF2-40B4-BE49-F238E27FC236}">
                <a16:creationId xmlns:a16="http://schemas.microsoft.com/office/drawing/2014/main" id="{F591DFE0-013C-4DD5-B29D-1E7D50D4CEA4}"/>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92169" name="Group 30">
            <a:extLst>
              <a:ext uri="{FF2B5EF4-FFF2-40B4-BE49-F238E27FC236}">
                <a16:creationId xmlns:a16="http://schemas.microsoft.com/office/drawing/2014/main" id="{F10C9324-32BA-4388-82DA-8D4509E297E5}"/>
              </a:ext>
            </a:extLst>
          </p:cNvPr>
          <p:cNvGrpSpPr>
            <a:grpSpLocks/>
          </p:cNvGrpSpPr>
          <p:nvPr/>
        </p:nvGrpSpPr>
        <p:grpSpPr bwMode="auto">
          <a:xfrm>
            <a:off x="3429000" y="2057400"/>
            <a:ext cx="1905000" cy="1714500"/>
            <a:chOff x="1728" y="1008"/>
            <a:chExt cx="1968" cy="2376"/>
          </a:xfrm>
        </p:grpSpPr>
        <p:sp>
          <p:nvSpPr>
            <p:cNvPr id="92226" name="AutoShape 31">
              <a:extLst>
                <a:ext uri="{FF2B5EF4-FFF2-40B4-BE49-F238E27FC236}">
                  <a16:creationId xmlns:a16="http://schemas.microsoft.com/office/drawing/2014/main" id="{47C7CC08-7CF8-4325-8573-06E6F1A7BDD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2227" name="Freeform 32">
              <a:extLst>
                <a:ext uri="{FF2B5EF4-FFF2-40B4-BE49-F238E27FC236}">
                  <a16:creationId xmlns:a16="http://schemas.microsoft.com/office/drawing/2014/main" id="{F86B5FC2-F75D-4BE5-8B9B-6955FBCE4F02}"/>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228" name="Freeform 33">
              <a:extLst>
                <a:ext uri="{FF2B5EF4-FFF2-40B4-BE49-F238E27FC236}">
                  <a16:creationId xmlns:a16="http://schemas.microsoft.com/office/drawing/2014/main" id="{23D026B6-79AD-4091-B953-984138946C6D}"/>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2170" name="Group 34">
            <a:extLst>
              <a:ext uri="{FF2B5EF4-FFF2-40B4-BE49-F238E27FC236}">
                <a16:creationId xmlns:a16="http://schemas.microsoft.com/office/drawing/2014/main" id="{4AD88CFB-6806-42AE-9156-B25663E3747F}"/>
              </a:ext>
            </a:extLst>
          </p:cNvPr>
          <p:cNvGrpSpPr>
            <a:grpSpLocks/>
          </p:cNvGrpSpPr>
          <p:nvPr/>
        </p:nvGrpSpPr>
        <p:grpSpPr bwMode="auto">
          <a:xfrm>
            <a:off x="6553200" y="4191000"/>
            <a:ext cx="1905000" cy="1714500"/>
            <a:chOff x="1728" y="1008"/>
            <a:chExt cx="1968" cy="2376"/>
          </a:xfrm>
        </p:grpSpPr>
        <p:sp>
          <p:nvSpPr>
            <p:cNvPr id="92223" name="AutoShape 35">
              <a:extLst>
                <a:ext uri="{FF2B5EF4-FFF2-40B4-BE49-F238E27FC236}">
                  <a16:creationId xmlns:a16="http://schemas.microsoft.com/office/drawing/2014/main" id="{C7DC09AA-FFF9-42C9-8354-3A18D31E37E5}"/>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2224" name="Freeform 36">
              <a:extLst>
                <a:ext uri="{FF2B5EF4-FFF2-40B4-BE49-F238E27FC236}">
                  <a16:creationId xmlns:a16="http://schemas.microsoft.com/office/drawing/2014/main" id="{069C343E-8FEA-4C46-81BF-529AD40FC290}"/>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225" name="Freeform 37">
              <a:extLst>
                <a:ext uri="{FF2B5EF4-FFF2-40B4-BE49-F238E27FC236}">
                  <a16:creationId xmlns:a16="http://schemas.microsoft.com/office/drawing/2014/main" id="{195FEE7F-23DE-4910-BD3C-804A698116C8}"/>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2171" name="Group 38">
            <a:extLst>
              <a:ext uri="{FF2B5EF4-FFF2-40B4-BE49-F238E27FC236}">
                <a16:creationId xmlns:a16="http://schemas.microsoft.com/office/drawing/2014/main" id="{5A69260E-732E-43E1-B237-8A4EDA8DE950}"/>
              </a:ext>
            </a:extLst>
          </p:cNvPr>
          <p:cNvGrpSpPr>
            <a:grpSpLocks/>
          </p:cNvGrpSpPr>
          <p:nvPr/>
        </p:nvGrpSpPr>
        <p:grpSpPr bwMode="auto">
          <a:xfrm>
            <a:off x="609600" y="4114800"/>
            <a:ext cx="1905000" cy="1714500"/>
            <a:chOff x="1728" y="1008"/>
            <a:chExt cx="1968" cy="2376"/>
          </a:xfrm>
        </p:grpSpPr>
        <p:sp>
          <p:nvSpPr>
            <p:cNvPr id="92220" name="AutoShape 39">
              <a:extLst>
                <a:ext uri="{FF2B5EF4-FFF2-40B4-BE49-F238E27FC236}">
                  <a16:creationId xmlns:a16="http://schemas.microsoft.com/office/drawing/2014/main" id="{F2605BF2-860F-49BA-AA44-BCF67940E47B}"/>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2221" name="Freeform 40">
              <a:extLst>
                <a:ext uri="{FF2B5EF4-FFF2-40B4-BE49-F238E27FC236}">
                  <a16:creationId xmlns:a16="http://schemas.microsoft.com/office/drawing/2014/main" id="{CE250BDD-AEEC-4C9A-BE96-A09760F123DB}"/>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2222" name="Freeform 41">
              <a:extLst>
                <a:ext uri="{FF2B5EF4-FFF2-40B4-BE49-F238E27FC236}">
                  <a16:creationId xmlns:a16="http://schemas.microsoft.com/office/drawing/2014/main" id="{237C9F38-D10D-4FEF-8286-86805210C37C}"/>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2172" name="Group 42">
            <a:extLst>
              <a:ext uri="{FF2B5EF4-FFF2-40B4-BE49-F238E27FC236}">
                <a16:creationId xmlns:a16="http://schemas.microsoft.com/office/drawing/2014/main" id="{9744B2C9-6081-44DB-B886-7E4AB9363E84}"/>
              </a:ext>
            </a:extLst>
          </p:cNvPr>
          <p:cNvGrpSpPr>
            <a:grpSpLocks/>
          </p:cNvGrpSpPr>
          <p:nvPr/>
        </p:nvGrpSpPr>
        <p:grpSpPr bwMode="auto">
          <a:xfrm rot="-5609048">
            <a:off x="537368" y="2894807"/>
            <a:ext cx="684213" cy="990600"/>
            <a:chOff x="338" y="1824"/>
            <a:chExt cx="431" cy="624"/>
          </a:xfrm>
        </p:grpSpPr>
        <p:sp>
          <p:nvSpPr>
            <p:cNvPr id="92214" name="Oval 43">
              <a:extLst>
                <a:ext uri="{FF2B5EF4-FFF2-40B4-BE49-F238E27FC236}">
                  <a16:creationId xmlns:a16="http://schemas.microsoft.com/office/drawing/2014/main" id="{BBB9F72F-F6AD-40D9-8BED-B0A30840D20D}"/>
                </a:ext>
              </a:extLst>
            </p:cNvPr>
            <p:cNvSpPr>
              <a:spLocks noChangeArrowheads="1"/>
            </p:cNvSpPr>
            <p:nvPr/>
          </p:nvSpPr>
          <p:spPr bwMode="auto">
            <a:xfrm>
              <a:off x="338" y="2285"/>
              <a:ext cx="431" cy="163"/>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15" name="Rectangle 44">
              <a:extLst>
                <a:ext uri="{FF2B5EF4-FFF2-40B4-BE49-F238E27FC236}">
                  <a16:creationId xmlns:a16="http://schemas.microsoft.com/office/drawing/2014/main" id="{811B4B3D-0F39-4691-8BC8-BB13034B5FE8}"/>
                </a:ext>
              </a:extLst>
            </p:cNvPr>
            <p:cNvSpPr>
              <a:spLocks noChangeArrowheads="1"/>
            </p:cNvSpPr>
            <p:nvPr/>
          </p:nvSpPr>
          <p:spPr bwMode="auto">
            <a:xfrm>
              <a:off x="338" y="1905"/>
              <a:ext cx="431" cy="462"/>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16" name="Oval 45">
              <a:extLst>
                <a:ext uri="{FF2B5EF4-FFF2-40B4-BE49-F238E27FC236}">
                  <a16:creationId xmlns:a16="http://schemas.microsoft.com/office/drawing/2014/main" id="{953B6D4D-8041-4CA9-9039-3FA0B20C0268}"/>
                </a:ext>
              </a:extLst>
            </p:cNvPr>
            <p:cNvSpPr>
              <a:spLocks noChangeArrowheads="1"/>
            </p:cNvSpPr>
            <p:nvPr/>
          </p:nvSpPr>
          <p:spPr bwMode="auto">
            <a:xfrm>
              <a:off x="338" y="1824"/>
              <a:ext cx="431" cy="1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17" name="Line 46">
              <a:extLst>
                <a:ext uri="{FF2B5EF4-FFF2-40B4-BE49-F238E27FC236}">
                  <a16:creationId xmlns:a16="http://schemas.microsoft.com/office/drawing/2014/main" id="{EA063168-A28F-4FAB-BCCE-B450DB4C40BE}"/>
                </a:ext>
              </a:extLst>
            </p:cNvPr>
            <p:cNvSpPr>
              <a:spLocks noChangeShapeType="1"/>
            </p:cNvSpPr>
            <p:nvPr/>
          </p:nvSpPr>
          <p:spPr bwMode="auto">
            <a:xfrm>
              <a:off x="338" y="1905"/>
              <a:ext cx="0" cy="4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8" name="Line 47">
              <a:extLst>
                <a:ext uri="{FF2B5EF4-FFF2-40B4-BE49-F238E27FC236}">
                  <a16:creationId xmlns:a16="http://schemas.microsoft.com/office/drawing/2014/main" id="{181AE1BA-670C-480D-999E-2A7A4EF4CAAE}"/>
                </a:ext>
              </a:extLst>
            </p:cNvPr>
            <p:cNvSpPr>
              <a:spLocks noChangeShapeType="1"/>
            </p:cNvSpPr>
            <p:nvPr/>
          </p:nvSpPr>
          <p:spPr bwMode="auto">
            <a:xfrm>
              <a:off x="769" y="1933"/>
              <a:ext cx="0" cy="461"/>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2219" name="Text Box 48">
              <a:extLst>
                <a:ext uri="{FF2B5EF4-FFF2-40B4-BE49-F238E27FC236}">
                  <a16:creationId xmlns:a16="http://schemas.microsoft.com/office/drawing/2014/main" id="{CF633AC7-DEF4-4573-AE89-D14B25EBB488}"/>
                </a:ext>
              </a:extLst>
            </p:cNvPr>
            <p:cNvSpPr txBox="1">
              <a:spLocks noChangeArrowheads="1"/>
            </p:cNvSpPr>
            <p:nvPr/>
          </p:nvSpPr>
          <p:spPr bwMode="auto">
            <a:xfrm rot="-5400000">
              <a:off x="355" y="2119"/>
              <a:ext cx="408"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grpSp>
        <p:nvGrpSpPr>
          <p:cNvPr id="92173" name="Group 49">
            <a:extLst>
              <a:ext uri="{FF2B5EF4-FFF2-40B4-BE49-F238E27FC236}">
                <a16:creationId xmlns:a16="http://schemas.microsoft.com/office/drawing/2014/main" id="{CDEE66BE-3C9E-441A-92FA-735606FE2241}"/>
              </a:ext>
            </a:extLst>
          </p:cNvPr>
          <p:cNvGrpSpPr>
            <a:grpSpLocks/>
          </p:cNvGrpSpPr>
          <p:nvPr/>
        </p:nvGrpSpPr>
        <p:grpSpPr bwMode="auto">
          <a:xfrm>
            <a:off x="307975" y="3276600"/>
            <a:ext cx="1368425" cy="461963"/>
            <a:chOff x="1328" y="2400"/>
            <a:chExt cx="1454" cy="491"/>
          </a:xfrm>
        </p:grpSpPr>
        <p:sp>
          <p:nvSpPr>
            <p:cNvPr id="92212" name="Freeform 50">
              <a:extLst>
                <a:ext uri="{FF2B5EF4-FFF2-40B4-BE49-F238E27FC236}">
                  <a16:creationId xmlns:a16="http://schemas.microsoft.com/office/drawing/2014/main" id="{36BFAD13-EBFA-4FD7-865C-78D42F2C3B9B}"/>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213" name="Freeform 51">
              <a:extLst>
                <a:ext uri="{FF2B5EF4-FFF2-40B4-BE49-F238E27FC236}">
                  <a16:creationId xmlns:a16="http://schemas.microsoft.com/office/drawing/2014/main" id="{1A821656-EA50-4ED8-91BF-0B641D3C96DC}"/>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2174" name="Freeform 52">
            <a:extLst>
              <a:ext uri="{FF2B5EF4-FFF2-40B4-BE49-F238E27FC236}">
                <a16:creationId xmlns:a16="http://schemas.microsoft.com/office/drawing/2014/main" id="{8FBA5CF0-8A89-4841-A982-EF7996710895}"/>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75" name="Freeform 53">
            <a:extLst>
              <a:ext uri="{FF2B5EF4-FFF2-40B4-BE49-F238E27FC236}">
                <a16:creationId xmlns:a16="http://schemas.microsoft.com/office/drawing/2014/main" id="{059F82C9-46FD-46CD-B612-6F89F415AD86}"/>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2176" name="Freeform 54">
            <a:extLst>
              <a:ext uri="{FF2B5EF4-FFF2-40B4-BE49-F238E27FC236}">
                <a16:creationId xmlns:a16="http://schemas.microsoft.com/office/drawing/2014/main" id="{D6B11A66-2023-4900-981A-46B936018DDA}"/>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nvGrpSpPr>
          <p:cNvPr id="92177" name="Group 55">
            <a:extLst>
              <a:ext uri="{FF2B5EF4-FFF2-40B4-BE49-F238E27FC236}">
                <a16:creationId xmlns:a16="http://schemas.microsoft.com/office/drawing/2014/main" id="{F6362411-E7E0-4BAB-B54A-E0ECA05C3CC6}"/>
              </a:ext>
            </a:extLst>
          </p:cNvPr>
          <p:cNvGrpSpPr>
            <a:grpSpLocks/>
          </p:cNvGrpSpPr>
          <p:nvPr/>
        </p:nvGrpSpPr>
        <p:grpSpPr bwMode="auto">
          <a:xfrm>
            <a:off x="5486400" y="4648200"/>
            <a:ext cx="1447800" cy="685800"/>
            <a:chOff x="576" y="432"/>
            <a:chExt cx="912" cy="432"/>
          </a:xfrm>
        </p:grpSpPr>
        <p:sp>
          <p:nvSpPr>
            <p:cNvPr id="92209" name="Oval 56">
              <a:extLst>
                <a:ext uri="{FF2B5EF4-FFF2-40B4-BE49-F238E27FC236}">
                  <a16:creationId xmlns:a16="http://schemas.microsoft.com/office/drawing/2014/main" id="{505AA2E9-E81F-4875-B465-890129672CEF}"/>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10" name="AutoShape 57">
              <a:extLst>
                <a:ext uri="{FF2B5EF4-FFF2-40B4-BE49-F238E27FC236}">
                  <a16:creationId xmlns:a16="http://schemas.microsoft.com/office/drawing/2014/main" id="{D6F55C35-ECA5-4BD5-9EDD-10F84E32E1F1}"/>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11" name="Oval 58">
              <a:extLst>
                <a:ext uri="{FF2B5EF4-FFF2-40B4-BE49-F238E27FC236}">
                  <a16:creationId xmlns:a16="http://schemas.microsoft.com/office/drawing/2014/main" id="{01643E1A-99DC-43B3-96E2-69888AC91BAD}"/>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2178" name="Group 59">
            <a:extLst>
              <a:ext uri="{FF2B5EF4-FFF2-40B4-BE49-F238E27FC236}">
                <a16:creationId xmlns:a16="http://schemas.microsoft.com/office/drawing/2014/main" id="{0912669B-AADF-41CF-96FB-39CF1CCBD8FB}"/>
              </a:ext>
            </a:extLst>
          </p:cNvPr>
          <p:cNvGrpSpPr>
            <a:grpSpLocks/>
          </p:cNvGrpSpPr>
          <p:nvPr/>
        </p:nvGrpSpPr>
        <p:grpSpPr bwMode="auto">
          <a:xfrm>
            <a:off x="3733800" y="3886200"/>
            <a:ext cx="1447800" cy="685800"/>
            <a:chOff x="576" y="432"/>
            <a:chExt cx="912" cy="432"/>
          </a:xfrm>
        </p:grpSpPr>
        <p:sp>
          <p:nvSpPr>
            <p:cNvPr id="92206" name="Oval 60">
              <a:extLst>
                <a:ext uri="{FF2B5EF4-FFF2-40B4-BE49-F238E27FC236}">
                  <a16:creationId xmlns:a16="http://schemas.microsoft.com/office/drawing/2014/main" id="{6E488D24-62E2-4B87-8B2D-5839F5EA86FC}"/>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07" name="AutoShape 61">
              <a:extLst>
                <a:ext uri="{FF2B5EF4-FFF2-40B4-BE49-F238E27FC236}">
                  <a16:creationId xmlns:a16="http://schemas.microsoft.com/office/drawing/2014/main" id="{5D04015C-DFA4-4BDB-8BA9-5F055FFDFD53}"/>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08" name="Oval 62">
              <a:extLst>
                <a:ext uri="{FF2B5EF4-FFF2-40B4-BE49-F238E27FC236}">
                  <a16:creationId xmlns:a16="http://schemas.microsoft.com/office/drawing/2014/main" id="{03359610-4789-4CDE-936C-4442B16F3852}"/>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2179" name="Group 63">
            <a:extLst>
              <a:ext uri="{FF2B5EF4-FFF2-40B4-BE49-F238E27FC236}">
                <a16:creationId xmlns:a16="http://schemas.microsoft.com/office/drawing/2014/main" id="{AF2D0ED7-1112-4981-A977-94EFAE3526E0}"/>
              </a:ext>
            </a:extLst>
          </p:cNvPr>
          <p:cNvGrpSpPr>
            <a:grpSpLocks/>
          </p:cNvGrpSpPr>
          <p:nvPr/>
        </p:nvGrpSpPr>
        <p:grpSpPr bwMode="auto">
          <a:xfrm>
            <a:off x="2667000" y="3505200"/>
            <a:ext cx="1447800" cy="685800"/>
            <a:chOff x="576" y="432"/>
            <a:chExt cx="912" cy="432"/>
          </a:xfrm>
        </p:grpSpPr>
        <p:sp>
          <p:nvSpPr>
            <p:cNvPr id="92203" name="Oval 64">
              <a:extLst>
                <a:ext uri="{FF2B5EF4-FFF2-40B4-BE49-F238E27FC236}">
                  <a16:creationId xmlns:a16="http://schemas.microsoft.com/office/drawing/2014/main" id="{47BB8FAE-0CE8-4E67-A9E6-8290EB6965E5}"/>
                </a:ext>
              </a:extLst>
            </p:cNvPr>
            <p:cNvSpPr>
              <a:spLocks noChangeArrowheads="1"/>
            </p:cNvSpPr>
            <p:nvPr/>
          </p:nvSpPr>
          <p:spPr bwMode="auto">
            <a:xfrm>
              <a:off x="576" y="480"/>
              <a:ext cx="720" cy="336"/>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04" name="AutoShape 65">
              <a:extLst>
                <a:ext uri="{FF2B5EF4-FFF2-40B4-BE49-F238E27FC236}">
                  <a16:creationId xmlns:a16="http://schemas.microsoft.com/office/drawing/2014/main" id="{BCA96BDC-A958-4876-BC32-AB94D0BFF960}"/>
                </a:ext>
              </a:extLst>
            </p:cNvPr>
            <p:cNvSpPr>
              <a:spLocks noChangeArrowheads="1"/>
            </p:cNvSpPr>
            <p:nvPr/>
          </p:nvSpPr>
          <p:spPr bwMode="auto">
            <a:xfrm>
              <a:off x="1248" y="432"/>
              <a:ext cx="240" cy="432"/>
            </a:xfrm>
            <a:prstGeom prst="moon">
              <a:avLst>
                <a:gd name="adj" fmla="val 50000"/>
              </a:avLst>
            </a:prstGeom>
            <a:solidFill>
              <a:srgbClr val="FF7C8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205" name="Oval 66">
              <a:extLst>
                <a:ext uri="{FF2B5EF4-FFF2-40B4-BE49-F238E27FC236}">
                  <a16:creationId xmlns:a16="http://schemas.microsoft.com/office/drawing/2014/main" id="{59000B0A-17B8-4F86-8E57-CB4FBB224228}"/>
                </a:ext>
              </a:extLst>
            </p:cNvPr>
            <p:cNvSpPr>
              <a:spLocks noChangeArrowheads="1"/>
            </p:cNvSpPr>
            <p:nvPr/>
          </p:nvSpPr>
          <p:spPr bwMode="auto">
            <a:xfrm>
              <a:off x="720" y="576"/>
              <a:ext cx="48" cy="48"/>
            </a:xfrm>
            <a:prstGeom prst="ellipse">
              <a:avLst/>
            </a:prstGeom>
            <a:solidFill>
              <a:schemeClr val="tx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2180" name="Group 67">
            <a:extLst>
              <a:ext uri="{FF2B5EF4-FFF2-40B4-BE49-F238E27FC236}">
                <a16:creationId xmlns:a16="http://schemas.microsoft.com/office/drawing/2014/main" id="{3D7ED704-1834-4BFE-975E-924AA6F6E567}"/>
              </a:ext>
            </a:extLst>
          </p:cNvPr>
          <p:cNvGrpSpPr>
            <a:grpSpLocks/>
          </p:cNvGrpSpPr>
          <p:nvPr/>
        </p:nvGrpSpPr>
        <p:grpSpPr bwMode="auto">
          <a:xfrm flipH="1">
            <a:off x="1371600" y="2819400"/>
            <a:ext cx="5827713" cy="2728913"/>
            <a:chOff x="864" y="1776"/>
            <a:chExt cx="3671" cy="1719"/>
          </a:xfrm>
        </p:grpSpPr>
        <p:sp>
          <p:nvSpPr>
            <p:cNvPr id="92185" name="Oval 68">
              <a:extLst>
                <a:ext uri="{FF2B5EF4-FFF2-40B4-BE49-F238E27FC236}">
                  <a16:creationId xmlns:a16="http://schemas.microsoft.com/office/drawing/2014/main" id="{365EA856-6A09-4DBA-A7BA-30DD6D0DAC89}"/>
                </a:ext>
              </a:extLst>
            </p:cNvPr>
            <p:cNvSpPr>
              <a:spLocks noChangeArrowheads="1"/>
            </p:cNvSpPr>
            <p:nvPr/>
          </p:nvSpPr>
          <p:spPr bwMode="auto">
            <a:xfrm>
              <a:off x="2643" y="2950"/>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86" name="Oval 69">
              <a:extLst>
                <a:ext uri="{FF2B5EF4-FFF2-40B4-BE49-F238E27FC236}">
                  <a16:creationId xmlns:a16="http://schemas.microsoft.com/office/drawing/2014/main" id="{1EFE56D4-50C1-40F6-94C3-78B668735DAA}"/>
                </a:ext>
              </a:extLst>
            </p:cNvPr>
            <p:cNvSpPr>
              <a:spLocks noChangeArrowheads="1"/>
            </p:cNvSpPr>
            <p:nvPr/>
          </p:nvSpPr>
          <p:spPr bwMode="auto">
            <a:xfrm>
              <a:off x="3329" y="3196"/>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87" name="Oval 70">
              <a:extLst>
                <a:ext uri="{FF2B5EF4-FFF2-40B4-BE49-F238E27FC236}">
                  <a16:creationId xmlns:a16="http://schemas.microsoft.com/office/drawing/2014/main" id="{D01EA343-A9A3-474E-8C38-80D2C994FEA8}"/>
                </a:ext>
              </a:extLst>
            </p:cNvPr>
            <p:cNvSpPr>
              <a:spLocks noChangeArrowheads="1"/>
            </p:cNvSpPr>
            <p:nvPr/>
          </p:nvSpPr>
          <p:spPr bwMode="auto">
            <a:xfrm>
              <a:off x="2060" y="2747"/>
              <a:ext cx="583" cy="203"/>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88" name="Freeform 71">
              <a:extLst>
                <a:ext uri="{FF2B5EF4-FFF2-40B4-BE49-F238E27FC236}">
                  <a16:creationId xmlns:a16="http://schemas.microsoft.com/office/drawing/2014/main" id="{0B473FCB-D07D-4CD0-8AF7-71582FED987F}"/>
                </a:ext>
              </a:extLst>
            </p:cNvPr>
            <p:cNvSpPr>
              <a:spLocks/>
            </p:cNvSpPr>
            <p:nvPr/>
          </p:nvSpPr>
          <p:spPr bwMode="auto">
            <a:xfrm>
              <a:off x="2199" y="2240"/>
              <a:ext cx="1167" cy="672"/>
            </a:xfrm>
            <a:custGeom>
              <a:avLst/>
              <a:gdLst>
                <a:gd name="T0" fmla="*/ 0 w 1932"/>
                <a:gd name="T1" fmla="*/ 18 h 1113"/>
                <a:gd name="T2" fmla="*/ 8 w 1932"/>
                <a:gd name="T3" fmla="*/ 18 h 1113"/>
                <a:gd name="T4" fmla="*/ 13 w 1932"/>
                <a:gd name="T5" fmla="*/ 13 h 1113"/>
                <a:gd name="T6" fmla="*/ 19 w 1932"/>
                <a:gd name="T7" fmla="*/ 10 h 1113"/>
                <a:gd name="T8" fmla="*/ 24 w 1932"/>
                <a:gd name="T9" fmla="*/ 13 h 1113"/>
                <a:gd name="T10" fmla="*/ 34 w 1932"/>
                <a:gd name="T11" fmla="*/ 12 h 1113"/>
                <a:gd name="T12" fmla="*/ 19 w 1932"/>
                <a:gd name="T13" fmla="*/ 1 h 1113"/>
                <a:gd name="T14" fmla="*/ 6 w 1932"/>
                <a:gd name="T15" fmla="*/ 7 h 1113"/>
                <a:gd name="T16" fmla="*/ 0 w 1932"/>
                <a:gd name="T17" fmla="*/ 18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189" name="Freeform 72">
              <a:extLst>
                <a:ext uri="{FF2B5EF4-FFF2-40B4-BE49-F238E27FC236}">
                  <a16:creationId xmlns:a16="http://schemas.microsoft.com/office/drawing/2014/main" id="{BAD886CD-73EE-4DE9-8060-CACB0586B1D2}"/>
                </a:ext>
              </a:extLst>
            </p:cNvPr>
            <p:cNvSpPr>
              <a:spLocks/>
            </p:cNvSpPr>
            <p:nvPr/>
          </p:nvSpPr>
          <p:spPr bwMode="auto">
            <a:xfrm>
              <a:off x="2784" y="2448"/>
              <a:ext cx="1166" cy="673"/>
            </a:xfrm>
            <a:custGeom>
              <a:avLst/>
              <a:gdLst>
                <a:gd name="T0" fmla="*/ 0 w 1932"/>
                <a:gd name="T1" fmla="*/ 18 h 1113"/>
                <a:gd name="T2" fmla="*/ 8 w 1932"/>
                <a:gd name="T3" fmla="*/ 18 h 1113"/>
                <a:gd name="T4" fmla="*/ 13 w 1932"/>
                <a:gd name="T5" fmla="*/ 13 h 1113"/>
                <a:gd name="T6" fmla="*/ 19 w 1932"/>
                <a:gd name="T7" fmla="*/ 11 h 1113"/>
                <a:gd name="T8" fmla="*/ 24 w 1932"/>
                <a:gd name="T9" fmla="*/ 13 h 1113"/>
                <a:gd name="T10" fmla="*/ 33 w 1932"/>
                <a:gd name="T11" fmla="*/ 12 h 1113"/>
                <a:gd name="T12" fmla="*/ 19 w 1932"/>
                <a:gd name="T13" fmla="*/ 1 h 1113"/>
                <a:gd name="T14" fmla="*/ 6 w 1932"/>
                <a:gd name="T15" fmla="*/ 7 h 1113"/>
                <a:gd name="T16" fmla="*/ 0 w 1932"/>
                <a:gd name="T17" fmla="*/ 18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190" name="Freeform 73">
              <a:extLst>
                <a:ext uri="{FF2B5EF4-FFF2-40B4-BE49-F238E27FC236}">
                  <a16:creationId xmlns:a16="http://schemas.microsoft.com/office/drawing/2014/main" id="{2CFC7DB8-5C26-4D38-98A3-29944D711694}"/>
                </a:ext>
              </a:extLst>
            </p:cNvPr>
            <p:cNvSpPr>
              <a:spLocks/>
            </p:cNvSpPr>
            <p:nvPr/>
          </p:nvSpPr>
          <p:spPr bwMode="auto">
            <a:xfrm flipH="1">
              <a:off x="1488" y="1776"/>
              <a:ext cx="891" cy="787"/>
            </a:xfrm>
            <a:custGeom>
              <a:avLst/>
              <a:gdLst>
                <a:gd name="T0" fmla="*/ 1 w 1728"/>
                <a:gd name="T1" fmla="*/ 3 h 1664"/>
                <a:gd name="T2" fmla="*/ 3 w 1728"/>
                <a:gd name="T3" fmla="*/ 1 h 1664"/>
                <a:gd name="T4" fmla="*/ 3 w 1728"/>
                <a:gd name="T5" fmla="*/ 0 h 1664"/>
                <a:gd name="T6" fmla="*/ 4 w 1728"/>
                <a:gd name="T7" fmla="*/ 1 h 1664"/>
                <a:gd name="T8" fmla="*/ 8 w 1728"/>
                <a:gd name="T9" fmla="*/ 1 h 1664"/>
                <a:gd name="T10" fmla="*/ 9 w 1728"/>
                <a:gd name="T11" fmla="*/ 2 h 1664"/>
                <a:gd name="T12" fmla="*/ 8 w 1728"/>
                <a:gd name="T13" fmla="*/ 2 h 1664"/>
                <a:gd name="T14" fmla="*/ 7 w 1728"/>
                <a:gd name="T15" fmla="*/ 2 h 1664"/>
                <a:gd name="T16" fmla="*/ 5 w 1728"/>
                <a:gd name="T17" fmla="*/ 1 h 1664"/>
                <a:gd name="T18" fmla="*/ 5 w 1728"/>
                <a:gd name="T19" fmla="*/ 2 h 1664"/>
                <a:gd name="T20" fmla="*/ 4 w 1728"/>
                <a:gd name="T21" fmla="*/ 1 h 1664"/>
                <a:gd name="T22" fmla="*/ 5 w 1728"/>
                <a:gd name="T23" fmla="*/ 2 h 1664"/>
                <a:gd name="T24" fmla="*/ 5 w 1728"/>
                <a:gd name="T25" fmla="*/ 2 h 1664"/>
                <a:gd name="T26" fmla="*/ 7 w 1728"/>
                <a:gd name="T27" fmla="*/ 2 h 1664"/>
                <a:gd name="T28" fmla="*/ 8 w 1728"/>
                <a:gd name="T29" fmla="*/ 2 h 1664"/>
                <a:gd name="T30" fmla="*/ 7 w 1728"/>
                <a:gd name="T31" fmla="*/ 3 h 1664"/>
                <a:gd name="T32" fmla="*/ 5 w 1728"/>
                <a:gd name="T33" fmla="*/ 3 h 1664"/>
                <a:gd name="T34" fmla="*/ 4 w 1728"/>
                <a:gd name="T35" fmla="*/ 3 h 1664"/>
                <a:gd name="T36" fmla="*/ 4 w 1728"/>
                <a:gd name="T37" fmla="*/ 4 h 1664"/>
                <a:gd name="T38" fmla="*/ 1 w 1728"/>
                <a:gd name="T39" fmla="*/ 4 h 1664"/>
                <a:gd name="T40" fmla="*/ 0 w 1728"/>
                <a:gd name="T41" fmla="*/ 3 h 1664"/>
                <a:gd name="T42" fmla="*/ 1 w 1728"/>
                <a:gd name="T43" fmla="*/ 3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2191" name="Oval 74">
              <a:extLst>
                <a:ext uri="{FF2B5EF4-FFF2-40B4-BE49-F238E27FC236}">
                  <a16:creationId xmlns:a16="http://schemas.microsoft.com/office/drawing/2014/main" id="{BDB72E8D-9923-4F7F-90FD-D42B1E78950B}"/>
                </a:ext>
              </a:extLst>
            </p:cNvPr>
            <p:cNvSpPr>
              <a:spLocks noChangeArrowheads="1"/>
            </p:cNvSpPr>
            <p:nvPr/>
          </p:nvSpPr>
          <p:spPr bwMode="auto">
            <a:xfrm flipH="1">
              <a:off x="1986" y="1979"/>
              <a:ext cx="74" cy="68"/>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92" name="Freeform 75">
              <a:extLst>
                <a:ext uri="{FF2B5EF4-FFF2-40B4-BE49-F238E27FC236}">
                  <a16:creationId xmlns:a16="http://schemas.microsoft.com/office/drawing/2014/main" id="{5633D3A4-731A-4480-B4F9-EC5EE638ED11}"/>
                </a:ext>
              </a:extLst>
            </p:cNvPr>
            <p:cNvSpPr>
              <a:spLocks/>
            </p:cNvSpPr>
            <p:nvPr/>
          </p:nvSpPr>
          <p:spPr bwMode="auto">
            <a:xfrm>
              <a:off x="3414" y="2530"/>
              <a:ext cx="1121" cy="826"/>
            </a:xfrm>
            <a:custGeom>
              <a:avLst/>
              <a:gdLst>
                <a:gd name="T0" fmla="*/ 32 w 1856"/>
                <a:gd name="T1" fmla="*/ 1 h 1367"/>
                <a:gd name="T2" fmla="*/ 23 w 1856"/>
                <a:gd name="T3" fmla="*/ 9 h 1367"/>
                <a:gd name="T4" fmla="*/ 11 w 1856"/>
                <a:gd name="T5" fmla="*/ 8 h 1367"/>
                <a:gd name="T6" fmla="*/ 1 w 1856"/>
                <a:gd name="T7" fmla="*/ 15 h 1367"/>
                <a:gd name="T8" fmla="*/ 2 w 1856"/>
                <a:gd name="T9" fmla="*/ 22 h 1367"/>
                <a:gd name="T10" fmla="*/ 8 w 1856"/>
                <a:gd name="T11" fmla="*/ 23 h 1367"/>
                <a:gd name="T12" fmla="*/ 13 w 1856"/>
                <a:gd name="T13" fmla="*/ 16 h 1367"/>
                <a:gd name="T14" fmla="*/ 28 w 1856"/>
                <a:gd name="T15" fmla="*/ 13 h 1367"/>
                <a:gd name="T16" fmla="*/ 32 w 1856"/>
                <a:gd name="T17" fmla="*/ 1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6666FF"/>
            </a:solidFill>
            <a:ln w="38100">
              <a:solidFill>
                <a:schemeClr val="tx1"/>
              </a:solidFill>
              <a:round/>
              <a:headEnd/>
              <a:tailEnd/>
            </a:ln>
          </p:spPr>
          <p:txBody>
            <a:bodyPr wrap="none" anchor="ctr"/>
            <a:lstStyle/>
            <a:p>
              <a:endParaRPr lang="zh-CN" altLang="en-US"/>
            </a:p>
          </p:txBody>
        </p:sp>
        <p:grpSp>
          <p:nvGrpSpPr>
            <p:cNvPr id="92193" name="Group 76">
              <a:extLst>
                <a:ext uri="{FF2B5EF4-FFF2-40B4-BE49-F238E27FC236}">
                  <a16:creationId xmlns:a16="http://schemas.microsoft.com/office/drawing/2014/main" id="{1BF77E4B-818E-4D4D-9D02-C8BFA58FE953}"/>
                </a:ext>
              </a:extLst>
            </p:cNvPr>
            <p:cNvGrpSpPr>
              <a:grpSpLocks/>
            </p:cNvGrpSpPr>
            <p:nvPr/>
          </p:nvGrpSpPr>
          <p:grpSpPr bwMode="auto">
            <a:xfrm>
              <a:off x="864" y="1872"/>
              <a:ext cx="3047" cy="1623"/>
              <a:chOff x="209" y="768"/>
              <a:chExt cx="5046" cy="2688"/>
            </a:xfrm>
          </p:grpSpPr>
          <p:sp>
            <p:nvSpPr>
              <p:cNvPr id="92194" name="Oval 77">
                <a:extLst>
                  <a:ext uri="{FF2B5EF4-FFF2-40B4-BE49-F238E27FC236}">
                    <a16:creationId xmlns:a16="http://schemas.microsoft.com/office/drawing/2014/main" id="{BFD0FE41-662E-4F9A-B27E-3E7A9EA35278}"/>
                  </a:ext>
                </a:extLst>
              </p:cNvPr>
              <p:cNvSpPr>
                <a:spLocks noChangeArrowheads="1"/>
              </p:cNvSpPr>
              <p:nvPr/>
            </p:nvSpPr>
            <p:spPr bwMode="auto">
              <a:xfrm>
                <a:off x="2122" y="2712"/>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95" name="Oval 78">
                <a:extLst>
                  <a:ext uri="{FF2B5EF4-FFF2-40B4-BE49-F238E27FC236}">
                    <a16:creationId xmlns:a16="http://schemas.microsoft.com/office/drawing/2014/main" id="{A01854D8-C0C7-4038-95FC-B6DC069158D0}"/>
                  </a:ext>
                </a:extLst>
              </p:cNvPr>
              <p:cNvSpPr>
                <a:spLocks noChangeArrowheads="1"/>
              </p:cNvSpPr>
              <p:nvPr/>
            </p:nvSpPr>
            <p:spPr bwMode="auto">
              <a:xfrm>
                <a:off x="3258" y="3120"/>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96" name="Oval 79">
                <a:extLst>
                  <a:ext uri="{FF2B5EF4-FFF2-40B4-BE49-F238E27FC236}">
                    <a16:creationId xmlns:a16="http://schemas.microsoft.com/office/drawing/2014/main" id="{84753678-BFC6-406B-A703-750E128C50C9}"/>
                  </a:ext>
                </a:extLst>
              </p:cNvPr>
              <p:cNvSpPr>
                <a:spLocks noChangeArrowheads="1"/>
              </p:cNvSpPr>
              <p:nvPr/>
            </p:nvSpPr>
            <p:spPr bwMode="auto">
              <a:xfrm>
                <a:off x="1156" y="2376"/>
                <a:ext cx="966" cy="336"/>
              </a:xfrm>
              <a:prstGeom prst="ellipse">
                <a:avLst/>
              </a:prstGeom>
              <a:noFill/>
              <a:ln w="9525" algn="ctr">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2197" name="Freeform 80">
                <a:extLst>
                  <a:ext uri="{FF2B5EF4-FFF2-40B4-BE49-F238E27FC236}">
                    <a16:creationId xmlns:a16="http://schemas.microsoft.com/office/drawing/2014/main" id="{4E795FD0-0EB9-4236-986F-FB9FBF1C6C73}"/>
                  </a:ext>
                </a:extLst>
              </p:cNvPr>
              <p:cNvSpPr>
                <a:spLocks/>
              </p:cNvSpPr>
              <p:nvPr/>
            </p:nvSpPr>
            <p:spPr bwMode="auto">
              <a:xfrm>
                <a:off x="1387" y="1536"/>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2198" name="Freeform 81">
                <a:extLst>
                  <a:ext uri="{FF2B5EF4-FFF2-40B4-BE49-F238E27FC236}">
                    <a16:creationId xmlns:a16="http://schemas.microsoft.com/office/drawing/2014/main" id="{B74EC569-DCD1-4FBB-B0C3-1076858C9283}"/>
                  </a:ext>
                </a:extLst>
              </p:cNvPr>
              <p:cNvSpPr>
                <a:spLocks/>
              </p:cNvSpPr>
              <p:nvPr/>
            </p:nvSpPr>
            <p:spPr bwMode="auto">
              <a:xfrm>
                <a:off x="2353" y="1900"/>
                <a:ext cx="1932" cy="1113"/>
              </a:xfrm>
              <a:custGeom>
                <a:avLst/>
                <a:gdLst>
                  <a:gd name="T0" fmla="*/ 0 w 1932"/>
                  <a:gd name="T1" fmla="*/ 1009 h 1113"/>
                  <a:gd name="T2" fmla="*/ 480 w 1932"/>
                  <a:gd name="T3" fmla="*/ 1009 h 1113"/>
                  <a:gd name="T4" fmla="*/ 768 w 1932"/>
                  <a:gd name="T5" fmla="*/ 697 h 1113"/>
                  <a:gd name="T6" fmla="*/ 1048 w 1932"/>
                  <a:gd name="T7" fmla="*/ 593 h 1113"/>
                  <a:gd name="T8" fmla="*/ 1320 w 1932"/>
                  <a:gd name="T9" fmla="*/ 713 h 1113"/>
                  <a:gd name="T10" fmla="*/ 1888 w 1932"/>
                  <a:gd name="T11" fmla="*/ 681 h 1113"/>
                  <a:gd name="T12" fmla="*/ 1056 w 1932"/>
                  <a:gd name="T13" fmla="*/ 49 h 1113"/>
                  <a:gd name="T14" fmla="*/ 336 w 1932"/>
                  <a:gd name="T15" fmla="*/ 385 h 1113"/>
                  <a:gd name="T16" fmla="*/ 0 w 1932"/>
                  <a:gd name="T17" fmla="*/ 1009 h 1113"/>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32"/>
                  <a:gd name="T28" fmla="*/ 0 h 1113"/>
                  <a:gd name="T29" fmla="*/ 1932 w 1932"/>
                  <a:gd name="T30" fmla="*/ 1113 h 1113"/>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32" h="1113">
                    <a:moveTo>
                      <a:pt x="0" y="1009"/>
                    </a:moveTo>
                    <a:cubicBezTo>
                      <a:pt x="24" y="1113"/>
                      <a:pt x="352" y="1061"/>
                      <a:pt x="480" y="1009"/>
                    </a:cubicBezTo>
                    <a:cubicBezTo>
                      <a:pt x="608" y="957"/>
                      <a:pt x="673" y="766"/>
                      <a:pt x="768" y="697"/>
                    </a:cubicBezTo>
                    <a:cubicBezTo>
                      <a:pt x="863" y="628"/>
                      <a:pt x="956" y="590"/>
                      <a:pt x="1048" y="593"/>
                    </a:cubicBezTo>
                    <a:cubicBezTo>
                      <a:pt x="1140" y="596"/>
                      <a:pt x="1180" y="698"/>
                      <a:pt x="1320" y="713"/>
                    </a:cubicBezTo>
                    <a:cubicBezTo>
                      <a:pt x="1460" y="728"/>
                      <a:pt x="1932" y="792"/>
                      <a:pt x="1888" y="681"/>
                    </a:cubicBezTo>
                    <a:cubicBezTo>
                      <a:pt x="1844" y="570"/>
                      <a:pt x="1315" y="98"/>
                      <a:pt x="1056" y="49"/>
                    </a:cubicBezTo>
                    <a:cubicBezTo>
                      <a:pt x="797" y="0"/>
                      <a:pt x="512" y="225"/>
                      <a:pt x="336" y="385"/>
                    </a:cubicBezTo>
                    <a:cubicBezTo>
                      <a:pt x="160" y="545"/>
                      <a:pt x="70" y="879"/>
                      <a:pt x="0" y="1009"/>
                    </a:cubicBezTo>
                    <a:close/>
                  </a:path>
                </a:pathLst>
              </a:custGeom>
              <a:solidFill>
                <a:srgbClr val="FF0000"/>
              </a:solidFill>
              <a:ln w="38100">
                <a:solidFill>
                  <a:schemeClr val="tx1"/>
                </a:solidFill>
                <a:round/>
                <a:headEnd/>
                <a:tailEnd/>
              </a:ln>
            </p:spPr>
            <p:txBody>
              <a:bodyPr wrap="none" anchor="ctr"/>
              <a:lstStyle/>
              <a:p>
                <a:endParaRPr lang="zh-CN" altLang="en-US"/>
              </a:p>
            </p:txBody>
          </p:sp>
          <p:grpSp>
            <p:nvGrpSpPr>
              <p:cNvPr id="92199" name="Group 82">
                <a:extLst>
                  <a:ext uri="{FF2B5EF4-FFF2-40B4-BE49-F238E27FC236}">
                    <a16:creationId xmlns:a16="http://schemas.microsoft.com/office/drawing/2014/main" id="{9A8829A0-C743-424A-AD25-B97D48562492}"/>
                  </a:ext>
                </a:extLst>
              </p:cNvPr>
              <p:cNvGrpSpPr>
                <a:grpSpLocks/>
              </p:cNvGrpSpPr>
              <p:nvPr/>
            </p:nvGrpSpPr>
            <p:grpSpPr bwMode="auto">
              <a:xfrm flipH="1">
                <a:off x="209" y="768"/>
                <a:ext cx="1475" cy="1304"/>
                <a:chOff x="3552" y="2736"/>
                <a:chExt cx="1475" cy="1304"/>
              </a:xfrm>
            </p:grpSpPr>
            <p:sp>
              <p:nvSpPr>
                <p:cNvPr id="92201" name="Freeform 83">
                  <a:extLst>
                    <a:ext uri="{FF2B5EF4-FFF2-40B4-BE49-F238E27FC236}">
                      <a16:creationId xmlns:a16="http://schemas.microsoft.com/office/drawing/2014/main" id="{A10C2BA7-AD66-47B0-B676-E7B96BFD803F}"/>
                    </a:ext>
                  </a:extLst>
                </p:cNvPr>
                <p:cNvSpPr>
                  <a:spLocks/>
                </p:cNvSpPr>
                <p:nvPr/>
              </p:nvSpPr>
              <p:spPr bwMode="auto">
                <a:xfrm>
                  <a:off x="3552" y="2736"/>
                  <a:ext cx="1475" cy="1304"/>
                </a:xfrm>
                <a:custGeom>
                  <a:avLst/>
                  <a:gdLst>
                    <a:gd name="T0" fmla="*/ 27 w 1728"/>
                    <a:gd name="T1" fmla="*/ 164 h 1664"/>
                    <a:gd name="T2" fmla="*/ 162 w 1728"/>
                    <a:gd name="T3" fmla="*/ 61 h 1664"/>
                    <a:gd name="T4" fmla="*/ 136 w 1728"/>
                    <a:gd name="T5" fmla="*/ 0 h 1664"/>
                    <a:gd name="T6" fmla="*/ 244 w 1728"/>
                    <a:gd name="T7" fmla="*/ 48 h 1664"/>
                    <a:gd name="T8" fmla="*/ 474 w 1728"/>
                    <a:gd name="T9" fmla="*/ 68 h 1664"/>
                    <a:gd name="T10" fmla="*/ 487 w 1728"/>
                    <a:gd name="T11" fmla="*/ 116 h 1664"/>
                    <a:gd name="T12" fmla="*/ 433 w 1728"/>
                    <a:gd name="T13" fmla="*/ 96 h 1664"/>
                    <a:gd name="T14" fmla="*/ 379 w 1728"/>
                    <a:gd name="T15" fmla="*/ 116 h 1664"/>
                    <a:gd name="T16" fmla="*/ 297 w 1728"/>
                    <a:gd name="T17" fmla="*/ 89 h 1664"/>
                    <a:gd name="T18" fmla="*/ 271 w 1728"/>
                    <a:gd name="T19" fmla="*/ 102 h 1664"/>
                    <a:gd name="T20" fmla="*/ 226 w 1728"/>
                    <a:gd name="T21" fmla="*/ 88 h 1664"/>
                    <a:gd name="T22" fmla="*/ 271 w 1728"/>
                    <a:gd name="T23" fmla="*/ 123 h 1664"/>
                    <a:gd name="T24" fmla="*/ 297 w 1728"/>
                    <a:gd name="T25" fmla="*/ 102 h 1664"/>
                    <a:gd name="T26" fmla="*/ 379 w 1728"/>
                    <a:gd name="T27" fmla="*/ 130 h 1664"/>
                    <a:gd name="T28" fmla="*/ 433 w 1728"/>
                    <a:gd name="T29" fmla="*/ 109 h 1664"/>
                    <a:gd name="T30" fmla="*/ 419 w 1728"/>
                    <a:gd name="T31" fmla="*/ 150 h 1664"/>
                    <a:gd name="T32" fmla="*/ 284 w 1728"/>
                    <a:gd name="T33" fmla="*/ 157 h 1664"/>
                    <a:gd name="T34" fmla="*/ 230 w 1728"/>
                    <a:gd name="T35" fmla="*/ 157 h 1664"/>
                    <a:gd name="T36" fmla="*/ 230 w 1728"/>
                    <a:gd name="T37" fmla="*/ 226 h 1664"/>
                    <a:gd name="T38" fmla="*/ 54 w 1728"/>
                    <a:gd name="T39" fmla="*/ 226 h 1664"/>
                    <a:gd name="T40" fmla="*/ 0 w 1728"/>
                    <a:gd name="T41" fmla="*/ 171 h 1664"/>
                    <a:gd name="T42" fmla="*/ 27 w 1728"/>
                    <a:gd name="T43" fmla="*/ 164 h 1664"/>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w 1728"/>
                    <a:gd name="T67" fmla="*/ 0 h 1664"/>
                    <a:gd name="T68" fmla="*/ 1728 w 1728"/>
                    <a:gd name="T69" fmla="*/ 1664 h 1664"/>
                  </a:gdLst>
                  <a:ahLst/>
                  <a:cxnLst>
                    <a:cxn ang="T44">
                      <a:pos x="T0" y="T1"/>
                    </a:cxn>
                    <a:cxn ang="T45">
                      <a:pos x="T2" y="T3"/>
                    </a:cxn>
                    <a:cxn ang="T46">
                      <a:pos x="T4" y="T5"/>
                    </a:cxn>
                    <a:cxn ang="T47">
                      <a:pos x="T6" y="T7"/>
                    </a:cxn>
                    <a:cxn ang="T48">
                      <a:pos x="T8" y="T9"/>
                    </a:cxn>
                    <a:cxn ang="T49">
                      <a:pos x="T10" y="T11"/>
                    </a:cxn>
                    <a:cxn ang="T50">
                      <a:pos x="T12" y="T13"/>
                    </a:cxn>
                    <a:cxn ang="T51">
                      <a:pos x="T14" y="T15"/>
                    </a:cxn>
                    <a:cxn ang="T52">
                      <a:pos x="T16" y="T17"/>
                    </a:cxn>
                    <a:cxn ang="T53">
                      <a:pos x="T18" y="T19"/>
                    </a:cxn>
                    <a:cxn ang="T54">
                      <a:pos x="T20" y="T21"/>
                    </a:cxn>
                    <a:cxn ang="T55">
                      <a:pos x="T22" y="T23"/>
                    </a:cxn>
                    <a:cxn ang="T56">
                      <a:pos x="T24" y="T25"/>
                    </a:cxn>
                    <a:cxn ang="T57">
                      <a:pos x="T26" y="T27"/>
                    </a:cxn>
                    <a:cxn ang="T58">
                      <a:pos x="T28" y="T29"/>
                    </a:cxn>
                    <a:cxn ang="T59">
                      <a:pos x="T30" y="T31"/>
                    </a:cxn>
                    <a:cxn ang="T60">
                      <a:pos x="T32" y="T33"/>
                    </a:cxn>
                    <a:cxn ang="T61">
                      <a:pos x="T34" y="T35"/>
                    </a:cxn>
                    <a:cxn ang="T62">
                      <a:pos x="T36" y="T37"/>
                    </a:cxn>
                    <a:cxn ang="T63">
                      <a:pos x="T38" y="T39"/>
                    </a:cxn>
                    <a:cxn ang="T64">
                      <a:pos x="T40" y="T41"/>
                    </a:cxn>
                    <a:cxn ang="T65">
                      <a:pos x="T42" y="T43"/>
                    </a:cxn>
                  </a:cxnLst>
                  <a:rect l="T66" t="T67" r="T68" b="T69"/>
                  <a:pathLst>
                    <a:path w="1728" h="1664">
                      <a:moveTo>
                        <a:pt x="96" y="1152"/>
                      </a:moveTo>
                      <a:lnTo>
                        <a:pt x="576" y="432"/>
                      </a:lnTo>
                      <a:lnTo>
                        <a:pt x="480" y="0"/>
                      </a:lnTo>
                      <a:lnTo>
                        <a:pt x="864" y="336"/>
                      </a:lnTo>
                      <a:lnTo>
                        <a:pt x="1680" y="480"/>
                      </a:lnTo>
                      <a:lnTo>
                        <a:pt x="1728" y="816"/>
                      </a:lnTo>
                      <a:lnTo>
                        <a:pt x="1536" y="672"/>
                      </a:lnTo>
                      <a:lnTo>
                        <a:pt x="1344" y="816"/>
                      </a:lnTo>
                      <a:lnTo>
                        <a:pt x="1056" y="624"/>
                      </a:lnTo>
                      <a:lnTo>
                        <a:pt x="960" y="720"/>
                      </a:lnTo>
                      <a:lnTo>
                        <a:pt x="805" y="619"/>
                      </a:lnTo>
                      <a:lnTo>
                        <a:pt x="960" y="864"/>
                      </a:lnTo>
                      <a:lnTo>
                        <a:pt x="1056" y="720"/>
                      </a:lnTo>
                      <a:lnTo>
                        <a:pt x="1344" y="912"/>
                      </a:lnTo>
                      <a:lnTo>
                        <a:pt x="1536" y="768"/>
                      </a:lnTo>
                      <a:lnTo>
                        <a:pt x="1488" y="1056"/>
                      </a:lnTo>
                      <a:lnTo>
                        <a:pt x="1008" y="1104"/>
                      </a:lnTo>
                      <a:lnTo>
                        <a:pt x="816" y="1104"/>
                      </a:lnTo>
                      <a:lnTo>
                        <a:pt x="816" y="1584"/>
                      </a:lnTo>
                      <a:cubicBezTo>
                        <a:pt x="712" y="1664"/>
                        <a:pt x="328" y="1648"/>
                        <a:pt x="192" y="1584"/>
                      </a:cubicBezTo>
                      <a:cubicBezTo>
                        <a:pt x="56" y="1520"/>
                        <a:pt x="16" y="1272"/>
                        <a:pt x="0" y="1200"/>
                      </a:cubicBezTo>
                      <a:lnTo>
                        <a:pt x="96" y="1152"/>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2202" name="Oval 84">
                  <a:extLst>
                    <a:ext uri="{FF2B5EF4-FFF2-40B4-BE49-F238E27FC236}">
                      <a16:creationId xmlns:a16="http://schemas.microsoft.com/office/drawing/2014/main" id="{76C06A40-BCBF-4869-A12D-B87258A7602F}"/>
                    </a:ext>
                  </a:extLst>
                </p:cNvPr>
                <p:cNvSpPr>
                  <a:spLocks noChangeArrowheads="1"/>
                </p:cNvSpPr>
                <p:nvPr/>
              </p:nvSpPr>
              <p:spPr bwMode="auto">
                <a:xfrm>
                  <a:off x="4080" y="3072"/>
                  <a:ext cx="123" cy="113"/>
                </a:xfrm>
                <a:prstGeom prst="ellipse">
                  <a:avLst/>
                </a:prstGeom>
                <a:solidFill>
                  <a:schemeClr val="bg1"/>
                </a:solidFill>
                <a:ln w="38100" algn="ctr">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92200" name="Freeform 85">
                <a:extLst>
                  <a:ext uri="{FF2B5EF4-FFF2-40B4-BE49-F238E27FC236}">
                    <a16:creationId xmlns:a16="http://schemas.microsoft.com/office/drawing/2014/main" id="{649D81E9-C6DC-4A69-AE0F-C7FC4E74F02B}"/>
                  </a:ext>
                </a:extLst>
              </p:cNvPr>
              <p:cNvSpPr>
                <a:spLocks/>
              </p:cNvSpPr>
              <p:nvPr/>
            </p:nvSpPr>
            <p:spPr bwMode="auto">
              <a:xfrm>
                <a:off x="3399" y="2017"/>
                <a:ext cx="1856" cy="1367"/>
              </a:xfrm>
              <a:custGeom>
                <a:avLst/>
                <a:gdLst>
                  <a:gd name="T0" fmla="*/ 1809 w 1856"/>
                  <a:gd name="T1" fmla="*/ 47 h 1367"/>
                  <a:gd name="T2" fmla="*/ 1289 w 1856"/>
                  <a:gd name="T3" fmla="*/ 495 h 1367"/>
                  <a:gd name="T4" fmla="*/ 625 w 1856"/>
                  <a:gd name="T5" fmla="*/ 415 h 1367"/>
                  <a:gd name="T6" fmla="*/ 88 w 1856"/>
                  <a:gd name="T7" fmla="*/ 862 h 1367"/>
                  <a:gd name="T8" fmla="*/ 98 w 1856"/>
                  <a:gd name="T9" fmla="*/ 1275 h 1367"/>
                  <a:gd name="T10" fmla="*/ 483 w 1856"/>
                  <a:gd name="T11" fmla="*/ 1306 h 1367"/>
                  <a:gd name="T12" fmla="*/ 753 w 1856"/>
                  <a:gd name="T13" fmla="*/ 909 h 1367"/>
                  <a:gd name="T14" fmla="*/ 1569 w 1856"/>
                  <a:gd name="T15" fmla="*/ 775 h 1367"/>
                  <a:gd name="T16" fmla="*/ 1809 w 1856"/>
                  <a:gd name="T17" fmla="*/ 47 h 13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856"/>
                  <a:gd name="T28" fmla="*/ 0 h 1367"/>
                  <a:gd name="T29" fmla="*/ 1856 w 1856"/>
                  <a:gd name="T30" fmla="*/ 1367 h 1367"/>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856" h="1367">
                    <a:moveTo>
                      <a:pt x="1809" y="47"/>
                    </a:moveTo>
                    <a:cubicBezTo>
                      <a:pt x="1762" y="0"/>
                      <a:pt x="1486" y="434"/>
                      <a:pt x="1289" y="495"/>
                    </a:cubicBezTo>
                    <a:cubicBezTo>
                      <a:pt x="1092" y="556"/>
                      <a:pt x="825" y="354"/>
                      <a:pt x="625" y="415"/>
                    </a:cubicBezTo>
                    <a:cubicBezTo>
                      <a:pt x="425" y="476"/>
                      <a:pt x="176" y="719"/>
                      <a:pt x="88" y="862"/>
                    </a:cubicBezTo>
                    <a:cubicBezTo>
                      <a:pt x="0" y="1006"/>
                      <a:pt x="32" y="1201"/>
                      <a:pt x="98" y="1275"/>
                    </a:cubicBezTo>
                    <a:cubicBezTo>
                      <a:pt x="163" y="1349"/>
                      <a:pt x="374" y="1367"/>
                      <a:pt x="483" y="1306"/>
                    </a:cubicBezTo>
                    <a:cubicBezTo>
                      <a:pt x="593" y="1244"/>
                      <a:pt x="572" y="998"/>
                      <a:pt x="753" y="909"/>
                    </a:cubicBezTo>
                    <a:cubicBezTo>
                      <a:pt x="934" y="820"/>
                      <a:pt x="1393" y="919"/>
                      <a:pt x="1569" y="775"/>
                    </a:cubicBezTo>
                    <a:cubicBezTo>
                      <a:pt x="1745" y="631"/>
                      <a:pt x="1856" y="94"/>
                      <a:pt x="1809" y="47"/>
                    </a:cubicBezTo>
                    <a:close/>
                  </a:path>
                </a:pathLst>
              </a:custGeom>
              <a:solidFill>
                <a:srgbClr val="FF0000"/>
              </a:solidFill>
              <a:ln w="38100">
                <a:solidFill>
                  <a:schemeClr val="tx1"/>
                </a:solidFill>
                <a:round/>
                <a:headEnd/>
                <a:tailEnd/>
              </a:ln>
            </p:spPr>
            <p:txBody>
              <a:bodyPr wrap="none" anchor="ctr"/>
              <a:lstStyle/>
              <a:p>
                <a:endParaRPr lang="zh-CN" altLang="en-US"/>
              </a:p>
            </p:txBody>
          </p:sp>
        </p:grpSp>
      </p:grpSp>
      <p:sp>
        <p:nvSpPr>
          <p:cNvPr id="175192" name="AutoShape 87">
            <a:extLst>
              <a:ext uri="{FF2B5EF4-FFF2-40B4-BE49-F238E27FC236}">
                <a16:creationId xmlns:a16="http://schemas.microsoft.com/office/drawing/2014/main" id="{29FA9C39-90A8-47F3-812C-680EE26B841C}"/>
              </a:ext>
            </a:extLst>
          </p:cNvPr>
          <p:cNvSpPr>
            <a:spLocks noChangeArrowheads="1"/>
          </p:cNvSpPr>
          <p:nvPr/>
        </p:nvSpPr>
        <p:spPr bwMode="auto">
          <a:xfrm>
            <a:off x="5886450" y="1933575"/>
            <a:ext cx="1782763" cy="838200"/>
          </a:xfrm>
          <a:prstGeom prst="cloudCallout">
            <a:avLst>
              <a:gd name="adj1" fmla="val -45190"/>
              <a:gd name="adj2" fmla="val 70074"/>
            </a:avLst>
          </a:prstGeom>
          <a:solidFill>
            <a:schemeClr val="bg1"/>
          </a:solidFill>
          <a:ln w="38100">
            <a:solidFill>
              <a:srgbClr val="0000FF"/>
            </a:solidFill>
            <a:round/>
            <a:headEnd/>
            <a:tailEnd/>
          </a:ln>
        </p:spPr>
        <p:txBody>
          <a:bodyPr anchor="ctr"/>
          <a:lstStyle/>
          <a:p>
            <a:pPr algn="ctr" eaLnBrk="0" hangingPunct="0">
              <a:defRPr/>
            </a:pPr>
            <a:r>
              <a:rPr lang="en-US" sz="2000">
                <a:solidFill>
                  <a:srgbClr val="0000FF"/>
                </a:solidFill>
                <a:latin typeface="+mj-lt"/>
              </a:rPr>
              <a:t>yum…</a:t>
            </a:r>
          </a:p>
        </p:txBody>
      </p:sp>
      <p:sp>
        <p:nvSpPr>
          <p:cNvPr id="92182" name="Text Box 88">
            <a:extLst>
              <a:ext uri="{FF2B5EF4-FFF2-40B4-BE49-F238E27FC236}">
                <a16:creationId xmlns:a16="http://schemas.microsoft.com/office/drawing/2014/main" id="{2C7B0AFF-7682-42A0-B219-D8AC7BCC2E42}"/>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sp>
        <p:nvSpPr>
          <p:cNvPr id="175194" name="AutoShape 89">
            <a:extLst>
              <a:ext uri="{FF2B5EF4-FFF2-40B4-BE49-F238E27FC236}">
                <a16:creationId xmlns:a16="http://schemas.microsoft.com/office/drawing/2014/main" id="{58FEB513-E042-405D-8DF4-21373E5A8C14}"/>
              </a:ext>
            </a:extLst>
          </p:cNvPr>
          <p:cNvSpPr>
            <a:spLocks noChangeArrowheads="1"/>
          </p:cNvSpPr>
          <p:nvPr/>
        </p:nvSpPr>
        <p:spPr bwMode="auto">
          <a:xfrm>
            <a:off x="6400800" y="2209800"/>
            <a:ext cx="1782763" cy="838200"/>
          </a:xfrm>
          <a:prstGeom prst="cloudCallout">
            <a:avLst>
              <a:gd name="adj1" fmla="val -45190"/>
              <a:gd name="adj2" fmla="val 70074"/>
            </a:avLst>
          </a:prstGeom>
          <a:solidFill>
            <a:schemeClr val="bg1"/>
          </a:solidFill>
          <a:ln w="38100">
            <a:solidFill>
              <a:srgbClr val="FF0000"/>
            </a:solidFill>
            <a:round/>
            <a:headEnd/>
            <a:tailEnd/>
          </a:ln>
        </p:spPr>
        <p:txBody>
          <a:bodyPr anchor="ctr"/>
          <a:lstStyle/>
          <a:p>
            <a:pPr algn="ctr" eaLnBrk="0" hangingPunct="0">
              <a:defRPr/>
            </a:pPr>
            <a:r>
              <a:rPr lang="en-US" sz="2000">
                <a:solidFill>
                  <a:srgbClr val="FF0000"/>
                </a:solidFill>
                <a:latin typeface="+mj-lt"/>
              </a:rPr>
              <a:t>yum…</a:t>
            </a:r>
          </a:p>
        </p:txBody>
      </p:sp>
      <p:sp>
        <p:nvSpPr>
          <p:cNvPr id="91" name="Footer Placeholder 1">
            <a:extLst>
              <a:ext uri="{FF2B5EF4-FFF2-40B4-BE49-F238E27FC236}">
                <a16:creationId xmlns:a16="http://schemas.microsoft.com/office/drawing/2014/main" id="{880CBB1C-5940-4ADD-8995-B3907AA9208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3">
            <a:extLst>
              <a:ext uri="{FF2B5EF4-FFF2-40B4-BE49-F238E27FC236}">
                <a16:creationId xmlns:a16="http://schemas.microsoft.com/office/drawing/2014/main" id="{60E1EBF2-CA22-4E8C-B762-1A6CAC125795}"/>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27C49E7-8CC6-410C-B266-948EFC5226C6}" type="slidenum">
              <a:rPr lang="ar-SA" altLang="zh-CN" sz="1400">
                <a:latin typeface="Comic Sans MS" panose="030F0702030302020204" pitchFamily="66" charset="0"/>
              </a:rPr>
              <a:pPr algn="r"/>
              <a:t>86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3187" name="Rectangle 2">
            <a:extLst>
              <a:ext uri="{FF2B5EF4-FFF2-40B4-BE49-F238E27FC236}">
                <a16:creationId xmlns:a16="http://schemas.microsoft.com/office/drawing/2014/main" id="{5C9EB695-0D37-4A1E-9C0C-A9073499340B}"/>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Alice Resets Can when Pets are Fed</a:t>
            </a:r>
          </a:p>
        </p:txBody>
      </p:sp>
      <p:grpSp>
        <p:nvGrpSpPr>
          <p:cNvPr id="93188" name="Group 3">
            <a:extLst>
              <a:ext uri="{FF2B5EF4-FFF2-40B4-BE49-F238E27FC236}">
                <a16:creationId xmlns:a16="http://schemas.microsoft.com/office/drawing/2014/main" id="{2E9B2A9D-F7E5-4751-ADF2-73291EB91161}"/>
              </a:ext>
            </a:extLst>
          </p:cNvPr>
          <p:cNvGrpSpPr>
            <a:grpSpLocks/>
          </p:cNvGrpSpPr>
          <p:nvPr/>
        </p:nvGrpSpPr>
        <p:grpSpPr bwMode="auto">
          <a:xfrm>
            <a:off x="609600" y="1885950"/>
            <a:ext cx="1447800" cy="1295400"/>
            <a:chOff x="864" y="1968"/>
            <a:chExt cx="912" cy="816"/>
          </a:xfrm>
        </p:grpSpPr>
        <p:sp>
          <p:nvSpPr>
            <p:cNvPr id="93229" name="Freeform 4">
              <a:extLst>
                <a:ext uri="{FF2B5EF4-FFF2-40B4-BE49-F238E27FC236}">
                  <a16:creationId xmlns:a16="http://schemas.microsoft.com/office/drawing/2014/main" id="{06C612D5-C874-4BCC-BF76-B2EF1D6BF563}"/>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0" name="Freeform 5">
              <a:extLst>
                <a:ext uri="{FF2B5EF4-FFF2-40B4-BE49-F238E27FC236}">
                  <a16:creationId xmlns:a16="http://schemas.microsoft.com/office/drawing/2014/main" id="{445E878B-C472-4DC5-9986-087973F21AA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1" name="Freeform 6">
              <a:extLst>
                <a:ext uri="{FF2B5EF4-FFF2-40B4-BE49-F238E27FC236}">
                  <a16:creationId xmlns:a16="http://schemas.microsoft.com/office/drawing/2014/main" id="{676BDE3F-DB57-402E-834E-A69064AA3F8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2" name="Freeform 7">
              <a:extLst>
                <a:ext uri="{FF2B5EF4-FFF2-40B4-BE49-F238E27FC236}">
                  <a16:creationId xmlns:a16="http://schemas.microsoft.com/office/drawing/2014/main" id="{3E51E15E-3145-4CB8-87A2-7F7D67E6833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3" name="Freeform 8">
              <a:extLst>
                <a:ext uri="{FF2B5EF4-FFF2-40B4-BE49-F238E27FC236}">
                  <a16:creationId xmlns:a16="http://schemas.microsoft.com/office/drawing/2014/main" id="{7B1A58ED-73D5-401D-AD60-CEE8EB55640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3234" name="Freeform 9">
              <a:extLst>
                <a:ext uri="{FF2B5EF4-FFF2-40B4-BE49-F238E27FC236}">
                  <a16:creationId xmlns:a16="http://schemas.microsoft.com/office/drawing/2014/main" id="{A6CF94D4-37A1-4EA0-9872-629310BA1FD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3235" name="Freeform 10">
              <a:extLst>
                <a:ext uri="{FF2B5EF4-FFF2-40B4-BE49-F238E27FC236}">
                  <a16:creationId xmlns:a16="http://schemas.microsoft.com/office/drawing/2014/main" id="{14E841BF-A400-4101-99D5-96AC01D03EBF}"/>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3236" name="Freeform 11">
              <a:extLst>
                <a:ext uri="{FF2B5EF4-FFF2-40B4-BE49-F238E27FC236}">
                  <a16:creationId xmlns:a16="http://schemas.microsoft.com/office/drawing/2014/main" id="{FC02A682-6C83-4247-9DFC-8919AFAE10F3}"/>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7" name="Freeform 12">
              <a:extLst>
                <a:ext uri="{FF2B5EF4-FFF2-40B4-BE49-F238E27FC236}">
                  <a16:creationId xmlns:a16="http://schemas.microsoft.com/office/drawing/2014/main" id="{2241352C-7680-487B-A5D2-79BEF1767C87}"/>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8" name="Freeform 13">
              <a:extLst>
                <a:ext uri="{FF2B5EF4-FFF2-40B4-BE49-F238E27FC236}">
                  <a16:creationId xmlns:a16="http://schemas.microsoft.com/office/drawing/2014/main" id="{68E388DC-AF4C-4CA6-B678-BCE1ABE4EDF1}"/>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39" name="Freeform 14">
              <a:extLst>
                <a:ext uri="{FF2B5EF4-FFF2-40B4-BE49-F238E27FC236}">
                  <a16:creationId xmlns:a16="http://schemas.microsoft.com/office/drawing/2014/main" id="{83B982C3-3282-4E3B-807B-3914E4405649}"/>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3189" name="Group 15">
            <a:extLst>
              <a:ext uri="{FF2B5EF4-FFF2-40B4-BE49-F238E27FC236}">
                <a16:creationId xmlns:a16="http://schemas.microsoft.com/office/drawing/2014/main" id="{3C0C6EB3-C86E-43AD-809A-53380119BDF6}"/>
              </a:ext>
            </a:extLst>
          </p:cNvPr>
          <p:cNvGrpSpPr>
            <a:grpSpLocks/>
          </p:cNvGrpSpPr>
          <p:nvPr/>
        </p:nvGrpSpPr>
        <p:grpSpPr bwMode="auto">
          <a:xfrm flipH="1">
            <a:off x="7467600" y="1885950"/>
            <a:ext cx="1447800" cy="1295400"/>
            <a:chOff x="2832" y="2064"/>
            <a:chExt cx="912" cy="816"/>
          </a:xfrm>
        </p:grpSpPr>
        <p:sp>
          <p:nvSpPr>
            <p:cNvPr id="93218" name="Freeform 16">
              <a:extLst>
                <a:ext uri="{FF2B5EF4-FFF2-40B4-BE49-F238E27FC236}">
                  <a16:creationId xmlns:a16="http://schemas.microsoft.com/office/drawing/2014/main" id="{2D1EBB7F-AC17-4AF9-9429-D81AC3DA0036}"/>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19" name="Freeform 17">
              <a:extLst>
                <a:ext uri="{FF2B5EF4-FFF2-40B4-BE49-F238E27FC236}">
                  <a16:creationId xmlns:a16="http://schemas.microsoft.com/office/drawing/2014/main" id="{A7D932FA-29FB-4A18-916B-1239AB8B678D}"/>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0" name="Freeform 18">
              <a:extLst>
                <a:ext uri="{FF2B5EF4-FFF2-40B4-BE49-F238E27FC236}">
                  <a16:creationId xmlns:a16="http://schemas.microsoft.com/office/drawing/2014/main" id="{8B6ED800-B48D-4DD2-8B68-109019D6B204}"/>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1" name="Freeform 19">
              <a:extLst>
                <a:ext uri="{FF2B5EF4-FFF2-40B4-BE49-F238E27FC236}">
                  <a16:creationId xmlns:a16="http://schemas.microsoft.com/office/drawing/2014/main" id="{868FC474-F88D-47CB-AB36-535639FD7A0E}"/>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2" name="Freeform 20">
              <a:extLst>
                <a:ext uri="{FF2B5EF4-FFF2-40B4-BE49-F238E27FC236}">
                  <a16:creationId xmlns:a16="http://schemas.microsoft.com/office/drawing/2014/main" id="{A953DB79-ECC0-4E59-AA0E-78B6117107D1}"/>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3223" name="Freeform 21">
              <a:extLst>
                <a:ext uri="{FF2B5EF4-FFF2-40B4-BE49-F238E27FC236}">
                  <a16:creationId xmlns:a16="http://schemas.microsoft.com/office/drawing/2014/main" id="{2B18CECB-D61B-474A-AAAE-2520EE00D9AE}"/>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3224" name="Freeform 22">
              <a:extLst>
                <a:ext uri="{FF2B5EF4-FFF2-40B4-BE49-F238E27FC236}">
                  <a16:creationId xmlns:a16="http://schemas.microsoft.com/office/drawing/2014/main" id="{D474BD44-964E-4054-A816-6AE74B3A61F3}"/>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3225" name="Freeform 23">
              <a:extLst>
                <a:ext uri="{FF2B5EF4-FFF2-40B4-BE49-F238E27FC236}">
                  <a16:creationId xmlns:a16="http://schemas.microsoft.com/office/drawing/2014/main" id="{A0F8000B-5214-4605-AAB4-4DC88512F31C}"/>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6" name="Freeform 24">
              <a:extLst>
                <a:ext uri="{FF2B5EF4-FFF2-40B4-BE49-F238E27FC236}">
                  <a16:creationId xmlns:a16="http://schemas.microsoft.com/office/drawing/2014/main" id="{72328D1F-AAC7-4672-9E48-58597F212B57}"/>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7" name="Freeform 25">
              <a:extLst>
                <a:ext uri="{FF2B5EF4-FFF2-40B4-BE49-F238E27FC236}">
                  <a16:creationId xmlns:a16="http://schemas.microsoft.com/office/drawing/2014/main" id="{D310C704-E14F-4005-B53D-9DE6A03DAA7D}"/>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3228" name="Freeform 26">
              <a:extLst>
                <a:ext uri="{FF2B5EF4-FFF2-40B4-BE49-F238E27FC236}">
                  <a16:creationId xmlns:a16="http://schemas.microsoft.com/office/drawing/2014/main" id="{4F8221A0-4AF1-4797-930B-56E368F8333A}"/>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93190" name="Oval 27">
            <a:extLst>
              <a:ext uri="{FF2B5EF4-FFF2-40B4-BE49-F238E27FC236}">
                <a16:creationId xmlns:a16="http://schemas.microsoft.com/office/drawing/2014/main" id="{87BDC3FD-E9D6-4C79-9355-CDD9BCFCFF8F}"/>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3191" name="Text Box 28">
            <a:extLst>
              <a:ext uri="{FF2B5EF4-FFF2-40B4-BE49-F238E27FC236}">
                <a16:creationId xmlns:a16="http://schemas.microsoft.com/office/drawing/2014/main" id="{BC8A35F7-F431-408D-A426-A8512198F323}"/>
              </a:ext>
            </a:extLst>
          </p:cNvPr>
          <p:cNvSpPr txBox="1">
            <a:spLocks noChangeArrowheads="1"/>
          </p:cNvSpPr>
          <p:nvPr/>
        </p:nvSpPr>
        <p:spPr bwMode="auto">
          <a:xfrm>
            <a:off x="1308100" y="2103438"/>
            <a:ext cx="4445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93192" name="Text Box 29">
            <a:extLst>
              <a:ext uri="{FF2B5EF4-FFF2-40B4-BE49-F238E27FC236}">
                <a16:creationId xmlns:a16="http://schemas.microsoft.com/office/drawing/2014/main" id="{86184725-096F-4F1B-9D23-3CDA60C9E0F0}"/>
              </a:ext>
            </a:extLst>
          </p:cNvPr>
          <p:cNvSpPr txBox="1">
            <a:spLocks noChangeArrowheads="1"/>
          </p:cNvSpPr>
          <p:nvPr/>
        </p:nvSpPr>
        <p:spPr bwMode="auto">
          <a:xfrm>
            <a:off x="7808913" y="2103438"/>
            <a:ext cx="4079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93193" name="Group 30">
            <a:extLst>
              <a:ext uri="{FF2B5EF4-FFF2-40B4-BE49-F238E27FC236}">
                <a16:creationId xmlns:a16="http://schemas.microsoft.com/office/drawing/2014/main" id="{D4D6E193-938D-412D-955E-ED4C22501F32}"/>
              </a:ext>
            </a:extLst>
          </p:cNvPr>
          <p:cNvGrpSpPr>
            <a:grpSpLocks/>
          </p:cNvGrpSpPr>
          <p:nvPr/>
        </p:nvGrpSpPr>
        <p:grpSpPr bwMode="auto">
          <a:xfrm>
            <a:off x="3429000" y="2057400"/>
            <a:ext cx="1905000" cy="1714500"/>
            <a:chOff x="1728" y="1008"/>
            <a:chExt cx="1968" cy="2376"/>
          </a:xfrm>
        </p:grpSpPr>
        <p:sp>
          <p:nvSpPr>
            <p:cNvPr id="93215" name="AutoShape 31">
              <a:extLst>
                <a:ext uri="{FF2B5EF4-FFF2-40B4-BE49-F238E27FC236}">
                  <a16:creationId xmlns:a16="http://schemas.microsoft.com/office/drawing/2014/main" id="{8312A292-F10D-4AB9-924D-C8DEC3E65AB9}"/>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3216" name="Freeform 32">
              <a:extLst>
                <a:ext uri="{FF2B5EF4-FFF2-40B4-BE49-F238E27FC236}">
                  <a16:creationId xmlns:a16="http://schemas.microsoft.com/office/drawing/2014/main" id="{2C0D858D-2143-4E58-B46D-DC46DCBE0E4F}"/>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3217" name="Freeform 33">
              <a:extLst>
                <a:ext uri="{FF2B5EF4-FFF2-40B4-BE49-F238E27FC236}">
                  <a16:creationId xmlns:a16="http://schemas.microsoft.com/office/drawing/2014/main" id="{B07FC613-E8B1-4316-8836-B0F53B8FFFEA}"/>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3194" name="Group 34">
            <a:extLst>
              <a:ext uri="{FF2B5EF4-FFF2-40B4-BE49-F238E27FC236}">
                <a16:creationId xmlns:a16="http://schemas.microsoft.com/office/drawing/2014/main" id="{440F198B-EDB9-4A27-B5B0-11AD45F3C262}"/>
              </a:ext>
            </a:extLst>
          </p:cNvPr>
          <p:cNvGrpSpPr>
            <a:grpSpLocks/>
          </p:cNvGrpSpPr>
          <p:nvPr/>
        </p:nvGrpSpPr>
        <p:grpSpPr bwMode="auto">
          <a:xfrm>
            <a:off x="6553200" y="4191000"/>
            <a:ext cx="1905000" cy="1714500"/>
            <a:chOff x="1728" y="1008"/>
            <a:chExt cx="1968" cy="2376"/>
          </a:xfrm>
        </p:grpSpPr>
        <p:sp>
          <p:nvSpPr>
            <p:cNvPr id="93212" name="AutoShape 35">
              <a:extLst>
                <a:ext uri="{FF2B5EF4-FFF2-40B4-BE49-F238E27FC236}">
                  <a16:creationId xmlns:a16="http://schemas.microsoft.com/office/drawing/2014/main" id="{F176AF22-F767-463C-B2B3-61FA81893408}"/>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3213" name="Freeform 36">
              <a:extLst>
                <a:ext uri="{FF2B5EF4-FFF2-40B4-BE49-F238E27FC236}">
                  <a16:creationId xmlns:a16="http://schemas.microsoft.com/office/drawing/2014/main" id="{0D1AAE06-2C41-4618-9B9E-B7C1E75F950D}"/>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3214" name="Freeform 37">
              <a:extLst>
                <a:ext uri="{FF2B5EF4-FFF2-40B4-BE49-F238E27FC236}">
                  <a16:creationId xmlns:a16="http://schemas.microsoft.com/office/drawing/2014/main" id="{0081D8D9-A23E-490D-BED5-E15BEAA2D1AF}"/>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3195" name="Group 38">
            <a:extLst>
              <a:ext uri="{FF2B5EF4-FFF2-40B4-BE49-F238E27FC236}">
                <a16:creationId xmlns:a16="http://schemas.microsoft.com/office/drawing/2014/main" id="{79859564-A272-491E-AE91-9F01647DAFFB}"/>
              </a:ext>
            </a:extLst>
          </p:cNvPr>
          <p:cNvGrpSpPr>
            <a:grpSpLocks/>
          </p:cNvGrpSpPr>
          <p:nvPr/>
        </p:nvGrpSpPr>
        <p:grpSpPr bwMode="auto">
          <a:xfrm>
            <a:off x="609600" y="4114800"/>
            <a:ext cx="1905000" cy="1714500"/>
            <a:chOff x="1728" y="1008"/>
            <a:chExt cx="1968" cy="2376"/>
          </a:xfrm>
        </p:grpSpPr>
        <p:sp>
          <p:nvSpPr>
            <p:cNvPr id="93209" name="AutoShape 39">
              <a:extLst>
                <a:ext uri="{FF2B5EF4-FFF2-40B4-BE49-F238E27FC236}">
                  <a16:creationId xmlns:a16="http://schemas.microsoft.com/office/drawing/2014/main" id="{EEF35C68-A192-4DB2-893E-9190BA2F7DBB}"/>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3210" name="Freeform 40">
              <a:extLst>
                <a:ext uri="{FF2B5EF4-FFF2-40B4-BE49-F238E27FC236}">
                  <a16:creationId xmlns:a16="http://schemas.microsoft.com/office/drawing/2014/main" id="{340AD885-9783-47AC-B649-7EA53B8550DC}"/>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3211" name="Freeform 41">
              <a:extLst>
                <a:ext uri="{FF2B5EF4-FFF2-40B4-BE49-F238E27FC236}">
                  <a16:creationId xmlns:a16="http://schemas.microsoft.com/office/drawing/2014/main" id="{1F388850-0E41-4B77-B92E-C79386996F45}"/>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sp>
        <p:nvSpPr>
          <p:cNvPr id="93196" name="Oval 42">
            <a:extLst>
              <a:ext uri="{FF2B5EF4-FFF2-40B4-BE49-F238E27FC236}">
                <a16:creationId xmlns:a16="http://schemas.microsoft.com/office/drawing/2014/main" id="{4141DE49-3E10-47A3-9401-DAC777CDE082}"/>
              </a:ext>
            </a:extLst>
          </p:cNvPr>
          <p:cNvSpPr>
            <a:spLocks noChangeArrowheads="1"/>
          </p:cNvSpPr>
          <p:nvPr/>
        </p:nvSpPr>
        <p:spPr bwMode="auto">
          <a:xfrm>
            <a:off x="536575" y="3627438"/>
            <a:ext cx="684213" cy="258762"/>
          </a:xfrm>
          <a:prstGeom prst="ellipse">
            <a:avLst/>
          </a:prstGeom>
          <a:solidFill>
            <a:srgbClr val="FF00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3197" name="Rectangle 43">
            <a:extLst>
              <a:ext uri="{FF2B5EF4-FFF2-40B4-BE49-F238E27FC236}">
                <a16:creationId xmlns:a16="http://schemas.microsoft.com/office/drawing/2014/main" id="{293F7E09-AD82-4B4E-AC5A-AF597C9EDE61}"/>
              </a:ext>
            </a:extLst>
          </p:cNvPr>
          <p:cNvSpPr>
            <a:spLocks noChangeArrowheads="1"/>
          </p:cNvSpPr>
          <p:nvPr/>
        </p:nvSpPr>
        <p:spPr bwMode="auto">
          <a:xfrm>
            <a:off x="536575" y="3024188"/>
            <a:ext cx="684213" cy="733425"/>
          </a:xfrm>
          <a:prstGeom prst="rect">
            <a:avLst/>
          </a:prstGeom>
          <a:solidFill>
            <a:srgbClr val="FF0000"/>
          </a:solidFill>
          <a:ln>
            <a:noFill/>
          </a:ln>
          <a:extLst>
            <a:ext uri="{91240B29-F687-4F45-9708-019B960494DF}">
              <a14:hiddenLine xmlns:a14="http://schemas.microsoft.com/office/drawing/2010/main" w="38100">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3198" name="Oval 44">
            <a:extLst>
              <a:ext uri="{FF2B5EF4-FFF2-40B4-BE49-F238E27FC236}">
                <a16:creationId xmlns:a16="http://schemas.microsoft.com/office/drawing/2014/main" id="{98922C93-7C1D-4019-918A-AC33EE425D0D}"/>
              </a:ext>
            </a:extLst>
          </p:cNvPr>
          <p:cNvSpPr>
            <a:spLocks noChangeArrowheads="1"/>
          </p:cNvSpPr>
          <p:nvPr/>
        </p:nvSpPr>
        <p:spPr bwMode="auto">
          <a:xfrm>
            <a:off x="536575" y="2895600"/>
            <a:ext cx="684213" cy="258763"/>
          </a:xfrm>
          <a:prstGeom prst="ellipse">
            <a:avLst/>
          </a:prstGeom>
          <a:solidFill>
            <a:srgbClr val="FF7C8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3199" name="Line 45">
            <a:extLst>
              <a:ext uri="{FF2B5EF4-FFF2-40B4-BE49-F238E27FC236}">
                <a16:creationId xmlns:a16="http://schemas.microsoft.com/office/drawing/2014/main" id="{BD143D77-0DA4-4D17-AD57-53444BB9727B}"/>
              </a:ext>
            </a:extLst>
          </p:cNvPr>
          <p:cNvSpPr>
            <a:spLocks noChangeShapeType="1"/>
          </p:cNvSpPr>
          <p:nvPr/>
        </p:nvSpPr>
        <p:spPr bwMode="auto">
          <a:xfrm>
            <a:off x="536575" y="3024188"/>
            <a:ext cx="0" cy="73342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0" name="Line 46">
            <a:extLst>
              <a:ext uri="{FF2B5EF4-FFF2-40B4-BE49-F238E27FC236}">
                <a16:creationId xmlns:a16="http://schemas.microsoft.com/office/drawing/2014/main" id="{22C36E7C-3AA7-43AB-80C1-654788391E51}"/>
              </a:ext>
            </a:extLst>
          </p:cNvPr>
          <p:cNvSpPr>
            <a:spLocks noChangeShapeType="1"/>
          </p:cNvSpPr>
          <p:nvPr/>
        </p:nvSpPr>
        <p:spPr bwMode="auto">
          <a:xfrm>
            <a:off x="1220788" y="3068638"/>
            <a:ext cx="0" cy="7318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3201" name="Text Box 47">
            <a:extLst>
              <a:ext uri="{FF2B5EF4-FFF2-40B4-BE49-F238E27FC236}">
                <a16:creationId xmlns:a16="http://schemas.microsoft.com/office/drawing/2014/main" id="{A49B08B0-E61A-44C0-9A59-3AA379263797}"/>
              </a:ext>
            </a:extLst>
          </p:cNvPr>
          <p:cNvSpPr txBox="1">
            <a:spLocks noChangeArrowheads="1"/>
          </p:cNvSpPr>
          <p:nvPr/>
        </p:nvSpPr>
        <p:spPr bwMode="auto">
          <a:xfrm rot="-5400000">
            <a:off x="563563" y="3363912"/>
            <a:ext cx="647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000">
                <a:solidFill>
                  <a:schemeClr val="bg1"/>
                </a:solidFill>
                <a:latin typeface="Comic Sans MS" panose="030F0702030302020204" pitchFamily="66" charset="0"/>
                <a:ea typeface="宋体" panose="02010600030101010101" pitchFamily="2" charset="-122"/>
              </a:rPr>
              <a:t>cola</a:t>
            </a:r>
          </a:p>
        </p:txBody>
      </p:sp>
      <p:grpSp>
        <p:nvGrpSpPr>
          <p:cNvPr id="93202" name="Group 48">
            <a:extLst>
              <a:ext uri="{FF2B5EF4-FFF2-40B4-BE49-F238E27FC236}">
                <a16:creationId xmlns:a16="http://schemas.microsoft.com/office/drawing/2014/main" id="{CF48C54B-EE6C-4296-98EC-900BB869AD38}"/>
              </a:ext>
            </a:extLst>
          </p:cNvPr>
          <p:cNvGrpSpPr>
            <a:grpSpLocks/>
          </p:cNvGrpSpPr>
          <p:nvPr/>
        </p:nvGrpSpPr>
        <p:grpSpPr bwMode="auto">
          <a:xfrm>
            <a:off x="307975" y="3276600"/>
            <a:ext cx="1368425" cy="461963"/>
            <a:chOff x="1328" y="2400"/>
            <a:chExt cx="1454" cy="491"/>
          </a:xfrm>
        </p:grpSpPr>
        <p:sp>
          <p:nvSpPr>
            <p:cNvPr id="93207" name="Freeform 49">
              <a:extLst>
                <a:ext uri="{FF2B5EF4-FFF2-40B4-BE49-F238E27FC236}">
                  <a16:creationId xmlns:a16="http://schemas.microsoft.com/office/drawing/2014/main" id="{3B3406F6-67F4-45DB-B58A-E6D37CC80107}"/>
                </a:ext>
              </a:extLst>
            </p:cNvPr>
            <p:cNvSpPr>
              <a:spLocks/>
            </p:cNvSpPr>
            <p:nvPr/>
          </p:nvSpPr>
          <p:spPr bwMode="auto">
            <a:xfrm>
              <a:off x="2496" y="2485"/>
              <a:ext cx="286" cy="406"/>
            </a:xfrm>
            <a:custGeom>
              <a:avLst/>
              <a:gdLst>
                <a:gd name="T0" fmla="*/ 108 w 286"/>
                <a:gd name="T1" fmla="*/ 147 h 406"/>
                <a:gd name="T2" fmla="*/ 177 w 286"/>
                <a:gd name="T3" fmla="*/ 15 h 406"/>
                <a:gd name="T4" fmla="*/ 286 w 286"/>
                <a:gd name="T5" fmla="*/ 55 h 406"/>
                <a:gd name="T6" fmla="*/ 223 w 286"/>
                <a:gd name="T7" fmla="*/ 124 h 406"/>
                <a:gd name="T8" fmla="*/ 33 w 286"/>
                <a:gd name="T9" fmla="*/ 205 h 406"/>
                <a:gd name="T10" fmla="*/ 27 w 286"/>
                <a:gd name="T11" fmla="*/ 389 h 406"/>
                <a:gd name="T12" fmla="*/ 154 w 286"/>
                <a:gd name="T13" fmla="*/ 309 h 406"/>
                <a:gd name="T14" fmla="*/ 108 w 286"/>
                <a:gd name="T15" fmla="*/ 147 h 406"/>
                <a:gd name="T16" fmla="*/ 0 60000 65536"/>
                <a:gd name="T17" fmla="*/ 0 60000 65536"/>
                <a:gd name="T18" fmla="*/ 0 60000 65536"/>
                <a:gd name="T19" fmla="*/ 0 60000 65536"/>
                <a:gd name="T20" fmla="*/ 0 60000 65536"/>
                <a:gd name="T21" fmla="*/ 0 60000 65536"/>
                <a:gd name="T22" fmla="*/ 0 60000 65536"/>
                <a:gd name="T23" fmla="*/ 0 60000 65536"/>
                <a:gd name="T24" fmla="*/ 0 w 286"/>
                <a:gd name="T25" fmla="*/ 0 h 406"/>
                <a:gd name="T26" fmla="*/ 286 w 286"/>
                <a:gd name="T27" fmla="*/ 406 h 40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86" h="406">
                  <a:moveTo>
                    <a:pt x="108" y="147"/>
                  </a:moveTo>
                  <a:cubicBezTo>
                    <a:pt x="112" y="98"/>
                    <a:pt x="147" y="30"/>
                    <a:pt x="177" y="15"/>
                  </a:cubicBezTo>
                  <a:cubicBezTo>
                    <a:pt x="207" y="0"/>
                    <a:pt x="278" y="37"/>
                    <a:pt x="286" y="55"/>
                  </a:cubicBezTo>
                  <a:cubicBezTo>
                    <a:pt x="275" y="97"/>
                    <a:pt x="267" y="111"/>
                    <a:pt x="223" y="124"/>
                  </a:cubicBezTo>
                  <a:cubicBezTo>
                    <a:pt x="181" y="149"/>
                    <a:pt x="66" y="161"/>
                    <a:pt x="33" y="205"/>
                  </a:cubicBezTo>
                  <a:cubicBezTo>
                    <a:pt x="0" y="249"/>
                    <a:pt x="7" y="372"/>
                    <a:pt x="27" y="389"/>
                  </a:cubicBezTo>
                  <a:cubicBezTo>
                    <a:pt x="47" y="406"/>
                    <a:pt x="140" y="349"/>
                    <a:pt x="154" y="309"/>
                  </a:cubicBezTo>
                  <a:cubicBezTo>
                    <a:pt x="168" y="269"/>
                    <a:pt x="118" y="181"/>
                    <a:pt x="108" y="147"/>
                  </a:cubicBezTo>
                  <a:close/>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08" name="Freeform 50">
              <a:extLst>
                <a:ext uri="{FF2B5EF4-FFF2-40B4-BE49-F238E27FC236}">
                  <a16:creationId xmlns:a16="http://schemas.microsoft.com/office/drawing/2014/main" id="{0670BBE9-91AD-4C64-BB68-90221599A7BD}"/>
                </a:ext>
              </a:extLst>
            </p:cNvPr>
            <p:cNvSpPr>
              <a:spLocks/>
            </p:cNvSpPr>
            <p:nvPr/>
          </p:nvSpPr>
          <p:spPr bwMode="auto">
            <a:xfrm>
              <a:off x="1328" y="2400"/>
              <a:ext cx="1320" cy="480"/>
            </a:xfrm>
            <a:custGeom>
              <a:avLst/>
              <a:gdLst>
                <a:gd name="T0" fmla="*/ 256 w 1320"/>
                <a:gd name="T1" fmla="*/ 48 h 480"/>
                <a:gd name="T2" fmla="*/ 64 w 1320"/>
                <a:gd name="T3" fmla="*/ 240 h 480"/>
                <a:gd name="T4" fmla="*/ 640 w 1320"/>
                <a:gd name="T5" fmla="*/ 480 h 480"/>
                <a:gd name="T6" fmla="*/ 1264 w 1320"/>
                <a:gd name="T7" fmla="*/ 240 h 480"/>
                <a:gd name="T8" fmla="*/ 976 w 1320"/>
                <a:gd name="T9" fmla="*/ 0 h 480"/>
                <a:gd name="T10" fmla="*/ 0 60000 65536"/>
                <a:gd name="T11" fmla="*/ 0 60000 65536"/>
                <a:gd name="T12" fmla="*/ 0 60000 65536"/>
                <a:gd name="T13" fmla="*/ 0 60000 65536"/>
                <a:gd name="T14" fmla="*/ 0 60000 65536"/>
                <a:gd name="T15" fmla="*/ 0 w 1320"/>
                <a:gd name="T16" fmla="*/ 0 h 480"/>
                <a:gd name="T17" fmla="*/ 1320 w 1320"/>
                <a:gd name="T18" fmla="*/ 480 h 480"/>
              </a:gdLst>
              <a:ahLst/>
              <a:cxnLst>
                <a:cxn ang="T10">
                  <a:pos x="T0" y="T1"/>
                </a:cxn>
                <a:cxn ang="T11">
                  <a:pos x="T2" y="T3"/>
                </a:cxn>
                <a:cxn ang="T12">
                  <a:pos x="T4" y="T5"/>
                </a:cxn>
                <a:cxn ang="T13">
                  <a:pos x="T6" y="T7"/>
                </a:cxn>
                <a:cxn ang="T14">
                  <a:pos x="T8" y="T9"/>
                </a:cxn>
              </a:cxnLst>
              <a:rect l="T15" t="T16" r="T17" b="T18"/>
              <a:pathLst>
                <a:path w="1320" h="480">
                  <a:moveTo>
                    <a:pt x="256" y="48"/>
                  </a:moveTo>
                  <a:cubicBezTo>
                    <a:pt x="128" y="108"/>
                    <a:pt x="0" y="168"/>
                    <a:pt x="64" y="240"/>
                  </a:cubicBezTo>
                  <a:cubicBezTo>
                    <a:pt x="128" y="312"/>
                    <a:pt x="440" y="480"/>
                    <a:pt x="640" y="480"/>
                  </a:cubicBezTo>
                  <a:cubicBezTo>
                    <a:pt x="840" y="480"/>
                    <a:pt x="1208" y="320"/>
                    <a:pt x="1264" y="240"/>
                  </a:cubicBezTo>
                  <a:cubicBezTo>
                    <a:pt x="1320" y="160"/>
                    <a:pt x="1024" y="40"/>
                    <a:pt x="976" y="0"/>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grpSp>
      <p:sp>
        <p:nvSpPr>
          <p:cNvPr id="93203" name="Freeform 51">
            <a:extLst>
              <a:ext uri="{FF2B5EF4-FFF2-40B4-BE49-F238E27FC236}">
                <a16:creationId xmlns:a16="http://schemas.microsoft.com/office/drawing/2014/main" id="{C5D8A2ED-AB15-4730-834B-0F244D61BC31}"/>
              </a:ext>
            </a:extLst>
          </p:cNvPr>
          <p:cNvSpPr>
            <a:spLocks/>
          </p:cNvSpPr>
          <p:nvPr/>
        </p:nvSpPr>
        <p:spPr bwMode="auto">
          <a:xfrm>
            <a:off x="1524000" y="3505200"/>
            <a:ext cx="2206625" cy="1109663"/>
          </a:xfrm>
          <a:custGeom>
            <a:avLst/>
            <a:gdLst>
              <a:gd name="T0" fmla="*/ 0 w 1390"/>
              <a:gd name="T1" fmla="*/ 0 h 699"/>
              <a:gd name="T2" fmla="*/ 2147483647 w 1390"/>
              <a:gd name="T3" fmla="*/ 2147483647 h 699"/>
              <a:gd name="T4" fmla="*/ 2147483647 w 1390"/>
              <a:gd name="T5" fmla="*/ 2147483647 h 699"/>
              <a:gd name="T6" fmla="*/ 2147483647 w 1390"/>
              <a:gd name="T7" fmla="*/ 2147483647 h 699"/>
              <a:gd name="T8" fmla="*/ 0 60000 65536"/>
              <a:gd name="T9" fmla="*/ 0 60000 65536"/>
              <a:gd name="T10" fmla="*/ 0 60000 65536"/>
              <a:gd name="T11" fmla="*/ 0 60000 65536"/>
              <a:gd name="T12" fmla="*/ 0 w 1390"/>
              <a:gd name="T13" fmla="*/ 0 h 699"/>
              <a:gd name="T14" fmla="*/ 1390 w 1390"/>
              <a:gd name="T15" fmla="*/ 699 h 699"/>
            </a:gdLst>
            <a:ahLst/>
            <a:cxnLst>
              <a:cxn ang="T8">
                <a:pos x="T0" y="T1"/>
              </a:cxn>
              <a:cxn ang="T9">
                <a:pos x="T2" y="T3"/>
              </a:cxn>
              <a:cxn ang="T10">
                <a:pos x="T4" y="T5"/>
              </a:cxn>
              <a:cxn ang="T11">
                <a:pos x="T6" y="T7"/>
              </a:cxn>
            </a:cxnLst>
            <a:rect l="T12" t="T13" r="T14" b="T15"/>
            <a:pathLst>
              <a:path w="1390" h="699">
                <a:moveTo>
                  <a:pt x="0" y="0"/>
                </a:moveTo>
                <a:cubicBezTo>
                  <a:pt x="156" y="88"/>
                  <a:pt x="316" y="145"/>
                  <a:pt x="480" y="240"/>
                </a:cubicBezTo>
                <a:cubicBezTo>
                  <a:pt x="644" y="335"/>
                  <a:pt x="835" y="495"/>
                  <a:pt x="987" y="571"/>
                </a:cubicBezTo>
                <a:cubicBezTo>
                  <a:pt x="1139" y="647"/>
                  <a:pt x="1306" y="672"/>
                  <a:pt x="1390" y="699"/>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04" name="Freeform 52">
            <a:extLst>
              <a:ext uri="{FF2B5EF4-FFF2-40B4-BE49-F238E27FC236}">
                <a16:creationId xmlns:a16="http://schemas.microsoft.com/office/drawing/2014/main" id="{4B4A7982-3F19-4B9C-888F-E8613EBDA8D5}"/>
              </a:ext>
            </a:extLst>
          </p:cNvPr>
          <p:cNvSpPr>
            <a:spLocks/>
          </p:cNvSpPr>
          <p:nvPr/>
        </p:nvSpPr>
        <p:spPr bwMode="auto">
          <a:xfrm>
            <a:off x="5776913" y="3076575"/>
            <a:ext cx="2597150" cy="1249363"/>
          </a:xfrm>
          <a:custGeom>
            <a:avLst/>
            <a:gdLst>
              <a:gd name="T0" fmla="*/ 2147483647 w 1636"/>
              <a:gd name="T1" fmla="*/ 0 h 787"/>
              <a:gd name="T2" fmla="*/ 2147483647 w 1636"/>
              <a:gd name="T3" fmla="*/ 2147483647 h 787"/>
              <a:gd name="T4" fmla="*/ 2147483647 w 1636"/>
              <a:gd name="T5" fmla="*/ 2147483647 h 787"/>
              <a:gd name="T6" fmla="*/ 0 w 1636"/>
              <a:gd name="T7" fmla="*/ 2147483647 h 787"/>
              <a:gd name="T8" fmla="*/ 0 60000 65536"/>
              <a:gd name="T9" fmla="*/ 0 60000 65536"/>
              <a:gd name="T10" fmla="*/ 0 60000 65536"/>
              <a:gd name="T11" fmla="*/ 0 60000 65536"/>
              <a:gd name="T12" fmla="*/ 0 w 1636"/>
              <a:gd name="T13" fmla="*/ 0 h 787"/>
              <a:gd name="T14" fmla="*/ 1636 w 1636"/>
              <a:gd name="T15" fmla="*/ 787 h 787"/>
            </a:gdLst>
            <a:ahLst/>
            <a:cxnLst>
              <a:cxn ang="T8">
                <a:pos x="T0" y="T1"/>
              </a:cxn>
              <a:cxn ang="T9">
                <a:pos x="T2" y="T3"/>
              </a:cxn>
              <a:cxn ang="T10">
                <a:pos x="T4" y="T5"/>
              </a:cxn>
              <a:cxn ang="T11">
                <a:pos x="T6" y="T7"/>
              </a:cxn>
            </a:cxnLst>
            <a:rect l="T12" t="T13" r="T14" b="T15"/>
            <a:pathLst>
              <a:path w="1636" h="787">
                <a:moveTo>
                  <a:pt x="1636" y="0"/>
                </a:moveTo>
                <a:cubicBezTo>
                  <a:pt x="1550" y="52"/>
                  <a:pt x="1279" y="217"/>
                  <a:pt x="1121" y="318"/>
                </a:cubicBezTo>
                <a:cubicBezTo>
                  <a:pt x="963" y="419"/>
                  <a:pt x="873" y="526"/>
                  <a:pt x="686" y="604"/>
                </a:cubicBezTo>
                <a:cubicBezTo>
                  <a:pt x="499" y="682"/>
                  <a:pt x="143" y="749"/>
                  <a:pt x="0" y="787"/>
                </a:cubicBezTo>
              </a:path>
            </a:pathLst>
          </a:cu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93205" name="Freeform 53">
            <a:extLst>
              <a:ext uri="{FF2B5EF4-FFF2-40B4-BE49-F238E27FC236}">
                <a16:creationId xmlns:a16="http://schemas.microsoft.com/office/drawing/2014/main" id="{EEF37D65-1F7D-402F-A1DA-45CDA3081749}"/>
              </a:ext>
            </a:extLst>
          </p:cNvPr>
          <p:cNvSpPr>
            <a:spLocks/>
          </p:cNvSpPr>
          <p:nvPr/>
        </p:nvSpPr>
        <p:spPr bwMode="auto">
          <a:xfrm>
            <a:off x="3730625" y="4343400"/>
            <a:ext cx="2060575" cy="271463"/>
          </a:xfrm>
          <a:custGeom>
            <a:avLst/>
            <a:gdLst>
              <a:gd name="T0" fmla="*/ 0 w 1298"/>
              <a:gd name="T1" fmla="*/ 2147483647 h 171"/>
              <a:gd name="T2" fmla="*/ 2147483647 w 1298"/>
              <a:gd name="T3" fmla="*/ 2147483647 h 171"/>
              <a:gd name="T4" fmla="*/ 2147483647 w 1298"/>
              <a:gd name="T5" fmla="*/ 0 h 171"/>
              <a:gd name="T6" fmla="*/ 0 60000 65536"/>
              <a:gd name="T7" fmla="*/ 0 60000 65536"/>
              <a:gd name="T8" fmla="*/ 0 60000 65536"/>
              <a:gd name="T9" fmla="*/ 0 w 1298"/>
              <a:gd name="T10" fmla="*/ 0 h 171"/>
              <a:gd name="T11" fmla="*/ 1298 w 1298"/>
              <a:gd name="T12" fmla="*/ 171 h 171"/>
            </a:gdLst>
            <a:ahLst/>
            <a:cxnLst>
              <a:cxn ang="T6">
                <a:pos x="T0" y="T1"/>
              </a:cxn>
              <a:cxn ang="T7">
                <a:pos x="T2" y="T3"/>
              </a:cxn>
              <a:cxn ang="T8">
                <a:pos x="T4" y="T5"/>
              </a:cxn>
            </a:cxnLst>
            <a:rect l="T9" t="T10" r="T11" b="T12"/>
            <a:pathLst>
              <a:path w="1298" h="171">
                <a:moveTo>
                  <a:pt x="0" y="162"/>
                </a:moveTo>
                <a:cubicBezTo>
                  <a:pt x="56" y="160"/>
                  <a:pt x="122" y="171"/>
                  <a:pt x="338" y="144"/>
                </a:cubicBezTo>
                <a:cubicBezTo>
                  <a:pt x="554" y="117"/>
                  <a:pt x="1138" y="24"/>
                  <a:pt x="1298" y="0"/>
                </a:cubicBezTo>
              </a:path>
            </a:pathLst>
          </a:custGeom>
          <a:noFill/>
          <a:ln w="38100">
            <a:solidFill>
              <a:schemeClr val="tx1"/>
            </a:solidFill>
            <a:prstDash val="sysDot"/>
            <a:round/>
            <a:headEnd/>
            <a:tailEnd/>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6" name="Footer Placeholder 1">
            <a:extLst>
              <a:ext uri="{FF2B5EF4-FFF2-40B4-BE49-F238E27FC236}">
                <a16:creationId xmlns:a16="http://schemas.microsoft.com/office/drawing/2014/main" id="{0E4D8312-89D9-4012-BBCC-A0A09E977189}"/>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ooter Placeholder 1">
            <a:extLst>
              <a:ext uri="{FF2B5EF4-FFF2-40B4-BE49-F238E27FC236}">
                <a16:creationId xmlns:a16="http://schemas.microsoft.com/office/drawing/2014/main" id="{DA5DB738-B4CB-4065-93CE-8A3F92CD8E19}"/>
              </a:ext>
            </a:extLst>
          </p:cNvPr>
          <p:cNvSpPr>
            <a:spLocks noGrp="1"/>
          </p:cNvSpPr>
          <p:nvPr>
            <p:ph type="ftr" sz="quarter" idx="10"/>
          </p:nvPr>
        </p:nvSpPr>
        <p:spPr/>
        <p:txBody>
          <a:bodyPr/>
          <a:lstStyle/>
          <a:p>
            <a:pPr>
              <a:defRPr/>
            </a:pPr>
            <a:r>
              <a:rPr lang="en-US">
                <a:latin typeface="+mj-lt"/>
              </a:rPr>
              <a:t>Art of Multiprocessor Programming</a:t>
            </a:r>
          </a:p>
        </p:txBody>
      </p:sp>
      <p:sp>
        <p:nvSpPr>
          <p:cNvPr id="94211" name="Slide Number Placeholder 3">
            <a:extLst>
              <a:ext uri="{FF2B5EF4-FFF2-40B4-BE49-F238E27FC236}">
                <a16:creationId xmlns:a16="http://schemas.microsoft.com/office/drawing/2014/main" id="{9235490D-6D83-436F-ACC3-7CA9F4B62D69}"/>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A7FC97D-1872-4371-A1D7-9CD8D3C8CFA3}" type="slidenum">
              <a:rPr lang="ar-SA" altLang="zh-CN" sz="1400">
                <a:latin typeface="Comic Sans MS" panose="030F0702030302020204" pitchFamily="66" charset="0"/>
              </a:rPr>
              <a:pPr algn="r"/>
              <a:t>87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4212" name="AutoShape 2">
            <a:extLst>
              <a:ext uri="{FF2B5EF4-FFF2-40B4-BE49-F238E27FC236}">
                <a16:creationId xmlns:a16="http://schemas.microsoft.com/office/drawing/2014/main" id="{59605A58-3FBF-4487-B7B0-5E9FF9EA3110}"/>
              </a:ext>
            </a:extLst>
          </p:cNvPr>
          <p:cNvSpPr>
            <a:spLocks noChangeArrowheads="1"/>
          </p:cNvSpPr>
          <p:nvPr/>
        </p:nvSpPr>
        <p:spPr bwMode="auto">
          <a:xfrm>
            <a:off x="762000" y="1905000"/>
            <a:ext cx="4572000" cy="2576513"/>
          </a:xfrm>
          <a:prstGeom prst="wedgeRoundRectCallout">
            <a:avLst>
              <a:gd name="adj1" fmla="val -28819"/>
              <a:gd name="adj2" fmla="val 80435"/>
              <a:gd name="adj3" fmla="val 16667"/>
            </a:avLst>
          </a:prstGeom>
          <a:solidFill>
            <a:srgbClr val="FFFFCC"/>
          </a:solidFill>
          <a:ln w="38100">
            <a:solidFill>
              <a:srgbClr val="FF0000"/>
            </a:solidFill>
            <a:miter lim="800000"/>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
        <p:nvSpPr>
          <p:cNvPr id="94213" name="Rectangle 3">
            <a:extLst>
              <a:ext uri="{FF2B5EF4-FFF2-40B4-BE49-F238E27FC236}">
                <a16:creationId xmlns:a16="http://schemas.microsoft.com/office/drawing/2014/main" id="{EB2728AE-4966-47FB-926C-AB9A200B0829}"/>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Pseudocode</a:t>
            </a:r>
          </a:p>
        </p:txBody>
      </p:sp>
      <p:sp>
        <p:nvSpPr>
          <p:cNvPr id="94214" name="Text Box 4">
            <a:extLst>
              <a:ext uri="{FF2B5EF4-FFF2-40B4-BE49-F238E27FC236}">
                <a16:creationId xmlns:a16="http://schemas.microsoft.com/office/drawing/2014/main" id="{3808C499-F72F-44CC-822A-719227D51C8F}"/>
              </a:ext>
            </a:extLst>
          </p:cNvPr>
          <p:cNvSpPr txBox="1">
            <a:spLocks noChangeArrowheads="1"/>
          </p:cNvSpPr>
          <p:nvPr/>
        </p:nvSpPr>
        <p:spPr bwMode="auto">
          <a:xfrm>
            <a:off x="849313" y="2209800"/>
            <a:ext cx="5018087" cy="221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true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(can.isUp()){};</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pet.release();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pet.recapture();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can.reset();</a:t>
            </a: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a:t>
            </a:r>
          </a:p>
        </p:txBody>
      </p:sp>
      <p:sp>
        <p:nvSpPr>
          <p:cNvPr id="179207" name="Text Box 5">
            <a:extLst>
              <a:ext uri="{FF2B5EF4-FFF2-40B4-BE49-F238E27FC236}">
                <a16:creationId xmlns:a16="http://schemas.microsoft.com/office/drawing/2014/main" id="{06043DFE-8B41-45E6-8C1A-4159569CA104}"/>
              </a:ext>
            </a:extLst>
          </p:cNvPr>
          <p:cNvSpPr txBox="1">
            <a:spLocks noChangeArrowheads="1"/>
          </p:cNvSpPr>
          <p:nvPr/>
        </p:nvSpPr>
        <p:spPr bwMode="auto">
          <a:xfrm>
            <a:off x="457200" y="5241925"/>
            <a:ext cx="2971800" cy="701675"/>
          </a:xfrm>
          <a:prstGeom prst="rect">
            <a:avLst/>
          </a:prstGeom>
          <a:noFill/>
          <a:ln w="9525">
            <a:noFill/>
            <a:miter lim="800000"/>
            <a:headEnd/>
            <a:tailEnd/>
          </a:ln>
        </p:spPr>
        <p:txBody>
          <a:bodyPr wrap="none">
            <a:spAutoFit/>
          </a:bodyPr>
          <a:lstStyle/>
          <a:p>
            <a:pPr algn="r" eaLnBrk="0" hangingPunct="0">
              <a:defRPr/>
            </a:pPr>
            <a:r>
              <a:rPr lang="en-US" sz="4000" dirty="0">
                <a:solidFill>
                  <a:srgbClr val="FF0000"/>
                </a:solidFill>
                <a:latin typeface="+mj-lt"/>
              </a:rPr>
              <a:t>Alice’s code</a:t>
            </a:r>
          </a:p>
        </p:txBody>
      </p:sp>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Footer Placeholder 1">
            <a:extLst>
              <a:ext uri="{FF2B5EF4-FFF2-40B4-BE49-F238E27FC236}">
                <a16:creationId xmlns:a16="http://schemas.microsoft.com/office/drawing/2014/main" id="{CDE1CAC4-E850-4DDC-95D1-B4C94E355C7F}"/>
              </a:ext>
            </a:extLst>
          </p:cNvPr>
          <p:cNvSpPr>
            <a:spLocks noGrp="1"/>
          </p:cNvSpPr>
          <p:nvPr>
            <p:ph type="ftr" sz="quarter" idx="10"/>
          </p:nvPr>
        </p:nvSpPr>
        <p:spPr/>
        <p:txBody>
          <a:bodyPr/>
          <a:lstStyle/>
          <a:p>
            <a:pPr>
              <a:defRPr/>
            </a:pPr>
            <a:r>
              <a:rPr lang="en-US">
                <a:latin typeface="+mj-lt"/>
              </a:rPr>
              <a:t>Art of Multiprocessor Programming</a:t>
            </a:r>
          </a:p>
        </p:txBody>
      </p:sp>
      <p:sp>
        <p:nvSpPr>
          <p:cNvPr id="95235" name="Slide Number Placeholder 3">
            <a:extLst>
              <a:ext uri="{FF2B5EF4-FFF2-40B4-BE49-F238E27FC236}">
                <a16:creationId xmlns:a16="http://schemas.microsoft.com/office/drawing/2014/main" id="{82AA163B-D1F8-4437-904A-DCAECAEDA5F8}"/>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31D24804-06CB-40AA-8F4C-54C0F66B0A5D}" type="slidenum">
              <a:rPr lang="ar-SA" altLang="zh-CN" sz="1400">
                <a:latin typeface="Comic Sans MS" panose="030F0702030302020204" pitchFamily="66" charset="0"/>
              </a:rPr>
              <a:pPr algn="r"/>
              <a:t>88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5236" name="AutoShape 2">
            <a:extLst>
              <a:ext uri="{FF2B5EF4-FFF2-40B4-BE49-F238E27FC236}">
                <a16:creationId xmlns:a16="http://schemas.microsoft.com/office/drawing/2014/main" id="{60A4D1D8-8DF3-43FA-AD2C-52008E008551}"/>
              </a:ext>
            </a:extLst>
          </p:cNvPr>
          <p:cNvSpPr>
            <a:spLocks noChangeArrowheads="1"/>
          </p:cNvSpPr>
          <p:nvPr/>
        </p:nvSpPr>
        <p:spPr bwMode="auto">
          <a:xfrm>
            <a:off x="762000" y="1905000"/>
            <a:ext cx="4572000" cy="2576513"/>
          </a:xfrm>
          <a:prstGeom prst="wedgeRoundRectCallout">
            <a:avLst>
              <a:gd name="adj1" fmla="val -28819"/>
              <a:gd name="adj2" fmla="val 80435"/>
              <a:gd name="adj3" fmla="val 16667"/>
            </a:avLst>
          </a:prstGeom>
          <a:solidFill>
            <a:srgbClr val="FFFFCC"/>
          </a:solidFill>
          <a:ln w="38100">
            <a:solidFill>
              <a:srgbClr val="FF0000"/>
            </a:solidFill>
            <a:miter lim="800000"/>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
        <p:nvSpPr>
          <p:cNvPr id="95237" name="Rectangle 3">
            <a:extLst>
              <a:ext uri="{FF2B5EF4-FFF2-40B4-BE49-F238E27FC236}">
                <a16:creationId xmlns:a16="http://schemas.microsoft.com/office/drawing/2014/main" id="{ED20F6AE-6CED-45DF-9C55-DD15FCEE892C}"/>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Pseudocode</a:t>
            </a:r>
          </a:p>
        </p:txBody>
      </p:sp>
      <p:sp>
        <p:nvSpPr>
          <p:cNvPr id="95238" name="Text Box 4">
            <a:extLst>
              <a:ext uri="{FF2B5EF4-FFF2-40B4-BE49-F238E27FC236}">
                <a16:creationId xmlns:a16="http://schemas.microsoft.com/office/drawing/2014/main" id="{8B34A0C7-D78E-4937-9E05-9FBDB025BBDB}"/>
              </a:ext>
            </a:extLst>
          </p:cNvPr>
          <p:cNvSpPr txBox="1">
            <a:spLocks noChangeArrowheads="1"/>
          </p:cNvSpPr>
          <p:nvPr/>
        </p:nvSpPr>
        <p:spPr bwMode="auto">
          <a:xfrm>
            <a:off x="849313" y="2209800"/>
            <a:ext cx="5018087" cy="2197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true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(can.isUp()){};</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pet.release();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pet.recapture();</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can.reset();</a:t>
            </a:r>
          </a:p>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  </a:t>
            </a:r>
          </a:p>
        </p:txBody>
      </p:sp>
      <p:sp>
        <p:nvSpPr>
          <p:cNvPr id="181255" name="Text Box 5">
            <a:extLst>
              <a:ext uri="{FF2B5EF4-FFF2-40B4-BE49-F238E27FC236}">
                <a16:creationId xmlns:a16="http://schemas.microsoft.com/office/drawing/2014/main" id="{6C6F8BAD-C4FE-409E-97D8-98F0A84EB6B3}"/>
              </a:ext>
            </a:extLst>
          </p:cNvPr>
          <p:cNvSpPr txBox="1">
            <a:spLocks noChangeArrowheads="1"/>
          </p:cNvSpPr>
          <p:nvPr/>
        </p:nvSpPr>
        <p:spPr bwMode="auto">
          <a:xfrm>
            <a:off x="457200" y="5241925"/>
            <a:ext cx="2971800" cy="701675"/>
          </a:xfrm>
          <a:prstGeom prst="rect">
            <a:avLst/>
          </a:prstGeom>
          <a:noFill/>
          <a:ln w="9525">
            <a:noFill/>
            <a:miter lim="800000"/>
            <a:headEnd/>
            <a:tailEnd/>
          </a:ln>
        </p:spPr>
        <p:txBody>
          <a:bodyPr wrap="none">
            <a:spAutoFit/>
          </a:bodyPr>
          <a:lstStyle/>
          <a:p>
            <a:pPr algn="r" eaLnBrk="0" hangingPunct="0">
              <a:defRPr/>
            </a:pPr>
            <a:r>
              <a:rPr lang="en-US" sz="4000">
                <a:solidFill>
                  <a:srgbClr val="FF0000"/>
                </a:solidFill>
                <a:latin typeface="+mj-lt"/>
              </a:rPr>
              <a:t>Alice’s code</a:t>
            </a:r>
          </a:p>
        </p:txBody>
      </p:sp>
      <p:grpSp>
        <p:nvGrpSpPr>
          <p:cNvPr id="95240" name="Group 6">
            <a:extLst>
              <a:ext uri="{FF2B5EF4-FFF2-40B4-BE49-F238E27FC236}">
                <a16:creationId xmlns:a16="http://schemas.microsoft.com/office/drawing/2014/main" id="{DB07CE59-FFD2-497B-A46A-1B86879D1FBD}"/>
              </a:ext>
            </a:extLst>
          </p:cNvPr>
          <p:cNvGrpSpPr>
            <a:grpSpLocks/>
          </p:cNvGrpSpPr>
          <p:nvPr/>
        </p:nvGrpSpPr>
        <p:grpSpPr bwMode="auto">
          <a:xfrm>
            <a:off x="3886200" y="2438400"/>
            <a:ext cx="4941888" cy="3370263"/>
            <a:chOff x="2448" y="1536"/>
            <a:chExt cx="3113" cy="2256"/>
          </a:xfrm>
        </p:grpSpPr>
        <p:sp>
          <p:nvSpPr>
            <p:cNvPr id="181257" name="AutoShape 7">
              <a:extLst>
                <a:ext uri="{FF2B5EF4-FFF2-40B4-BE49-F238E27FC236}">
                  <a16:creationId xmlns:a16="http://schemas.microsoft.com/office/drawing/2014/main" id="{472C749B-D6C6-4421-96E7-E95502630778}"/>
                </a:ext>
              </a:extLst>
            </p:cNvPr>
            <p:cNvSpPr>
              <a:spLocks noChangeArrowheads="1"/>
            </p:cNvSpPr>
            <p:nvPr/>
          </p:nvSpPr>
          <p:spPr bwMode="auto">
            <a:xfrm>
              <a:off x="2448" y="2256"/>
              <a:ext cx="3072" cy="1536"/>
            </a:xfrm>
            <a:prstGeom prst="wedgeRoundRectCallout">
              <a:avLst>
                <a:gd name="adj1" fmla="val 27375"/>
                <a:gd name="adj2" fmla="val -66926"/>
                <a:gd name="adj3" fmla="val 16667"/>
              </a:avLst>
            </a:prstGeom>
            <a:solidFill>
              <a:srgbClr val="FFFFCC"/>
            </a:solidFill>
            <a:ln w="38100">
              <a:solidFill>
                <a:srgbClr val="0000FF"/>
              </a:solidFill>
              <a:miter lim="800000"/>
              <a:headEnd/>
              <a:tailEnd/>
            </a:ln>
          </p:spPr>
          <p:txBody>
            <a:bodyPr anchor="ctr"/>
            <a:lstStyle/>
            <a:p>
              <a:pPr algn="ctr" eaLnBrk="0" hangingPunct="0">
                <a:defRPr/>
              </a:pPr>
              <a:endParaRPr lang="en-US" sz="4000">
                <a:solidFill>
                  <a:srgbClr val="0000FF"/>
                </a:solidFill>
                <a:latin typeface="+mj-lt"/>
              </a:endParaRPr>
            </a:p>
          </p:txBody>
        </p:sp>
        <p:sp>
          <p:nvSpPr>
            <p:cNvPr id="95242" name="Text Box 8">
              <a:extLst>
                <a:ext uri="{FF2B5EF4-FFF2-40B4-BE49-F238E27FC236}">
                  <a16:creationId xmlns:a16="http://schemas.microsoft.com/office/drawing/2014/main" id="{F6009D72-DE19-4EEA-9CA1-64B89C364AD6}"/>
                </a:ext>
              </a:extLst>
            </p:cNvPr>
            <p:cNvSpPr txBox="1">
              <a:spLocks noChangeArrowheads="1"/>
            </p:cNvSpPr>
            <p:nvPr/>
          </p:nvSpPr>
          <p:spPr bwMode="auto">
            <a:xfrm>
              <a:off x="2448" y="2448"/>
              <a:ext cx="3113" cy="1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lnSpc>
                  <a:spcPct val="70000"/>
                </a:lnSpc>
                <a:spcBef>
                  <a:spcPct val="30000"/>
                </a:spcBef>
              </a:pPr>
              <a:r>
                <a:rPr lang="en-US" altLang="zh-CN" sz="2400" b="1">
                  <a:latin typeface="Courier New" panose="02070309020205020404" pitchFamily="49" charset="0"/>
                  <a:ea typeface="宋体" panose="02010600030101010101" pitchFamily="2" charset="-122"/>
                  <a:cs typeface="Courier New" panose="02070309020205020404" pitchFamily="49" charset="0"/>
                </a:rPr>
                <a:t>while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r>
                <a:rPr lang="en-US" altLang="zh-CN" sz="2400" b="1">
                  <a:latin typeface="Courier New" panose="02070309020205020404" pitchFamily="49" charset="0"/>
                  <a:ea typeface="宋体" panose="02010600030101010101" pitchFamily="2" charset="-122"/>
                  <a:cs typeface="Courier New" panose="02070309020205020404" pitchFamily="49" charset="0"/>
                </a:rPr>
                <a:t>true</a:t>
              </a: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while (can.isDown()){};</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pond.stockWithFood();</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can.knockOver();</a:t>
              </a:r>
            </a:p>
            <a:p>
              <a:pPr eaLnBrk="1" hangingPunct="1">
                <a:lnSpc>
                  <a:spcPct val="70000"/>
                </a:lnSpc>
                <a:spcBef>
                  <a:spcPct val="30000"/>
                </a:spcBef>
              </a:pPr>
              <a:r>
                <a:rPr lang="en-US" altLang="zh-CN" sz="2400" b="1">
                  <a:solidFill>
                    <a:srgbClr val="0000FF"/>
                  </a:solidFill>
                  <a:latin typeface="Courier New" panose="02070309020205020404" pitchFamily="49" charset="0"/>
                  <a:ea typeface="宋体" panose="02010600030101010101" pitchFamily="2" charset="-122"/>
                  <a:cs typeface="Courier New" panose="02070309020205020404" pitchFamily="49" charset="0"/>
                </a:rPr>
                <a:t>}  </a:t>
              </a:r>
            </a:p>
          </p:txBody>
        </p:sp>
        <p:sp>
          <p:nvSpPr>
            <p:cNvPr id="181259" name="Text Box 9">
              <a:extLst>
                <a:ext uri="{FF2B5EF4-FFF2-40B4-BE49-F238E27FC236}">
                  <a16:creationId xmlns:a16="http://schemas.microsoft.com/office/drawing/2014/main" id="{DFDE60D2-50F2-4D2C-A5C8-2E76880393A9}"/>
                </a:ext>
              </a:extLst>
            </p:cNvPr>
            <p:cNvSpPr txBox="1">
              <a:spLocks noChangeArrowheads="1"/>
            </p:cNvSpPr>
            <p:nvPr/>
          </p:nvSpPr>
          <p:spPr bwMode="auto">
            <a:xfrm>
              <a:off x="3764" y="1536"/>
              <a:ext cx="1709" cy="474"/>
            </a:xfrm>
            <a:prstGeom prst="rect">
              <a:avLst/>
            </a:prstGeom>
            <a:noFill/>
            <a:ln w="9525">
              <a:noFill/>
              <a:miter lim="800000"/>
              <a:headEnd/>
              <a:tailEnd/>
            </a:ln>
          </p:spPr>
          <p:txBody>
            <a:bodyPr wrap="none">
              <a:spAutoFit/>
            </a:bodyPr>
            <a:lstStyle/>
            <a:p>
              <a:pPr algn="r" eaLnBrk="0" hangingPunct="0">
                <a:defRPr/>
              </a:pPr>
              <a:r>
                <a:rPr lang="en-US" sz="4000" dirty="0">
                  <a:solidFill>
                    <a:srgbClr val="0000FF"/>
                  </a:solidFill>
                  <a:latin typeface="+mj-lt"/>
                </a:rPr>
                <a:t>Bob’s code</a:t>
              </a:r>
            </a:p>
          </p:txBody>
        </p:sp>
      </p:grpSp>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Number Placeholder 4">
            <a:extLst>
              <a:ext uri="{FF2B5EF4-FFF2-40B4-BE49-F238E27FC236}">
                <a16:creationId xmlns:a16="http://schemas.microsoft.com/office/drawing/2014/main" id="{CC04BE40-80B2-449C-A5D9-B0C6ACC9243F}"/>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DDFFA90-5669-4731-A82D-D045BF6334BA}" type="slidenum">
              <a:rPr lang="ar-SA" altLang="zh-CN" sz="1400">
                <a:latin typeface="Comic Sans MS" panose="030F0702030302020204" pitchFamily="66" charset="0"/>
              </a:rPr>
              <a:pPr algn="r"/>
              <a:t>89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6259" name="Rectangle 2">
            <a:extLst>
              <a:ext uri="{FF2B5EF4-FFF2-40B4-BE49-F238E27FC236}">
                <a16:creationId xmlns:a16="http://schemas.microsoft.com/office/drawing/2014/main" id="{CBBD4BB9-28C9-4E6B-BADB-A111C97866EA}"/>
              </a:ext>
            </a:extLst>
          </p:cNvPr>
          <p:cNvSpPr>
            <a:spLocks noGrp="1" noChangeArrowheads="1"/>
          </p:cNvSpPr>
          <p:nvPr>
            <p:ph type="title" idx="4294967295"/>
          </p:nvPr>
        </p:nvSpPr>
        <p:spPr>
          <a:xfrm>
            <a:off x="685800" y="276225"/>
            <a:ext cx="7772400" cy="1143000"/>
          </a:xfrm>
        </p:spPr>
        <p:txBody>
          <a:bodyPr/>
          <a:lstStyle/>
          <a:p>
            <a:pPr eaLnBrk="1" hangingPunct="1"/>
            <a:r>
              <a:rPr lang="en-US" altLang="zh-CN">
                <a:ea typeface="宋体" panose="02010600030101010101" pitchFamily="2" charset="-122"/>
              </a:rPr>
              <a:t>Correctness</a:t>
            </a:r>
          </a:p>
        </p:txBody>
      </p:sp>
      <p:sp>
        <p:nvSpPr>
          <p:cNvPr id="96260" name="Rectangle 3">
            <a:extLst>
              <a:ext uri="{FF2B5EF4-FFF2-40B4-BE49-F238E27FC236}">
                <a16:creationId xmlns:a16="http://schemas.microsoft.com/office/drawing/2014/main" id="{8364B2BA-1538-4291-9B20-7CF17CE19816}"/>
              </a:ext>
            </a:extLst>
          </p:cNvPr>
          <p:cNvSpPr>
            <a:spLocks noGrp="1" noChangeArrowheads="1"/>
          </p:cNvSpPr>
          <p:nvPr>
            <p:ph type="body" idx="4294967295"/>
          </p:nvPr>
        </p:nvSpPr>
        <p:spPr>
          <a:xfrm>
            <a:off x="614363" y="1457325"/>
            <a:ext cx="7772400" cy="4114800"/>
          </a:xfrm>
        </p:spPr>
        <p:txBody>
          <a:bodyPr/>
          <a:lstStyle/>
          <a:p>
            <a:pPr eaLnBrk="1" hangingPunct="1"/>
            <a:r>
              <a:rPr lang="en-US" altLang="zh-CN">
                <a:ea typeface="宋体" panose="02010600030101010101" pitchFamily="2" charset="-122"/>
              </a:rPr>
              <a:t>Mutual Exclusion</a:t>
            </a:r>
          </a:p>
          <a:p>
            <a:pPr lvl="1" eaLnBrk="1" hangingPunct="1"/>
            <a:r>
              <a:rPr lang="en-US" altLang="zh-CN">
                <a:ea typeface="宋体" panose="02010600030101010101" pitchFamily="2" charset="-122"/>
              </a:rPr>
              <a:t>Pets and Bob never together in pond</a:t>
            </a:r>
          </a:p>
        </p:txBody>
      </p:sp>
      <p:sp>
        <p:nvSpPr>
          <p:cNvPr id="6" name="Footer Placeholder 1">
            <a:extLst>
              <a:ext uri="{FF2B5EF4-FFF2-40B4-BE49-F238E27FC236}">
                <a16:creationId xmlns:a16="http://schemas.microsoft.com/office/drawing/2014/main" id="{846CC525-00B4-483A-82DE-0FE0CF65C47B}"/>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Footer Placeholder 1">
            <a:extLst>
              <a:ext uri="{FF2B5EF4-FFF2-40B4-BE49-F238E27FC236}">
                <a16:creationId xmlns:a16="http://schemas.microsoft.com/office/drawing/2014/main" id="{E7C64C28-09A4-4AF1-86A7-48D4361A6CC9}"/>
              </a:ext>
            </a:extLst>
          </p:cNvPr>
          <p:cNvSpPr>
            <a:spLocks noGrp="1"/>
          </p:cNvSpPr>
          <p:nvPr>
            <p:ph type="ftr" sz="quarter" idx="10"/>
          </p:nvPr>
        </p:nvSpPr>
        <p:spPr/>
        <p:txBody>
          <a:bodyPr/>
          <a:lstStyle/>
          <a:p>
            <a:pPr>
              <a:defRPr/>
            </a:pPr>
            <a:r>
              <a:rPr lang="en-US">
                <a:latin typeface="+mj-lt"/>
              </a:rPr>
              <a:t>Art of Multiprocessor Programming</a:t>
            </a:r>
          </a:p>
        </p:txBody>
      </p:sp>
      <p:sp>
        <p:nvSpPr>
          <p:cNvPr id="13315" name="Slide Number Placeholder 4">
            <a:extLst>
              <a:ext uri="{FF2B5EF4-FFF2-40B4-BE49-F238E27FC236}">
                <a16:creationId xmlns:a16="http://schemas.microsoft.com/office/drawing/2014/main" id="{71DEF08D-85A7-491B-980F-9DFC434E138A}"/>
              </a:ext>
            </a:extLst>
          </p:cNvPr>
          <p:cNvSpPr txBox="1">
            <a:spLocks noGrp="1"/>
          </p:cNvSpPr>
          <p:nvPr/>
        </p:nvSpPr>
        <p:spPr bwMode="auto">
          <a:xfrm>
            <a:off x="6451600" y="6254750"/>
            <a:ext cx="1905000" cy="457200"/>
          </a:xfrm>
          <a:prstGeom prst="rect">
            <a:avLst/>
          </a:prstGeom>
          <a:noFill/>
          <a:ln w="9525">
            <a:noFill/>
            <a:miter lim="800000"/>
            <a:headEnd/>
            <a:tailEnd/>
          </a:ln>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29BAF2FA-41B5-4605-85AD-A816EC876C23}" type="slidenum">
              <a:rPr lang="ar-SA" altLang="zh-CN" sz="1400"/>
              <a:pPr algn="r"/>
              <a:t>9</a:t>
            </a:fld>
            <a:endParaRPr lang="en-US" altLang="zh-CN" sz="1400">
              <a:ea typeface="宋体" panose="02010600030101010101" pitchFamily="2" charset="-122"/>
              <a:cs typeface="Arial" panose="020B0604020202020204" pitchFamily="34" charset="0"/>
            </a:endParaRPr>
          </a:p>
        </p:txBody>
      </p:sp>
      <p:sp>
        <p:nvSpPr>
          <p:cNvPr id="13316" name="Rectangle 2">
            <a:extLst>
              <a:ext uri="{FF2B5EF4-FFF2-40B4-BE49-F238E27FC236}">
                <a16:creationId xmlns:a16="http://schemas.microsoft.com/office/drawing/2014/main" id="{08C6C54E-2F55-47F4-9906-95F034DB24A6}"/>
              </a:ext>
            </a:extLst>
          </p:cNvPr>
          <p:cNvSpPr>
            <a:spLocks noChangeArrowheads="1"/>
          </p:cNvSpPr>
          <p:nvPr/>
        </p:nvSpPr>
        <p:spPr bwMode="auto">
          <a:xfrm>
            <a:off x="3221038" y="2233613"/>
            <a:ext cx="3133725" cy="2771775"/>
          </a:xfrm>
          <a:prstGeom prst="rect">
            <a:avLst/>
          </a:prstGeom>
          <a:solidFill>
            <a:schemeClr val="fo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2293" name="Rectangle 3">
            <a:extLst>
              <a:ext uri="{FF2B5EF4-FFF2-40B4-BE49-F238E27FC236}">
                <a16:creationId xmlns:a16="http://schemas.microsoft.com/office/drawing/2014/main" id="{3E779DC8-3F71-4037-9BBB-2A00A7A375B7}"/>
              </a:ext>
            </a:extLst>
          </p:cNvPr>
          <p:cNvSpPr>
            <a:spLocks noGrp="1" noChangeArrowheads="1"/>
          </p:cNvSpPr>
          <p:nvPr>
            <p:ph type="title" idx="4294967295"/>
          </p:nvPr>
        </p:nvSpPr>
        <p:spPr>
          <a:xfrm>
            <a:off x="265113" y="609600"/>
            <a:ext cx="8672512" cy="1143000"/>
          </a:xfrm>
        </p:spPr>
        <p:txBody>
          <a:bodyPr/>
          <a:lstStyle/>
          <a:p>
            <a:pPr eaLnBrk="1" hangingPunct="1"/>
            <a:r>
              <a:rPr lang="en-US" altLang="zh-CN" sz="4000">
                <a:ea typeface="宋体" panose="02010600030101010101" pitchFamily="2" charset="-122"/>
              </a:rPr>
              <a:t>The New Boss: </a:t>
            </a:r>
            <a:br>
              <a:rPr lang="en-US" altLang="zh-CN" sz="4000">
                <a:ea typeface="宋体" panose="02010600030101010101" pitchFamily="2" charset="-122"/>
              </a:rPr>
            </a:br>
            <a:r>
              <a:rPr lang="en-US" altLang="zh-CN" sz="4000">
                <a:ea typeface="宋体" panose="02010600030101010101" pitchFamily="2" charset="-122"/>
              </a:rPr>
              <a:t>The Multicore Processor</a:t>
            </a:r>
            <a:br>
              <a:rPr lang="en-US" altLang="zh-CN" sz="4000">
                <a:ea typeface="宋体" panose="02010600030101010101" pitchFamily="2" charset="-122"/>
              </a:rPr>
            </a:br>
            <a:r>
              <a:rPr lang="en-US" altLang="zh-CN" sz="4000">
                <a:ea typeface="宋体" panose="02010600030101010101" pitchFamily="2" charset="-122"/>
              </a:rPr>
              <a:t>(CMP) </a:t>
            </a:r>
          </a:p>
        </p:txBody>
      </p:sp>
      <p:sp>
        <p:nvSpPr>
          <p:cNvPr id="13318" name="Rectangle 4">
            <a:extLst>
              <a:ext uri="{FF2B5EF4-FFF2-40B4-BE49-F238E27FC236}">
                <a16:creationId xmlns:a16="http://schemas.microsoft.com/office/drawing/2014/main" id="{9085B34E-BFD1-4F34-9E30-16E155011148}"/>
              </a:ext>
            </a:extLst>
          </p:cNvPr>
          <p:cNvSpPr>
            <a:spLocks noChangeArrowheads="1"/>
          </p:cNvSpPr>
          <p:nvPr/>
        </p:nvSpPr>
        <p:spPr bwMode="auto">
          <a:xfrm>
            <a:off x="3590925" y="3319463"/>
            <a:ext cx="531813" cy="219075"/>
          </a:xfrm>
          <a:prstGeom prst="rect">
            <a:avLst/>
          </a:prstGeom>
          <a:solidFill>
            <a:srgbClr val="FF3399"/>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13319" name="AutoShape 5">
            <a:extLst>
              <a:ext uri="{FF2B5EF4-FFF2-40B4-BE49-F238E27FC236}">
                <a16:creationId xmlns:a16="http://schemas.microsoft.com/office/drawing/2014/main" id="{A4E55486-B7F7-4188-AFF2-C6701459BE28}"/>
              </a:ext>
            </a:extLst>
          </p:cNvPr>
          <p:cNvSpPr>
            <a:spLocks noChangeArrowheads="1"/>
          </p:cNvSpPr>
          <p:nvPr/>
        </p:nvSpPr>
        <p:spPr bwMode="auto">
          <a:xfrm>
            <a:off x="3235325" y="3557588"/>
            <a:ext cx="2928938" cy="361950"/>
          </a:xfrm>
          <a:prstGeom prst="leftRightArrow">
            <a:avLst>
              <a:gd name="adj1" fmla="val 40102"/>
              <a:gd name="adj2" fmla="val 63800"/>
            </a:avLst>
          </a:prstGeom>
          <a:solidFill>
            <a:schemeClr val="folHlink"/>
          </a:solidFill>
          <a:ln w="38100">
            <a:solidFill>
              <a:schemeClr val="tx1"/>
            </a:solidFill>
            <a:miter lim="800000"/>
            <a:headEnd/>
            <a:tailEnd/>
          </a:ln>
        </p:spPr>
        <p:txBody>
          <a:bodyPr wrap="none" anchor="ctr"/>
          <a:lstStyle/>
          <a:p>
            <a:pPr algn="r" eaLnBrk="0" hangingPunct="0">
              <a:defRPr/>
            </a:pPr>
            <a:r>
              <a:rPr lang="en-US" sz="2000">
                <a:solidFill>
                  <a:schemeClr val="tx2"/>
                </a:solidFill>
                <a:latin typeface="+mj-lt"/>
              </a:rPr>
              <a:t>Bus</a:t>
            </a:r>
          </a:p>
        </p:txBody>
      </p:sp>
      <p:grpSp>
        <p:nvGrpSpPr>
          <p:cNvPr id="12296" name="Group 6">
            <a:extLst>
              <a:ext uri="{FF2B5EF4-FFF2-40B4-BE49-F238E27FC236}">
                <a16:creationId xmlns:a16="http://schemas.microsoft.com/office/drawing/2014/main" id="{06273A43-202B-43E2-B2CD-0369CFF05A3E}"/>
              </a:ext>
            </a:extLst>
          </p:cNvPr>
          <p:cNvGrpSpPr>
            <a:grpSpLocks/>
          </p:cNvGrpSpPr>
          <p:nvPr/>
        </p:nvGrpSpPr>
        <p:grpSpPr bwMode="auto">
          <a:xfrm>
            <a:off x="4465638" y="2532063"/>
            <a:ext cx="500062" cy="663575"/>
            <a:chOff x="2496" y="2725"/>
            <a:chExt cx="712" cy="739"/>
          </a:xfrm>
        </p:grpSpPr>
        <p:sp>
          <p:nvSpPr>
            <p:cNvPr id="13321" name="Rectangle 7">
              <a:extLst>
                <a:ext uri="{FF2B5EF4-FFF2-40B4-BE49-F238E27FC236}">
                  <a16:creationId xmlns:a16="http://schemas.microsoft.com/office/drawing/2014/main" id="{393BD2A6-9FA4-43FB-BDD2-70EDA476872A}"/>
                </a:ext>
              </a:extLst>
            </p:cNvPr>
            <p:cNvSpPr>
              <a:spLocks noChangeArrowheads="1"/>
            </p:cNvSpPr>
            <p:nvPr/>
          </p:nvSpPr>
          <p:spPr bwMode="auto">
            <a:xfrm>
              <a:off x="2591" y="3312"/>
              <a:ext cx="529" cy="143"/>
            </a:xfrm>
            <a:prstGeom prst="rect">
              <a:avLst/>
            </a:prstGeom>
            <a:solidFill>
              <a:schemeClr val="accent1"/>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22" name="Freeform 8">
              <a:extLst>
                <a:ext uri="{FF2B5EF4-FFF2-40B4-BE49-F238E27FC236}">
                  <a16:creationId xmlns:a16="http://schemas.microsoft.com/office/drawing/2014/main" id="{516A1A39-CC59-4771-B562-878035C63C47}"/>
                </a:ext>
              </a:extLst>
            </p:cNvPr>
            <p:cNvSpPr>
              <a:spLocks/>
            </p:cNvSpPr>
            <p:nvPr/>
          </p:nvSpPr>
          <p:spPr bwMode="auto">
            <a:xfrm>
              <a:off x="2591" y="2725"/>
              <a:ext cx="529" cy="587"/>
            </a:xfrm>
            <a:custGeom>
              <a:avLst/>
              <a:gdLst>
                <a:gd name="T0" fmla="*/ 48 w 528"/>
                <a:gd name="T1" fmla="*/ 11 h 587"/>
                <a:gd name="T2" fmla="*/ 480 w 528"/>
                <a:gd name="T3" fmla="*/ 11 h 587"/>
                <a:gd name="T4" fmla="*/ 528 w 528"/>
                <a:gd name="T5" fmla="*/ 587 h 587"/>
                <a:gd name="T6" fmla="*/ 0 w 528"/>
                <a:gd name="T7" fmla="*/ 587 h 587"/>
                <a:gd name="T8" fmla="*/ 32 w 528"/>
                <a:gd name="T9" fmla="*/ 0 h 587"/>
                <a:gd name="T10" fmla="*/ 0 60000 65536"/>
                <a:gd name="T11" fmla="*/ 0 60000 65536"/>
                <a:gd name="T12" fmla="*/ 0 60000 65536"/>
                <a:gd name="T13" fmla="*/ 0 60000 65536"/>
                <a:gd name="T14" fmla="*/ 0 60000 65536"/>
                <a:gd name="T15" fmla="*/ 0 w 528"/>
                <a:gd name="T16" fmla="*/ 0 h 587"/>
                <a:gd name="T17" fmla="*/ 528 w 528"/>
                <a:gd name="T18" fmla="*/ 587 h 587"/>
              </a:gdLst>
              <a:ahLst/>
              <a:cxnLst>
                <a:cxn ang="T10">
                  <a:pos x="T0" y="T1"/>
                </a:cxn>
                <a:cxn ang="T11">
                  <a:pos x="T2" y="T3"/>
                </a:cxn>
                <a:cxn ang="T12">
                  <a:pos x="T4" y="T5"/>
                </a:cxn>
                <a:cxn ang="T13">
                  <a:pos x="T6" y="T7"/>
                </a:cxn>
                <a:cxn ang="T14">
                  <a:pos x="T8" y="T9"/>
                </a:cxn>
              </a:cxnLst>
              <a:rect l="T15" t="T16" r="T17" b="T18"/>
              <a:pathLst>
                <a:path w="528" h="587">
                  <a:moveTo>
                    <a:pt x="48" y="11"/>
                  </a:moveTo>
                  <a:lnTo>
                    <a:pt x="480" y="11"/>
                  </a:lnTo>
                  <a:lnTo>
                    <a:pt x="528" y="587"/>
                  </a:lnTo>
                  <a:lnTo>
                    <a:pt x="0" y="587"/>
                  </a:lnTo>
                  <a:lnTo>
                    <a:pt x="32" y="0"/>
                  </a:lnTo>
                </a:path>
              </a:pathLst>
            </a:custGeom>
            <a:solidFill>
              <a:schemeClr val="accent1"/>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nvGrpSpPr>
            <p:cNvPr id="12341" name="Group 9">
              <a:extLst>
                <a:ext uri="{FF2B5EF4-FFF2-40B4-BE49-F238E27FC236}">
                  <a16:creationId xmlns:a16="http://schemas.microsoft.com/office/drawing/2014/main" id="{9EFF7D81-6E3B-4A1B-83AC-31D8DBBD8D75}"/>
                </a:ext>
              </a:extLst>
            </p:cNvPr>
            <p:cNvGrpSpPr>
              <a:grpSpLocks/>
            </p:cNvGrpSpPr>
            <p:nvPr/>
          </p:nvGrpSpPr>
          <p:grpSpPr bwMode="auto">
            <a:xfrm>
              <a:off x="3072" y="2832"/>
              <a:ext cx="136" cy="632"/>
              <a:chOff x="3072" y="2832"/>
              <a:chExt cx="136" cy="632"/>
            </a:xfrm>
          </p:grpSpPr>
          <p:sp>
            <p:nvSpPr>
              <p:cNvPr id="13324" name="Freeform 10">
                <a:extLst>
                  <a:ext uri="{FF2B5EF4-FFF2-40B4-BE49-F238E27FC236}">
                    <a16:creationId xmlns:a16="http://schemas.microsoft.com/office/drawing/2014/main" id="{E2C84A5B-C868-4EDB-8A2A-521767198CE0}"/>
                  </a:ext>
                </a:extLst>
              </p:cNvPr>
              <p:cNvSpPr>
                <a:spLocks/>
              </p:cNvSpPr>
              <p:nvPr/>
            </p:nvSpPr>
            <p:spPr bwMode="auto">
              <a:xfrm>
                <a:off x="3072" y="3121"/>
                <a:ext cx="136"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5" name="Freeform 11">
                <a:extLst>
                  <a:ext uri="{FF2B5EF4-FFF2-40B4-BE49-F238E27FC236}">
                    <a16:creationId xmlns:a16="http://schemas.microsoft.com/office/drawing/2014/main" id="{21D9D968-0F18-4BBD-A82B-E7D17857F68F}"/>
                  </a:ext>
                </a:extLst>
              </p:cNvPr>
              <p:cNvSpPr>
                <a:spLocks/>
              </p:cNvSpPr>
              <p:nvPr/>
            </p:nvSpPr>
            <p:spPr bwMode="auto">
              <a:xfrm>
                <a:off x="3072" y="2976"/>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6" name="Freeform 12">
                <a:extLst>
                  <a:ext uri="{FF2B5EF4-FFF2-40B4-BE49-F238E27FC236}">
                    <a16:creationId xmlns:a16="http://schemas.microsoft.com/office/drawing/2014/main" id="{205FF92D-CF90-4364-9DFC-1CE6A9BA5905}"/>
                  </a:ext>
                </a:extLst>
              </p:cNvPr>
              <p:cNvSpPr>
                <a:spLocks/>
              </p:cNvSpPr>
              <p:nvPr/>
            </p:nvSpPr>
            <p:spPr bwMode="auto">
              <a:xfrm>
                <a:off x="3072" y="2833"/>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2342" name="Group 13">
              <a:extLst>
                <a:ext uri="{FF2B5EF4-FFF2-40B4-BE49-F238E27FC236}">
                  <a16:creationId xmlns:a16="http://schemas.microsoft.com/office/drawing/2014/main" id="{F1806490-41A3-4D4A-90C4-851660062AC5}"/>
                </a:ext>
              </a:extLst>
            </p:cNvPr>
            <p:cNvGrpSpPr>
              <a:grpSpLocks/>
            </p:cNvGrpSpPr>
            <p:nvPr/>
          </p:nvGrpSpPr>
          <p:grpSpPr bwMode="auto">
            <a:xfrm flipH="1">
              <a:off x="2496" y="2832"/>
              <a:ext cx="136" cy="632"/>
              <a:chOff x="3072" y="2832"/>
              <a:chExt cx="136" cy="632"/>
            </a:xfrm>
          </p:grpSpPr>
          <p:sp>
            <p:nvSpPr>
              <p:cNvPr id="13328" name="Freeform 14">
                <a:extLst>
                  <a:ext uri="{FF2B5EF4-FFF2-40B4-BE49-F238E27FC236}">
                    <a16:creationId xmlns:a16="http://schemas.microsoft.com/office/drawing/2014/main" id="{F00A9D58-92C7-4448-89E7-DE5D3FCC21D5}"/>
                  </a:ext>
                </a:extLst>
              </p:cNvPr>
              <p:cNvSpPr>
                <a:spLocks/>
              </p:cNvSpPr>
              <p:nvPr/>
            </p:nvSpPr>
            <p:spPr bwMode="auto">
              <a:xfrm>
                <a:off x="3072" y="3121"/>
                <a:ext cx="136"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29" name="Freeform 15">
                <a:extLst>
                  <a:ext uri="{FF2B5EF4-FFF2-40B4-BE49-F238E27FC236}">
                    <a16:creationId xmlns:a16="http://schemas.microsoft.com/office/drawing/2014/main" id="{AD1F1D92-947C-4D14-BE90-EB6AD0FAF422}"/>
                  </a:ext>
                </a:extLst>
              </p:cNvPr>
              <p:cNvSpPr>
                <a:spLocks/>
              </p:cNvSpPr>
              <p:nvPr/>
            </p:nvSpPr>
            <p:spPr bwMode="auto">
              <a:xfrm>
                <a:off x="3072" y="2976"/>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0" name="Freeform 16">
                <a:extLst>
                  <a:ext uri="{FF2B5EF4-FFF2-40B4-BE49-F238E27FC236}">
                    <a16:creationId xmlns:a16="http://schemas.microsoft.com/office/drawing/2014/main" id="{21040B18-7B57-422E-BE49-83264F7647FC}"/>
                  </a:ext>
                </a:extLst>
              </p:cNvPr>
              <p:cNvSpPr>
                <a:spLocks/>
              </p:cNvSpPr>
              <p:nvPr/>
            </p:nvSpPr>
            <p:spPr bwMode="auto">
              <a:xfrm>
                <a:off x="3072" y="2833"/>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grpSp>
        <p:nvGrpSpPr>
          <p:cNvPr id="12297" name="Group 17">
            <a:extLst>
              <a:ext uri="{FF2B5EF4-FFF2-40B4-BE49-F238E27FC236}">
                <a16:creationId xmlns:a16="http://schemas.microsoft.com/office/drawing/2014/main" id="{84886A74-D4CF-4F2F-973C-B4E085521176}"/>
              </a:ext>
            </a:extLst>
          </p:cNvPr>
          <p:cNvGrpSpPr>
            <a:grpSpLocks/>
          </p:cNvGrpSpPr>
          <p:nvPr/>
        </p:nvGrpSpPr>
        <p:grpSpPr bwMode="auto">
          <a:xfrm>
            <a:off x="3592513" y="2501900"/>
            <a:ext cx="600075" cy="725488"/>
            <a:chOff x="1008" y="2720"/>
            <a:chExt cx="856" cy="808"/>
          </a:xfrm>
        </p:grpSpPr>
        <p:sp>
          <p:nvSpPr>
            <p:cNvPr id="13332" name="Rectangle 18">
              <a:extLst>
                <a:ext uri="{FF2B5EF4-FFF2-40B4-BE49-F238E27FC236}">
                  <a16:creationId xmlns:a16="http://schemas.microsoft.com/office/drawing/2014/main" id="{52634445-604F-4183-B424-0C4226E88CA2}"/>
                </a:ext>
              </a:extLst>
            </p:cNvPr>
            <p:cNvSpPr>
              <a:spLocks noChangeArrowheads="1"/>
            </p:cNvSpPr>
            <p:nvPr/>
          </p:nvSpPr>
          <p:spPr bwMode="auto">
            <a:xfrm>
              <a:off x="1033" y="3303"/>
              <a:ext cx="487" cy="161"/>
            </a:xfrm>
            <a:prstGeom prst="rect">
              <a:avLst/>
            </a:prstGeom>
            <a:solidFill>
              <a:srgbClr val="FF33CC"/>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33" name="Freeform 19">
              <a:extLst>
                <a:ext uri="{FF2B5EF4-FFF2-40B4-BE49-F238E27FC236}">
                  <a16:creationId xmlns:a16="http://schemas.microsoft.com/office/drawing/2014/main" id="{A73F7F52-3762-4800-86A4-655F8F73BC65}"/>
                </a:ext>
              </a:extLst>
            </p:cNvPr>
            <p:cNvSpPr>
              <a:spLocks/>
            </p:cNvSpPr>
            <p:nvPr/>
          </p:nvSpPr>
          <p:spPr bwMode="auto">
            <a:xfrm flipH="1">
              <a:off x="1008" y="3167"/>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4" name="Freeform 20">
              <a:extLst>
                <a:ext uri="{FF2B5EF4-FFF2-40B4-BE49-F238E27FC236}">
                  <a16:creationId xmlns:a16="http://schemas.microsoft.com/office/drawing/2014/main" id="{065A681E-F62F-4ED2-A738-FC0042D329F3}"/>
                </a:ext>
              </a:extLst>
            </p:cNvPr>
            <p:cNvSpPr>
              <a:spLocks/>
            </p:cNvSpPr>
            <p:nvPr/>
          </p:nvSpPr>
          <p:spPr bwMode="auto">
            <a:xfrm flipH="1">
              <a:off x="1076" y="2999"/>
              <a:ext cx="125"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5" name="Freeform 21">
              <a:extLst>
                <a:ext uri="{FF2B5EF4-FFF2-40B4-BE49-F238E27FC236}">
                  <a16:creationId xmlns:a16="http://schemas.microsoft.com/office/drawing/2014/main" id="{CCDFFCFB-64F4-4182-BFC0-52EC125AA677}"/>
                </a:ext>
              </a:extLst>
            </p:cNvPr>
            <p:cNvSpPr>
              <a:spLocks/>
            </p:cNvSpPr>
            <p:nvPr/>
          </p:nvSpPr>
          <p:spPr bwMode="auto">
            <a:xfrm flipH="1">
              <a:off x="1200" y="280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6" name="Freeform 22">
              <a:extLst>
                <a:ext uri="{FF2B5EF4-FFF2-40B4-BE49-F238E27FC236}">
                  <a16:creationId xmlns:a16="http://schemas.microsoft.com/office/drawing/2014/main" id="{79FDC28D-8088-48B0-B29C-2147D17F143B}"/>
                </a:ext>
              </a:extLst>
            </p:cNvPr>
            <p:cNvSpPr>
              <a:spLocks/>
            </p:cNvSpPr>
            <p:nvPr/>
          </p:nvSpPr>
          <p:spPr bwMode="auto">
            <a:xfrm>
              <a:off x="1033" y="2720"/>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7" name="Freeform 23">
              <a:extLst>
                <a:ext uri="{FF2B5EF4-FFF2-40B4-BE49-F238E27FC236}">
                  <a16:creationId xmlns:a16="http://schemas.microsoft.com/office/drawing/2014/main" id="{B8401860-D390-45A2-838B-DFE0ADE25474}"/>
                </a:ext>
              </a:extLst>
            </p:cNvPr>
            <p:cNvSpPr>
              <a:spLocks/>
            </p:cNvSpPr>
            <p:nvPr/>
          </p:nvSpPr>
          <p:spPr bwMode="auto">
            <a:xfrm>
              <a:off x="1520" y="2720"/>
              <a:ext cx="249"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8" name="Freeform 24">
              <a:extLst>
                <a:ext uri="{FF2B5EF4-FFF2-40B4-BE49-F238E27FC236}">
                  <a16:creationId xmlns:a16="http://schemas.microsoft.com/office/drawing/2014/main" id="{64F64E3E-1099-4713-A0C6-CA1EC1922CD8}"/>
                </a:ext>
              </a:extLst>
            </p:cNvPr>
            <p:cNvSpPr>
              <a:spLocks/>
            </p:cNvSpPr>
            <p:nvPr/>
          </p:nvSpPr>
          <p:spPr bwMode="auto">
            <a:xfrm>
              <a:off x="1583" y="3183"/>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39" name="Freeform 25">
              <a:extLst>
                <a:ext uri="{FF2B5EF4-FFF2-40B4-BE49-F238E27FC236}">
                  <a16:creationId xmlns:a16="http://schemas.microsoft.com/office/drawing/2014/main" id="{6D627CA3-704B-489A-B83F-3AD5397071EB}"/>
                </a:ext>
              </a:extLst>
            </p:cNvPr>
            <p:cNvSpPr>
              <a:spLocks/>
            </p:cNvSpPr>
            <p:nvPr/>
          </p:nvSpPr>
          <p:spPr bwMode="auto">
            <a:xfrm>
              <a:off x="1669" y="3008"/>
              <a:ext cx="122"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0" name="Freeform 26">
              <a:extLst>
                <a:ext uri="{FF2B5EF4-FFF2-40B4-BE49-F238E27FC236}">
                  <a16:creationId xmlns:a16="http://schemas.microsoft.com/office/drawing/2014/main" id="{98FCB054-625D-467B-A80D-276CDA433BC8}"/>
                </a:ext>
              </a:extLst>
            </p:cNvPr>
            <p:cNvSpPr>
              <a:spLocks/>
            </p:cNvSpPr>
            <p:nvPr/>
          </p:nvSpPr>
          <p:spPr bwMode="auto">
            <a:xfrm>
              <a:off x="1737" y="2840"/>
              <a:ext cx="127"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grpSp>
        <p:nvGrpSpPr>
          <p:cNvPr id="12298" name="Group 27">
            <a:extLst>
              <a:ext uri="{FF2B5EF4-FFF2-40B4-BE49-F238E27FC236}">
                <a16:creationId xmlns:a16="http://schemas.microsoft.com/office/drawing/2014/main" id="{F8086DCB-9F91-4A78-9E6A-5D20F39E9905}"/>
              </a:ext>
            </a:extLst>
          </p:cNvPr>
          <p:cNvGrpSpPr>
            <a:grpSpLocks/>
          </p:cNvGrpSpPr>
          <p:nvPr/>
        </p:nvGrpSpPr>
        <p:grpSpPr bwMode="auto">
          <a:xfrm flipH="1">
            <a:off x="5237163" y="2501900"/>
            <a:ext cx="601662" cy="725488"/>
            <a:chOff x="1008" y="2720"/>
            <a:chExt cx="856" cy="808"/>
          </a:xfrm>
        </p:grpSpPr>
        <p:sp>
          <p:nvSpPr>
            <p:cNvPr id="13342" name="Rectangle 28">
              <a:extLst>
                <a:ext uri="{FF2B5EF4-FFF2-40B4-BE49-F238E27FC236}">
                  <a16:creationId xmlns:a16="http://schemas.microsoft.com/office/drawing/2014/main" id="{8A9D08B7-98FB-4DE9-8A82-DC4625A1E2E8}"/>
                </a:ext>
              </a:extLst>
            </p:cNvPr>
            <p:cNvSpPr>
              <a:spLocks noChangeArrowheads="1"/>
            </p:cNvSpPr>
            <p:nvPr/>
          </p:nvSpPr>
          <p:spPr bwMode="auto">
            <a:xfrm>
              <a:off x="1033" y="3303"/>
              <a:ext cx="488" cy="161"/>
            </a:xfrm>
            <a:prstGeom prst="rect">
              <a:avLst/>
            </a:prstGeom>
            <a:solidFill>
              <a:srgbClr val="FFFF99"/>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43" name="Freeform 29">
              <a:extLst>
                <a:ext uri="{FF2B5EF4-FFF2-40B4-BE49-F238E27FC236}">
                  <a16:creationId xmlns:a16="http://schemas.microsoft.com/office/drawing/2014/main" id="{80C31C04-9088-4E84-836F-9EB034508922}"/>
                </a:ext>
              </a:extLst>
            </p:cNvPr>
            <p:cNvSpPr>
              <a:spLocks/>
            </p:cNvSpPr>
            <p:nvPr/>
          </p:nvSpPr>
          <p:spPr bwMode="auto">
            <a:xfrm flipH="1">
              <a:off x="1008" y="3167"/>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4" name="Freeform 30">
              <a:extLst>
                <a:ext uri="{FF2B5EF4-FFF2-40B4-BE49-F238E27FC236}">
                  <a16:creationId xmlns:a16="http://schemas.microsoft.com/office/drawing/2014/main" id="{3EE76D23-F308-43AF-8A8B-F3F5929ACD9B}"/>
                </a:ext>
              </a:extLst>
            </p:cNvPr>
            <p:cNvSpPr>
              <a:spLocks/>
            </p:cNvSpPr>
            <p:nvPr/>
          </p:nvSpPr>
          <p:spPr bwMode="auto">
            <a:xfrm flipH="1">
              <a:off x="1078" y="2999"/>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5" name="Freeform 31">
              <a:extLst>
                <a:ext uri="{FF2B5EF4-FFF2-40B4-BE49-F238E27FC236}">
                  <a16:creationId xmlns:a16="http://schemas.microsoft.com/office/drawing/2014/main" id="{F7DB6F26-3D39-433C-878D-933A5F8D9E57}"/>
                </a:ext>
              </a:extLst>
            </p:cNvPr>
            <p:cNvSpPr>
              <a:spLocks/>
            </p:cNvSpPr>
            <p:nvPr/>
          </p:nvSpPr>
          <p:spPr bwMode="auto">
            <a:xfrm flipH="1">
              <a:off x="1200" y="2800"/>
              <a:ext cx="126"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6" name="Freeform 32">
              <a:extLst>
                <a:ext uri="{FF2B5EF4-FFF2-40B4-BE49-F238E27FC236}">
                  <a16:creationId xmlns:a16="http://schemas.microsoft.com/office/drawing/2014/main" id="{59685A54-15B3-4CDF-A53D-86F512029322}"/>
                </a:ext>
              </a:extLst>
            </p:cNvPr>
            <p:cNvSpPr>
              <a:spLocks/>
            </p:cNvSpPr>
            <p:nvPr/>
          </p:nvSpPr>
          <p:spPr bwMode="auto">
            <a:xfrm>
              <a:off x="1033" y="2720"/>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7" name="Freeform 33">
              <a:extLst>
                <a:ext uri="{FF2B5EF4-FFF2-40B4-BE49-F238E27FC236}">
                  <a16:creationId xmlns:a16="http://schemas.microsoft.com/office/drawing/2014/main" id="{7B511528-5887-4C14-B6BC-88055CB0F42C}"/>
                </a:ext>
              </a:extLst>
            </p:cNvPr>
            <p:cNvSpPr>
              <a:spLocks/>
            </p:cNvSpPr>
            <p:nvPr/>
          </p:nvSpPr>
          <p:spPr bwMode="auto">
            <a:xfrm>
              <a:off x="1521" y="2720"/>
              <a:ext cx="246" cy="760"/>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FF99"/>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8" name="Freeform 34">
              <a:extLst>
                <a:ext uri="{FF2B5EF4-FFF2-40B4-BE49-F238E27FC236}">
                  <a16:creationId xmlns:a16="http://schemas.microsoft.com/office/drawing/2014/main" id="{1EC3D580-6BDC-44D3-8DE6-F124CA74B960}"/>
                </a:ext>
              </a:extLst>
            </p:cNvPr>
            <p:cNvSpPr>
              <a:spLocks/>
            </p:cNvSpPr>
            <p:nvPr/>
          </p:nvSpPr>
          <p:spPr bwMode="auto">
            <a:xfrm>
              <a:off x="1584" y="3183"/>
              <a:ext cx="136" cy="345"/>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49" name="Freeform 35">
              <a:extLst>
                <a:ext uri="{FF2B5EF4-FFF2-40B4-BE49-F238E27FC236}">
                  <a16:creationId xmlns:a16="http://schemas.microsoft.com/office/drawing/2014/main" id="{9D792C71-E08D-4E38-B2D5-F2F5773B619A}"/>
                </a:ext>
              </a:extLst>
            </p:cNvPr>
            <p:cNvSpPr>
              <a:spLocks/>
            </p:cNvSpPr>
            <p:nvPr/>
          </p:nvSpPr>
          <p:spPr bwMode="auto">
            <a:xfrm>
              <a:off x="1670" y="3008"/>
              <a:ext cx="122"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50" name="Freeform 36">
              <a:extLst>
                <a:ext uri="{FF2B5EF4-FFF2-40B4-BE49-F238E27FC236}">
                  <a16:creationId xmlns:a16="http://schemas.microsoft.com/office/drawing/2014/main" id="{9E46C5CC-A00D-43BF-A07F-93724911C255}"/>
                </a:ext>
              </a:extLst>
            </p:cNvPr>
            <p:cNvSpPr>
              <a:spLocks/>
            </p:cNvSpPr>
            <p:nvPr/>
          </p:nvSpPr>
          <p:spPr bwMode="auto">
            <a:xfrm>
              <a:off x="1738" y="2840"/>
              <a:ext cx="126"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sp>
        <p:nvSpPr>
          <p:cNvPr id="13351" name="AutoShape 37">
            <a:extLst>
              <a:ext uri="{FF2B5EF4-FFF2-40B4-BE49-F238E27FC236}">
                <a16:creationId xmlns:a16="http://schemas.microsoft.com/office/drawing/2014/main" id="{404F2BCA-07D9-4050-A4E9-24ACC84407A1}"/>
              </a:ext>
            </a:extLst>
          </p:cNvPr>
          <p:cNvSpPr>
            <a:spLocks noChangeArrowheads="1"/>
          </p:cNvSpPr>
          <p:nvPr/>
        </p:nvSpPr>
        <p:spPr bwMode="auto">
          <a:xfrm>
            <a:off x="3238500" y="3551238"/>
            <a:ext cx="2928938" cy="363537"/>
          </a:xfrm>
          <a:prstGeom prst="leftRightArrow">
            <a:avLst>
              <a:gd name="adj1" fmla="val 40102"/>
              <a:gd name="adj2" fmla="val 63522"/>
            </a:avLst>
          </a:prstGeom>
          <a:solidFill>
            <a:schemeClr val="hlink"/>
          </a:solidFill>
          <a:ln w="38100">
            <a:solidFill>
              <a:schemeClr val="tx1"/>
            </a:solidFill>
            <a:miter lim="800000"/>
            <a:headEnd/>
            <a:tailEnd/>
          </a:ln>
        </p:spPr>
        <p:txBody>
          <a:bodyPr wrap="none" anchor="ctr"/>
          <a:lstStyle/>
          <a:p>
            <a:pPr algn="ctr" eaLnBrk="0" hangingPunct="0">
              <a:defRPr/>
            </a:pPr>
            <a:r>
              <a:rPr lang="en-US" sz="1400">
                <a:solidFill>
                  <a:schemeClr val="tx2"/>
                </a:solidFill>
                <a:latin typeface="+mj-lt"/>
              </a:rPr>
              <a:t>Bus</a:t>
            </a:r>
          </a:p>
        </p:txBody>
      </p:sp>
      <p:sp>
        <p:nvSpPr>
          <p:cNvPr id="13352" name="Rectangle 38">
            <a:extLst>
              <a:ext uri="{FF2B5EF4-FFF2-40B4-BE49-F238E27FC236}">
                <a16:creationId xmlns:a16="http://schemas.microsoft.com/office/drawing/2014/main" id="{2EA2D230-3B5A-4A0C-ADD4-B5EE72691975}"/>
              </a:ext>
            </a:extLst>
          </p:cNvPr>
          <p:cNvSpPr>
            <a:spLocks noChangeArrowheads="1"/>
          </p:cNvSpPr>
          <p:nvPr/>
        </p:nvSpPr>
        <p:spPr bwMode="auto">
          <a:xfrm>
            <a:off x="3487738" y="4095750"/>
            <a:ext cx="2462212" cy="498475"/>
          </a:xfrm>
          <a:prstGeom prst="rect">
            <a:avLst/>
          </a:prstGeom>
          <a:solidFill>
            <a:schemeClr val="hlink"/>
          </a:solidFill>
          <a:ln w="38100">
            <a:solidFill>
              <a:schemeClr val="tx1"/>
            </a:solidFill>
            <a:miter lim="800000"/>
            <a:headEnd/>
            <a:tailEnd/>
          </a:ln>
        </p:spPr>
        <p:txBody>
          <a:bodyPr wrap="none" anchor="ctr"/>
          <a:lstStyle/>
          <a:p>
            <a:pPr algn="ctr" eaLnBrk="0" hangingPunct="0">
              <a:defRPr/>
            </a:pPr>
            <a:r>
              <a:rPr lang="en-US" sz="2400">
                <a:solidFill>
                  <a:schemeClr val="tx2"/>
                </a:solidFill>
                <a:latin typeface="+mj-lt"/>
              </a:rPr>
              <a:t>shared memory</a:t>
            </a:r>
          </a:p>
        </p:txBody>
      </p:sp>
      <p:sp>
        <p:nvSpPr>
          <p:cNvPr id="13353" name="AutoShape 39">
            <a:extLst>
              <a:ext uri="{FF2B5EF4-FFF2-40B4-BE49-F238E27FC236}">
                <a16:creationId xmlns:a16="http://schemas.microsoft.com/office/drawing/2014/main" id="{10E03B5B-9FAD-475B-A19A-04043B01389D}"/>
              </a:ext>
            </a:extLst>
          </p:cNvPr>
          <p:cNvSpPr>
            <a:spLocks noChangeArrowheads="1"/>
          </p:cNvSpPr>
          <p:nvPr/>
        </p:nvSpPr>
        <p:spPr bwMode="auto">
          <a:xfrm>
            <a:off x="4552950" y="3851275"/>
            <a:ext cx="361950" cy="200025"/>
          </a:xfrm>
          <a:prstGeom prst="upDownArrow">
            <a:avLst>
              <a:gd name="adj1" fmla="val 50000"/>
              <a:gd name="adj2" fmla="val 33782"/>
            </a:avLst>
          </a:prstGeom>
          <a:solidFill>
            <a:schemeClr val="hlink"/>
          </a:solidFill>
          <a:ln w="38100">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54" name="Rectangle 40">
            <a:extLst>
              <a:ext uri="{FF2B5EF4-FFF2-40B4-BE49-F238E27FC236}">
                <a16:creationId xmlns:a16="http://schemas.microsoft.com/office/drawing/2014/main" id="{090B9DFF-4416-4B43-A2FE-1A079530478C}"/>
              </a:ext>
            </a:extLst>
          </p:cNvPr>
          <p:cNvSpPr>
            <a:spLocks noChangeArrowheads="1"/>
          </p:cNvSpPr>
          <p:nvPr/>
        </p:nvSpPr>
        <p:spPr bwMode="auto">
          <a:xfrm>
            <a:off x="5319713" y="3319463"/>
            <a:ext cx="531812" cy="217487"/>
          </a:xfrm>
          <a:prstGeom prst="rect">
            <a:avLst/>
          </a:prstGeom>
          <a:solidFill>
            <a:srgbClr val="FFFF99"/>
          </a:solidFill>
          <a:ln w="38100">
            <a:solidFill>
              <a:schemeClr val="tx1"/>
            </a:solidFill>
            <a:miter lim="800000"/>
            <a:headEnd/>
            <a:tailEnd/>
          </a:ln>
        </p:spPr>
        <p:txBody>
          <a:bodyPr wrap="none" anchor="ctr"/>
          <a:lstStyle/>
          <a:p>
            <a:pPr algn="ctr" eaLnBrk="0" hangingPunct="0">
              <a:defRPr/>
            </a:pPr>
            <a:r>
              <a:rPr lang="en-US" sz="1600">
                <a:latin typeface="+mj-lt"/>
              </a:rPr>
              <a:t>cache</a:t>
            </a:r>
          </a:p>
        </p:txBody>
      </p:sp>
      <p:sp>
        <p:nvSpPr>
          <p:cNvPr id="13355" name="Rectangle 41">
            <a:extLst>
              <a:ext uri="{FF2B5EF4-FFF2-40B4-BE49-F238E27FC236}">
                <a16:creationId xmlns:a16="http://schemas.microsoft.com/office/drawing/2014/main" id="{2E498B73-2639-41EA-AD5F-A9C82DA1B999}"/>
              </a:ext>
            </a:extLst>
          </p:cNvPr>
          <p:cNvSpPr>
            <a:spLocks noChangeArrowheads="1"/>
          </p:cNvSpPr>
          <p:nvPr/>
        </p:nvSpPr>
        <p:spPr bwMode="auto">
          <a:xfrm>
            <a:off x="4492625" y="3319463"/>
            <a:ext cx="531813" cy="217487"/>
          </a:xfrm>
          <a:prstGeom prst="rect">
            <a:avLst/>
          </a:prstGeom>
          <a:solidFill>
            <a:schemeClr val="accent1"/>
          </a:solidFill>
          <a:ln w="38100">
            <a:solidFill>
              <a:schemeClr val="tx1"/>
            </a:solidFill>
            <a:miter lim="800000"/>
            <a:headEnd/>
            <a:tailEnd/>
          </a:ln>
        </p:spPr>
        <p:txBody>
          <a:bodyPr wrap="none" anchor="ctr"/>
          <a:lstStyle/>
          <a:p>
            <a:pPr algn="ctr" eaLnBrk="0" hangingPunct="0">
              <a:defRPr/>
            </a:pPr>
            <a:r>
              <a:rPr lang="en-US" sz="1600">
                <a:solidFill>
                  <a:schemeClr val="bg1"/>
                </a:solidFill>
                <a:latin typeface="+mj-lt"/>
              </a:rPr>
              <a:t>cache</a:t>
            </a:r>
          </a:p>
        </p:txBody>
      </p:sp>
      <p:sp>
        <p:nvSpPr>
          <p:cNvPr id="13356" name="Text Box 42">
            <a:extLst>
              <a:ext uri="{FF2B5EF4-FFF2-40B4-BE49-F238E27FC236}">
                <a16:creationId xmlns:a16="http://schemas.microsoft.com/office/drawing/2014/main" id="{44D2E777-4B4A-4844-AE45-73A6A8FCFF61}"/>
              </a:ext>
            </a:extLst>
          </p:cNvPr>
          <p:cNvSpPr txBox="1">
            <a:spLocks noChangeArrowheads="1"/>
          </p:cNvSpPr>
          <p:nvPr/>
        </p:nvSpPr>
        <p:spPr bwMode="auto">
          <a:xfrm>
            <a:off x="719138" y="2976563"/>
            <a:ext cx="1943100" cy="954087"/>
          </a:xfrm>
          <a:prstGeom prst="rect">
            <a:avLst/>
          </a:prstGeom>
          <a:noFill/>
          <a:ln w="9525">
            <a:noFill/>
            <a:miter lim="800000"/>
            <a:headEnd/>
            <a:tailEnd/>
          </a:ln>
        </p:spPr>
        <p:txBody>
          <a:bodyPr wrap="none">
            <a:spAutoFit/>
          </a:bodyPr>
          <a:lstStyle/>
          <a:p>
            <a:pPr eaLnBrk="0" hangingPunct="0">
              <a:defRPr/>
            </a:pPr>
            <a:r>
              <a:rPr lang="en-US" sz="2800" b="1">
                <a:latin typeface="+mj-lt"/>
              </a:rPr>
              <a:t>All on the </a:t>
            </a:r>
          </a:p>
          <a:p>
            <a:pPr eaLnBrk="0" hangingPunct="0">
              <a:defRPr/>
            </a:pPr>
            <a:r>
              <a:rPr lang="en-US" sz="2800" b="1">
                <a:latin typeface="+mj-lt"/>
              </a:rPr>
              <a:t>same chip</a:t>
            </a:r>
          </a:p>
        </p:txBody>
      </p:sp>
      <p:grpSp>
        <p:nvGrpSpPr>
          <p:cNvPr id="7" name="Group 43">
            <a:extLst>
              <a:ext uri="{FF2B5EF4-FFF2-40B4-BE49-F238E27FC236}">
                <a16:creationId xmlns:a16="http://schemas.microsoft.com/office/drawing/2014/main" id="{F603CA0D-712B-470D-A9E9-FC89C5A69AA1}"/>
              </a:ext>
            </a:extLst>
          </p:cNvPr>
          <p:cNvGrpSpPr>
            <a:grpSpLocks/>
          </p:cNvGrpSpPr>
          <p:nvPr/>
        </p:nvGrpSpPr>
        <p:grpSpPr bwMode="auto">
          <a:xfrm>
            <a:off x="1965325" y="2157413"/>
            <a:ext cx="4489450" cy="3830637"/>
            <a:chOff x="1156" y="1498"/>
            <a:chExt cx="2764" cy="2349"/>
          </a:xfrm>
        </p:grpSpPr>
        <p:pic>
          <p:nvPicPr>
            <p:cNvPr id="12307" name="Picture 44">
              <a:extLst>
                <a:ext uri="{FF2B5EF4-FFF2-40B4-BE49-F238E27FC236}">
                  <a16:creationId xmlns:a16="http://schemas.microsoft.com/office/drawing/2014/main" id="{41DFFEC8-2FCA-4047-959F-2E303754B5F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2" y="1498"/>
              <a:ext cx="2118" cy="2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359" name="Line 45">
              <a:extLst>
                <a:ext uri="{FF2B5EF4-FFF2-40B4-BE49-F238E27FC236}">
                  <a16:creationId xmlns:a16="http://schemas.microsoft.com/office/drawing/2014/main" id="{FA33D4AC-C723-4FF5-9A46-B9A3A4565A09}"/>
                </a:ext>
              </a:extLst>
            </p:cNvPr>
            <p:cNvSpPr>
              <a:spLocks noChangeShapeType="1"/>
            </p:cNvSpPr>
            <p:nvPr/>
          </p:nvSpPr>
          <p:spPr bwMode="auto">
            <a:xfrm>
              <a:off x="1156" y="2795"/>
              <a:ext cx="0" cy="0"/>
            </a:xfrm>
            <a:prstGeom prst="line">
              <a:avLst/>
            </a:prstGeom>
            <a:noFill/>
            <a:ln w="9525">
              <a:solidFill>
                <a:schemeClr val="tx1"/>
              </a:solidFill>
              <a:round/>
              <a:headEnd/>
              <a:tailEnd/>
            </a:ln>
          </p:spPr>
          <p:txBody>
            <a:bodyPr/>
            <a:lstStyle/>
            <a:p>
              <a:pPr>
                <a:defRPr/>
              </a:pPr>
              <a:endParaRPr lang="en-US">
                <a:latin typeface="+mj-lt"/>
              </a:endParaRPr>
            </a:p>
          </p:txBody>
        </p:sp>
        <p:sp>
          <p:nvSpPr>
            <p:cNvPr id="13360" name="Rectangle 46">
              <a:extLst>
                <a:ext uri="{FF2B5EF4-FFF2-40B4-BE49-F238E27FC236}">
                  <a16:creationId xmlns:a16="http://schemas.microsoft.com/office/drawing/2014/main" id="{C5F28395-F13D-4A3A-8674-DE5CDA387782}"/>
                </a:ext>
              </a:extLst>
            </p:cNvPr>
            <p:cNvSpPr>
              <a:spLocks noChangeArrowheads="1"/>
            </p:cNvSpPr>
            <p:nvPr/>
          </p:nvSpPr>
          <p:spPr bwMode="auto">
            <a:xfrm>
              <a:off x="2725" y="3401"/>
              <a:ext cx="950" cy="247"/>
            </a:xfrm>
            <a:prstGeom prst="rect">
              <a:avLst/>
            </a:prstGeom>
            <a:solidFill>
              <a:schemeClr val="bg1"/>
            </a:solidFill>
            <a:ln w="9525">
              <a:noFill/>
              <a:miter lim="800000"/>
              <a:headEnd/>
              <a:tailEnd/>
            </a:ln>
          </p:spPr>
          <p:txBody>
            <a:bodyPr wrap="none" anchor="ctr"/>
            <a:lstStyle/>
            <a:p>
              <a:pPr algn="r" eaLnBrk="0" hangingPunct="0">
                <a:defRPr/>
              </a:pPr>
              <a:endParaRPr lang="en-US" sz="4400" b="1">
                <a:solidFill>
                  <a:srgbClr val="0000FF"/>
                </a:solidFill>
                <a:latin typeface="+mj-lt"/>
              </a:endParaRPr>
            </a:p>
          </p:txBody>
        </p:sp>
        <p:grpSp>
          <p:nvGrpSpPr>
            <p:cNvPr id="12310" name="Group 47">
              <a:extLst>
                <a:ext uri="{FF2B5EF4-FFF2-40B4-BE49-F238E27FC236}">
                  <a16:creationId xmlns:a16="http://schemas.microsoft.com/office/drawing/2014/main" id="{DA4A9631-A00B-4674-AA13-7AE64255D801}"/>
                </a:ext>
              </a:extLst>
            </p:cNvPr>
            <p:cNvGrpSpPr>
              <a:grpSpLocks/>
            </p:cNvGrpSpPr>
            <p:nvPr/>
          </p:nvGrpSpPr>
          <p:grpSpPr bwMode="auto">
            <a:xfrm>
              <a:off x="2929" y="3427"/>
              <a:ext cx="445" cy="420"/>
              <a:chOff x="1008" y="2720"/>
              <a:chExt cx="856" cy="808"/>
            </a:xfrm>
          </p:grpSpPr>
          <p:sp>
            <p:nvSpPr>
              <p:cNvPr id="13362" name="Rectangle 48">
                <a:extLst>
                  <a:ext uri="{FF2B5EF4-FFF2-40B4-BE49-F238E27FC236}">
                    <a16:creationId xmlns:a16="http://schemas.microsoft.com/office/drawing/2014/main" id="{4E43E69D-072E-44F0-AB70-94A682CD382F}"/>
                  </a:ext>
                </a:extLst>
              </p:cNvPr>
              <p:cNvSpPr>
                <a:spLocks noChangeArrowheads="1"/>
              </p:cNvSpPr>
              <p:nvPr/>
            </p:nvSpPr>
            <p:spPr bwMode="auto">
              <a:xfrm>
                <a:off x="1032" y="3305"/>
                <a:ext cx="487" cy="159"/>
              </a:xfrm>
              <a:prstGeom prst="rect">
                <a:avLst/>
              </a:prstGeom>
              <a:solidFill>
                <a:srgbClr val="FF33CC"/>
              </a:solidFill>
              <a:ln w="38100" algn="ctr">
                <a:solidFill>
                  <a:schemeClr val="tx1"/>
                </a:solidFill>
                <a:miter lim="800000"/>
                <a:headEnd/>
                <a:tailEnd/>
              </a:ln>
            </p:spPr>
            <p:txBody>
              <a:bodyPr wrap="none" anchor="ctr"/>
              <a:lstStyle/>
              <a:p>
                <a:pPr algn="r" eaLnBrk="0" hangingPunct="0">
                  <a:defRPr/>
                </a:pPr>
                <a:endParaRPr lang="en-US" sz="4400" b="1">
                  <a:solidFill>
                    <a:srgbClr val="0000FF"/>
                  </a:solidFill>
                  <a:latin typeface="+mj-lt"/>
                </a:endParaRPr>
              </a:p>
            </p:txBody>
          </p:sp>
          <p:sp>
            <p:nvSpPr>
              <p:cNvPr id="13363" name="Freeform 49">
                <a:extLst>
                  <a:ext uri="{FF2B5EF4-FFF2-40B4-BE49-F238E27FC236}">
                    <a16:creationId xmlns:a16="http://schemas.microsoft.com/office/drawing/2014/main" id="{4B624AFD-655F-4887-BA62-AF7DDB33F49B}"/>
                  </a:ext>
                </a:extLst>
              </p:cNvPr>
              <p:cNvSpPr>
                <a:spLocks/>
              </p:cNvSpPr>
              <p:nvPr/>
            </p:nvSpPr>
            <p:spPr bwMode="auto">
              <a:xfrm flipH="1">
                <a:off x="1008" y="3168"/>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4" name="Freeform 50">
                <a:extLst>
                  <a:ext uri="{FF2B5EF4-FFF2-40B4-BE49-F238E27FC236}">
                    <a16:creationId xmlns:a16="http://schemas.microsoft.com/office/drawing/2014/main" id="{1177A617-E1F3-4CB3-A947-3DBBCBA61B35}"/>
                  </a:ext>
                </a:extLst>
              </p:cNvPr>
              <p:cNvSpPr>
                <a:spLocks/>
              </p:cNvSpPr>
              <p:nvPr/>
            </p:nvSpPr>
            <p:spPr bwMode="auto">
              <a:xfrm flipH="1">
                <a:off x="1077" y="3000"/>
                <a:ext cx="122" cy="313"/>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5" name="Freeform 51">
                <a:extLst>
                  <a:ext uri="{FF2B5EF4-FFF2-40B4-BE49-F238E27FC236}">
                    <a16:creationId xmlns:a16="http://schemas.microsoft.com/office/drawing/2014/main" id="{B3292E4A-E817-4850-863F-6DA5EDD55BA3}"/>
                  </a:ext>
                </a:extLst>
              </p:cNvPr>
              <p:cNvSpPr>
                <a:spLocks/>
              </p:cNvSpPr>
              <p:nvPr/>
            </p:nvSpPr>
            <p:spPr bwMode="auto">
              <a:xfrm flipH="1">
                <a:off x="1200" y="2801"/>
                <a:ext cx="128" cy="318"/>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6" name="Freeform 52">
                <a:extLst>
                  <a:ext uri="{FF2B5EF4-FFF2-40B4-BE49-F238E27FC236}">
                    <a16:creationId xmlns:a16="http://schemas.microsoft.com/office/drawing/2014/main" id="{2BEE0116-E488-4D67-AAAE-41527ADD1B27}"/>
                  </a:ext>
                </a:extLst>
              </p:cNvPr>
              <p:cNvSpPr>
                <a:spLocks/>
              </p:cNvSpPr>
              <p:nvPr/>
            </p:nvSpPr>
            <p:spPr bwMode="auto">
              <a:xfrm>
                <a:off x="1032" y="2721"/>
                <a:ext cx="743" cy="592"/>
              </a:xfrm>
              <a:custGeom>
                <a:avLst/>
                <a:gdLst>
                  <a:gd name="T0" fmla="*/ 0 w 744"/>
                  <a:gd name="T1" fmla="*/ 592 h 592"/>
                  <a:gd name="T2" fmla="*/ 488 w 744"/>
                  <a:gd name="T3" fmla="*/ 576 h 592"/>
                  <a:gd name="T4" fmla="*/ 744 w 744"/>
                  <a:gd name="T5" fmla="*/ 0 h 592"/>
                  <a:gd name="T6" fmla="*/ 336 w 744"/>
                  <a:gd name="T7" fmla="*/ 8 h 592"/>
                  <a:gd name="T8" fmla="*/ 0 w 744"/>
                  <a:gd name="T9" fmla="*/ 592 h 592"/>
                  <a:gd name="T10" fmla="*/ 0 60000 65536"/>
                  <a:gd name="T11" fmla="*/ 0 60000 65536"/>
                  <a:gd name="T12" fmla="*/ 0 60000 65536"/>
                  <a:gd name="T13" fmla="*/ 0 60000 65536"/>
                  <a:gd name="T14" fmla="*/ 0 60000 65536"/>
                  <a:gd name="T15" fmla="*/ 0 w 744"/>
                  <a:gd name="T16" fmla="*/ 0 h 592"/>
                  <a:gd name="T17" fmla="*/ 744 w 744"/>
                  <a:gd name="T18" fmla="*/ 592 h 592"/>
                </a:gdLst>
                <a:ahLst/>
                <a:cxnLst>
                  <a:cxn ang="T10">
                    <a:pos x="T0" y="T1"/>
                  </a:cxn>
                  <a:cxn ang="T11">
                    <a:pos x="T2" y="T3"/>
                  </a:cxn>
                  <a:cxn ang="T12">
                    <a:pos x="T4" y="T5"/>
                  </a:cxn>
                  <a:cxn ang="T13">
                    <a:pos x="T6" y="T7"/>
                  </a:cxn>
                  <a:cxn ang="T14">
                    <a:pos x="T8" y="T9"/>
                  </a:cxn>
                </a:cxnLst>
                <a:rect l="T15" t="T16" r="T17" b="T18"/>
                <a:pathLst>
                  <a:path w="744" h="592">
                    <a:moveTo>
                      <a:pt x="0" y="592"/>
                    </a:moveTo>
                    <a:lnTo>
                      <a:pt x="488" y="576"/>
                    </a:lnTo>
                    <a:lnTo>
                      <a:pt x="744" y="0"/>
                    </a:lnTo>
                    <a:lnTo>
                      <a:pt x="336" y="8"/>
                    </a:lnTo>
                    <a:lnTo>
                      <a:pt x="0" y="592"/>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7" name="Freeform 53">
                <a:extLst>
                  <a:ext uri="{FF2B5EF4-FFF2-40B4-BE49-F238E27FC236}">
                    <a16:creationId xmlns:a16="http://schemas.microsoft.com/office/drawing/2014/main" id="{D4125E68-EE58-457B-839F-563CB7DC5A9B}"/>
                  </a:ext>
                </a:extLst>
              </p:cNvPr>
              <p:cNvSpPr>
                <a:spLocks/>
              </p:cNvSpPr>
              <p:nvPr/>
            </p:nvSpPr>
            <p:spPr bwMode="auto">
              <a:xfrm>
                <a:off x="1519" y="2721"/>
                <a:ext cx="248" cy="758"/>
              </a:xfrm>
              <a:custGeom>
                <a:avLst/>
                <a:gdLst>
                  <a:gd name="T0" fmla="*/ 248 w 248"/>
                  <a:gd name="T1" fmla="*/ 0 h 760"/>
                  <a:gd name="T2" fmla="*/ 248 w 248"/>
                  <a:gd name="T3" fmla="*/ 208 h 760"/>
                  <a:gd name="T4" fmla="*/ 8 w 248"/>
                  <a:gd name="T5" fmla="*/ 760 h 760"/>
                  <a:gd name="T6" fmla="*/ 0 w 248"/>
                  <a:gd name="T7" fmla="*/ 600 h 760"/>
                  <a:gd name="T8" fmla="*/ 248 w 248"/>
                  <a:gd name="T9" fmla="*/ 0 h 760"/>
                  <a:gd name="T10" fmla="*/ 0 60000 65536"/>
                  <a:gd name="T11" fmla="*/ 0 60000 65536"/>
                  <a:gd name="T12" fmla="*/ 0 60000 65536"/>
                  <a:gd name="T13" fmla="*/ 0 60000 65536"/>
                  <a:gd name="T14" fmla="*/ 0 60000 65536"/>
                  <a:gd name="T15" fmla="*/ 0 w 248"/>
                  <a:gd name="T16" fmla="*/ 0 h 760"/>
                  <a:gd name="T17" fmla="*/ 248 w 248"/>
                  <a:gd name="T18" fmla="*/ 760 h 760"/>
                </a:gdLst>
                <a:ahLst/>
                <a:cxnLst>
                  <a:cxn ang="T10">
                    <a:pos x="T0" y="T1"/>
                  </a:cxn>
                  <a:cxn ang="T11">
                    <a:pos x="T2" y="T3"/>
                  </a:cxn>
                  <a:cxn ang="T12">
                    <a:pos x="T4" y="T5"/>
                  </a:cxn>
                  <a:cxn ang="T13">
                    <a:pos x="T6" y="T7"/>
                  </a:cxn>
                  <a:cxn ang="T14">
                    <a:pos x="T8" y="T9"/>
                  </a:cxn>
                </a:cxnLst>
                <a:rect l="T15" t="T16" r="T17" b="T18"/>
                <a:pathLst>
                  <a:path w="248" h="760">
                    <a:moveTo>
                      <a:pt x="248" y="0"/>
                    </a:moveTo>
                    <a:lnTo>
                      <a:pt x="248" y="208"/>
                    </a:lnTo>
                    <a:lnTo>
                      <a:pt x="8" y="760"/>
                    </a:lnTo>
                    <a:lnTo>
                      <a:pt x="0" y="600"/>
                    </a:lnTo>
                    <a:lnTo>
                      <a:pt x="248" y="0"/>
                    </a:lnTo>
                    <a:close/>
                  </a:path>
                </a:pathLst>
              </a:custGeom>
              <a:solidFill>
                <a:srgbClr val="FF33CC"/>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8" name="Freeform 54">
                <a:extLst>
                  <a:ext uri="{FF2B5EF4-FFF2-40B4-BE49-F238E27FC236}">
                    <a16:creationId xmlns:a16="http://schemas.microsoft.com/office/drawing/2014/main" id="{1DBEA5FB-9140-445A-9079-3A7ACDEC962D}"/>
                  </a:ext>
                </a:extLst>
              </p:cNvPr>
              <p:cNvSpPr>
                <a:spLocks/>
              </p:cNvSpPr>
              <p:nvPr/>
            </p:nvSpPr>
            <p:spPr bwMode="auto">
              <a:xfrm>
                <a:off x="1583" y="3185"/>
                <a:ext cx="135" cy="343"/>
              </a:xfrm>
              <a:custGeom>
                <a:avLst/>
                <a:gdLst>
                  <a:gd name="T0" fmla="*/ 24 w 136"/>
                  <a:gd name="T1" fmla="*/ 0 h 344"/>
                  <a:gd name="T2" fmla="*/ 136 w 136"/>
                  <a:gd name="T3" fmla="*/ 0 h 344"/>
                  <a:gd name="T4" fmla="*/ 136 w 136"/>
                  <a:gd name="T5" fmla="*/ 232 h 344"/>
                  <a:gd name="T6" fmla="*/ 106 w 136"/>
                  <a:gd name="T7" fmla="*/ 344 h 344"/>
                  <a:gd name="T8" fmla="*/ 106 w 136"/>
                  <a:gd name="T9" fmla="*/ 88 h 344"/>
                  <a:gd name="T10" fmla="*/ 0 w 136"/>
                  <a:gd name="T11" fmla="*/ 88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69" name="Freeform 55">
                <a:extLst>
                  <a:ext uri="{FF2B5EF4-FFF2-40B4-BE49-F238E27FC236}">
                    <a16:creationId xmlns:a16="http://schemas.microsoft.com/office/drawing/2014/main" id="{0192B841-AEA0-4562-8AD2-8277F77E0E60}"/>
                  </a:ext>
                </a:extLst>
              </p:cNvPr>
              <p:cNvSpPr>
                <a:spLocks/>
              </p:cNvSpPr>
              <p:nvPr/>
            </p:nvSpPr>
            <p:spPr bwMode="auto">
              <a:xfrm>
                <a:off x="1668" y="3009"/>
                <a:ext cx="124" cy="311"/>
              </a:xfrm>
              <a:custGeom>
                <a:avLst/>
                <a:gdLst>
                  <a:gd name="T0" fmla="*/ 12 w 136"/>
                  <a:gd name="T1" fmla="*/ 0 h 344"/>
                  <a:gd name="T2" fmla="*/ 66 w 136"/>
                  <a:gd name="T3" fmla="*/ 0 h 344"/>
                  <a:gd name="T4" fmla="*/ 66 w 136"/>
                  <a:gd name="T5" fmla="*/ 116 h 344"/>
                  <a:gd name="T6" fmla="*/ 52 w 136"/>
                  <a:gd name="T7" fmla="*/ 173 h 344"/>
                  <a:gd name="T8" fmla="*/ 52 w 136"/>
                  <a:gd name="T9" fmla="*/ 44 h 344"/>
                  <a:gd name="T10" fmla="*/ 0 w 136"/>
                  <a:gd name="T11" fmla="*/ 44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sp>
            <p:nvSpPr>
              <p:cNvPr id="13370" name="Freeform 56">
                <a:extLst>
                  <a:ext uri="{FF2B5EF4-FFF2-40B4-BE49-F238E27FC236}">
                    <a16:creationId xmlns:a16="http://schemas.microsoft.com/office/drawing/2014/main" id="{E75C1DEF-1732-42E0-BF50-93C1C734C185}"/>
                  </a:ext>
                </a:extLst>
              </p:cNvPr>
              <p:cNvSpPr>
                <a:spLocks/>
              </p:cNvSpPr>
              <p:nvPr/>
            </p:nvSpPr>
            <p:spPr bwMode="auto">
              <a:xfrm>
                <a:off x="1735" y="2841"/>
                <a:ext cx="128" cy="320"/>
              </a:xfrm>
              <a:custGeom>
                <a:avLst/>
                <a:gdLst>
                  <a:gd name="T0" fmla="*/ 16 w 136"/>
                  <a:gd name="T1" fmla="*/ 0 h 344"/>
                  <a:gd name="T2" fmla="*/ 85 w 136"/>
                  <a:gd name="T3" fmla="*/ 0 h 344"/>
                  <a:gd name="T4" fmla="*/ 85 w 136"/>
                  <a:gd name="T5" fmla="*/ 140 h 344"/>
                  <a:gd name="T6" fmla="*/ 65 w 136"/>
                  <a:gd name="T7" fmla="*/ 207 h 344"/>
                  <a:gd name="T8" fmla="*/ 65 w 136"/>
                  <a:gd name="T9" fmla="*/ 53 h 344"/>
                  <a:gd name="T10" fmla="*/ 0 w 136"/>
                  <a:gd name="T11" fmla="*/ 53 h 344"/>
                  <a:gd name="T12" fmla="*/ 0 60000 65536"/>
                  <a:gd name="T13" fmla="*/ 0 60000 65536"/>
                  <a:gd name="T14" fmla="*/ 0 60000 65536"/>
                  <a:gd name="T15" fmla="*/ 0 60000 65536"/>
                  <a:gd name="T16" fmla="*/ 0 60000 65536"/>
                  <a:gd name="T17" fmla="*/ 0 60000 65536"/>
                  <a:gd name="T18" fmla="*/ 0 w 136"/>
                  <a:gd name="T19" fmla="*/ 0 h 344"/>
                  <a:gd name="T20" fmla="*/ 136 w 136"/>
                  <a:gd name="T21" fmla="*/ 344 h 344"/>
                </a:gdLst>
                <a:ahLst/>
                <a:cxnLst>
                  <a:cxn ang="T12">
                    <a:pos x="T0" y="T1"/>
                  </a:cxn>
                  <a:cxn ang="T13">
                    <a:pos x="T2" y="T3"/>
                  </a:cxn>
                  <a:cxn ang="T14">
                    <a:pos x="T4" y="T5"/>
                  </a:cxn>
                  <a:cxn ang="T15">
                    <a:pos x="T6" y="T7"/>
                  </a:cxn>
                  <a:cxn ang="T16">
                    <a:pos x="T8" y="T9"/>
                  </a:cxn>
                  <a:cxn ang="T17">
                    <a:pos x="T10" y="T11"/>
                  </a:cxn>
                </a:cxnLst>
                <a:rect l="T18" t="T19" r="T20" b="T21"/>
                <a:pathLst>
                  <a:path w="136" h="344">
                    <a:moveTo>
                      <a:pt x="24" y="0"/>
                    </a:moveTo>
                    <a:lnTo>
                      <a:pt x="136" y="0"/>
                    </a:lnTo>
                    <a:lnTo>
                      <a:pt x="136" y="232"/>
                    </a:lnTo>
                    <a:lnTo>
                      <a:pt x="106" y="344"/>
                    </a:lnTo>
                    <a:lnTo>
                      <a:pt x="106" y="88"/>
                    </a:lnTo>
                    <a:lnTo>
                      <a:pt x="0" y="88"/>
                    </a:lnTo>
                  </a:path>
                </a:pathLst>
              </a:custGeom>
              <a:solidFill>
                <a:schemeClr val="tx1"/>
              </a:solidFill>
              <a:ln w="9525">
                <a:solidFill>
                  <a:schemeClr val="tx1"/>
                </a:solidFill>
                <a:round/>
                <a:headEnd/>
                <a:tailEnd/>
              </a:ln>
            </p:spPr>
            <p:txBody>
              <a:bodyPr wrap="none" anchor="ctr"/>
              <a:lstStyle/>
              <a:p>
                <a:pPr algn="r" eaLnBrk="0" hangingPunct="0">
                  <a:defRPr/>
                </a:pPr>
                <a:endParaRPr lang="en-US" sz="4400" b="1">
                  <a:solidFill>
                    <a:srgbClr val="0000FF"/>
                  </a:solidFill>
                  <a:latin typeface="+mj-lt"/>
                </a:endParaRPr>
              </a:p>
            </p:txBody>
          </p:sp>
        </p:grpSp>
        <p:sp>
          <p:nvSpPr>
            <p:cNvPr id="13371" name="Line 57">
              <a:extLst>
                <a:ext uri="{FF2B5EF4-FFF2-40B4-BE49-F238E27FC236}">
                  <a16:creationId xmlns:a16="http://schemas.microsoft.com/office/drawing/2014/main" id="{4380A0CA-F4FF-45FD-82BC-F18292C8761F}"/>
                </a:ext>
              </a:extLst>
            </p:cNvPr>
            <p:cNvSpPr>
              <a:spLocks noChangeShapeType="1"/>
            </p:cNvSpPr>
            <p:nvPr/>
          </p:nvSpPr>
          <p:spPr bwMode="auto">
            <a:xfrm flipH="1" flipV="1">
              <a:off x="3173" y="3155"/>
              <a:ext cx="9" cy="210"/>
            </a:xfrm>
            <a:prstGeom prst="line">
              <a:avLst/>
            </a:prstGeom>
            <a:noFill/>
            <a:ln w="9525">
              <a:solidFill>
                <a:schemeClr val="tx1"/>
              </a:solidFill>
              <a:round/>
              <a:headEnd/>
              <a:tailEnd type="triangle" w="med" len="med"/>
            </a:ln>
          </p:spPr>
          <p:txBody>
            <a:bodyPr wrap="none" anchor="ctr"/>
            <a:lstStyle/>
            <a:p>
              <a:pPr>
                <a:defRPr/>
              </a:pPr>
              <a:endParaRPr lang="en-US">
                <a:latin typeface="+mj-lt"/>
              </a:endParaRPr>
            </a:p>
          </p:txBody>
        </p:sp>
      </p:grpSp>
      <p:sp>
        <p:nvSpPr>
          <p:cNvPr id="560186" name="Text Box 58">
            <a:extLst>
              <a:ext uri="{FF2B5EF4-FFF2-40B4-BE49-F238E27FC236}">
                <a16:creationId xmlns:a16="http://schemas.microsoft.com/office/drawing/2014/main" id="{27B6F21D-40E8-4A58-B53B-10A7152FF631}"/>
              </a:ext>
            </a:extLst>
          </p:cNvPr>
          <p:cNvSpPr txBox="1">
            <a:spLocks noChangeArrowheads="1"/>
          </p:cNvSpPr>
          <p:nvPr/>
        </p:nvSpPr>
        <p:spPr bwMode="auto">
          <a:xfrm>
            <a:off x="6607175" y="2878138"/>
            <a:ext cx="1714500" cy="1373187"/>
          </a:xfrm>
          <a:prstGeom prst="rect">
            <a:avLst/>
          </a:prstGeom>
          <a:noFill/>
          <a:ln w="9525">
            <a:noFill/>
            <a:miter lim="800000"/>
            <a:headEnd/>
            <a:tailEnd/>
          </a:ln>
        </p:spPr>
        <p:txBody>
          <a:bodyPr>
            <a:spAutoFit/>
          </a:bodyPr>
          <a:lstStyle/>
          <a:p>
            <a:pPr eaLnBrk="0" hangingPunct="0">
              <a:defRPr/>
            </a:pPr>
            <a:r>
              <a:rPr lang="en-US" sz="2800" b="1">
                <a:latin typeface="+mj-lt"/>
              </a:rPr>
              <a:t>Sun T2000</a:t>
            </a:r>
          </a:p>
          <a:p>
            <a:pPr eaLnBrk="0" hangingPunct="0">
              <a:defRPr/>
            </a:pPr>
            <a:r>
              <a:rPr lang="en-US" sz="2800" b="1">
                <a:latin typeface="+mj-lt"/>
              </a:rPr>
              <a:t>Niagara</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4">
            <a:extLst>
              <a:ext uri="{FF2B5EF4-FFF2-40B4-BE49-F238E27FC236}">
                <a16:creationId xmlns:a16="http://schemas.microsoft.com/office/drawing/2014/main" id="{0EA8F4CF-086E-4C0F-BA27-04435F15BB46}"/>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AB9C348C-2F6C-41DA-BFAB-BE79EA457EB0}" type="slidenum">
              <a:rPr lang="ar-SA" altLang="zh-CN" sz="1400">
                <a:latin typeface="Comic Sans MS" panose="030F0702030302020204" pitchFamily="66" charset="0"/>
              </a:rPr>
              <a:pPr algn="r"/>
              <a:t>90</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7283" name="Rectangle 2">
            <a:extLst>
              <a:ext uri="{FF2B5EF4-FFF2-40B4-BE49-F238E27FC236}">
                <a16:creationId xmlns:a16="http://schemas.microsoft.com/office/drawing/2014/main" id="{2E4DAF74-81CD-4218-90E0-CE5A612EC47A}"/>
              </a:ext>
            </a:extLst>
          </p:cNvPr>
          <p:cNvSpPr>
            <a:spLocks noGrp="1" noChangeArrowheads="1"/>
          </p:cNvSpPr>
          <p:nvPr>
            <p:ph type="title" idx="4294967295"/>
          </p:nvPr>
        </p:nvSpPr>
        <p:spPr>
          <a:xfrm>
            <a:off x="685800" y="392113"/>
            <a:ext cx="7772400" cy="1143000"/>
          </a:xfrm>
        </p:spPr>
        <p:txBody>
          <a:bodyPr/>
          <a:lstStyle/>
          <a:p>
            <a:pPr eaLnBrk="1" hangingPunct="1"/>
            <a:r>
              <a:rPr lang="en-US" altLang="zh-CN">
                <a:ea typeface="宋体" panose="02010600030101010101" pitchFamily="2" charset="-122"/>
              </a:rPr>
              <a:t>Correctness</a:t>
            </a:r>
          </a:p>
        </p:txBody>
      </p:sp>
      <p:sp>
        <p:nvSpPr>
          <p:cNvPr id="97284" name="Rectangle 3">
            <a:extLst>
              <a:ext uri="{FF2B5EF4-FFF2-40B4-BE49-F238E27FC236}">
                <a16:creationId xmlns:a16="http://schemas.microsoft.com/office/drawing/2014/main" id="{8F50DD2A-AB15-44D9-BF1E-D986B228BB0F}"/>
              </a:ext>
            </a:extLst>
          </p:cNvPr>
          <p:cNvSpPr>
            <a:spLocks noGrp="1" noChangeArrowheads="1"/>
          </p:cNvSpPr>
          <p:nvPr>
            <p:ph type="body" idx="4294967295"/>
          </p:nvPr>
        </p:nvSpPr>
        <p:spPr>
          <a:xfrm>
            <a:off x="730250" y="1560513"/>
            <a:ext cx="7772400" cy="4114800"/>
          </a:xfrm>
        </p:spPr>
        <p:txBody>
          <a:bodyPr/>
          <a:lstStyle/>
          <a:p>
            <a:pPr eaLnBrk="1" hangingPunct="1"/>
            <a:r>
              <a:rPr lang="en-US" altLang="zh-CN">
                <a:ea typeface="宋体" panose="02010600030101010101" pitchFamily="2" charset="-122"/>
              </a:rPr>
              <a:t>Mutual Exclusion</a:t>
            </a:r>
          </a:p>
          <a:p>
            <a:pPr lvl="1" eaLnBrk="1" hangingPunct="1"/>
            <a:r>
              <a:rPr lang="en-US" altLang="zh-CN">
                <a:ea typeface="宋体" panose="02010600030101010101" pitchFamily="2" charset="-122"/>
              </a:rPr>
              <a:t>Pets and Bob never together in pond</a:t>
            </a:r>
          </a:p>
          <a:p>
            <a:pPr eaLnBrk="1" hangingPunct="1"/>
            <a:r>
              <a:rPr lang="en-US" altLang="zh-CN">
                <a:ea typeface="宋体" panose="02010600030101010101" pitchFamily="2" charset="-122"/>
              </a:rPr>
              <a:t>No Starvation</a:t>
            </a:r>
          </a:p>
          <a:p>
            <a:pPr lvl="1" eaLnBrk="1" hangingPunct="1">
              <a:buFontTx/>
              <a:buNone/>
            </a:pPr>
            <a:r>
              <a:rPr lang="en-US" altLang="zh-CN">
                <a:ea typeface="宋体" panose="02010600030101010101" pitchFamily="2" charset="-122"/>
              </a:rPr>
              <a:t>if Bob always willing to feed, and pets always famished, then pets eat infinitely often.</a:t>
            </a:r>
          </a:p>
        </p:txBody>
      </p:sp>
      <p:sp>
        <p:nvSpPr>
          <p:cNvPr id="6" name="Footer Placeholder 1">
            <a:extLst>
              <a:ext uri="{FF2B5EF4-FFF2-40B4-BE49-F238E27FC236}">
                <a16:creationId xmlns:a16="http://schemas.microsoft.com/office/drawing/2014/main" id="{8BDB8C17-0FB0-41C2-8E41-BAFCD8924468}"/>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Footer Placeholder 1">
            <a:extLst>
              <a:ext uri="{FF2B5EF4-FFF2-40B4-BE49-F238E27FC236}">
                <a16:creationId xmlns:a16="http://schemas.microsoft.com/office/drawing/2014/main" id="{A00B62BB-DACA-4A6D-A523-F8D437BBA5B8}"/>
              </a:ext>
            </a:extLst>
          </p:cNvPr>
          <p:cNvSpPr>
            <a:spLocks noGrp="1"/>
          </p:cNvSpPr>
          <p:nvPr>
            <p:ph type="ftr" sz="quarter" idx="10"/>
          </p:nvPr>
        </p:nvSpPr>
        <p:spPr/>
        <p:txBody>
          <a:bodyPr/>
          <a:lstStyle/>
          <a:p>
            <a:pPr>
              <a:defRPr/>
            </a:pPr>
            <a:r>
              <a:rPr lang="en-US">
                <a:latin typeface="+mj-lt"/>
              </a:rPr>
              <a:t>Art of Multiprocessor Programming</a:t>
            </a:r>
          </a:p>
        </p:txBody>
      </p:sp>
      <p:sp>
        <p:nvSpPr>
          <p:cNvPr id="98307" name="Slide Number Placeholder 4">
            <a:extLst>
              <a:ext uri="{FF2B5EF4-FFF2-40B4-BE49-F238E27FC236}">
                <a16:creationId xmlns:a16="http://schemas.microsoft.com/office/drawing/2014/main" id="{5BD6E01B-2B62-430B-9723-476EA9AC1B47}"/>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63012CCF-1FF6-43FD-BA47-31FBC11A42A1}" type="slidenum">
              <a:rPr lang="ar-SA" altLang="zh-CN" sz="1400">
                <a:latin typeface="Comic Sans MS" panose="030F0702030302020204" pitchFamily="66" charset="0"/>
              </a:rPr>
              <a:pPr algn="r"/>
              <a:t>91</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8308" name="Rectangle 2">
            <a:extLst>
              <a:ext uri="{FF2B5EF4-FFF2-40B4-BE49-F238E27FC236}">
                <a16:creationId xmlns:a16="http://schemas.microsoft.com/office/drawing/2014/main" id="{A9EC51A2-E165-4A4E-88CA-9FC94B71EC87}"/>
              </a:ext>
            </a:extLst>
          </p:cNvPr>
          <p:cNvSpPr>
            <a:spLocks noGrp="1" noChangeArrowheads="1"/>
          </p:cNvSpPr>
          <p:nvPr>
            <p:ph type="title" idx="4294967295"/>
          </p:nvPr>
        </p:nvSpPr>
        <p:spPr>
          <a:xfrm>
            <a:off x="642938" y="290513"/>
            <a:ext cx="7772400" cy="1143000"/>
          </a:xfrm>
        </p:spPr>
        <p:txBody>
          <a:bodyPr/>
          <a:lstStyle/>
          <a:p>
            <a:pPr eaLnBrk="1" hangingPunct="1"/>
            <a:r>
              <a:rPr lang="en-US" altLang="zh-CN">
                <a:ea typeface="宋体" panose="02010600030101010101" pitchFamily="2" charset="-122"/>
              </a:rPr>
              <a:t>Correctness</a:t>
            </a:r>
          </a:p>
        </p:txBody>
      </p:sp>
      <p:sp>
        <p:nvSpPr>
          <p:cNvPr id="98309" name="Rectangle 3">
            <a:extLst>
              <a:ext uri="{FF2B5EF4-FFF2-40B4-BE49-F238E27FC236}">
                <a16:creationId xmlns:a16="http://schemas.microsoft.com/office/drawing/2014/main" id="{6459D671-549A-4B37-8F9F-C7D04004FF93}"/>
              </a:ext>
            </a:extLst>
          </p:cNvPr>
          <p:cNvSpPr>
            <a:spLocks noGrp="1" noChangeArrowheads="1"/>
          </p:cNvSpPr>
          <p:nvPr>
            <p:ph type="body" idx="4294967295"/>
          </p:nvPr>
        </p:nvSpPr>
        <p:spPr>
          <a:xfrm>
            <a:off x="685800" y="1516063"/>
            <a:ext cx="7772400" cy="4579937"/>
          </a:xfrm>
        </p:spPr>
        <p:txBody>
          <a:bodyPr/>
          <a:lstStyle/>
          <a:p>
            <a:pPr eaLnBrk="1" hangingPunct="1">
              <a:lnSpc>
                <a:spcPct val="90000"/>
              </a:lnSpc>
            </a:pPr>
            <a:r>
              <a:rPr lang="en-US" altLang="zh-CN">
                <a:ea typeface="宋体" panose="02010600030101010101" pitchFamily="2" charset="-122"/>
              </a:rPr>
              <a:t>Mutual Exclusion</a:t>
            </a:r>
          </a:p>
          <a:p>
            <a:pPr lvl="1" eaLnBrk="1" hangingPunct="1">
              <a:lnSpc>
                <a:spcPct val="90000"/>
              </a:lnSpc>
            </a:pPr>
            <a:r>
              <a:rPr lang="en-US" altLang="zh-CN">
                <a:ea typeface="宋体" panose="02010600030101010101" pitchFamily="2" charset="-122"/>
              </a:rPr>
              <a:t>Pets and Bob never together in pond</a:t>
            </a:r>
          </a:p>
          <a:p>
            <a:pPr eaLnBrk="1" hangingPunct="1">
              <a:lnSpc>
                <a:spcPct val="90000"/>
              </a:lnSpc>
            </a:pPr>
            <a:r>
              <a:rPr lang="en-US" altLang="zh-CN">
                <a:ea typeface="宋体" panose="02010600030101010101" pitchFamily="2" charset="-122"/>
              </a:rPr>
              <a:t>No Starvation</a:t>
            </a:r>
          </a:p>
          <a:p>
            <a:pPr lvl="1" eaLnBrk="1" hangingPunct="1">
              <a:lnSpc>
                <a:spcPct val="90000"/>
              </a:lnSpc>
              <a:buFontTx/>
              <a:buNone/>
            </a:pPr>
            <a:r>
              <a:rPr lang="en-US" altLang="zh-CN">
                <a:ea typeface="宋体" panose="02010600030101010101" pitchFamily="2" charset="-122"/>
              </a:rPr>
              <a:t>if Bob always willing to feed, and pets always famished, then pets eat infinitely often.</a:t>
            </a:r>
          </a:p>
          <a:p>
            <a:pPr eaLnBrk="1" hangingPunct="1">
              <a:lnSpc>
                <a:spcPct val="90000"/>
              </a:lnSpc>
            </a:pPr>
            <a:r>
              <a:rPr lang="en-US" altLang="zh-CN">
                <a:ea typeface="宋体" panose="02010600030101010101" pitchFamily="2" charset="-122"/>
              </a:rPr>
              <a:t>Producer/Consumer</a:t>
            </a:r>
          </a:p>
          <a:p>
            <a:pPr lvl="1" eaLnBrk="1" hangingPunct="1">
              <a:lnSpc>
                <a:spcPct val="90000"/>
              </a:lnSpc>
              <a:buFontTx/>
              <a:buNone/>
            </a:pPr>
            <a:r>
              <a:rPr lang="en-US" altLang="zh-CN">
                <a:ea typeface="宋体" panose="02010600030101010101" pitchFamily="2" charset="-122"/>
              </a:rPr>
              <a:t>The pets never enter pond unless there is food, and Bob never provides food if there is unconsumed food.</a:t>
            </a:r>
          </a:p>
        </p:txBody>
      </p:sp>
      <p:grpSp>
        <p:nvGrpSpPr>
          <p:cNvPr id="2" name="Group 4">
            <a:extLst>
              <a:ext uri="{FF2B5EF4-FFF2-40B4-BE49-F238E27FC236}">
                <a16:creationId xmlns:a16="http://schemas.microsoft.com/office/drawing/2014/main" id="{1670769A-9F91-4305-8D0C-25AAECAD4EFF}"/>
              </a:ext>
            </a:extLst>
          </p:cNvPr>
          <p:cNvGrpSpPr>
            <a:grpSpLocks/>
          </p:cNvGrpSpPr>
          <p:nvPr/>
        </p:nvGrpSpPr>
        <p:grpSpPr bwMode="auto">
          <a:xfrm>
            <a:off x="1123950" y="1301750"/>
            <a:ext cx="7372350" cy="708025"/>
            <a:chOff x="672" y="1094"/>
            <a:chExt cx="4644" cy="446"/>
          </a:xfrm>
        </p:grpSpPr>
        <p:sp>
          <p:nvSpPr>
            <p:cNvPr id="187399" name="AutoShape 5">
              <a:extLst>
                <a:ext uri="{FF2B5EF4-FFF2-40B4-BE49-F238E27FC236}">
                  <a16:creationId xmlns:a16="http://schemas.microsoft.com/office/drawing/2014/main" id="{E20A4C6C-1BE5-4F02-AFFA-19038225F6AF}"/>
                </a:ext>
              </a:extLst>
            </p:cNvPr>
            <p:cNvSpPr>
              <a:spLocks noChangeArrowheads="1"/>
            </p:cNvSpPr>
            <p:nvPr/>
          </p:nvSpPr>
          <p:spPr bwMode="auto">
            <a:xfrm>
              <a:off x="672" y="1248"/>
              <a:ext cx="2208" cy="288"/>
            </a:xfrm>
            <a:prstGeom prst="wedgeRoundRectCallout">
              <a:avLst>
                <a:gd name="adj1" fmla="val 109329"/>
                <a:gd name="adj2" fmla="val -12500"/>
                <a:gd name="adj3" fmla="val 16667"/>
              </a:avLst>
            </a:prstGeom>
            <a:noFill/>
            <a:ln w="38100">
              <a:solidFill>
                <a:srgbClr val="FF0000"/>
              </a:solidFill>
              <a:miter lim="800000"/>
              <a:headEnd/>
              <a:tailEnd/>
            </a:ln>
          </p:spPr>
          <p:txBody>
            <a:bodyPr anchor="ctr"/>
            <a:lstStyle/>
            <a:p>
              <a:pPr algn="ctr" eaLnBrk="0" hangingPunct="0">
                <a:defRPr/>
              </a:pPr>
              <a:endParaRPr lang="en-US" sz="4000">
                <a:solidFill>
                  <a:srgbClr val="0000FF"/>
                </a:solidFill>
                <a:latin typeface="+mj-lt"/>
              </a:endParaRPr>
            </a:p>
          </p:txBody>
        </p:sp>
        <p:sp>
          <p:nvSpPr>
            <p:cNvPr id="187400" name="Text Box 6">
              <a:extLst>
                <a:ext uri="{FF2B5EF4-FFF2-40B4-BE49-F238E27FC236}">
                  <a16:creationId xmlns:a16="http://schemas.microsoft.com/office/drawing/2014/main" id="{D801E854-A683-4360-BE7D-E0A8CA9E7A69}"/>
                </a:ext>
              </a:extLst>
            </p:cNvPr>
            <p:cNvSpPr txBox="1">
              <a:spLocks noChangeArrowheads="1"/>
            </p:cNvSpPr>
            <p:nvPr/>
          </p:nvSpPr>
          <p:spPr bwMode="auto">
            <a:xfrm>
              <a:off x="4337" y="1094"/>
              <a:ext cx="979" cy="446"/>
            </a:xfrm>
            <a:prstGeom prst="rect">
              <a:avLst/>
            </a:prstGeom>
            <a:noFill/>
            <a:ln w="9525">
              <a:noFill/>
              <a:miter lim="800000"/>
              <a:headEnd/>
              <a:tailEnd/>
            </a:ln>
          </p:spPr>
          <p:txBody>
            <a:bodyPr wrap="none">
              <a:spAutoFit/>
            </a:bodyPr>
            <a:lstStyle/>
            <a:p>
              <a:pPr algn="r" eaLnBrk="0" hangingPunct="0">
                <a:defRPr/>
              </a:pPr>
              <a:r>
                <a:rPr lang="en-US" sz="4000">
                  <a:solidFill>
                    <a:srgbClr val="FF0000"/>
                  </a:solidFill>
                  <a:latin typeface="+mj-lt"/>
                </a:rPr>
                <a:t>safety</a:t>
              </a:r>
            </a:p>
          </p:txBody>
        </p:sp>
      </p:grpSp>
      <p:sp>
        <p:nvSpPr>
          <p:cNvPr id="513032" name="AutoShape 8">
            <a:extLst>
              <a:ext uri="{FF2B5EF4-FFF2-40B4-BE49-F238E27FC236}">
                <a16:creationId xmlns:a16="http://schemas.microsoft.com/office/drawing/2014/main" id="{294BA73E-49F9-4B1C-B329-4E26C4729829}"/>
              </a:ext>
            </a:extLst>
          </p:cNvPr>
          <p:cNvSpPr>
            <a:spLocks noChangeArrowheads="1"/>
          </p:cNvSpPr>
          <p:nvPr/>
        </p:nvSpPr>
        <p:spPr bwMode="auto">
          <a:xfrm>
            <a:off x="1066800" y="2517775"/>
            <a:ext cx="2825750" cy="595313"/>
          </a:xfrm>
          <a:prstGeom prst="wedgeRoundRectCallout">
            <a:avLst>
              <a:gd name="adj1" fmla="val 139046"/>
              <a:gd name="adj2" fmla="val -24667"/>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
        <p:nvSpPr>
          <p:cNvPr id="513033" name="Text Box 9">
            <a:extLst>
              <a:ext uri="{FF2B5EF4-FFF2-40B4-BE49-F238E27FC236}">
                <a16:creationId xmlns:a16="http://schemas.microsoft.com/office/drawing/2014/main" id="{C0E0FB6E-532C-4A5F-A938-31B1A537823C}"/>
              </a:ext>
            </a:extLst>
          </p:cNvPr>
          <p:cNvSpPr txBox="1">
            <a:spLocks noChangeArrowheads="1"/>
          </p:cNvSpPr>
          <p:nvPr/>
        </p:nvSpPr>
        <p:spPr bwMode="auto">
          <a:xfrm>
            <a:off x="6591300" y="2278063"/>
            <a:ext cx="2063750" cy="701675"/>
          </a:xfrm>
          <a:prstGeom prst="rect">
            <a:avLst/>
          </a:prstGeom>
          <a:noFill/>
          <a:ln w="9525">
            <a:noFill/>
            <a:miter lim="800000"/>
            <a:headEnd/>
            <a:tailEnd/>
          </a:ln>
        </p:spPr>
        <p:txBody>
          <a:bodyPr>
            <a:spAutoFit/>
          </a:bodyPr>
          <a:lstStyle/>
          <a:p>
            <a:pPr algn="r" eaLnBrk="0" hangingPunct="0">
              <a:defRPr/>
            </a:pPr>
            <a:r>
              <a:rPr lang="en-US" sz="4000">
                <a:solidFill>
                  <a:srgbClr val="FF0000"/>
                </a:solidFill>
                <a:latin typeface="+mj-lt"/>
              </a:rPr>
              <a:t>liveness</a:t>
            </a:r>
          </a:p>
        </p:txBody>
      </p:sp>
      <p:sp>
        <p:nvSpPr>
          <p:cNvPr id="513035" name="AutoShape 11">
            <a:extLst>
              <a:ext uri="{FF2B5EF4-FFF2-40B4-BE49-F238E27FC236}">
                <a16:creationId xmlns:a16="http://schemas.microsoft.com/office/drawing/2014/main" id="{B797038D-24C8-4B78-988B-0C068DCDB6C0}"/>
              </a:ext>
            </a:extLst>
          </p:cNvPr>
          <p:cNvSpPr>
            <a:spLocks noChangeArrowheads="1"/>
          </p:cNvSpPr>
          <p:nvPr/>
        </p:nvSpPr>
        <p:spPr bwMode="auto">
          <a:xfrm>
            <a:off x="1000125" y="3886200"/>
            <a:ext cx="3883025" cy="538163"/>
          </a:xfrm>
          <a:prstGeom prst="wedgeRoundRectCallout">
            <a:avLst>
              <a:gd name="adj1" fmla="val 90065"/>
              <a:gd name="adj2" fmla="val -15486"/>
              <a:gd name="adj3" fmla="val 16667"/>
            </a:avLst>
          </a:prstGeom>
          <a:noFill/>
          <a:ln w="381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000">
              <a:solidFill>
                <a:srgbClr val="0000FF"/>
              </a:solidFill>
              <a:latin typeface="Comic Sans MS" panose="030F0702030302020204" pitchFamily="66" charset="0"/>
            </a:endParaRPr>
          </a:p>
        </p:txBody>
      </p:sp>
      <p:sp>
        <p:nvSpPr>
          <p:cNvPr id="513036" name="Text Box 12">
            <a:extLst>
              <a:ext uri="{FF2B5EF4-FFF2-40B4-BE49-F238E27FC236}">
                <a16:creationId xmlns:a16="http://schemas.microsoft.com/office/drawing/2014/main" id="{FC7D9E11-7945-4C84-9FE3-26B03229180A}"/>
              </a:ext>
            </a:extLst>
          </p:cNvPr>
          <p:cNvSpPr txBox="1">
            <a:spLocks noChangeArrowheads="1"/>
          </p:cNvSpPr>
          <p:nvPr/>
        </p:nvSpPr>
        <p:spPr bwMode="auto">
          <a:xfrm>
            <a:off x="6629400" y="3657600"/>
            <a:ext cx="1554163" cy="708025"/>
          </a:xfrm>
          <a:prstGeom prst="rect">
            <a:avLst/>
          </a:prstGeom>
          <a:noFill/>
          <a:ln w="9525">
            <a:noFill/>
            <a:miter lim="800000"/>
            <a:headEnd/>
            <a:tailEnd/>
          </a:ln>
        </p:spPr>
        <p:txBody>
          <a:bodyPr wrap="none">
            <a:spAutoFit/>
          </a:bodyPr>
          <a:lstStyle/>
          <a:p>
            <a:pPr algn="r" eaLnBrk="0" hangingPunct="0">
              <a:defRPr/>
            </a:pPr>
            <a:r>
              <a:rPr lang="en-US" sz="4000" dirty="0">
                <a:solidFill>
                  <a:srgbClr val="FF0000"/>
                </a:solidFill>
                <a:latin typeface="+mj-lt"/>
              </a:rPr>
              <a:t>safety</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130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13033"/>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1303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13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3032" grpId="0" animBg="1"/>
      <p:bldP spid="513033" grpId="0"/>
      <p:bldP spid="513035" grpId="0" animBg="1"/>
      <p:bldP spid="513036" grpId="0"/>
    </p:bld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3">
            <a:extLst>
              <a:ext uri="{FF2B5EF4-FFF2-40B4-BE49-F238E27FC236}">
                <a16:creationId xmlns:a16="http://schemas.microsoft.com/office/drawing/2014/main" id="{3441B476-4212-460B-AAF8-4ADA52EF645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4B19E4CA-8894-4ED2-A610-5F24DAE11821}" type="slidenum">
              <a:rPr lang="ar-SA" altLang="zh-CN" sz="1400">
                <a:latin typeface="Comic Sans MS" panose="030F0702030302020204" pitchFamily="66" charset="0"/>
              </a:rPr>
              <a:pPr algn="r"/>
              <a:t>92</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99331" name="Rectangle 2">
            <a:extLst>
              <a:ext uri="{FF2B5EF4-FFF2-40B4-BE49-F238E27FC236}">
                <a16:creationId xmlns:a16="http://schemas.microsoft.com/office/drawing/2014/main" id="{7A7EE5AF-6789-4CE9-B1E2-1A702705A5E5}"/>
              </a:ext>
            </a:extLst>
          </p:cNvPr>
          <p:cNvSpPr>
            <a:spLocks noGrp="1" noChangeArrowheads="1"/>
          </p:cNvSpPr>
          <p:nvPr>
            <p:ph type="title" idx="4294967295"/>
          </p:nvPr>
        </p:nvSpPr>
        <p:spPr>
          <a:xfrm>
            <a:off x="801688" y="319088"/>
            <a:ext cx="7772400" cy="1143000"/>
          </a:xfrm>
        </p:spPr>
        <p:txBody>
          <a:bodyPr/>
          <a:lstStyle/>
          <a:p>
            <a:pPr eaLnBrk="1" hangingPunct="1"/>
            <a:r>
              <a:rPr lang="en-US" altLang="zh-CN">
                <a:ea typeface="宋体" panose="02010600030101010101" pitchFamily="2" charset="-122"/>
              </a:rPr>
              <a:t>Could Also Solve Using Flags</a:t>
            </a:r>
          </a:p>
        </p:txBody>
      </p:sp>
      <p:grpSp>
        <p:nvGrpSpPr>
          <p:cNvPr id="99332" name="Group 3">
            <a:extLst>
              <a:ext uri="{FF2B5EF4-FFF2-40B4-BE49-F238E27FC236}">
                <a16:creationId xmlns:a16="http://schemas.microsoft.com/office/drawing/2014/main" id="{08FCC439-5AC9-4718-8DA2-77377A63A894}"/>
              </a:ext>
            </a:extLst>
          </p:cNvPr>
          <p:cNvGrpSpPr>
            <a:grpSpLocks/>
          </p:cNvGrpSpPr>
          <p:nvPr/>
        </p:nvGrpSpPr>
        <p:grpSpPr bwMode="auto">
          <a:xfrm>
            <a:off x="609600" y="1743075"/>
            <a:ext cx="1447800" cy="1295400"/>
            <a:chOff x="864" y="1968"/>
            <a:chExt cx="912" cy="816"/>
          </a:xfrm>
        </p:grpSpPr>
        <p:sp>
          <p:nvSpPr>
            <p:cNvPr id="99371" name="Freeform 4">
              <a:extLst>
                <a:ext uri="{FF2B5EF4-FFF2-40B4-BE49-F238E27FC236}">
                  <a16:creationId xmlns:a16="http://schemas.microsoft.com/office/drawing/2014/main" id="{62DD88F2-CE36-4A07-A276-A8F62C8456FA}"/>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2" name="Freeform 5">
              <a:extLst>
                <a:ext uri="{FF2B5EF4-FFF2-40B4-BE49-F238E27FC236}">
                  <a16:creationId xmlns:a16="http://schemas.microsoft.com/office/drawing/2014/main" id="{6ED4C9A7-B179-473C-BF80-37DFD63E1789}"/>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3" name="Freeform 6">
              <a:extLst>
                <a:ext uri="{FF2B5EF4-FFF2-40B4-BE49-F238E27FC236}">
                  <a16:creationId xmlns:a16="http://schemas.microsoft.com/office/drawing/2014/main" id="{6520FD56-0DDB-4310-BA2E-74067F5ED6BF}"/>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4" name="Freeform 7">
              <a:extLst>
                <a:ext uri="{FF2B5EF4-FFF2-40B4-BE49-F238E27FC236}">
                  <a16:creationId xmlns:a16="http://schemas.microsoft.com/office/drawing/2014/main" id="{AC2FC024-0CD7-41DA-9373-BA5C4391534B}"/>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5" name="Freeform 8">
              <a:extLst>
                <a:ext uri="{FF2B5EF4-FFF2-40B4-BE49-F238E27FC236}">
                  <a16:creationId xmlns:a16="http://schemas.microsoft.com/office/drawing/2014/main" id="{CD75876F-1AFD-4C16-8CDD-F1AC400EB8F1}"/>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76" name="Freeform 9">
              <a:extLst>
                <a:ext uri="{FF2B5EF4-FFF2-40B4-BE49-F238E27FC236}">
                  <a16:creationId xmlns:a16="http://schemas.microsoft.com/office/drawing/2014/main" id="{43EEE9CF-E220-40F7-AE22-2ED4186E1901}"/>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77" name="Freeform 10">
              <a:extLst>
                <a:ext uri="{FF2B5EF4-FFF2-40B4-BE49-F238E27FC236}">
                  <a16:creationId xmlns:a16="http://schemas.microsoft.com/office/drawing/2014/main" id="{E36FE06F-5E74-4EEF-81EF-EB291956CAF9}"/>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99378" name="Freeform 11">
              <a:extLst>
                <a:ext uri="{FF2B5EF4-FFF2-40B4-BE49-F238E27FC236}">
                  <a16:creationId xmlns:a16="http://schemas.microsoft.com/office/drawing/2014/main" id="{6E552370-C338-46DA-9FF3-3C5B5B16192F}"/>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9" name="Freeform 12">
              <a:extLst>
                <a:ext uri="{FF2B5EF4-FFF2-40B4-BE49-F238E27FC236}">
                  <a16:creationId xmlns:a16="http://schemas.microsoft.com/office/drawing/2014/main" id="{68CDF4A5-473C-48FC-B18B-6AD935326E42}"/>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80" name="Freeform 13">
              <a:extLst>
                <a:ext uri="{FF2B5EF4-FFF2-40B4-BE49-F238E27FC236}">
                  <a16:creationId xmlns:a16="http://schemas.microsoft.com/office/drawing/2014/main" id="{FD936A71-91C9-4999-A827-A5BDF0AF23C3}"/>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81" name="Freeform 14">
              <a:extLst>
                <a:ext uri="{FF2B5EF4-FFF2-40B4-BE49-F238E27FC236}">
                  <a16:creationId xmlns:a16="http://schemas.microsoft.com/office/drawing/2014/main" id="{12A7BB75-EEE6-4233-8DFD-A92656F8E302}"/>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99333" name="Group 15">
            <a:extLst>
              <a:ext uri="{FF2B5EF4-FFF2-40B4-BE49-F238E27FC236}">
                <a16:creationId xmlns:a16="http://schemas.microsoft.com/office/drawing/2014/main" id="{74BDFDE7-398E-4B07-A6A2-05EF418C0320}"/>
              </a:ext>
            </a:extLst>
          </p:cNvPr>
          <p:cNvGrpSpPr>
            <a:grpSpLocks/>
          </p:cNvGrpSpPr>
          <p:nvPr/>
        </p:nvGrpSpPr>
        <p:grpSpPr bwMode="auto">
          <a:xfrm flipH="1">
            <a:off x="7467600" y="1743075"/>
            <a:ext cx="1447800" cy="1295400"/>
            <a:chOff x="2832" y="2064"/>
            <a:chExt cx="912" cy="816"/>
          </a:xfrm>
        </p:grpSpPr>
        <p:sp>
          <p:nvSpPr>
            <p:cNvPr id="99360" name="Freeform 16">
              <a:extLst>
                <a:ext uri="{FF2B5EF4-FFF2-40B4-BE49-F238E27FC236}">
                  <a16:creationId xmlns:a16="http://schemas.microsoft.com/office/drawing/2014/main" id="{1A2F38CE-4C76-4AEF-A545-0792FB61D03E}"/>
                </a:ext>
              </a:extLst>
            </p:cNvPr>
            <p:cNvSpPr>
              <a:spLocks/>
            </p:cNvSpPr>
            <p:nvPr/>
          </p:nvSpPr>
          <p:spPr bwMode="auto">
            <a:xfrm>
              <a:off x="3600" y="2304"/>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1" name="Freeform 17">
              <a:extLst>
                <a:ext uri="{FF2B5EF4-FFF2-40B4-BE49-F238E27FC236}">
                  <a16:creationId xmlns:a16="http://schemas.microsoft.com/office/drawing/2014/main" id="{DAB4FD67-AC6B-46AC-B344-26C8EB146BFF}"/>
                </a:ext>
              </a:extLst>
            </p:cNvPr>
            <p:cNvSpPr>
              <a:spLocks/>
            </p:cNvSpPr>
            <p:nvPr/>
          </p:nvSpPr>
          <p:spPr bwMode="auto">
            <a:xfrm>
              <a:off x="3456"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2" name="Freeform 18">
              <a:extLst>
                <a:ext uri="{FF2B5EF4-FFF2-40B4-BE49-F238E27FC236}">
                  <a16:creationId xmlns:a16="http://schemas.microsoft.com/office/drawing/2014/main" id="{DB97E8C1-8BD3-4356-8380-70A70CD5D097}"/>
                </a:ext>
              </a:extLst>
            </p:cNvPr>
            <p:cNvSpPr>
              <a:spLocks/>
            </p:cNvSpPr>
            <p:nvPr/>
          </p:nvSpPr>
          <p:spPr bwMode="auto">
            <a:xfrm>
              <a:off x="3312"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3" name="Freeform 19">
              <a:extLst>
                <a:ext uri="{FF2B5EF4-FFF2-40B4-BE49-F238E27FC236}">
                  <a16:creationId xmlns:a16="http://schemas.microsoft.com/office/drawing/2014/main" id="{AB83CC9D-068A-496D-9615-DC123023AD9C}"/>
                </a:ext>
              </a:extLst>
            </p:cNvPr>
            <p:cNvSpPr>
              <a:spLocks/>
            </p:cNvSpPr>
            <p:nvPr/>
          </p:nvSpPr>
          <p:spPr bwMode="auto">
            <a:xfrm>
              <a:off x="3168" y="2064"/>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4" name="Freeform 20">
              <a:extLst>
                <a:ext uri="{FF2B5EF4-FFF2-40B4-BE49-F238E27FC236}">
                  <a16:creationId xmlns:a16="http://schemas.microsoft.com/office/drawing/2014/main" id="{90A292B0-59B1-4265-99D3-98C3B06E0E8B}"/>
                </a:ext>
              </a:extLst>
            </p:cNvPr>
            <p:cNvSpPr>
              <a:spLocks/>
            </p:cNvSpPr>
            <p:nvPr/>
          </p:nvSpPr>
          <p:spPr bwMode="auto">
            <a:xfrm>
              <a:off x="2907" y="2064"/>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9365" name="Freeform 21">
              <a:extLst>
                <a:ext uri="{FF2B5EF4-FFF2-40B4-BE49-F238E27FC236}">
                  <a16:creationId xmlns:a16="http://schemas.microsoft.com/office/drawing/2014/main" id="{CCAB3D0A-2F37-4A16-A62E-D136FB6AC6BB}"/>
                </a:ext>
              </a:extLst>
            </p:cNvPr>
            <p:cNvSpPr>
              <a:spLocks/>
            </p:cNvSpPr>
            <p:nvPr/>
          </p:nvSpPr>
          <p:spPr bwMode="auto">
            <a:xfrm>
              <a:off x="2917" y="2160"/>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9366" name="Freeform 22">
              <a:extLst>
                <a:ext uri="{FF2B5EF4-FFF2-40B4-BE49-F238E27FC236}">
                  <a16:creationId xmlns:a16="http://schemas.microsoft.com/office/drawing/2014/main" id="{FEDA17E4-33AF-47E8-9EB4-DC54402B32C2}"/>
                </a:ext>
              </a:extLst>
            </p:cNvPr>
            <p:cNvSpPr>
              <a:spLocks/>
            </p:cNvSpPr>
            <p:nvPr/>
          </p:nvSpPr>
          <p:spPr bwMode="auto">
            <a:xfrm>
              <a:off x="3392" y="2400"/>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6666FF"/>
            </a:solidFill>
            <a:ln w="38100">
              <a:solidFill>
                <a:schemeClr val="tx1"/>
              </a:solidFill>
              <a:round/>
              <a:headEnd/>
              <a:tailEnd/>
            </a:ln>
          </p:spPr>
          <p:txBody>
            <a:bodyPr wrap="none" anchor="ctr"/>
            <a:lstStyle/>
            <a:p>
              <a:endParaRPr lang="zh-CN" altLang="en-US"/>
            </a:p>
          </p:txBody>
        </p:sp>
        <p:sp>
          <p:nvSpPr>
            <p:cNvPr id="99367" name="Freeform 23">
              <a:extLst>
                <a:ext uri="{FF2B5EF4-FFF2-40B4-BE49-F238E27FC236}">
                  <a16:creationId xmlns:a16="http://schemas.microsoft.com/office/drawing/2014/main" id="{6AC1957B-3961-4447-98EE-D9CE5A394725}"/>
                </a:ext>
              </a:extLst>
            </p:cNvPr>
            <p:cNvSpPr>
              <a:spLocks/>
            </p:cNvSpPr>
            <p:nvPr/>
          </p:nvSpPr>
          <p:spPr bwMode="auto">
            <a:xfrm>
              <a:off x="3168" y="2544"/>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8" name="Freeform 24">
              <a:extLst>
                <a:ext uri="{FF2B5EF4-FFF2-40B4-BE49-F238E27FC236}">
                  <a16:creationId xmlns:a16="http://schemas.microsoft.com/office/drawing/2014/main" id="{9F2D3643-DF5A-4609-B5CA-09BE05C80911}"/>
                </a:ext>
              </a:extLst>
            </p:cNvPr>
            <p:cNvSpPr>
              <a:spLocks/>
            </p:cNvSpPr>
            <p:nvPr/>
          </p:nvSpPr>
          <p:spPr bwMode="auto">
            <a:xfrm>
              <a:off x="3024" y="2448"/>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69" name="Freeform 25">
              <a:extLst>
                <a:ext uri="{FF2B5EF4-FFF2-40B4-BE49-F238E27FC236}">
                  <a16:creationId xmlns:a16="http://schemas.microsoft.com/office/drawing/2014/main" id="{F1E72010-9A52-4DAC-B161-8F94661D6593}"/>
                </a:ext>
              </a:extLst>
            </p:cNvPr>
            <p:cNvSpPr>
              <a:spLocks/>
            </p:cNvSpPr>
            <p:nvPr/>
          </p:nvSpPr>
          <p:spPr bwMode="auto">
            <a:xfrm>
              <a:off x="2928" y="2352"/>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99370" name="Freeform 26">
              <a:extLst>
                <a:ext uri="{FF2B5EF4-FFF2-40B4-BE49-F238E27FC236}">
                  <a16:creationId xmlns:a16="http://schemas.microsoft.com/office/drawing/2014/main" id="{BCFACEBC-CA78-47CA-A12B-CF36D21877CE}"/>
                </a:ext>
              </a:extLst>
            </p:cNvPr>
            <p:cNvSpPr>
              <a:spLocks/>
            </p:cNvSpPr>
            <p:nvPr/>
          </p:nvSpPr>
          <p:spPr bwMode="auto">
            <a:xfrm>
              <a:off x="2832"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sp>
        <p:nvSpPr>
          <p:cNvPr id="99334" name="Oval 27">
            <a:extLst>
              <a:ext uri="{FF2B5EF4-FFF2-40B4-BE49-F238E27FC236}">
                <a16:creationId xmlns:a16="http://schemas.microsoft.com/office/drawing/2014/main" id="{AF6564F7-CA78-43AA-B80D-BE55FF6004B7}"/>
              </a:ext>
            </a:extLst>
          </p:cNvPr>
          <p:cNvSpPr>
            <a:spLocks noChangeArrowheads="1"/>
          </p:cNvSpPr>
          <p:nvPr/>
        </p:nvSpPr>
        <p:spPr bwMode="auto">
          <a:xfrm>
            <a:off x="952500" y="3352800"/>
            <a:ext cx="7239000" cy="2286000"/>
          </a:xfrm>
          <a:prstGeom prst="ellipse">
            <a:avLst/>
          </a:prstGeom>
          <a:solidFill>
            <a:srgbClr val="00FFFF"/>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9335" name="Text Box 28">
            <a:extLst>
              <a:ext uri="{FF2B5EF4-FFF2-40B4-BE49-F238E27FC236}">
                <a16:creationId xmlns:a16="http://schemas.microsoft.com/office/drawing/2014/main" id="{B635EB46-704F-4E72-973F-231BB1DEA5FB}"/>
              </a:ext>
            </a:extLst>
          </p:cNvPr>
          <p:cNvSpPr txBox="1">
            <a:spLocks noChangeArrowheads="1"/>
          </p:cNvSpPr>
          <p:nvPr/>
        </p:nvSpPr>
        <p:spPr bwMode="auto">
          <a:xfrm>
            <a:off x="1308100" y="2130425"/>
            <a:ext cx="4445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A</a:t>
            </a:r>
          </a:p>
        </p:txBody>
      </p:sp>
      <p:sp>
        <p:nvSpPr>
          <p:cNvPr id="99336" name="Text Box 29">
            <a:extLst>
              <a:ext uri="{FF2B5EF4-FFF2-40B4-BE49-F238E27FC236}">
                <a16:creationId xmlns:a16="http://schemas.microsoft.com/office/drawing/2014/main" id="{6805BEE5-EF0E-41E4-A8A7-EB18E2EC30C1}"/>
              </a:ext>
            </a:extLst>
          </p:cNvPr>
          <p:cNvSpPr txBox="1">
            <a:spLocks noChangeArrowheads="1"/>
          </p:cNvSpPr>
          <p:nvPr/>
        </p:nvSpPr>
        <p:spPr bwMode="auto">
          <a:xfrm>
            <a:off x="7808913" y="2130425"/>
            <a:ext cx="40798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2800">
                <a:solidFill>
                  <a:schemeClr val="bg1"/>
                </a:solidFill>
                <a:latin typeface="Comic Sans MS" panose="030F0702030302020204" pitchFamily="66" charset="0"/>
                <a:ea typeface="宋体" panose="02010600030101010101" pitchFamily="2" charset="-122"/>
              </a:rPr>
              <a:t>B</a:t>
            </a:r>
          </a:p>
        </p:txBody>
      </p:sp>
      <p:grpSp>
        <p:nvGrpSpPr>
          <p:cNvPr id="99337" name="Group 30">
            <a:extLst>
              <a:ext uri="{FF2B5EF4-FFF2-40B4-BE49-F238E27FC236}">
                <a16:creationId xmlns:a16="http://schemas.microsoft.com/office/drawing/2014/main" id="{C674E0C3-99BD-4988-AB58-02C319631966}"/>
              </a:ext>
            </a:extLst>
          </p:cNvPr>
          <p:cNvGrpSpPr>
            <a:grpSpLocks/>
          </p:cNvGrpSpPr>
          <p:nvPr/>
        </p:nvGrpSpPr>
        <p:grpSpPr bwMode="auto">
          <a:xfrm>
            <a:off x="3429000" y="2057400"/>
            <a:ext cx="1905000" cy="1714500"/>
            <a:chOff x="1728" y="1008"/>
            <a:chExt cx="1968" cy="2376"/>
          </a:xfrm>
        </p:grpSpPr>
        <p:sp>
          <p:nvSpPr>
            <p:cNvPr id="99357" name="AutoShape 31">
              <a:extLst>
                <a:ext uri="{FF2B5EF4-FFF2-40B4-BE49-F238E27FC236}">
                  <a16:creationId xmlns:a16="http://schemas.microsoft.com/office/drawing/2014/main" id="{E4647835-AA33-47C6-8018-C5F951BADF86}"/>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9358" name="Freeform 32">
              <a:extLst>
                <a:ext uri="{FF2B5EF4-FFF2-40B4-BE49-F238E27FC236}">
                  <a16:creationId xmlns:a16="http://schemas.microsoft.com/office/drawing/2014/main" id="{D4702FEF-B356-4F11-AF26-3A1C933AA581}"/>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9359" name="Freeform 33">
              <a:extLst>
                <a:ext uri="{FF2B5EF4-FFF2-40B4-BE49-F238E27FC236}">
                  <a16:creationId xmlns:a16="http://schemas.microsoft.com/office/drawing/2014/main" id="{CBFD9FAA-761B-4B8A-A488-21CF45729EFE}"/>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9338" name="Group 34">
            <a:extLst>
              <a:ext uri="{FF2B5EF4-FFF2-40B4-BE49-F238E27FC236}">
                <a16:creationId xmlns:a16="http://schemas.microsoft.com/office/drawing/2014/main" id="{AC6AF9AD-9E1F-4181-B942-45F59819E382}"/>
              </a:ext>
            </a:extLst>
          </p:cNvPr>
          <p:cNvGrpSpPr>
            <a:grpSpLocks/>
          </p:cNvGrpSpPr>
          <p:nvPr/>
        </p:nvGrpSpPr>
        <p:grpSpPr bwMode="auto">
          <a:xfrm>
            <a:off x="6553200" y="4191000"/>
            <a:ext cx="1905000" cy="1714500"/>
            <a:chOff x="1728" y="1008"/>
            <a:chExt cx="1968" cy="2376"/>
          </a:xfrm>
        </p:grpSpPr>
        <p:sp>
          <p:nvSpPr>
            <p:cNvPr id="99354" name="AutoShape 35">
              <a:extLst>
                <a:ext uri="{FF2B5EF4-FFF2-40B4-BE49-F238E27FC236}">
                  <a16:creationId xmlns:a16="http://schemas.microsoft.com/office/drawing/2014/main" id="{E345FD0A-DDB6-40BB-9BBB-8B224309417A}"/>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9355" name="Freeform 36">
              <a:extLst>
                <a:ext uri="{FF2B5EF4-FFF2-40B4-BE49-F238E27FC236}">
                  <a16:creationId xmlns:a16="http://schemas.microsoft.com/office/drawing/2014/main" id="{4F470828-45B6-402F-8DA4-844A4F76BC2A}"/>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9356" name="Freeform 37">
              <a:extLst>
                <a:ext uri="{FF2B5EF4-FFF2-40B4-BE49-F238E27FC236}">
                  <a16:creationId xmlns:a16="http://schemas.microsoft.com/office/drawing/2014/main" id="{7D0C3A03-F00E-4BF6-B75A-2E082DEE14C9}"/>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9339" name="Group 38">
            <a:extLst>
              <a:ext uri="{FF2B5EF4-FFF2-40B4-BE49-F238E27FC236}">
                <a16:creationId xmlns:a16="http://schemas.microsoft.com/office/drawing/2014/main" id="{AF9AAC98-B5ED-4445-887E-EA2C5519C594}"/>
              </a:ext>
            </a:extLst>
          </p:cNvPr>
          <p:cNvGrpSpPr>
            <a:grpSpLocks/>
          </p:cNvGrpSpPr>
          <p:nvPr/>
        </p:nvGrpSpPr>
        <p:grpSpPr bwMode="auto">
          <a:xfrm>
            <a:off x="609600" y="4114800"/>
            <a:ext cx="1905000" cy="1714500"/>
            <a:chOff x="1728" y="1008"/>
            <a:chExt cx="1968" cy="2376"/>
          </a:xfrm>
        </p:grpSpPr>
        <p:sp>
          <p:nvSpPr>
            <p:cNvPr id="99351" name="AutoShape 39">
              <a:extLst>
                <a:ext uri="{FF2B5EF4-FFF2-40B4-BE49-F238E27FC236}">
                  <a16:creationId xmlns:a16="http://schemas.microsoft.com/office/drawing/2014/main" id="{275040FE-71BF-42DB-BBF3-4E3F307007B4}"/>
                </a:ext>
              </a:extLst>
            </p:cNvPr>
            <p:cNvSpPr>
              <a:spLocks noChangeArrowheads="1"/>
            </p:cNvSpPr>
            <p:nvPr/>
          </p:nvSpPr>
          <p:spPr bwMode="auto">
            <a:xfrm>
              <a:off x="1728" y="1008"/>
              <a:ext cx="1968" cy="1104"/>
            </a:xfrm>
            <a:prstGeom prst="cloudCallout">
              <a:avLst>
                <a:gd name="adj1" fmla="val 1778"/>
                <a:gd name="adj2" fmla="val 49273"/>
              </a:avLst>
            </a:prstGeom>
            <a:solidFill>
              <a:schemeClr val="accent1"/>
            </a:solidFill>
            <a:ln w="9525">
              <a:solidFill>
                <a:schemeClr val="tx1"/>
              </a:solidFill>
              <a:round/>
              <a:headEnd/>
              <a:tailEnd/>
            </a:ln>
          </p:spPr>
          <p:txBody>
            <a:bodyPr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a:endParaRPr lang="zh-CN" altLang="zh-CN" sz="4400">
                <a:solidFill>
                  <a:srgbClr val="0000FF"/>
                </a:solidFill>
                <a:latin typeface="Comic Sans MS" panose="030F0702030302020204" pitchFamily="66" charset="0"/>
              </a:endParaRPr>
            </a:p>
          </p:txBody>
        </p:sp>
        <p:sp>
          <p:nvSpPr>
            <p:cNvPr id="99352" name="Freeform 40">
              <a:extLst>
                <a:ext uri="{FF2B5EF4-FFF2-40B4-BE49-F238E27FC236}">
                  <a16:creationId xmlns:a16="http://schemas.microsoft.com/office/drawing/2014/main" id="{BDB146AC-43B5-4363-B1B8-F04895815843}"/>
                </a:ext>
              </a:extLst>
            </p:cNvPr>
            <p:cNvSpPr>
              <a:spLocks/>
            </p:cNvSpPr>
            <p:nvPr/>
          </p:nvSpPr>
          <p:spPr bwMode="auto">
            <a:xfrm>
              <a:off x="1992" y="1800"/>
              <a:ext cx="1048" cy="1584"/>
            </a:xfrm>
            <a:custGeom>
              <a:avLst/>
              <a:gdLst>
                <a:gd name="T0" fmla="*/ 504 w 1048"/>
                <a:gd name="T1" fmla="*/ 264 h 1584"/>
                <a:gd name="T2" fmla="*/ 696 w 1048"/>
                <a:gd name="T3" fmla="*/ 120 h 1584"/>
                <a:gd name="T4" fmla="*/ 936 w 1048"/>
                <a:gd name="T5" fmla="*/ 216 h 1584"/>
                <a:gd name="T6" fmla="*/ 1032 w 1048"/>
                <a:gd name="T7" fmla="*/ 1416 h 1584"/>
                <a:gd name="T8" fmla="*/ 840 w 1048"/>
                <a:gd name="T9" fmla="*/ 1224 h 1584"/>
                <a:gd name="T10" fmla="*/ 504 w 1048"/>
                <a:gd name="T11" fmla="*/ 1464 h 1584"/>
                <a:gd name="T12" fmla="*/ 360 w 1048"/>
                <a:gd name="T13" fmla="*/ 1272 h 1584"/>
                <a:gd name="T14" fmla="*/ 24 w 1048"/>
                <a:gd name="T15" fmla="*/ 1320 h 1584"/>
                <a:gd name="T16" fmla="*/ 504 w 1048"/>
                <a:gd name="T17" fmla="*/ 264 h 158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048"/>
                <a:gd name="T28" fmla="*/ 0 h 1584"/>
                <a:gd name="T29" fmla="*/ 1048 w 1048"/>
                <a:gd name="T30" fmla="*/ 1584 h 1584"/>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048" h="1584">
                  <a:moveTo>
                    <a:pt x="504" y="264"/>
                  </a:moveTo>
                  <a:cubicBezTo>
                    <a:pt x="616" y="64"/>
                    <a:pt x="624" y="128"/>
                    <a:pt x="696" y="120"/>
                  </a:cubicBezTo>
                  <a:cubicBezTo>
                    <a:pt x="768" y="112"/>
                    <a:pt x="880" y="0"/>
                    <a:pt x="936" y="216"/>
                  </a:cubicBezTo>
                  <a:cubicBezTo>
                    <a:pt x="992" y="432"/>
                    <a:pt x="1048" y="1248"/>
                    <a:pt x="1032" y="1416"/>
                  </a:cubicBezTo>
                  <a:cubicBezTo>
                    <a:pt x="1016" y="1584"/>
                    <a:pt x="928" y="1216"/>
                    <a:pt x="840" y="1224"/>
                  </a:cubicBezTo>
                  <a:cubicBezTo>
                    <a:pt x="752" y="1232"/>
                    <a:pt x="584" y="1456"/>
                    <a:pt x="504" y="1464"/>
                  </a:cubicBezTo>
                  <a:cubicBezTo>
                    <a:pt x="424" y="1472"/>
                    <a:pt x="440" y="1296"/>
                    <a:pt x="360" y="1272"/>
                  </a:cubicBezTo>
                  <a:cubicBezTo>
                    <a:pt x="280" y="1248"/>
                    <a:pt x="0" y="1488"/>
                    <a:pt x="24" y="1320"/>
                  </a:cubicBezTo>
                  <a:cubicBezTo>
                    <a:pt x="48" y="1152"/>
                    <a:pt x="392" y="464"/>
                    <a:pt x="504" y="264"/>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sp>
          <p:nvSpPr>
            <p:cNvPr id="99353" name="Freeform 41">
              <a:extLst>
                <a:ext uri="{FF2B5EF4-FFF2-40B4-BE49-F238E27FC236}">
                  <a16:creationId xmlns:a16="http://schemas.microsoft.com/office/drawing/2014/main" id="{FB745D6C-E165-44F1-B5E6-2D3B6288E77E}"/>
                </a:ext>
              </a:extLst>
            </p:cNvPr>
            <p:cNvSpPr>
              <a:spLocks/>
            </p:cNvSpPr>
            <p:nvPr/>
          </p:nvSpPr>
          <p:spPr bwMode="auto">
            <a:xfrm>
              <a:off x="2192" y="1541"/>
              <a:ext cx="1216" cy="627"/>
            </a:xfrm>
            <a:custGeom>
              <a:avLst/>
              <a:gdLst>
                <a:gd name="T0" fmla="*/ 16 w 1216"/>
                <a:gd name="T1" fmla="*/ 139 h 627"/>
                <a:gd name="T2" fmla="*/ 400 w 1216"/>
                <a:gd name="T3" fmla="*/ 619 h 627"/>
                <a:gd name="T4" fmla="*/ 1168 w 1216"/>
                <a:gd name="T5" fmla="*/ 187 h 627"/>
                <a:gd name="T6" fmla="*/ 688 w 1216"/>
                <a:gd name="T7" fmla="*/ 283 h 627"/>
                <a:gd name="T8" fmla="*/ 505 w 1216"/>
                <a:gd name="T9" fmla="*/ 32 h 627"/>
                <a:gd name="T10" fmla="*/ 496 w 1216"/>
                <a:gd name="T11" fmla="*/ 475 h 627"/>
                <a:gd name="T12" fmla="*/ 16 w 1216"/>
                <a:gd name="T13" fmla="*/ 139 h 627"/>
                <a:gd name="T14" fmla="*/ 0 60000 65536"/>
                <a:gd name="T15" fmla="*/ 0 60000 65536"/>
                <a:gd name="T16" fmla="*/ 0 60000 65536"/>
                <a:gd name="T17" fmla="*/ 0 60000 65536"/>
                <a:gd name="T18" fmla="*/ 0 60000 65536"/>
                <a:gd name="T19" fmla="*/ 0 60000 65536"/>
                <a:gd name="T20" fmla="*/ 0 60000 65536"/>
                <a:gd name="T21" fmla="*/ 0 w 1216"/>
                <a:gd name="T22" fmla="*/ 0 h 627"/>
                <a:gd name="T23" fmla="*/ 1216 w 1216"/>
                <a:gd name="T24" fmla="*/ 627 h 627"/>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216" h="627">
                  <a:moveTo>
                    <a:pt x="16" y="139"/>
                  </a:moveTo>
                  <a:cubicBezTo>
                    <a:pt x="0" y="163"/>
                    <a:pt x="208" y="611"/>
                    <a:pt x="400" y="619"/>
                  </a:cubicBezTo>
                  <a:cubicBezTo>
                    <a:pt x="592" y="627"/>
                    <a:pt x="1120" y="243"/>
                    <a:pt x="1168" y="187"/>
                  </a:cubicBezTo>
                  <a:cubicBezTo>
                    <a:pt x="1216" y="131"/>
                    <a:pt x="798" y="309"/>
                    <a:pt x="688" y="283"/>
                  </a:cubicBezTo>
                  <a:cubicBezTo>
                    <a:pt x="578" y="257"/>
                    <a:pt x="537" y="0"/>
                    <a:pt x="505" y="32"/>
                  </a:cubicBezTo>
                  <a:cubicBezTo>
                    <a:pt x="473" y="64"/>
                    <a:pt x="577" y="457"/>
                    <a:pt x="496" y="475"/>
                  </a:cubicBezTo>
                  <a:cubicBezTo>
                    <a:pt x="415" y="493"/>
                    <a:pt x="32" y="115"/>
                    <a:pt x="16" y="139"/>
                  </a:cubicBezTo>
                  <a:close/>
                </a:path>
              </a:pathLst>
            </a:custGeom>
            <a:solidFill>
              <a:srgbClr val="66330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p>
              <a:endParaRPr lang="zh-CN" altLang="en-US"/>
            </a:p>
          </p:txBody>
        </p:sp>
      </p:grpSp>
      <p:grpSp>
        <p:nvGrpSpPr>
          <p:cNvPr id="99340" name="Group 42">
            <a:extLst>
              <a:ext uri="{FF2B5EF4-FFF2-40B4-BE49-F238E27FC236}">
                <a16:creationId xmlns:a16="http://schemas.microsoft.com/office/drawing/2014/main" id="{5004AD40-E6E1-4D15-B097-487CB2B4BDDA}"/>
              </a:ext>
            </a:extLst>
          </p:cNvPr>
          <p:cNvGrpSpPr>
            <a:grpSpLocks/>
          </p:cNvGrpSpPr>
          <p:nvPr/>
        </p:nvGrpSpPr>
        <p:grpSpPr bwMode="auto">
          <a:xfrm>
            <a:off x="5943600" y="1704975"/>
            <a:ext cx="1057275" cy="1371600"/>
            <a:chOff x="1296" y="960"/>
            <a:chExt cx="666" cy="864"/>
          </a:xfrm>
        </p:grpSpPr>
        <p:sp>
          <p:nvSpPr>
            <p:cNvPr id="99347" name="Rectangle 43">
              <a:extLst>
                <a:ext uri="{FF2B5EF4-FFF2-40B4-BE49-F238E27FC236}">
                  <a16:creationId xmlns:a16="http://schemas.microsoft.com/office/drawing/2014/main" id="{8686F5B2-CB63-4A6F-99DB-7A944DF1B44D}"/>
                </a:ext>
              </a:extLst>
            </p:cNvPr>
            <p:cNvSpPr>
              <a:spLocks noChangeArrowheads="1"/>
            </p:cNvSpPr>
            <p:nvPr/>
          </p:nvSpPr>
          <p:spPr bwMode="auto">
            <a:xfrm>
              <a:off x="1926" y="1050"/>
              <a:ext cx="36" cy="774"/>
            </a:xfrm>
            <a:prstGeom prst="rect">
              <a:avLst/>
            </a:prstGeom>
            <a:solidFill>
              <a:schemeClr val="tx2"/>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9348" name="Rectangle 44">
              <a:extLst>
                <a:ext uri="{FF2B5EF4-FFF2-40B4-BE49-F238E27FC236}">
                  <a16:creationId xmlns:a16="http://schemas.microsoft.com/office/drawing/2014/main" id="{4910DAB8-0EB7-457D-BE43-8F114D2A43D3}"/>
                </a:ext>
              </a:extLst>
            </p:cNvPr>
            <p:cNvSpPr>
              <a:spLocks noChangeArrowheads="1"/>
            </p:cNvSpPr>
            <p:nvPr/>
          </p:nvSpPr>
          <p:spPr bwMode="auto">
            <a:xfrm>
              <a:off x="1512" y="1050"/>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9349" name="Line 45">
              <a:extLst>
                <a:ext uri="{FF2B5EF4-FFF2-40B4-BE49-F238E27FC236}">
                  <a16:creationId xmlns:a16="http://schemas.microsoft.com/office/drawing/2014/main" id="{D59427FA-5851-4FF8-B345-BE54E51C9EBC}"/>
                </a:ext>
              </a:extLst>
            </p:cNvPr>
            <p:cNvSpPr>
              <a:spLocks noChangeShapeType="1"/>
            </p:cNvSpPr>
            <p:nvPr/>
          </p:nvSpPr>
          <p:spPr bwMode="auto">
            <a:xfrm flipV="1">
              <a:off x="1512" y="1392"/>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50" name="Rectangle 46">
              <a:extLst>
                <a:ext uri="{FF2B5EF4-FFF2-40B4-BE49-F238E27FC236}">
                  <a16:creationId xmlns:a16="http://schemas.microsoft.com/office/drawing/2014/main" id="{5871F6BE-BBFF-4759-8C10-8C48D595157E}"/>
                </a:ext>
              </a:extLst>
            </p:cNvPr>
            <p:cNvSpPr>
              <a:spLocks noChangeArrowheads="1"/>
            </p:cNvSpPr>
            <p:nvPr/>
          </p:nvSpPr>
          <p:spPr bwMode="auto">
            <a:xfrm>
              <a:off x="1296" y="960"/>
              <a:ext cx="432" cy="432"/>
            </a:xfrm>
            <a:prstGeom prst="rect">
              <a:avLst/>
            </a:prstGeom>
            <a:solidFill>
              <a:srgbClr val="0000FF"/>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99341" name="Group 56">
            <a:extLst>
              <a:ext uri="{FF2B5EF4-FFF2-40B4-BE49-F238E27FC236}">
                <a16:creationId xmlns:a16="http://schemas.microsoft.com/office/drawing/2014/main" id="{E6E5730A-F56B-4D40-91B3-824DBE450C5B}"/>
              </a:ext>
            </a:extLst>
          </p:cNvPr>
          <p:cNvGrpSpPr>
            <a:grpSpLocks/>
          </p:cNvGrpSpPr>
          <p:nvPr/>
        </p:nvGrpSpPr>
        <p:grpSpPr bwMode="auto">
          <a:xfrm>
            <a:off x="2265363" y="1639888"/>
            <a:ext cx="1057275" cy="1371600"/>
            <a:chOff x="1296" y="960"/>
            <a:chExt cx="666" cy="864"/>
          </a:xfrm>
        </p:grpSpPr>
        <p:sp>
          <p:nvSpPr>
            <p:cNvPr id="99343" name="Rectangle 57">
              <a:extLst>
                <a:ext uri="{FF2B5EF4-FFF2-40B4-BE49-F238E27FC236}">
                  <a16:creationId xmlns:a16="http://schemas.microsoft.com/office/drawing/2014/main" id="{21CC9699-5F8C-4AAB-BB6D-B096A766EFA6}"/>
                </a:ext>
              </a:extLst>
            </p:cNvPr>
            <p:cNvSpPr>
              <a:spLocks noChangeArrowheads="1"/>
            </p:cNvSpPr>
            <p:nvPr/>
          </p:nvSpPr>
          <p:spPr bwMode="auto">
            <a:xfrm>
              <a:off x="1926" y="1050"/>
              <a:ext cx="36" cy="774"/>
            </a:xfrm>
            <a:prstGeom prst="rect">
              <a:avLst/>
            </a:prstGeom>
            <a:solidFill>
              <a:schemeClr val="tx1"/>
            </a:solidFill>
            <a:ln w="2857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9344" name="Rectangle 58">
              <a:extLst>
                <a:ext uri="{FF2B5EF4-FFF2-40B4-BE49-F238E27FC236}">
                  <a16:creationId xmlns:a16="http://schemas.microsoft.com/office/drawing/2014/main" id="{70DA7C1E-5A74-43E0-BAEC-6DC0D9E096A0}"/>
                </a:ext>
              </a:extLst>
            </p:cNvPr>
            <p:cNvSpPr>
              <a:spLocks noChangeArrowheads="1"/>
            </p:cNvSpPr>
            <p:nvPr/>
          </p:nvSpPr>
          <p:spPr bwMode="auto">
            <a:xfrm>
              <a:off x="1512" y="1050"/>
              <a:ext cx="432" cy="432"/>
            </a:xfrm>
            <a:prstGeom prst="rect">
              <a:avLst/>
            </a:prstGeom>
            <a:solidFill>
              <a:srgbClr val="FF33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sp>
          <p:nvSpPr>
            <p:cNvPr id="99345" name="Line 59">
              <a:extLst>
                <a:ext uri="{FF2B5EF4-FFF2-40B4-BE49-F238E27FC236}">
                  <a16:creationId xmlns:a16="http://schemas.microsoft.com/office/drawing/2014/main" id="{6A63CBB7-3EAD-47D4-AD66-0B66E76F2C67}"/>
                </a:ext>
              </a:extLst>
            </p:cNvPr>
            <p:cNvSpPr>
              <a:spLocks noChangeShapeType="1"/>
            </p:cNvSpPr>
            <p:nvPr/>
          </p:nvSpPr>
          <p:spPr bwMode="auto">
            <a:xfrm flipV="1">
              <a:off x="1512" y="1392"/>
              <a:ext cx="216" cy="9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99346" name="Rectangle 60">
              <a:extLst>
                <a:ext uri="{FF2B5EF4-FFF2-40B4-BE49-F238E27FC236}">
                  <a16:creationId xmlns:a16="http://schemas.microsoft.com/office/drawing/2014/main" id="{B992F17B-1AE7-42E8-AF2F-C55A40CF57F3}"/>
                </a:ext>
              </a:extLst>
            </p:cNvPr>
            <p:cNvSpPr>
              <a:spLocks noChangeArrowheads="1"/>
            </p:cNvSpPr>
            <p:nvPr/>
          </p:nvSpPr>
          <p:spPr bwMode="auto">
            <a:xfrm>
              <a:off x="1296" y="960"/>
              <a:ext cx="432" cy="432"/>
            </a:xfrm>
            <a:prstGeom prst="rect">
              <a:avLst/>
            </a:prstGeom>
            <a:solidFill>
              <a:srgbClr val="FF3300"/>
            </a:solidFill>
            <a:ln w="38100">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54" name="Footer Placeholder 1">
            <a:extLst>
              <a:ext uri="{FF2B5EF4-FFF2-40B4-BE49-F238E27FC236}">
                <a16:creationId xmlns:a16="http://schemas.microsoft.com/office/drawing/2014/main" id="{413C56A5-D615-4FF8-A20F-4445E84D00B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4">
            <a:extLst>
              <a:ext uri="{FF2B5EF4-FFF2-40B4-BE49-F238E27FC236}">
                <a16:creationId xmlns:a16="http://schemas.microsoft.com/office/drawing/2014/main" id="{1BCC5407-F218-43C1-A430-5976BAA97C1C}"/>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79F14A9-4D16-41F3-8D20-09C689354E12}" type="slidenum">
              <a:rPr lang="ar-SA" altLang="zh-CN" sz="1400">
                <a:latin typeface="Comic Sans MS" panose="030F0702030302020204" pitchFamily="66" charset="0"/>
              </a:rPr>
              <a:pPr algn="r"/>
              <a:t>93</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0355" name="Rectangle 2">
            <a:extLst>
              <a:ext uri="{FF2B5EF4-FFF2-40B4-BE49-F238E27FC236}">
                <a16:creationId xmlns:a16="http://schemas.microsoft.com/office/drawing/2014/main" id="{65F10B5C-259C-4FE0-9D24-242EF7054F7B}"/>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Waiting</a:t>
            </a:r>
          </a:p>
        </p:txBody>
      </p:sp>
      <p:sp>
        <p:nvSpPr>
          <p:cNvPr id="100356" name="Rectangle 3">
            <a:extLst>
              <a:ext uri="{FF2B5EF4-FFF2-40B4-BE49-F238E27FC236}">
                <a16:creationId xmlns:a16="http://schemas.microsoft.com/office/drawing/2014/main" id="{74FEA697-3E17-4D20-890B-0F4F76B143D5}"/>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Both solutions use waiting</a:t>
            </a:r>
          </a:p>
          <a:p>
            <a:pPr lvl="1" eaLnBrk="1" hangingPunct="1"/>
            <a:r>
              <a:rPr lang="en-US" altLang="zh-CN" b="1">
                <a:solidFill>
                  <a:schemeClr val="tx1"/>
                </a:solidFill>
                <a:latin typeface="Courier New" panose="02070309020205020404" pitchFamily="49" charset="0"/>
                <a:ea typeface="宋体" panose="02010600030101010101" pitchFamily="2" charset="-122"/>
              </a:rPr>
              <a:t>while</a:t>
            </a:r>
            <a:r>
              <a:rPr lang="en-US" altLang="zh-CN" b="1">
                <a:latin typeface="Courier New" panose="02070309020205020404" pitchFamily="49" charset="0"/>
                <a:ea typeface="宋体" panose="02010600030101010101" pitchFamily="2" charset="-122"/>
              </a:rPr>
              <a:t>(mumble){}</a:t>
            </a:r>
          </a:p>
          <a:p>
            <a:pPr eaLnBrk="1" hangingPunct="1"/>
            <a:r>
              <a:rPr lang="en-US" altLang="zh-CN">
                <a:ea typeface="宋体" panose="02010600030101010101" pitchFamily="2" charset="-122"/>
              </a:rPr>
              <a:t>In some cases waiting is </a:t>
            </a:r>
            <a:r>
              <a:rPr lang="en-US" altLang="zh-CN" b="1" i="1">
                <a:solidFill>
                  <a:schemeClr val="tx1"/>
                </a:solidFill>
                <a:ea typeface="宋体" panose="02010600030101010101" pitchFamily="2" charset="-122"/>
              </a:rPr>
              <a:t>problematic</a:t>
            </a:r>
          </a:p>
          <a:p>
            <a:pPr lvl="1" eaLnBrk="1" hangingPunct="1"/>
            <a:r>
              <a:rPr lang="en-US" altLang="zh-CN">
                <a:ea typeface="宋体" panose="02010600030101010101" pitchFamily="2" charset="-122"/>
              </a:rPr>
              <a:t>If one participant is delayed</a:t>
            </a:r>
          </a:p>
          <a:p>
            <a:pPr lvl="1" eaLnBrk="1" hangingPunct="1"/>
            <a:r>
              <a:rPr lang="en-US" altLang="zh-CN">
                <a:ea typeface="宋体" panose="02010600030101010101" pitchFamily="2" charset="-122"/>
              </a:rPr>
              <a:t>So is everyone else</a:t>
            </a:r>
          </a:p>
          <a:p>
            <a:pPr lvl="1" eaLnBrk="1" hangingPunct="1"/>
            <a:r>
              <a:rPr lang="en-US" altLang="zh-CN">
                <a:ea typeface="宋体" panose="02010600030101010101" pitchFamily="2" charset="-122"/>
              </a:rPr>
              <a:t>But delays are common &amp; unpredictable</a:t>
            </a:r>
          </a:p>
        </p:txBody>
      </p:sp>
      <p:sp>
        <p:nvSpPr>
          <p:cNvPr id="6" name="Footer Placeholder 1">
            <a:extLst>
              <a:ext uri="{FF2B5EF4-FFF2-40B4-BE49-F238E27FC236}">
                <a16:creationId xmlns:a16="http://schemas.microsoft.com/office/drawing/2014/main" id="{09A189AC-3313-4D79-ADDD-D32231B90B36}"/>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4">
            <a:extLst>
              <a:ext uri="{FF2B5EF4-FFF2-40B4-BE49-F238E27FC236}">
                <a16:creationId xmlns:a16="http://schemas.microsoft.com/office/drawing/2014/main" id="{A902EA26-C3E8-4CE5-8E9C-43508F077D57}"/>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1B06B346-C922-4524-8E1C-F66E401C0758}" type="slidenum">
              <a:rPr lang="ar-SA" altLang="zh-CN" sz="1400">
                <a:latin typeface="Comic Sans MS" panose="030F0702030302020204" pitchFamily="66" charset="0"/>
              </a:rPr>
              <a:pPr algn="r"/>
              <a:t>94</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1379" name="Rectangle 2">
            <a:extLst>
              <a:ext uri="{FF2B5EF4-FFF2-40B4-BE49-F238E27FC236}">
                <a16:creationId xmlns:a16="http://schemas.microsoft.com/office/drawing/2014/main" id="{DDE3882C-4304-45D2-9C9A-9C56B11FC723}"/>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drags on …</a:t>
            </a:r>
          </a:p>
        </p:txBody>
      </p:sp>
      <p:sp>
        <p:nvSpPr>
          <p:cNvPr id="101380" name="Rectangle 3">
            <a:extLst>
              <a:ext uri="{FF2B5EF4-FFF2-40B4-BE49-F238E27FC236}">
                <a16:creationId xmlns:a16="http://schemas.microsoft.com/office/drawing/2014/main" id="{805CB10E-EBC3-46E4-8677-DE9105DAE3BA}"/>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Bob and Alice still have issues</a:t>
            </a:r>
          </a:p>
        </p:txBody>
      </p:sp>
      <p:sp>
        <p:nvSpPr>
          <p:cNvPr id="6" name="Footer Placeholder 1">
            <a:extLst>
              <a:ext uri="{FF2B5EF4-FFF2-40B4-BE49-F238E27FC236}">
                <a16:creationId xmlns:a16="http://schemas.microsoft.com/office/drawing/2014/main" id="{E081A2EC-4E97-4D15-A737-5C9F22D8D6D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Number Placeholder 4">
            <a:extLst>
              <a:ext uri="{FF2B5EF4-FFF2-40B4-BE49-F238E27FC236}">
                <a16:creationId xmlns:a16="http://schemas.microsoft.com/office/drawing/2014/main" id="{E1B6816A-A887-4D2F-A43E-C1981ABC1464}"/>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5687663C-99BC-4224-816F-3CF3AC8C00B8}" type="slidenum">
              <a:rPr lang="ar-SA" altLang="zh-CN" sz="1400">
                <a:latin typeface="Comic Sans MS" panose="030F0702030302020204" pitchFamily="66" charset="0"/>
              </a:rPr>
              <a:pPr algn="r"/>
              <a:t>95</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2403" name="Rectangle 2">
            <a:extLst>
              <a:ext uri="{FF2B5EF4-FFF2-40B4-BE49-F238E27FC236}">
                <a16:creationId xmlns:a16="http://schemas.microsoft.com/office/drawing/2014/main" id="{38D48788-2D2E-44F7-90CD-7C471EA3077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drags on …</a:t>
            </a:r>
          </a:p>
        </p:txBody>
      </p:sp>
      <p:sp>
        <p:nvSpPr>
          <p:cNvPr id="102404" name="Rectangle 3">
            <a:extLst>
              <a:ext uri="{FF2B5EF4-FFF2-40B4-BE49-F238E27FC236}">
                <a16:creationId xmlns:a16="http://schemas.microsoft.com/office/drawing/2014/main" id="{710EB7A9-B8AC-48F6-9899-6ADFED561FC9}"/>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Bob and Alice still have issues</a:t>
            </a:r>
          </a:p>
          <a:p>
            <a:pPr eaLnBrk="1" hangingPunct="1"/>
            <a:r>
              <a:rPr lang="en-US" altLang="zh-CN">
                <a:ea typeface="宋体" panose="02010600030101010101" pitchFamily="2" charset="-122"/>
              </a:rPr>
              <a:t>So they need to communicate</a:t>
            </a:r>
          </a:p>
          <a:p>
            <a:pPr eaLnBrk="1" hangingPunct="1">
              <a:buFontTx/>
              <a:buNone/>
            </a:pPr>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2EBA2893-6C05-4C05-9C38-63CC3FD82AA3}"/>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Slide Number Placeholder 4">
            <a:extLst>
              <a:ext uri="{FF2B5EF4-FFF2-40B4-BE49-F238E27FC236}">
                <a16:creationId xmlns:a16="http://schemas.microsoft.com/office/drawing/2014/main" id="{18AE3FDB-4595-48DA-B8D5-3C83184E294A}"/>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00E53CA-BBE9-4A40-A492-079EF4E36B3E}" type="slidenum">
              <a:rPr lang="ar-SA" altLang="zh-CN" sz="1400">
                <a:latin typeface="Comic Sans MS" panose="030F0702030302020204" pitchFamily="66" charset="0"/>
              </a:rPr>
              <a:pPr algn="r"/>
              <a:t>96</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3427" name="Rectangle 2">
            <a:extLst>
              <a:ext uri="{FF2B5EF4-FFF2-40B4-BE49-F238E27FC236}">
                <a16:creationId xmlns:a16="http://schemas.microsoft.com/office/drawing/2014/main" id="{B8C8571F-6270-4048-B3C4-0A0D1883DBEF}"/>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The Fable drags on …</a:t>
            </a:r>
          </a:p>
        </p:txBody>
      </p:sp>
      <p:sp>
        <p:nvSpPr>
          <p:cNvPr id="103428" name="Rectangle 3">
            <a:extLst>
              <a:ext uri="{FF2B5EF4-FFF2-40B4-BE49-F238E27FC236}">
                <a16:creationId xmlns:a16="http://schemas.microsoft.com/office/drawing/2014/main" id="{F7A6B0A3-7726-4E94-AE5B-6E5677132D1D}"/>
              </a:ext>
            </a:extLst>
          </p:cNvPr>
          <p:cNvSpPr>
            <a:spLocks noGrp="1" noChangeArrowheads="1"/>
          </p:cNvSpPr>
          <p:nvPr>
            <p:ph type="body" idx="4294967295"/>
          </p:nvPr>
        </p:nvSpPr>
        <p:spPr/>
        <p:txBody>
          <a:bodyPr/>
          <a:lstStyle/>
          <a:p>
            <a:pPr eaLnBrk="1" hangingPunct="1"/>
            <a:r>
              <a:rPr lang="en-US" altLang="zh-CN">
                <a:ea typeface="宋体" panose="02010600030101010101" pitchFamily="2" charset="-122"/>
              </a:rPr>
              <a:t>Bob and Alice still have issues</a:t>
            </a:r>
          </a:p>
          <a:p>
            <a:pPr eaLnBrk="1" hangingPunct="1"/>
            <a:r>
              <a:rPr lang="en-US" altLang="zh-CN">
                <a:ea typeface="宋体" panose="02010600030101010101" pitchFamily="2" charset="-122"/>
              </a:rPr>
              <a:t>So they need to communicate</a:t>
            </a:r>
          </a:p>
          <a:p>
            <a:pPr eaLnBrk="1" hangingPunct="1"/>
            <a:r>
              <a:rPr lang="en-US" altLang="zh-CN">
                <a:ea typeface="宋体" panose="02010600030101010101" pitchFamily="2" charset="-122"/>
              </a:rPr>
              <a:t>They agree to use billboards …</a:t>
            </a:r>
          </a:p>
          <a:p>
            <a:pPr eaLnBrk="1" hangingPunct="1">
              <a:buFontTx/>
              <a:buNone/>
            </a:pPr>
            <a:endParaRPr lang="en-US" altLang="zh-CN">
              <a:ea typeface="宋体" panose="02010600030101010101" pitchFamily="2" charset="-122"/>
            </a:endParaRPr>
          </a:p>
        </p:txBody>
      </p:sp>
      <p:sp>
        <p:nvSpPr>
          <p:cNvPr id="6" name="Footer Placeholder 1">
            <a:extLst>
              <a:ext uri="{FF2B5EF4-FFF2-40B4-BE49-F238E27FC236}">
                <a16:creationId xmlns:a16="http://schemas.microsoft.com/office/drawing/2014/main" id="{BA159B51-B9D5-4A1E-AB71-22E2F60B4747}"/>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3">
            <a:extLst>
              <a:ext uri="{FF2B5EF4-FFF2-40B4-BE49-F238E27FC236}">
                <a16:creationId xmlns:a16="http://schemas.microsoft.com/office/drawing/2014/main" id="{DBC581FC-B57C-46BC-A8E1-34AA0C0E3B03}"/>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97A5A8AC-54BA-4C41-804D-80654DBD28D9}" type="slidenum">
              <a:rPr lang="ar-SA" altLang="zh-CN" sz="1400">
                <a:latin typeface="Comic Sans MS" panose="030F0702030302020204" pitchFamily="66" charset="0"/>
              </a:rPr>
              <a:pPr algn="r"/>
              <a:t>97</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4451" name="Text Box 2">
            <a:extLst>
              <a:ext uri="{FF2B5EF4-FFF2-40B4-BE49-F238E27FC236}">
                <a16:creationId xmlns:a16="http://schemas.microsoft.com/office/drawing/2014/main" id="{6A59EEDC-D0FC-425C-923C-750C9BB38025}"/>
              </a:ext>
            </a:extLst>
          </p:cNvPr>
          <p:cNvSpPr txBox="1">
            <a:spLocks noChangeArrowheads="1"/>
          </p:cNvSpPr>
          <p:nvPr/>
        </p:nvSpPr>
        <p:spPr bwMode="auto">
          <a:xfrm>
            <a:off x="4572000" y="4495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2" name="Text Box 3">
            <a:extLst>
              <a:ext uri="{FF2B5EF4-FFF2-40B4-BE49-F238E27FC236}">
                <a16:creationId xmlns:a16="http://schemas.microsoft.com/office/drawing/2014/main" id="{127B67AB-4DE0-4077-9B27-3F8C3F156AB7}"/>
              </a:ext>
            </a:extLst>
          </p:cNvPr>
          <p:cNvSpPr txBox="1">
            <a:spLocks noChangeArrowheads="1"/>
          </p:cNvSpPr>
          <p:nvPr/>
        </p:nvSpPr>
        <p:spPr bwMode="auto">
          <a:xfrm>
            <a:off x="4876800" y="4724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3" name="Text Box 4">
            <a:extLst>
              <a:ext uri="{FF2B5EF4-FFF2-40B4-BE49-F238E27FC236}">
                <a16:creationId xmlns:a16="http://schemas.microsoft.com/office/drawing/2014/main" id="{61EF8BE7-964E-42C2-9936-4BEA71D30E5A}"/>
              </a:ext>
            </a:extLst>
          </p:cNvPr>
          <p:cNvSpPr txBox="1">
            <a:spLocks noChangeArrowheads="1"/>
          </p:cNvSpPr>
          <p:nvPr/>
        </p:nvSpPr>
        <p:spPr bwMode="auto">
          <a:xfrm>
            <a:off x="4267200" y="4724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4" name="Text Box 5">
            <a:extLst>
              <a:ext uri="{FF2B5EF4-FFF2-40B4-BE49-F238E27FC236}">
                <a16:creationId xmlns:a16="http://schemas.microsoft.com/office/drawing/2014/main" id="{87D00682-CFDD-4480-836E-FCD6138C0049}"/>
              </a:ext>
            </a:extLst>
          </p:cNvPr>
          <p:cNvSpPr txBox="1">
            <a:spLocks noChangeArrowheads="1"/>
          </p:cNvSpPr>
          <p:nvPr/>
        </p:nvSpPr>
        <p:spPr bwMode="auto">
          <a:xfrm>
            <a:off x="4114800" y="4876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5" name="Text Box 6">
            <a:extLst>
              <a:ext uri="{FF2B5EF4-FFF2-40B4-BE49-F238E27FC236}">
                <a16:creationId xmlns:a16="http://schemas.microsoft.com/office/drawing/2014/main" id="{D6767FCB-8751-4BA8-B4CA-FB5F56102E3F}"/>
              </a:ext>
            </a:extLst>
          </p:cNvPr>
          <p:cNvSpPr txBox="1">
            <a:spLocks noChangeArrowheads="1"/>
          </p:cNvSpPr>
          <p:nvPr/>
        </p:nvSpPr>
        <p:spPr bwMode="auto">
          <a:xfrm>
            <a:off x="5715000" y="48006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6" name="Text Box 7">
            <a:extLst>
              <a:ext uri="{FF2B5EF4-FFF2-40B4-BE49-F238E27FC236}">
                <a16:creationId xmlns:a16="http://schemas.microsoft.com/office/drawing/2014/main" id="{F06E16EA-E9E4-44F7-A2F8-F3664E8C9EF8}"/>
              </a:ext>
            </a:extLst>
          </p:cNvPr>
          <p:cNvSpPr txBox="1">
            <a:spLocks noChangeArrowheads="1"/>
          </p:cNvSpPr>
          <p:nvPr/>
        </p:nvSpPr>
        <p:spPr bwMode="auto">
          <a:xfrm>
            <a:off x="5562600" y="49530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7" name="Text Box 8">
            <a:extLst>
              <a:ext uri="{FF2B5EF4-FFF2-40B4-BE49-F238E27FC236}">
                <a16:creationId xmlns:a16="http://schemas.microsoft.com/office/drawing/2014/main" id="{F31931C3-9676-44AA-90AF-6C02479A1881}"/>
              </a:ext>
            </a:extLst>
          </p:cNvPr>
          <p:cNvSpPr txBox="1">
            <a:spLocks noChangeArrowheads="1"/>
          </p:cNvSpPr>
          <p:nvPr/>
        </p:nvSpPr>
        <p:spPr bwMode="auto">
          <a:xfrm>
            <a:off x="5410200" y="5105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4458" name="Text Box 9">
            <a:extLst>
              <a:ext uri="{FF2B5EF4-FFF2-40B4-BE49-F238E27FC236}">
                <a16:creationId xmlns:a16="http://schemas.microsoft.com/office/drawing/2014/main" id="{C108653C-3579-4331-93C9-54973414E7B5}"/>
              </a:ext>
            </a:extLst>
          </p:cNvPr>
          <p:cNvSpPr txBox="1">
            <a:spLocks noChangeArrowheads="1"/>
          </p:cNvSpPr>
          <p:nvPr/>
        </p:nvSpPr>
        <p:spPr bwMode="auto">
          <a:xfrm>
            <a:off x="5257800" y="5257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grpSp>
        <p:nvGrpSpPr>
          <p:cNvPr id="104459" name="Group 10">
            <a:extLst>
              <a:ext uri="{FF2B5EF4-FFF2-40B4-BE49-F238E27FC236}">
                <a16:creationId xmlns:a16="http://schemas.microsoft.com/office/drawing/2014/main" id="{BD826162-32F9-4BAF-8DC6-65226FBFD841}"/>
              </a:ext>
            </a:extLst>
          </p:cNvPr>
          <p:cNvGrpSpPr>
            <a:grpSpLocks/>
          </p:cNvGrpSpPr>
          <p:nvPr/>
        </p:nvGrpSpPr>
        <p:grpSpPr bwMode="auto">
          <a:xfrm>
            <a:off x="5105400" y="5410200"/>
            <a:ext cx="595313" cy="762000"/>
            <a:chOff x="2304" y="3312"/>
            <a:chExt cx="375" cy="480"/>
          </a:xfrm>
        </p:grpSpPr>
        <p:sp>
          <p:nvSpPr>
            <p:cNvPr id="104500" name="Text Box 11">
              <a:extLst>
                <a:ext uri="{FF2B5EF4-FFF2-40B4-BE49-F238E27FC236}">
                  <a16:creationId xmlns:a16="http://schemas.microsoft.com/office/drawing/2014/main" id="{7ECEA8A8-3704-44EF-A310-250E9FD696F5}"/>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E</a:t>
              </a:r>
            </a:p>
          </p:txBody>
        </p:sp>
        <p:sp>
          <p:nvSpPr>
            <p:cNvPr id="104501" name="Text Box 12">
              <a:extLst>
                <a:ext uri="{FF2B5EF4-FFF2-40B4-BE49-F238E27FC236}">
                  <a16:creationId xmlns:a16="http://schemas.microsoft.com/office/drawing/2014/main" id="{B534D42A-F728-472A-8799-BB030E7A52E6}"/>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4460" name="Group 13">
            <a:extLst>
              <a:ext uri="{FF2B5EF4-FFF2-40B4-BE49-F238E27FC236}">
                <a16:creationId xmlns:a16="http://schemas.microsoft.com/office/drawing/2014/main" id="{D4BA1F57-C134-43E9-B316-227AC0208264}"/>
              </a:ext>
            </a:extLst>
          </p:cNvPr>
          <p:cNvGrpSpPr>
            <a:grpSpLocks/>
          </p:cNvGrpSpPr>
          <p:nvPr/>
        </p:nvGrpSpPr>
        <p:grpSpPr bwMode="auto">
          <a:xfrm>
            <a:off x="4724400" y="4876800"/>
            <a:ext cx="595313" cy="762000"/>
            <a:chOff x="2304" y="3312"/>
            <a:chExt cx="375" cy="480"/>
          </a:xfrm>
        </p:grpSpPr>
        <p:sp>
          <p:nvSpPr>
            <p:cNvPr id="104498" name="Text Box 14">
              <a:extLst>
                <a:ext uri="{FF2B5EF4-FFF2-40B4-BE49-F238E27FC236}">
                  <a16:creationId xmlns:a16="http://schemas.microsoft.com/office/drawing/2014/main" id="{51587158-2F1A-4D9D-903F-F8A54573C938}"/>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D</a:t>
              </a:r>
            </a:p>
          </p:txBody>
        </p:sp>
        <p:sp>
          <p:nvSpPr>
            <p:cNvPr id="104499" name="Text Box 15">
              <a:extLst>
                <a:ext uri="{FF2B5EF4-FFF2-40B4-BE49-F238E27FC236}">
                  <a16:creationId xmlns:a16="http://schemas.microsoft.com/office/drawing/2014/main" id="{8950B7D3-8939-47BA-B909-AB9941024553}"/>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2</a:t>
              </a:r>
            </a:p>
          </p:txBody>
        </p:sp>
      </p:grpSp>
      <p:grpSp>
        <p:nvGrpSpPr>
          <p:cNvPr id="104461" name="Group 16">
            <a:extLst>
              <a:ext uri="{FF2B5EF4-FFF2-40B4-BE49-F238E27FC236}">
                <a16:creationId xmlns:a16="http://schemas.microsoft.com/office/drawing/2014/main" id="{366D416F-0F56-41D3-AC09-8ABD50D13D6D}"/>
              </a:ext>
            </a:extLst>
          </p:cNvPr>
          <p:cNvGrpSpPr>
            <a:grpSpLocks/>
          </p:cNvGrpSpPr>
          <p:nvPr/>
        </p:nvGrpSpPr>
        <p:grpSpPr bwMode="auto">
          <a:xfrm>
            <a:off x="4273550" y="5257800"/>
            <a:ext cx="595313" cy="762000"/>
            <a:chOff x="2304" y="3312"/>
            <a:chExt cx="375" cy="480"/>
          </a:xfrm>
        </p:grpSpPr>
        <p:sp>
          <p:nvSpPr>
            <p:cNvPr id="104496" name="Text Box 17">
              <a:extLst>
                <a:ext uri="{FF2B5EF4-FFF2-40B4-BE49-F238E27FC236}">
                  <a16:creationId xmlns:a16="http://schemas.microsoft.com/office/drawing/2014/main" id="{21453A7F-C4C0-444A-A507-74D063DC6611}"/>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C</a:t>
              </a:r>
            </a:p>
          </p:txBody>
        </p:sp>
        <p:sp>
          <p:nvSpPr>
            <p:cNvPr id="104497" name="Text Box 18">
              <a:extLst>
                <a:ext uri="{FF2B5EF4-FFF2-40B4-BE49-F238E27FC236}">
                  <a16:creationId xmlns:a16="http://schemas.microsoft.com/office/drawing/2014/main" id="{EAEDF90E-EC6C-4992-9D19-AE3B811985CB}"/>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sp>
        <p:nvSpPr>
          <p:cNvPr id="104462" name="Rectangle 19">
            <a:extLst>
              <a:ext uri="{FF2B5EF4-FFF2-40B4-BE49-F238E27FC236}">
                <a16:creationId xmlns:a16="http://schemas.microsoft.com/office/drawing/2014/main" id="{13BE4672-AB9D-40CF-939B-06874DB67B48}"/>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Billboards are Large</a:t>
            </a:r>
          </a:p>
        </p:txBody>
      </p:sp>
      <p:sp>
        <p:nvSpPr>
          <p:cNvPr id="199702" name="AutoShape 20">
            <a:extLst>
              <a:ext uri="{FF2B5EF4-FFF2-40B4-BE49-F238E27FC236}">
                <a16:creationId xmlns:a16="http://schemas.microsoft.com/office/drawing/2014/main" id="{0947BAA0-A25B-4BA3-A835-CDEC15B07633}"/>
              </a:ext>
            </a:extLst>
          </p:cNvPr>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Comic Sans MS" pitchFamily="66" charset="0"/>
            </a:endParaRPr>
          </a:p>
        </p:txBody>
      </p:sp>
      <p:grpSp>
        <p:nvGrpSpPr>
          <p:cNvPr id="104464" name="Group 21">
            <a:extLst>
              <a:ext uri="{FF2B5EF4-FFF2-40B4-BE49-F238E27FC236}">
                <a16:creationId xmlns:a16="http://schemas.microsoft.com/office/drawing/2014/main" id="{96C4BCD5-6465-4724-9C51-370D468FF3BA}"/>
              </a:ext>
            </a:extLst>
          </p:cNvPr>
          <p:cNvGrpSpPr>
            <a:grpSpLocks/>
          </p:cNvGrpSpPr>
          <p:nvPr/>
        </p:nvGrpSpPr>
        <p:grpSpPr bwMode="auto">
          <a:xfrm>
            <a:off x="1828800" y="4267200"/>
            <a:ext cx="533400" cy="228600"/>
            <a:chOff x="1344" y="2304"/>
            <a:chExt cx="336" cy="144"/>
          </a:xfrm>
        </p:grpSpPr>
        <p:sp>
          <p:nvSpPr>
            <p:cNvPr id="104494" name="Line 22">
              <a:extLst>
                <a:ext uri="{FF2B5EF4-FFF2-40B4-BE49-F238E27FC236}">
                  <a16:creationId xmlns:a16="http://schemas.microsoft.com/office/drawing/2014/main" id="{FEA5DA10-F060-46EC-BEDC-C16F91974EA6}"/>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95" name="Oval 23">
              <a:extLst>
                <a:ext uri="{FF2B5EF4-FFF2-40B4-BE49-F238E27FC236}">
                  <a16:creationId xmlns:a16="http://schemas.microsoft.com/office/drawing/2014/main" id="{51DCC0DB-3AD2-4FB6-8838-A0C84ECBC5AA}"/>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4465" name="Group 24">
            <a:extLst>
              <a:ext uri="{FF2B5EF4-FFF2-40B4-BE49-F238E27FC236}">
                <a16:creationId xmlns:a16="http://schemas.microsoft.com/office/drawing/2014/main" id="{E8D9263B-5A1D-4DBA-9AAC-134A5CB2F5C3}"/>
              </a:ext>
            </a:extLst>
          </p:cNvPr>
          <p:cNvGrpSpPr>
            <a:grpSpLocks/>
          </p:cNvGrpSpPr>
          <p:nvPr/>
        </p:nvGrpSpPr>
        <p:grpSpPr bwMode="auto">
          <a:xfrm>
            <a:off x="3632200" y="4267200"/>
            <a:ext cx="533400" cy="228600"/>
            <a:chOff x="1344" y="2304"/>
            <a:chExt cx="336" cy="144"/>
          </a:xfrm>
        </p:grpSpPr>
        <p:sp>
          <p:nvSpPr>
            <p:cNvPr id="104492" name="Line 25">
              <a:extLst>
                <a:ext uri="{FF2B5EF4-FFF2-40B4-BE49-F238E27FC236}">
                  <a16:creationId xmlns:a16="http://schemas.microsoft.com/office/drawing/2014/main" id="{BB7243AC-308D-42DD-ACD8-44FDDBE03DEC}"/>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93" name="Oval 26">
              <a:extLst>
                <a:ext uri="{FF2B5EF4-FFF2-40B4-BE49-F238E27FC236}">
                  <a16:creationId xmlns:a16="http://schemas.microsoft.com/office/drawing/2014/main" id="{83F3BD02-CD8A-4B64-9A97-44A5E2F11E6D}"/>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4466" name="Group 27">
            <a:extLst>
              <a:ext uri="{FF2B5EF4-FFF2-40B4-BE49-F238E27FC236}">
                <a16:creationId xmlns:a16="http://schemas.microsoft.com/office/drawing/2014/main" id="{1D75D797-BE13-49D1-B04D-0907D582A6D8}"/>
              </a:ext>
            </a:extLst>
          </p:cNvPr>
          <p:cNvGrpSpPr>
            <a:grpSpLocks/>
          </p:cNvGrpSpPr>
          <p:nvPr/>
        </p:nvGrpSpPr>
        <p:grpSpPr bwMode="auto">
          <a:xfrm>
            <a:off x="5435600" y="4267200"/>
            <a:ext cx="533400" cy="228600"/>
            <a:chOff x="1344" y="2304"/>
            <a:chExt cx="336" cy="144"/>
          </a:xfrm>
        </p:grpSpPr>
        <p:sp>
          <p:nvSpPr>
            <p:cNvPr id="104490" name="Line 28">
              <a:extLst>
                <a:ext uri="{FF2B5EF4-FFF2-40B4-BE49-F238E27FC236}">
                  <a16:creationId xmlns:a16="http://schemas.microsoft.com/office/drawing/2014/main" id="{CB5A068E-5D96-49A9-B833-06D0CF45F406}"/>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91" name="Oval 29">
              <a:extLst>
                <a:ext uri="{FF2B5EF4-FFF2-40B4-BE49-F238E27FC236}">
                  <a16:creationId xmlns:a16="http://schemas.microsoft.com/office/drawing/2014/main" id="{44E42444-97E4-48D9-993B-63925DFA57EE}"/>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4467" name="Group 30">
            <a:extLst>
              <a:ext uri="{FF2B5EF4-FFF2-40B4-BE49-F238E27FC236}">
                <a16:creationId xmlns:a16="http://schemas.microsoft.com/office/drawing/2014/main" id="{855BB33C-C8B9-460B-9BD2-20A128F5FECA}"/>
              </a:ext>
            </a:extLst>
          </p:cNvPr>
          <p:cNvGrpSpPr>
            <a:grpSpLocks/>
          </p:cNvGrpSpPr>
          <p:nvPr/>
        </p:nvGrpSpPr>
        <p:grpSpPr bwMode="auto">
          <a:xfrm>
            <a:off x="7239000" y="4267200"/>
            <a:ext cx="533400" cy="228600"/>
            <a:chOff x="1344" y="2304"/>
            <a:chExt cx="336" cy="144"/>
          </a:xfrm>
        </p:grpSpPr>
        <p:sp>
          <p:nvSpPr>
            <p:cNvPr id="104488" name="Line 31">
              <a:extLst>
                <a:ext uri="{FF2B5EF4-FFF2-40B4-BE49-F238E27FC236}">
                  <a16:creationId xmlns:a16="http://schemas.microsoft.com/office/drawing/2014/main" id="{1EBAAB65-9206-44A6-B0F9-51814D3CB657}"/>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4489" name="Oval 32">
              <a:extLst>
                <a:ext uri="{FF2B5EF4-FFF2-40B4-BE49-F238E27FC236}">
                  <a16:creationId xmlns:a16="http://schemas.microsoft.com/office/drawing/2014/main" id="{2B4C2839-C3DF-4767-AB3B-DBA579EA91AB}"/>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4468" name="Group 33">
            <a:extLst>
              <a:ext uri="{FF2B5EF4-FFF2-40B4-BE49-F238E27FC236}">
                <a16:creationId xmlns:a16="http://schemas.microsoft.com/office/drawing/2014/main" id="{1CB4C487-B8FF-4E89-9EAA-9469DA2B88DD}"/>
              </a:ext>
            </a:extLst>
          </p:cNvPr>
          <p:cNvGrpSpPr>
            <a:grpSpLocks/>
          </p:cNvGrpSpPr>
          <p:nvPr/>
        </p:nvGrpSpPr>
        <p:grpSpPr bwMode="auto">
          <a:xfrm flipH="1">
            <a:off x="914400" y="4953000"/>
            <a:ext cx="1447800" cy="1295400"/>
            <a:chOff x="864" y="1968"/>
            <a:chExt cx="912" cy="816"/>
          </a:xfrm>
        </p:grpSpPr>
        <p:sp>
          <p:nvSpPr>
            <p:cNvPr id="104477" name="Freeform 34">
              <a:extLst>
                <a:ext uri="{FF2B5EF4-FFF2-40B4-BE49-F238E27FC236}">
                  <a16:creationId xmlns:a16="http://schemas.microsoft.com/office/drawing/2014/main" id="{8C11B205-AF82-45F7-B2CE-3F17BF0469A1}"/>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78" name="Freeform 35">
              <a:extLst>
                <a:ext uri="{FF2B5EF4-FFF2-40B4-BE49-F238E27FC236}">
                  <a16:creationId xmlns:a16="http://schemas.microsoft.com/office/drawing/2014/main" id="{307C4105-F1D5-4BA8-872C-C74597D7F044}"/>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79" name="Freeform 36">
              <a:extLst>
                <a:ext uri="{FF2B5EF4-FFF2-40B4-BE49-F238E27FC236}">
                  <a16:creationId xmlns:a16="http://schemas.microsoft.com/office/drawing/2014/main" id="{4D7E215D-412E-44E8-BD9B-3CC7EEA9FC36}"/>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80" name="Freeform 37">
              <a:extLst>
                <a:ext uri="{FF2B5EF4-FFF2-40B4-BE49-F238E27FC236}">
                  <a16:creationId xmlns:a16="http://schemas.microsoft.com/office/drawing/2014/main" id="{F175C9DE-0833-41B1-94D4-94E44097808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81" name="Freeform 38">
              <a:extLst>
                <a:ext uri="{FF2B5EF4-FFF2-40B4-BE49-F238E27FC236}">
                  <a16:creationId xmlns:a16="http://schemas.microsoft.com/office/drawing/2014/main" id="{F90493EA-A4C0-47F7-967A-A3093CE8D2D6}"/>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4482" name="Freeform 39">
              <a:extLst>
                <a:ext uri="{FF2B5EF4-FFF2-40B4-BE49-F238E27FC236}">
                  <a16:creationId xmlns:a16="http://schemas.microsoft.com/office/drawing/2014/main" id="{A03AFE25-24E2-4789-9E35-02502D0842F0}"/>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4483" name="Freeform 40">
              <a:extLst>
                <a:ext uri="{FF2B5EF4-FFF2-40B4-BE49-F238E27FC236}">
                  <a16:creationId xmlns:a16="http://schemas.microsoft.com/office/drawing/2014/main" id="{F0B71389-3895-41DC-BE43-4705AF719E5A}"/>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4484" name="Freeform 41">
              <a:extLst>
                <a:ext uri="{FF2B5EF4-FFF2-40B4-BE49-F238E27FC236}">
                  <a16:creationId xmlns:a16="http://schemas.microsoft.com/office/drawing/2014/main" id="{75F0FF5F-EBD8-47EE-86EC-74C0CF143561}"/>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85" name="Freeform 42">
              <a:extLst>
                <a:ext uri="{FF2B5EF4-FFF2-40B4-BE49-F238E27FC236}">
                  <a16:creationId xmlns:a16="http://schemas.microsoft.com/office/drawing/2014/main" id="{CFD70806-CF6D-4EF8-BFDD-116EB9EC3665}"/>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86" name="Freeform 43">
              <a:extLst>
                <a:ext uri="{FF2B5EF4-FFF2-40B4-BE49-F238E27FC236}">
                  <a16:creationId xmlns:a16="http://schemas.microsoft.com/office/drawing/2014/main" id="{593B6639-5416-4EC9-B55B-8FB22D422BCF}"/>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4487" name="Freeform 44">
              <a:extLst>
                <a:ext uri="{FF2B5EF4-FFF2-40B4-BE49-F238E27FC236}">
                  <a16:creationId xmlns:a16="http://schemas.microsoft.com/office/drawing/2014/main" id="{F28A66B4-AACE-4351-94D0-58A065A226E2}"/>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04469" name="Group 45">
            <a:extLst>
              <a:ext uri="{FF2B5EF4-FFF2-40B4-BE49-F238E27FC236}">
                <a16:creationId xmlns:a16="http://schemas.microsoft.com/office/drawing/2014/main" id="{E959E525-84BC-4D66-9A40-1467BBE9FA77}"/>
              </a:ext>
            </a:extLst>
          </p:cNvPr>
          <p:cNvGrpSpPr>
            <a:grpSpLocks/>
          </p:cNvGrpSpPr>
          <p:nvPr/>
        </p:nvGrpSpPr>
        <p:grpSpPr bwMode="auto">
          <a:xfrm>
            <a:off x="3976688" y="4953000"/>
            <a:ext cx="595312" cy="762000"/>
            <a:chOff x="2304" y="3312"/>
            <a:chExt cx="375" cy="480"/>
          </a:xfrm>
        </p:grpSpPr>
        <p:sp>
          <p:nvSpPr>
            <p:cNvPr id="104475" name="Text Box 46">
              <a:extLst>
                <a:ext uri="{FF2B5EF4-FFF2-40B4-BE49-F238E27FC236}">
                  <a16:creationId xmlns:a16="http://schemas.microsoft.com/office/drawing/2014/main" id="{1E230ACF-249D-4929-90D2-56259041BE3A}"/>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B</a:t>
              </a:r>
            </a:p>
          </p:txBody>
        </p:sp>
        <p:sp>
          <p:nvSpPr>
            <p:cNvPr id="104476" name="Text Box 47">
              <a:extLst>
                <a:ext uri="{FF2B5EF4-FFF2-40B4-BE49-F238E27FC236}">
                  <a16:creationId xmlns:a16="http://schemas.microsoft.com/office/drawing/2014/main" id="{25BD6FC5-5A7D-4143-9725-01D28416DAF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grpSp>
        <p:nvGrpSpPr>
          <p:cNvPr id="104470" name="Group 48">
            <a:extLst>
              <a:ext uri="{FF2B5EF4-FFF2-40B4-BE49-F238E27FC236}">
                <a16:creationId xmlns:a16="http://schemas.microsoft.com/office/drawing/2014/main" id="{E5FC9F2E-2710-4825-B586-9C6C8607D37B}"/>
              </a:ext>
            </a:extLst>
          </p:cNvPr>
          <p:cNvGrpSpPr>
            <a:grpSpLocks/>
          </p:cNvGrpSpPr>
          <p:nvPr/>
        </p:nvGrpSpPr>
        <p:grpSpPr bwMode="auto">
          <a:xfrm>
            <a:off x="3657600" y="5257800"/>
            <a:ext cx="595313" cy="762000"/>
            <a:chOff x="2304" y="3312"/>
            <a:chExt cx="375" cy="480"/>
          </a:xfrm>
        </p:grpSpPr>
        <p:sp>
          <p:nvSpPr>
            <p:cNvPr id="104473" name="Text Box 49">
              <a:extLst>
                <a:ext uri="{FF2B5EF4-FFF2-40B4-BE49-F238E27FC236}">
                  <a16:creationId xmlns:a16="http://schemas.microsoft.com/office/drawing/2014/main" id="{147711A2-16D7-4378-8389-D6BA003C4A4D}"/>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4474" name="Text Box 50">
              <a:extLst>
                <a:ext uri="{FF2B5EF4-FFF2-40B4-BE49-F238E27FC236}">
                  <a16:creationId xmlns:a16="http://schemas.microsoft.com/office/drawing/2014/main" id="{CA4CFA96-2C83-4703-A61A-36AED7F2715E}"/>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sp>
        <p:nvSpPr>
          <p:cNvPr id="199734" name="Text Box 52">
            <a:extLst>
              <a:ext uri="{FF2B5EF4-FFF2-40B4-BE49-F238E27FC236}">
                <a16:creationId xmlns:a16="http://schemas.microsoft.com/office/drawing/2014/main" id="{E74905D0-28FB-431E-B19E-8550E1EE3861}"/>
              </a:ext>
            </a:extLst>
          </p:cNvPr>
          <p:cNvSpPr txBox="1">
            <a:spLocks noChangeArrowheads="1"/>
          </p:cNvSpPr>
          <p:nvPr/>
        </p:nvSpPr>
        <p:spPr bwMode="auto">
          <a:xfrm>
            <a:off x="6872288" y="4953000"/>
            <a:ext cx="2174875" cy="1311275"/>
          </a:xfrm>
          <a:prstGeom prst="rect">
            <a:avLst/>
          </a:prstGeom>
          <a:noFill/>
          <a:ln w="9525">
            <a:noFill/>
            <a:miter lim="800000"/>
            <a:headEnd/>
            <a:tailEnd/>
          </a:ln>
        </p:spPr>
        <p:txBody>
          <a:bodyPr wrap="none">
            <a:spAutoFit/>
          </a:bodyPr>
          <a:lstStyle/>
          <a:p>
            <a:pPr algn="ctr" eaLnBrk="0" hangingPunct="0">
              <a:defRPr/>
            </a:pPr>
            <a:r>
              <a:rPr lang="en-US" sz="3200" dirty="0">
                <a:solidFill>
                  <a:srgbClr val="0000FF"/>
                </a:solidFill>
                <a:latin typeface="+mj-lt"/>
              </a:rPr>
              <a:t>Letter</a:t>
            </a:r>
          </a:p>
          <a:p>
            <a:pPr algn="ctr" eaLnBrk="0" hangingPunct="0">
              <a:defRPr/>
            </a:pPr>
            <a:r>
              <a:rPr lang="en-US" sz="3200" dirty="0">
                <a:solidFill>
                  <a:srgbClr val="0000FF"/>
                </a:solidFill>
                <a:latin typeface="+mj-lt"/>
              </a:rPr>
              <a:t>Tiles</a:t>
            </a:r>
          </a:p>
          <a:p>
            <a:pPr algn="ctr" eaLnBrk="0" hangingPunct="0">
              <a:defRPr/>
            </a:pPr>
            <a:r>
              <a:rPr lang="en-US" sz="1600" dirty="0">
                <a:solidFill>
                  <a:srgbClr val="0000FF"/>
                </a:solidFill>
                <a:latin typeface="+mj-lt"/>
              </a:rPr>
              <a:t>From Scrabble™ box</a:t>
            </a:r>
          </a:p>
        </p:txBody>
      </p:sp>
      <p:sp>
        <p:nvSpPr>
          <p:cNvPr id="55" name="Footer Placeholder 1">
            <a:extLst>
              <a:ext uri="{FF2B5EF4-FFF2-40B4-BE49-F238E27FC236}">
                <a16:creationId xmlns:a16="http://schemas.microsoft.com/office/drawing/2014/main" id="{7F08BFBA-1CE3-48A6-91CD-B75042646BE4}"/>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3">
            <a:extLst>
              <a:ext uri="{FF2B5EF4-FFF2-40B4-BE49-F238E27FC236}">
                <a16:creationId xmlns:a16="http://schemas.microsoft.com/office/drawing/2014/main" id="{AF587EA3-146F-4060-AE99-21025AD5F30D}"/>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D63FAB9E-E042-4345-9E16-5A3711C3FD90}" type="slidenum">
              <a:rPr lang="ar-SA" altLang="zh-CN" sz="1400">
                <a:latin typeface="Comic Sans MS" panose="030F0702030302020204" pitchFamily="66" charset="0"/>
              </a:rPr>
              <a:pPr algn="r"/>
              <a:t>98</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5475" name="Text Box 2">
            <a:extLst>
              <a:ext uri="{FF2B5EF4-FFF2-40B4-BE49-F238E27FC236}">
                <a16:creationId xmlns:a16="http://schemas.microsoft.com/office/drawing/2014/main" id="{69EB42D6-D4B7-430E-966F-5B9737D8B7D8}"/>
              </a:ext>
            </a:extLst>
          </p:cNvPr>
          <p:cNvSpPr txBox="1">
            <a:spLocks noChangeArrowheads="1"/>
          </p:cNvSpPr>
          <p:nvPr/>
        </p:nvSpPr>
        <p:spPr bwMode="auto">
          <a:xfrm>
            <a:off x="4572000" y="4495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76" name="Text Box 3">
            <a:extLst>
              <a:ext uri="{FF2B5EF4-FFF2-40B4-BE49-F238E27FC236}">
                <a16:creationId xmlns:a16="http://schemas.microsoft.com/office/drawing/2014/main" id="{EAABFEA1-78AA-49AB-BEA2-76D22EA06CC0}"/>
              </a:ext>
            </a:extLst>
          </p:cNvPr>
          <p:cNvSpPr txBox="1">
            <a:spLocks noChangeArrowheads="1"/>
          </p:cNvSpPr>
          <p:nvPr/>
        </p:nvSpPr>
        <p:spPr bwMode="auto">
          <a:xfrm>
            <a:off x="4876800" y="4724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77" name="Text Box 4">
            <a:extLst>
              <a:ext uri="{FF2B5EF4-FFF2-40B4-BE49-F238E27FC236}">
                <a16:creationId xmlns:a16="http://schemas.microsoft.com/office/drawing/2014/main" id="{D2F7EEB9-D63E-478C-B5BC-F784C8CC3A3C}"/>
              </a:ext>
            </a:extLst>
          </p:cNvPr>
          <p:cNvSpPr txBox="1">
            <a:spLocks noChangeArrowheads="1"/>
          </p:cNvSpPr>
          <p:nvPr/>
        </p:nvSpPr>
        <p:spPr bwMode="auto">
          <a:xfrm>
            <a:off x="4267200" y="4724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78" name="Text Box 5">
            <a:extLst>
              <a:ext uri="{FF2B5EF4-FFF2-40B4-BE49-F238E27FC236}">
                <a16:creationId xmlns:a16="http://schemas.microsoft.com/office/drawing/2014/main" id="{F608A4F0-D67E-49CB-982E-D8995E8A9C76}"/>
              </a:ext>
            </a:extLst>
          </p:cNvPr>
          <p:cNvSpPr txBox="1">
            <a:spLocks noChangeArrowheads="1"/>
          </p:cNvSpPr>
          <p:nvPr/>
        </p:nvSpPr>
        <p:spPr bwMode="auto">
          <a:xfrm>
            <a:off x="4114800" y="4876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79" name="Text Box 6">
            <a:extLst>
              <a:ext uri="{FF2B5EF4-FFF2-40B4-BE49-F238E27FC236}">
                <a16:creationId xmlns:a16="http://schemas.microsoft.com/office/drawing/2014/main" id="{35E84305-D874-431B-844F-B6BA5A50B844}"/>
              </a:ext>
            </a:extLst>
          </p:cNvPr>
          <p:cNvSpPr txBox="1">
            <a:spLocks noChangeArrowheads="1"/>
          </p:cNvSpPr>
          <p:nvPr/>
        </p:nvSpPr>
        <p:spPr bwMode="auto">
          <a:xfrm>
            <a:off x="5867400" y="46482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80" name="Text Box 7">
            <a:extLst>
              <a:ext uri="{FF2B5EF4-FFF2-40B4-BE49-F238E27FC236}">
                <a16:creationId xmlns:a16="http://schemas.microsoft.com/office/drawing/2014/main" id="{41E6FBA8-AE45-4F25-A134-7F7F5A828FF4}"/>
              </a:ext>
            </a:extLst>
          </p:cNvPr>
          <p:cNvSpPr txBox="1">
            <a:spLocks noChangeArrowheads="1"/>
          </p:cNvSpPr>
          <p:nvPr/>
        </p:nvSpPr>
        <p:spPr bwMode="auto">
          <a:xfrm>
            <a:off x="5715000" y="48006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81" name="Text Box 8">
            <a:extLst>
              <a:ext uri="{FF2B5EF4-FFF2-40B4-BE49-F238E27FC236}">
                <a16:creationId xmlns:a16="http://schemas.microsoft.com/office/drawing/2014/main" id="{F08BC9A0-10AE-4901-B234-CD4E06AED2A2}"/>
              </a:ext>
            </a:extLst>
          </p:cNvPr>
          <p:cNvSpPr txBox="1">
            <a:spLocks noChangeArrowheads="1"/>
          </p:cNvSpPr>
          <p:nvPr/>
        </p:nvSpPr>
        <p:spPr bwMode="auto">
          <a:xfrm>
            <a:off x="5562600" y="49530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82" name="Text Box 9">
            <a:extLst>
              <a:ext uri="{FF2B5EF4-FFF2-40B4-BE49-F238E27FC236}">
                <a16:creationId xmlns:a16="http://schemas.microsoft.com/office/drawing/2014/main" id="{252C8B3C-83F7-4F12-9B83-5189CE23A4D1}"/>
              </a:ext>
            </a:extLst>
          </p:cNvPr>
          <p:cNvSpPr txBox="1">
            <a:spLocks noChangeArrowheads="1"/>
          </p:cNvSpPr>
          <p:nvPr/>
        </p:nvSpPr>
        <p:spPr bwMode="auto">
          <a:xfrm>
            <a:off x="5410200" y="51054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sp>
        <p:nvSpPr>
          <p:cNvPr id="105483" name="Text Box 10">
            <a:extLst>
              <a:ext uri="{FF2B5EF4-FFF2-40B4-BE49-F238E27FC236}">
                <a16:creationId xmlns:a16="http://schemas.microsoft.com/office/drawing/2014/main" id="{0372995B-0236-45AA-8FFB-C8A8F7D4AAC3}"/>
              </a:ext>
            </a:extLst>
          </p:cNvPr>
          <p:cNvSpPr txBox="1">
            <a:spLocks noChangeArrowheads="1"/>
          </p:cNvSpPr>
          <p:nvPr/>
        </p:nvSpPr>
        <p:spPr bwMode="auto">
          <a:xfrm>
            <a:off x="5257800" y="5257800"/>
            <a:ext cx="533400" cy="708025"/>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endParaRPr lang="zh-CN" altLang="zh-CN" sz="4000" b="1">
              <a:solidFill>
                <a:srgbClr val="0000FF"/>
              </a:solidFill>
              <a:latin typeface="Courier New" panose="02070309020205020404" pitchFamily="49" charset="0"/>
            </a:endParaRPr>
          </a:p>
        </p:txBody>
      </p:sp>
      <p:grpSp>
        <p:nvGrpSpPr>
          <p:cNvPr id="105484" name="Group 11">
            <a:extLst>
              <a:ext uri="{FF2B5EF4-FFF2-40B4-BE49-F238E27FC236}">
                <a16:creationId xmlns:a16="http://schemas.microsoft.com/office/drawing/2014/main" id="{0BB733E0-3D07-46BB-ACD4-127C34AA1360}"/>
              </a:ext>
            </a:extLst>
          </p:cNvPr>
          <p:cNvGrpSpPr>
            <a:grpSpLocks/>
          </p:cNvGrpSpPr>
          <p:nvPr/>
        </p:nvGrpSpPr>
        <p:grpSpPr bwMode="auto">
          <a:xfrm>
            <a:off x="5105400" y="5410200"/>
            <a:ext cx="595313" cy="762000"/>
            <a:chOff x="2304" y="3312"/>
            <a:chExt cx="375" cy="480"/>
          </a:xfrm>
        </p:grpSpPr>
        <p:sp>
          <p:nvSpPr>
            <p:cNvPr id="105537" name="Text Box 12">
              <a:extLst>
                <a:ext uri="{FF2B5EF4-FFF2-40B4-BE49-F238E27FC236}">
                  <a16:creationId xmlns:a16="http://schemas.microsoft.com/office/drawing/2014/main" id="{85678AFA-2660-48CA-91B2-A882438C7E97}"/>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E</a:t>
              </a:r>
            </a:p>
          </p:txBody>
        </p:sp>
        <p:sp>
          <p:nvSpPr>
            <p:cNvPr id="105538" name="Text Box 13">
              <a:extLst>
                <a:ext uri="{FF2B5EF4-FFF2-40B4-BE49-F238E27FC236}">
                  <a16:creationId xmlns:a16="http://schemas.microsoft.com/office/drawing/2014/main" id="{B8188845-0463-44B2-AE81-0E8F4A2C507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5485" name="Group 14">
            <a:extLst>
              <a:ext uri="{FF2B5EF4-FFF2-40B4-BE49-F238E27FC236}">
                <a16:creationId xmlns:a16="http://schemas.microsoft.com/office/drawing/2014/main" id="{E2637EB0-402F-4C72-8355-A10A58AA287B}"/>
              </a:ext>
            </a:extLst>
          </p:cNvPr>
          <p:cNvGrpSpPr>
            <a:grpSpLocks/>
          </p:cNvGrpSpPr>
          <p:nvPr/>
        </p:nvGrpSpPr>
        <p:grpSpPr bwMode="auto">
          <a:xfrm>
            <a:off x="4724400" y="4876800"/>
            <a:ext cx="595313" cy="762000"/>
            <a:chOff x="2304" y="3312"/>
            <a:chExt cx="375" cy="480"/>
          </a:xfrm>
        </p:grpSpPr>
        <p:sp>
          <p:nvSpPr>
            <p:cNvPr id="105535" name="Text Box 15">
              <a:extLst>
                <a:ext uri="{FF2B5EF4-FFF2-40B4-BE49-F238E27FC236}">
                  <a16:creationId xmlns:a16="http://schemas.microsoft.com/office/drawing/2014/main" id="{3B60E314-632A-4023-8C6F-A0DDFB0A529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D</a:t>
              </a:r>
            </a:p>
          </p:txBody>
        </p:sp>
        <p:sp>
          <p:nvSpPr>
            <p:cNvPr id="105536" name="Text Box 16">
              <a:extLst>
                <a:ext uri="{FF2B5EF4-FFF2-40B4-BE49-F238E27FC236}">
                  <a16:creationId xmlns:a16="http://schemas.microsoft.com/office/drawing/2014/main" id="{D7B414E5-D1D6-41DB-83B8-F017F137C1F2}"/>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2</a:t>
              </a:r>
            </a:p>
          </p:txBody>
        </p:sp>
      </p:grpSp>
      <p:grpSp>
        <p:nvGrpSpPr>
          <p:cNvPr id="105486" name="Group 17">
            <a:extLst>
              <a:ext uri="{FF2B5EF4-FFF2-40B4-BE49-F238E27FC236}">
                <a16:creationId xmlns:a16="http://schemas.microsoft.com/office/drawing/2014/main" id="{4459A410-6F91-4CEC-9A63-F6F4A1F2017F}"/>
              </a:ext>
            </a:extLst>
          </p:cNvPr>
          <p:cNvGrpSpPr>
            <a:grpSpLocks/>
          </p:cNvGrpSpPr>
          <p:nvPr/>
        </p:nvGrpSpPr>
        <p:grpSpPr bwMode="auto">
          <a:xfrm>
            <a:off x="4273550" y="5257800"/>
            <a:ext cx="595313" cy="762000"/>
            <a:chOff x="2304" y="3312"/>
            <a:chExt cx="375" cy="480"/>
          </a:xfrm>
        </p:grpSpPr>
        <p:sp>
          <p:nvSpPr>
            <p:cNvPr id="105533" name="Text Box 18">
              <a:extLst>
                <a:ext uri="{FF2B5EF4-FFF2-40B4-BE49-F238E27FC236}">
                  <a16:creationId xmlns:a16="http://schemas.microsoft.com/office/drawing/2014/main" id="{AFE7939D-4DBD-4448-BD3C-65A1BEE565CD}"/>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C</a:t>
              </a:r>
            </a:p>
          </p:txBody>
        </p:sp>
        <p:sp>
          <p:nvSpPr>
            <p:cNvPr id="105534" name="Text Box 19">
              <a:extLst>
                <a:ext uri="{FF2B5EF4-FFF2-40B4-BE49-F238E27FC236}">
                  <a16:creationId xmlns:a16="http://schemas.microsoft.com/office/drawing/2014/main" id="{4A46EEB5-4D5C-4DC9-AB21-6DC9D597BB4B}"/>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sp>
        <p:nvSpPr>
          <p:cNvPr id="105487" name="Rectangle 20">
            <a:extLst>
              <a:ext uri="{FF2B5EF4-FFF2-40B4-BE49-F238E27FC236}">
                <a16:creationId xmlns:a16="http://schemas.microsoft.com/office/drawing/2014/main" id="{72EB823A-FF6D-48E4-A1C1-0FF66F450291}"/>
              </a:ext>
            </a:extLst>
          </p:cNvPr>
          <p:cNvSpPr>
            <a:spLocks noGrp="1" noChangeArrowheads="1"/>
          </p:cNvSpPr>
          <p:nvPr>
            <p:ph type="title" idx="4294967295"/>
          </p:nvPr>
        </p:nvSpPr>
        <p:spPr/>
        <p:txBody>
          <a:bodyPr/>
          <a:lstStyle/>
          <a:p>
            <a:pPr eaLnBrk="1" hangingPunct="1"/>
            <a:r>
              <a:rPr lang="en-US" altLang="zh-CN" sz="4000">
                <a:ea typeface="宋体" panose="02010600030101010101" pitchFamily="2" charset="-122"/>
              </a:rPr>
              <a:t>Write One Letter at a Time …</a:t>
            </a:r>
          </a:p>
        </p:txBody>
      </p:sp>
      <p:sp>
        <p:nvSpPr>
          <p:cNvPr id="201751" name="AutoShape 21">
            <a:extLst>
              <a:ext uri="{FF2B5EF4-FFF2-40B4-BE49-F238E27FC236}">
                <a16:creationId xmlns:a16="http://schemas.microsoft.com/office/drawing/2014/main" id="{82D7B6FF-23B2-4E3C-BFC1-4DDA9A2642F0}"/>
              </a:ext>
            </a:extLst>
          </p:cNvPr>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Comic Sans MS" pitchFamily="66" charset="0"/>
            </a:endParaRPr>
          </a:p>
        </p:txBody>
      </p:sp>
      <p:grpSp>
        <p:nvGrpSpPr>
          <p:cNvPr id="105489" name="Group 22">
            <a:extLst>
              <a:ext uri="{FF2B5EF4-FFF2-40B4-BE49-F238E27FC236}">
                <a16:creationId xmlns:a16="http://schemas.microsoft.com/office/drawing/2014/main" id="{6BE2851D-E5DA-42DF-B355-51773807D20B}"/>
              </a:ext>
            </a:extLst>
          </p:cNvPr>
          <p:cNvGrpSpPr>
            <a:grpSpLocks/>
          </p:cNvGrpSpPr>
          <p:nvPr/>
        </p:nvGrpSpPr>
        <p:grpSpPr bwMode="auto">
          <a:xfrm>
            <a:off x="1828800" y="4267200"/>
            <a:ext cx="533400" cy="228600"/>
            <a:chOff x="1344" y="2304"/>
            <a:chExt cx="336" cy="144"/>
          </a:xfrm>
        </p:grpSpPr>
        <p:sp>
          <p:nvSpPr>
            <p:cNvPr id="105531" name="Line 23">
              <a:extLst>
                <a:ext uri="{FF2B5EF4-FFF2-40B4-BE49-F238E27FC236}">
                  <a16:creationId xmlns:a16="http://schemas.microsoft.com/office/drawing/2014/main" id="{55DC0392-0A0E-4C63-A98D-99BCEB96BA70}"/>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32" name="Oval 24">
              <a:extLst>
                <a:ext uri="{FF2B5EF4-FFF2-40B4-BE49-F238E27FC236}">
                  <a16:creationId xmlns:a16="http://schemas.microsoft.com/office/drawing/2014/main" id="{C9160963-D91A-4ADB-A24C-F1F2894A3965}"/>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5490" name="Group 25">
            <a:extLst>
              <a:ext uri="{FF2B5EF4-FFF2-40B4-BE49-F238E27FC236}">
                <a16:creationId xmlns:a16="http://schemas.microsoft.com/office/drawing/2014/main" id="{735DF82B-8F27-47B1-AFBB-4398DC9044A2}"/>
              </a:ext>
            </a:extLst>
          </p:cNvPr>
          <p:cNvGrpSpPr>
            <a:grpSpLocks/>
          </p:cNvGrpSpPr>
          <p:nvPr/>
        </p:nvGrpSpPr>
        <p:grpSpPr bwMode="auto">
          <a:xfrm>
            <a:off x="3632200" y="4267200"/>
            <a:ext cx="533400" cy="228600"/>
            <a:chOff x="1344" y="2304"/>
            <a:chExt cx="336" cy="144"/>
          </a:xfrm>
        </p:grpSpPr>
        <p:sp>
          <p:nvSpPr>
            <p:cNvPr id="105529" name="Line 26">
              <a:extLst>
                <a:ext uri="{FF2B5EF4-FFF2-40B4-BE49-F238E27FC236}">
                  <a16:creationId xmlns:a16="http://schemas.microsoft.com/office/drawing/2014/main" id="{C8838631-5880-41A7-B8A8-7ECA66610B4B}"/>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30" name="Oval 27">
              <a:extLst>
                <a:ext uri="{FF2B5EF4-FFF2-40B4-BE49-F238E27FC236}">
                  <a16:creationId xmlns:a16="http://schemas.microsoft.com/office/drawing/2014/main" id="{C079FD76-D4E5-4852-8DA4-100964FF767F}"/>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5491" name="Group 28">
            <a:extLst>
              <a:ext uri="{FF2B5EF4-FFF2-40B4-BE49-F238E27FC236}">
                <a16:creationId xmlns:a16="http://schemas.microsoft.com/office/drawing/2014/main" id="{C170D4A6-5530-4279-9B83-6158FC3123F8}"/>
              </a:ext>
            </a:extLst>
          </p:cNvPr>
          <p:cNvGrpSpPr>
            <a:grpSpLocks/>
          </p:cNvGrpSpPr>
          <p:nvPr/>
        </p:nvGrpSpPr>
        <p:grpSpPr bwMode="auto">
          <a:xfrm>
            <a:off x="5435600" y="4267200"/>
            <a:ext cx="533400" cy="228600"/>
            <a:chOff x="1344" y="2304"/>
            <a:chExt cx="336" cy="144"/>
          </a:xfrm>
        </p:grpSpPr>
        <p:sp>
          <p:nvSpPr>
            <p:cNvPr id="105527" name="Line 29">
              <a:extLst>
                <a:ext uri="{FF2B5EF4-FFF2-40B4-BE49-F238E27FC236}">
                  <a16:creationId xmlns:a16="http://schemas.microsoft.com/office/drawing/2014/main" id="{5EFB4F41-56D4-432E-A0B3-A1BB0C97CB1B}"/>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28" name="Oval 30">
              <a:extLst>
                <a:ext uri="{FF2B5EF4-FFF2-40B4-BE49-F238E27FC236}">
                  <a16:creationId xmlns:a16="http://schemas.microsoft.com/office/drawing/2014/main" id="{BAB91CED-1E84-42AB-93EB-772194BCBBFE}"/>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5492" name="Group 31">
            <a:extLst>
              <a:ext uri="{FF2B5EF4-FFF2-40B4-BE49-F238E27FC236}">
                <a16:creationId xmlns:a16="http://schemas.microsoft.com/office/drawing/2014/main" id="{5CF907FD-1DE2-43CA-AEAF-1C860CF68D40}"/>
              </a:ext>
            </a:extLst>
          </p:cNvPr>
          <p:cNvGrpSpPr>
            <a:grpSpLocks/>
          </p:cNvGrpSpPr>
          <p:nvPr/>
        </p:nvGrpSpPr>
        <p:grpSpPr bwMode="auto">
          <a:xfrm>
            <a:off x="7239000" y="4267200"/>
            <a:ext cx="533400" cy="228600"/>
            <a:chOff x="1344" y="2304"/>
            <a:chExt cx="336" cy="144"/>
          </a:xfrm>
        </p:grpSpPr>
        <p:sp>
          <p:nvSpPr>
            <p:cNvPr id="105525" name="Line 32">
              <a:extLst>
                <a:ext uri="{FF2B5EF4-FFF2-40B4-BE49-F238E27FC236}">
                  <a16:creationId xmlns:a16="http://schemas.microsoft.com/office/drawing/2014/main" id="{3DA4E93D-B72C-4AF1-A734-FC40BFD8408B}"/>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526" name="Oval 33">
              <a:extLst>
                <a:ext uri="{FF2B5EF4-FFF2-40B4-BE49-F238E27FC236}">
                  <a16:creationId xmlns:a16="http://schemas.microsoft.com/office/drawing/2014/main" id="{1C225AE9-6397-4CB3-8E93-E62D036CD78D}"/>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5493" name="Group 34">
            <a:extLst>
              <a:ext uri="{FF2B5EF4-FFF2-40B4-BE49-F238E27FC236}">
                <a16:creationId xmlns:a16="http://schemas.microsoft.com/office/drawing/2014/main" id="{02BE52F9-4332-4ACA-9894-563B29781225}"/>
              </a:ext>
            </a:extLst>
          </p:cNvPr>
          <p:cNvGrpSpPr>
            <a:grpSpLocks/>
          </p:cNvGrpSpPr>
          <p:nvPr/>
        </p:nvGrpSpPr>
        <p:grpSpPr bwMode="auto">
          <a:xfrm flipH="1">
            <a:off x="914400" y="4953000"/>
            <a:ext cx="1447800" cy="1295400"/>
            <a:chOff x="864" y="1968"/>
            <a:chExt cx="912" cy="816"/>
          </a:xfrm>
        </p:grpSpPr>
        <p:sp>
          <p:nvSpPr>
            <p:cNvPr id="105514" name="Freeform 35">
              <a:extLst>
                <a:ext uri="{FF2B5EF4-FFF2-40B4-BE49-F238E27FC236}">
                  <a16:creationId xmlns:a16="http://schemas.microsoft.com/office/drawing/2014/main" id="{447A78C5-9F4F-4788-A4F7-7D6547FF8987}"/>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15" name="Freeform 36">
              <a:extLst>
                <a:ext uri="{FF2B5EF4-FFF2-40B4-BE49-F238E27FC236}">
                  <a16:creationId xmlns:a16="http://schemas.microsoft.com/office/drawing/2014/main" id="{88D7D445-1076-4061-8144-342A6E64AF7A}"/>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16" name="Freeform 37">
              <a:extLst>
                <a:ext uri="{FF2B5EF4-FFF2-40B4-BE49-F238E27FC236}">
                  <a16:creationId xmlns:a16="http://schemas.microsoft.com/office/drawing/2014/main" id="{7B8CF5D5-BEA5-43DC-A768-85CC1853BDD8}"/>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17" name="Freeform 38">
              <a:extLst>
                <a:ext uri="{FF2B5EF4-FFF2-40B4-BE49-F238E27FC236}">
                  <a16:creationId xmlns:a16="http://schemas.microsoft.com/office/drawing/2014/main" id="{69057A7D-CB56-48AC-A8FE-5BD36799AE80}"/>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18" name="Freeform 39">
              <a:extLst>
                <a:ext uri="{FF2B5EF4-FFF2-40B4-BE49-F238E27FC236}">
                  <a16:creationId xmlns:a16="http://schemas.microsoft.com/office/drawing/2014/main" id="{F5C32964-C683-441E-A1CC-846838934154}"/>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5519" name="Freeform 40">
              <a:extLst>
                <a:ext uri="{FF2B5EF4-FFF2-40B4-BE49-F238E27FC236}">
                  <a16:creationId xmlns:a16="http://schemas.microsoft.com/office/drawing/2014/main" id="{AA84550D-4181-4894-B26D-BAED3A826808}"/>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5520" name="Freeform 41">
              <a:extLst>
                <a:ext uri="{FF2B5EF4-FFF2-40B4-BE49-F238E27FC236}">
                  <a16:creationId xmlns:a16="http://schemas.microsoft.com/office/drawing/2014/main" id="{05C87558-ACEF-419D-8767-21AA68CC87AB}"/>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5521" name="Freeform 42">
              <a:extLst>
                <a:ext uri="{FF2B5EF4-FFF2-40B4-BE49-F238E27FC236}">
                  <a16:creationId xmlns:a16="http://schemas.microsoft.com/office/drawing/2014/main" id="{2186B8D6-0D01-4618-A276-53528581B7A6}"/>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22" name="Freeform 43">
              <a:extLst>
                <a:ext uri="{FF2B5EF4-FFF2-40B4-BE49-F238E27FC236}">
                  <a16:creationId xmlns:a16="http://schemas.microsoft.com/office/drawing/2014/main" id="{FFBED118-B6A4-4AB1-BE74-D8C9241621F6}"/>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23" name="Freeform 44">
              <a:extLst>
                <a:ext uri="{FF2B5EF4-FFF2-40B4-BE49-F238E27FC236}">
                  <a16:creationId xmlns:a16="http://schemas.microsoft.com/office/drawing/2014/main" id="{11F039A6-225C-4CE3-97EC-B5BFDF72A136}"/>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5524" name="Freeform 45">
              <a:extLst>
                <a:ext uri="{FF2B5EF4-FFF2-40B4-BE49-F238E27FC236}">
                  <a16:creationId xmlns:a16="http://schemas.microsoft.com/office/drawing/2014/main" id="{96E93228-882A-4C0F-A6DD-22790B32DFAF}"/>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05494" name="Group 46">
            <a:extLst>
              <a:ext uri="{FF2B5EF4-FFF2-40B4-BE49-F238E27FC236}">
                <a16:creationId xmlns:a16="http://schemas.microsoft.com/office/drawing/2014/main" id="{DD80629E-AA7F-49E2-BA58-305D1CCAB4E8}"/>
              </a:ext>
            </a:extLst>
          </p:cNvPr>
          <p:cNvGrpSpPr>
            <a:grpSpLocks/>
          </p:cNvGrpSpPr>
          <p:nvPr/>
        </p:nvGrpSpPr>
        <p:grpSpPr bwMode="auto">
          <a:xfrm>
            <a:off x="3976688" y="4953000"/>
            <a:ext cx="595312" cy="762000"/>
            <a:chOff x="2304" y="3312"/>
            <a:chExt cx="375" cy="480"/>
          </a:xfrm>
        </p:grpSpPr>
        <p:sp>
          <p:nvSpPr>
            <p:cNvPr id="105512" name="Text Box 47">
              <a:extLst>
                <a:ext uri="{FF2B5EF4-FFF2-40B4-BE49-F238E27FC236}">
                  <a16:creationId xmlns:a16="http://schemas.microsoft.com/office/drawing/2014/main" id="{49503309-8D9F-4074-A1C4-594353B0300C}"/>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B</a:t>
              </a:r>
            </a:p>
          </p:txBody>
        </p:sp>
        <p:sp>
          <p:nvSpPr>
            <p:cNvPr id="105513" name="Text Box 48">
              <a:extLst>
                <a:ext uri="{FF2B5EF4-FFF2-40B4-BE49-F238E27FC236}">
                  <a16:creationId xmlns:a16="http://schemas.microsoft.com/office/drawing/2014/main" id="{56E30258-AC8D-4682-980D-A10F8E24DC3F}"/>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grpSp>
        <p:nvGrpSpPr>
          <p:cNvPr id="105495" name="Group 49">
            <a:extLst>
              <a:ext uri="{FF2B5EF4-FFF2-40B4-BE49-F238E27FC236}">
                <a16:creationId xmlns:a16="http://schemas.microsoft.com/office/drawing/2014/main" id="{D7B6ED21-895F-49CB-A3BE-1358FDF3E7DB}"/>
              </a:ext>
            </a:extLst>
          </p:cNvPr>
          <p:cNvGrpSpPr>
            <a:grpSpLocks/>
          </p:cNvGrpSpPr>
          <p:nvPr/>
        </p:nvGrpSpPr>
        <p:grpSpPr bwMode="auto">
          <a:xfrm>
            <a:off x="3657600" y="5257800"/>
            <a:ext cx="595313" cy="762000"/>
            <a:chOff x="2304" y="3312"/>
            <a:chExt cx="375" cy="480"/>
          </a:xfrm>
        </p:grpSpPr>
        <p:sp>
          <p:nvSpPr>
            <p:cNvPr id="105510" name="Text Box 50">
              <a:extLst>
                <a:ext uri="{FF2B5EF4-FFF2-40B4-BE49-F238E27FC236}">
                  <a16:creationId xmlns:a16="http://schemas.microsoft.com/office/drawing/2014/main" id="{00B717FC-50D4-442B-B0A5-14FDE5410420}"/>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5511" name="Text Box 51">
              <a:extLst>
                <a:ext uri="{FF2B5EF4-FFF2-40B4-BE49-F238E27FC236}">
                  <a16:creationId xmlns:a16="http://schemas.microsoft.com/office/drawing/2014/main" id="{4A575888-C399-408E-9C60-0E53E084AC6C}"/>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sp>
        <p:nvSpPr>
          <p:cNvPr id="105496" name="Freeform 52">
            <a:extLst>
              <a:ext uri="{FF2B5EF4-FFF2-40B4-BE49-F238E27FC236}">
                <a16:creationId xmlns:a16="http://schemas.microsoft.com/office/drawing/2014/main" id="{A180D043-7B93-4887-A97C-EBFC2A455EC2}"/>
              </a:ext>
            </a:extLst>
          </p:cNvPr>
          <p:cNvSpPr>
            <a:spLocks/>
          </p:cNvSpPr>
          <p:nvPr/>
        </p:nvSpPr>
        <p:spPr bwMode="auto">
          <a:xfrm>
            <a:off x="1600200" y="4441825"/>
            <a:ext cx="1766888" cy="587375"/>
          </a:xfrm>
          <a:custGeom>
            <a:avLst/>
            <a:gdLst>
              <a:gd name="T0" fmla="*/ 0 w 1113"/>
              <a:gd name="T1" fmla="*/ 2147483647 h 370"/>
              <a:gd name="T2" fmla="*/ 2147483647 w 1113"/>
              <a:gd name="T3" fmla="*/ 0 h 370"/>
              <a:gd name="T4" fmla="*/ 2147483647 w 1113"/>
              <a:gd name="T5" fmla="*/ 2147483647 h 370"/>
              <a:gd name="T6" fmla="*/ 0 60000 65536"/>
              <a:gd name="T7" fmla="*/ 0 60000 65536"/>
              <a:gd name="T8" fmla="*/ 0 60000 65536"/>
              <a:gd name="T9" fmla="*/ 0 w 1113"/>
              <a:gd name="T10" fmla="*/ 0 h 370"/>
              <a:gd name="T11" fmla="*/ 1113 w 1113"/>
              <a:gd name="T12" fmla="*/ 370 h 370"/>
            </a:gdLst>
            <a:ahLst/>
            <a:cxnLst>
              <a:cxn ang="T6">
                <a:pos x="T0" y="T1"/>
              </a:cxn>
              <a:cxn ang="T7">
                <a:pos x="T2" y="T3"/>
              </a:cxn>
              <a:cxn ang="T8">
                <a:pos x="T4" y="T5"/>
              </a:cxn>
            </a:cxnLst>
            <a:rect l="T9" t="T10" r="T11" b="T12"/>
            <a:pathLst>
              <a:path w="1113" h="370">
                <a:moveTo>
                  <a:pt x="0" y="370"/>
                </a:moveTo>
                <a:lnTo>
                  <a:pt x="1113" y="0"/>
                </a:lnTo>
                <a:lnTo>
                  <a:pt x="25" y="283"/>
                </a:lnTo>
              </a:path>
            </a:pathLst>
          </a:custGeom>
          <a:solidFill>
            <a:schemeClr val="tx1"/>
          </a:solidFill>
          <a:ln w="9525">
            <a:solidFill>
              <a:schemeClr val="tx1"/>
            </a:solidFill>
            <a:round/>
            <a:headEnd/>
            <a:tailEnd type="triangle" w="med" len="med"/>
          </a:ln>
        </p:spPr>
        <p:txBody>
          <a:bodyPr wrap="none" anchor="ctr"/>
          <a:lstStyle/>
          <a:p>
            <a:endParaRPr lang="zh-CN" altLang="en-US"/>
          </a:p>
        </p:txBody>
      </p:sp>
      <p:grpSp>
        <p:nvGrpSpPr>
          <p:cNvPr id="105497" name="Group 53">
            <a:extLst>
              <a:ext uri="{FF2B5EF4-FFF2-40B4-BE49-F238E27FC236}">
                <a16:creationId xmlns:a16="http://schemas.microsoft.com/office/drawing/2014/main" id="{0F6DA5DA-875B-46EF-A81C-958E87991E9D}"/>
              </a:ext>
            </a:extLst>
          </p:cNvPr>
          <p:cNvGrpSpPr>
            <a:grpSpLocks/>
          </p:cNvGrpSpPr>
          <p:nvPr/>
        </p:nvGrpSpPr>
        <p:grpSpPr bwMode="auto">
          <a:xfrm>
            <a:off x="1447800" y="2971800"/>
            <a:ext cx="595313" cy="762000"/>
            <a:chOff x="2304" y="3312"/>
            <a:chExt cx="375" cy="480"/>
          </a:xfrm>
        </p:grpSpPr>
        <p:sp>
          <p:nvSpPr>
            <p:cNvPr id="105508" name="Text Box 54">
              <a:extLst>
                <a:ext uri="{FF2B5EF4-FFF2-40B4-BE49-F238E27FC236}">
                  <a16:creationId xmlns:a16="http://schemas.microsoft.com/office/drawing/2014/main" id="{B20E7037-6565-4250-BE73-1992C02F8CC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W</a:t>
              </a:r>
            </a:p>
          </p:txBody>
        </p:sp>
        <p:sp>
          <p:nvSpPr>
            <p:cNvPr id="105509" name="Text Box 55">
              <a:extLst>
                <a:ext uri="{FF2B5EF4-FFF2-40B4-BE49-F238E27FC236}">
                  <a16:creationId xmlns:a16="http://schemas.microsoft.com/office/drawing/2014/main" id="{D1330D6D-2909-4770-BF2F-F922B82A3414}"/>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grpSp>
        <p:nvGrpSpPr>
          <p:cNvPr id="105498" name="Group 56">
            <a:extLst>
              <a:ext uri="{FF2B5EF4-FFF2-40B4-BE49-F238E27FC236}">
                <a16:creationId xmlns:a16="http://schemas.microsoft.com/office/drawing/2014/main" id="{3AEC7582-DAA9-4B98-8BD4-DB06298CD1B6}"/>
              </a:ext>
            </a:extLst>
          </p:cNvPr>
          <p:cNvGrpSpPr>
            <a:grpSpLocks/>
          </p:cNvGrpSpPr>
          <p:nvPr/>
        </p:nvGrpSpPr>
        <p:grpSpPr bwMode="auto">
          <a:xfrm>
            <a:off x="2057400" y="2971800"/>
            <a:ext cx="595313" cy="762000"/>
            <a:chOff x="2304" y="3312"/>
            <a:chExt cx="375" cy="480"/>
          </a:xfrm>
        </p:grpSpPr>
        <p:sp>
          <p:nvSpPr>
            <p:cNvPr id="105506" name="Text Box 57">
              <a:extLst>
                <a:ext uri="{FF2B5EF4-FFF2-40B4-BE49-F238E27FC236}">
                  <a16:creationId xmlns:a16="http://schemas.microsoft.com/office/drawing/2014/main" id="{AD870C78-563A-4E15-9E95-5A1E1FAEA1A1}"/>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5507" name="Text Box 58">
              <a:extLst>
                <a:ext uri="{FF2B5EF4-FFF2-40B4-BE49-F238E27FC236}">
                  <a16:creationId xmlns:a16="http://schemas.microsoft.com/office/drawing/2014/main" id="{DD5816FC-2DA1-4D3B-8B25-89CA237FE495}"/>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5499" name="Group 59">
            <a:extLst>
              <a:ext uri="{FF2B5EF4-FFF2-40B4-BE49-F238E27FC236}">
                <a16:creationId xmlns:a16="http://schemas.microsoft.com/office/drawing/2014/main" id="{348D539D-067C-469F-A9EE-EC160CE40C55}"/>
              </a:ext>
            </a:extLst>
          </p:cNvPr>
          <p:cNvGrpSpPr>
            <a:grpSpLocks/>
          </p:cNvGrpSpPr>
          <p:nvPr/>
        </p:nvGrpSpPr>
        <p:grpSpPr bwMode="auto">
          <a:xfrm>
            <a:off x="2667000" y="2971800"/>
            <a:ext cx="595313" cy="762000"/>
            <a:chOff x="2304" y="3312"/>
            <a:chExt cx="375" cy="480"/>
          </a:xfrm>
        </p:grpSpPr>
        <p:sp>
          <p:nvSpPr>
            <p:cNvPr id="105504" name="Text Box 60">
              <a:extLst>
                <a:ext uri="{FF2B5EF4-FFF2-40B4-BE49-F238E27FC236}">
                  <a16:creationId xmlns:a16="http://schemas.microsoft.com/office/drawing/2014/main" id="{1B407FE5-B217-4CF0-B65E-975DF92D5A73}"/>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S</a:t>
              </a:r>
            </a:p>
          </p:txBody>
        </p:sp>
        <p:sp>
          <p:nvSpPr>
            <p:cNvPr id="105505" name="Text Box 61">
              <a:extLst>
                <a:ext uri="{FF2B5EF4-FFF2-40B4-BE49-F238E27FC236}">
                  <a16:creationId xmlns:a16="http://schemas.microsoft.com/office/drawing/2014/main" id="{B33E785A-5678-441F-AFF5-D627B770A806}"/>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5500" name="Group 62">
            <a:extLst>
              <a:ext uri="{FF2B5EF4-FFF2-40B4-BE49-F238E27FC236}">
                <a16:creationId xmlns:a16="http://schemas.microsoft.com/office/drawing/2014/main" id="{3AFFE6E8-CA1C-4B8E-AF0A-87D3D23299DB}"/>
              </a:ext>
            </a:extLst>
          </p:cNvPr>
          <p:cNvGrpSpPr>
            <a:grpSpLocks/>
          </p:cNvGrpSpPr>
          <p:nvPr/>
        </p:nvGrpSpPr>
        <p:grpSpPr bwMode="auto">
          <a:xfrm>
            <a:off x="3276600" y="3962400"/>
            <a:ext cx="595313" cy="762000"/>
            <a:chOff x="2304" y="3312"/>
            <a:chExt cx="375" cy="480"/>
          </a:xfrm>
        </p:grpSpPr>
        <p:sp>
          <p:nvSpPr>
            <p:cNvPr id="105502" name="Text Box 63">
              <a:extLst>
                <a:ext uri="{FF2B5EF4-FFF2-40B4-BE49-F238E27FC236}">
                  <a16:creationId xmlns:a16="http://schemas.microsoft.com/office/drawing/2014/main" id="{60BA97F2-426F-4302-B095-69B6B012A515}"/>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H</a:t>
              </a:r>
            </a:p>
          </p:txBody>
        </p:sp>
        <p:sp>
          <p:nvSpPr>
            <p:cNvPr id="105503" name="Text Box 64">
              <a:extLst>
                <a:ext uri="{FF2B5EF4-FFF2-40B4-BE49-F238E27FC236}">
                  <a16:creationId xmlns:a16="http://schemas.microsoft.com/office/drawing/2014/main" id="{08FEB24B-4ADE-4485-8875-4D8CA17CC02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sp>
        <p:nvSpPr>
          <p:cNvPr id="67" name="Footer Placeholder 1">
            <a:extLst>
              <a:ext uri="{FF2B5EF4-FFF2-40B4-BE49-F238E27FC236}">
                <a16:creationId xmlns:a16="http://schemas.microsoft.com/office/drawing/2014/main" id="{94550E31-3A7F-48C9-98E8-ABE83C46422D}"/>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Slide Number Placeholder 3">
            <a:extLst>
              <a:ext uri="{FF2B5EF4-FFF2-40B4-BE49-F238E27FC236}">
                <a16:creationId xmlns:a16="http://schemas.microsoft.com/office/drawing/2014/main" id="{E5C26CA1-BB7B-48F6-ACDD-6B4DE4B25010}"/>
              </a:ext>
            </a:extLst>
          </p:cNvPr>
          <p:cNvSpPr txBox="1">
            <a:spLocks noGrp="1"/>
          </p:cNvSpPr>
          <p:nvPr/>
        </p:nvSpPr>
        <p:spPr bwMode="auto">
          <a:xfrm>
            <a:off x="6451600" y="6254750"/>
            <a:ext cx="1905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fld id="{B9E02F54-07F4-415D-9E2E-5BC0C0E1E628}" type="slidenum">
              <a:rPr lang="ar-SA" altLang="zh-CN" sz="1400">
                <a:latin typeface="Comic Sans MS" panose="030F0702030302020204" pitchFamily="66" charset="0"/>
              </a:rPr>
              <a:pPr algn="r"/>
              <a:t>99</a:t>
            </a:fld>
            <a:endParaRPr lang="en-US" altLang="zh-CN" sz="1400">
              <a:latin typeface="Comic Sans MS" panose="030F0702030302020204" pitchFamily="66" charset="0"/>
              <a:ea typeface="宋体" panose="02010600030101010101" pitchFamily="2" charset="-122"/>
              <a:cs typeface="Arial" panose="020B0604020202020204" pitchFamily="34" charset="0"/>
            </a:endParaRPr>
          </a:p>
        </p:txBody>
      </p:sp>
      <p:sp>
        <p:nvSpPr>
          <p:cNvPr id="106499" name="Rectangle 2">
            <a:extLst>
              <a:ext uri="{FF2B5EF4-FFF2-40B4-BE49-F238E27FC236}">
                <a16:creationId xmlns:a16="http://schemas.microsoft.com/office/drawing/2014/main" id="{A11C13EE-E605-4B40-B8C2-D56B9618C30E}"/>
              </a:ext>
            </a:extLst>
          </p:cNvPr>
          <p:cNvSpPr>
            <a:spLocks noGrp="1" noChangeArrowheads="1"/>
          </p:cNvSpPr>
          <p:nvPr>
            <p:ph type="title" idx="4294967295"/>
          </p:nvPr>
        </p:nvSpPr>
        <p:spPr/>
        <p:txBody>
          <a:bodyPr/>
          <a:lstStyle/>
          <a:p>
            <a:pPr eaLnBrk="1" hangingPunct="1"/>
            <a:r>
              <a:rPr lang="en-US" altLang="zh-CN">
                <a:ea typeface="宋体" panose="02010600030101010101" pitchFamily="2" charset="-122"/>
              </a:rPr>
              <a:t>To post a message</a:t>
            </a:r>
          </a:p>
        </p:txBody>
      </p:sp>
      <p:sp>
        <p:nvSpPr>
          <p:cNvPr id="203781" name="AutoShape 3">
            <a:extLst>
              <a:ext uri="{FF2B5EF4-FFF2-40B4-BE49-F238E27FC236}">
                <a16:creationId xmlns:a16="http://schemas.microsoft.com/office/drawing/2014/main" id="{60FC38A2-C9AB-4A89-B5FA-C75F6D5D9090}"/>
              </a:ext>
            </a:extLst>
          </p:cNvPr>
          <p:cNvSpPr>
            <a:spLocks noChangeArrowheads="1"/>
          </p:cNvSpPr>
          <p:nvPr/>
        </p:nvSpPr>
        <p:spPr bwMode="auto">
          <a:xfrm>
            <a:off x="914400" y="2438400"/>
            <a:ext cx="7315200" cy="1828800"/>
          </a:xfrm>
          <a:prstGeom prst="roundRect">
            <a:avLst>
              <a:gd name="adj" fmla="val 16667"/>
            </a:avLst>
          </a:prstGeom>
          <a:solidFill>
            <a:schemeClr val="accent6">
              <a:lumMod val="20000"/>
              <a:lumOff val="80000"/>
            </a:schemeClr>
          </a:solidFill>
          <a:ln w="38100">
            <a:solidFill>
              <a:schemeClr val="tx1"/>
            </a:solidFill>
            <a:round/>
            <a:headEnd/>
            <a:tailEnd/>
          </a:ln>
        </p:spPr>
        <p:txBody>
          <a:bodyPr wrap="none" anchor="ctr"/>
          <a:lstStyle/>
          <a:p>
            <a:pPr algn="r" eaLnBrk="0" hangingPunct="0">
              <a:defRPr/>
            </a:pPr>
            <a:endParaRPr lang="en-US" sz="4400" b="1">
              <a:solidFill>
                <a:srgbClr val="0000FF"/>
              </a:solidFill>
              <a:latin typeface="Comic Sans MS" pitchFamily="66" charset="0"/>
            </a:endParaRPr>
          </a:p>
        </p:txBody>
      </p:sp>
      <p:grpSp>
        <p:nvGrpSpPr>
          <p:cNvPr id="106501" name="Group 4">
            <a:extLst>
              <a:ext uri="{FF2B5EF4-FFF2-40B4-BE49-F238E27FC236}">
                <a16:creationId xmlns:a16="http://schemas.microsoft.com/office/drawing/2014/main" id="{C842A3A4-B747-4754-9421-FA863FCFECE5}"/>
              </a:ext>
            </a:extLst>
          </p:cNvPr>
          <p:cNvGrpSpPr>
            <a:grpSpLocks/>
          </p:cNvGrpSpPr>
          <p:nvPr/>
        </p:nvGrpSpPr>
        <p:grpSpPr bwMode="auto">
          <a:xfrm flipH="1">
            <a:off x="914400" y="4953000"/>
            <a:ext cx="1447800" cy="1295400"/>
            <a:chOff x="864" y="1968"/>
            <a:chExt cx="912" cy="816"/>
          </a:xfrm>
        </p:grpSpPr>
        <p:sp>
          <p:nvSpPr>
            <p:cNvPr id="106549" name="Freeform 5">
              <a:extLst>
                <a:ext uri="{FF2B5EF4-FFF2-40B4-BE49-F238E27FC236}">
                  <a16:creationId xmlns:a16="http://schemas.microsoft.com/office/drawing/2014/main" id="{F6E1091B-7399-4647-B9CD-E306ADA4BC30}"/>
                </a:ext>
              </a:extLst>
            </p:cNvPr>
            <p:cNvSpPr>
              <a:spLocks/>
            </p:cNvSpPr>
            <p:nvPr/>
          </p:nvSpPr>
          <p:spPr bwMode="auto">
            <a:xfrm>
              <a:off x="1632" y="2208"/>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0" name="Freeform 6">
              <a:extLst>
                <a:ext uri="{FF2B5EF4-FFF2-40B4-BE49-F238E27FC236}">
                  <a16:creationId xmlns:a16="http://schemas.microsoft.com/office/drawing/2014/main" id="{278277DD-07F0-4141-AAA2-2AE982D6790D}"/>
                </a:ext>
              </a:extLst>
            </p:cNvPr>
            <p:cNvSpPr>
              <a:spLocks/>
            </p:cNvSpPr>
            <p:nvPr/>
          </p:nvSpPr>
          <p:spPr bwMode="auto">
            <a:xfrm>
              <a:off x="1488" y="2112"/>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1" name="Freeform 7">
              <a:extLst>
                <a:ext uri="{FF2B5EF4-FFF2-40B4-BE49-F238E27FC236}">
                  <a16:creationId xmlns:a16="http://schemas.microsoft.com/office/drawing/2014/main" id="{239D83A5-5030-4523-88C9-39116513F158}"/>
                </a:ext>
              </a:extLst>
            </p:cNvPr>
            <p:cNvSpPr>
              <a:spLocks/>
            </p:cNvSpPr>
            <p:nvPr/>
          </p:nvSpPr>
          <p:spPr bwMode="auto">
            <a:xfrm>
              <a:off x="1344" y="2016"/>
              <a:ext cx="144" cy="336"/>
            </a:xfrm>
            <a:custGeom>
              <a:avLst/>
              <a:gdLst>
                <a:gd name="T0" fmla="*/ 0 w 144"/>
                <a:gd name="T1" fmla="*/ 48 h 336"/>
                <a:gd name="T2" fmla="*/ 96 w 144"/>
                <a:gd name="T3" fmla="*/ 0 h 336"/>
                <a:gd name="T4" fmla="*/ 144 w 144"/>
                <a:gd name="T5" fmla="*/ 48 h 336"/>
                <a:gd name="T6" fmla="*/ 144 w 144"/>
                <a:gd name="T7" fmla="*/ 336 h 336"/>
                <a:gd name="T8" fmla="*/ 96 w 144"/>
                <a:gd name="T9" fmla="*/ 288 h 336"/>
                <a:gd name="T10" fmla="*/ 96 w 144"/>
                <a:gd name="T11" fmla="*/ 96 h 336"/>
                <a:gd name="T12" fmla="*/ 0 w 144"/>
                <a:gd name="T13" fmla="*/ 144 h 336"/>
                <a:gd name="T14" fmla="*/ 0 w 144"/>
                <a:gd name="T15" fmla="*/ 48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2" name="Freeform 8">
              <a:extLst>
                <a:ext uri="{FF2B5EF4-FFF2-40B4-BE49-F238E27FC236}">
                  <a16:creationId xmlns:a16="http://schemas.microsoft.com/office/drawing/2014/main" id="{9BB40B2B-49AD-4972-AF1A-245CCD78A374}"/>
                </a:ext>
              </a:extLst>
            </p:cNvPr>
            <p:cNvSpPr>
              <a:spLocks/>
            </p:cNvSpPr>
            <p:nvPr/>
          </p:nvSpPr>
          <p:spPr bwMode="auto">
            <a:xfrm>
              <a:off x="1200" y="1968"/>
              <a:ext cx="144" cy="288"/>
            </a:xfrm>
            <a:custGeom>
              <a:avLst/>
              <a:gdLst>
                <a:gd name="T0" fmla="*/ 0 w 144"/>
                <a:gd name="T1" fmla="*/ 14 h 336"/>
                <a:gd name="T2" fmla="*/ 96 w 144"/>
                <a:gd name="T3" fmla="*/ 0 h 336"/>
                <a:gd name="T4" fmla="*/ 144 w 144"/>
                <a:gd name="T5" fmla="*/ 14 h 336"/>
                <a:gd name="T6" fmla="*/ 144 w 144"/>
                <a:gd name="T7" fmla="*/ 99 h 336"/>
                <a:gd name="T8" fmla="*/ 96 w 144"/>
                <a:gd name="T9" fmla="*/ 85 h 336"/>
                <a:gd name="T10" fmla="*/ 96 w 144"/>
                <a:gd name="T11" fmla="*/ 28 h 336"/>
                <a:gd name="T12" fmla="*/ 0 w 144"/>
                <a:gd name="T13" fmla="*/ 42 h 336"/>
                <a:gd name="T14" fmla="*/ 0 w 144"/>
                <a:gd name="T15" fmla="*/ 14 h 336"/>
                <a:gd name="T16" fmla="*/ 0 60000 65536"/>
                <a:gd name="T17" fmla="*/ 0 60000 65536"/>
                <a:gd name="T18" fmla="*/ 0 60000 65536"/>
                <a:gd name="T19" fmla="*/ 0 60000 65536"/>
                <a:gd name="T20" fmla="*/ 0 60000 65536"/>
                <a:gd name="T21" fmla="*/ 0 60000 65536"/>
                <a:gd name="T22" fmla="*/ 0 60000 65536"/>
                <a:gd name="T23" fmla="*/ 0 60000 65536"/>
                <a:gd name="T24" fmla="*/ 0 w 144"/>
                <a:gd name="T25" fmla="*/ 0 h 336"/>
                <a:gd name="T26" fmla="*/ 144 w 144"/>
                <a:gd name="T27" fmla="*/ 336 h 3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4" h="336">
                  <a:moveTo>
                    <a:pt x="0" y="48"/>
                  </a:moveTo>
                  <a:lnTo>
                    <a:pt x="96" y="0"/>
                  </a:lnTo>
                  <a:lnTo>
                    <a:pt x="144" y="48"/>
                  </a:lnTo>
                  <a:lnTo>
                    <a:pt x="144" y="336"/>
                  </a:lnTo>
                  <a:lnTo>
                    <a:pt x="96" y="288"/>
                  </a:lnTo>
                  <a:lnTo>
                    <a:pt x="96" y="96"/>
                  </a:lnTo>
                  <a:lnTo>
                    <a:pt x="0" y="144"/>
                  </a:lnTo>
                  <a:lnTo>
                    <a:pt x="0" y="48"/>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3" name="Freeform 9">
              <a:extLst>
                <a:ext uri="{FF2B5EF4-FFF2-40B4-BE49-F238E27FC236}">
                  <a16:creationId xmlns:a16="http://schemas.microsoft.com/office/drawing/2014/main" id="{CACC504D-D993-442E-AAEB-777F108D7E53}"/>
                </a:ext>
              </a:extLst>
            </p:cNvPr>
            <p:cNvSpPr>
              <a:spLocks/>
            </p:cNvSpPr>
            <p:nvPr/>
          </p:nvSpPr>
          <p:spPr bwMode="auto">
            <a:xfrm>
              <a:off x="939" y="1968"/>
              <a:ext cx="789" cy="535"/>
            </a:xfrm>
            <a:custGeom>
              <a:avLst/>
              <a:gdLst>
                <a:gd name="T0" fmla="*/ 261 w 789"/>
                <a:gd name="T1" fmla="*/ 0 h 535"/>
                <a:gd name="T2" fmla="*/ 789 w 789"/>
                <a:gd name="T3" fmla="*/ 336 h 535"/>
                <a:gd name="T4" fmla="*/ 494 w 789"/>
                <a:gd name="T5" fmla="*/ 535 h 535"/>
                <a:gd name="T6" fmla="*/ 0 w 789"/>
                <a:gd name="T7" fmla="*/ 96 h 535"/>
                <a:gd name="T8" fmla="*/ 261 w 789"/>
                <a:gd name="T9" fmla="*/ 0 h 535"/>
                <a:gd name="T10" fmla="*/ 0 60000 65536"/>
                <a:gd name="T11" fmla="*/ 0 60000 65536"/>
                <a:gd name="T12" fmla="*/ 0 60000 65536"/>
                <a:gd name="T13" fmla="*/ 0 60000 65536"/>
                <a:gd name="T14" fmla="*/ 0 60000 65536"/>
                <a:gd name="T15" fmla="*/ 0 w 789"/>
                <a:gd name="T16" fmla="*/ 0 h 535"/>
                <a:gd name="T17" fmla="*/ 789 w 789"/>
                <a:gd name="T18" fmla="*/ 535 h 535"/>
              </a:gdLst>
              <a:ahLst/>
              <a:cxnLst>
                <a:cxn ang="T10">
                  <a:pos x="T0" y="T1"/>
                </a:cxn>
                <a:cxn ang="T11">
                  <a:pos x="T2" y="T3"/>
                </a:cxn>
                <a:cxn ang="T12">
                  <a:pos x="T4" y="T5"/>
                </a:cxn>
                <a:cxn ang="T13">
                  <a:pos x="T6" y="T7"/>
                </a:cxn>
                <a:cxn ang="T14">
                  <a:pos x="T8" y="T9"/>
                </a:cxn>
              </a:cxnLst>
              <a:rect l="T15" t="T16" r="T17" b="T18"/>
              <a:pathLst>
                <a:path w="789" h="535">
                  <a:moveTo>
                    <a:pt x="261" y="0"/>
                  </a:moveTo>
                  <a:lnTo>
                    <a:pt x="789" y="336"/>
                  </a:lnTo>
                  <a:lnTo>
                    <a:pt x="494" y="535"/>
                  </a:lnTo>
                  <a:lnTo>
                    <a:pt x="0" y="96"/>
                  </a:lnTo>
                  <a:lnTo>
                    <a:pt x="26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6554" name="Freeform 10">
              <a:extLst>
                <a:ext uri="{FF2B5EF4-FFF2-40B4-BE49-F238E27FC236}">
                  <a16:creationId xmlns:a16="http://schemas.microsoft.com/office/drawing/2014/main" id="{B0050EF7-E27F-45A2-BA48-739C2D04CC72}"/>
                </a:ext>
              </a:extLst>
            </p:cNvPr>
            <p:cNvSpPr>
              <a:spLocks/>
            </p:cNvSpPr>
            <p:nvPr/>
          </p:nvSpPr>
          <p:spPr bwMode="auto">
            <a:xfrm>
              <a:off x="949" y="2064"/>
              <a:ext cx="491" cy="567"/>
            </a:xfrm>
            <a:custGeom>
              <a:avLst/>
              <a:gdLst>
                <a:gd name="T0" fmla="*/ 11 w 491"/>
                <a:gd name="T1" fmla="*/ 0 h 567"/>
                <a:gd name="T2" fmla="*/ 491 w 491"/>
                <a:gd name="T3" fmla="*/ 432 h 567"/>
                <a:gd name="T4" fmla="*/ 484 w 491"/>
                <a:gd name="T5" fmla="*/ 567 h 567"/>
                <a:gd name="T6" fmla="*/ 0 w 491"/>
                <a:gd name="T7" fmla="*/ 119 h 567"/>
                <a:gd name="T8" fmla="*/ 11 w 491"/>
                <a:gd name="T9" fmla="*/ 0 h 567"/>
                <a:gd name="T10" fmla="*/ 0 60000 65536"/>
                <a:gd name="T11" fmla="*/ 0 60000 65536"/>
                <a:gd name="T12" fmla="*/ 0 60000 65536"/>
                <a:gd name="T13" fmla="*/ 0 60000 65536"/>
                <a:gd name="T14" fmla="*/ 0 60000 65536"/>
                <a:gd name="T15" fmla="*/ 0 w 491"/>
                <a:gd name="T16" fmla="*/ 0 h 567"/>
                <a:gd name="T17" fmla="*/ 491 w 491"/>
                <a:gd name="T18" fmla="*/ 567 h 567"/>
              </a:gdLst>
              <a:ahLst/>
              <a:cxnLst>
                <a:cxn ang="T10">
                  <a:pos x="T0" y="T1"/>
                </a:cxn>
                <a:cxn ang="T11">
                  <a:pos x="T2" y="T3"/>
                </a:cxn>
                <a:cxn ang="T12">
                  <a:pos x="T4" y="T5"/>
                </a:cxn>
                <a:cxn ang="T13">
                  <a:pos x="T6" y="T7"/>
                </a:cxn>
                <a:cxn ang="T14">
                  <a:pos x="T8" y="T9"/>
                </a:cxn>
              </a:cxnLst>
              <a:rect l="T15" t="T16" r="T17" b="T18"/>
              <a:pathLst>
                <a:path w="491" h="567">
                  <a:moveTo>
                    <a:pt x="11" y="0"/>
                  </a:moveTo>
                  <a:lnTo>
                    <a:pt x="491" y="432"/>
                  </a:lnTo>
                  <a:lnTo>
                    <a:pt x="484" y="567"/>
                  </a:lnTo>
                  <a:lnTo>
                    <a:pt x="0" y="119"/>
                  </a:lnTo>
                  <a:lnTo>
                    <a:pt x="11"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6555" name="Freeform 11">
              <a:extLst>
                <a:ext uri="{FF2B5EF4-FFF2-40B4-BE49-F238E27FC236}">
                  <a16:creationId xmlns:a16="http://schemas.microsoft.com/office/drawing/2014/main" id="{3067C2EB-2C86-4318-8C3F-52801EFCE6F8}"/>
                </a:ext>
              </a:extLst>
            </p:cNvPr>
            <p:cNvSpPr>
              <a:spLocks/>
            </p:cNvSpPr>
            <p:nvPr/>
          </p:nvSpPr>
          <p:spPr bwMode="auto">
            <a:xfrm>
              <a:off x="1424" y="2304"/>
              <a:ext cx="304" cy="327"/>
            </a:xfrm>
            <a:custGeom>
              <a:avLst/>
              <a:gdLst>
                <a:gd name="T0" fmla="*/ 304 w 304"/>
                <a:gd name="T1" fmla="*/ 0 h 327"/>
                <a:gd name="T2" fmla="*/ 304 w 304"/>
                <a:gd name="T3" fmla="*/ 96 h 327"/>
                <a:gd name="T4" fmla="*/ 0 w 304"/>
                <a:gd name="T5" fmla="*/ 327 h 327"/>
                <a:gd name="T6" fmla="*/ 18 w 304"/>
                <a:gd name="T7" fmla="*/ 181 h 327"/>
                <a:gd name="T8" fmla="*/ 304 w 304"/>
                <a:gd name="T9" fmla="*/ 0 h 327"/>
                <a:gd name="T10" fmla="*/ 0 60000 65536"/>
                <a:gd name="T11" fmla="*/ 0 60000 65536"/>
                <a:gd name="T12" fmla="*/ 0 60000 65536"/>
                <a:gd name="T13" fmla="*/ 0 60000 65536"/>
                <a:gd name="T14" fmla="*/ 0 60000 65536"/>
                <a:gd name="T15" fmla="*/ 0 w 304"/>
                <a:gd name="T16" fmla="*/ 0 h 327"/>
                <a:gd name="T17" fmla="*/ 304 w 304"/>
                <a:gd name="T18" fmla="*/ 327 h 327"/>
              </a:gdLst>
              <a:ahLst/>
              <a:cxnLst>
                <a:cxn ang="T10">
                  <a:pos x="T0" y="T1"/>
                </a:cxn>
                <a:cxn ang="T11">
                  <a:pos x="T2" y="T3"/>
                </a:cxn>
                <a:cxn ang="T12">
                  <a:pos x="T4" y="T5"/>
                </a:cxn>
                <a:cxn ang="T13">
                  <a:pos x="T6" y="T7"/>
                </a:cxn>
                <a:cxn ang="T14">
                  <a:pos x="T8" y="T9"/>
                </a:cxn>
              </a:cxnLst>
              <a:rect l="T15" t="T16" r="T17" b="T18"/>
              <a:pathLst>
                <a:path w="304" h="327">
                  <a:moveTo>
                    <a:pt x="304" y="0"/>
                  </a:moveTo>
                  <a:lnTo>
                    <a:pt x="304" y="96"/>
                  </a:lnTo>
                  <a:lnTo>
                    <a:pt x="0" y="327"/>
                  </a:lnTo>
                  <a:lnTo>
                    <a:pt x="18" y="181"/>
                  </a:lnTo>
                  <a:lnTo>
                    <a:pt x="304" y="0"/>
                  </a:lnTo>
                  <a:close/>
                </a:path>
              </a:pathLst>
            </a:custGeom>
            <a:solidFill>
              <a:srgbClr val="FF0000"/>
            </a:solidFill>
            <a:ln w="38100">
              <a:solidFill>
                <a:schemeClr val="tx1"/>
              </a:solidFill>
              <a:round/>
              <a:headEnd/>
              <a:tailEnd/>
            </a:ln>
          </p:spPr>
          <p:txBody>
            <a:bodyPr wrap="none" anchor="ctr"/>
            <a:lstStyle/>
            <a:p>
              <a:endParaRPr lang="zh-CN" altLang="en-US"/>
            </a:p>
          </p:txBody>
        </p:sp>
        <p:sp>
          <p:nvSpPr>
            <p:cNvPr id="106556" name="Freeform 12">
              <a:extLst>
                <a:ext uri="{FF2B5EF4-FFF2-40B4-BE49-F238E27FC236}">
                  <a16:creationId xmlns:a16="http://schemas.microsoft.com/office/drawing/2014/main" id="{29F986F4-3125-4A0E-9ECF-DF7F538249BE}"/>
                </a:ext>
              </a:extLst>
            </p:cNvPr>
            <p:cNvSpPr>
              <a:spLocks/>
            </p:cNvSpPr>
            <p:nvPr/>
          </p:nvSpPr>
          <p:spPr bwMode="auto">
            <a:xfrm>
              <a:off x="1200" y="2448"/>
              <a:ext cx="240" cy="336"/>
            </a:xfrm>
            <a:custGeom>
              <a:avLst/>
              <a:gdLst>
                <a:gd name="T0" fmla="*/ 14 w 336"/>
                <a:gd name="T1" fmla="*/ 0 h 432"/>
                <a:gd name="T2" fmla="*/ 22 w 336"/>
                <a:gd name="T3" fmla="*/ 12 h 432"/>
                <a:gd name="T4" fmla="*/ 6 w 336"/>
                <a:gd name="T5" fmla="*/ 19 h 432"/>
                <a:gd name="T6" fmla="*/ 6 w 336"/>
                <a:gd name="T7" fmla="*/ 58 h 432"/>
                <a:gd name="T8" fmla="*/ 0 w 336"/>
                <a:gd name="T9" fmla="*/ 45 h 432"/>
                <a:gd name="T10" fmla="*/ 0 w 336"/>
                <a:gd name="T11" fmla="*/ 7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7" name="Freeform 13">
              <a:extLst>
                <a:ext uri="{FF2B5EF4-FFF2-40B4-BE49-F238E27FC236}">
                  <a16:creationId xmlns:a16="http://schemas.microsoft.com/office/drawing/2014/main" id="{FFF110C1-1711-4FE9-AA25-87E61049F201}"/>
                </a:ext>
              </a:extLst>
            </p:cNvPr>
            <p:cNvSpPr>
              <a:spLocks/>
            </p:cNvSpPr>
            <p:nvPr/>
          </p:nvSpPr>
          <p:spPr bwMode="auto">
            <a:xfrm>
              <a:off x="1056" y="2352"/>
              <a:ext cx="240" cy="288"/>
            </a:xfrm>
            <a:custGeom>
              <a:avLst/>
              <a:gdLst>
                <a:gd name="T0" fmla="*/ 14 w 336"/>
                <a:gd name="T1" fmla="*/ 0 h 432"/>
                <a:gd name="T2" fmla="*/ 22 w 336"/>
                <a:gd name="T3" fmla="*/ 4 h 432"/>
                <a:gd name="T4" fmla="*/ 6 w 336"/>
                <a:gd name="T5" fmla="*/ 6 h 432"/>
                <a:gd name="T6" fmla="*/ 6 w 336"/>
                <a:gd name="T7" fmla="*/ 17 h 432"/>
                <a:gd name="T8" fmla="*/ 0 w 336"/>
                <a:gd name="T9" fmla="*/ 13 h 432"/>
                <a:gd name="T10" fmla="*/ 0 w 336"/>
                <a:gd name="T11" fmla="*/ 2 h 432"/>
                <a:gd name="T12" fmla="*/ 14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8" name="Freeform 14">
              <a:extLst>
                <a:ext uri="{FF2B5EF4-FFF2-40B4-BE49-F238E27FC236}">
                  <a16:creationId xmlns:a16="http://schemas.microsoft.com/office/drawing/2014/main" id="{C8F28DD9-44C6-41D7-8659-71BD97405BAA}"/>
                </a:ext>
              </a:extLst>
            </p:cNvPr>
            <p:cNvSpPr>
              <a:spLocks/>
            </p:cNvSpPr>
            <p:nvPr/>
          </p:nvSpPr>
          <p:spPr bwMode="auto">
            <a:xfrm>
              <a:off x="960" y="2256"/>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sp>
          <p:nvSpPr>
            <p:cNvPr id="106559" name="Freeform 15">
              <a:extLst>
                <a:ext uri="{FF2B5EF4-FFF2-40B4-BE49-F238E27FC236}">
                  <a16:creationId xmlns:a16="http://schemas.microsoft.com/office/drawing/2014/main" id="{41F7F593-9AE0-4F26-B0A6-7C8C7C17BEFA}"/>
                </a:ext>
              </a:extLst>
            </p:cNvPr>
            <p:cNvSpPr>
              <a:spLocks/>
            </p:cNvSpPr>
            <p:nvPr/>
          </p:nvSpPr>
          <p:spPr bwMode="auto">
            <a:xfrm>
              <a:off x="864" y="2160"/>
              <a:ext cx="192" cy="288"/>
            </a:xfrm>
            <a:custGeom>
              <a:avLst/>
              <a:gdLst>
                <a:gd name="T0" fmla="*/ 2 w 336"/>
                <a:gd name="T1" fmla="*/ 0 h 432"/>
                <a:gd name="T2" fmla="*/ 4 w 336"/>
                <a:gd name="T3" fmla="*/ 4 h 432"/>
                <a:gd name="T4" fmla="*/ 1 w 336"/>
                <a:gd name="T5" fmla="*/ 6 h 432"/>
                <a:gd name="T6" fmla="*/ 1 w 336"/>
                <a:gd name="T7" fmla="*/ 17 h 432"/>
                <a:gd name="T8" fmla="*/ 0 w 336"/>
                <a:gd name="T9" fmla="*/ 13 h 432"/>
                <a:gd name="T10" fmla="*/ 0 w 336"/>
                <a:gd name="T11" fmla="*/ 2 h 432"/>
                <a:gd name="T12" fmla="*/ 2 w 336"/>
                <a:gd name="T13" fmla="*/ 0 h 432"/>
                <a:gd name="T14" fmla="*/ 0 60000 65536"/>
                <a:gd name="T15" fmla="*/ 0 60000 65536"/>
                <a:gd name="T16" fmla="*/ 0 60000 65536"/>
                <a:gd name="T17" fmla="*/ 0 60000 65536"/>
                <a:gd name="T18" fmla="*/ 0 60000 65536"/>
                <a:gd name="T19" fmla="*/ 0 60000 65536"/>
                <a:gd name="T20" fmla="*/ 0 60000 65536"/>
                <a:gd name="T21" fmla="*/ 0 w 336"/>
                <a:gd name="T22" fmla="*/ 0 h 432"/>
                <a:gd name="T23" fmla="*/ 336 w 336"/>
                <a:gd name="T24" fmla="*/ 432 h 432"/>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6" h="432">
                  <a:moveTo>
                    <a:pt x="192" y="0"/>
                  </a:moveTo>
                  <a:lnTo>
                    <a:pt x="336" y="96"/>
                  </a:lnTo>
                  <a:lnTo>
                    <a:pt x="96" y="144"/>
                  </a:lnTo>
                  <a:lnTo>
                    <a:pt x="96" y="432"/>
                  </a:lnTo>
                  <a:lnTo>
                    <a:pt x="0" y="336"/>
                  </a:lnTo>
                  <a:lnTo>
                    <a:pt x="0" y="48"/>
                  </a:lnTo>
                  <a:lnTo>
                    <a:pt x="192" y="0"/>
                  </a:lnTo>
                  <a:close/>
                </a:path>
              </a:pathLst>
            </a:custGeom>
            <a:solidFill>
              <a:schemeClr val="tx1"/>
            </a:solidFill>
            <a:ln w="9525">
              <a:solidFill>
                <a:schemeClr val="tx1"/>
              </a:solidFill>
              <a:round/>
              <a:headEnd/>
              <a:tailEnd/>
            </a:ln>
          </p:spPr>
          <p:txBody>
            <a:bodyPr wrap="none" anchor="ctr"/>
            <a:lstStyle/>
            <a:p>
              <a:endParaRPr lang="zh-CN" altLang="en-US"/>
            </a:p>
          </p:txBody>
        </p:sp>
      </p:grpSp>
      <p:grpSp>
        <p:nvGrpSpPr>
          <p:cNvPr id="106502" name="Group 16">
            <a:extLst>
              <a:ext uri="{FF2B5EF4-FFF2-40B4-BE49-F238E27FC236}">
                <a16:creationId xmlns:a16="http://schemas.microsoft.com/office/drawing/2014/main" id="{10193FB5-99AB-43BA-973C-C961C90CCDD7}"/>
              </a:ext>
            </a:extLst>
          </p:cNvPr>
          <p:cNvGrpSpPr>
            <a:grpSpLocks/>
          </p:cNvGrpSpPr>
          <p:nvPr/>
        </p:nvGrpSpPr>
        <p:grpSpPr bwMode="auto">
          <a:xfrm>
            <a:off x="1447800" y="2971800"/>
            <a:ext cx="2424113" cy="1524000"/>
            <a:chOff x="912" y="1872"/>
            <a:chExt cx="1527" cy="960"/>
          </a:xfrm>
        </p:grpSpPr>
        <p:grpSp>
          <p:nvGrpSpPr>
            <p:cNvPr id="106534" name="Group 17">
              <a:extLst>
                <a:ext uri="{FF2B5EF4-FFF2-40B4-BE49-F238E27FC236}">
                  <a16:creationId xmlns:a16="http://schemas.microsoft.com/office/drawing/2014/main" id="{5AF187EB-72DE-4F25-8811-31FD0ED1AA98}"/>
                </a:ext>
              </a:extLst>
            </p:cNvPr>
            <p:cNvGrpSpPr>
              <a:grpSpLocks/>
            </p:cNvGrpSpPr>
            <p:nvPr/>
          </p:nvGrpSpPr>
          <p:grpSpPr bwMode="auto">
            <a:xfrm>
              <a:off x="1152" y="2688"/>
              <a:ext cx="336" cy="144"/>
              <a:chOff x="1344" y="2304"/>
              <a:chExt cx="336" cy="144"/>
            </a:xfrm>
          </p:grpSpPr>
          <p:sp>
            <p:nvSpPr>
              <p:cNvPr id="106547" name="Line 18">
                <a:extLst>
                  <a:ext uri="{FF2B5EF4-FFF2-40B4-BE49-F238E27FC236}">
                    <a16:creationId xmlns:a16="http://schemas.microsoft.com/office/drawing/2014/main" id="{1AD05365-B933-4C48-A639-7C97216FBF56}"/>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48" name="Oval 19">
                <a:extLst>
                  <a:ext uri="{FF2B5EF4-FFF2-40B4-BE49-F238E27FC236}">
                    <a16:creationId xmlns:a16="http://schemas.microsoft.com/office/drawing/2014/main" id="{F0E459C0-9F34-4954-A830-2D8ED4DD833D}"/>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6535" name="Group 20">
              <a:extLst>
                <a:ext uri="{FF2B5EF4-FFF2-40B4-BE49-F238E27FC236}">
                  <a16:creationId xmlns:a16="http://schemas.microsoft.com/office/drawing/2014/main" id="{CBACE8B3-4F13-4E4A-9C1B-4C86A0C9D60F}"/>
                </a:ext>
              </a:extLst>
            </p:cNvPr>
            <p:cNvGrpSpPr>
              <a:grpSpLocks/>
            </p:cNvGrpSpPr>
            <p:nvPr/>
          </p:nvGrpSpPr>
          <p:grpSpPr bwMode="auto">
            <a:xfrm>
              <a:off x="912" y="1872"/>
              <a:ext cx="375" cy="480"/>
              <a:chOff x="2304" y="3312"/>
              <a:chExt cx="375" cy="480"/>
            </a:xfrm>
          </p:grpSpPr>
          <p:sp>
            <p:nvSpPr>
              <p:cNvPr id="106545" name="Text Box 21">
                <a:extLst>
                  <a:ext uri="{FF2B5EF4-FFF2-40B4-BE49-F238E27FC236}">
                    <a16:creationId xmlns:a16="http://schemas.microsoft.com/office/drawing/2014/main" id="{922BE83B-F202-4136-817A-5E898487536A}"/>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W</a:t>
                </a:r>
              </a:p>
            </p:txBody>
          </p:sp>
          <p:sp>
            <p:nvSpPr>
              <p:cNvPr id="106546" name="Text Box 22">
                <a:extLst>
                  <a:ext uri="{FF2B5EF4-FFF2-40B4-BE49-F238E27FC236}">
                    <a16:creationId xmlns:a16="http://schemas.microsoft.com/office/drawing/2014/main" id="{A17BA638-D89E-4140-BA3B-C3DC85FF771F}"/>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grpSp>
          <p:nvGrpSpPr>
            <p:cNvPr id="106536" name="Group 23">
              <a:extLst>
                <a:ext uri="{FF2B5EF4-FFF2-40B4-BE49-F238E27FC236}">
                  <a16:creationId xmlns:a16="http://schemas.microsoft.com/office/drawing/2014/main" id="{6AB6251D-E2D0-402F-8025-1952C49A9826}"/>
                </a:ext>
              </a:extLst>
            </p:cNvPr>
            <p:cNvGrpSpPr>
              <a:grpSpLocks/>
            </p:cNvGrpSpPr>
            <p:nvPr/>
          </p:nvGrpSpPr>
          <p:grpSpPr bwMode="auto">
            <a:xfrm>
              <a:off x="1296" y="1872"/>
              <a:ext cx="375" cy="480"/>
              <a:chOff x="2304" y="3312"/>
              <a:chExt cx="375" cy="480"/>
            </a:xfrm>
          </p:grpSpPr>
          <p:sp>
            <p:nvSpPr>
              <p:cNvPr id="106543" name="Text Box 24">
                <a:extLst>
                  <a:ext uri="{FF2B5EF4-FFF2-40B4-BE49-F238E27FC236}">
                    <a16:creationId xmlns:a16="http://schemas.microsoft.com/office/drawing/2014/main" id="{931F8A10-4C56-4D7E-A945-2387CCC9936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6544" name="Text Box 25">
                <a:extLst>
                  <a:ext uri="{FF2B5EF4-FFF2-40B4-BE49-F238E27FC236}">
                    <a16:creationId xmlns:a16="http://schemas.microsoft.com/office/drawing/2014/main" id="{ADAAA5E0-463A-44A3-8D78-B8AFC9FB0896}"/>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6537" name="Group 26">
              <a:extLst>
                <a:ext uri="{FF2B5EF4-FFF2-40B4-BE49-F238E27FC236}">
                  <a16:creationId xmlns:a16="http://schemas.microsoft.com/office/drawing/2014/main" id="{4AE4F0DD-0920-441F-B80D-4DDF30FC3A0F}"/>
                </a:ext>
              </a:extLst>
            </p:cNvPr>
            <p:cNvGrpSpPr>
              <a:grpSpLocks/>
            </p:cNvGrpSpPr>
            <p:nvPr/>
          </p:nvGrpSpPr>
          <p:grpSpPr bwMode="auto">
            <a:xfrm>
              <a:off x="1680" y="1872"/>
              <a:ext cx="375" cy="480"/>
              <a:chOff x="2304" y="3312"/>
              <a:chExt cx="375" cy="480"/>
            </a:xfrm>
          </p:grpSpPr>
          <p:sp>
            <p:nvSpPr>
              <p:cNvPr id="106541" name="Text Box 27">
                <a:extLst>
                  <a:ext uri="{FF2B5EF4-FFF2-40B4-BE49-F238E27FC236}">
                    <a16:creationId xmlns:a16="http://schemas.microsoft.com/office/drawing/2014/main" id="{A071C08F-1B4B-4341-B922-8B8EBCB4B537}"/>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S</a:t>
                </a:r>
              </a:p>
            </p:txBody>
          </p:sp>
          <p:sp>
            <p:nvSpPr>
              <p:cNvPr id="106542" name="Text Box 28">
                <a:extLst>
                  <a:ext uri="{FF2B5EF4-FFF2-40B4-BE49-F238E27FC236}">
                    <a16:creationId xmlns:a16="http://schemas.microsoft.com/office/drawing/2014/main" id="{D2FE7C52-9959-4CF3-96AE-2CDBF6DD11CD}"/>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6538" name="Group 29">
              <a:extLst>
                <a:ext uri="{FF2B5EF4-FFF2-40B4-BE49-F238E27FC236}">
                  <a16:creationId xmlns:a16="http://schemas.microsoft.com/office/drawing/2014/main" id="{130CD19C-DCF8-48D1-B7F2-626AFB1CA940}"/>
                </a:ext>
              </a:extLst>
            </p:cNvPr>
            <p:cNvGrpSpPr>
              <a:grpSpLocks/>
            </p:cNvGrpSpPr>
            <p:nvPr/>
          </p:nvGrpSpPr>
          <p:grpSpPr bwMode="auto">
            <a:xfrm>
              <a:off x="2064" y="1872"/>
              <a:ext cx="375" cy="480"/>
              <a:chOff x="2304" y="3312"/>
              <a:chExt cx="375" cy="480"/>
            </a:xfrm>
          </p:grpSpPr>
          <p:sp>
            <p:nvSpPr>
              <p:cNvPr id="106539" name="Text Box 30">
                <a:extLst>
                  <a:ext uri="{FF2B5EF4-FFF2-40B4-BE49-F238E27FC236}">
                    <a16:creationId xmlns:a16="http://schemas.microsoft.com/office/drawing/2014/main" id="{11BA6049-3541-424E-A9F5-B0818ABF3D3B}"/>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H</a:t>
                </a:r>
              </a:p>
            </p:txBody>
          </p:sp>
          <p:sp>
            <p:nvSpPr>
              <p:cNvPr id="106540" name="Text Box 31">
                <a:extLst>
                  <a:ext uri="{FF2B5EF4-FFF2-40B4-BE49-F238E27FC236}">
                    <a16:creationId xmlns:a16="http://schemas.microsoft.com/office/drawing/2014/main" id="{5F235F52-25F9-4F1E-9411-619231DD15D4}"/>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grpSp>
      <p:grpSp>
        <p:nvGrpSpPr>
          <p:cNvPr id="106503" name="Group 32">
            <a:extLst>
              <a:ext uri="{FF2B5EF4-FFF2-40B4-BE49-F238E27FC236}">
                <a16:creationId xmlns:a16="http://schemas.microsoft.com/office/drawing/2014/main" id="{3CC669FD-49F4-452F-AD6C-8769B0AD4E2C}"/>
              </a:ext>
            </a:extLst>
          </p:cNvPr>
          <p:cNvGrpSpPr>
            <a:grpSpLocks/>
          </p:cNvGrpSpPr>
          <p:nvPr/>
        </p:nvGrpSpPr>
        <p:grpSpPr bwMode="auto">
          <a:xfrm>
            <a:off x="6096000" y="2971800"/>
            <a:ext cx="1814513" cy="1524000"/>
            <a:chOff x="3840" y="1872"/>
            <a:chExt cx="1143" cy="960"/>
          </a:xfrm>
        </p:grpSpPr>
        <p:grpSp>
          <p:nvGrpSpPr>
            <p:cNvPr id="106522" name="Group 33">
              <a:extLst>
                <a:ext uri="{FF2B5EF4-FFF2-40B4-BE49-F238E27FC236}">
                  <a16:creationId xmlns:a16="http://schemas.microsoft.com/office/drawing/2014/main" id="{981677CE-B8FA-4050-AAF3-5CD998B3C4D6}"/>
                </a:ext>
              </a:extLst>
            </p:cNvPr>
            <p:cNvGrpSpPr>
              <a:grpSpLocks/>
            </p:cNvGrpSpPr>
            <p:nvPr/>
          </p:nvGrpSpPr>
          <p:grpSpPr bwMode="auto">
            <a:xfrm>
              <a:off x="4560" y="2688"/>
              <a:ext cx="336" cy="144"/>
              <a:chOff x="1344" y="2304"/>
              <a:chExt cx="336" cy="144"/>
            </a:xfrm>
          </p:grpSpPr>
          <p:sp>
            <p:nvSpPr>
              <p:cNvPr id="106532" name="Line 34">
                <a:extLst>
                  <a:ext uri="{FF2B5EF4-FFF2-40B4-BE49-F238E27FC236}">
                    <a16:creationId xmlns:a16="http://schemas.microsoft.com/office/drawing/2014/main" id="{2B59B53E-FE44-4F99-8AC0-3DEFDD58D843}"/>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33" name="Oval 35">
                <a:extLst>
                  <a:ext uri="{FF2B5EF4-FFF2-40B4-BE49-F238E27FC236}">
                    <a16:creationId xmlns:a16="http://schemas.microsoft.com/office/drawing/2014/main" id="{A81E8AFA-1F4E-4CE4-AE3A-20D1EA413CBC}"/>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6523" name="Group 36">
              <a:extLst>
                <a:ext uri="{FF2B5EF4-FFF2-40B4-BE49-F238E27FC236}">
                  <a16:creationId xmlns:a16="http://schemas.microsoft.com/office/drawing/2014/main" id="{4E9D20F0-1D3D-47AC-8DE7-4B0F98D45F8E}"/>
                </a:ext>
              </a:extLst>
            </p:cNvPr>
            <p:cNvGrpSpPr>
              <a:grpSpLocks/>
            </p:cNvGrpSpPr>
            <p:nvPr/>
          </p:nvGrpSpPr>
          <p:grpSpPr bwMode="auto">
            <a:xfrm>
              <a:off x="4224" y="1872"/>
              <a:ext cx="375" cy="480"/>
              <a:chOff x="2304" y="3312"/>
              <a:chExt cx="375" cy="480"/>
            </a:xfrm>
          </p:grpSpPr>
          <p:sp>
            <p:nvSpPr>
              <p:cNvPr id="106530" name="Text Box 37">
                <a:extLst>
                  <a:ext uri="{FF2B5EF4-FFF2-40B4-BE49-F238E27FC236}">
                    <a16:creationId xmlns:a16="http://schemas.microsoft.com/office/drawing/2014/main" id="{08ABF9DC-9A77-4295-8BF4-167B9AED6FC0}"/>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A</a:t>
                </a:r>
              </a:p>
            </p:txBody>
          </p:sp>
          <p:sp>
            <p:nvSpPr>
              <p:cNvPr id="106531" name="Text Box 38">
                <a:extLst>
                  <a:ext uri="{FF2B5EF4-FFF2-40B4-BE49-F238E27FC236}">
                    <a16:creationId xmlns:a16="http://schemas.microsoft.com/office/drawing/2014/main" id="{5E521B00-01E9-4BD3-A68F-C447C0987643}"/>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6524" name="Group 39">
              <a:extLst>
                <a:ext uri="{FF2B5EF4-FFF2-40B4-BE49-F238E27FC236}">
                  <a16:creationId xmlns:a16="http://schemas.microsoft.com/office/drawing/2014/main" id="{0D45791C-8E8C-4E6A-AF95-E745A0C4EFB1}"/>
                </a:ext>
              </a:extLst>
            </p:cNvPr>
            <p:cNvGrpSpPr>
              <a:grpSpLocks/>
            </p:cNvGrpSpPr>
            <p:nvPr/>
          </p:nvGrpSpPr>
          <p:grpSpPr bwMode="auto">
            <a:xfrm>
              <a:off x="3840" y="1872"/>
              <a:ext cx="375" cy="480"/>
              <a:chOff x="2304" y="3312"/>
              <a:chExt cx="375" cy="480"/>
            </a:xfrm>
          </p:grpSpPr>
          <p:sp>
            <p:nvSpPr>
              <p:cNvPr id="106528" name="Text Box 40">
                <a:extLst>
                  <a:ext uri="{FF2B5EF4-FFF2-40B4-BE49-F238E27FC236}">
                    <a16:creationId xmlns:a16="http://schemas.microsoft.com/office/drawing/2014/main" id="{BB720B86-E0C9-4AD1-B444-6C2CE3D511A4}"/>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C</a:t>
                </a:r>
              </a:p>
            </p:txBody>
          </p:sp>
          <p:sp>
            <p:nvSpPr>
              <p:cNvPr id="106529" name="Text Box 41">
                <a:extLst>
                  <a:ext uri="{FF2B5EF4-FFF2-40B4-BE49-F238E27FC236}">
                    <a16:creationId xmlns:a16="http://schemas.microsoft.com/office/drawing/2014/main" id="{A4E4AA68-9A26-4D84-8A99-7A84E143E4BF}"/>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3</a:t>
                </a:r>
              </a:p>
            </p:txBody>
          </p:sp>
        </p:grpSp>
        <p:grpSp>
          <p:nvGrpSpPr>
            <p:cNvPr id="106525" name="Group 42">
              <a:extLst>
                <a:ext uri="{FF2B5EF4-FFF2-40B4-BE49-F238E27FC236}">
                  <a16:creationId xmlns:a16="http://schemas.microsoft.com/office/drawing/2014/main" id="{8676BFF7-4FEB-4E00-BEE5-3308A7652A5B}"/>
                </a:ext>
              </a:extLst>
            </p:cNvPr>
            <p:cNvGrpSpPr>
              <a:grpSpLocks/>
            </p:cNvGrpSpPr>
            <p:nvPr/>
          </p:nvGrpSpPr>
          <p:grpSpPr bwMode="auto">
            <a:xfrm>
              <a:off x="4608" y="1872"/>
              <a:ext cx="375" cy="480"/>
              <a:chOff x="2304" y="3312"/>
              <a:chExt cx="375" cy="480"/>
            </a:xfrm>
          </p:grpSpPr>
          <p:sp>
            <p:nvSpPr>
              <p:cNvPr id="106526" name="Text Box 43">
                <a:extLst>
                  <a:ext uri="{FF2B5EF4-FFF2-40B4-BE49-F238E27FC236}">
                    <a16:creationId xmlns:a16="http://schemas.microsoft.com/office/drawing/2014/main" id="{53289C6F-DAD4-4E44-B022-04365CBF40FD}"/>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R</a:t>
                </a:r>
              </a:p>
            </p:txBody>
          </p:sp>
          <p:sp>
            <p:nvSpPr>
              <p:cNvPr id="106527" name="Text Box 44">
                <a:extLst>
                  <a:ext uri="{FF2B5EF4-FFF2-40B4-BE49-F238E27FC236}">
                    <a16:creationId xmlns:a16="http://schemas.microsoft.com/office/drawing/2014/main" id="{32F8D2DB-4896-4CD2-8048-A4EE639A19B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grpSp>
        <p:nvGrpSpPr>
          <p:cNvPr id="106504" name="Group 45">
            <a:extLst>
              <a:ext uri="{FF2B5EF4-FFF2-40B4-BE49-F238E27FC236}">
                <a16:creationId xmlns:a16="http://schemas.microsoft.com/office/drawing/2014/main" id="{59C02C37-5D76-4ECC-9C07-1F4C537CC899}"/>
              </a:ext>
            </a:extLst>
          </p:cNvPr>
          <p:cNvGrpSpPr>
            <a:grpSpLocks/>
          </p:cNvGrpSpPr>
          <p:nvPr/>
        </p:nvGrpSpPr>
        <p:grpSpPr bwMode="auto">
          <a:xfrm>
            <a:off x="4070350" y="2971800"/>
            <a:ext cx="1828800" cy="762000"/>
            <a:chOff x="2592" y="1872"/>
            <a:chExt cx="1152" cy="480"/>
          </a:xfrm>
        </p:grpSpPr>
        <p:grpSp>
          <p:nvGrpSpPr>
            <p:cNvPr id="106513" name="Group 46">
              <a:extLst>
                <a:ext uri="{FF2B5EF4-FFF2-40B4-BE49-F238E27FC236}">
                  <a16:creationId xmlns:a16="http://schemas.microsoft.com/office/drawing/2014/main" id="{2884C443-4CF2-4850-9AAC-2707B632960E}"/>
                </a:ext>
              </a:extLst>
            </p:cNvPr>
            <p:cNvGrpSpPr>
              <a:grpSpLocks/>
            </p:cNvGrpSpPr>
            <p:nvPr/>
          </p:nvGrpSpPr>
          <p:grpSpPr bwMode="auto">
            <a:xfrm>
              <a:off x="2592" y="1872"/>
              <a:ext cx="375" cy="480"/>
              <a:chOff x="2304" y="3312"/>
              <a:chExt cx="375" cy="480"/>
            </a:xfrm>
          </p:grpSpPr>
          <p:sp>
            <p:nvSpPr>
              <p:cNvPr id="106520" name="Text Box 47">
                <a:extLst>
                  <a:ext uri="{FF2B5EF4-FFF2-40B4-BE49-F238E27FC236}">
                    <a16:creationId xmlns:a16="http://schemas.microsoft.com/office/drawing/2014/main" id="{F69689FD-BF78-4F44-9B08-7126A1DBA2D1}"/>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T</a:t>
                </a:r>
              </a:p>
            </p:txBody>
          </p:sp>
          <p:sp>
            <p:nvSpPr>
              <p:cNvPr id="106521" name="Text Box 48">
                <a:extLst>
                  <a:ext uri="{FF2B5EF4-FFF2-40B4-BE49-F238E27FC236}">
                    <a16:creationId xmlns:a16="http://schemas.microsoft.com/office/drawing/2014/main" id="{F30D949B-8089-49AD-ADCF-DFD69E003477}"/>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nvGrpSpPr>
            <p:cNvPr id="106514" name="Group 49">
              <a:extLst>
                <a:ext uri="{FF2B5EF4-FFF2-40B4-BE49-F238E27FC236}">
                  <a16:creationId xmlns:a16="http://schemas.microsoft.com/office/drawing/2014/main" id="{0A1C1AB3-C895-417C-A204-216CD581DBC7}"/>
                </a:ext>
              </a:extLst>
            </p:cNvPr>
            <p:cNvGrpSpPr>
              <a:grpSpLocks/>
            </p:cNvGrpSpPr>
            <p:nvPr/>
          </p:nvGrpSpPr>
          <p:grpSpPr bwMode="auto">
            <a:xfrm>
              <a:off x="2976" y="1872"/>
              <a:ext cx="375" cy="480"/>
              <a:chOff x="2304" y="3312"/>
              <a:chExt cx="375" cy="480"/>
            </a:xfrm>
          </p:grpSpPr>
          <p:sp>
            <p:nvSpPr>
              <p:cNvPr id="106518" name="Text Box 50">
                <a:extLst>
                  <a:ext uri="{FF2B5EF4-FFF2-40B4-BE49-F238E27FC236}">
                    <a16:creationId xmlns:a16="http://schemas.microsoft.com/office/drawing/2014/main" id="{49552E47-88C3-4A50-96B7-62482BB4DAE3}"/>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H</a:t>
                </a:r>
              </a:p>
            </p:txBody>
          </p:sp>
          <p:sp>
            <p:nvSpPr>
              <p:cNvPr id="106519" name="Text Box 51">
                <a:extLst>
                  <a:ext uri="{FF2B5EF4-FFF2-40B4-BE49-F238E27FC236}">
                    <a16:creationId xmlns:a16="http://schemas.microsoft.com/office/drawing/2014/main" id="{F359880F-2555-472A-8051-61D8F916F0E7}"/>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4</a:t>
                </a:r>
              </a:p>
            </p:txBody>
          </p:sp>
        </p:grpSp>
        <p:grpSp>
          <p:nvGrpSpPr>
            <p:cNvPr id="106515" name="Group 52">
              <a:extLst>
                <a:ext uri="{FF2B5EF4-FFF2-40B4-BE49-F238E27FC236}">
                  <a16:creationId xmlns:a16="http://schemas.microsoft.com/office/drawing/2014/main" id="{10F4E9AD-A7F0-4463-8B85-31A65913CF78}"/>
                </a:ext>
              </a:extLst>
            </p:cNvPr>
            <p:cNvGrpSpPr>
              <a:grpSpLocks/>
            </p:cNvGrpSpPr>
            <p:nvPr/>
          </p:nvGrpSpPr>
          <p:grpSpPr bwMode="auto">
            <a:xfrm>
              <a:off x="3369" y="1872"/>
              <a:ext cx="375" cy="480"/>
              <a:chOff x="2304" y="3312"/>
              <a:chExt cx="375" cy="480"/>
            </a:xfrm>
          </p:grpSpPr>
          <p:sp>
            <p:nvSpPr>
              <p:cNvPr id="106516" name="Text Box 53">
                <a:extLst>
                  <a:ext uri="{FF2B5EF4-FFF2-40B4-BE49-F238E27FC236}">
                    <a16:creationId xmlns:a16="http://schemas.microsoft.com/office/drawing/2014/main" id="{70ECD725-A76A-4514-BC2C-6DCFFE47B368}"/>
                  </a:ext>
                </a:extLst>
              </p:cNvPr>
              <p:cNvSpPr txBox="1">
                <a:spLocks noChangeArrowheads="1"/>
              </p:cNvSpPr>
              <p:nvPr/>
            </p:nvSpPr>
            <p:spPr bwMode="auto">
              <a:xfrm>
                <a:off x="2304" y="3312"/>
                <a:ext cx="336" cy="446"/>
              </a:xfrm>
              <a:prstGeom prst="rect">
                <a:avLst/>
              </a:prstGeom>
              <a:solidFill>
                <a:schemeClr val="bg1"/>
              </a:solidFill>
              <a:ln w="38100">
                <a:solidFill>
                  <a:schemeClr val="tx1"/>
                </a:solidFill>
                <a:miter lim="800000"/>
                <a:headEnd/>
                <a:tailEnd/>
              </a:ln>
            </p:spPr>
            <p:txBody>
              <a:bodyPr>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spcBef>
                    <a:spcPct val="50000"/>
                  </a:spcBef>
                </a:pPr>
                <a:r>
                  <a:rPr lang="en-US" altLang="zh-CN" sz="4000" b="1">
                    <a:solidFill>
                      <a:srgbClr val="0000FF"/>
                    </a:solidFill>
                    <a:latin typeface="Courier New" panose="02070309020205020404" pitchFamily="49" charset="0"/>
                    <a:ea typeface="宋体" panose="02010600030101010101" pitchFamily="2" charset="-122"/>
                  </a:rPr>
                  <a:t>E</a:t>
                </a:r>
              </a:p>
            </p:txBody>
          </p:sp>
          <p:sp>
            <p:nvSpPr>
              <p:cNvPr id="106517" name="Text Box 54">
                <a:extLst>
                  <a:ext uri="{FF2B5EF4-FFF2-40B4-BE49-F238E27FC236}">
                    <a16:creationId xmlns:a16="http://schemas.microsoft.com/office/drawing/2014/main" id="{C6AE7B44-C425-4799-A38A-FF8B3248AB98}"/>
                  </a:ext>
                </a:extLst>
              </p:cNvPr>
              <p:cNvSpPr txBox="1">
                <a:spLocks noChangeArrowheads="1"/>
              </p:cNvSpPr>
              <p:nvPr/>
            </p:nvSpPr>
            <p:spPr bwMode="auto">
              <a:xfrm>
                <a:off x="2496" y="3600"/>
                <a:ext cx="18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r>
                  <a:rPr lang="en-US" altLang="zh-CN" sz="1400" b="1">
                    <a:solidFill>
                      <a:srgbClr val="0000FF"/>
                    </a:solidFill>
                    <a:latin typeface="Courier New" panose="02070309020205020404" pitchFamily="49" charset="0"/>
                    <a:ea typeface="宋体" panose="02010600030101010101" pitchFamily="2" charset="-122"/>
                  </a:rPr>
                  <a:t>1</a:t>
                </a:r>
              </a:p>
            </p:txBody>
          </p:sp>
        </p:grpSp>
      </p:grpSp>
      <p:sp>
        <p:nvSpPr>
          <p:cNvPr id="203833" name="AutoShape 55">
            <a:extLst>
              <a:ext uri="{FF2B5EF4-FFF2-40B4-BE49-F238E27FC236}">
                <a16:creationId xmlns:a16="http://schemas.microsoft.com/office/drawing/2014/main" id="{EC3D715F-D2AB-4C77-8625-1B4BCEED731C}"/>
              </a:ext>
            </a:extLst>
          </p:cNvPr>
          <p:cNvSpPr>
            <a:spLocks noChangeArrowheads="1"/>
          </p:cNvSpPr>
          <p:nvPr/>
        </p:nvSpPr>
        <p:spPr bwMode="auto">
          <a:xfrm>
            <a:off x="2667000" y="4724400"/>
            <a:ext cx="1295400" cy="609600"/>
          </a:xfrm>
          <a:prstGeom prst="cloudCallout">
            <a:avLst>
              <a:gd name="adj1" fmla="val -72319"/>
              <a:gd name="adj2" fmla="val 27083"/>
            </a:avLst>
          </a:prstGeom>
          <a:noFill/>
          <a:ln w="9525">
            <a:solidFill>
              <a:srgbClr val="FF0000"/>
            </a:solidFill>
            <a:round/>
            <a:headEnd/>
            <a:tailEnd/>
          </a:ln>
        </p:spPr>
        <p:txBody>
          <a:bodyPr anchor="ctr"/>
          <a:lstStyle/>
          <a:p>
            <a:pPr algn="ctr" eaLnBrk="0" hangingPunct="0">
              <a:defRPr/>
            </a:pPr>
            <a:r>
              <a:rPr lang="en-US" dirty="0">
                <a:solidFill>
                  <a:srgbClr val="FF0000"/>
                </a:solidFill>
                <a:latin typeface="+mj-lt"/>
              </a:rPr>
              <a:t>whew</a:t>
            </a:r>
          </a:p>
        </p:txBody>
      </p:sp>
      <p:grpSp>
        <p:nvGrpSpPr>
          <p:cNvPr id="106506" name="Group 56">
            <a:extLst>
              <a:ext uri="{FF2B5EF4-FFF2-40B4-BE49-F238E27FC236}">
                <a16:creationId xmlns:a16="http://schemas.microsoft.com/office/drawing/2014/main" id="{2F9AB5FC-9CBE-4696-958D-4D1974629377}"/>
              </a:ext>
            </a:extLst>
          </p:cNvPr>
          <p:cNvGrpSpPr>
            <a:grpSpLocks/>
          </p:cNvGrpSpPr>
          <p:nvPr/>
        </p:nvGrpSpPr>
        <p:grpSpPr bwMode="auto">
          <a:xfrm>
            <a:off x="3705225" y="4267200"/>
            <a:ext cx="533400" cy="228600"/>
            <a:chOff x="1344" y="2304"/>
            <a:chExt cx="336" cy="144"/>
          </a:xfrm>
        </p:grpSpPr>
        <p:sp>
          <p:nvSpPr>
            <p:cNvPr id="106511" name="Line 57">
              <a:extLst>
                <a:ext uri="{FF2B5EF4-FFF2-40B4-BE49-F238E27FC236}">
                  <a16:creationId xmlns:a16="http://schemas.microsoft.com/office/drawing/2014/main" id="{F3F183AD-26CF-4CA1-A9D2-3424306A0038}"/>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2" name="Oval 58">
              <a:extLst>
                <a:ext uri="{FF2B5EF4-FFF2-40B4-BE49-F238E27FC236}">
                  <a16:creationId xmlns:a16="http://schemas.microsoft.com/office/drawing/2014/main" id="{5AA8B287-C885-4A42-B493-8EF4A935B713}"/>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grpSp>
        <p:nvGrpSpPr>
          <p:cNvPr id="106507" name="Group 59">
            <a:extLst>
              <a:ext uri="{FF2B5EF4-FFF2-40B4-BE49-F238E27FC236}">
                <a16:creationId xmlns:a16="http://schemas.microsoft.com/office/drawing/2014/main" id="{D1A3C06F-A8E5-439C-A062-BA3DD098097B}"/>
              </a:ext>
            </a:extLst>
          </p:cNvPr>
          <p:cNvGrpSpPr>
            <a:grpSpLocks/>
          </p:cNvGrpSpPr>
          <p:nvPr/>
        </p:nvGrpSpPr>
        <p:grpSpPr bwMode="auto">
          <a:xfrm>
            <a:off x="5730875" y="4267200"/>
            <a:ext cx="533400" cy="228600"/>
            <a:chOff x="1344" y="2304"/>
            <a:chExt cx="336" cy="144"/>
          </a:xfrm>
        </p:grpSpPr>
        <p:sp>
          <p:nvSpPr>
            <p:cNvPr id="106509" name="Line 60">
              <a:extLst>
                <a:ext uri="{FF2B5EF4-FFF2-40B4-BE49-F238E27FC236}">
                  <a16:creationId xmlns:a16="http://schemas.microsoft.com/office/drawing/2014/main" id="{86204CD7-E6F7-4E19-9C80-F51174B2491F}"/>
                </a:ext>
              </a:extLst>
            </p:cNvPr>
            <p:cNvSpPr>
              <a:spLocks noChangeShapeType="1"/>
            </p:cNvSpPr>
            <p:nvPr/>
          </p:nvSpPr>
          <p:spPr bwMode="auto">
            <a:xfrm>
              <a:off x="1344" y="2304"/>
              <a:ext cx="240" cy="144"/>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510" name="Oval 61">
              <a:extLst>
                <a:ext uri="{FF2B5EF4-FFF2-40B4-BE49-F238E27FC236}">
                  <a16:creationId xmlns:a16="http://schemas.microsoft.com/office/drawing/2014/main" id="{0C0FFA1E-6590-45E2-871E-F82CA13491EF}"/>
                </a:ext>
              </a:extLst>
            </p:cNvPr>
            <p:cNvSpPr>
              <a:spLocks noChangeArrowheads="1"/>
            </p:cNvSpPr>
            <p:nvPr/>
          </p:nvSpPr>
          <p:spPr bwMode="auto">
            <a:xfrm>
              <a:off x="1488" y="2400"/>
              <a:ext cx="192" cy="48"/>
            </a:xfrm>
            <a:prstGeom prst="ellipse">
              <a:avLst/>
            </a:prstGeom>
            <a:solidFill>
              <a:srgbClr val="FFFF00"/>
            </a:solidFill>
            <a:ln w="38100">
              <a:solidFill>
                <a:schemeClr val="tx1"/>
              </a:solidFill>
              <a:round/>
              <a:headEnd/>
              <a:tailEnd/>
            </a:ln>
          </p:spPr>
          <p:txBody>
            <a:bodyPr wrap="none" anchor="ctr"/>
            <a:lstStyle>
              <a:lvl1pPr eaLnBrk="0" hangingPunct="0">
                <a:defRPr>
                  <a:solidFill>
                    <a:schemeClr val="tx1"/>
                  </a:solidFill>
                  <a:latin typeface="Arial" panose="020B0604020202020204" pitchFamily="34" charset="0"/>
                </a:defRPr>
              </a:lvl1pPr>
              <a:lvl2pPr marL="742950" indent="-285750" eaLnBrk="0" hangingPunct="0">
                <a:defRPr>
                  <a:solidFill>
                    <a:schemeClr val="tx1"/>
                  </a:solidFill>
                  <a:latin typeface="Arial" panose="020B0604020202020204" pitchFamily="34" charset="0"/>
                </a:defRPr>
              </a:lvl2pPr>
              <a:lvl3pPr marL="1143000" indent="-228600" eaLnBrk="0" hangingPunct="0">
                <a:defRPr>
                  <a:solidFill>
                    <a:schemeClr val="tx1"/>
                  </a:solidFill>
                  <a:latin typeface="Arial" panose="020B0604020202020204" pitchFamily="34" charset="0"/>
                </a:defRPr>
              </a:lvl3pPr>
              <a:lvl4pPr marL="1600200" indent="-228600" eaLnBrk="0" hangingPunct="0">
                <a:defRPr>
                  <a:solidFill>
                    <a:schemeClr val="tx1"/>
                  </a:solidFill>
                  <a:latin typeface="Arial" panose="020B0604020202020204" pitchFamily="34" charset="0"/>
                </a:defRPr>
              </a:lvl4pPr>
              <a:lvl5pPr marL="2057400" indent="-228600" eaLnBrk="0" hangingPunct="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a:endParaRPr lang="zh-CN" altLang="zh-CN" sz="4400" b="1">
                <a:solidFill>
                  <a:srgbClr val="0000FF"/>
                </a:solidFill>
                <a:latin typeface="Comic Sans MS" panose="030F0702030302020204" pitchFamily="66" charset="0"/>
              </a:endParaRPr>
            </a:p>
          </p:txBody>
        </p:sp>
      </p:grpSp>
      <p:sp>
        <p:nvSpPr>
          <p:cNvPr id="64" name="Footer Placeholder 1">
            <a:extLst>
              <a:ext uri="{FF2B5EF4-FFF2-40B4-BE49-F238E27FC236}">
                <a16:creationId xmlns:a16="http://schemas.microsoft.com/office/drawing/2014/main" id="{CF70F5DD-044A-4848-8FD3-50534FB51241}"/>
              </a:ext>
            </a:extLst>
          </p:cNvPr>
          <p:cNvSpPr>
            <a:spLocks noGrp="1"/>
          </p:cNvSpPr>
          <p:nvPr>
            <p:ph type="ftr" sz="quarter" idx="10"/>
          </p:nvPr>
        </p:nvSpPr>
        <p:spPr/>
        <p:txBody>
          <a:bodyPr/>
          <a:lstStyle/>
          <a:p>
            <a:pPr>
              <a:defRPr/>
            </a:pPr>
            <a:r>
              <a:rPr lang="en-US">
                <a:latin typeface="+mj-lt"/>
              </a:rPr>
              <a:t>Art of Multiprocessor Programming</a:t>
            </a:r>
          </a:p>
        </p:txBody>
      </p:sp>
    </p:spTree>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HIDDENFONTSHAPE" val="true"/>
</p:tagLst>
</file>

<file path=ppt/tags/tag2.xml><?xml version="1.0" encoding="utf-8"?>
<p:tagLst xmlns:a="http://schemas.openxmlformats.org/drawingml/2006/main" xmlns:r="http://schemas.openxmlformats.org/officeDocument/2006/relationships" xmlns:p="http://schemas.openxmlformats.org/presentationml/2006/main">
  <p:tag name="HIDDENFONTSHAPE" val="true"/>
</p:tagLst>
</file>

<file path=ppt/tags/tag3.xml><?xml version="1.0" encoding="utf-8"?>
<p:tagLst xmlns:a="http://schemas.openxmlformats.org/drawingml/2006/main" xmlns:r="http://schemas.openxmlformats.org/officeDocument/2006/relationships" xmlns:p="http://schemas.openxmlformats.org/presentationml/2006/main">
  <p:tag name="HIDDENFONTSHAPE" val="true"/>
</p:tagLst>
</file>

<file path=ppt/tags/tag4.xml><?xml version="1.0" encoding="utf-8"?>
<p:tagLst xmlns:a="http://schemas.openxmlformats.org/drawingml/2006/main" xmlns:r="http://schemas.openxmlformats.org/officeDocument/2006/relationships" xmlns:p="http://schemas.openxmlformats.org/presentationml/2006/main">
  <p:tag name="HIDDENFONTSHAPE" val="true"/>
</p:tagLst>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2221</TotalTime>
  <Words>5022</Words>
  <Application>Microsoft Office PowerPoint</Application>
  <PresentationFormat>全屏显示(4:3)</PresentationFormat>
  <Paragraphs>1438</Paragraphs>
  <Slides>123</Slides>
  <Notes>123</Notes>
  <HiddenSlides>0</HiddenSlides>
  <MMClips>0</MMClips>
  <ScaleCrop>false</ScaleCrop>
  <HeadingPairs>
    <vt:vector size="8" baseType="variant">
      <vt:variant>
        <vt:lpstr>已用的字体</vt:lpstr>
      </vt:variant>
      <vt:variant>
        <vt:i4>13</vt:i4>
      </vt:variant>
      <vt:variant>
        <vt:lpstr>主题</vt:lpstr>
      </vt:variant>
      <vt:variant>
        <vt:i4>1</vt:i4>
      </vt:variant>
      <vt:variant>
        <vt:lpstr>嵌入 OLE 服务器</vt:lpstr>
      </vt:variant>
      <vt:variant>
        <vt:i4>2</vt:i4>
      </vt:variant>
      <vt:variant>
        <vt:lpstr>幻灯片标题</vt:lpstr>
      </vt:variant>
      <vt:variant>
        <vt:i4>123</vt:i4>
      </vt:variant>
    </vt:vector>
  </HeadingPairs>
  <TitlesOfParts>
    <vt:vector size="139" baseType="lpstr">
      <vt:lpstr>CMR10</vt:lpstr>
      <vt:lpstr>Marlett</vt:lpstr>
      <vt:lpstr>黑体</vt:lpstr>
      <vt:lpstr>Arial</vt:lpstr>
      <vt:lpstr>Tahoma</vt:lpstr>
      <vt:lpstr>Lucida Sans</vt:lpstr>
      <vt:lpstr>Courier New</vt:lpstr>
      <vt:lpstr>CMMI10</vt:lpstr>
      <vt:lpstr>CMSY10ORIG</vt:lpstr>
      <vt:lpstr>宋体</vt:lpstr>
      <vt:lpstr>CMMI7</vt:lpstr>
      <vt:lpstr>Times New Roman</vt:lpstr>
      <vt:lpstr>Comic Sans MS</vt:lpstr>
      <vt:lpstr>Default Design</vt:lpstr>
      <vt:lpstr>Equation</vt:lpstr>
      <vt:lpstr>Microsoft Excel Chart</vt:lpstr>
      <vt:lpstr>并发算法与理论 Concurrency: Algorithms and Theories</vt:lpstr>
      <vt:lpstr>PowerPoint 演示文稿</vt:lpstr>
      <vt:lpstr>Course Requirements</vt:lpstr>
      <vt:lpstr>Introduction</vt:lpstr>
      <vt:lpstr>Moore’s Law</vt:lpstr>
      <vt:lpstr>Nearly Extinct: the Uniprocesor</vt:lpstr>
      <vt:lpstr>Endangered:  The Shared Memory Multiprocessor (SMP)</vt:lpstr>
      <vt:lpstr>The New Boss:  The Multicore Processor (CMP) </vt:lpstr>
      <vt:lpstr>The New Boss:  The Multicore Processor (CMP) </vt:lpstr>
      <vt:lpstr>Traditional Scaling Process</vt:lpstr>
      <vt:lpstr>Ideal Scaling Process</vt:lpstr>
      <vt:lpstr>Actual Scaling Process</vt:lpstr>
      <vt:lpstr>Course Overview</vt:lpstr>
      <vt:lpstr>Sequential Computation</vt:lpstr>
      <vt:lpstr>Concurrent Computation</vt:lpstr>
      <vt:lpstr>Asynchrony</vt:lpstr>
      <vt:lpstr>Model Summary</vt:lpstr>
      <vt:lpstr>Road Map</vt:lpstr>
      <vt:lpstr>Concurrency Jargon</vt:lpstr>
      <vt:lpstr>Parallel Primality Testing</vt:lpstr>
      <vt:lpstr>Load Balancing</vt:lpstr>
      <vt:lpstr>Procedure for Thread i</vt:lpstr>
      <vt:lpstr>Issues</vt:lpstr>
      <vt:lpstr>Issues</vt:lpstr>
      <vt:lpstr>Shared Counter</vt:lpstr>
      <vt:lpstr>Procedure for Thread i</vt:lpstr>
      <vt:lpstr>Procedure for Thread i</vt:lpstr>
      <vt:lpstr>Where Things Reside</vt:lpstr>
      <vt:lpstr>Procedure for Thread i</vt:lpstr>
      <vt:lpstr>Procedure for Thread i</vt:lpstr>
      <vt:lpstr>Counter Implementation</vt:lpstr>
      <vt:lpstr>Counter Implementation</vt:lpstr>
      <vt:lpstr>What It Means</vt:lpstr>
      <vt:lpstr>What It Means</vt:lpstr>
      <vt:lpstr>Not so good…</vt:lpstr>
      <vt:lpstr>Is this problem inherent?</vt:lpstr>
      <vt:lpstr>Challenge</vt:lpstr>
      <vt:lpstr>Challenge</vt:lpstr>
      <vt:lpstr>Hardware Solution</vt:lpstr>
      <vt:lpstr>An Aside: Java™</vt:lpstr>
      <vt:lpstr>An Aside: Java™</vt:lpstr>
      <vt:lpstr>An Aside: Java™</vt:lpstr>
      <vt:lpstr>Mutual Exclusion, or “Alice &amp; Bob share a pond”</vt:lpstr>
      <vt:lpstr>Alice has a pet</vt:lpstr>
      <vt:lpstr>Bob has a pet</vt:lpstr>
      <vt:lpstr>The Problem</vt:lpstr>
      <vt:lpstr>Formalizing the Problem</vt:lpstr>
      <vt:lpstr>Formalizing our Problem</vt:lpstr>
      <vt:lpstr>Simple Protocol</vt:lpstr>
      <vt:lpstr>Interpretation</vt:lpstr>
      <vt:lpstr>Cell Phone Protocol</vt:lpstr>
      <vt:lpstr>Interpretation</vt:lpstr>
      <vt:lpstr>Can Protocol</vt:lpstr>
      <vt:lpstr>Bob conveys a bit</vt:lpstr>
      <vt:lpstr>Bob conveys a bit</vt:lpstr>
      <vt:lpstr>Can Protocol</vt:lpstr>
      <vt:lpstr>Interpretation</vt:lpstr>
      <vt:lpstr>Flag Protocol</vt:lpstr>
      <vt:lpstr>Alice’s Protocol (sort of)</vt:lpstr>
      <vt:lpstr>Bob’s Protocol (sort of)</vt:lpstr>
      <vt:lpstr>Alice’s Protocol</vt:lpstr>
      <vt:lpstr>Bob’s Protocol</vt:lpstr>
      <vt:lpstr>Deadlock</vt:lpstr>
      <vt:lpstr>Bob’s Protocol (2nd try)</vt:lpstr>
      <vt:lpstr>Bob’s Protocol</vt:lpstr>
      <vt:lpstr>The Flag Principle</vt:lpstr>
      <vt:lpstr>Proof of Mutual Exclusion</vt:lpstr>
      <vt:lpstr>Proof</vt:lpstr>
      <vt:lpstr>Proof of No Deadlock</vt:lpstr>
      <vt:lpstr>Proof of No Deadlock</vt:lpstr>
      <vt:lpstr>Proof of No Deadlock</vt:lpstr>
      <vt:lpstr>Remarks</vt:lpstr>
      <vt:lpstr>Moral of Story</vt:lpstr>
      <vt:lpstr>The Arbiter Problem (an aside)</vt:lpstr>
      <vt:lpstr>The Fable Continues</vt:lpstr>
      <vt:lpstr>The Fable Continues</vt:lpstr>
      <vt:lpstr>The Fable Continues</vt:lpstr>
      <vt:lpstr>Bob Puts Food in the Pond</vt:lpstr>
      <vt:lpstr>Alice releases her pets to Feed</vt:lpstr>
      <vt:lpstr>Producer/Consumer</vt:lpstr>
      <vt:lpstr>Producer/Consumer</vt:lpstr>
      <vt:lpstr>Surprise Solution</vt:lpstr>
      <vt:lpstr>Bob puts food in Pond</vt:lpstr>
      <vt:lpstr>Bob knocks over Can</vt:lpstr>
      <vt:lpstr>Alice Releases Pets</vt:lpstr>
      <vt:lpstr>Alice Resets Can when Pets are Fed</vt:lpstr>
      <vt:lpstr>Pseudocode</vt:lpstr>
      <vt:lpstr>Pseudocode</vt:lpstr>
      <vt:lpstr>Correctness</vt:lpstr>
      <vt:lpstr>Correctness</vt:lpstr>
      <vt:lpstr>Correctness</vt:lpstr>
      <vt:lpstr>Could Also Solve Using Flags</vt:lpstr>
      <vt:lpstr>Waiting</vt:lpstr>
      <vt:lpstr>The Fable drags on …</vt:lpstr>
      <vt:lpstr>The Fable drags on …</vt:lpstr>
      <vt:lpstr>The Fable drags on …</vt:lpstr>
      <vt:lpstr>Billboards are Large</vt:lpstr>
      <vt:lpstr>Write One Letter at a Time …</vt:lpstr>
      <vt:lpstr>To post a message</vt:lpstr>
      <vt:lpstr>Let’s send another message</vt:lpstr>
      <vt:lpstr>Uh-Oh</vt:lpstr>
      <vt:lpstr>Readers/Writers</vt:lpstr>
      <vt:lpstr>Readers/Writers (continued)</vt:lpstr>
      <vt:lpstr>Why do we care?</vt:lpstr>
      <vt:lpstr>Amdahl’s Law</vt:lpstr>
      <vt:lpstr>Amdahl’s Law</vt:lpstr>
      <vt:lpstr>Amdahl’s Law</vt:lpstr>
      <vt:lpstr>Amdahl’s Law</vt:lpstr>
      <vt:lpstr>Amdahl’s Law</vt:lpstr>
      <vt:lpstr>Example</vt:lpstr>
      <vt:lpstr>Example</vt:lpstr>
      <vt:lpstr>Example</vt:lpstr>
      <vt:lpstr>Example</vt:lpstr>
      <vt:lpstr>Example</vt:lpstr>
      <vt:lpstr>Example</vt:lpstr>
      <vt:lpstr>Example</vt:lpstr>
      <vt:lpstr>Example</vt:lpstr>
      <vt:lpstr>Back to Real-World Multicore Scaling</vt:lpstr>
      <vt:lpstr>Shared Data Structures</vt:lpstr>
      <vt:lpstr>Shared Data Structures</vt:lpstr>
      <vt:lpstr>Shared Data Structures</vt:lpstr>
      <vt:lpstr>Diminishing Returns</vt:lpstr>
      <vt:lpstr>PowerPoint 演示文稿</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mph</dc:creator>
  <cp:lastModifiedBy>Hongjin</cp:lastModifiedBy>
  <cp:revision>125</cp:revision>
  <dcterms:created xsi:type="dcterms:W3CDTF">2009-09-10T01:06:49Z</dcterms:created>
  <dcterms:modified xsi:type="dcterms:W3CDTF">2023-09-05T12:54:27Z</dcterms:modified>
</cp:coreProperties>
</file>