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2" r:id="rId5"/>
    <p:sldId id="258" r:id="rId6"/>
    <p:sldId id="266" r:id="rId7"/>
    <p:sldId id="259" r:id="rId8"/>
    <p:sldId id="263" r:id="rId9"/>
    <p:sldId id="264" r:id="rId10"/>
    <p:sldId id="26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>
        <p:scale>
          <a:sx n="96" d="100"/>
          <a:sy n="96" d="100"/>
        </p:scale>
        <p:origin x="1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3F419-9120-1903-0B0D-A2AB18C8E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70298D-D598-2FBC-BC26-954054A85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53E5F-B9CE-366A-88F8-15DA1423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8AD4-4AE8-2247-9B2F-5D2ED0BB12DA}" type="datetimeFigureOut">
              <a:rPr kumimoji="1" lang="zh-CN" altLang="en-US" smtClean="0"/>
              <a:t>2023/12/21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28F19-9DCE-1B1D-0230-8EF6DBA9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29EFD-3064-DA02-0794-DB08624D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84B-94E8-8A4B-AFC6-75590E017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51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0BFD6-8084-39BB-5EA7-D1C501F9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284416-F078-02C3-1F6E-98A536999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6498A-9F50-5081-6FE6-B6CB268B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8AD4-4AE8-2247-9B2F-5D2ED0BB12DA}" type="datetimeFigureOut">
              <a:rPr kumimoji="1" lang="zh-CN" altLang="en-US" smtClean="0"/>
              <a:t>2023/12/21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F8D4B-FFAF-5B68-0D5C-87945DE0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81E6E-BDC9-ABA5-B60D-5726A21F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84B-94E8-8A4B-AFC6-75590E017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10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766A79-3F5B-3274-F2D3-02CD557DF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465EA-3EB0-6FD8-5243-DD144E5FB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B7385-9571-8B8D-09EE-D7D416C8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8AD4-4AE8-2247-9B2F-5D2ED0BB12DA}" type="datetimeFigureOut">
              <a:rPr kumimoji="1" lang="zh-CN" altLang="en-US" smtClean="0"/>
              <a:t>2023/12/21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2E1B7-1149-8CE4-E812-4F8D3D8E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F545B-29E5-E5B1-7AA9-D382900A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84B-94E8-8A4B-AFC6-75590E017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F5DA7-87AE-F2D3-E8D5-03132917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27D22-4A10-5255-78B3-5D733703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14E80-BF00-98D2-4DF3-675B6DAC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8AD4-4AE8-2247-9B2F-5D2ED0BB12DA}" type="datetimeFigureOut">
              <a:rPr kumimoji="1" lang="zh-CN" altLang="en-US" smtClean="0"/>
              <a:t>2023/12/21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26A94-E991-D4C1-A044-4214ED3A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C0285-8016-3422-6666-CF92F684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84B-94E8-8A4B-AFC6-75590E017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1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046E0-1B1A-9602-B14E-12A0FF4A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9824E-90B9-B97C-2DBD-E4F6978D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D8A93-3531-0B9C-4245-996C2EF6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8AD4-4AE8-2247-9B2F-5D2ED0BB12DA}" type="datetimeFigureOut">
              <a:rPr kumimoji="1" lang="zh-CN" altLang="en-US" smtClean="0"/>
              <a:t>2023/12/21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215BB-738F-3D4A-048D-6ACA9DA0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63343-5804-0756-24F5-6C69728E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84B-94E8-8A4B-AFC6-75590E017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03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977FA-10A0-27EF-D353-D53170D6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F8336-5809-18A2-8580-7724DB588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F8F706-A838-E2A6-1B41-00586CE5F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CF838-6C77-84BE-00AF-3CAAB3A2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8AD4-4AE8-2247-9B2F-5D2ED0BB12DA}" type="datetimeFigureOut">
              <a:rPr kumimoji="1" lang="zh-CN" altLang="en-US" smtClean="0"/>
              <a:t>2023/12/21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862AF-8AB6-B08C-9053-7450D1D9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8AE37-83C7-AA03-363D-54FA2C45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84B-94E8-8A4B-AFC6-75590E017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62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0500C-9E2B-8288-752D-91DF42DC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DCC9E-BCA4-9FF7-CB1D-54DA4DFBE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6147EC-7546-E4DA-6636-5B98C316B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FFA11F-8DD8-FAD1-F151-DCE351BB2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C27818-7110-FEDF-42BD-83333445F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92BDEF-2210-20CA-8EF7-E582372C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8AD4-4AE8-2247-9B2F-5D2ED0BB12DA}" type="datetimeFigureOut">
              <a:rPr kumimoji="1" lang="zh-CN" altLang="en-US" smtClean="0"/>
              <a:t>2023/12/21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65601C-8420-5F89-AD8E-7139BC94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351B10-469C-4B0E-A004-A1586ED2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84B-94E8-8A4B-AFC6-75590E017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23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C76A8-3BCD-46DE-ACD4-FFE6B1FB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3E69F8-61E0-DADC-E2E7-741F12B9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8AD4-4AE8-2247-9B2F-5D2ED0BB12DA}" type="datetimeFigureOut">
              <a:rPr kumimoji="1" lang="zh-CN" altLang="en-US" smtClean="0"/>
              <a:t>2023/12/21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56DA42-208F-1302-FD3B-ACF9A50F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CBFA3E-1BE2-17EF-2552-88DC4A25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84B-94E8-8A4B-AFC6-75590E017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25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F8162B-5B88-DA54-9D82-A2A79C41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8AD4-4AE8-2247-9B2F-5D2ED0BB12DA}" type="datetimeFigureOut">
              <a:rPr kumimoji="1" lang="zh-CN" altLang="en-US" smtClean="0"/>
              <a:t>2023/12/21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725773-AA47-4483-3A5F-631AECCA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12A5E2-124D-C4A8-B258-6E60B962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84B-94E8-8A4B-AFC6-75590E017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91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8142-E0DF-ACDA-381C-C56E7BED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6C3FF-05D1-23F2-118B-6C5AF3F6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1C6A4-A4E2-98B0-FFBD-3D7E29D04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78B56-7431-2ABA-7C9C-97743785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8AD4-4AE8-2247-9B2F-5D2ED0BB12DA}" type="datetimeFigureOut">
              <a:rPr kumimoji="1" lang="zh-CN" altLang="en-US" smtClean="0"/>
              <a:t>2023/12/21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81E7C-4730-5AB3-34E5-98B08874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0E509-07E6-5E92-8E74-81B31EE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84B-94E8-8A4B-AFC6-75590E017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58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FA82C-73B6-BDA7-3317-7AC3B16B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AF4816-D0F0-3092-F996-1196BD95A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E1D11-9A55-2DD2-973B-FE926B9DE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2F329-E195-6729-9A1F-B6C27AA4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8AD4-4AE8-2247-9B2F-5D2ED0BB12DA}" type="datetimeFigureOut">
              <a:rPr kumimoji="1" lang="zh-CN" altLang="en-US" smtClean="0"/>
              <a:t>2023/12/21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381DD-2C4F-21A6-7138-B5B4DBDF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869D6-B0F1-0151-C4B5-280F4D86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A84B-94E8-8A4B-AFC6-75590E017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94402-6A2B-B38D-735A-213D42BB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6B245-A180-D893-A403-D74120660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D1F3F-5C37-0E37-BA3A-AD8060C74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8AD4-4AE8-2247-9B2F-5D2ED0BB12DA}" type="datetimeFigureOut">
              <a:rPr kumimoji="1" lang="zh-CN" altLang="en-US" smtClean="0"/>
              <a:t>2023/12/21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9904C-AA94-37E1-A6F4-F924F4EF0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EFACD-27FD-0FBF-CF80-91822CA4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3A84B-94E8-8A4B-AFC6-75590E017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63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11F71-E323-B85A-D93D-A00D696D5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Decorators in Python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99632C-7626-4FE8-0880-866D33B9F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231220003 </a:t>
            </a:r>
            <a:r>
              <a:rPr kumimoji="1" lang="zh-CN" altLang="en-US" dirty="0"/>
              <a:t>徐梓鸣</a:t>
            </a:r>
          </a:p>
        </p:txBody>
      </p:sp>
    </p:spTree>
    <p:extLst>
      <p:ext uri="{BB962C8B-B14F-4D97-AF65-F5344CB8AC3E}">
        <p14:creationId xmlns:p14="http://schemas.microsoft.com/office/powerpoint/2010/main" val="376206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FD656-17A8-B6FC-0DEF-8EC55C51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38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Flask </a:t>
            </a:r>
            <a:endParaRPr kumimoji="1"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505F90-76ED-89BD-01C0-AD9D4C6DE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25786"/>
            <a:ext cx="10065576" cy="589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from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flask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import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*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49" charset="0"/>
              <a:ea typeface="Roboto Mono" pitchFamily="49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app = Flask(__name__)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49" charset="0"/>
              <a:ea typeface="Roboto Mono" pitchFamily="49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@app.route(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'/’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49" charset="0"/>
              <a:ea typeface="Roboto Mono" pitchFamily="49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index():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49" charset="0"/>
              <a:ea typeface="Roboto Mono" pitchFamily="49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'Welcome to my Flask application!’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88E3C"/>
              </a:solidFill>
              <a:effectLst/>
              <a:latin typeface="Roboto Mono" pitchFamily="49" charset="0"/>
              <a:ea typeface="Roboto Mono" pitchFamily="49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@app.route(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'/submit'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, methods=[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'GET'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'POST’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])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49" charset="0"/>
              <a:ea typeface="Roboto Mono" pitchFamily="49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def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submit():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49" charset="0"/>
              <a:ea typeface="Roboto Mono" pitchFamily="49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if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request.method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'POST’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: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49" charset="0"/>
              <a:ea typeface="Roboto Mono" pitchFamily="49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       username = request.form[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'username’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]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49" charset="0"/>
              <a:ea typeface="Roboto Mono" pitchFamily="49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f'Thank you,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{username}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!’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88E3C"/>
              </a:solidFill>
              <a:effectLst/>
              <a:latin typeface="Roboto Mono" pitchFamily="49" charset="0"/>
              <a:ea typeface="Roboto Mono" pitchFamily="49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render_template(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'form.html’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49" charset="0"/>
              <a:ea typeface="Roboto Mono" pitchFamily="49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if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 __name__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'__main__'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:  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49" charset="0"/>
              <a:ea typeface="Roboto Mono" pitchFamily="49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7474F"/>
                </a:solidFill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app.run(debug=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True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49" charset="0"/>
                <a:ea typeface="Roboto Mono" pitchFamily="49" charset="0"/>
                <a:cs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0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92C67-C984-F643-606D-0940E50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B5238-4B3A-25A3-681A-EFBE5628D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4400" dirty="0"/>
              <a:t>		</a:t>
            </a:r>
            <a:r>
              <a:rPr kumimoji="1" lang="en-US" altLang="zh-CN" sz="4400"/>
              <a:t>	 Thanks </a:t>
            </a:r>
            <a:r>
              <a:rPr kumimoji="1" lang="en-US" altLang="zh-CN" sz="4400" dirty="0"/>
              <a:t>for watching!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2127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2701B-FD02-20AF-186C-875FDB60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1D62-1000-9FC8-9905-E3EA8BB6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Necessary to add certain behaviors like logging, timing or authorization</a:t>
            </a:r>
          </a:p>
          <a:p>
            <a:r>
              <a:rPr kumimoji="1" lang="en-US" altLang="zh-CN" dirty="0"/>
              <a:t>Directly adding these behaviors is dumb.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A6ABA5-DD68-D8A9-A340-63C145C8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56" y="3251200"/>
            <a:ext cx="5232400" cy="3060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042E10-7E09-6E27-5363-6CE7757C734B}"/>
              </a:ext>
            </a:extLst>
          </p:cNvPr>
          <p:cNvSpPr txBox="1"/>
          <p:nvPr/>
        </p:nvSpPr>
        <p:spPr>
          <a:xfrm>
            <a:off x="1509485" y="6308209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An example of adding behaviors directly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A52299-D5FA-C276-547A-9D7E86D3F326}"/>
              </a:ext>
            </a:extLst>
          </p:cNvPr>
          <p:cNvSpPr txBox="1"/>
          <p:nvPr/>
        </p:nvSpPr>
        <p:spPr>
          <a:xfrm>
            <a:off x="6740712" y="3259667"/>
            <a:ext cx="4613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sz="2400" dirty="0"/>
              <a:t>Add code complexity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sz="2400" dirty="0"/>
              <a:t>Bad for further adaptation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sz="2400" dirty="0"/>
              <a:t>Repetitive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Work!</a:t>
            </a:r>
            <a:endParaRPr kumimoji="1"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5FDF80-A0BD-AEF1-EAEF-79874E22B0DD}"/>
              </a:ext>
            </a:extLst>
          </p:cNvPr>
          <p:cNvSpPr txBox="1"/>
          <p:nvPr/>
        </p:nvSpPr>
        <p:spPr>
          <a:xfrm>
            <a:off x="7100047" y="4949147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How to add behaviors?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237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2701B-FD02-20AF-186C-875FDB60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1D62-1000-9FC8-9905-E3EA8BB6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Decorator pattern is wise.</a:t>
            </a:r>
          </a:p>
        </p:txBody>
      </p:sp>
      <p:pic>
        <p:nvPicPr>
          <p:cNvPr id="8" name="图片 7" descr="图示, 文本&#10;&#10;描述已自动生成">
            <a:extLst>
              <a:ext uri="{FF2B5EF4-FFF2-40B4-BE49-F238E27FC236}">
                <a16:creationId xmlns:a16="http://schemas.microsoft.com/office/drawing/2014/main" id="{E2B179A1-4857-B59E-03AD-376B8584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731995"/>
            <a:ext cx="5499100" cy="177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DB021B7-9464-C600-F471-36F964EA29A8}"/>
              </a:ext>
            </a:extLst>
          </p:cNvPr>
          <p:cNvSpPr txBox="1"/>
          <p:nvPr/>
        </p:nvSpPr>
        <p:spPr>
          <a:xfrm>
            <a:off x="2165678" y="4604124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How decorator works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31257-BF53-226F-90E2-7442FB516AAD}"/>
              </a:ext>
            </a:extLst>
          </p:cNvPr>
          <p:cNvSpPr txBox="1"/>
          <p:nvPr/>
        </p:nvSpPr>
        <p:spPr>
          <a:xfrm>
            <a:off x="6205694" y="1825625"/>
            <a:ext cx="5499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en" altLang="zh-CN" sz="2800" dirty="0"/>
              <a:t>creates a new function: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" altLang="zh-CN" sz="2800" dirty="0"/>
              <a:t>execute the behaviors that decorate the original function 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" altLang="zh-CN" sz="2800" dirty="0"/>
              <a:t>execute the original function.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7C91B2-2FF8-020D-5EDF-66045C004CFA}"/>
              </a:ext>
            </a:extLst>
          </p:cNvPr>
          <p:cNvSpPr txBox="1"/>
          <p:nvPr/>
        </p:nvSpPr>
        <p:spPr>
          <a:xfrm>
            <a:off x="1048870" y="5158813"/>
            <a:ext cx="72883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Why wise?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" altLang="zh-CN" sz="2800" dirty="0"/>
              <a:t>Adaptable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" altLang="zh-CN" sz="2800" dirty="0"/>
              <a:t>Won’t change original function’s behavior.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33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930BB-B02A-0B25-491B-9C786BCC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Applications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FB093-9793-CC6C-4927-2CF416C6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Logging and Timing</a:t>
            </a:r>
          </a:p>
          <a:p>
            <a:r>
              <a:rPr kumimoji="1" lang="en-US" altLang="zh-CN" sz="3600" dirty="0"/>
              <a:t>Authorization</a:t>
            </a:r>
          </a:p>
          <a:p>
            <a:r>
              <a:rPr kumimoji="1" lang="en-US" altLang="zh-CN" sz="3600" dirty="0"/>
              <a:t>Flask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4372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F17C9-FD03-31F7-E9FA-C8CE1BCD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 and Timing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98280-6C14-F3D4-6432-683B7F45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Provide history for debugging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/>
              <a:t>Provide real-time information</a:t>
            </a:r>
          </a:p>
          <a:p>
            <a:pPr>
              <a:lnSpc>
                <a:spcPct val="120000"/>
              </a:lnSpc>
            </a:pP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B4E843-6DEF-5585-4F3F-30CD6580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68" y="3220197"/>
            <a:ext cx="7099300" cy="2730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C3E4C0B-5D11-AE71-7FB7-7218B1C30FBB}"/>
              </a:ext>
            </a:extLst>
          </p:cNvPr>
          <p:cNvSpPr txBox="1"/>
          <p:nvPr/>
        </p:nvSpPr>
        <p:spPr>
          <a:xfrm>
            <a:off x="6785264" y="2873788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Why decorator?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194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F17C9-FD03-31F7-E9FA-C8CE1BCD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 and Timing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98280-6C14-F3D4-6432-683B7F45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81C7E5-BD42-29A6-01B3-896E4C8C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7" y="1825625"/>
            <a:ext cx="7772400" cy="25298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BB547E-3E5A-097F-513F-BF6D1CD3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95" y="4355520"/>
            <a:ext cx="7772400" cy="6936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2AC7A7-69B6-14F1-996A-5D3A413931D1}"/>
              </a:ext>
            </a:extLst>
          </p:cNvPr>
          <p:cNvSpPr txBox="1"/>
          <p:nvPr/>
        </p:nvSpPr>
        <p:spPr>
          <a:xfrm>
            <a:off x="3529584" y="2148840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Keep the original function’s attributes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7392CC3-294E-9D94-C0B4-6B4BB523EE6F}"/>
              </a:ext>
            </a:extLst>
          </p:cNvPr>
          <p:cNvCxnSpPr>
            <a:stCxn id="6" idx="1"/>
          </p:cNvCxnSpPr>
          <p:nvPr/>
        </p:nvCxnSpPr>
        <p:spPr>
          <a:xfrm flipH="1">
            <a:off x="3337560" y="2333506"/>
            <a:ext cx="19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099042F-6410-2E86-89EB-10ED6D991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454" y="3837062"/>
            <a:ext cx="4457700" cy="939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5827EB-6A48-8C92-A798-963D65788B80}"/>
              </a:ext>
            </a:extLst>
          </p:cNvPr>
          <p:cNvSpPr txBox="1"/>
          <p:nvPr/>
        </p:nvSpPr>
        <p:spPr>
          <a:xfrm>
            <a:off x="2920618" y="378347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Result: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52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6607A-6515-3124-9AC0-2DDF1AED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Authorization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74B44-B7CE-EB12-44CC-03BD8F53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Different users have different 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resources, e.g. read, write</a:t>
            </a:r>
          </a:p>
          <a:p>
            <a:r>
              <a:rPr kumimoji="1" lang="en-US" altLang="zh-CN" dirty="0"/>
              <a:t>When visiting resources, the program need to check the user’s authorization.</a:t>
            </a:r>
          </a:p>
          <a:p>
            <a:r>
              <a:rPr kumimoji="1" lang="en-US" altLang="zh-CN" dirty="0"/>
              <a:t>Every function’s behavior to the resource is different.</a:t>
            </a:r>
          </a:p>
          <a:p>
            <a:endParaRPr kumimoji="1" lang="zh-CN" altLang="en-US" dirty="0"/>
          </a:p>
        </p:txBody>
      </p:sp>
      <p:pic>
        <p:nvPicPr>
          <p:cNvPr id="1028" name="Picture 4" descr="What is Authorization? - Examples and definition - Auth0">
            <a:extLst>
              <a:ext uri="{FF2B5EF4-FFF2-40B4-BE49-F238E27FC236}">
                <a16:creationId xmlns:a16="http://schemas.microsoft.com/office/drawing/2014/main" id="{058580E1-8E94-7BEE-A5B5-463E3FAFB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0" y="3574774"/>
            <a:ext cx="5367130" cy="315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4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35E0B-BCBA-4E11-A9B2-9EB11014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Authorization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BBDF2D-3911-59B8-9943-91D769CD2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86" y="1670542"/>
            <a:ext cx="5725289" cy="20061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DCAE56-F101-4DA8-8187-F28977E4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8" y="3719512"/>
            <a:ext cx="11502202" cy="3106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3DFDA8-3C94-4F70-36DE-7EB235989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63" y="1498600"/>
            <a:ext cx="5283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83F63-23AE-4E01-409B-CB8A9C7E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Flask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F9EB7-BC5A-7D05-F9D2-768DC363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lightweight web framework</a:t>
            </a:r>
          </a:p>
          <a:p>
            <a:r>
              <a:rPr kumimoji="1" lang="en-US" altLang="zh-CN" dirty="0"/>
              <a:t>Decorators are widely used in it, e.g. @</a:t>
            </a:r>
            <a:r>
              <a:rPr kumimoji="1" lang="en-US" altLang="zh-CN" dirty="0" err="1"/>
              <a:t>app.route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) where app is a Flask object. When </a:t>
            </a:r>
            <a:r>
              <a:rPr kumimoji="1" lang="en-US" altLang="zh-CN" i="1" dirty="0" err="1"/>
              <a:t>url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is visited, the function decorated by @</a:t>
            </a:r>
            <a:r>
              <a:rPr kumimoji="1" lang="en-US" altLang="zh-CN" dirty="0" err="1"/>
              <a:t>app.route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) </a:t>
            </a:r>
            <a:r>
              <a:rPr kumimoji="1" lang="en-US" altLang="zh-CN"/>
              <a:t>is executed. </a:t>
            </a:r>
            <a:endParaRPr kumimoji="1" lang="en-US" altLang="zh-CN" i="1" dirty="0"/>
          </a:p>
          <a:p>
            <a:r>
              <a:rPr kumimoji="1" lang="en-US" altLang="zh-CN" dirty="0"/>
              <a:t>Find more here: https://</a:t>
            </a:r>
            <a:r>
              <a:rPr kumimoji="1" lang="en-US" altLang="zh-CN" dirty="0" err="1"/>
              <a:t>flask.palletsprojects.com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en</a:t>
            </a:r>
            <a:r>
              <a:rPr kumimoji="1" lang="en-US" altLang="zh-CN" dirty="0"/>
              <a:t>/3.0.x/</a:t>
            </a:r>
          </a:p>
        </p:txBody>
      </p:sp>
    </p:spTree>
    <p:extLst>
      <p:ext uri="{BB962C8B-B14F-4D97-AF65-F5344CB8AC3E}">
        <p14:creationId xmlns:p14="http://schemas.microsoft.com/office/powerpoint/2010/main" val="236968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336</Words>
  <Application>Microsoft Macintosh PowerPoint</Application>
  <PresentationFormat>宽屏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Roboto Mono</vt:lpstr>
      <vt:lpstr>Wingdings</vt:lpstr>
      <vt:lpstr>Office 主题​​</vt:lpstr>
      <vt:lpstr>Decorators in Python</vt:lpstr>
      <vt:lpstr>Introduction</vt:lpstr>
      <vt:lpstr>Introduction</vt:lpstr>
      <vt:lpstr>Applications</vt:lpstr>
      <vt:lpstr>Logging and Timing</vt:lpstr>
      <vt:lpstr>Logging and Timing</vt:lpstr>
      <vt:lpstr>Authorization</vt:lpstr>
      <vt:lpstr>Authorization</vt:lpstr>
      <vt:lpstr>Flask</vt:lpstr>
      <vt:lpstr>Flask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Decorators in Python</dc:title>
  <dc:creator>Edison Thomas</dc:creator>
  <cp:lastModifiedBy>Edison Thomas</cp:lastModifiedBy>
  <cp:revision>6</cp:revision>
  <dcterms:created xsi:type="dcterms:W3CDTF">2023-12-07T11:42:42Z</dcterms:created>
  <dcterms:modified xsi:type="dcterms:W3CDTF">2023-12-21T11:42:31Z</dcterms:modified>
</cp:coreProperties>
</file>