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1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5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38A71-916F-DA37-7FB9-46DBFA101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altLang="zh-CN" dirty="0"/>
              <a:t>Why Do We Need the Object-oriented Programming?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9F6FE6-8DCB-0B3F-0967-F9F7AB9D24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Zhihui Yin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182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A711AEC-A368-AA7A-A346-2716F487B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642" y="2766218"/>
            <a:ext cx="10515600" cy="1325563"/>
          </a:xfrm>
        </p:spPr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98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77CF1-C32A-585B-9833-2888F7A8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EEAB9F-8403-4D12-E4D2-BB9CCAC66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problems we meet when we coding.</a:t>
            </a:r>
          </a:p>
          <a:p>
            <a:endParaRPr lang="en-US" altLang="zh-CN" dirty="0"/>
          </a:p>
          <a:p>
            <a:r>
              <a:rPr lang="en-US" altLang="zh-CN" dirty="0"/>
              <a:t>The advantages of OOP.</a:t>
            </a:r>
          </a:p>
          <a:p>
            <a:endParaRPr lang="en-US" altLang="zh-CN" dirty="0"/>
          </a:p>
          <a:p>
            <a:r>
              <a:rPr lang="en-US" altLang="zh-CN" dirty="0"/>
              <a:t>An instance of a game program fragment.</a:t>
            </a:r>
          </a:p>
          <a:p>
            <a:endParaRPr lang="en-US" altLang="zh-CN" dirty="0"/>
          </a:p>
          <a:p>
            <a:r>
              <a:rPr lang="en-US" altLang="zh-CN" dirty="0"/>
              <a:t>Conclusion.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583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FB755-0B01-98B1-2E5E-75DDA7B6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problems we meet when we coding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246851-CEB9-15D4-0506-61CD1A374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Structured Programming (Process-Oriented Programming)</a:t>
            </a:r>
          </a:p>
          <a:p>
            <a:pPr lvl="1"/>
            <a:r>
              <a:rPr lang="en-US" altLang="zh-CN" dirty="0"/>
              <a:t>Difficult to understand and maintain</a:t>
            </a:r>
          </a:p>
          <a:p>
            <a:pPr lvl="1"/>
            <a:r>
              <a:rPr lang="en-US" altLang="zh-CN" dirty="0"/>
              <a:t>Not conducive to modification and expansion</a:t>
            </a:r>
          </a:p>
          <a:p>
            <a:pPr lvl="1"/>
            <a:r>
              <a:rPr lang="en-US" altLang="zh-CN" dirty="0"/>
              <a:t>Not conducive to the reuse of code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Labor intensive</a:t>
            </a:r>
          </a:p>
          <a:p>
            <a:endParaRPr lang="en-US" altLang="zh-CN" dirty="0"/>
          </a:p>
          <a:p>
            <a:r>
              <a:rPr lang="en-US" altLang="zh-CN" dirty="0"/>
              <a:t>Difficult to adapt to the needs of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68567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51620-3989-27C8-45B5-276F0AEE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advantages of OOP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16238D-49C7-8086-DDD9-B44E48381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Algorithms that tightly connect data and manipulate data</a:t>
            </a:r>
          </a:p>
          <a:p>
            <a:endParaRPr lang="en-US" altLang="zh-CN" dirty="0"/>
          </a:p>
          <a:p>
            <a:r>
              <a:rPr lang="en-US" altLang="zh-CN" dirty="0"/>
              <a:t>Ordered scope of access</a:t>
            </a:r>
          </a:p>
          <a:p>
            <a:endParaRPr lang="en-US" altLang="zh-CN" dirty="0"/>
          </a:p>
          <a:p>
            <a:r>
              <a:rPr lang="en-US" altLang="zh-CN" dirty="0"/>
              <a:t>Low coupling</a:t>
            </a:r>
          </a:p>
          <a:p>
            <a:endParaRPr lang="en-US" altLang="zh-CN" dirty="0"/>
          </a:p>
          <a:p>
            <a:r>
              <a:rPr lang="en-US" altLang="zh-CN" dirty="0"/>
              <a:t>High scalability, high modifiability, and high reusability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05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D6F18-2D22-3DB5-C4AA-59F402EC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instance of a game program fragment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C5F5E39-2BCB-3241-7196-B4F344D1B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Might and Magic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A wide variety of characters:</a:t>
            </a:r>
            <a:r>
              <a:rPr lang="zh-CN" altLang="en-US" dirty="0"/>
              <a:t> </a:t>
            </a:r>
            <a:r>
              <a:rPr lang="en-US" altLang="zh-CN" dirty="0"/>
              <a:t>dragon, wolf, ghost……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Interactions between characters:  attack, hurt, fightback……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43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4267377-D08C-1A16-BD4D-4A37B63D4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instance of a game program </a:t>
            </a:r>
            <a:r>
              <a:rPr lang="en-US" altLang="zh-CN" dirty="0" err="1"/>
              <a:t>fragment:C</a:t>
            </a:r>
            <a:endParaRPr lang="zh-CN" altLang="en-US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63711C3A-EAAD-8AB6-88E9-B4078C4C38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ED1810E9-187B-0F7E-253D-765557B0A4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7F682E9-1E8F-4B4C-1F8D-9283EC5736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38" b="-5483"/>
          <a:stretch/>
        </p:blipFill>
        <p:spPr>
          <a:xfrm>
            <a:off x="1568115" y="1825625"/>
            <a:ext cx="3693695" cy="46252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9F55D75-1937-ADE8-D6B9-8A0A37A4C0B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1038" b="-2771"/>
          <a:stretch/>
        </p:blipFill>
        <p:spPr>
          <a:xfrm>
            <a:off x="6679283" y="1825625"/>
            <a:ext cx="3944602" cy="450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037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986FF62-6BB7-4FEA-AF78-4B52F7CAA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instance of a game program </a:t>
            </a:r>
            <a:r>
              <a:rPr lang="en-US" altLang="zh-CN" dirty="0" err="1"/>
              <a:t>fragment:C</a:t>
            </a:r>
            <a:r>
              <a:rPr lang="en-US" altLang="zh-CN" dirty="0"/>
              <a:t>++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1CA0E175-ABA5-31D6-6F14-9358D13810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Class</a:t>
            </a:r>
          </a:p>
          <a:p>
            <a:pPr lvl="1"/>
            <a:r>
              <a:rPr lang="en-US" altLang="zh-CN" dirty="0">
                <a:effectLst/>
              </a:rPr>
              <a:t>On the basis of structs, it supports member functions, methods that represent objects.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Inheritance and derivation</a:t>
            </a:r>
          </a:p>
          <a:p>
            <a:pPr lvl="1"/>
            <a:r>
              <a:rPr lang="en-US" altLang="zh-CN" dirty="0">
                <a:effectLst/>
              </a:rPr>
              <a:t>When defining a new class B, use A as the base class, and expand and modify it to get B on top of that. </a:t>
            </a:r>
            <a:endParaRPr lang="en-US" altLang="zh-CN" dirty="0"/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EF7C8C43-4901-114F-2AF2-BFBF435EC9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64"/>
          <a:stretch/>
        </p:blipFill>
        <p:spPr>
          <a:xfrm>
            <a:off x="1030706" y="1736543"/>
            <a:ext cx="4191000" cy="4529501"/>
          </a:xfrm>
        </p:spPr>
      </p:pic>
    </p:spTree>
    <p:extLst>
      <p:ext uri="{BB962C8B-B14F-4D97-AF65-F5344CB8AC3E}">
        <p14:creationId xmlns:p14="http://schemas.microsoft.com/office/powerpoint/2010/main" val="3898059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986FF62-6BB7-4FEA-AF78-4B52F7CAA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instance of a game program </a:t>
            </a:r>
            <a:r>
              <a:rPr lang="en-US" altLang="zh-CN" dirty="0" err="1"/>
              <a:t>fragment:C</a:t>
            </a:r>
            <a:r>
              <a:rPr lang="en-US" altLang="zh-CN" dirty="0"/>
              <a:t>++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1CA0E175-ABA5-31D6-6F14-9358D13810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/>
          </a:p>
          <a:p>
            <a:r>
              <a:rPr lang="en-US" altLang="zh-CN" dirty="0"/>
              <a:t>Virtual functions</a:t>
            </a:r>
          </a:p>
          <a:p>
            <a:pPr lvl="1"/>
            <a:r>
              <a:rPr lang="en-US" altLang="zh-CN" dirty="0">
                <a:effectLst/>
              </a:rPr>
              <a:t>A virtual member function is preceded by a declaration.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Polymorphism</a:t>
            </a:r>
          </a:p>
          <a:p>
            <a:pPr lvl="1"/>
            <a:r>
              <a:rPr lang="en-US" altLang="zh-CN" dirty="0"/>
              <a:t>I</a:t>
            </a:r>
            <a:r>
              <a:rPr lang="en-US" altLang="zh-CN" dirty="0">
                <a:effectLst/>
              </a:rPr>
              <a:t>n the example, CCreture defines three virtual functions: attack, damage, and counterattack, so that different subclasses can directly call the corresponding functions of the required object during compilation through the base class pointer parameters.</a:t>
            </a:r>
            <a:endParaRPr lang="zh-CN" altLang="en-US" dirty="0"/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EF7C8C43-4901-114F-2AF2-BFBF435EC9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64"/>
          <a:stretch/>
        </p:blipFill>
        <p:spPr>
          <a:xfrm>
            <a:off x="1030706" y="1736543"/>
            <a:ext cx="4191000" cy="4529501"/>
          </a:xfrm>
        </p:spPr>
      </p:pic>
    </p:spTree>
    <p:extLst>
      <p:ext uri="{BB962C8B-B14F-4D97-AF65-F5344CB8AC3E}">
        <p14:creationId xmlns:p14="http://schemas.microsoft.com/office/powerpoint/2010/main" val="2075886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9D797-DBC8-6A25-3CBC-42EC8D45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F4072-F82C-9A84-89C6-86460D7AD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New tools and concepts solve the problems.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With many advantages.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263BEA-231F-B15C-E851-D2BDF554F433}"/>
              </a:ext>
            </a:extLst>
          </p:cNvPr>
          <p:cNvSpPr/>
          <p:nvPr/>
        </p:nvSpPr>
        <p:spPr>
          <a:xfrm>
            <a:off x="3788087" y="4086272"/>
            <a:ext cx="43511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need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OOP!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033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282</Words>
  <Application>Microsoft Office PowerPoint</Application>
  <PresentationFormat>宽屏</PresentationFormat>
  <Paragraphs>54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主题</vt:lpstr>
      <vt:lpstr>Why Do We Need the Object-oriented Programming?</vt:lpstr>
      <vt:lpstr>Outline</vt:lpstr>
      <vt:lpstr>The problems we meet when we coding</vt:lpstr>
      <vt:lpstr>The advantages of OOP</vt:lpstr>
      <vt:lpstr>An instance of a game program fragment</vt:lpstr>
      <vt:lpstr>An instance of a game program fragment:C</vt:lpstr>
      <vt:lpstr>An instance of a game program fragment:C++</vt:lpstr>
      <vt:lpstr>An instance of a game program fragment:C++</vt:lpstr>
      <vt:lpstr>Conclusion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尹智辉</dc:creator>
  <cp:lastModifiedBy>智辉 尹</cp:lastModifiedBy>
  <cp:revision>7</cp:revision>
  <dcterms:created xsi:type="dcterms:W3CDTF">2023-12-07T13:35:52Z</dcterms:created>
  <dcterms:modified xsi:type="dcterms:W3CDTF">2023-12-22T03:09:32Z</dcterms:modified>
</cp:coreProperties>
</file>