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0" r:id="rId2"/>
    <p:sldId id="292" r:id="rId3"/>
    <p:sldId id="257" r:id="rId4"/>
    <p:sldId id="258" r:id="rId5"/>
    <p:sldId id="280" r:id="rId6"/>
    <p:sldId id="259" r:id="rId7"/>
    <p:sldId id="272" r:id="rId8"/>
    <p:sldId id="260" r:id="rId9"/>
    <p:sldId id="293" r:id="rId10"/>
    <p:sldId id="294" r:id="rId11"/>
    <p:sldId id="295" r:id="rId12"/>
    <p:sldId id="261" r:id="rId13"/>
    <p:sldId id="273" r:id="rId14"/>
    <p:sldId id="276" r:id="rId15"/>
    <p:sldId id="296"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23B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7" autoAdjust="0"/>
  </p:normalViewPr>
  <p:slideViewPr>
    <p:cSldViewPr snapToGrid="0" showGuides="1">
      <p:cViewPr varScale="1">
        <p:scale>
          <a:sx n="107" d="100"/>
          <a:sy n="107" d="100"/>
        </p:scale>
        <p:origin x="15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10184-47A5-4E4B-968F-234E5F814D1F}"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11F5D-BEC0-4601-8541-73B45A849E2F}" type="slidenum">
              <a:rPr lang="zh-CN" altLang="en-US" smtClean="0"/>
              <a:t>‹#›</a:t>
            </a:fld>
            <a:endParaRPr lang="zh-CN" altLang="en-US"/>
          </a:p>
        </p:txBody>
      </p:sp>
    </p:spTree>
    <p:extLst>
      <p:ext uri="{BB962C8B-B14F-4D97-AF65-F5344CB8AC3E}">
        <p14:creationId xmlns:p14="http://schemas.microsoft.com/office/powerpoint/2010/main" val="26729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262664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14</a:t>
            </a:fld>
            <a:endParaRPr lang="zh-CN" altLang="en-US"/>
          </a:p>
        </p:txBody>
      </p:sp>
    </p:spTree>
    <p:extLst>
      <p:ext uri="{BB962C8B-B14F-4D97-AF65-F5344CB8AC3E}">
        <p14:creationId xmlns:p14="http://schemas.microsoft.com/office/powerpoint/2010/main" val="201432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81125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3</a:t>
            </a:fld>
            <a:endParaRPr lang="zh-CN" altLang="en-US"/>
          </a:p>
        </p:txBody>
      </p:sp>
    </p:spTree>
    <p:extLst>
      <p:ext uri="{BB962C8B-B14F-4D97-AF65-F5344CB8AC3E}">
        <p14:creationId xmlns:p14="http://schemas.microsoft.com/office/powerpoint/2010/main" val="237242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4</a:t>
            </a:fld>
            <a:endParaRPr lang="zh-CN" altLang="en-US"/>
          </a:p>
        </p:txBody>
      </p:sp>
    </p:spTree>
    <p:extLst>
      <p:ext uri="{BB962C8B-B14F-4D97-AF65-F5344CB8AC3E}">
        <p14:creationId xmlns:p14="http://schemas.microsoft.com/office/powerpoint/2010/main" val="30384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5</a:t>
            </a:fld>
            <a:endParaRPr lang="zh-CN" altLang="en-US"/>
          </a:p>
        </p:txBody>
      </p:sp>
    </p:spTree>
    <p:extLst>
      <p:ext uri="{BB962C8B-B14F-4D97-AF65-F5344CB8AC3E}">
        <p14:creationId xmlns:p14="http://schemas.microsoft.com/office/powerpoint/2010/main" val="882671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6</a:t>
            </a:fld>
            <a:endParaRPr lang="zh-CN" altLang="en-US"/>
          </a:p>
        </p:txBody>
      </p:sp>
    </p:spTree>
    <p:extLst>
      <p:ext uri="{BB962C8B-B14F-4D97-AF65-F5344CB8AC3E}">
        <p14:creationId xmlns:p14="http://schemas.microsoft.com/office/powerpoint/2010/main" val="407522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7</a:t>
            </a:fld>
            <a:endParaRPr lang="zh-CN" altLang="en-US"/>
          </a:p>
        </p:txBody>
      </p:sp>
    </p:spTree>
    <p:extLst>
      <p:ext uri="{BB962C8B-B14F-4D97-AF65-F5344CB8AC3E}">
        <p14:creationId xmlns:p14="http://schemas.microsoft.com/office/powerpoint/2010/main" val="414366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DC211F5D-BEC0-4601-8541-73B45A849E2F}" type="slidenum">
              <a:rPr lang="zh-CN" altLang="en-US" smtClean="0"/>
              <a:t>8</a:t>
            </a:fld>
            <a:endParaRPr lang="zh-CN" altLang="en-US"/>
          </a:p>
        </p:txBody>
      </p:sp>
    </p:spTree>
    <p:extLst>
      <p:ext uri="{BB962C8B-B14F-4D97-AF65-F5344CB8AC3E}">
        <p14:creationId xmlns:p14="http://schemas.microsoft.com/office/powerpoint/2010/main" val="50771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更多精美模板欢迎访问 </a:t>
            </a:r>
            <a:r>
              <a:rPr lang="en-US" altLang="zh-CN" dirty="0"/>
              <a:t>WWW.33PPT.COM</a:t>
            </a:r>
            <a:endParaRPr lang="zh-CN" altLang="en-US" dirty="0"/>
          </a:p>
        </p:txBody>
      </p:sp>
      <p:sp>
        <p:nvSpPr>
          <p:cNvPr id="4" name="灯片编号占位符 3"/>
          <p:cNvSpPr>
            <a:spLocks noGrp="1"/>
          </p:cNvSpPr>
          <p:nvPr>
            <p:ph type="sldNum" sz="quarter" idx="10"/>
          </p:nvPr>
        </p:nvSpPr>
        <p:spPr/>
        <p:txBody>
          <a:bodyPr/>
          <a:lstStyle/>
          <a:p>
            <a:fld id="{DC211F5D-BEC0-4601-8541-73B45A849E2F}" type="slidenum">
              <a:rPr lang="zh-CN" altLang="en-US" smtClean="0"/>
              <a:t>12</a:t>
            </a:fld>
            <a:endParaRPr lang="zh-CN" altLang="en-US"/>
          </a:p>
        </p:txBody>
      </p:sp>
    </p:spTree>
    <p:extLst>
      <p:ext uri="{BB962C8B-B14F-4D97-AF65-F5344CB8AC3E}">
        <p14:creationId xmlns:p14="http://schemas.microsoft.com/office/powerpoint/2010/main" val="374369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211F5D-BEC0-4601-8541-73B45A849E2F}" type="slidenum">
              <a:rPr lang="zh-CN" altLang="en-US" smtClean="0"/>
              <a:t>13</a:t>
            </a:fld>
            <a:endParaRPr lang="zh-CN" altLang="en-US"/>
          </a:p>
        </p:txBody>
      </p:sp>
    </p:spTree>
    <p:extLst>
      <p:ext uri="{BB962C8B-B14F-4D97-AF65-F5344CB8AC3E}">
        <p14:creationId xmlns:p14="http://schemas.microsoft.com/office/powerpoint/2010/main" val="69635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212408469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175651872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299241634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mage with description">
    <p:spTree>
      <p:nvGrpSpPr>
        <p:cNvPr id="1" name=""/>
        <p:cNvGrpSpPr/>
        <p:nvPr/>
      </p:nvGrpSpPr>
      <p:grpSpPr>
        <a:xfrm>
          <a:off x="0" y="0"/>
          <a:ext cx="0" cy="0"/>
          <a:chOff x="0" y="0"/>
          <a:chExt cx="0" cy="0"/>
        </a:xfrm>
      </p:grpSpPr>
      <p:sp>
        <p:nvSpPr>
          <p:cNvPr id="4" name="Picture Placeholder 2"/>
          <p:cNvSpPr>
            <a:spLocks noGrp="1"/>
          </p:cNvSpPr>
          <p:nvPr>
            <p:ph type="pic" sz="quarter" idx="17"/>
          </p:nvPr>
        </p:nvSpPr>
        <p:spPr>
          <a:xfrm>
            <a:off x="0" y="1533748"/>
            <a:ext cx="12192000" cy="3708812"/>
          </a:xfrm>
          <a:prstGeom prst="rect">
            <a:avLst/>
          </a:pr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 name="Text Placeholder 2"/>
          <p:cNvSpPr>
            <a:spLocks noGrp="1"/>
          </p:cNvSpPr>
          <p:nvPr>
            <p:ph type="body" sz="quarter" idx="16" hasCustomPrompt="1"/>
          </p:nvPr>
        </p:nvSpPr>
        <p:spPr>
          <a:xfrm>
            <a:off x="591963" y="5539546"/>
            <a:ext cx="10691989"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grpSp>
        <p:nvGrpSpPr>
          <p:cNvPr id="3" name="Group 2"/>
          <p:cNvGrpSpPr/>
          <p:nvPr userDrawn="1"/>
        </p:nvGrpSpPr>
        <p:grpSpPr>
          <a:xfrm>
            <a:off x="101309" y="385540"/>
            <a:ext cx="383999" cy="342172"/>
            <a:chOff x="5270500" y="1460500"/>
            <a:chExt cx="1701800" cy="2705100"/>
          </a:xfrm>
        </p:grpSpPr>
        <p:sp>
          <p:nvSpPr>
            <p:cNvPr id="11" name="Rounded Rectangle 10"/>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2" name="Rounded Rectangle 11"/>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12"/>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Text Placeholder 7"/>
          <p:cNvSpPr>
            <a:spLocks noGrp="1"/>
          </p:cNvSpPr>
          <p:nvPr>
            <p:ph type="body" sz="quarter" idx="10" hasCustomPrompt="1"/>
          </p:nvPr>
        </p:nvSpPr>
        <p:spPr>
          <a:xfrm>
            <a:off x="591966" y="324582"/>
            <a:ext cx="10691988"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15" name="Text Placeholder 7"/>
          <p:cNvSpPr>
            <a:spLocks noGrp="1"/>
          </p:cNvSpPr>
          <p:nvPr>
            <p:ph type="body" sz="quarter" idx="11" hasCustomPrompt="1"/>
          </p:nvPr>
        </p:nvSpPr>
        <p:spPr>
          <a:xfrm>
            <a:off x="591966" y="827103"/>
            <a:ext cx="10691988"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extLst>
      <p:ext uri="{BB962C8B-B14F-4D97-AF65-F5344CB8AC3E}">
        <p14:creationId xmlns:p14="http://schemas.microsoft.com/office/powerpoint/2010/main" val="223636772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80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42" presetClass="entr" presetSubtype="0" fill="hold" grpId="0" nodeType="withEffect">
                                  <p:stCondLst>
                                    <p:cond delay="20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400"/>
                                        <p:tgtEl>
                                          <p:spTgt spid="14">
                                            <p:txEl>
                                              <p:pRg st="0" end="0"/>
                                            </p:txEl>
                                          </p:spTgt>
                                        </p:tgtEl>
                                      </p:cBhvr>
                                    </p:animEffect>
                                    <p:anim calcmode="lin" valueType="num">
                                      <p:cBhvr>
                                        <p:cTn id="17"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18" dur="400" fill="hold"/>
                                        <p:tgtEl>
                                          <p:spTgt spid="14">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20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anim calcmode="lin" valueType="num">
                                      <p:cBhvr>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tmplLst>
          <p:tmpl lvl="1">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 image with color bar">
    <p:spTree>
      <p:nvGrpSpPr>
        <p:cNvPr id="1" name=""/>
        <p:cNvGrpSpPr/>
        <p:nvPr/>
      </p:nvGrpSpPr>
      <p:grpSpPr>
        <a:xfrm>
          <a:off x="0" y="0"/>
          <a:ext cx="0" cy="0"/>
          <a:chOff x="0" y="0"/>
          <a:chExt cx="0" cy="0"/>
        </a:xfrm>
      </p:grpSpPr>
      <p:sp>
        <p:nvSpPr>
          <p:cNvPr id="2" name="Rectangle 1"/>
          <p:cNvSpPr/>
          <p:nvPr userDrawn="1"/>
        </p:nvSpPr>
        <p:spPr>
          <a:xfrm>
            <a:off x="6050847" y="1533748"/>
            <a:ext cx="6141156" cy="370881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Picture Placeholder 2"/>
          <p:cNvSpPr>
            <a:spLocks noGrp="1"/>
          </p:cNvSpPr>
          <p:nvPr>
            <p:ph type="pic" sz="quarter" idx="17"/>
          </p:nvPr>
        </p:nvSpPr>
        <p:spPr>
          <a:xfrm>
            <a:off x="2" y="1533748"/>
            <a:ext cx="6321777" cy="3708812"/>
          </a:xfrm>
          <a:custGeom>
            <a:avLst/>
            <a:gdLst/>
            <a:ahLst/>
            <a:cxnLst/>
            <a:rect l="l" t="t" r="r" b="b"/>
            <a:pathLst>
              <a:path w="4741333" h="3090677">
                <a:moveTo>
                  <a:pt x="681038" y="182378"/>
                </a:moveTo>
                <a:cubicBezTo>
                  <a:pt x="554786" y="182378"/>
                  <a:pt x="452438" y="284726"/>
                  <a:pt x="452438" y="410978"/>
                </a:cubicBezTo>
                <a:lnTo>
                  <a:pt x="452438" y="2658878"/>
                </a:lnTo>
                <a:cubicBezTo>
                  <a:pt x="452438" y="2785130"/>
                  <a:pt x="554786" y="2887478"/>
                  <a:pt x="681038" y="2887478"/>
                </a:cubicBezTo>
                <a:cubicBezTo>
                  <a:pt x="807290" y="2887478"/>
                  <a:pt x="909638" y="2785130"/>
                  <a:pt x="909638" y="2658878"/>
                </a:cubicBezTo>
                <a:lnTo>
                  <a:pt x="909638" y="410978"/>
                </a:lnTo>
                <a:cubicBezTo>
                  <a:pt x="909638" y="284726"/>
                  <a:pt x="807290" y="182378"/>
                  <a:pt x="681038" y="182378"/>
                </a:cubicBezTo>
                <a:close/>
                <a:moveTo>
                  <a:pt x="0" y="0"/>
                </a:moveTo>
                <a:lnTo>
                  <a:pt x="4538133" y="0"/>
                </a:lnTo>
                <a:lnTo>
                  <a:pt x="4538133" y="1312678"/>
                </a:lnTo>
                <a:lnTo>
                  <a:pt x="4741333" y="1515878"/>
                </a:lnTo>
                <a:lnTo>
                  <a:pt x="4538133" y="1719078"/>
                </a:lnTo>
                <a:lnTo>
                  <a:pt x="4538133" y="3090677"/>
                </a:lnTo>
                <a:lnTo>
                  <a:pt x="0" y="3090677"/>
                </a:ln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 name="Text Placeholder 2"/>
          <p:cNvSpPr>
            <a:spLocks noGrp="1"/>
          </p:cNvSpPr>
          <p:nvPr>
            <p:ph type="body" sz="quarter" idx="16" hasCustomPrompt="1"/>
          </p:nvPr>
        </p:nvSpPr>
        <p:spPr>
          <a:xfrm>
            <a:off x="591965" y="5539546"/>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10" name="Text Placeholder 7"/>
          <p:cNvSpPr>
            <a:spLocks noGrp="1"/>
          </p:cNvSpPr>
          <p:nvPr>
            <p:ph type="body" sz="quarter" idx="18" hasCustomPrompt="1"/>
          </p:nvPr>
        </p:nvSpPr>
        <p:spPr>
          <a:xfrm>
            <a:off x="6672438" y="2259912"/>
            <a:ext cx="4893029"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11" name="Text Placeholder 7"/>
          <p:cNvSpPr>
            <a:spLocks noGrp="1"/>
          </p:cNvSpPr>
          <p:nvPr>
            <p:ph type="body" sz="quarter" idx="19" hasCustomPrompt="1"/>
          </p:nvPr>
        </p:nvSpPr>
        <p:spPr>
          <a:xfrm>
            <a:off x="6672438" y="2762434"/>
            <a:ext cx="489302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 name="Text Placeholder 2"/>
          <p:cNvSpPr>
            <a:spLocks noGrp="1"/>
          </p:cNvSpPr>
          <p:nvPr>
            <p:ph type="body" sz="quarter" idx="20" hasCustomPrompt="1"/>
          </p:nvPr>
        </p:nvSpPr>
        <p:spPr>
          <a:xfrm>
            <a:off x="6672438" y="3121469"/>
            <a:ext cx="4893029" cy="1572456"/>
          </a:xfrm>
          <a:prstGeom prst="rect">
            <a:avLst/>
          </a:prstGeom>
        </p:spPr>
        <p:txBody>
          <a:bodyPr vert="horz" lIns="0" tIns="0" rIns="0" bIns="0"/>
          <a:lstStyle>
            <a:lvl1pPr marL="0" indent="0" algn="just">
              <a:lnSpc>
                <a:spcPct val="130000"/>
              </a:lnSpc>
              <a:buNone/>
              <a:defRPr sz="1080">
                <a:solidFill>
                  <a:schemeClr val="bg1">
                    <a:lumMod val="95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grpSp>
        <p:nvGrpSpPr>
          <p:cNvPr id="13" name="Group 12"/>
          <p:cNvGrpSpPr/>
          <p:nvPr userDrawn="1"/>
        </p:nvGrpSpPr>
        <p:grpSpPr>
          <a:xfrm>
            <a:off x="101309" y="385540"/>
            <a:ext cx="383999" cy="342172"/>
            <a:chOff x="5270500" y="1460500"/>
            <a:chExt cx="1701800" cy="2705100"/>
          </a:xfrm>
        </p:grpSpPr>
        <p:sp>
          <p:nvSpPr>
            <p:cNvPr id="14" name="Rounded Rectangle 1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6" name="Rounded Rectangle 1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50123460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nodePh="1">
                                  <p:stCondLst>
                                    <p:cond delay="800"/>
                                  </p:stCondLst>
                                  <p:endCondLst>
                                    <p:cond evt="begin" delay="0">
                                      <p:tn val="18"/>
                                    </p:cond>
                                  </p:end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42" presetClass="entr" presetSubtype="0" fill="hold" grpId="0" nodeType="withEffect">
                                  <p:stCondLst>
                                    <p:cond delay="20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400"/>
                                        <p:tgtEl>
                                          <p:spTgt spid="10">
                                            <p:txEl>
                                              <p:pRg st="0" end="0"/>
                                            </p:txEl>
                                          </p:spTgt>
                                        </p:tgtEl>
                                      </p:cBhvr>
                                    </p:animEffect>
                                    <p:anim calcmode="lin" valueType="num">
                                      <p:cBhvr>
                                        <p:cTn id="28"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9" dur="400" fill="hold"/>
                                        <p:tgtEl>
                                          <p:spTgt spid="10">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anim calcmode="lin" valueType="num">
                                      <p:cBhvr>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11">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par>
                                <p:cTn id="38" presetID="10" presetClass="entr" presetSubtype="0" fill="hold" grpId="0" nodeType="withEffect">
                                  <p:stCondLst>
                                    <p:cond delay="800"/>
                                  </p:stCondLst>
                                  <p:childTnLst>
                                    <p:set>
                                      <p:cBhvr>
                                        <p:cTn id="39" dur="1" fill="hold">
                                          <p:stCondLst>
                                            <p:cond delay="0"/>
                                          </p:stCondLst>
                                        </p:cTn>
                                        <p:tgtEl>
                                          <p:spTgt spid="5">
                                            <p:txEl>
                                              <p:pRg st="0" end="0"/>
                                            </p:txEl>
                                          </p:spTgt>
                                        </p:tgtEl>
                                        <p:attrNameLst>
                                          <p:attrName>style.visibility</p:attrName>
                                        </p:attrNameLst>
                                      </p:cBhvr>
                                      <p:to>
                                        <p:strVal val="visible"/>
                                      </p:to>
                                    </p:set>
                                    <p:animEffect transition="in" filter="fade">
                                      <p:cBhvr>
                                        <p:cTn id="4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4" grpId="0"/>
      <p:bldP spid="5" grpId="0" build="p">
        <p:tmplLst>
          <p:tmpl lvl="1">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slide 1">
    <p:spTree>
      <p:nvGrpSpPr>
        <p:cNvPr id="1" name=""/>
        <p:cNvGrpSpPr/>
        <p:nvPr/>
      </p:nvGrpSpPr>
      <p:grpSpPr>
        <a:xfrm>
          <a:off x="0" y="0"/>
          <a:ext cx="0" cy="0"/>
          <a:chOff x="0" y="0"/>
          <a:chExt cx="0" cy="0"/>
        </a:xfrm>
      </p:grpSpPr>
      <p:sp>
        <p:nvSpPr>
          <p:cNvPr id="2" name="Rectangle 1"/>
          <p:cNvSpPr/>
          <p:nvPr userDrawn="1"/>
        </p:nvSpPr>
        <p:spPr>
          <a:xfrm>
            <a:off x="1" y="1965962"/>
            <a:ext cx="12192000" cy="2801723"/>
          </a:xfrm>
          <a:prstGeom prst="rect">
            <a:avLst/>
          </a:prstGeom>
          <a:solidFill>
            <a:schemeClr val="tx1">
              <a:lumMod val="95000"/>
              <a:lumOff val="5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Text Placeholder 7"/>
          <p:cNvSpPr>
            <a:spLocks noGrp="1"/>
          </p:cNvSpPr>
          <p:nvPr>
            <p:ph type="body" sz="quarter" idx="39" hasCustomPrompt="1"/>
          </p:nvPr>
        </p:nvSpPr>
        <p:spPr>
          <a:xfrm>
            <a:off x="1209325"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2"/>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18" hasCustomPrompt="1"/>
          </p:nvPr>
        </p:nvSpPr>
        <p:spPr>
          <a:xfrm>
            <a:off x="569386"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5" name="Text Placeholder 2"/>
          <p:cNvSpPr>
            <a:spLocks noGrp="1"/>
          </p:cNvSpPr>
          <p:nvPr>
            <p:ph type="body" sz="quarter" idx="40" hasCustomPrompt="1"/>
          </p:nvPr>
        </p:nvSpPr>
        <p:spPr>
          <a:xfrm>
            <a:off x="552454"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6" name="Text Placeholder 7"/>
          <p:cNvSpPr>
            <a:spLocks noGrp="1"/>
          </p:cNvSpPr>
          <p:nvPr>
            <p:ph type="body" sz="quarter" idx="41" hasCustomPrompt="1"/>
          </p:nvPr>
        </p:nvSpPr>
        <p:spPr>
          <a:xfrm>
            <a:off x="4054125"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3"/>
                </a:solidFill>
                <a:latin typeface="FontAwesome"/>
                <a:cs typeface="FontAwesome"/>
              </a:defRPr>
            </a:lvl1pPr>
          </a:lstStyle>
          <a:p>
            <a:pPr lvl="0"/>
            <a:r>
              <a:rPr lang="es-ES_tradnl" dirty="0" err="1"/>
              <a:t>icon</a:t>
            </a:r>
            <a:endParaRPr lang="es-ES_tradnl" dirty="0"/>
          </a:p>
        </p:txBody>
      </p:sp>
      <p:sp>
        <p:nvSpPr>
          <p:cNvPr id="17" name="Text Placeholder 7"/>
          <p:cNvSpPr>
            <a:spLocks noGrp="1"/>
          </p:cNvSpPr>
          <p:nvPr>
            <p:ph type="body" sz="quarter" idx="42" hasCustomPrompt="1"/>
          </p:nvPr>
        </p:nvSpPr>
        <p:spPr>
          <a:xfrm>
            <a:off x="3414186"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8" name="Text Placeholder 2"/>
          <p:cNvSpPr>
            <a:spLocks noGrp="1"/>
          </p:cNvSpPr>
          <p:nvPr>
            <p:ph type="body" sz="quarter" idx="43" hasCustomPrompt="1"/>
          </p:nvPr>
        </p:nvSpPr>
        <p:spPr>
          <a:xfrm>
            <a:off x="3397254"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9" name="Text Placeholder 7"/>
          <p:cNvSpPr>
            <a:spLocks noGrp="1"/>
          </p:cNvSpPr>
          <p:nvPr>
            <p:ph type="body" sz="quarter" idx="44" hasCustomPrompt="1"/>
          </p:nvPr>
        </p:nvSpPr>
        <p:spPr>
          <a:xfrm>
            <a:off x="6932792"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4"/>
                </a:solidFill>
                <a:latin typeface="FontAwesome"/>
                <a:cs typeface="FontAwesome"/>
              </a:defRPr>
            </a:lvl1pPr>
          </a:lstStyle>
          <a:p>
            <a:pPr lvl="0"/>
            <a:r>
              <a:rPr lang="es-ES_tradnl" dirty="0" err="1"/>
              <a:t>icon</a:t>
            </a:r>
            <a:endParaRPr lang="es-ES_tradnl" dirty="0"/>
          </a:p>
        </p:txBody>
      </p:sp>
      <p:sp>
        <p:nvSpPr>
          <p:cNvPr id="20" name="Text Placeholder 7"/>
          <p:cNvSpPr>
            <a:spLocks noGrp="1"/>
          </p:cNvSpPr>
          <p:nvPr>
            <p:ph type="body" sz="quarter" idx="45" hasCustomPrompt="1"/>
          </p:nvPr>
        </p:nvSpPr>
        <p:spPr>
          <a:xfrm>
            <a:off x="6292853"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21" name="Text Placeholder 2"/>
          <p:cNvSpPr>
            <a:spLocks noGrp="1"/>
          </p:cNvSpPr>
          <p:nvPr>
            <p:ph type="body" sz="quarter" idx="46" hasCustomPrompt="1"/>
          </p:nvPr>
        </p:nvSpPr>
        <p:spPr>
          <a:xfrm>
            <a:off x="6275921"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2" name="Text Placeholder 7"/>
          <p:cNvSpPr>
            <a:spLocks noGrp="1"/>
          </p:cNvSpPr>
          <p:nvPr>
            <p:ph type="body" sz="quarter" idx="47" hasCustomPrompt="1"/>
          </p:nvPr>
        </p:nvSpPr>
        <p:spPr>
          <a:xfrm>
            <a:off x="9822044" y="2221083"/>
            <a:ext cx="1205083" cy="1009799"/>
          </a:xfrm>
          <a:prstGeom prst="rect">
            <a:avLst/>
          </a:prstGeom>
        </p:spPr>
        <p:txBody>
          <a:bodyPr vert="horz" lIns="0" tIns="103884" rIns="0" bIns="103884" anchor="ctr"/>
          <a:lstStyle>
            <a:lvl1pPr marL="0" indent="0" algn="ctr">
              <a:lnSpc>
                <a:spcPct val="100000"/>
              </a:lnSpc>
              <a:spcBef>
                <a:spcPts val="0"/>
              </a:spcBef>
              <a:buNone/>
              <a:defRPr sz="4800" b="1">
                <a:solidFill>
                  <a:schemeClr val="accent5"/>
                </a:solidFill>
                <a:latin typeface="FontAwesome"/>
                <a:cs typeface="FontAwesome"/>
              </a:defRPr>
            </a:lvl1pPr>
          </a:lstStyle>
          <a:p>
            <a:pPr lvl="0"/>
            <a:r>
              <a:rPr lang="es-ES_tradnl" dirty="0" err="1"/>
              <a:t>icon</a:t>
            </a:r>
            <a:endParaRPr lang="es-ES_tradnl" dirty="0"/>
          </a:p>
        </p:txBody>
      </p:sp>
      <p:sp>
        <p:nvSpPr>
          <p:cNvPr id="23" name="Text Placeholder 7"/>
          <p:cNvSpPr>
            <a:spLocks noGrp="1"/>
          </p:cNvSpPr>
          <p:nvPr>
            <p:ph type="body" sz="quarter" idx="48" hasCustomPrompt="1"/>
          </p:nvPr>
        </p:nvSpPr>
        <p:spPr>
          <a:xfrm>
            <a:off x="9182105" y="3251307"/>
            <a:ext cx="2393948"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24" name="Text Placeholder 2"/>
          <p:cNvSpPr>
            <a:spLocks noGrp="1"/>
          </p:cNvSpPr>
          <p:nvPr>
            <p:ph type="body" sz="quarter" idx="49" hasCustomPrompt="1"/>
          </p:nvPr>
        </p:nvSpPr>
        <p:spPr>
          <a:xfrm>
            <a:off x="9165173" y="3713566"/>
            <a:ext cx="2410881" cy="779972"/>
          </a:xfrm>
          <a:prstGeom prst="rect">
            <a:avLst/>
          </a:prstGeom>
        </p:spPr>
        <p:txBody>
          <a:bodyPr vert="horz" lIns="0" tIns="0" rIns="0" bIns="0"/>
          <a:lstStyle>
            <a:lvl1pPr marL="0" indent="0" algn="ctr">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5" name="Text Placeholder 2"/>
          <p:cNvSpPr>
            <a:spLocks noGrp="1"/>
          </p:cNvSpPr>
          <p:nvPr>
            <p:ph type="body" sz="quarter" idx="16" hasCustomPrompt="1"/>
          </p:nvPr>
        </p:nvSpPr>
        <p:spPr>
          <a:xfrm>
            <a:off x="591965" y="5356666"/>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grpSp>
        <p:nvGrpSpPr>
          <p:cNvPr id="26" name="Group 25"/>
          <p:cNvGrpSpPr/>
          <p:nvPr userDrawn="1"/>
        </p:nvGrpSpPr>
        <p:grpSpPr>
          <a:xfrm>
            <a:off x="101309" y="385540"/>
            <a:ext cx="383999" cy="342172"/>
            <a:chOff x="5270500" y="1460500"/>
            <a:chExt cx="1701800" cy="2705100"/>
          </a:xfrm>
        </p:grpSpPr>
        <p:sp>
          <p:nvSpPr>
            <p:cNvPr id="27" name="Rounded Rectangle 2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8" name="Rounded Rectangle 2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9" name="Rounded Rectangle 2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 name="Rounded Rectangle 2"/>
          <p:cNvSpPr/>
          <p:nvPr userDrawn="1"/>
        </p:nvSpPr>
        <p:spPr>
          <a:xfrm>
            <a:off x="3099152"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0" name="Rounded Rectangle 29"/>
          <p:cNvSpPr/>
          <p:nvPr userDrawn="1"/>
        </p:nvSpPr>
        <p:spPr>
          <a:xfrm>
            <a:off x="5977819"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1" name="Rounded Rectangle 30"/>
          <p:cNvSpPr/>
          <p:nvPr userDrawn="1"/>
        </p:nvSpPr>
        <p:spPr>
          <a:xfrm>
            <a:off x="8872711" y="2447417"/>
            <a:ext cx="144000" cy="1727998"/>
          </a:xfrm>
          <a:prstGeom prst="roundRect">
            <a:avLst>
              <a:gd name="adj" fmla="val 50000"/>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090644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p:cTn id="25"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6"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7" dur="300"/>
                                        <p:tgtEl>
                                          <p:spTgt spid="13">
                                            <p:txEl>
                                              <p:pRg st="0" end="0"/>
                                            </p:txEl>
                                          </p:spTgt>
                                        </p:tgtEl>
                                      </p:cBhvr>
                                    </p:animEffect>
                                  </p:childTnLst>
                                </p:cTn>
                              </p:par>
                              <p:par>
                                <p:cTn id="28" presetID="42" presetClass="entr" presetSubtype="0" fill="hold" grpId="0" nodeType="withEffect">
                                  <p:stCondLst>
                                    <p:cond delay="20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400"/>
                                        <p:tgtEl>
                                          <p:spTgt spid="14">
                                            <p:txEl>
                                              <p:pRg st="0" end="0"/>
                                            </p:txEl>
                                          </p:spTgt>
                                        </p:tgtEl>
                                      </p:cBhvr>
                                    </p:animEffect>
                                    <p:anim calcmode="lin" valueType="num">
                                      <p:cBhvr>
                                        <p:cTn id="31"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2" dur="400" fill="hold"/>
                                        <p:tgtEl>
                                          <p:spTgt spid="14">
                                            <p:txEl>
                                              <p:pRg st="0" end="0"/>
                                            </p:txEl>
                                          </p:spTgt>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80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500"/>
                                        <p:tgtEl>
                                          <p:spTgt spid="15">
                                            <p:txEl>
                                              <p:pRg st="0" end="0"/>
                                            </p:txEl>
                                          </p:spTgt>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par>
                          <p:cTn id="40" fill="hold">
                            <p:stCondLst>
                              <p:cond delay="2000"/>
                            </p:stCondLst>
                            <p:childTnLst>
                              <p:par>
                                <p:cTn id="41" presetID="53" presetClass="entr" presetSubtype="16"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p:cTn id="43" dur="3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44" dur="3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45" dur="300"/>
                                        <p:tgtEl>
                                          <p:spTgt spid="16">
                                            <p:txEl>
                                              <p:pRg st="0" end="0"/>
                                            </p:txEl>
                                          </p:spTgt>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17">
                                            <p:txEl>
                                              <p:pRg st="0" end="0"/>
                                            </p:txEl>
                                          </p:spTgt>
                                        </p:tgtEl>
                                        <p:attrNameLst>
                                          <p:attrName>style.visibility</p:attrName>
                                        </p:attrNameLst>
                                      </p:cBhvr>
                                      <p:to>
                                        <p:strVal val="visible"/>
                                      </p:to>
                                    </p:set>
                                    <p:animEffect transition="in" filter="fade">
                                      <p:cBhvr>
                                        <p:cTn id="48" dur="400"/>
                                        <p:tgtEl>
                                          <p:spTgt spid="17">
                                            <p:txEl>
                                              <p:pRg st="0" end="0"/>
                                            </p:txEl>
                                          </p:spTgt>
                                        </p:tgtEl>
                                      </p:cBhvr>
                                    </p:animEffect>
                                    <p:anim calcmode="lin" valueType="num">
                                      <p:cBhvr>
                                        <p:cTn id="49" dur="4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0" dur="400" fill="hold"/>
                                        <p:tgtEl>
                                          <p:spTgt spid="17">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18">
                                            <p:txEl>
                                              <p:pRg st="0" end="0"/>
                                            </p:txEl>
                                          </p:spTgt>
                                        </p:tgtEl>
                                        <p:attrNameLst>
                                          <p:attrName>style.visibility</p:attrName>
                                        </p:attrNameLst>
                                      </p:cBhvr>
                                      <p:to>
                                        <p:strVal val="visible"/>
                                      </p:to>
                                    </p:set>
                                    <p:animEffect transition="in" filter="fade">
                                      <p:cBhvr>
                                        <p:cTn id="53" dur="500"/>
                                        <p:tgtEl>
                                          <p:spTgt spid="18">
                                            <p:txEl>
                                              <p:pRg st="0" end="0"/>
                                            </p:txEl>
                                          </p:spTgt>
                                        </p:tgtEl>
                                      </p:cBhvr>
                                    </p:animEffect>
                                  </p:childTnLst>
                                </p:cTn>
                              </p:par>
                            </p:childTnLst>
                          </p:cTn>
                        </p:par>
                        <p:par>
                          <p:cTn id="54" fill="hold">
                            <p:stCondLst>
                              <p:cond delay="2500"/>
                            </p:stCondLst>
                            <p:childTnLst>
                              <p:par>
                                <p:cTn id="55" presetID="22" presetClass="entr" presetSubtype="4"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childTnLst>
                          </p:cTn>
                        </p:par>
                        <p:par>
                          <p:cTn id="58" fill="hold">
                            <p:stCondLst>
                              <p:cond delay="3000"/>
                            </p:stCondLst>
                            <p:childTnLst>
                              <p:par>
                                <p:cTn id="59" presetID="53" presetClass="entr" presetSubtype="16" fill="hold" grpId="0" nodeType="after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 calcmode="lin" valueType="num">
                                      <p:cBhvr>
                                        <p:cTn id="61" dur="3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62" dur="3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63" dur="300"/>
                                        <p:tgtEl>
                                          <p:spTgt spid="19">
                                            <p:txEl>
                                              <p:pRg st="0" end="0"/>
                                            </p:txEl>
                                          </p:spTgt>
                                        </p:tgtEl>
                                      </p:cBhvr>
                                    </p:animEffect>
                                  </p:childTnLst>
                                </p:cTn>
                              </p:par>
                              <p:par>
                                <p:cTn id="64" presetID="42" presetClass="entr" presetSubtype="0" fill="hold" grpId="0" nodeType="withEffect">
                                  <p:stCondLst>
                                    <p:cond delay="20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400"/>
                                        <p:tgtEl>
                                          <p:spTgt spid="20">
                                            <p:txEl>
                                              <p:pRg st="0" end="0"/>
                                            </p:txEl>
                                          </p:spTgt>
                                        </p:tgtEl>
                                      </p:cBhvr>
                                    </p:animEffect>
                                    <p:anim calcmode="lin" valueType="num">
                                      <p:cBhvr>
                                        <p:cTn id="67"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68" dur="400" fill="hold"/>
                                        <p:tgtEl>
                                          <p:spTgt spid="20">
                                            <p:txEl>
                                              <p:pRg st="0" end="0"/>
                                            </p:txEl>
                                          </p:spTgt>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800"/>
                                  </p:stCondLst>
                                  <p:childTnLst>
                                    <p:set>
                                      <p:cBhvr>
                                        <p:cTn id="70" dur="1" fill="hold">
                                          <p:stCondLst>
                                            <p:cond delay="0"/>
                                          </p:stCondLst>
                                        </p:cTn>
                                        <p:tgtEl>
                                          <p:spTgt spid="21">
                                            <p:txEl>
                                              <p:pRg st="0" end="0"/>
                                            </p:txEl>
                                          </p:spTgt>
                                        </p:tgtEl>
                                        <p:attrNameLst>
                                          <p:attrName>style.visibility</p:attrName>
                                        </p:attrNameLst>
                                      </p:cBhvr>
                                      <p:to>
                                        <p:strVal val="visible"/>
                                      </p:to>
                                    </p:set>
                                    <p:animEffect transition="in" filter="fade">
                                      <p:cBhvr>
                                        <p:cTn id="71" dur="500"/>
                                        <p:tgtEl>
                                          <p:spTgt spid="21">
                                            <p:txEl>
                                              <p:pRg st="0" end="0"/>
                                            </p:txEl>
                                          </p:spTgt>
                                        </p:tgtEl>
                                      </p:cBhvr>
                                    </p:animEffect>
                                  </p:childTnLst>
                                </p:cTn>
                              </p:par>
                            </p:childTnLst>
                          </p:cTn>
                        </p:par>
                        <p:par>
                          <p:cTn id="72" fill="hold">
                            <p:stCondLst>
                              <p:cond delay="3500"/>
                            </p:stCondLst>
                            <p:childTnLst>
                              <p:par>
                                <p:cTn id="73" presetID="22" presetClass="entr" presetSubtype="4"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childTnLst>
                          </p:cTn>
                        </p:par>
                        <p:par>
                          <p:cTn id="76" fill="hold">
                            <p:stCondLst>
                              <p:cond delay="4000"/>
                            </p:stCondLst>
                            <p:childTnLst>
                              <p:par>
                                <p:cTn id="77" presetID="53" presetClass="entr" presetSubtype="16" fill="hold" grpId="0"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3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3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81" dur="300"/>
                                        <p:tgtEl>
                                          <p:spTgt spid="22">
                                            <p:txEl>
                                              <p:pRg st="0" end="0"/>
                                            </p:txEl>
                                          </p:spTgt>
                                        </p:tgtEl>
                                      </p:cBhvr>
                                    </p:animEffect>
                                  </p:childTnLst>
                                </p:cTn>
                              </p:par>
                              <p:par>
                                <p:cTn id="82" presetID="42" presetClass="entr" presetSubtype="0" fill="hold" grpId="0" nodeType="withEffect">
                                  <p:stCondLst>
                                    <p:cond delay="200"/>
                                  </p:stCondLst>
                                  <p:childTnLst>
                                    <p:set>
                                      <p:cBhvr>
                                        <p:cTn id="83" dur="1" fill="hold">
                                          <p:stCondLst>
                                            <p:cond delay="0"/>
                                          </p:stCondLst>
                                        </p:cTn>
                                        <p:tgtEl>
                                          <p:spTgt spid="23">
                                            <p:txEl>
                                              <p:pRg st="0" end="0"/>
                                            </p:txEl>
                                          </p:spTgt>
                                        </p:tgtEl>
                                        <p:attrNameLst>
                                          <p:attrName>style.visibility</p:attrName>
                                        </p:attrNameLst>
                                      </p:cBhvr>
                                      <p:to>
                                        <p:strVal val="visible"/>
                                      </p:to>
                                    </p:set>
                                    <p:animEffect transition="in" filter="fade">
                                      <p:cBhvr>
                                        <p:cTn id="84" dur="400"/>
                                        <p:tgtEl>
                                          <p:spTgt spid="23">
                                            <p:txEl>
                                              <p:pRg st="0" end="0"/>
                                            </p:txEl>
                                          </p:spTgt>
                                        </p:tgtEl>
                                      </p:cBhvr>
                                    </p:animEffect>
                                    <p:anim calcmode="lin" valueType="num">
                                      <p:cBhvr>
                                        <p:cTn id="85" dur="4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86" dur="400" fill="hold"/>
                                        <p:tgtEl>
                                          <p:spTgt spid="23">
                                            <p:txEl>
                                              <p:pRg st="0" end="0"/>
                                            </p:txEl>
                                          </p:spTgt>
                                        </p:tgtEl>
                                        <p:attrNameLst>
                                          <p:attrName>ppt_y</p:attrName>
                                        </p:attrNameLst>
                                      </p:cBhvr>
                                      <p:tavLst>
                                        <p:tav tm="0">
                                          <p:val>
                                            <p:strVal val="#ppt_y+.1"/>
                                          </p:val>
                                        </p:tav>
                                        <p:tav tm="100000">
                                          <p:val>
                                            <p:strVal val="#ppt_y"/>
                                          </p:val>
                                        </p:tav>
                                      </p:tavLst>
                                    </p:anim>
                                  </p:childTnLst>
                                </p:cTn>
                              </p:par>
                              <p:par>
                                <p:cTn id="87" presetID="10" presetClass="entr" presetSubtype="0" fill="hold" grpId="0" nodeType="withEffect">
                                  <p:stCondLst>
                                    <p:cond delay="800"/>
                                  </p:stCondLst>
                                  <p:childTnLst>
                                    <p:set>
                                      <p:cBhvr>
                                        <p:cTn id="88" dur="1" fill="hold">
                                          <p:stCondLst>
                                            <p:cond delay="0"/>
                                          </p:stCondLst>
                                        </p:cTn>
                                        <p:tgtEl>
                                          <p:spTgt spid="24">
                                            <p:txEl>
                                              <p:pRg st="0" end="0"/>
                                            </p:txEl>
                                          </p:spTgt>
                                        </p:tgtEl>
                                        <p:attrNameLst>
                                          <p:attrName>style.visibility</p:attrName>
                                        </p:attrNameLst>
                                      </p:cBhvr>
                                      <p:to>
                                        <p:strVal val="visible"/>
                                      </p:to>
                                    </p:set>
                                    <p:animEffect transition="in" filter="fade">
                                      <p:cBhvr>
                                        <p:cTn id="89" dur="500"/>
                                        <p:tgtEl>
                                          <p:spTgt spid="24">
                                            <p:txEl>
                                              <p:pRg st="0" end="0"/>
                                            </p:txEl>
                                          </p:spTgt>
                                        </p:tgtEl>
                                      </p:cBhvr>
                                    </p:animEffect>
                                  </p:childTnLst>
                                </p:cTn>
                              </p:par>
                              <p:par>
                                <p:cTn id="90" presetID="10" presetClass="entr" presetSubtype="0" fill="hold" grpId="0" nodeType="withEffect">
                                  <p:stCondLst>
                                    <p:cond delay="80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10" presetClass="entr" presetSubtype="0" fill="hold" nodeType="withEffect">
                  <p:stCondLst>
                    <p:cond delay="8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53" presetClass="entr" presetSubtype="16"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300" fill="hold"/>
                        <p:tgtEl>
                          <p:spTgt spid="16"/>
                        </p:tgtEl>
                        <p:attrNameLst>
                          <p:attrName>ppt_w</p:attrName>
                        </p:attrNameLst>
                      </p:cBhvr>
                      <p:tavLst>
                        <p:tav tm="0">
                          <p:val>
                            <p:fltVal val="0"/>
                          </p:val>
                        </p:tav>
                        <p:tav tm="100000">
                          <p:val>
                            <p:strVal val="#ppt_w"/>
                          </p:val>
                        </p:tav>
                      </p:tavLst>
                    </p:anim>
                    <p:anim calcmode="lin" valueType="num">
                      <p:cBhvr>
                        <p:cTn dur="300" fill="hold"/>
                        <p:tgtEl>
                          <p:spTgt spid="16"/>
                        </p:tgtEl>
                        <p:attrNameLst>
                          <p:attrName>ppt_h</p:attrName>
                        </p:attrNameLst>
                      </p:cBhvr>
                      <p:tavLst>
                        <p:tav tm="0">
                          <p:val>
                            <p:fltVal val="0"/>
                          </p:val>
                        </p:tav>
                        <p:tav tm="100000">
                          <p:val>
                            <p:strVal val="#ppt_h"/>
                          </p:val>
                        </p:tav>
                      </p:tavLst>
                    </p:anim>
                    <p:animEffect transition="in" filter="fade">
                      <p:cBhvr>
                        <p:cTn dur="300"/>
                        <p:tgtEl>
                          <p:spTgt spid="16"/>
                        </p:tgtEl>
                      </p:cBhvr>
                    </p:animEffect>
                  </p:childTnLst>
                </p:cTn>
              </p:par>
            </p:tnLst>
          </p:tmpl>
        </p:tmplLst>
      </p:bldP>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400"/>
                        <p:tgtEl>
                          <p:spTgt spid="17"/>
                        </p:tgtEl>
                      </p:cBhvr>
                    </p:animEffect>
                    <p:anim calcmode="lin" valueType="num">
                      <p:cBhvr>
                        <p:cTn dur="400" fill="hold"/>
                        <p:tgtEl>
                          <p:spTgt spid="17"/>
                        </p:tgtEl>
                        <p:attrNameLst>
                          <p:attrName>ppt_x</p:attrName>
                        </p:attrNameLst>
                      </p:cBhvr>
                      <p:tavLst>
                        <p:tav tm="0">
                          <p:val>
                            <p:strVal val="#ppt_x"/>
                          </p:val>
                        </p:tav>
                        <p:tav tm="100000">
                          <p:val>
                            <p:strVal val="#ppt_x"/>
                          </p:val>
                        </p:tav>
                      </p:tavLst>
                    </p:anim>
                    <p:anim calcmode="lin" valueType="num">
                      <p:cBhvr>
                        <p:cTn dur="400" fill="hold"/>
                        <p:tgtEl>
                          <p:spTgt spid="1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53" presetClass="entr" presetSubtype="16"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p:cTn dur="300" fill="hold"/>
                        <p:tgtEl>
                          <p:spTgt spid="19"/>
                        </p:tgtEl>
                        <p:attrNameLst>
                          <p:attrName>ppt_w</p:attrName>
                        </p:attrNameLst>
                      </p:cBhvr>
                      <p:tavLst>
                        <p:tav tm="0">
                          <p:val>
                            <p:fltVal val="0"/>
                          </p:val>
                        </p:tav>
                        <p:tav tm="100000">
                          <p:val>
                            <p:strVal val="#ppt_w"/>
                          </p:val>
                        </p:tav>
                      </p:tavLst>
                    </p:anim>
                    <p:anim calcmode="lin" valueType="num">
                      <p:cBhvr>
                        <p:cTn dur="300" fill="hold"/>
                        <p:tgtEl>
                          <p:spTgt spid="19"/>
                        </p:tgtEl>
                        <p:attrNameLst>
                          <p:attrName>ppt_h</p:attrName>
                        </p:attrNameLst>
                      </p:cBhvr>
                      <p:tavLst>
                        <p:tav tm="0">
                          <p:val>
                            <p:fltVal val="0"/>
                          </p:val>
                        </p:tav>
                        <p:tav tm="100000">
                          <p:val>
                            <p:strVal val="#ppt_h"/>
                          </p:val>
                        </p:tav>
                      </p:tavLst>
                    </p:anim>
                    <p:animEffect transition="in" filter="fade">
                      <p:cBhvr>
                        <p:cTn dur="300"/>
                        <p:tgtEl>
                          <p:spTgt spid="19"/>
                        </p:tgtEl>
                      </p:cBhvr>
                    </p:animEffect>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300" fill="hold"/>
                        <p:tgtEl>
                          <p:spTgt spid="22"/>
                        </p:tgtEl>
                        <p:attrNameLst>
                          <p:attrName>ppt_w</p:attrName>
                        </p:attrNameLst>
                      </p:cBhvr>
                      <p:tavLst>
                        <p:tav tm="0">
                          <p:val>
                            <p:fltVal val="0"/>
                          </p:val>
                        </p:tav>
                        <p:tav tm="100000">
                          <p:val>
                            <p:strVal val="#ppt_w"/>
                          </p:val>
                        </p:tav>
                      </p:tavLst>
                    </p:anim>
                    <p:anim calcmode="lin" valueType="num">
                      <p:cBhvr>
                        <p:cTn dur="300" fill="hold"/>
                        <p:tgtEl>
                          <p:spTgt spid="22"/>
                        </p:tgtEl>
                        <p:attrNameLst>
                          <p:attrName>ppt_h</p:attrName>
                        </p:attrNameLst>
                      </p:cBhvr>
                      <p:tavLst>
                        <p:tav tm="0">
                          <p:val>
                            <p:fltVal val="0"/>
                          </p:val>
                        </p:tav>
                        <p:tav tm="100000">
                          <p:val>
                            <p:strVal val="#ppt_h"/>
                          </p:val>
                        </p:tav>
                      </p:tavLst>
                    </p:anim>
                    <p:animEffect transition="in" filter="fade">
                      <p:cBhvr>
                        <p:cTn dur="300"/>
                        <p:tgtEl>
                          <p:spTgt spid="22"/>
                        </p:tgtEl>
                      </p:cBhvr>
                    </p:animEffect>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400"/>
                        <p:tgtEl>
                          <p:spTgt spid="23"/>
                        </p:tgtEl>
                      </p:cBhvr>
                    </p:animEffect>
                    <p:anim calcmode="lin" valueType="num">
                      <p:cBhvr>
                        <p:cTn dur="400" fill="hold"/>
                        <p:tgtEl>
                          <p:spTgt spid="23"/>
                        </p:tgtEl>
                        <p:attrNameLst>
                          <p:attrName>ppt_x</p:attrName>
                        </p:attrNameLst>
                      </p:cBhvr>
                      <p:tavLst>
                        <p:tav tm="0">
                          <p:val>
                            <p:strVal val="#ppt_x"/>
                          </p:val>
                        </p:tav>
                        <p:tav tm="100000">
                          <p:val>
                            <p:strVal val="#ppt_x"/>
                          </p:val>
                        </p:tav>
                      </p:tavLst>
                    </p:anim>
                    <p:anim calcmode="lin" valueType="num">
                      <p:cBhvr>
                        <p:cTn dur="4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8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 grpId="0" animBg="1"/>
      <p:bldP spid="30" grpId="0" animBg="1"/>
      <p:bldP spid="3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ic list 4">
    <p:spTree>
      <p:nvGrpSpPr>
        <p:cNvPr id="1" name=""/>
        <p:cNvGrpSpPr/>
        <p:nvPr/>
      </p:nvGrpSpPr>
      <p:grpSpPr>
        <a:xfrm>
          <a:off x="0" y="0"/>
          <a:ext cx="0" cy="0"/>
          <a:chOff x="0" y="0"/>
          <a:chExt cx="0" cy="0"/>
        </a:xfrm>
      </p:grpSpPr>
      <p:sp>
        <p:nvSpPr>
          <p:cNvPr id="42" name="Picture Placeholder 2"/>
          <p:cNvSpPr>
            <a:spLocks noGrp="1"/>
          </p:cNvSpPr>
          <p:nvPr>
            <p:ph type="pic" sz="quarter" idx="17"/>
          </p:nvPr>
        </p:nvSpPr>
        <p:spPr>
          <a:xfrm>
            <a:off x="684392"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03251" y="4447915"/>
            <a:ext cx="869949" cy="782954"/>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608667"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603256"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72" name="Rounded Rectangle 71"/>
          <p:cNvSpPr/>
          <p:nvPr userDrawn="1"/>
        </p:nvSpPr>
        <p:spPr>
          <a:xfrm>
            <a:off x="4535315" y="4447915"/>
            <a:ext cx="869949" cy="782954"/>
          </a:xfrm>
          <a:prstGeom prst="roundRect">
            <a:avLst>
              <a:gd name="adj"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3" name="Text Placeholder 7"/>
          <p:cNvSpPr>
            <a:spLocks noGrp="1"/>
          </p:cNvSpPr>
          <p:nvPr>
            <p:ph type="body" sz="quarter" idx="40" hasCustomPrompt="1"/>
          </p:nvPr>
        </p:nvSpPr>
        <p:spPr>
          <a:xfrm>
            <a:off x="4616456"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74" name="Text Placeholder 7"/>
          <p:cNvSpPr>
            <a:spLocks noGrp="1"/>
          </p:cNvSpPr>
          <p:nvPr>
            <p:ph type="body" sz="quarter" idx="41" hasCustomPrompt="1"/>
          </p:nvPr>
        </p:nvSpPr>
        <p:spPr>
          <a:xfrm>
            <a:off x="5554133"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75" name="Text Placeholder 2"/>
          <p:cNvSpPr>
            <a:spLocks noGrp="1"/>
          </p:cNvSpPr>
          <p:nvPr>
            <p:ph type="body" sz="quarter" idx="42" hasCustomPrompt="1"/>
          </p:nvPr>
        </p:nvSpPr>
        <p:spPr>
          <a:xfrm>
            <a:off x="4548722"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76" name="Rounded Rectangle 75"/>
          <p:cNvSpPr/>
          <p:nvPr userDrawn="1"/>
        </p:nvSpPr>
        <p:spPr>
          <a:xfrm>
            <a:off x="8504770" y="4447915"/>
            <a:ext cx="869949" cy="782954"/>
          </a:xfrm>
          <a:prstGeom prst="roundRect">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7" name="Text Placeholder 7"/>
          <p:cNvSpPr>
            <a:spLocks noGrp="1"/>
          </p:cNvSpPr>
          <p:nvPr>
            <p:ph type="body" sz="quarter" idx="43" hasCustomPrompt="1"/>
          </p:nvPr>
        </p:nvSpPr>
        <p:spPr>
          <a:xfrm>
            <a:off x="8585911" y="449363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78" name="Text Placeholder 7"/>
          <p:cNvSpPr>
            <a:spLocks noGrp="1"/>
          </p:cNvSpPr>
          <p:nvPr>
            <p:ph type="body" sz="quarter" idx="44" hasCustomPrompt="1"/>
          </p:nvPr>
        </p:nvSpPr>
        <p:spPr>
          <a:xfrm>
            <a:off x="9510184" y="4971939"/>
            <a:ext cx="206586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79" name="Text Placeholder 2"/>
          <p:cNvSpPr>
            <a:spLocks noGrp="1"/>
          </p:cNvSpPr>
          <p:nvPr>
            <p:ph type="body" sz="quarter" idx="45" hasCustomPrompt="1"/>
          </p:nvPr>
        </p:nvSpPr>
        <p:spPr>
          <a:xfrm>
            <a:off x="8504773" y="5357392"/>
            <a:ext cx="3071281"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28" name="Text Placeholder 7"/>
          <p:cNvSpPr>
            <a:spLocks noGrp="1"/>
          </p:cNvSpPr>
          <p:nvPr>
            <p:ph type="body" sz="quarter" idx="55" hasCustomPrompt="1"/>
          </p:nvPr>
        </p:nvSpPr>
        <p:spPr>
          <a:xfrm>
            <a:off x="1608667"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1">
                    <a:lumMod val="60000"/>
                    <a:lumOff val="40000"/>
                  </a:schemeClr>
                </a:solidFill>
                <a:latin typeface="Lato Light"/>
                <a:cs typeface="Lato Light"/>
              </a:defRPr>
            </a:lvl1pPr>
          </a:lstStyle>
          <a:p>
            <a:pPr lvl="0"/>
            <a:r>
              <a:rPr lang="es-ES_tradnl" dirty="0"/>
              <a:t>80%</a:t>
            </a:r>
          </a:p>
        </p:txBody>
      </p:sp>
      <p:sp>
        <p:nvSpPr>
          <p:cNvPr id="29" name="Text Placeholder 7"/>
          <p:cNvSpPr>
            <a:spLocks noGrp="1"/>
          </p:cNvSpPr>
          <p:nvPr>
            <p:ph type="body" sz="quarter" idx="56" hasCustomPrompt="1"/>
          </p:nvPr>
        </p:nvSpPr>
        <p:spPr>
          <a:xfrm>
            <a:off x="5554133"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2"/>
                </a:solidFill>
                <a:latin typeface="Lato Light"/>
                <a:cs typeface="Lato Light"/>
              </a:defRPr>
            </a:lvl1pPr>
          </a:lstStyle>
          <a:p>
            <a:pPr lvl="0"/>
            <a:r>
              <a:rPr lang="es-ES_tradnl" dirty="0"/>
              <a:t>80%</a:t>
            </a:r>
          </a:p>
        </p:txBody>
      </p:sp>
      <p:sp>
        <p:nvSpPr>
          <p:cNvPr id="30" name="Text Placeholder 7"/>
          <p:cNvSpPr>
            <a:spLocks noGrp="1"/>
          </p:cNvSpPr>
          <p:nvPr>
            <p:ph type="body" sz="quarter" idx="57" hasCustomPrompt="1"/>
          </p:nvPr>
        </p:nvSpPr>
        <p:spPr>
          <a:xfrm>
            <a:off x="9510184" y="4452457"/>
            <a:ext cx="2065867"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3"/>
                </a:solidFill>
                <a:latin typeface="Lato Light"/>
                <a:cs typeface="Lato Light"/>
              </a:defRPr>
            </a:lvl1pPr>
          </a:lstStyle>
          <a:p>
            <a:pPr lvl="0"/>
            <a:r>
              <a:rPr lang="es-ES_tradnl" dirty="0"/>
              <a:t>80%</a:t>
            </a:r>
          </a:p>
        </p:txBody>
      </p:sp>
      <p:grpSp>
        <p:nvGrpSpPr>
          <p:cNvPr id="34" name="Group 33"/>
          <p:cNvGrpSpPr/>
          <p:nvPr userDrawn="1"/>
        </p:nvGrpSpPr>
        <p:grpSpPr>
          <a:xfrm>
            <a:off x="101309" y="385540"/>
            <a:ext cx="383999" cy="342172"/>
            <a:chOff x="5270500" y="1460500"/>
            <a:chExt cx="1701800" cy="2705100"/>
          </a:xfrm>
        </p:grpSpPr>
        <p:sp>
          <p:nvSpPr>
            <p:cNvPr id="35" name="Rounded Rectangle 34"/>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3" name="Picture Placeholder 2"/>
          <p:cNvSpPr>
            <a:spLocks noGrp="1"/>
          </p:cNvSpPr>
          <p:nvPr>
            <p:ph type="pic" sz="quarter" idx="58"/>
          </p:nvPr>
        </p:nvSpPr>
        <p:spPr>
          <a:xfrm>
            <a:off x="4588234"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Picture Placeholder 2"/>
          <p:cNvSpPr>
            <a:spLocks noGrp="1"/>
          </p:cNvSpPr>
          <p:nvPr>
            <p:ph type="pic" sz="quarter" idx="59"/>
          </p:nvPr>
        </p:nvSpPr>
        <p:spPr>
          <a:xfrm>
            <a:off x="8504770" y="1482278"/>
            <a:ext cx="2990141" cy="2642687"/>
          </a:xfrm>
          <a:custGeom>
            <a:avLst/>
            <a:gdLst/>
            <a:ahLst/>
            <a:cxnLst/>
            <a:rect l="l" t="t" r="r" b="b"/>
            <a:pathLst>
              <a:path w="2242606" h="2202239">
                <a:moveTo>
                  <a:pt x="2014006" y="0"/>
                </a:moveTo>
                <a:cubicBezTo>
                  <a:pt x="2140258" y="0"/>
                  <a:pt x="2242606" y="102348"/>
                  <a:pt x="2242606" y="228600"/>
                </a:cubicBezTo>
                <a:lnTo>
                  <a:pt x="2242606" y="1973639"/>
                </a:lnTo>
                <a:cubicBezTo>
                  <a:pt x="2242606" y="2099891"/>
                  <a:pt x="2140258" y="2202239"/>
                  <a:pt x="2014006" y="2202239"/>
                </a:cubicBezTo>
                <a:cubicBezTo>
                  <a:pt x="1887754" y="2202239"/>
                  <a:pt x="1785406" y="2099891"/>
                  <a:pt x="1785406" y="1973639"/>
                </a:cubicBezTo>
                <a:lnTo>
                  <a:pt x="1785406" y="228600"/>
                </a:lnTo>
                <a:cubicBezTo>
                  <a:pt x="1785406" y="102348"/>
                  <a:pt x="1887754" y="0"/>
                  <a:pt x="2014006" y="0"/>
                </a:cubicBezTo>
                <a:close/>
                <a:moveTo>
                  <a:pt x="1412873" y="0"/>
                </a:moveTo>
                <a:cubicBezTo>
                  <a:pt x="1539125" y="0"/>
                  <a:pt x="1641473" y="102348"/>
                  <a:pt x="1641473" y="228600"/>
                </a:cubicBezTo>
                <a:lnTo>
                  <a:pt x="1641473" y="1973639"/>
                </a:lnTo>
                <a:cubicBezTo>
                  <a:pt x="1641473" y="2099891"/>
                  <a:pt x="1539125" y="2202239"/>
                  <a:pt x="1412873" y="2202239"/>
                </a:cubicBezTo>
                <a:cubicBezTo>
                  <a:pt x="1286621" y="2202239"/>
                  <a:pt x="1184273" y="2099891"/>
                  <a:pt x="1184273" y="1973639"/>
                </a:cubicBezTo>
                <a:lnTo>
                  <a:pt x="1184273" y="228600"/>
                </a:lnTo>
                <a:cubicBezTo>
                  <a:pt x="1184273" y="102348"/>
                  <a:pt x="1286621" y="0"/>
                  <a:pt x="1412873" y="0"/>
                </a:cubicBezTo>
                <a:close/>
                <a:moveTo>
                  <a:pt x="820206" y="0"/>
                </a:moveTo>
                <a:cubicBezTo>
                  <a:pt x="946458" y="0"/>
                  <a:pt x="1048806" y="102348"/>
                  <a:pt x="1048806" y="228600"/>
                </a:cubicBezTo>
                <a:lnTo>
                  <a:pt x="1048806" y="1973639"/>
                </a:lnTo>
                <a:cubicBezTo>
                  <a:pt x="1048806" y="2099891"/>
                  <a:pt x="946458" y="2202239"/>
                  <a:pt x="820206" y="2202239"/>
                </a:cubicBezTo>
                <a:cubicBezTo>
                  <a:pt x="693954" y="2202239"/>
                  <a:pt x="591606" y="2099891"/>
                  <a:pt x="591606" y="1973639"/>
                </a:cubicBezTo>
                <a:lnTo>
                  <a:pt x="591606" y="228600"/>
                </a:lnTo>
                <a:cubicBezTo>
                  <a:pt x="591606" y="102348"/>
                  <a:pt x="693954" y="0"/>
                  <a:pt x="820206" y="0"/>
                </a:cubicBezTo>
                <a:close/>
                <a:moveTo>
                  <a:pt x="228600" y="0"/>
                </a:moveTo>
                <a:cubicBezTo>
                  <a:pt x="354852" y="0"/>
                  <a:pt x="457200" y="102348"/>
                  <a:pt x="457200" y="228600"/>
                </a:cubicBezTo>
                <a:lnTo>
                  <a:pt x="457200" y="1973639"/>
                </a:lnTo>
                <a:cubicBezTo>
                  <a:pt x="457200" y="2099891"/>
                  <a:pt x="354852" y="2202239"/>
                  <a:pt x="228600" y="2202239"/>
                </a:cubicBezTo>
                <a:cubicBezTo>
                  <a:pt x="102348" y="2202239"/>
                  <a:pt x="0" y="2099891"/>
                  <a:pt x="0" y="1973639"/>
                </a:cubicBezTo>
                <a:lnTo>
                  <a:pt x="0" y="228600"/>
                </a:lnTo>
                <a:cubicBezTo>
                  <a:pt x="0" y="102348"/>
                  <a:pt x="102348" y="0"/>
                  <a:pt x="2286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7747202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nodePh="1">
                                  <p:stCondLst>
                                    <p:cond delay="0"/>
                                  </p:stCondLst>
                                  <p:endCondLst>
                                    <p:cond evt="begin" delay="0">
                                      <p:tn val="19"/>
                                    </p:cond>
                                  </p:end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900"/>
                                        <p:tgtEl>
                                          <p:spTgt spid="4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400" fill="hold"/>
                                        <p:tgtEl>
                                          <p:spTgt spid="3"/>
                                        </p:tgtEl>
                                        <p:attrNameLst>
                                          <p:attrName>ppt_w</p:attrName>
                                        </p:attrNameLst>
                                      </p:cBhvr>
                                      <p:tavLst>
                                        <p:tav tm="0">
                                          <p:val>
                                            <p:fltVal val="0"/>
                                          </p:val>
                                        </p:tav>
                                        <p:tav tm="100000">
                                          <p:val>
                                            <p:strVal val="#ppt_w"/>
                                          </p:val>
                                        </p:tav>
                                      </p:tavLst>
                                    </p:anim>
                                    <p:anim calcmode="lin" valueType="num">
                                      <p:cBhvr>
                                        <p:cTn id="26" dur="400" fill="hold"/>
                                        <p:tgtEl>
                                          <p:spTgt spid="3"/>
                                        </p:tgtEl>
                                        <p:attrNameLst>
                                          <p:attrName>ppt_h</p:attrName>
                                        </p:attrNameLst>
                                      </p:cBhvr>
                                      <p:tavLst>
                                        <p:tav tm="0">
                                          <p:val>
                                            <p:fltVal val="0"/>
                                          </p:val>
                                        </p:tav>
                                        <p:tav tm="100000">
                                          <p:val>
                                            <p:strVal val="#ppt_h"/>
                                          </p:val>
                                        </p:tav>
                                      </p:tavLst>
                                    </p:anim>
                                    <p:animEffect transition="in" filter="fade">
                                      <p:cBhvr>
                                        <p:cTn id="27" dur="400"/>
                                        <p:tgtEl>
                                          <p:spTgt spid="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2"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3" dur="300"/>
                                        <p:tgtEl>
                                          <p:spTgt spid="1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fade">
                                      <p:cBhvr>
                                        <p:cTn id="36" dur="400"/>
                                        <p:tgtEl>
                                          <p:spTgt spid="28">
                                            <p:txEl>
                                              <p:pRg st="0" end="0"/>
                                            </p:txEl>
                                          </p:spTgt>
                                        </p:tgtEl>
                                      </p:cBhvr>
                                    </p:animEffect>
                                    <p:anim calcmode="lin" valueType="num">
                                      <p:cBhvr>
                                        <p:cTn id="37"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28">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fade">
                                      <p:cBhvr>
                                        <p:cTn id="41" dur="500"/>
                                        <p:tgtEl>
                                          <p:spTgt spid="26">
                                            <p:txEl>
                                              <p:pRg st="0" end="0"/>
                                            </p:txEl>
                                          </p:spTgt>
                                        </p:tgtEl>
                                      </p:cBhvr>
                                    </p:animEffect>
                                    <p:anim calcmode="lin" valueType="num">
                                      <p:cBhvr>
                                        <p:cTn id="4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fade">
                                      <p:cBhvr>
                                        <p:cTn id="46" dur="500"/>
                                        <p:tgtEl>
                                          <p:spTgt spid="27">
                                            <p:txEl>
                                              <p:pRg st="0" end="0"/>
                                            </p:txEl>
                                          </p:spTgt>
                                        </p:tgtEl>
                                      </p:cBhvr>
                                    </p:animEffect>
                                  </p:childTnLst>
                                </p:cTn>
                              </p:par>
                            </p:childTnLst>
                          </p:cTn>
                        </p:par>
                        <p:par>
                          <p:cTn id="47" fill="hold">
                            <p:stCondLst>
                              <p:cond delay="2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900"/>
                                        <p:tgtEl>
                                          <p:spTgt spid="43"/>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72"/>
                                        </p:tgtEl>
                                        <p:attrNameLst>
                                          <p:attrName>style.visibility</p:attrName>
                                        </p:attrNameLst>
                                      </p:cBhvr>
                                      <p:to>
                                        <p:strVal val="visible"/>
                                      </p:to>
                                    </p:set>
                                    <p:anim calcmode="lin" valueType="num">
                                      <p:cBhvr>
                                        <p:cTn id="54" dur="400" fill="hold"/>
                                        <p:tgtEl>
                                          <p:spTgt spid="72"/>
                                        </p:tgtEl>
                                        <p:attrNameLst>
                                          <p:attrName>ppt_w</p:attrName>
                                        </p:attrNameLst>
                                      </p:cBhvr>
                                      <p:tavLst>
                                        <p:tav tm="0">
                                          <p:val>
                                            <p:fltVal val="0"/>
                                          </p:val>
                                        </p:tav>
                                        <p:tav tm="100000">
                                          <p:val>
                                            <p:strVal val="#ppt_w"/>
                                          </p:val>
                                        </p:tav>
                                      </p:tavLst>
                                    </p:anim>
                                    <p:anim calcmode="lin" valueType="num">
                                      <p:cBhvr>
                                        <p:cTn id="55" dur="400" fill="hold"/>
                                        <p:tgtEl>
                                          <p:spTgt spid="72"/>
                                        </p:tgtEl>
                                        <p:attrNameLst>
                                          <p:attrName>ppt_h</p:attrName>
                                        </p:attrNameLst>
                                      </p:cBhvr>
                                      <p:tavLst>
                                        <p:tav tm="0">
                                          <p:val>
                                            <p:fltVal val="0"/>
                                          </p:val>
                                        </p:tav>
                                        <p:tav tm="100000">
                                          <p:val>
                                            <p:strVal val="#ppt_h"/>
                                          </p:val>
                                        </p:tav>
                                      </p:tavLst>
                                    </p:anim>
                                    <p:animEffect transition="in" filter="fade">
                                      <p:cBhvr>
                                        <p:cTn id="56" dur="400"/>
                                        <p:tgtEl>
                                          <p:spTgt spid="72"/>
                                        </p:tgtEl>
                                      </p:cBhvr>
                                    </p:animEffect>
                                  </p:childTnLst>
                                </p:cTn>
                              </p:par>
                            </p:childTnLst>
                          </p:cTn>
                        </p:par>
                        <p:par>
                          <p:cTn id="57" fill="hold">
                            <p:stCondLst>
                              <p:cond delay="4000"/>
                            </p:stCondLst>
                            <p:childTnLst>
                              <p:par>
                                <p:cTn id="58" presetID="53" presetClass="entr" presetSubtype="16" fill="hold" grpId="0" nodeType="afterEffect">
                                  <p:stCondLst>
                                    <p:cond delay="0"/>
                                  </p:stCondLst>
                                  <p:childTnLst>
                                    <p:set>
                                      <p:cBhvr>
                                        <p:cTn id="59" dur="1" fill="hold">
                                          <p:stCondLst>
                                            <p:cond delay="0"/>
                                          </p:stCondLst>
                                        </p:cTn>
                                        <p:tgtEl>
                                          <p:spTgt spid="73">
                                            <p:txEl>
                                              <p:pRg st="0" end="0"/>
                                            </p:txEl>
                                          </p:spTgt>
                                        </p:tgtEl>
                                        <p:attrNameLst>
                                          <p:attrName>style.visibility</p:attrName>
                                        </p:attrNameLst>
                                      </p:cBhvr>
                                      <p:to>
                                        <p:strVal val="visible"/>
                                      </p:to>
                                    </p:set>
                                    <p:anim calcmode="lin" valueType="num">
                                      <p:cBhvr>
                                        <p:cTn id="60" dur="300" fill="hold"/>
                                        <p:tgtEl>
                                          <p:spTgt spid="73">
                                            <p:txEl>
                                              <p:pRg st="0" end="0"/>
                                            </p:txEl>
                                          </p:spTgt>
                                        </p:tgtEl>
                                        <p:attrNameLst>
                                          <p:attrName>ppt_w</p:attrName>
                                        </p:attrNameLst>
                                      </p:cBhvr>
                                      <p:tavLst>
                                        <p:tav tm="0">
                                          <p:val>
                                            <p:fltVal val="0"/>
                                          </p:val>
                                        </p:tav>
                                        <p:tav tm="100000">
                                          <p:val>
                                            <p:strVal val="#ppt_w"/>
                                          </p:val>
                                        </p:tav>
                                      </p:tavLst>
                                    </p:anim>
                                    <p:anim calcmode="lin" valueType="num">
                                      <p:cBhvr>
                                        <p:cTn id="61" dur="300" fill="hold"/>
                                        <p:tgtEl>
                                          <p:spTgt spid="73">
                                            <p:txEl>
                                              <p:pRg st="0" end="0"/>
                                            </p:txEl>
                                          </p:spTgt>
                                        </p:tgtEl>
                                        <p:attrNameLst>
                                          <p:attrName>ppt_h</p:attrName>
                                        </p:attrNameLst>
                                      </p:cBhvr>
                                      <p:tavLst>
                                        <p:tav tm="0">
                                          <p:val>
                                            <p:fltVal val="0"/>
                                          </p:val>
                                        </p:tav>
                                        <p:tav tm="100000">
                                          <p:val>
                                            <p:strVal val="#ppt_h"/>
                                          </p:val>
                                        </p:tav>
                                      </p:tavLst>
                                    </p:anim>
                                    <p:animEffect transition="in" filter="fade">
                                      <p:cBhvr>
                                        <p:cTn id="62" dur="300"/>
                                        <p:tgtEl>
                                          <p:spTgt spid="73">
                                            <p:txEl>
                                              <p:pRg st="0" end="0"/>
                                            </p:txEl>
                                          </p:spTgt>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400"/>
                                        <p:tgtEl>
                                          <p:spTgt spid="29">
                                            <p:txEl>
                                              <p:pRg st="0" end="0"/>
                                            </p:txEl>
                                          </p:spTgt>
                                        </p:tgtEl>
                                      </p:cBhvr>
                                    </p:animEffect>
                                    <p:anim calcmode="lin" valueType="num">
                                      <p:cBhvr>
                                        <p:cTn id="66" dur="4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29">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74">
                                            <p:txEl>
                                              <p:pRg st="0" end="0"/>
                                            </p:txEl>
                                          </p:spTgt>
                                        </p:tgtEl>
                                        <p:attrNameLst>
                                          <p:attrName>style.visibility</p:attrName>
                                        </p:attrNameLst>
                                      </p:cBhvr>
                                      <p:to>
                                        <p:strVal val="visible"/>
                                      </p:to>
                                    </p:set>
                                    <p:animEffect transition="in" filter="fade">
                                      <p:cBhvr>
                                        <p:cTn id="70" dur="500"/>
                                        <p:tgtEl>
                                          <p:spTgt spid="74">
                                            <p:txEl>
                                              <p:pRg st="0" end="0"/>
                                            </p:txEl>
                                          </p:spTgt>
                                        </p:tgtEl>
                                      </p:cBhvr>
                                    </p:animEffect>
                                    <p:anim calcmode="lin" valueType="num">
                                      <p:cBhvr>
                                        <p:cTn id="71"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74">
                                            <p:txEl>
                                              <p:pRg st="0" end="0"/>
                                            </p:txEl>
                                          </p:spTgt>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800"/>
                                  </p:stCondLst>
                                  <p:childTnLst>
                                    <p:set>
                                      <p:cBhvr>
                                        <p:cTn id="74" dur="1" fill="hold">
                                          <p:stCondLst>
                                            <p:cond delay="0"/>
                                          </p:stCondLst>
                                        </p:cTn>
                                        <p:tgtEl>
                                          <p:spTgt spid="75">
                                            <p:txEl>
                                              <p:pRg st="0" end="0"/>
                                            </p:txEl>
                                          </p:spTgt>
                                        </p:tgtEl>
                                        <p:attrNameLst>
                                          <p:attrName>style.visibility</p:attrName>
                                        </p:attrNameLst>
                                      </p:cBhvr>
                                      <p:to>
                                        <p:strVal val="visible"/>
                                      </p:to>
                                    </p:set>
                                    <p:animEffect transition="in" filter="fade">
                                      <p:cBhvr>
                                        <p:cTn id="75" dur="500"/>
                                        <p:tgtEl>
                                          <p:spTgt spid="75">
                                            <p:txEl>
                                              <p:pRg st="0" end="0"/>
                                            </p:txEl>
                                          </p:spTgt>
                                        </p:tgtEl>
                                      </p:cBhvr>
                                    </p:animEffect>
                                  </p:childTnLst>
                                </p:cTn>
                              </p:par>
                            </p:childTnLst>
                          </p:cTn>
                        </p:par>
                        <p:par>
                          <p:cTn id="76" fill="hold">
                            <p:stCondLst>
                              <p:cond delay="4500"/>
                            </p:stCondLst>
                            <p:childTnLst>
                              <p:par>
                                <p:cTn id="77" presetID="22" presetClass="entr" presetSubtype="8" fill="hold" grpId="0" nodeType="afterEffect" nodePh="1">
                                  <p:stCondLst>
                                    <p:cond delay="0"/>
                                  </p:stCondLst>
                                  <p:endCondLst>
                                    <p:cond evt="begin" delay="0">
                                      <p:tn val="77"/>
                                    </p:cond>
                                  </p:endCondLst>
                                  <p:childTnLst>
                                    <p:set>
                                      <p:cBhvr>
                                        <p:cTn id="78" dur="1" fill="hold">
                                          <p:stCondLst>
                                            <p:cond delay="0"/>
                                          </p:stCondLst>
                                        </p:cTn>
                                        <p:tgtEl>
                                          <p:spTgt spid="44"/>
                                        </p:tgtEl>
                                        <p:attrNameLst>
                                          <p:attrName>style.visibility</p:attrName>
                                        </p:attrNameLst>
                                      </p:cBhvr>
                                      <p:to>
                                        <p:strVal val="visible"/>
                                      </p:to>
                                    </p:set>
                                    <p:animEffect transition="in" filter="wipe(left)">
                                      <p:cBhvr>
                                        <p:cTn id="79" dur="900"/>
                                        <p:tgtEl>
                                          <p:spTgt spid="44"/>
                                        </p:tgtEl>
                                      </p:cBhvr>
                                    </p:animEffect>
                                  </p:childTnLst>
                                </p:cTn>
                              </p:par>
                            </p:childTnLst>
                          </p:cTn>
                        </p:par>
                        <p:par>
                          <p:cTn id="80" fill="hold">
                            <p:stCondLst>
                              <p:cond delay="5500"/>
                            </p:stCondLst>
                            <p:childTnLst>
                              <p:par>
                                <p:cTn id="81" presetID="53" presetClass="entr" presetSubtype="16"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 calcmode="lin" valueType="num">
                                      <p:cBhvr>
                                        <p:cTn id="83" dur="400" fill="hold"/>
                                        <p:tgtEl>
                                          <p:spTgt spid="76"/>
                                        </p:tgtEl>
                                        <p:attrNameLst>
                                          <p:attrName>ppt_w</p:attrName>
                                        </p:attrNameLst>
                                      </p:cBhvr>
                                      <p:tavLst>
                                        <p:tav tm="0">
                                          <p:val>
                                            <p:fltVal val="0"/>
                                          </p:val>
                                        </p:tav>
                                        <p:tav tm="100000">
                                          <p:val>
                                            <p:strVal val="#ppt_w"/>
                                          </p:val>
                                        </p:tav>
                                      </p:tavLst>
                                    </p:anim>
                                    <p:anim calcmode="lin" valueType="num">
                                      <p:cBhvr>
                                        <p:cTn id="84" dur="400" fill="hold"/>
                                        <p:tgtEl>
                                          <p:spTgt spid="76"/>
                                        </p:tgtEl>
                                        <p:attrNameLst>
                                          <p:attrName>ppt_h</p:attrName>
                                        </p:attrNameLst>
                                      </p:cBhvr>
                                      <p:tavLst>
                                        <p:tav tm="0">
                                          <p:val>
                                            <p:fltVal val="0"/>
                                          </p:val>
                                        </p:tav>
                                        <p:tav tm="100000">
                                          <p:val>
                                            <p:strVal val="#ppt_h"/>
                                          </p:val>
                                        </p:tav>
                                      </p:tavLst>
                                    </p:anim>
                                    <p:animEffect transition="in" filter="fade">
                                      <p:cBhvr>
                                        <p:cTn id="85" dur="400"/>
                                        <p:tgtEl>
                                          <p:spTgt spid="76"/>
                                        </p:tgtEl>
                                      </p:cBhvr>
                                    </p:animEffect>
                                  </p:childTnLst>
                                </p:cTn>
                              </p:par>
                            </p:childTnLst>
                          </p:cTn>
                        </p:par>
                        <p:par>
                          <p:cTn id="86" fill="hold">
                            <p:stCondLst>
                              <p:cond delay="6000"/>
                            </p:stCondLst>
                            <p:childTnLst>
                              <p:par>
                                <p:cTn id="87" presetID="53" presetClass="entr" presetSubtype="16" fill="hold" grpId="0" nodeType="afterEffect">
                                  <p:stCondLst>
                                    <p:cond delay="0"/>
                                  </p:stCondLst>
                                  <p:childTnLst>
                                    <p:set>
                                      <p:cBhvr>
                                        <p:cTn id="88" dur="1" fill="hold">
                                          <p:stCondLst>
                                            <p:cond delay="0"/>
                                          </p:stCondLst>
                                        </p:cTn>
                                        <p:tgtEl>
                                          <p:spTgt spid="77">
                                            <p:txEl>
                                              <p:pRg st="0" end="0"/>
                                            </p:txEl>
                                          </p:spTgt>
                                        </p:tgtEl>
                                        <p:attrNameLst>
                                          <p:attrName>style.visibility</p:attrName>
                                        </p:attrNameLst>
                                      </p:cBhvr>
                                      <p:to>
                                        <p:strVal val="visible"/>
                                      </p:to>
                                    </p:set>
                                    <p:anim calcmode="lin" valueType="num">
                                      <p:cBhvr>
                                        <p:cTn id="89" dur="300" fill="hold"/>
                                        <p:tgtEl>
                                          <p:spTgt spid="77">
                                            <p:txEl>
                                              <p:pRg st="0" end="0"/>
                                            </p:txEl>
                                          </p:spTgt>
                                        </p:tgtEl>
                                        <p:attrNameLst>
                                          <p:attrName>ppt_w</p:attrName>
                                        </p:attrNameLst>
                                      </p:cBhvr>
                                      <p:tavLst>
                                        <p:tav tm="0">
                                          <p:val>
                                            <p:fltVal val="0"/>
                                          </p:val>
                                        </p:tav>
                                        <p:tav tm="100000">
                                          <p:val>
                                            <p:strVal val="#ppt_w"/>
                                          </p:val>
                                        </p:tav>
                                      </p:tavLst>
                                    </p:anim>
                                    <p:anim calcmode="lin" valueType="num">
                                      <p:cBhvr>
                                        <p:cTn id="90" dur="300" fill="hold"/>
                                        <p:tgtEl>
                                          <p:spTgt spid="77">
                                            <p:txEl>
                                              <p:pRg st="0" end="0"/>
                                            </p:txEl>
                                          </p:spTgt>
                                        </p:tgtEl>
                                        <p:attrNameLst>
                                          <p:attrName>ppt_h</p:attrName>
                                        </p:attrNameLst>
                                      </p:cBhvr>
                                      <p:tavLst>
                                        <p:tav tm="0">
                                          <p:val>
                                            <p:fltVal val="0"/>
                                          </p:val>
                                        </p:tav>
                                        <p:tav tm="100000">
                                          <p:val>
                                            <p:strVal val="#ppt_h"/>
                                          </p:val>
                                        </p:tav>
                                      </p:tavLst>
                                    </p:anim>
                                    <p:animEffect transition="in" filter="fade">
                                      <p:cBhvr>
                                        <p:cTn id="91" dur="300"/>
                                        <p:tgtEl>
                                          <p:spTgt spid="77">
                                            <p:txEl>
                                              <p:pRg st="0" end="0"/>
                                            </p:txEl>
                                          </p:spTgt>
                                        </p:tgtEl>
                                      </p:cBhvr>
                                    </p:animEffect>
                                  </p:childTnLst>
                                </p:cTn>
                              </p:par>
                              <p:par>
                                <p:cTn id="92" presetID="42" presetClass="entr" presetSubtype="0" fill="hold" grpId="0" nodeType="withEffect">
                                  <p:stCondLst>
                                    <p:cond delay="200"/>
                                  </p:stCondLst>
                                  <p:childTnLst>
                                    <p:set>
                                      <p:cBhvr>
                                        <p:cTn id="93" dur="1" fill="hold">
                                          <p:stCondLst>
                                            <p:cond delay="0"/>
                                          </p:stCondLst>
                                        </p:cTn>
                                        <p:tgtEl>
                                          <p:spTgt spid="30">
                                            <p:txEl>
                                              <p:pRg st="0" end="0"/>
                                            </p:txEl>
                                          </p:spTgt>
                                        </p:tgtEl>
                                        <p:attrNameLst>
                                          <p:attrName>style.visibility</p:attrName>
                                        </p:attrNameLst>
                                      </p:cBhvr>
                                      <p:to>
                                        <p:strVal val="visible"/>
                                      </p:to>
                                    </p:set>
                                    <p:animEffect transition="in" filter="fade">
                                      <p:cBhvr>
                                        <p:cTn id="94" dur="400"/>
                                        <p:tgtEl>
                                          <p:spTgt spid="30">
                                            <p:txEl>
                                              <p:pRg st="0" end="0"/>
                                            </p:txEl>
                                          </p:spTgt>
                                        </p:tgtEl>
                                      </p:cBhvr>
                                    </p:animEffect>
                                    <p:anim calcmode="lin" valueType="num">
                                      <p:cBhvr>
                                        <p:cTn id="95" dur="4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6" dur="400" fill="hold"/>
                                        <p:tgtEl>
                                          <p:spTgt spid="30">
                                            <p:txEl>
                                              <p:pRg st="0" end="0"/>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200"/>
                                  </p:stCondLst>
                                  <p:childTnLst>
                                    <p:set>
                                      <p:cBhvr>
                                        <p:cTn id="98" dur="1" fill="hold">
                                          <p:stCondLst>
                                            <p:cond delay="0"/>
                                          </p:stCondLst>
                                        </p:cTn>
                                        <p:tgtEl>
                                          <p:spTgt spid="78">
                                            <p:txEl>
                                              <p:pRg st="0" end="0"/>
                                            </p:txEl>
                                          </p:spTgt>
                                        </p:tgtEl>
                                        <p:attrNameLst>
                                          <p:attrName>style.visibility</p:attrName>
                                        </p:attrNameLst>
                                      </p:cBhvr>
                                      <p:to>
                                        <p:strVal val="visible"/>
                                      </p:to>
                                    </p:set>
                                    <p:animEffect transition="in" filter="fade">
                                      <p:cBhvr>
                                        <p:cTn id="99" dur="500"/>
                                        <p:tgtEl>
                                          <p:spTgt spid="78">
                                            <p:txEl>
                                              <p:pRg st="0" end="0"/>
                                            </p:txEl>
                                          </p:spTgt>
                                        </p:tgtEl>
                                      </p:cBhvr>
                                    </p:animEffect>
                                    <p:anim calcmode="lin" valueType="num">
                                      <p:cBhvr>
                                        <p:cTn id="100"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101" dur="500" fill="hold"/>
                                        <p:tgtEl>
                                          <p:spTgt spid="78">
                                            <p:txEl>
                                              <p:pRg st="0" end="0"/>
                                            </p:txEl>
                                          </p:spTgt>
                                        </p:tgtEl>
                                        <p:attrNameLst>
                                          <p:attrName>ppt_y</p:attrName>
                                        </p:attrNameLst>
                                      </p:cBhvr>
                                      <p:tavLst>
                                        <p:tav tm="0">
                                          <p:val>
                                            <p:strVal val="#ppt_y+.1"/>
                                          </p:val>
                                        </p:tav>
                                        <p:tav tm="100000">
                                          <p:val>
                                            <p:strVal val="#ppt_y"/>
                                          </p:val>
                                        </p:tav>
                                      </p:tavLst>
                                    </p:anim>
                                  </p:childTnLst>
                                </p:cTn>
                              </p:par>
                              <p:par>
                                <p:cTn id="102" presetID="10" presetClass="entr" presetSubtype="0" fill="hold" grpId="0" nodeType="withEffect">
                                  <p:stCondLst>
                                    <p:cond delay="800"/>
                                  </p:stCondLst>
                                  <p:childTnLst>
                                    <p:set>
                                      <p:cBhvr>
                                        <p:cTn id="103" dur="1" fill="hold">
                                          <p:stCondLst>
                                            <p:cond delay="0"/>
                                          </p:stCondLst>
                                        </p:cTn>
                                        <p:tgtEl>
                                          <p:spTgt spid="79">
                                            <p:txEl>
                                              <p:pRg st="0" end="0"/>
                                            </p:txEl>
                                          </p:spTgt>
                                        </p:tgtEl>
                                        <p:attrNameLst>
                                          <p:attrName>style.visibility</p:attrName>
                                        </p:attrNameLst>
                                      </p:cBhvr>
                                      <p:to>
                                        <p:strVal val="visible"/>
                                      </p:to>
                                    </p:set>
                                    <p:animEffect transition="in" filter="fade">
                                      <p:cBhvr>
                                        <p:cTn id="104"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72" grpId="0" animBg="1"/>
      <p:bldP spid="73" grpId="0" build="p">
        <p:tmplLst>
          <p:tmpl lvl="1">
            <p:tnLst>
              <p:par>
                <p:cTn presetID="53" presetClass="entr" presetSubtype="16"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p:cTn dur="300" fill="hold"/>
                        <p:tgtEl>
                          <p:spTgt spid="73"/>
                        </p:tgtEl>
                        <p:attrNameLst>
                          <p:attrName>ppt_w</p:attrName>
                        </p:attrNameLst>
                      </p:cBhvr>
                      <p:tavLst>
                        <p:tav tm="0">
                          <p:val>
                            <p:fltVal val="0"/>
                          </p:val>
                        </p:tav>
                        <p:tav tm="100000">
                          <p:val>
                            <p:strVal val="#ppt_w"/>
                          </p:val>
                        </p:tav>
                      </p:tavLst>
                    </p:anim>
                    <p:anim calcmode="lin" valueType="num">
                      <p:cBhvr>
                        <p:cTn dur="300" fill="hold"/>
                        <p:tgtEl>
                          <p:spTgt spid="73"/>
                        </p:tgtEl>
                        <p:attrNameLst>
                          <p:attrName>ppt_h</p:attrName>
                        </p:attrNameLst>
                      </p:cBhvr>
                      <p:tavLst>
                        <p:tav tm="0">
                          <p:val>
                            <p:fltVal val="0"/>
                          </p:val>
                        </p:tav>
                        <p:tav tm="100000">
                          <p:val>
                            <p:strVal val="#ppt_h"/>
                          </p:val>
                        </p:tav>
                      </p:tavLst>
                    </p:anim>
                    <p:animEffect transition="in" filter="fade">
                      <p:cBhvr>
                        <p:cTn dur="300"/>
                        <p:tgtEl>
                          <p:spTgt spid="73"/>
                        </p:tgtEl>
                      </p:cBhvr>
                    </p:animEffect>
                  </p:childTnLst>
                </p:cTn>
              </p:par>
            </p:tnLst>
          </p:tmpl>
        </p:tmplLst>
      </p:bldP>
      <p:bldP spid="74" grpId="0" build="p">
        <p:tmplLst>
          <p:tmpl lvl="1">
            <p:tnLst>
              <p:par>
                <p:cTn presetID="42" presetClass="entr" presetSubtype="0" fill="hold" nodeType="withEffect">
                  <p:stCondLst>
                    <p:cond delay="20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anim calcmode="lin" valueType="num">
                      <p:cBhvr>
                        <p:cTn dur="500" fill="hold"/>
                        <p:tgtEl>
                          <p:spTgt spid="74"/>
                        </p:tgtEl>
                        <p:attrNameLst>
                          <p:attrName>ppt_x</p:attrName>
                        </p:attrNameLst>
                      </p:cBhvr>
                      <p:tavLst>
                        <p:tav tm="0">
                          <p:val>
                            <p:strVal val="#ppt_x"/>
                          </p:val>
                        </p:tav>
                        <p:tav tm="100000">
                          <p:val>
                            <p:strVal val="#ppt_x"/>
                          </p:val>
                        </p:tav>
                      </p:tavLst>
                    </p:anim>
                    <p:anim calcmode="lin" valueType="num">
                      <p:cBhvr>
                        <p:cTn dur="500" fill="hold"/>
                        <p:tgtEl>
                          <p:spTgt spid="74"/>
                        </p:tgtEl>
                        <p:attrNameLst>
                          <p:attrName>ppt_y</p:attrName>
                        </p:attrNameLst>
                      </p:cBhvr>
                      <p:tavLst>
                        <p:tav tm="0">
                          <p:val>
                            <p:strVal val="#ppt_y+.1"/>
                          </p:val>
                        </p:tav>
                        <p:tav tm="100000">
                          <p:val>
                            <p:strVal val="#ppt_y"/>
                          </p:val>
                        </p:tav>
                      </p:tavLst>
                    </p:anim>
                  </p:childTnLst>
                </p:cTn>
              </p:par>
            </p:tnLst>
          </p:tmpl>
        </p:tmplLst>
      </p:bldP>
      <p:bldP spid="75" grpId="0" build="p">
        <p:tmplLst>
          <p:tmpl lvl="1">
            <p:tnLst>
              <p:par>
                <p:cTn presetID="10" presetClass="entr" presetSubtype="0" fill="hold" nodeType="withEffect">
                  <p:stCondLst>
                    <p:cond delay="80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animBg="1"/>
      <p:bldP spid="77" grpId="0" build="p">
        <p:tmplLst>
          <p:tmpl lvl="1">
            <p:tnLst>
              <p:par>
                <p:cTn presetID="53" presetClass="entr" presetSubtype="16"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p:cTn dur="300" fill="hold"/>
                        <p:tgtEl>
                          <p:spTgt spid="77"/>
                        </p:tgtEl>
                        <p:attrNameLst>
                          <p:attrName>ppt_w</p:attrName>
                        </p:attrNameLst>
                      </p:cBhvr>
                      <p:tavLst>
                        <p:tav tm="0">
                          <p:val>
                            <p:fltVal val="0"/>
                          </p:val>
                        </p:tav>
                        <p:tav tm="100000">
                          <p:val>
                            <p:strVal val="#ppt_w"/>
                          </p:val>
                        </p:tav>
                      </p:tavLst>
                    </p:anim>
                    <p:anim calcmode="lin" valueType="num">
                      <p:cBhvr>
                        <p:cTn dur="300" fill="hold"/>
                        <p:tgtEl>
                          <p:spTgt spid="77"/>
                        </p:tgtEl>
                        <p:attrNameLst>
                          <p:attrName>ppt_h</p:attrName>
                        </p:attrNameLst>
                      </p:cBhvr>
                      <p:tavLst>
                        <p:tav tm="0">
                          <p:val>
                            <p:fltVal val="0"/>
                          </p:val>
                        </p:tav>
                        <p:tav tm="100000">
                          <p:val>
                            <p:strVal val="#ppt_h"/>
                          </p:val>
                        </p:tav>
                      </p:tavLst>
                    </p:anim>
                    <p:animEffect transition="in" filter="fade">
                      <p:cBhvr>
                        <p:cTn dur="300"/>
                        <p:tgtEl>
                          <p:spTgt spid="77"/>
                        </p:tgtEl>
                      </p:cBhvr>
                    </p:animEffect>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79" grpId="0" build="p">
        <p:tmplLst>
          <p:tmpl lvl="1">
            <p:tnLst>
              <p:par>
                <p:cTn presetID="10" presetClass="entr" presetSubtype="0" fill="hold" nodeType="withEffect">
                  <p:stCondLst>
                    <p:cond delay="80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28" grpId="0" uiExpand="1"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400"/>
                        <p:tgtEl>
                          <p:spTgt spid="29"/>
                        </p:tgtEl>
                      </p:cBhvr>
                    </p:animEffect>
                    <p:anim calcmode="lin" valueType="num">
                      <p:cBhvr>
                        <p:cTn dur="400" fill="hold"/>
                        <p:tgtEl>
                          <p:spTgt spid="29"/>
                        </p:tgtEl>
                        <p:attrNameLst>
                          <p:attrName>ppt_x</p:attrName>
                        </p:attrNameLst>
                      </p:cBhvr>
                      <p:tavLst>
                        <p:tav tm="0">
                          <p:val>
                            <p:strVal val="#ppt_x"/>
                          </p:val>
                        </p:tav>
                        <p:tav tm="100000">
                          <p:val>
                            <p:strVal val="#ppt_x"/>
                          </p:val>
                        </p:tav>
                      </p:tavLst>
                    </p:anim>
                    <p:anim calcmode="lin" valueType="num">
                      <p:cBhvr>
                        <p:cTn dur="400" fill="hold"/>
                        <p:tgtEl>
                          <p:spTgt spid="29"/>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400"/>
                        <p:tgtEl>
                          <p:spTgt spid="30"/>
                        </p:tgtEl>
                      </p:cBhvr>
                    </p:animEffect>
                    <p:anim calcmode="lin" valueType="num">
                      <p:cBhvr>
                        <p:cTn dur="400" fill="hold"/>
                        <p:tgtEl>
                          <p:spTgt spid="30"/>
                        </p:tgtEl>
                        <p:attrNameLst>
                          <p:attrName>ppt_x</p:attrName>
                        </p:attrNameLst>
                      </p:cBhvr>
                      <p:tavLst>
                        <p:tav tm="0">
                          <p:val>
                            <p:strVal val="#ppt_x"/>
                          </p:val>
                        </p:tav>
                        <p:tav tm="100000">
                          <p:val>
                            <p:strVal val="#ppt_x"/>
                          </p:val>
                        </p:tav>
                      </p:tavLst>
                    </p:anim>
                    <p:anim calcmode="lin" valueType="num">
                      <p:cBhvr>
                        <p:cTn dur="400" fill="hold"/>
                        <p:tgtEl>
                          <p:spTgt spid="30"/>
                        </p:tgtEl>
                        <p:attrNameLst>
                          <p:attrName>ppt_y</p:attrName>
                        </p:attrNameLst>
                      </p:cBhvr>
                      <p:tavLst>
                        <p:tav tm="0">
                          <p:val>
                            <p:strVal val="#ppt_y+.1"/>
                          </p:val>
                        </p:tav>
                        <p:tav tm="100000">
                          <p:val>
                            <p:strVal val="#ppt_y"/>
                          </p:val>
                        </p:tav>
                      </p:tavLst>
                    </p:anim>
                  </p:childTnLst>
                </p:cTn>
              </p:par>
            </p:tnLst>
          </p:tmpl>
        </p:tmplLst>
      </p:bldP>
      <p:bldP spid="43" grpId="0" uiExpand="1"/>
      <p:bldP spid="44" grpId="0" uiExpand="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474133" y="1715377"/>
            <a:ext cx="1947333"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03251"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805521" y="171537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805519"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28" name="Rounded Rectangle 27"/>
          <p:cNvSpPr/>
          <p:nvPr userDrawn="1"/>
        </p:nvSpPr>
        <p:spPr>
          <a:xfrm>
            <a:off x="10706103" y="1715377"/>
            <a:ext cx="1937455"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9" name="Text Placeholder 7"/>
          <p:cNvSpPr>
            <a:spLocks noGrp="1"/>
          </p:cNvSpPr>
          <p:nvPr>
            <p:ph type="body" sz="quarter" idx="40" hasCustomPrompt="1"/>
          </p:nvPr>
        </p:nvSpPr>
        <p:spPr>
          <a:xfrm>
            <a:off x="10787243"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0" name="Text Placeholder 7"/>
          <p:cNvSpPr>
            <a:spLocks noGrp="1"/>
          </p:cNvSpPr>
          <p:nvPr>
            <p:ph type="body" sz="quarter" idx="41" hasCustomPrompt="1"/>
          </p:nvPr>
        </p:nvSpPr>
        <p:spPr>
          <a:xfrm>
            <a:off x="7584746" y="171537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42" hasCustomPrompt="1"/>
          </p:nvPr>
        </p:nvSpPr>
        <p:spPr>
          <a:xfrm>
            <a:off x="6252638"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474133" y="3193657"/>
            <a:ext cx="1947333" cy="782954"/>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603251"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1805521" y="319365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1805519"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6" name="Rounded Rectangle 35"/>
          <p:cNvSpPr/>
          <p:nvPr userDrawn="1"/>
        </p:nvSpPr>
        <p:spPr>
          <a:xfrm>
            <a:off x="10706103" y="3193657"/>
            <a:ext cx="1937455"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 Placeholder 7"/>
          <p:cNvSpPr>
            <a:spLocks noGrp="1"/>
          </p:cNvSpPr>
          <p:nvPr>
            <p:ph type="body" sz="quarter" idx="46" hasCustomPrompt="1"/>
          </p:nvPr>
        </p:nvSpPr>
        <p:spPr>
          <a:xfrm>
            <a:off x="10787243"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8" name="Text Placeholder 7"/>
          <p:cNvSpPr>
            <a:spLocks noGrp="1"/>
          </p:cNvSpPr>
          <p:nvPr>
            <p:ph type="body" sz="quarter" idx="47" hasCustomPrompt="1"/>
          </p:nvPr>
        </p:nvSpPr>
        <p:spPr>
          <a:xfrm>
            <a:off x="7584746" y="319365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48" hasCustomPrompt="1"/>
          </p:nvPr>
        </p:nvSpPr>
        <p:spPr>
          <a:xfrm>
            <a:off x="6252638"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474133" y="4671937"/>
            <a:ext cx="1947333" cy="782954"/>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603251"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1805521" y="4671937"/>
            <a:ext cx="2777772"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1805519"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Rounded Rectangle 43"/>
          <p:cNvSpPr/>
          <p:nvPr userDrawn="1"/>
        </p:nvSpPr>
        <p:spPr>
          <a:xfrm>
            <a:off x="10706103" y="4671937"/>
            <a:ext cx="1937455" cy="782954"/>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5" name="Text Placeholder 7"/>
          <p:cNvSpPr>
            <a:spLocks noGrp="1"/>
          </p:cNvSpPr>
          <p:nvPr>
            <p:ph type="body" sz="quarter" idx="52" hasCustomPrompt="1"/>
          </p:nvPr>
        </p:nvSpPr>
        <p:spPr>
          <a:xfrm>
            <a:off x="10787243"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6" name="Text Placeholder 7"/>
          <p:cNvSpPr>
            <a:spLocks noGrp="1"/>
          </p:cNvSpPr>
          <p:nvPr>
            <p:ph type="body" sz="quarter" idx="53" hasCustomPrompt="1"/>
          </p:nvPr>
        </p:nvSpPr>
        <p:spPr>
          <a:xfrm>
            <a:off x="7584746" y="4671937"/>
            <a:ext cx="2777772" cy="228451"/>
          </a:xfrm>
          <a:prstGeom prst="rect">
            <a:avLst/>
          </a:prstGeom>
        </p:spPr>
        <p:txBody>
          <a:bodyPr vert="horz" lIns="0" tIns="40504" rIns="0" bIns="40504" anchor="ctr"/>
          <a:lstStyle>
            <a:lvl1pPr marL="0" indent="0" algn="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7" name="Text Placeholder 2"/>
          <p:cNvSpPr>
            <a:spLocks noGrp="1"/>
          </p:cNvSpPr>
          <p:nvPr>
            <p:ph type="body" sz="quarter" idx="54" hasCustomPrompt="1"/>
          </p:nvPr>
        </p:nvSpPr>
        <p:spPr>
          <a:xfrm>
            <a:off x="6252638"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48" name="Group 47"/>
          <p:cNvGrpSpPr/>
          <p:nvPr userDrawn="1"/>
        </p:nvGrpSpPr>
        <p:grpSpPr>
          <a:xfrm>
            <a:off x="101309" y="385540"/>
            <a:ext cx="383999" cy="342172"/>
            <a:chOff x="5270500" y="1460500"/>
            <a:chExt cx="1701800" cy="2705100"/>
          </a:xfrm>
        </p:grpSpPr>
        <p:sp>
          <p:nvSpPr>
            <p:cNvPr id="49" name="Rounded Rectangle 4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0" name="Rounded Rectangle 4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1" name="Rounded Rectangle 5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0926976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400" fill="hold"/>
                                        <p:tgtEl>
                                          <p:spTgt spid="28"/>
                                        </p:tgtEl>
                                        <p:attrNameLst>
                                          <p:attrName>ppt_w</p:attrName>
                                        </p:attrNameLst>
                                      </p:cBhvr>
                                      <p:tavLst>
                                        <p:tav tm="0">
                                          <p:val>
                                            <p:fltVal val="0"/>
                                          </p:val>
                                        </p:tav>
                                        <p:tav tm="100000">
                                          <p:val>
                                            <p:strVal val="#ppt_w"/>
                                          </p:val>
                                        </p:tav>
                                      </p:tavLst>
                                    </p:anim>
                                    <p:anim calcmode="lin" valueType="num">
                                      <p:cBhvr>
                                        <p:cTn id="42" dur="400" fill="hold"/>
                                        <p:tgtEl>
                                          <p:spTgt spid="28"/>
                                        </p:tgtEl>
                                        <p:attrNameLst>
                                          <p:attrName>ppt_h</p:attrName>
                                        </p:attrNameLst>
                                      </p:cBhvr>
                                      <p:tavLst>
                                        <p:tav tm="0">
                                          <p:val>
                                            <p:fltVal val="0"/>
                                          </p:val>
                                        </p:tav>
                                        <p:tav tm="100000">
                                          <p:val>
                                            <p:strVal val="#ppt_h"/>
                                          </p:val>
                                        </p:tav>
                                      </p:tavLst>
                                    </p:anim>
                                    <p:animEffect transition="in" filter="fade">
                                      <p:cBhvr>
                                        <p:cTn id="43" dur="400"/>
                                        <p:tgtEl>
                                          <p:spTgt spid="28"/>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 calcmode="lin" valueType="num">
                                      <p:cBhvr>
                                        <p:cTn id="47" dur="3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29">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0">
                                            <p:txEl>
                                              <p:pRg st="0" end="0"/>
                                            </p:txEl>
                                          </p:spTgt>
                                        </p:tgtEl>
                                        <p:attrNameLst>
                                          <p:attrName>style.visibility</p:attrName>
                                        </p:attrNameLst>
                                      </p:cBhvr>
                                      <p:to>
                                        <p:strVal val="visible"/>
                                      </p:to>
                                    </p:set>
                                    <p:animEffect transition="in" filter="fade">
                                      <p:cBhvr>
                                        <p:cTn id="52" dur="500"/>
                                        <p:tgtEl>
                                          <p:spTgt spid="30">
                                            <p:txEl>
                                              <p:pRg st="0" end="0"/>
                                            </p:txEl>
                                          </p:spTgt>
                                        </p:tgtEl>
                                      </p:cBhvr>
                                    </p:animEffect>
                                    <p:anim calcmode="lin" valueType="num">
                                      <p:cBhvr>
                                        <p:cTn id="5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0">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1">
                                            <p:txEl>
                                              <p:pRg st="0" end="0"/>
                                            </p:txEl>
                                          </p:spTgt>
                                        </p:tgtEl>
                                        <p:attrNameLst>
                                          <p:attrName>style.visibility</p:attrName>
                                        </p:attrNameLst>
                                      </p:cBhvr>
                                      <p:to>
                                        <p:strVal val="visible"/>
                                      </p:to>
                                    </p:set>
                                    <p:animEffect transition="in" filter="fade">
                                      <p:cBhvr>
                                        <p:cTn id="57" dur="500"/>
                                        <p:tgtEl>
                                          <p:spTgt spid="31">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400" fill="hold"/>
                                        <p:tgtEl>
                                          <p:spTgt spid="32"/>
                                        </p:tgtEl>
                                        <p:attrNameLst>
                                          <p:attrName>ppt_w</p:attrName>
                                        </p:attrNameLst>
                                      </p:cBhvr>
                                      <p:tavLst>
                                        <p:tav tm="0">
                                          <p:val>
                                            <p:fltVal val="0"/>
                                          </p:val>
                                        </p:tav>
                                        <p:tav tm="100000">
                                          <p:val>
                                            <p:strVal val="#ppt_w"/>
                                          </p:val>
                                        </p:tav>
                                      </p:tavLst>
                                    </p:anim>
                                    <p:anim calcmode="lin" valueType="num">
                                      <p:cBhvr>
                                        <p:cTn id="62" dur="400" fill="hold"/>
                                        <p:tgtEl>
                                          <p:spTgt spid="32"/>
                                        </p:tgtEl>
                                        <p:attrNameLst>
                                          <p:attrName>ppt_h</p:attrName>
                                        </p:attrNameLst>
                                      </p:cBhvr>
                                      <p:tavLst>
                                        <p:tav tm="0">
                                          <p:val>
                                            <p:fltVal val="0"/>
                                          </p:val>
                                        </p:tav>
                                        <p:tav tm="100000">
                                          <p:val>
                                            <p:strVal val="#ppt_h"/>
                                          </p:val>
                                        </p:tav>
                                      </p:tavLst>
                                    </p:anim>
                                    <p:animEffect transition="in" filter="fade">
                                      <p:cBhvr>
                                        <p:cTn id="63" dur="400"/>
                                        <p:tgtEl>
                                          <p:spTgt spid="32"/>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33">
                                            <p:txEl>
                                              <p:pRg st="0" end="0"/>
                                            </p:txEl>
                                          </p:spTgt>
                                        </p:tgtEl>
                                        <p:attrNameLst>
                                          <p:attrName>style.visibility</p:attrName>
                                        </p:attrNameLst>
                                      </p:cBhvr>
                                      <p:to>
                                        <p:strVal val="visible"/>
                                      </p:to>
                                    </p:set>
                                    <p:anim calcmode="lin" valueType="num">
                                      <p:cBhvr>
                                        <p:cTn id="6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33">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34">
                                            <p:txEl>
                                              <p:pRg st="0" end="0"/>
                                            </p:txEl>
                                          </p:spTgt>
                                        </p:tgtEl>
                                        <p:attrNameLst>
                                          <p:attrName>style.visibility</p:attrName>
                                        </p:attrNameLst>
                                      </p:cBhvr>
                                      <p:to>
                                        <p:strVal val="visible"/>
                                      </p:to>
                                    </p:set>
                                    <p:animEffect transition="in" filter="fade">
                                      <p:cBhvr>
                                        <p:cTn id="72" dur="500"/>
                                        <p:tgtEl>
                                          <p:spTgt spid="34">
                                            <p:txEl>
                                              <p:pRg st="0" end="0"/>
                                            </p:txEl>
                                          </p:spTgt>
                                        </p:tgtEl>
                                      </p:cBhvr>
                                    </p:animEffect>
                                    <p:anim calcmode="lin" valueType="num">
                                      <p:cBhvr>
                                        <p:cTn id="7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3500"/>
                            </p:stCondLst>
                            <p:childTnLst>
                              <p:par>
                                <p:cTn id="79" presetID="53" presetClass="entr" presetSubtype="16"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400" fill="hold"/>
                                        <p:tgtEl>
                                          <p:spTgt spid="36"/>
                                        </p:tgtEl>
                                        <p:attrNameLst>
                                          <p:attrName>ppt_w</p:attrName>
                                        </p:attrNameLst>
                                      </p:cBhvr>
                                      <p:tavLst>
                                        <p:tav tm="0">
                                          <p:val>
                                            <p:fltVal val="0"/>
                                          </p:val>
                                        </p:tav>
                                        <p:tav tm="100000">
                                          <p:val>
                                            <p:strVal val="#ppt_w"/>
                                          </p:val>
                                        </p:tav>
                                      </p:tavLst>
                                    </p:anim>
                                    <p:anim calcmode="lin" valueType="num">
                                      <p:cBhvr>
                                        <p:cTn id="82" dur="400" fill="hold"/>
                                        <p:tgtEl>
                                          <p:spTgt spid="36"/>
                                        </p:tgtEl>
                                        <p:attrNameLst>
                                          <p:attrName>ppt_h</p:attrName>
                                        </p:attrNameLst>
                                      </p:cBhvr>
                                      <p:tavLst>
                                        <p:tav tm="0">
                                          <p:val>
                                            <p:fltVal val="0"/>
                                          </p:val>
                                        </p:tav>
                                        <p:tav tm="100000">
                                          <p:val>
                                            <p:strVal val="#ppt_h"/>
                                          </p:val>
                                        </p:tav>
                                      </p:tavLst>
                                    </p:anim>
                                    <p:animEffect transition="in" filter="fade">
                                      <p:cBhvr>
                                        <p:cTn id="83" dur="400"/>
                                        <p:tgtEl>
                                          <p:spTgt spid="36"/>
                                        </p:tgtEl>
                                      </p:cBhvr>
                                    </p:animEffect>
                                  </p:childTnLst>
                                </p:cTn>
                              </p:par>
                            </p:childTnLst>
                          </p:cTn>
                        </p:par>
                        <p:par>
                          <p:cTn id="84" fill="hold">
                            <p:stCondLst>
                              <p:cond delay="4000"/>
                            </p:stCondLst>
                            <p:childTnLst>
                              <p:par>
                                <p:cTn id="85" presetID="53" presetClass="entr" presetSubtype="16" fill="hold" grpId="0" nodeType="afterEffect">
                                  <p:stCondLst>
                                    <p:cond delay="0"/>
                                  </p:stCondLst>
                                  <p:childTnLst>
                                    <p:set>
                                      <p:cBhvr>
                                        <p:cTn id="86" dur="1" fill="hold">
                                          <p:stCondLst>
                                            <p:cond delay="0"/>
                                          </p:stCondLst>
                                        </p:cTn>
                                        <p:tgtEl>
                                          <p:spTgt spid="37">
                                            <p:txEl>
                                              <p:pRg st="0" end="0"/>
                                            </p:txEl>
                                          </p:spTgt>
                                        </p:tgtEl>
                                        <p:attrNameLst>
                                          <p:attrName>style.visibility</p:attrName>
                                        </p:attrNameLst>
                                      </p:cBhvr>
                                      <p:to>
                                        <p:strVal val="visible"/>
                                      </p:to>
                                    </p:set>
                                    <p:anim calcmode="lin" valueType="num">
                                      <p:cBhvr>
                                        <p:cTn id="87" dur="3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8" dur="3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89" dur="300"/>
                                        <p:tgtEl>
                                          <p:spTgt spid="37">
                                            <p:txEl>
                                              <p:pRg st="0" end="0"/>
                                            </p:txEl>
                                          </p:spTgt>
                                        </p:tgtEl>
                                      </p:cBhvr>
                                    </p:animEffect>
                                  </p:childTnLst>
                                </p:cTn>
                              </p:par>
                              <p:par>
                                <p:cTn id="90" presetID="42" presetClass="entr" presetSubtype="0" fill="hold" grpId="0" nodeType="withEffect">
                                  <p:stCondLst>
                                    <p:cond delay="200"/>
                                  </p:stCondLst>
                                  <p:childTnLst>
                                    <p:set>
                                      <p:cBhvr>
                                        <p:cTn id="91" dur="1" fill="hold">
                                          <p:stCondLst>
                                            <p:cond delay="0"/>
                                          </p:stCondLst>
                                        </p:cTn>
                                        <p:tgtEl>
                                          <p:spTgt spid="38">
                                            <p:txEl>
                                              <p:pRg st="0" end="0"/>
                                            </p:txEl>
                                          </p:spTgt>
                                        </p:tgtEl>
                                        <p:attrNameLst>
                                          <p:attrName>style.visibility</p:attrName>
                                        </p:attrNameLst>
                                      </p:cBhvr>
                                      <p:to>
                                        <p:strVal val="visible"/>
                                      </p:to>
                                    </p:set>
                                    <p:animEffect transition="in" filter="fade">
                                      <p:cBhvr>
                                        <p:cTn id="92" dur="500"/>
                                        <p:tgtEl>
                                          <p:spTgt spid="38">
                                            <p:txEl>
                                              <p:pRg st="0" end="0"/>
                                            </p:txEl>
                                          </p:spTgt>
                                        </p:tgtEl>
                                      </p:cBhvr>
                                    </p:animEffect>
                                    <p:anim calcmode="lin" valueType="num">
                                      <p:cBhvr>
                                        <p:cTn id="9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94" dur="500" fill="hold"/>
                                        <p:tgtEl>
                                          <p:spTgt spid="38">
                                            <p:txEl>
                                              <p:pRg st="0" end="0"/>
                                            </p:txEl>
                                          </p:spTgt>
                                        </p:tgtEl>
                                        <p:attrNameLst>
                                          <p:attrName>ppt_y</p:attrName>
                                        </p:attrNameLst>
                                      </p:cBhvr>
                                      <p:tavLst>
                                        <p:tav tm="0">
                                          <p:val>
                                            <p:strVal val="#ppt_y+.1"/>
                                          </p:val>
                                        </p:tav>
                                        <p:tav tm="100000">
                                          <p:val>
                                            <p:strVal val="#ppt_y"/>
                                          </p:val>
                                        </p:tav>
                                      </p:tavLst>
                                    </p:anim>
                                  </p:childTnLst>
                                </p:cTn>
                              </p:par>
                              <p:par>
                                <p:cTn id="95" presetID="10" presetClass="entr" presetSubtype="0" fill="hold" grpId="0" nodeType="withEffect">
                                  <p:stCondLst>
                                    <p:cond delay="80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400" fill="hold"/>
                                        <p:tgtEl>
                                          <p:spTgt spid="40"/>
                                        </p:tgtEl>
                                        <p:attrNameLst>
                                          <p:attrName>ppt_w</p:attrName>
                                        </p:attrNameLst>
                                      </p:cBhvr>
                                      <p:tavLst>
                                        <p:tav tm="0">
                                          <p:val>
                                            <p:fltVal val="0"/>
                                          </p:val>
                                        </p:tav>
                                        <p:tav tm="100000">
                                          <p:val>
                                            <p:strVal val="#ppt_w"/>
                                          </p:val>
                                        </p:tav>
                                      </p:tavLst>
                                    </p:anim>
                                    <p:anim calcmode="lin" valueType="num">
                                      <p:cBhvr>
                                        <p:cTn id="102" dur="400" fill="hold"/>
                                        <p:tgtEl>
                                          <p:spTgt spid="40"/>
                                        </p:tgtEl>
                                        <p:attrNameLst>
                                          <p:attrName>ppt_h</p:attrName>
                                        </p:attrNameLst>
                                      </p:cBhvr>
                                      <p:tavLst>
                                        <p:tav tm="0">
                                          <p:val>
                                            <p:fltVal val="0"/>
                                          </p:val>
                                        </p:tav>
                                        <p:tav tm="100000">
                                          <p:val>
                                            <p:strVal val="#ppt_h"/>
                                          </p:val>
                                        </p:tav>
                                      </p:tavLst>
                                    </p:anim>
                                    <p:animEffect transition="in" filter="fade">
                                      <p:cBhvr>
                                        <p:cTn id="103" dur="400"/>
                                        <p:tgtEl>
                                          <p:spTgt spid="40"/>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41">
                                            <p:txEl>
                                              <p:pRg st="0" end="0"/>
                                            </p:txEl>
                                          </p:spTgt>
                                        </p:tgtEl>
                                        <p:attrNameLst>
                                          <p:attrName>style.visibility</p:attrName>
                                        </p:attrNameLst>
                                      </p:cBhvr>
                                      <p:to>
                                        <p:strVal val="visible"/>
                                      </p:to>
                                    </p:set>
                                    <p:anim calcmode="lin" valueType="num">
                                      <p:cBhvr>
                                        <p:cTn id="10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9" dur="300"/>
                                        <p:tgtEl>
                                          <p:spTgt spid="41">
                                            <p:txEl>
                                              <p:pRg st="0" end="0"/>
                                            </p:txEl>
                                          </p:spTgt>
                                        </p:tgtEl>
                                      </p:cBhvr>
                                    </p:animEffect>
                                  </p:childTnLst>
                                </p:cTn>
                              </p:par>
                              <p:par>
                                <p:cTn id="110" presetID="42" presetClass="entr" presetSubtype="0" fill="hold" grpId="0" nodeType="withEffect">
                                  <p:stCondLst>
                                    <p:cond delay="20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fade">
                                      <p:cBhvr>
                                        <p:cTn id="112" dur="500"/>
                                        <p:tgtEl>
                                          <p:spTgt spid="42">
                                            <p:txEl>
                                              <p:pRg st="0" end="0"/>
                                            </p:txEl>
                                          </p:spTgt>
                                        </p:tgtEl>
                                      </p:cBhvr>
                                    </p:animEffect>
                                    <p:anim calcmode="lin" valueType="num">
                                      <p:cBhvr>
                                        <p:cTn id="11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11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800"/>
                                  </p:stCondLst>
                                  <p:childTnLst>
                                    <p:set>
                                      <p:cBhvr>
                                        <p:cTn id="116" dur="1" fill="hold">
                                          <p:stCondLst>
                                            <p:cond delay="0"/>
                                          </p:stCondLst>
                                        </p:cTn>
                                        <p:tgtEl>
                                          <p:spTgt spid="43">
                                            <p:txEl>
                                              <p:pRg st="0" end="0"/>
                                            </p:txEl>
                                          </p:spTgt>
                                        </p:tgtEl>
                                        <p:attrNameLst>
                                          <p:attrName>style.visibility</p:attrName>
                                        </p:attrNameLst>
                                      </p:cBhvr>
                                      <p:to>
                                        <p:strVal val="visible"/>
                                      </p:to>
                                    </p:set>
                                    <p:animEffect transition="in" filter="fade">
                                      <p:cBhvr>
                                        <p:cTn id="117" dur="500"/>
                                        <p:tgtEl>
                                          <p:spTgt spid="43">
                                            <p:txEl>
                                              <p:pRg st="0" end="0"/>
                                            </p:txEl>
                                          </p:spTgt>
                                        </p:tgtEl>
                                      </p:cBhvr>
                                    </p:animEffect>
                                  </p:childTnLst>
                                </p:cTn>
                              </p:par>
                            </p:childTnLst>
                          </p:cTn>
                        </p:par>
                        <p:par>
                          <p:cTn id="118" fill="hold">
                            <p:stCondLst>
                              <p:cond delay="5500"/>
                            </p:stCondLst>
                            <p:childTnLst>
                              <p:par>
                                <p:cTn id="119" presetID="53" presetClass="entr" presetSubtype="16" fill="hold" grpId="0" nodeType="after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p:cTn id="121" dur="400" fill="hold"/>
                                        <p:tgtEl>
                                          <p:spTgt spid="44"/>
                                        </p:tgtEl>
                                        <p:attrNameLst>
                                          <p:attrName>ppt_w</p:attrName>
                                        </p:attrNameLst>
                                      </p:cBhvr>
                                      <p:tavLst>
                                        <p:tav tm="0">
                                          <p:val>
                                            <p:fltVal val="0"/>
                                          </p:val>
                                        </p:tav>
                                        <p:tav tm="100000">
                                          <p:val>
                                            <p:strVal val="#ppt_w"/>
                                          </p:val>
                                        </p:tav>
                                      </p:tavLst>
                                    </p:anim>
                                    <p:anim calcmode="lin" valueType="num">
                                      <p:cBhvr>
                                        <p:cTn id="122" dur="400" fill="hold"/>
                                        <p:tgtEl>
                                          <p:spTgt spid="44"/>
                                        </p:tgtEl>
                                        <p:attrNameLst>
                                          <p:attrName>ppt_h</p:attrName>
                                        </p:attrNameLst>
                                      </p:cBhvr>
                                      <p:tavLst>
                                        <p:tav tm="0">
                                          <p:val>
                                            <p:fltVal val="0"/>
                                          </p:val>
                                        </p:tav>
                                        <p:tav tm="100000">
                                          <p:val>
                                            <p:strVal val="#ppt_h"/>
                                          </p:val>
                                        </p:tav>
                                      </p:tavLst>
                                    </p:anim>
                                    <p:animEffect transition="in" filter="fade">
                                      <p:cBhvr>
                                        <p:cTn id="123" dur="400"/>
                                        <p:tgtEl>
                                          <p:spTgt spid="44"/>
                                        </p:tgtEl>
                                      </p:cBhvr>
                                    </p:animEffect>
                                  </p:childTnLst>
                                </p:cTn>
                              </p:par>
                            </p:childTnLst>
                          </p:cTn>
                        </p:par>
                        <p:par>
                          <p:cTn id="124" fill="hold">
                            <p:stCondLst>
                              <p:cond delay="6000"/>
                            </p:stCondLst>
                            <p:childTnLst>
                              <p:par>
                                <p:cTn id="125" presetID="53" presetClass="entr" presetSubtype="16" fill="hold" grpId="0" nodeType="afterEffect">
                                  <p:stCondLst>
                                    <p:cond delay="0"/>
                                  </p:stCondLst>
                                  <p:childTnLst>
                                    <p:set>
                                      <p:cBhvr>
                                        <p:cTn id="126" dur="1" fill="hold">
                                          <p:stCondLst>
                                            <p:cond delay="0"/>
                                          </p:stCondLst>
                                        </p:cTn>
                                        <p:tgtEl>
                                          <p:spTgt spid="45">
                                            <p:txEl>
                                              <p:pRg st="0" end="0"/>
                                            </p:txEl>
                                          </p:spTgt>
                                        </p:tgtEl>
                                        <p:attrNameLst>
                                          <p:attrName>style.visibility</p:attrName>
                                        </p:attrNameLst>
                                      </p:cBhvr>
                                      <p:to>
                                        <p:strVal val="visible"/>
                                      </p:to>
                                    </p:set>
                                    <p:anim calcmode="lin" valueType="num">
                                      <p:cBhvr>
                                        <p:cTn id="127" dur="3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8" dur="3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9" dur="300"/>
                                        <p:tgtEl>
                                          <p:spTgt spid="45">
                                            <p:txEl>
                                              <p:pRg st="0" end="0"/>
                                            </p:txEl>
                                          </p:spTgt>
                                        </p:tgtEl>
                                      </p:cBhvr>
                                    </p:animEffect>
                                  </p:childTnLst>
                                </p:cTn>
                              </p:par>
                              <p:par>
                                <p:cTn id="130" presetID="42" presetClass="entr" presetSubtype="0" fill="hold" grpId="0" nodeType="withEffect">
                                  <p:stCondLst>
                                    <p:cond delay="200"/>
                                  </p:stCondLst>
                                  <p:childTnLst>
                                    <p:set>
                                      <p:cBhvr>
                                        <p:cTn id="131" dur="1" fill="hold">
                                          <p:stCondLst>
                                            <p:cond delay="0"/>
                                          </p:stCondLst>
                                        </p:cTn>
                                        <p:tgtEl>
                                          <p:spTgt spid="46">
                                            <p:txEl>
                                              <p:pRg st="0" end="0"/>
                                            </p:txEl>
                                          </p:spTgt>
                                        </p:tgtEl>
                                        <p:attrNameLst>
                                          <p:attrName>style.visibility</p:attrName>
                                        </p:attrNameLst>
                                      </p:cBhvr>
                                      <p:to>
                                        <p:strVal val="visible"/>
                                      </p:to>
                                    </p:set>
                                    <p:animEffect transition="in" filter="fade">
                                      <p:cBhvr>
                                        <p:cTn id="132" dur="500"/>
                                        <p:tgtEl>
                                          <p:spTgt spid="46">
                                            <p:txEl>
                                              <p:pRg st="0" end="0"/>
                                            </p:txEl>
                                          </p:spTgt>
                                        </p:tgtEl>
                                      </p:cBhvr>
                                    </p:animEffect>
                                    <p:anim calcmode="lin" valueType="num">
                                      <p:cBhvr>
                                        <p:cTn id="133"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134" dur="500" fill="hold"/>
                                        <p:tgtEl>
                                          <p:spTgt spid="46">
                                            <p:txEl>
                                              <p:pRg st="0" end="0"/>
                                            </p:txEl>
                                          </p:spTgt>
                                        </p:tgtEl>
                                        <p:attrNameLst>
                                          <p:attrName>ppt_y</p:attrName>
                                        </p:attrNameLst>
                                      </p:cBhvr>
                                      <p:tavLst>
                                        <p:tav tm="0">
                                          <p:val>
                                            <p:strVal val="#ppt_y+.1"/>
                                          </p:val>
                                        </p:tav>
                                        <p:tav tm="100000">
                                          <p:val>
                                            <p:strVal val="#ppt_y"/>
                                          </p:val>
                                        </p:tav>
                                      </p:tavLst>
                                    </p:anim>
                                  </p:childTnLst>
                                </p:cTn>
                              </p:par>
                              <p:par>
                                <p:cTn id="135" presetID="10" presetClass="entr" presetSubtype="0" fill="hold" grpId="0" nodeType="withEffect">
                                  <p:stCondLst>
                                    <p:cond delay="800"/>
                                  </p:stCondLst>
                                  <p:childTnLst>
                                    <p:set>
                                      <p:cBhvr>
                                        <p:cTn id="136" dur="1" fill="hold">
                                          <p:stCondLst>
                                            <p:cond delay="0"/>
                                          </p:stCondLst>
                                        </p:cTn>
                                        <p:tgtEl>
                                          <p:spTgt spid="47">
                                            <p:txEl>
                                              <p:pRg st="0" end="0"/>
                                            </p:txEl>
                                          </p:spTgt>
                                        </p:tgtEl>
                                        <p:attrNameLst>
                                          <p:attrName>style.visibility</p:attrName>
                                        </p:attrNameLst>
                                      </p:cBhvr>
                                      <p:to>
                                        <p:strVal val="visible"/>
                                      </p:to>
                                    </p:set>
                                    <p:animEffect transition="in" filter="fade">
                                      <p:cBhvr>
                                        <p:cTn id="137"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lvl="1">
            <p:tnLst>
              <p:par>
                <p:cTn presetID="53" presetClass="entr" presetSubtype="1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p:cTn dur="300" fill="hold"/>
                        <p:tgtEl>
                          <p:spTgt spid="29"/>
                        </p:tgtEl>
                        <p:attrNameLst>
                          <p:attrName>ppt_w</p:attrName>
                        </p:attrNameLst>
                      </p:cBhvr>
                      <p:tavLst>
                        <p:tav tm="0">
                          <p:val>
                            <p:fltVal val="0"/>
                          </p:val>
                        </p:tav>
                        <p:tav tm="100000">
                          <p:val>
                            <p:strVal val="#ppt_w"/>
                          </p:val>
                        </p:tav>
                      </p:tavLst>
                    </p:anim>
                    <p:anim calcmode="lin" valueType="num">
                      <p:cBhvr>
                        <p:cTn dur="300" fill="hold"/>
                        <p:tgtEl>
                          <p:spTgt spid="29"/>
                        </p:tgtEl>
                        <p:attrNameLst>
                          <p:attrName>ppt_h</p:attrName>
                        </p:attrNameLst>
                      </p:cBhvr>
                      <p:tavLst>
                        <p:tav tm="0">
                          <p:val>
                            <p:fltVal val="0"/>
                          </p:val>
                        </p:tav>
                        <p:tav tm="100000">
                          <p:val>
                            <p:strVal val="#ppt_h"/>
                          </p:val>
                        </p:tav>
                      </p:tavLst>
                    </p:anim>
                    <p:animEffect transition="in" filter="fade">
                      <p:cBhvr>
                        <p:cTn dur="300"/>
                        <p:tgtEl>
                          <p:spTgt spid="29"/>
                        </p:tgtEl>
                      </p:cBhvr>
                    </p:animEffect>
                  </p:childTnLst>
                </p:cTn>
              </p:par>
            </p:tnLst>
          </p:tmpl>
        </p:tmplLst>
      </p:bldP>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300" fill="hold"/>
                        <p:tgtEl>
                          <p:spTgt spid="37"/>
                        </p:tgtEl>
                        <p:attrNameLst>
                          <p:attrName>ppt_w</p:attrName>
                        </p:attrNameLst>
                      </p:cBhvr>
                      <p:tavLst>
                        <p:tav tm="0">
                          <p:val>
                            <p:fltVal val="0"/>
                          </p:val>
                        </p:tav>
                        <p:tav tm="100000">
                          <p:val>
                            <p:strVal val="#ppt_w"/>
                          </p:val>
                        </p:tav>
                      </p:tavLst>
                    </p:anim>
                    <p:anim calcmode="lin" valueType="num">
                      <p:cBhvr>
                        <p:cTn dur="300" fill="hold"/>
                        <p:tgtEl>
                          <p:spTgt spid="37"/>
                        </p:tgtEl>
                        <p:attrNameLst>
                          <p:attrName>ppt_h</p:attrName>
                        </p:attrNameLst>
                      </p:cBhvr>
                      <p:tavLst>
                        <p:tav tm="0">
                          <p:val>
                            <p:fltVal val="0"/>
                          </p:val>
                        </p:tav>
                        <p:tav tm="100000">
                          <p:val>
                            <p:strVal val="#ppt_h"/>
                          </p:val>
                        </p:tav>
                      </p:tavLst>
                    </p:anim>
                    <p:animEffect transition="in" filter="fade">
                      <p:cBhvr>
                        <p:cTn dur="300"/>
                        <p:tgtEl>
                          <p:spTgt spid="37"/>
                        </p:tgtEl>
                      </p:cBhvr>
                    </p:animEffect>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300" fill="hold"/>
                        <p:tgtEl>
                          <p:spTgt spid="45"/>
                        </p:tgtEl>
                        <p:attrNameLst>
                          <p:attrName>ppt_w</p:attrName>
                        </p:attrNameLst>
                      </p:cBhvr>
                      <p:tavLst>
                        <p:tav tm="0">
                          <p:val>
                            <p:fltVal val="0"/>
                          </p:val>
                        </p:tav>
                        <p:tav tm="100000">
                          <p:val>
                            <p:strVal val="#ppt_w"/>
                          </p:val>
                        </p:tav>
                      </p:tavLst>
                    </p:anim>
                    <p:anim calcmode="lin" valueType="num">
                      <p:cBhvr>
                        <p:cTn dur="300" fill="hold"/>
                        <p:tgtEl>
                          <p:spTgt spid="45"/>
                        </p:tgtEl>
                        <p:attrNameLst>
                          <p:attrName>ppt_h</p:attrName>
                        </p:attrNameLst>
                      </p:cBhvr>
                      <p:tavLst>
                        <p:tav tm="0">
                          <p:val>
                            <p:fltVal val="0"/>
                          </p:val>
                        </p:tav>
                        <p:tav tm="100000">
                          <p:val>
                            <p:strVal val="#ppt_h"/>
                          </p:val>
                        </p:tav>
                      </p:tavLst>
                    </p:anim>
                    <p:animEffect transition="in" filter="fade">
                      <p:cBhvr>
                        <p:cTn dur="300"/>
                        <p:tgtEl>
                          <p:spTgt spid="45"/>
                        </p:tgtEl>
                      </p:cBhvr>
                    </p:animEffect>
                  </p:childTnLst>
                </p:cTn>
              </p:par>
            </p:tnLst>
          </p:tmpl>
        </p:tmplLst>
      </p:bldP>
      <p:bldP spid="46" grpId="0" build="p">
        <p:tmplLst>
          <p:tmpl lvl="1">
            <p:tnLst>
              <p:par>
                <p:cTn presetID="42" presetClass="entr" presetSubtype="0"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anim calcmode="lin" valueType="num">
                      <p:cBhvr>
                        <p:cTn dur="500" fill="hold"/>
                        <p:tgtEl>
                          <p:spTgt spid="46"/>
                        </p:tgtEl>
                        <p:attrNameLst>
                          <p:attrName>ppt_x</p:attrName>
                        </p:attrNameLst>
                      </p:cBhvr>
                      <p:tavLst>
                        <p:tav tm="0">
                          <p:val>
                            <p:strVal val="#ppt_x"/>
                          </p:val>
                        </p:tav>
                        <p:tav tm="100000">
                          <p:val>
                            <p:strVal val="#ppt_x"/>
                          </p:val>
                        </p:tav>
                      </p:tavLst>
                    </p:anim>
                    <p:anim calcmode="lin" valueType="num">
                      <p:cBhvr>
                        <p:cTn dur="500" fill="hold"/>
                        <p:tgtEl>
                          <p:spTgt spid="46"/>
                        </p:tgtEl>
                        <p:attrNameLst>
                          <p:attrName>ppt_y</p:attrName>
                        </p:attrNameLst>
                      </p:cBhvr>
                      <p:tavLst>
                        <p:tav tm="0">
                          <p:val>
                            <p:strVal val="#ppt_y+.1"/>
                          </p:val>
                        </p:tav>
                        <p:tav tm="100000">
                          <p:val>
                            <p:strVal val="#ppt_y"/>
                          </p:val>
                        </p:tav>
                      </p:tavLst>
                    </p:anim>
                  </p:childTnLst>
                </p:cTn>
              </p:par>
            </p:tnLst>
          </p:tmpl>
        </p:tmplLst>
      </p:bldP>
      <p:bldP spid="47" grpId="0" build="p">
        <p:tmplLst>
          <p:tmpl lvl="1">
            <p:tnLst>
              <p:par>
                <p:cTn presetID="10" presetClass="entr" presetSubtype="0" fill="hold" nodeType="withEffect">
                  <p:stCondLst>
                    <p:cond delay="8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ic list 3">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44176" y="1638675"/>
            <a:ext cx="3030357"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1101380"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grpSp>
        <p:nvGrpSpPr>
          <p:cNvPr id="28" name="Group 27"/>
          <p:cNvGrpSpPr/>
          <p:nvPr userDrawn="1"/>
        </p:nvGrpSpPr>
        <p:grpSpPr>
          <a:xfrm>
            <a:off x="101309" y="385540"/>
            <a:ext cx="383999" cy="342172"/>
            <a:chOff x="5270500" y="1460500"/>
            <a:chExt cx="1701800" cy="2705100"/>
          </a:xfrm>
        </p:grpSpPr>
        <p:sp>
          <p:nvSpPr>
            <p:cNvPr id="29" name="Rounded Rectangle 2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0" name="Rounded Rectangle 2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1" name="Rounded Rectangle 3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2" name="Text Placeholder 7"/>
          <p:cNvSpPr>
            <a:spLocks noGrp="1"/>
          </p:cNvSpPr>
          <p:nvPr>
            <p:ph type="body" sz="quarter" idx="55" hasCustomPrompt="1"/>
          </p:nvPr>
        </p:nvSpPr>
        <p:spPr>
          <a:xfrm>
            <a:off x="1918408"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38" name="Text Placeholder 7"/>
          <p:cNvSpPr>
            <a:spLocks noGrp="1"/>
          </p:cNvSpPr>
          <p:nvPr>
            <p:ph type="body" sz="quarter" idx="19" hasCustomPrompt="1"/>
          </p:nvPr>
        </p:nvSpPr>
        <p:spPr>
          <a:xfrm>
            <a:off x="603251"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16" hasCustomPrompt="1"/>
          </p:nvPr>
        </p:nvSpPr>
        <p:spPr>
          <a:xfrm>
            <a:off x="603256"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65" name="Rounded Rectangle 64"/>
          <p:cNvSpPr/>
          <p:nvPr userDrawn="1"/>
        </p:nvSpPr>
        <p:spPr>
          <a:xfrm>
            <a:off x="4548717" y="1638675"/>
            <a:ext cx="3071283"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6" name="Text Placeholder 7"/>
          <p:cNvSpPr>
            <a:spLocks noGrp="1"/>
          </p:cNvSpPr>
          <p:nvPr>
            <p:ph type="body" sz="quarter" idx="40" hasCustomPrompt="1"/>
          </p:nvPr>
        </p:nvSpPr>
        <p:spPr>
          <a:xfrm>
            <a:off x="5046847"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69" name="Text Placeholder 7"/>
          <p:cNvSpPr>
            <a:spLocks noGrp="1"/>
          </p:cNvSpPr>
          <p:nvPr>
            <p:ph type="body" sz="quarter" idx="56" hasCustomPrompt="1"/>
          </p:nvPr>
        </p:nvSpPr>
        <p:spPr>
          <a:xfrm>
            <a:off x="5818720"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71" name="Text Placeholder 7"/>
          <p:cNvSpPr>
            <a:spLocks noGrp="1"/>
          </p:cNvSpPr>
          <p:nvPr>
            <p:ph type="body" sz="quarter" idx="41" hasCustomPrompt="1"/>
          </p:nvPr>
        </p:nvSpPr>
        <p:spPr>
          <a:xfrm>
            <a:off x="4548717"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2" name="Text Placeholder 2"/>
          <p:cNvSpPr>
            <a:spLocks noGrp="1"/>
          </p:cNvSpPr>
          <p:nvPr>
            <p:ph type="body" sz="quarter" idx="42" hasCustomPrompt="1"/>
          </p:nvPr>
        </p:nvSpPr>
        <p:spPr>
          <a:xfrm>
            <a:off x="4548722"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10" name="Rounded Rectangle 109"/>
          <p:cNvSpPr/>
          <p:nvPr userDrawn="1"/>
        </p:nvSpPr>
        <p:spPr>
          <a:xfrm>
            <a:off x="8504768" y="1638675"/>
            <a:ext cx="3071283" cy="782954"/>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1" name="Text Placeholder 7"/>
          <p:cNvSpPr>
            <a:spLocks noGrp="1"/>
          </p:cNvSpPr>
          <p:nvPr>
            <p:ph type="body" sz="quarter" idx="43" hasCustomPrompt="1"/>
          </p:nvPr>
        </p:nvSpPr>
        <p:spPr>
          <a:xfrm>
            <a:off x="9002898" y="1684396"/>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12" name="Text Placeholder 7"/>
          <p:cNvSpPr>
            <a:spLocks noGrp="1"/>
          </p:cNvSpPr>
          <p:nvPr>
            <p:ph type="body" sz="quarter" idx="57" hasCustomPrompt="1"/>
          </p:nvPr>
        </p:nvSpPr>
        <p:spPr>
          <a:xfrm>
            <a:off x="9752193" y="1827910"/>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13" name="Text Placeholder 7"/>
          <p:cNvSpPr>
            <a:spLocks noGrp="1"/>
          </p:cNvSpPr>
          <p:nvPr>
            <p:ph type="body" sz="quarter" idx="44" hasCustomPrompt="1"/>
          </p:nvPr>
        </p:nvSpPr>
        <p:spPr>
          <a:xfrm>
            <a:off x="8504768" y="2588938"/>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14" name="Text Placeholder 2"/>
          <p:cNvSpPr>
            <a:spLocks noGrp="1"/>
          </p:cNvSpPr>
          <p:nvPr>
            <p:ph type="body" sz="quarter" idx="45" hasCustomPrompt="1"/>
          </p:nvPr>
        </p:nvSpPr>
        <p:spPr>
          <a:xfrm>
            <a:off x="8504773" y="2979949"/>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30" name="Rounded Rectangle 129"/>
          <p:cNvSpPr/>
          <p:nvPr userDrawn="1"/>
        </p:nvSpPr>
        <p:spPr>
          <a:xfrm>
            <a:off x="644179" y="4066912"/>
            <a:ext cx="3030356"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1" name="Text Placeholder 7"/>
          <p:cNvSpPr>
            <a:spLocks noGrp="1"/>
          </p:cNvSpPr>
          <p:nvPr>
            <p:ph type="body" sz="quarter" idx="46" hasCustomPrompt="1"/>
          </p:nvPr>
        </p:nvSpPr>
        <p:spPr>
          <a:xfrm>
            <a:off x="1101380"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36" name="Text Placeholder 7"/>
          <p:cNvSpPr>
            <a:spLocks noGrp="1"/>
          </p:cNvSpPr>
          <p:nvPr>
            <p:ph type="body" sz="quarter" idx="58" hasCustomPrompt="1"/>
          </p:nvPr>
        </p:nvSpPr>
        <p:spPr>
          <a:xfrm>
            <a:off x="1918408"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39" name="Text Placeholder 7"/>
          <p:cNvSpPr>
            <a:spLocks noGrp="1"/>
          </p:cNvSpPr>
          <p:nvPr>
            <p:ph type="body" sz="quarter" idx="47" hasCustomPrompt="1"/>
          </p:nvPr>
        </p:nvSpPr>
        <p:spPr>
          <a:xfrm>
            <a:off x="603251"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0" name="Text Placeholder 2"/>
          <p:cNvSpPr>
            <a:spLocks noGrp="1"/>
          </p:cNvSpPr>
          <p:nvPr>
            <p:ph type="body" sz="quarter" idx="48" hasCustomPrompt="1"/>
          </p:nvPr>
        </p:nvSpPr>
        <p:spPr>
          <a:xfrm>
            <a:off x="603256"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45" name="Rounded Rectangle 144"/>
          <p:cNvSpPr/>
          <p:nvPr userDrawn="1"/>
        </p:nvSpPr>
        <p:spPr>
          <a:xfrm>
            <a:off x="4548720" y="4066912"/>
            <a:ext cx="3071280" cy="782954"/>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6" name="Text Placeholder 7"/>
          <p:cNvSpPr>
            <a:spLocks noGrp="1"/>
          </p:cNvSpPr>
          <p:nvPr>
            <p:ph type="body" sz="quarter" idx="49" hasCustomPrompt="1"/>
          </p:nvPr>
        </p:nvSpPr>
        <p:spPr>
          <a:xfrm>
            <a:off x="5046847"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49" name="Text Placeholder 7"/>
          <p:cNvSpPr>
            <a:spLocks noGrp="1"/>
          </p:cNvSpPr>
          <p:nvPr>
            <p:ph type="body" sz="quarter" idx="59" hasCustomPrompt="1"/>
          </p:nvPr>
        </p:nvSpPr>
        <p:spPr>
          <a:xfrm>
            <a:off x="5818720"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51" name="Text Placeholder 7"/>
          <p:cNvSpPr>
            <a:spLocks noGrp="1"/>
          </p:cNvSpPr>
          <p:nvPr>
            <p:ph type="body" sz="quarter" idx="50" hasCustomPrompt="1"/>
          </p:nvPr>
        </p:nvSpPr>
        <p:spPr>
          <a:xfrm>
            <a:off x="4548717"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2" name="Text Placeholder 2"/>
          <p:cNvSpPr>
            <a:spLocks noGrp="1"/>
          </p:cNvSpPr>
          <p:nvPr>
            <p:ph type="body" sz="quarter" idx="51" hasCustomPrompt="1"/>
          </p:nvPr>
        </p:nvSpPr>
        <p:spPr>
          <a:xfrm>
            <a:off x="4548722"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
        <p:nvSpPr>
          <p:cNvPr id="155" name="Rounded Rectangle 154"/>
          <p:cNvSpPr/>
          <p:nvPr userDrawn="1"/>
        </p:nvSpPr>
        <p:spPr>
          <a:xfrm>
            <a:off x="8504771" y="4066912"/>
            <a:ext cx="3071280" cy="782954"/>
          </a:xfrm>
          <a:prstGeom prst="roundRect">
            <a:avLst>
              <a:gd name="adj"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6" name="Text Placeholder 7"/>
          <p:cNvSpPr>
            <a:spLocks noGrp="1"/>
          </p:cNvSpPr>
          <p:nvPr>
            <p:ph type="body" sz="quarter" idx="52" hasCustomPrompt="1"/>
          </p:nvPr>
        </p:nvSpPr>
        <p:spPr>
          <a:xfrm>
            <a:off x="9002898" y="4112633"/>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7" name="Text Placeholder 7"/>
          <p:cNvSpPr>
            <a:spLocks noGrp="1"/>
          </p:cNvSpPr>
          <p:nvPr>
            <p:ph type="body" sz="quarter" idx="60" hasCustomPrompt="1"/>
          </p:nvPr>
        </p:nvSpPr>
        <p:spPr>
          <a:xfrm>
            <a:off x="9752193" y="4254871"/>
            <a:ext cx="1581147"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80%</a:t>
            </a:r>
          </a:p>
        </p:txBody>
      </p:sp>
      <p:sp>
        <p:nvSpPr>
          <p:cNvPr id="158" name="Text Placeholder 7"/>
          <p:cNvSpPr>
            <a:spLocks noGrp="1"/>
          </p:cNvSpPr>
          <p:nvPr>
            <p:ph type="body" sz="quarter" idx="53" hasCustomPrompt="1"/>
          </p:nvPr>
        </p:nvSpPr>
        <p:spPr>
          <a:xfrm>
            <a:off x="8504768" y="5017174"/>
            <a:ext cx="3071283"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9" name="Text Placeholder 2"/>
          <p:cNvSpPr>
            <a:spLocks noGrp="1"/>
          </p:cNvSpPr>
          <p:nvPr>
            <p:ph type="body" sz="quarter" idx="54" hasCustomPrompt="1"/>
          </p:nvPr>
        </p:nvSpPr>
        <p:spPr>
          <a:xfrm>
            <a:off x="8504773" y="5428506"/>
            <a:ext cx="3071281"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a:t>
            </a:r>
            <a:r>
              <a:rPr lang="en-US" dirty="0"/>
              <a:t>.</a:t>
            </a:r>
          </a:p>
        </p:txBody>
      </p:sp>
    </p:spTree>
    <p:extLst>
      <p:ext uri="{BB962C8B-B14F-4D97-AF65-F5344CB8AC3E}">
        <p14:creationId xmlns:p14="http://schemas.microsoft.com/office/powerpoint/2010/main" val="51124175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32">
                                            <p:txEl>
                                              <p:pRg st="0" end="0"/>
                                            </p:txEl>
                                          </p:spTgt>
                                        </p:tgtEl>
                                        <p:attrNameLst>
                                          <p:attrName>style.visibility</p:attrName>
                                        </p:attrNameLst>
                                      </p:cBhvr>
                                      <p:to>
                                        <p:strVal val="visible"/>
                                      </p:to>
                                    </p:set>
                                    <p:animEffect transition="in" filter="fade">
                                      <p:cBhvr>
                                        <p:cTn id="32" dur="400"/>
                                        <p:tgtEl>
                                          <p:spTgt spid="32">
                                            <p:txEl>
                                              <p:pRg st="0" end="0"/>
                                            </p:txEl>
                                          </p:spTgt>
                                        </p:tgtEl>
                                      </p:cBhvr>
                                    </p:animEffect>
                                    <p:anim calcmode="lin" valueType="num">
                                      <p:cBhvr>
                                        <p:cTn id="33" dur="4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3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anim calcmode="lin" valueType="num">
                                      <p:cBhvr>
                                        <p:cTn id="38"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38">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p:cTn id="46" dur="400" fill="hold"/>
                                        <p:tgtEl>
                                          <p:spTgt spid="65"/>
                                        </p:tgtEl>
                                        <p:attrNameLst>
                                          <p:attrName>ppt_w</p:attrName>
                                        </p:attrNameLst>
                                      </p:cBhvr>
                                      <p:tavLst>
                                        <p:tav tm="0">
                                          <p:val>
                                            <p:fltVal val="0"/>
                                          </p:val>
                                        </p:tav>
                                        <p:tav tm="100000">
                                          <p:val>
                                            <p:strVal val="#ppt_w"/>
                                          </p:val>
                                        </p:tav>
                                      </p:tavLst>
                                    </p:anim>
                                    <p:anim calcmode="lin" valueType="num">
                                      <p:cBhvr>
                                        <p:cTn id="47" dur="400" fill="hold"/>
                                        <p:tgtEl>
                                          <p:spTgt spid="65"/>
                                        </p:tgtEl>
                                        <p:attrNameLst>
                                          <p:attrName>ppt_h</p:attrName>
                                        </p:attrNameLst>
                                      </p:cBhvr>
                                      <p:tavLst>
                                        <p:tav tm="0">
                                          <p:val>
                                            <p:fltVal val="0"/>
                                          </p:val>
                                        </p:tav>
                                        <p:tav tm="100000">
                                          <p:val>
                                            <p:strVal val="#ppt_h"/>
                                          </p:val>
                                        </p:tav>
                                      </p:tavLst>
                                    </p:anim>
                                    <p:animEffect transition="in" filter="fade">
                                      <p:cBhvr>
                                        <p:cTn id="48" dur="400"/>
                                        <p:tgtEl>
                                          <p:spTgt spid="65"/>
                                        </p:tgtEl>
                                      </p:cBhvr>
                                    </p:animEffect>
                                  </p:childTnLst>
                                </p:cTn>
                              </p:par>
                            </p:childTnLst>
                          </p:cTn>
                        </p:par>
                        <p:par>
                          <p:cTn id="49" fill="hold">
                            <p:stCondLst>
                              <p:cond delay="2000"/>
                            </p:stCondLst>
                            <p:childTnLst>
                              <p:par>
                                <p:cTn id="50" presetID="53" presetClass="entr" presetSubtype="16" fill="hold" grpId="0" nodeType="afterEffect">
                                  <p:stCondLst>
                                    <p:cond delay="0"/>
                                  </p:stCondLst>
                                  <p:childTnLst>
                                    <p:set>
                                      <p:cBhvr>
                                        <p:cTn id="51" dur="1" fill="hold">
                                          <p:stCondLst>
                                            <p:cond delay="0"/>
                                          </p:stCondLst>
                                        </p:cTn>
                                        <p:tgtEl>
                                          <p:spTgt spid="66">
                                            <p:txEl>
                                              <p:pRg st="0" end="0"/>
                                            </p:txEl>
                                          </p:spTgt>
                                        </p:tgtEl>
                                        <p:attrNameLst>
                                          <p:attrName>style.visibility</p:attrName>
                                        </p:attrNameLst>
                                      </p:cBhvr>
                                      <p:to>
                                        <p:strVal val="visible"/>
                                      </p:to>
                                    </p:set>
                                    <p:anim calcmode="lin" valueType="num">
                                      <p:cBhvr>
                                        <p:cTn id="52" dur="300" fill="hold"/>
                                        <p:tgtEl>
                                          <p:spTgt spid="66">
                                            <p:txEl>
                                              <p:pRg st="0" end="0"/>
                                            </p:txEl>
                                          </p:spTgt>
                                        </p:tgtEl>
                                        <p:attrNameLst>
                                          <p:attrName>ppt_w</p:attrName>
                                        </p:attrNameLst>
                                      </p:cBhvr>
                                      <p:tavLst>
                                        <p:tav tm="0">
                                          <p:val>
                                            <p:fltVal val="0"/>
                                          </p:val>
                                        </p:tav>
                                        <p:tav tm="100000">
                                          <p:val>
                                            <p:strVal val="#ppt_w"/>
                                          </p:val>
                                        </p:tav>
                                      </p:tavLst>
                                    </p:anim>
                                    <p:anim calcmode="lin" valueType="num">
                                      <p:cBhvr>
                                        <p:cTn id="53" dur="300" fill="hold"/>
                                        <p:tgtEl>
                                          <p:spTgt spid="66">
                                            <p:txEl>
                                              <p:pRg st="0" end="0"/>
                                            </p:txEl>
                                          </p:spTgt>
                                        </p:tgtEl>
                                        <p:attrNameLst>
                                          <p:attrName>ppt_h</p:attrName>
                                        </p:attrNameLst>
                                      </p:cBhvr>
                                      <p:tavLst>
                                        <p:tav tm="0">
                                          <p:val>
                                            <p:fltVal val="0"/>
                                          </p:val>
                                        </p:tav>
                                        <p:tav tm="100000">
                                          <p:val>
                                            <p:strVal val="#ppt_h"/>
                                          </p:val>
                                        </p:tav>
                                      </p:tavLst>
                                    </p:anim>
                                    <p:animEffect transition="in" filter="fade">
                                      <p:cBhvr>
                                        <p:cTn id="54" dur="300"/>
                                        <p:tgtEl>
                                          <p:spTgt spid="66">
                                            <p:txEl>
                                              <p:pRg st="0" end="0"/>
                                            </p:txEl>
                                          </p:spTgt>
                                        </p:tgtEl>
                                      </p:cBhvr>
                                    </p:animEffect>
                                  </p:childTnLst>
                                </p:cTn>
                              </p:par>
                              <p:par>
                                <p:cTn id="55" presetID="42" presetClass="entr" presetSubtype="0" fill="hold" grpId="0" nodeType="withEffect">
                                  <p:stCondLst>
                                    <p:cond delay="200"/>
                                  </p:stCondLst>
                                  <p:childTnLst>
                                    <p:set>
                                      <p:cBhvr>
                                        <p:cTn id="56" dur="1" fill="hold">
                                          <p:stCondLst>
                                            <p:cond delay="0"/>
                                          </p:stCondLst>
                                        </p:cTn>
                                        <p:tgtEl>
                                          <p:spTgt spid="69">
                                            <p:txEl>
                                              <p:pRg st="0" end="0"/>
                                            </p:txEl>
                                          </p:spTgt>
                                        </p:tgtEl>
                                        <p:attrNameLst>
                                          <p:attrName>style.visibility</p:attrName>
                                        </p:attrNameLst>
                                      </p:cBhvr>
                                      <p:to>
                                        <p:strVal val="visible"/>
                                      </p:to>
                                    </p:set>
                                    <p:animEffect transition="in" filter="fade">
                                      <p:cBhvr>
                                        <p:cTn id="57" dur="400"/>
                                        <p:tgtEl>
                                          <p:spTgt spid="69">
                                            <p:txEl>
                                              <p:pRg st="0" end="0"/>
                                            </p:txEl>
                                          </p:spTgt>
                                        </p:tgtEl>
                                      </p:cBhvr>
                                    </p:animEffect>
                                    <p:anim calcmode="lin" valueType="num">
                                      <p:cBhvr>
                                        <p:cTn id="58" dur="4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59" dur="400" fill="hold"/>
                                        <p:tgtEl>
                                          <p:spTgt spid="69">
                                            <p:txEl>
                                              <p:pRg st="0" end="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00"/>
                                  </p:stCondLst>
                                  <p:childTnLst>
                                    <p:set>
                                      <p:cBhvr>
                                        <p:cTn id="61" dur="1" fill="hold">
                                          <p:stCondLst>
                                            <p:cond delay="0"/>
                                          </p:stCondLst>
                                        </p:cTn>
                                        <p:tgtEl>
                                          <p:spTgt spid="71">
                                            <p:txEl>
                                              <p:pRg st="0" end="0"/>
                                            </p:txEl>
                                          </p:spTgt>
                                        </p:tgtEl>
                                        <p:attrNameLst>
                                          <p:attrName>style.visibility</p:attrName>
                                        </p:attrNameLst>
                                      </p:cBhvr>
                                      <p:to>
                                        <p:strVal val="visible"/>
                                      </p:to>
                                    </p:set>
                                    <p:animEffect transition="in" filter="fade">
                                      <p:cBhvr>
                                        <p:cTn id="62" dur="500"/>
                                        <p:tgtEl>
                                          <p:spTgt spid="71">
                                            <p:txEl>
                                              <p:pRg st="0" end="0"/>
                                            </p:txEl>
                                          </p:spTgt>
                                        </p:tgtEl>
                                      </p:cBhvr>
                                    </p:animEffect>
                                    <p:anim calcmode="lin" valueType="num">
                                      <p:cBhvr>
                                        <p:cTn id="63" dur="5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71">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92">
                                            <p:txEl>
                                              <p:pRg st="0" end="0"/>
                                            </p:txEl>
                                          </p:spTgt>
                                        </p:tgtEl>
                                        <p:attrNameLst>
                                          <p:attrName>style.visibility</p:attrName>
                                        </p:attrNameLst>
                                      </p:cBhvr>
                                      <p:to>
                                        <p:strVal val="visible"/>
                                      </p:to>
                                    </p:set>
                                    <p:animEffect transition="in" filter="fade">
                                      <p:cBhvr>
                                        <p:cTn id="67" dur="500"/>
                                        <p:tgtEl>
                                          <p:spTgt spid="92">
                                            <p:txEl>
                                              <p:pRg st="0" end="0"/>
                                            </p:txEl>
                                          </p:spTgt>
                                        </p:tgtEl>
                                      </p:cBhvr>
                                    </p:animEffect>
                                  </p:childTnLst>
                                </p:cTn>
                              </p:par>
                            </p:childTnLst>
                          </p:cTn>
                        </p:par>
                        <p:par>
                          <p:cTn id="68" fill="hold">
                            <p:stCondLst>
                              <p:cond delay="2500"/>
                            </p:stCondLst>
                            <p:childTnLst>
                              <p:par>
                                <p:cTn id="69" presetID="53" presetClass="entr" presetSubtype="16" fill="hold" grpId="0" nodeType="afterEffect">
                                  <p:stCondLst>
                                    <p:cond delay="0"/>
                                  </p:stCondLst>
                                  <p:childTnLst>
                                    <p:set>
                                      <p:cBhvr>
                                        <p:cTn id="70" dur="1" fill="hold">
                                          <p:stCondLst>
                                            <p:cond delay="0"/>
                                          </p:stCondLst>
                                        </p:cTn>
                                        <p:tgtEl>
                                          <p:spTgt spid="110"/>
                                        </p:tgtEl>
                                        <p:attrNameLst>
                                          <p:attrName>style.visibility</p:attrName>
                                        </p:attrNameLst>
                                      </p:cBhvr>
                                      <p:to>
                                        <p:strVal val="visible"/>
                                      </p:to>
                                    </p:set>
                                    <p:anim calcmode="lin" valueType="num">
                                      <p:cBhvr>
                                        <p:cTn id="71" dur="400" fill="hold"/>
                                        <p:tgtEl>
                                          <p:spTgt spid="110"/>
                                        </p:tgtEl>
                                        <p:attrNameLst>
                                          <p:attrName>ppt_w</p:attrName>
                                        </p:attrNameLst>
                                      </p:cBhvr>
                                      <p:tavLst>
                                        <p:tav tm="0">
                                          <p:val>
                                            <p:fltVal val="0"/>
                                          </p:val>
                                        </p:tav>
                                        <p:tav tm="100000">
                                          <p:val>
                                            <p:strVal val="#ppt_w"/>
                                          </p:val>
                                        </p:tav>
                                      </p:tavLst>
                                    </p:anim>
                                    <p:anim calcmode="lin" valueType="num">
                                      <p:cBhvr>
                                        <p:cTn id="72" dur="400" fill="hold"/>
                                        <p:tgtEl>
                                          <p:spTgt spid="110"/>
                                        </p:tgtEl>
                                        <p:attrNameLst>
                                          <p:attrName>ppt_h</p:attrName>
                                        </p:attrNameLst>
                                      </p:cBhvr>
                                      <p:tavLst>
                                        <p:tav tm="0">
                                          <p:val>
                                            <p:fltVal val="0"/>
                                          </p:val>
                                        </p:tav>
                                        <p:tav tm="100000">
                                          <p:val>
                                            <p:strVal val="#ppt_h"/>
                                          </p:val>
                                        </p:tav>
                                      </p:tavLst>
                                    </p:anim>
                                    <p:animEffect transition="in" filter="fade">
                                      <p:cBhvr>
                                        <p:cTn id="73" dur="400"/>
                                        <p:tgtEl>
                                          <p:spTgt spid="110"/>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111">
                                            <p:txEl>
                                              <p:pRg st="0" end="0"/>
                                            </p:txEl>
                                          </p:spTgt>
                                        </p:tgtEl>
                                        <p:attrNameLst>
                                          <p:attrName>style.visibility</p:attrName>
                                        </p:attrNameLst>
                                      </p:cBhvr>
                                      <p:to>
                                        <p:strVal val="visible"/>
                                      </p:to>
                                    </p:set>
                                    <p:anim calcmode="lin" valueType="num">
                                      <p:cBhvr>
                                        <p:cTn id="77" dur="300" fill="hold"/>
                                        <p:tgtEl>
                                          <p:spTgt spid="111">
                                            <p:txEl>
                                              <p:pRg st="0" end="0"/>
                                            </p:txEl>
                                          </p:spTgt>
                                        </p:tgtEl>
                                        <p:attrNameLst>
                                          <p:attrName>ppt_w</p:attrName>
                                        </p:attrNameLst>
                                      </p:cBhvr>
                                      <p:tavLst>
                                        <p:tav tm="0">
                                          <p:val>
                                            <p:fltVal val="0"/>
                                          </p:val>
                                        </p:tav>
                                        <p:tav tm="100000">
                                          <p:val>
                                            <p:strVal val="#ppt_w"/>
                                          </p:val>
                                        </p:tav>
                                      </p:tavLst>
                                    </p:anim>
                                    <p:anim calcmode="lin" valueType="num">
                                      <p:cBhvr>
                                        <p:cTn id="78" dur="300" fill="hold"/>
                                        <p:tgtEl>
                                          <p:spTgt spid="111">
                                            <p:txEl>
                                              <p:pRg st="0" end="0"/>
                                            </p:txEl>
                                          </p:spTgt>
                                        </p:tgtEl>
                                        <p:attrNameLst>
                                          <p:attrName>ppt_h</p:attrName>
                                        </p:attrNameLst>
                                      </p:cBhvr>
                                      <p:tavLst>
                                        <p:tav tm="0">
                                          <p:val>
                                            <p:fltVal val="0"/>
                                          </p:val>
                                        </p:tav>
                                        <p:tav tm="100000">
                                          <p:val>
                                            <p:strVal val="#ppt_h"/>
                                          </p:val>
                                        </p:tav>
                                      </p:tavLst>
                                    </p:anim>
                                    <p:animEffect transition="in" filter="fade">
                                      <p:cBhvr>
                                        <p:cTn id="79" dur="300"/>
                                        <p:tgtEl>
                                          <p:spTgt spid="111">
                                            <p:txEl>
                                              <p:pRg st="0" end="0"/>
                                            </p:txEl>
                                          </p:spTgt>
                                        </p:tgtEl>
                                      </p:cBhvr>
                                    </p:animEffect>
                                  </p:childTnLst>
                                </p:cTn>
                              </p:par>
                              <p:par>
                                <p:cTn id="80" presetID="42" presetClass="entr" presetSubtype="0" fill="hold" grpId="0" nodeType="withEffect">
                                  <p:stCondLst>
                                    <p:cond delay="200"/>
                                  </p:stCondLst>
                                  <p:childTnLst>
                                    <p:set>
                                      <p:cBhvr>
                                        <p:cTn id="81" dur="1" fill="hold">
                                          <p:stCondLst>
                                            <p:cond delay="0"/>
                                          </p:stCondLst>
                                        </p:cTn>
                                        <p:tgtEl>
                                          <p:spTgt spid="112">
                                            <p:txEl>
                                              <p:pRg st="0" end="0"/>
                                            </p:txEl>
                                          </p:spTgt>
                                        </p:tgtEl>
                                        <p:attrNameLst>
                                          <p:attrName>style.visibility</p:attrName>
                                        </p:attrNameLst>
                                      </p:cBhvr>
                                      <p:to>
                                        <p:strVal val="visible"/>
                                      </p:to>
                                    </p:set>
                                    <p:animEffect transition="in" filter="fade">
                                      <p:cBhvr>
                                        <p:cTn id="82" dur="400"/>
                                        <p:tgtEl>
                                          <p:spTgt spid="112">
                                            <p:txEl>
                                              <p:pRg st="0" end="0"/>
                                            </p:txEl>
                                          </p:spTgt>
                                        </p:tgtEl>
                                      </p:cBhvr>
                                    </p:animEffect>
                                    <p:anim calcmode="lin" valueType="num">
                                      <p:cBhvr>
                                        <p:cTn id="83" dur="400" fill="hold"/>
                                        <p:tgtEl>
                                          <p:spTgt spid="112">
                                            <p:txEl>
                                              <p:pRg st="0" end="0"/>
                                            </p:txEl>
                                          </p:spTgt>
                                        </p:tgtEl>
                                        <p:attrNameLst>
                                          <p:attrName>ppt_x</p:attrName>
                                        </p:attrNameLst>
                                      </p:cBhvr>
                                      <p:tavLst>
                                        <p:tav tm="0">
                                          <p:val>
                                            <p:strVal val="#ppt_x"/>
                                          </p:val>
                                        </p:tav>
                                        <p:tav tm="100000">
                                          <p:val>
                                            <p:strVal val="#ppt_x"/>
                                          </p:val>
                                        </p:tav>
                                      </p:tavLst>
                                    </p:anim>
                                    <p:anim calcmode="lin" valueType="num">
                                      <p:cBhvr>
                                        <p:cTn id="84" dur="400" fill="hold"/>
                                        <p:tgtEl>
                                          <p:spTgt spid="112">
                                            <p:txEl>
                                              <p:pRg st="0" end="0"/>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00"/>
                                  </p:stCondLst>
                                  <p:childTnLst>
                                    <p:set>
                                      <p:cBhvr>
                                        <p:cTn id="86" dur="1" fill="hold">
                                          <p:stCondLst>
                                            <p:cond delay="0"/>
                                          </p:stCondLst>
                                        </p:cTn>
                                        <p:tgtEl>
                                          <p:spTgt spid="113">
                                            <p:txEl>
                                              <p:pRg st="0" end="0"/>
                                            </p:txEl>
                                          </p:spTgt>
                                        </p:tgtEl>
                                        <p:attrNameLst>
                                          <p:attrName>style.visibility</p:attrName>
                                        </p:attrNameLst>
                                      </p:cBhvr>
                                      <p:to>
                                        <p:strVal val="visible"/>
                                      </p:to>
                                    </p:set>
                                    <p:animEffect transition="in" filter="fade">
                                      <p:cBhvr>
                                        <p:cTn id="87" dur="500"/>
                                        <p:tgtEl>
                                          <p:spTgt spid="113">
                                            <p:txEl>
                                              <p:pRg st="0" end="0"/>
                                            </p:txEl>
                                          </p:spTgt>
                                        </p:tgtEl>
                                      </p:cBhvr>
                                    </p:animEffect>
                                    <p:anim calcmode="lin" valueType="num">
                                      <p:cBhvr>
                                        <p:cTn id="88" dur="500" fill="hold"/>
                                        <p:tgtEl>
                                          <p:spTgt spid="113">
                                            <p:txEl>
                                              <p:pRg st="0" end="0"/>
                                            </p:txEl>
                                          </p:spTgt>
                                        </p:tgtEl>
                                        <p:attrNameLst>
                                          <p:attrName>ppt_x</p:attrName>
                                        </p:attrNameLst>
                                      </p:cBhvr>
                                      <p:tavLst>
                                        <p:tav tm="0">
                                          <p:val>
                                            <p:strVal val="#ppt_x"/>
                                          </p:val>
                                        </p:tav>
                                        <p:tav tm="100000">
                                          <p:val>
                                            <p:strVal val="#ppt_x"/>
                                          </p:val>
                                        </p:tav>
                                      </p:tavLst>
                                    </p:anim>
                                    <p:anim calcmode="lin" valueType="num">
                                      <p:cBhvr>
                                        <p:cTn id="89" dur="500" fill="hold"/>
                                        <p:tgtEl>
                                          <p:spTgt spid="113">
                                            <p:txEl>
                                              <p:pRg st="0" end="0"/>
                                            </p:txEl>
                                          </p:spTgt>
                                        </p:tgtEl>
                                        <p:attrNameLst>
                                          <p:attrName>ppt_y</p:attrName>
                                        </p:attrNameLst>
                                      </p:cBhvr>
                                      <p:tavLst>
                                        <p:tav tm="0">
                                          <p:val>
                                            <p:strVal val="#ppt_y+.1"/>
                                          </p:val>
                                        </p:tav>
                                        <p:tav tm="100000">
                                          <p:val>
                                            <p:strVal val="#ppt_y"/>
                                          </p:val>
                                        </p:tav>
                                      </p:tavLst>
                                    </p:anim>
                                  </p:childTnLst>
                                </p:cTn>
                              </p:par>
                              <p:par>
                                <p:cTn id="90" presetID="10" presetClass="entr" presetSubtype="0" fill="hold" grpId="0" nodeType="withEffect">
                                  <p:stCondLst>
                                    <p:cond delay="800"/>
                                  </p:stCondLst>
                                  <p:childTnLst>
                                    <p:set>
                                      <p:cBhvr>
                                        <p:cTn id="91" dur="1" fill="hold">
                                          <p:stCondLst>
                                            <p:cond delay="0"/>
                                          </p:stCondLst>
                                        </p:cTn>
                                        <p:tgtEl>
                                          <p:spTgt spid="114">
                                            <p:txEl>
                                              <p:pRg st="0" end="0"/>
                                            </p:txEl>
                                          </p:spTgt>
                                        </p:tgtEl>
                                        <p:attrNameLst>
                                          <p:attrName>style.visibility</p:attrName>
                                        </p:attrNameLst>
                                      </p:cBhvr>
                                      <p:to>
                                        <p:strVal val="visible"/>
                                      </p:to>
                                    </p:set>
                                    <p:animEffect transition="in" filter="fade">
                                      <p:cBhvr>
                                        <p:cTn id="92" dur="500"/>
                                        <p:tgtEl>
                                          <p:spTgt spid="114">
                                            <p:txEl>
                                              <p:pRg st="0" end="0"/>
                                            </p:txEl>
                                          </p:spTgt>
                                        </p:tgtEl>
                                      </p:cBhvr>
                                    </p:animEffect>
                                  </p:childTnLst>
                                </p:cTn>
                              </p:par>
                            </p:childTnLst>
                          </p:cTn>
                        </p:par>
                        <p:par>
                          <p:cTn id="93" fill="hold">
                            <p:stCondLst>
                              <p:cond delay="3500"/>
                            </p:stCondLst>
                            <p:childTnLst>
                              <p:par>
                                <p:cTn id="94" presetID="53" presetClass="entr" presetSubtype="16" fill="hold" grpId="0" nodeType="afterEffect">
                                  <p:stCondLst>
                                    <p:cond delay="0"/>
                                  </p:stCondLst>
                                  <p:childTnLst>
                                    <p:set>
                                      <p:cBhvr>
                                        <p:cTn id="95" dur="1" fill="hold">
                                          <p:stCondLst>
                                            <p:cond delay="0"/>
                                          </p:stCondLst>
                                        </p:cTn>
                                        <p:tgtEl>
                                          <p:spTgt spid="130"/>
                                        </p:tgtEl>
                                        <p:attrNameLst>
                                          <p:attrName>style.visibility</p:attrName>
                                        </p:attrNameLst>
                                      </p:cBhvr>
                                      <p:to>
                                        <p:strVal val="visible"/>
                                      </p:to>
                                    </p:set>
                                    <p:anim calcmode="lin" valueType="num">
                                      <p:cBhvr>
                                        <p:cTn id="96" dur="400" fill="hold"/>
                                        <p:tgtEl>
                                          <p:spTgt spid="130"/>
                                        </p:tgtEl>
                                        <p:attrNameLst>
                                          <p:attrName>ppt_w</p:attrName>
                                        </p:attrNameLst>
                                      </p:cBhvr>
                                      <p:tavLst>
                                        <p:tav tm="0">
                                          <p:val>
                                            <p:fltVal val="0"/>
                                          </p:val>
                                        </p:tav>
                                        <p:tav tm="100000">
                                          <p:val>
                                            <p:strVal val="#ppt_w"/>
                                          </p:val>
                                        </p:tav>
                                      </p:tavLst>
                                    </p:anim>
                                    <p:anim calcmode="lin" valueType="num">
                                      <p:cBhvr>
                                        <p:cTn id="97" dur="400" fill="hold"/>
                                        <p:tgtEl>
                                          <p:spTgt spid="130"/>
                                        </p:tgtEl>
                                        <p:attrNameLst>
                                          <p:attrName>ppt_h</p:attrName>
                                        </p:attrNameLst>
                                      </p:cBhvr>
                                      <p:tavLst>
                                        <p:tav tm="0">
                                          <p:val>
                                            <p:fltVal val="0"/>
                                          </p:val>
                                        </p:tav>
                                        <p:tav tm="100000">
                                          <p:val>
                                            <p:strVal val="#ppt_h"/>
                                          </p:val>
                                        </p:tav>
                                      </p:tavLst>
                                    </p:anim>
                                    <p:animEffect transition="in" filter="fade">
                                      <p:cBhvr>
                                        <p:cTn id="98" dur="400"/>
                                        <p:tgtEl>
                                          <p:spTgt spid="130"/>
                                        </p:tgtEl>
                                      </p:cBhvr>
                                    </p:animEffect>
                                  </p:childTnLst>
                                </p:cTn>
                              </p:par>
                            </p:childTnLst>
                          </p:cTn>
                        </p:par>
                        <p:par>
                          <p:cTn id="99" fill="hold">
                            <p:stCondLst>
                              <p:cond delay="4000"/>
                            </p:stCondLst>
                            <p:childTnLst>
                              <p:par>
                                <p:cTn id="100" presetID="53" presetClass="entr" presetSubtype="16" fill="hold" grpId="0" nodeType="afterEffect">
                                  <p:stCondLst>
                                    <p:cond delay="0"/>
                                  </p:stCondLst>
                                  <p:childTnLst>
                                    <p:set>
                                      <p:cBhvr>
                                        <p:cTn id="101" dur="1" fill="hold">
                                          <p:stCondLst>
                                            <p:cond delay="0"/>
                                          </p:stCondLst>
                                        </p:cTn>
                                        <p:tgtEl>
                                          <p:spTgt spid="131">
                                            <p:txEl>
                                              <p:pRg st="0" end="0"/>
                                            </p:txEl>
                                          </p:spTgt>
                                        </p:tgtEl>
                                        <p:attrNameLst>
                                          <p:attrName>style.visibility</p:attrName>
                                        </p:attrNameLst>
                                      </p:cBhvr>
                                      <p:to>
                                        <p:strVal val="visible"/>
                                      </p:to>
                                    </p:set>
                                    <p:anim calcmode="lin" valueType="num">
                                      <p:cBhvr>
                                        <p:cTn id="102" dur="300" fill="hold"/>
                                        <p:tgtEl>
                                          <p:spTgt spid="131">
                                            <p:txEl>
                                              <p:pRg st="0" end="0"/>
                                            </p:txEl>
                                          </p:spTgt>
                                        </p:tgtEl>
                                        <p:attrNameLst>
                                          <p:attrName>ppt_w</p:attrName>
                                        </p:attrNameLst>
                                      </p:cBhvr>
                                      <p:tavLst>
                                        <p:tav tm="0">
                                          <p:val>
                                            <p:fltVal val="0"/>
                                          </p:val>
                                        </p:tav>
                                        <p:tav tm="100000">
                                          <p:val>
                                            <p:strVal val="#ppt_w"/>
                                          </p:val>
                                        </p:tav>
                                      </p:tavLst>
                                    </p:anim>
                                    <p:anim calcmode="lin" valueType="num">
                                      <p:cBhvr>
                                        <p:cTn id="103" dur="300" fill="hold"/>
                                        <p:tgtEl>
                                          <p:spTgt spid="131">
                                            <p:txEl>
                                              <p:pRg st="0" end="0"/>
                                            </p:txEl>
                                          </p:spTgt>
                                        </p:tgtEl>
                                        <p:attrNameLst>
                                          <p:attrName>ppt_h</p:attrName>
                                        </p:attrNameLst>
                                      </p:cBhvr>
                                      <p:tavLst>
                                        <p:tav tm="0">
                                          <p:val>
                                            <p:fltVal val="0"/>
                                          </p:val>
                                        </p:tav>
                                        <p:tav tm="100000">
                                          <p:val>
                                            <p:strVal val="#ppt_h"/>
                                          </p:val>
                                        </p:tav>
                                      </p:tavLst>
                                    </p:anim>
                                    <p:animEffect transition="in" filter="fade">
                                      <p:cBhvr>
                                        <p:cTn id="104" dur="300"/>
                                        <p:tgtEl>
                                          <p:spTgt spid="131">
                                            <p:txEl>
                                              <p:pRg st="0" end="0"/>
                                            </p:txEl>
                                          </p:spTgt>
                                        </p:tgtEl>
                                      </p:cBhvr>
                                    </p:animEffect>
                                  </p:childTnLst>
                                </p:cTn>
                              </p:par>
                              <p:par>
                                <p:cTn id="105" presetID="42" presetClass="entr" presetSubtype="0" fill="hold" grpId="0" nodeType="withEffect">
                                  <p:stCondLst>
                                    <p:cond delay="200"/>
                                  </p:stCondLst>
                                  <p:childTnLst>
                                    <p:set>
                                      <p:cBhvr>
                                        <p:cTn id="106" dur="1" fill="hold">
                                          <p:stCondLst>
                                            <p:cond delay="0"/>
                                          </p:stCondLst>
                                        </p:cTn>
                                        <p:tgtEl>
                                          <p:spTgt spid="136">
                                            <p:txEl>
                                              <p:pRg st="0" end="0"/>
                                            </p:txEl>
                                          </p:spTgt>
                                        </p:tgtEl>
                                        <p:attrNameLst>
                                          <p:attrName>style.visibility</p:attrName>
                                        </p:attrNameLst>
                                      </p:cBhvr>
                                      <p:to>
                                        <p:strVal val="visible"/>
                                      </p:to>
                                    </p:set>
                                    <p:animEffect transition="in" filter="fade">
                                      <p:cBhvr>
                                        <p:cTn id="107" dur="400"/>
                                        <p:tgtEl>
                                          <p:spTgt spid="136">
                                            <p:txEl>
                                              <p:pRg st="0" end="0"/>
                                            </p:txEl>
                                          </p:spTgt>
                                        </p:tgtEl>
                                      </p:cBhvr>
                                    </p:animEffect>
                                    <p:anim calcmode="lin" valueType="num">
                                      <p:cBhvr>
                                        <p:cTn id="108" dur="400" fill="hold"/>
                                        <p:tgtEl>
                                          <p:spTgt spid="136">
                                            <p:txEl>
                                              <p:pRg st="0" end="0"/>
                                            </p:txEl>
                                          </p:spTgt>
                                        </p:tgtEl>
                                        <p:attrNameLst>
                                          <p:attrName>ppt_x</p:attrName>
                                        </p:attrNameLst>
                                      </p:cBhvr>
                                      <p:tavLst>
                                        <p:tav tm="0">
                                          <p:val>
                                            <p:strVal val="#ppt_x"/>
                                          </p:val>
                                        </p:tav>
                                        <p:tav tm="100000">
                                          <p:val>
                                            <p:strVal val="#ppt_x"/>
                                          </p:val>
                                        </p:tav>
                                      </p:tavLst>
                                    </p:anim>
                                    <p:anim calcmode="lin" valueType="num">
                                      <p:cBhvr>
                                        <p:cTn id="109" dur="400" fill="hold"/>
                                        <p:tgtEl>
                                          <p:spTgt spid="136">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200"/>
                                  </p:stCondLst>
                                  <p:childTnLst>
                                    <p:set>
                                      <p:cBhvr>
                                        <p:cTn id="111" dur="1" fill="hold">
                                          <p:stCondLst>
                                            <p:cond delay="0"/>
                                          </p:stCondLst>
                                        </p:cTn>
                                        <p:tgtEl>
                                          <p:spTgt spid="139">
                                            <p:txEl>
                                              <p:pRg st="0" end="0"/>
                                            </p:txEl>
                                          </p:spTgt>
                                        </p:tgtEl>
                                        <p:attrNameLst>
                                          <p:attrName>style.visibility</p:attrName>
                                        </p:attrNameLst>
                                      </p:cBhvr>
                                      <p:to>
                                        <p:strVal val="visible"/>
                                      </p:to>
                                    </p:set>
                                    <p:animEffect transition="in" filter="fade">
                                      <p:cBhvr>
                                        <p:cTn id="112" dur="500"/>
                                        <p:tgtEl>
                                          <p:spTgt spid="139">
                                            <p:txEl>
                                              <p:pRg st="0" end="0"/>
                                            </p:txEl>
                                          </p:spTgt>
                                        </p:tgtEl>
                                      </p:cBhvr>
                                    </p:animEffect>
                                    <p:anim calcmode="lin" valueType="num">
                                      <p:cBhvr>
                                        <p:cTn id="113" dur="5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114" dur="500" fill="hold"/>
                                        <p:tgtEl>
                                          <p:spTgt spid="139">
                                            <p:txEl>
                                              <p:pRg st="0" end="0"/>
                                            </p:txEl>
                                          </p:spTgt>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800"/>
                                  </p:stCondLst>
                                  <p:childTnLst>
                                    <p:set>
                                      <p:cBhvr>
                                        <p:cTn id="116" dur="1" fill="hold">
                                          <p:stCondLst>
                                            <p:cond delay="0"/>
                                          </p:stCondLst>
                                        </p:cTn>
                                        <p:tgtEl>
                                          <p:spTgt spid="140">
                                            <p:txEl>
                                              <p:pRg st="0" end="0"/>
                                            </p:txEl>
                                          </p:spTgt>
                                        </p:tgtEl>
                                        <p:attrNameLst>
                                          <p:attrName>style.visibility</p:attrName>
                                        </p:attrNameLst>
                                      </p:cBhvr>
                                      <p:to>
                                        <p:strVal val="visible"/>
                                      </p:to>
                                    </p:set>
                                    <p:animEffect transition="in" filter="fade">
                                      <p:cBhvr>
                                        <p:cTn id="117" dur="500"/>
                                        <p:tgtEl>
                                          <p:spTgt spid="140">
                                            <p:txEl>
                                              <p:pRg st="0" end="0"/>
                                            </p:txEl>
                                          </p:spTgt>
                                        </p:tgtEl>
                                      </p:cBhvr>
                                    </p:animEffect>
                                  </p:childTnLst>
                                </p:cTn>
                              </p:par>
                            </p:childTnLst>
                          </p:cTn>
                        </p:par>
                        <p:par>
                          <p:cTn id="118" fill="hold">
                            <p:stCondLst>
                              <p:cond delay="4500"/>
                            </p:stCondLst>
                            <p:childTnLst>
                              <p:par>
                                <p:cTn id="119" presetID="53" presetClass="entr" presetSubtype="16" fill="hold" grpId="0" nodeType="afterEffect">
                                  <p:stCondLst>
                                    <p:cond delay="0"/>
                                  </p:stCondLst>
                                  <p:childTnLst>
                                    <p:set>
                                      <p:cBhvr>
                                        <p:cTn id="120" dur="1" fill="hold">
                                          <p:stCondLst>
                                            <p:cond delay="0"/>
                                          </p:stCondLst>
                                        </p:cTn>
                                        <p:tgtEl>
                                          <p:spTgt spid="145"/>
                                        </p:tgtEl>
                                        <p:attrNameLst>
                                          <p:attrName>style.visibility</p:attrName>
                                        </p:attrNameLst>
                                      </p:cBhvr>
                                      <p:to>
                                        <p:strVal val="visible"/>
                                      </p:to>
                                    </p:set>
                                    <p:anim calcmode="lin" valueType="num">
                                      <p:cBhvr>
                                        <p:cTn id="121" dur="400" fill="hold"/>
                                        <p:tgtEl>
                                          <p:spTgt spid="145"/>
                                        </p:tgtEl>
                                        <p:attrNameLst>
                                          <p:attrName>ppt_w</p:attrName>
                                        </p:attrNameLst>
                                      </p:cBhvr>
                                      <p:tavLst>
                                        <p:tav tm="0">
                                          <p:val>
                                            <p:fltVal val="0"/>
                                          </p:val>
                                        </p:tav>
                                        <p:tav tm="100000">
                                          <p:val>
                                            <p:strVal val="#ppt_w"/>
                                          </p:val>
                                        </p:tav>
                                      </p:tavLst>
                                    </p:anim>
                                    <p:anim calcmode="lin" valueType="num">
                                      <p:cBhvr>
                                        <p:cTn id="122" dur="400" fill="hold"/>
                                        <p:tgtEl>
                                          <p:spTgt spid="145"/>
                                        </p:tgtEl>
                                        <p:attrNameLst>
                                          <p:attrName>ppt_h</p:attrName>
                                        </p:attrNameLst>
                                      </p:cBhvr>
                                      <p:tavLst>
                                        <p:tav tm="0">
                                          <p:val>
                                            <p:fltVal val="0"/>
                                          </p:val>
                                        </p:tav>
                                        <p:tav tm="100000">
                                          <p:val>
                                            <p:strVal val="#ppt_h"/>
                                          </p:val>
                                        </p:tav>
                                      </p:tavLst>
                                    </p:anim>
                                    <p:animEffect transition="in" filter="fade">
                                      <p:cBhvr>
                                        <p:cTn id="123" dur="400"/>
                                        <p:tgtEl>
                                          <p:spTgt spid="145"/>
                                        </p:tgtEl>
                                      </p:cBhvr>
                                    </p:animEffect>
                                  </p:childTnLst>
                                </p:cTn>
                              </p:par>
                            </p:childTnLst>
                          </p:cTn>
                        </p:par>
                        <p:par>
                          <p:cTn id="124" fill="hold">
                            <p:stCondLst>
                              <p:cond delay="5000"/>
                            </p:stCondLst>
                            <p:childTnLst>
                              <p:par>
                                <p:cTn id="125" presetID="53" presetClass="entr" presetSubtype="16" fill="hold" grpId="0" nodeType="afterEffect">
                                  <p:stCondLst>
                                    <p:cond delay="0"/>
                                  </p:stCondLst>
                                  <p:childTnLst>
                                    <p:set>
                                      <p:cBhvr>
                                        <p:cTn id="126" dur="1" fill="hold">
                                          <p:stCondLst>
                                            <p:cond delay="0"/>
                                          </p:stCondLst>
                                        </p:cTn>
                                        <p:tgtEl>
                                          <p:spTgt spid="146">
                                            <p:txEl>
                                              <p:pRg st="0" end="0"/>
                                            </p:txEl>
                                          </p:spTgt>
                                        </p:tgtEl>
                                        <p:attrNameLst>
                                          <p:attrName>style.visibility</p:attrName>
                                        </p:attrNameLst>
                                      </p:cBhvr>
                                      <p:to>
                                        <p:strVal val="visible"/>
                                      </p:to>
                                    </p:set>
                                    <p:anim calcmode="lin" valueType="num">
                                      <p:cBhvr>
                                        <p:cTn id="127" dur="300" fill="hold"/>
                                        <p:tgtEl>
                                          <p:spTgt spid="146">
                                            <p:txEl>
                                              <p:pRg st="0" end="0"/>
                                            </p:txEl>
                                          </p:spTgt>
                                        </p:tgtEl>
                                        <p:attrNameLst>
                                          <p:attrName>ppt_w</p:attrName>
                                        </p:attrNameLst>
                                      </p:cBhvr>
                                      <p:tavLst>
                                        <p:tav tm="0">
                                          <p:val>
                                            <p:fltVal val="0"/>
                                          </p:val>
                                        </p:tav>
                                        <p:tav tm="100000">
                                          <p:val>
                                            <p:strVal val="#ppt_w"/>
                                          </p:val>
                                        </p:tav>
                                      </p:tavLst>
                                    </p:anim>
                                    <p:anim calcmode="lin" valueType="num">
                                      <p:cBhvr>
                                        <p:cTn id="128" dur="300" fill="hold"/>
                                        <p:tgtEl>
                                          <p:spTgt spid="146">
                                            <p:txEl>
                                              <p:pRg st="0" end="0"/>
                                            </p:txEl>
                                          </p:spTgt>
                                        </p:tgtEl>
                                        <p:attrNameLst>
                                          <p:attrName>ppt_h</p:attrName>
                                        </p:attrNameLst>
                                      </p:cBhvr>
                                      <p:tavLst>
                                        <p:tav tm="0">
                                          <p:val>
                                            <p:fltVal val="0"/>
                                          </p:val>
                                        </p:tav>
                                        <p:tav tm="100000">
                                          <p:val>
                                            <p:strVal val="#ppt_h"/>
                                          </p:val>
                                        </p:tav>
                                      </p:tavLst>
                                    </p:anim>
                                    <p:animEffect transition="in" filter="fade">
                                      <p:cBhvr>
                                        <p:cTn id="129" dur="300"/>
                                        <p:tgtEl>
                                          <p:spTgt spid="146">
                                            <p:txEl>
                                              <p:pRg st="0" end="0"/>
                                            </p:txEl>
                                          </p:spTgt>
                                        </p:tgtEl>
                                      </p:cBhvr>
                                    </p:animEffect>
                                  </p:childTnLst>
                                </p:cTn>
                              </p:par>
                              <p:par>
                                <p:cTn id="130" presetID="42" presetClass="entr" presetSubtype="0" fill="hold" grpId="0" nodeType="withEffect">
                                  <p:stCondLst>
                                    <p:cond delay="200"/>
                                  </p:stCondLst>
                                  <p:childTnLst>
                                    <p:set>
                                      <p:cBhvr>
                                        <p:cTn id="131" dur="1" fill="hold">
                                          <p:stCondLst>
                                            <p:cond delay="0"/>
                                          </p:stCondLst>
                                        </p:cTn>
                                        <p:tgtEl>
                                          <p:spTgt spid="149">
                                            <p:txEl>
                                              <p:pRg st="0" end="0"/>
                                            </p:txEl>
                                          </p:spTgt>
                                        </p:tgtEl>
                                        <p:attrNameLst>
                                          <p:attrName>style.visibility</p:attrName>
                                        </p:attrNameLst>
                                      </p:cBhvr>
                                      <p:to>
                                        <p:strVal val="visible"/>
                                      </p:to>
                                    </p:set>
                                    <p:animEffect transition="in" filter="fade">
                                      <p:cBhvr>
                                        <p:cTn id="132" dur="400"/>
                                        <p:tgtEl>
                                          <p:spTgt spid="149">
                                            <p:txEl>
                                              <p:pRg st="0" end="0"/>
                                            </p:txEl>
                                          </p:spTgt>
                                        </p:tgtEl>
                                      </p:cBhvr>
                                    </p:animEffect>
                                    <p:anim calcmode="lin" valueType="num">
                                      <p:cBhvr>
                                        <p:cTn id="133" dur="400" fill="hold"/>
                                        <p:tgtEl>
                                          <p:spTgt spid="149">
                                            <p:txEl>
                                              <p:pRg st="0" end="0"/>
                                            </p:txEl>
                                          </p:spTgt>
                                        </p:tgtEl>
                                        <p:attrNameLst>
                                          <p:attrName>ppt_x</p:attrName>
                                        </p:attrNameLst>
                                      </p:cBhvr>
                                      <p:tavLst>
                                        <p:tav tm="0">
                                          <p:val>
                                            <p:strVal val="#ppt_x"/>
                                          </p:val>
                                        </p:tav>
                                        <p:tav tm="100000">
                                          <p:val>
                                            <p:strVal val="#ppt_x"/>
                                          </p:val>
                                        </p:tav>
                                      </p:tavLst>
                                    </p:anim>
                                    <p:anim calcmode="lin" valueType="num">
                                      <p:cBhvr>
                                        <p:cTn id="134" dur="400" fill="hold"/>
                                        <p:tgtEl>
                                          <p:spTgt spid="149">
                                            <p:txEl>
                                              <p:pRg st="0" end="0"/>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200"/>
                                  </p:stCondLst>
                                  <p:childTnLst>
                                    <p:set>
                                      <p:cBhvr>
                                        <p:cTn id="136" dur="1" fill="hold">
                                          <p:stCondLst>
                                            <p:cond delay="0"/>
                                          </p:stCondLst>
                                        </p:cTn>
                                        <p:tgtEl>
                                          <p:spTgt spid="151">
                                            <p:txEl>
                                              <p:pRg st="0" end="0"/>
                                            </p:txEl>
                                          </p:spTgt>
                                        </p:tgtEl>
                                        <p:attrNameLst>
                                          <p:attrName>style.visibility</p:attrName>
                                        </p:attrNameLst>
                                      </p:cBhvr>
                                      <p:to>
                                        <p:strVal val="visible"/>
                                      </p:to>
                                    </p:set>
                                    <p:animEffect transition="in" filter="fade">
                                      <p:cBhvr>
                                        <p:cTn id="137" dur="500"/>
                                        <p:tgtEl>
                                          <p:spTgt spid="151">
                                            <p:txEl>
                                              <p:pRg st="0" end="0"/>
                                            </p:txEl>
                                          </p:spTgt>
                                        </p:tgtEl>
                                      </p:cBhvr>
                                    </p:animEffect>
                                    <p:anim calcmode="lin" valueType="num">
                                      <p:cBhvr>
                                        <p:cTn id="138" dur="500" fill="hold"/>
                                        <p:tgtEl>
                                          <p:spTgt spid="151">
                                            <p:txEl>
                                              <p:pRg st="0" end="0"/>
                                            </p:txEl>
                                          </p:spTgt>
                                        </p:tgtEl>
                                        <p:attrNameLst>
                                          <p:attrName>ppt_x</p:attrName>
                                        </p:attrNameLst>
                                      </p:cBhvr>
                                      <p:tavLst>
                                        <p:tav tm="0">
                                          <p:val>
                                            <p:strVal val="#ppt_x"/>
                                          </p:val>
                                        </p:tav>
                                        <p:tav tm="100000">
                                          <p:val>
                                            <p:strVal val="#ppt_x"/>
                                          </p:val>
                                        </p:tav>
                                      </p:tavLst>
                                    </p:anim>
                                    <p:anim calcmode="lin" valueType="num">
                                      <p:cBhvr>
                                        <p:cTn id="139" dur="500" fill="hold"/>
                                        <p:tgtEl>
                                          <p:spTgt spid="151">
                                            <p:txEl>
                                              <p:pRg st="0" end="0"/>
                                            </p:txEl>
                                          </p:spTgt>
                                        </p:tgtEl>
                                        <p:attrNameLst>
                                          <p:attrName>ppt_y</p:attrName>
                                        </p:attrNameLst>
                                      </p:cBhvr>
                                      <p:tavLst>
                                        <p:tav tm="0">
                                          <p:val>
                                            <p:strVal val="#ppt_y+.1"/>
                                          </p:val>
                                        </p:tav>
                                        <p:tav tm="100000">
                                          <p:val>
                                            <p:strVal val="#ppt_y"/>
                                          </p:val>
                                        </p:tav>
                                      </p:tavLst>
                                    </p:anim>
                                  </p:childTnLst>
                                </p:cTn>
                              </p:par>
                              <p:par>
                                <p:cTn id="140" presetID="10" presetClass="entr" presetSubtype="0" fill="hold" grpId="0" nodeType="withEffect">
                                  <p:stCondLst>
                                    <p:cond delay="800"/>
                                  </p:stCondLst>
                                  <p:childTnLst>
                                    <p:set>
                                      <p:cBhvr>
                                        <p:cTn id="141" dur="1" fill="hold">
                                          <p:stCondLst>
                                            <p:cond delay="0"/>
                                          </p:stCondLst>
                                        </p:cTn>
                                        <p:tgtEl>
                                          <p:spTgt spid="152">
                                            <p:txEl>
                                              <p:pRg st="0" end="0"/>
                                            </p:txEl>
                                          </p:spTgt>
                                        </p:tgtEl>
                                        <p:attrNameLst>
                                          <p:attrName>style.visibility</p:attrName>
                                        </p:attrNameLst>
                                      </p:cBhvr>
                                      <p:to>
                                        <p:strVal val="visible"/>
                                      </p:to>
                                    </p:set>
                                    <p:animEffect transition="in" filter="fade">
                                      <p:cBhvr>
                                        <p:cTn id="142" dur="500"/>
                                        <p:tgtEl>
                                          <p:spTgt spid="152">
                                            <p:txEl>
                                              <p:pRg st="0" end="0"/>
                                            </p:txEl>
                                          </p:spTgt>
                                        </p:tgtEl>
                                      </p:cBhvr>
                                    </p:animEffect>
                                  </p:childTnLst>
                                </p:cTn>
                              </p:par>
                            </p:childTnLst>
                          </p:cTn>
                        </p:par>
                        <p:par>
                          <p:cTn id="143" fill="hold">
                            <p:stCondLst>
                              <p:cond delay="5500"/>
                            </p:stCondLst>
                            <p:childTnLst>
                              <p:par>
                                <p:cTn id="144" presetID="53" presetClass="entr" presetSubtype="16" fill="hold" grpId="0" nodeType="afterEffect">
                                  <p:stCondLst>
                                    <p:cond delay="0"/>
                                  </p:stCondLst>
                                  <p:childTnLst>
                                    <p:set>
                                      <p:cBhvr>
                                        <p:cTn id="145" dur="1" fill="hold">
                                          <p:stCondLst>
                                            <p:cond delay="0"/>
                                          </p:stCondLst>
                                        </p:cTn>
                                        <p:tgtEl>
                                          <p:spTgt spid="155"/>
                                        </p:tgtEl>
                                        <p:attrNameLst>
                                          <p:attrName>style.visibility</p:attrName>
                                        </p:attrNameLst>
                                      </p:cBhvr>
                                      <p:to>
                                        <p:strVal val="visible"/>
                                      </p:to>
                                    </p:set>
                                    <p:anim calcmode="lin" valueType="num">
                                      <p:cBhvr>
                                        <p:cTn id="146" dur="400" fill="hold"/>
                                        <p:tgtEl>
                                          <p:spTgt spid="155"/>
                                        </p:tgtEl>
                                        <p:attrNameLst>
                                          <p:attrName>ppt_w</p:attrName>
                                        </p:attrNameLst>
                                      </p:cBhvr>
                                      <p:tavLst>
                                        <p:tav tm="0">
                                          <p:val>
                                            <p:fltVal val="0"/>
                                          </p:val>
                                        </p:tav>
                                        <p:tav tm="100000">
                                          <p:val>
                                            <p:strVal val="#ppt_w"/>
                                          </p:val>
                                        </p:tav>
                                      </p:tavLst>
                                    </p:anim>
                                    <p:anim calcmode="lin" valueType="num">
                                      <p:cBhvr>
                                        <p:cTn id="147" dur="400" fill="hold"/>
                                        <p:tgtEl>
                                          <p:spTgt spid="155"/>
                                        </p:tgtEl>
                                        <p:attrNameLst>
                                          <p:attrName>ppt_h</p:attrName>
                                        </p:attrNameLst>
                                      </p:cBhvr>
                                      <p:tavLst>
                                        <p:tav tm="0">
                                          <p:val>
                                            <p:fltVal val="0"/>
                                          </p:val>
                                        </p:tav>
                                        <p:tav tm="100000">
                                          <p:val>
                                            <p:strVal val="#ppt_h"/>
                                          </p:val>
                                        </p:tav>
                                      </p:tavLst>
                                    </p:anim>
                                    <p:animEffect transition="in" filter="fade">
                                      <p:cBhvr>
                                        <p:cTn id="148" dur="400"/>
                                        <p:tgtEl>
                                          <p:spTgt spid="155"/>
                                        </p:tgtEl>
                                      </p:cBhvr>
                                    </p:animEffect>
                                  </p:childTnLst>
                                </p:cTn>
                              </p:par>
                            </p:childTnLst>
                          </p:cTn>
                        </p:par>
                        <p:par>
                          <p:cTn id="149" fill="hold">
                            <p:stCondLst>
                              <p:cond delay="6000"/>
                            </p:stCondLst>
                            <p:childTnLst>
                              <p:par>
                                <p:cTn id="150" presetID="53" presetClass="entr" presetSubtype="16" fill="hold" grpId="0" nodeType="afterEffect">
                                  <p:stCondLst>
                                    <p:cond delay="0"/>
                                  </p:stCondLst>
                                  <p:childTnLst>
                                    <p:set>
                                      <p:cBhvr>
                                        <p:cTn id="151" dur="1" fill="hold">
                                          <p:stCondLst>
                                            <p:cond delay="0"/>
                                          </p:stCondLst>
                                        </p:cTn>
                                        <p:tgtEl>
                                          <p:spTgt spid="156">
                                            <p:txEl>
                                              <p:pRg st="0" end="0"/>
                                            </p:txEl>
                                          </p:spTgt>
                                        </p:tgtEl>
                                        <p:attrNameLst>
                                          <p:attrName>style.visibility</p:attrName>
                                        </p:attrNameLst>
                                      </p:cBhvr>
                                      <p:to>
                                        <p:strVal val="visible"/>
                                      </p:to>
                                    </p:set>
                                    <p:anim calcmode="lin" valueType="num">
                                      <p:cBhvr>
                                        <p:cTn id="152" dur="300" fill="hold"/>
                                        <p:tgtEl>
                                          <p:spTgt spid="156">
                                            <p:txEl>
                                              <p:pRg st="0" end="0"/>
                                            </p:txEl>
                                          </p:spTgt>
                                        </p:tgtEl>
                                        <p:attrNameLst>
                                          <p:attrName>ppt_w</p:attrName>
                                        </p:attrNameLst>
                                      </p:cBhvr>
                                      <p:tavLst>
                                        <p:tav tm="0">
                                          <p:val>
                                            <p:fltVal val="0"/>
                                          </p:val>
                                        </p:tav>
                                        <p:tav tm="100000">
                                          <p:val>
                                            <p:strVal val="#ppt_w"/>
                                          </p:val>
                                        </p:tav>
                                      </p:tavLst>
                                    </p:anim>
                                    <p:anim calcmode="lin" valueType="num">
                                      <p:cBhvr>
                                        <p:cTn id="153" dur="300" fill="hold"/>
                                        <p:tgtEl>
                                          <p:spTgt spid="156">
                                            <p:txEl>
                                              <p:pRg st="0" end="0"/>
                                            </p:txEl>
                                          </p:spTgt>
                                        </p:tgtEl>
                                        <p:attrNameLst>
                                          <p:attrName>ppt_h</p:attrName>
                                        </p:attrNameLst>
                                      </p:cBhvr>
                                      <p:tavLst>
                                        <p:tav tm="0">
                                          <p:val>
                                            <p:fltVal val="0"/>
                                          </p:val>
                                        </p:tav>
                                        <p:tav tm="100000">
                                          <p:val>
                                            <p:strVal val="#ppt_h"/>
                                          </p:val>
                                        </p:tav>
                                      </p:tavLst>
                                    </p:anim>
                                    <p:animEffect transition="in" filter="fade">
                                      <p:cBhvr>
                                        <p:cTn id="154" dur="300"/>
                                        <p:tgtEl>
                                          <p:spTgt spid="156">
                                            <p:txEl>
                                              <p:pRg st="0" end="0"/>
                                            </p:txEl>
                                          </p:spTgt>
                                        </p:tgtEl>
                                      </p:cBhvr>
                                    </p:animEffect>
                                  </p:childTnLst>
                                </p:cTn>
                              </p:par>
                              <p:par>
                                <p:cTn id="155" presetID="42" presetClass="entr" presetSubtype="0" fill="hold" grpId="0" nodeType="withEffect">
                                  <p:stCondLst>
                                    <p:cond delay="200"/>
                                  </p:stCondLst>
                                  <p:childTnLst>
                                    <p:set>
                                      <p:cBhvr>
                                        <p:cTn id="156" dur="1" fill="hold">
                                          <p:stCondLst>
                                            <p:cond delay="0"/>
                                          </p:stCondLst>
                                        </p:cTn>
                                        <p:tgtEl>
                                          <p:spTgt spid="157">
                                            <p:txEl>
                                              <p:pRg st="0" end="0"/>
                                            </p:txEl>
                                          </p:spTgt>
                                        </p:tgtEl>
                                        <p:attrNameLst>
                                          <p:attrName>style.visibility</p:attrName>
                                        </p:attrNameLst>
                                      </p:cBhvr>
                                      <p:to>
                                        <p:strVal val="visible"/>
                                      </p:to>
                                    </p:set>
                                    <p:animEffect transition="in" filter="fade">
                                      <p:cBhvr>
                                        <p:cTn id="157" dur="400"/>
                                        <p:tgtEl>
                                          <p:spTgt spid="157">
                                            <p:txEl>
                                              <p:pRg st="0" end="0"/>
                                            </p:txEl>
                                          </p:spTgt>
                                        </p:tgtEl>
                                      </p:cBhvr>
                                    </p:animEffect>
                                    <p:anim calcmode="lin" valueType="num">
                                      <p:cBhvr>
                                        <p:cTn id="158" dur="400" fill="hold"/>
                                        <p:tgtEl>
                                          <p:spTgt spid="157">
                                            <p:txEl>
                                              <p:pRg st="0" end="0"/>
                                            </p:txEl>
                                          </p:spTgt>
                                        </p:tgtEl>
                                        <p:attrNameLst>
                                          <p:attrName>ppt_x</p:attrName>
                                        </p:attrNameLst>
                                      </p:cBhvr>
                                      <p:tavLst>
                                        <p:tav tm="0">
                                          <p:val>
                                            <p:strVal val="#ppt_x"/>
                                          </p:val>
                                        </p:tav>
                                        <p:tav tm="100000">
                                          <p:val>
                                            <p:strVal val="#ppt_x"/>
                                          </p:val>
                                        </p:tav>
                                      </p:tavLst>
                                    </p:anim>
                                    <p:anim calcmode="lin" valueType="num">
                                      <p:cBhvr>
                                        <p:cTn id="159" dur="400" fill="hold"/>
                                        <p:tgtEl>
                                          <p:spTgt spid="157">
                                            <p:txEl>
                                              <p:pRg st="0" end="0"/>
                                            </p:txEl>
                                          </p:spTgt>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200"/>
                                  </p:stCondLst>
                                  <p:childTnLst>
                                    <p:set>
                                      <p:cBhvr>
                                        <p:cTn id="161" dur="1" fill="hold">
                                          <p:stCondLst>
                                            <p:cond delay="0"/>
                                          </p:stCondLst>
                                        </p:cTn>
                                        <p:tgtEl>
                                          <p:spTgt spid="158">
                                            <p:txEl>
                                              <p:pRg st="0" end="0"/>
                                            </p:txEl>
                                          </p:spTgt>
                                        </p:tgtEl>
                                        <p:attrNameLst>
                                          <p:attrName>style.visibility</p:attrName>
                                        </p:attrNameLst>
                                      </p:cBhvr>
                                      <p:to>
                                        <p:strVal val="visible"/>
                                      </p:to>
                                    </p:set>
                                    <p:animEffect transition="in" filter="fade">
                                      <p:cBhvr>
                                        <p:cTn id="162" dur="500"/>
                                        <p:tgtEl>
                                          <p:spTgt spid="158">
                                            <p:txEl>
                                              <p:pRg st="0" end="0"/>
                                            </p:txEl>
                                          </p:spTgt>
                                        </p:tgtEl>
                                      </p:cBhvr>
                                    </p:animEffect>
                                    <p:anim calcmode="lin" valueType="num">
                                      <p:cBhvr>
                                        <p:cTn id="163"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p:cTn id="164" dur="500" fill="hold"/>
                                        <p:tgtEl>
                                          <p:spTgt spid="158">
                                            <p:txEl>
                                              <p:pRg st="0" end="0"/>
                                            </p:txEl>
                                          </p:spTgt>
                                        </p:tgtEl>
                                        <p:attrNameLst>
                                          <p:attrName>ppt_y</p:attrName>
                                        </p:attrNameLst>
                                      </p:cBhvr>
                                      <p:tavLst>
                                        <p:tav tm="0">
                                          <p:val>
                                            <p:strVal val="#ppt_y+.1"/>
                                          </p:val>
                                        </p:tav>
                                        <p:tav tm="100000">
                                          <p:val>
                                            <p:strVal val="#ppt_y"/>
                                          </p:val>
                                        </p:tav>
                                      </p:tavLst>
                                    </p:anim>
                                  </p:childTnLst>
                                </p:cTn>
                              </p:par>
                              <p:par>
                                <p:cTn id="165" presetID="10" presetClass="entr" presetSubtype="0" fill="hold" grpId="0" nodeType="withEffect">
                                  <p:stCondLst>
                                    <p:cond delay="800"/>
                                  </p:stCondLst>
                                  <p:childTnLst>
                                    <p:set>
                                      <p:cBhvr>
                                        <p:cTn id="166" dur="1" fill="hold">
                                          <p:stCondLst>
                                            <p:cond delay="0"/>
                                          </p:stCondLst>
                                        </p:cTn>
                                        <p:tgtEl>
                                          <p:spTgt spid="159">
                                            <p:txEl>
                                              <p:pRg st="0" end="0"/>
                                            </p:txEl>
                                          </p:spTgt>
                                        </p:tgtEl>
                                        <p:attrNameLst>
                                          <p:attrName>style.visibility</p:attrName>
                                        </p:attrNameLst>
                                      </p:cBhvr>
                                      <p:to>
                                        <p:strVal val="visible"/>
                                      </p:to>
                                    </p:set>
                                    <p:animEffect transition="in" filter="fade">
                                      <p:cBhvr>
                                        <p:cTn id="167" dur="500"/>
                                        <p:tgtEl>
                                          <p:spTgt spid="1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400"/>
                        <p:tgtEl>
                          <p:spTgt spid="32"/>
                        </p:tgtEl>
                      </p:cBhvr>
                    </p:animEffect>
                    <p:anim calcmode="lin" valueType="num">
                      <p:cBhvr>
                        <p:cTn dur="400" fill="hold"/>
                        <p:tgtEl>
                          <p:spTgt spid="32"/>
                        </p:tgtEl>
                        <p:attrNameLst>
                          <p:attrName>ppt_x</p:attrName>
                        </p:attrNameLst>
                      </p:cBhvr>
                      <p:tavLst>
                        <p:tav tm="0">
                          <p:val>
                            <p:strVal val="#ppt_x"/>
                          </p:val>
                        </p:tav>
                        <p:tav tm="100000">
                          <p:val>
                            <p:strVal val="#ppt_x"/>
                          </p:val>
                        </p:tav>
                      </p:tavLst>
                    </p:anim>
                    <p:anim calcmode="lin" valueType="num">
                      <p:cBhvr>
                        <p:cTn dur="400" fill="hold"/>
                        <p:tgtEl>
                          <p:spTgt spid="32"/>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65" grpId="0" animBg="1"/>
      <p:bldP spid="66" grpId="0" build="p">
        <p:tmplLst>
          <p:tmpl lvl="1">
            <p:tnLst>
              <p:par>
                <p:cTn presetID="53" presetClass="entr" presetSubtype="16"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p:cTn dur="300" fill="hold"/>
                        <p:tgtEl>
                          <p:spTgt spid="66"/>
                        </p:tgtEl>
                        <p:attrNameLst>
                          <p:attrName>ppt_w</p:attrName>
                        </p:attrNameLst>
                      </p:cBhvr>
                      <p:tavLst>
                        <p:tav tm="0">
                          <p:val>
                            <p:fltVal val="0"/>
                          </p:val>
                        </p:tav>
                        <p:tav tm="100000">
                          <p:val>
                            <p:strVal val="#ppt_w"/>
                          </p:val>
                        </p:tav>
                      </p:tavLst>
                    </p:anim>
                    <p:anim calcmode="lin" valueType="num">
                      <p:cBhvr>
                        <p:cTn dur="300" fill="hold"/>
                        <p:tgtEl>
                          <p:spTgt spid="66"/>
                        </p:tgtEl>
                        <p:attrNameLst>
                          <p:attrName>ppt_h</p:attrName>
                        </p:attrNameLst>
                      </p:cBhvr>
                      <p:tavLst>
                        <p:tav tm="0">
                          <p:val>
                            <p:fltVal val="0"/>
                          </p:val>
                        </p:tav>
                        <p:tav tm="100000">
                          <p:val>
                            <p:strVal val="#ppt_h"/>
                          </p:val>
                        </p:tav>
                      </p:tavLst>
                    </p:anim>
                    <p:animEffect transition="in" filter="fade">
                      <p:cBhvr>
                        <p:cTn dur="300"/>
                        <p:tgtEl>
                          <p:spTgt spid="66"/>
                        </p:tgtEl>
                      </p:cBhvr>
                    </p:animEffect>
                  </p:childTnLst>
                </p:cTn>
              </p:par>
            </p:tnLst>
          </p:tmpl>
        </p:tmplLst>
      </p:bldP>
      <p:bldP spid="69" grpId="0" build="p">
        <p:tmplLst>
          <p:tmpl lvl="1">
            <p:tnLst>
              <p:par>
                <p:cTn presetID="42" presetClass="entr" presetSubtype="0"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Effect transition="in" filter="fade">
                      <p:cBhvr>
                        <p:cTn dur="400"/>
                        <p:tgtEl>
                          <p:spTgt spid="69"/>
                        </p:tgtEl>
                      </p:cBhvr>
                    </p:animEffect>
                    <p:anim calcmode="lin" valueType="num">
                      <p:cBhvr>
                        <p:cTn dur="400" fill="hold"/>
                        <p:tgtEl>
                          <p:spTgt spid="69"/>
                        </p:tgtEl>
                        <p:attrNameLst>
                          <p:attrName>ppt_x</p:attrName>
                        </p:attrNameLst>
                      </p:cBhvr>
                      <p:tavLst>
                        <p:tav tm="0">
                          <p:val>
                            <p:strVal val="#ppt_x"/>
                          </p:val>
                        </p:tav>
                        <p:tav tm="100000">
                          <p:val>
                            <p:strVal val="#ppt_x"/>
                          </p:val>
                        </p:tav>
                      </p:tavLst>
                    </p:anim>
                    <p:anim calcmode="lin" valueType="num">
                      <p:cBhvr>
                        <p:cTn dur="400" fill="hold"/>
                        <p:tgtEl>
                          <p:spTgt spid="69"/>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42" presetClass="entr" presetSubtype="0" fill="hold" nodeType="withEffect">
                  <p:stCondLst>
                    <p:cond delay="2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anim calcmode="lin" valueType="num">
                      <p:cBhvr>
                        <p:cTn dur="500" fill="hold"/>
                        <p:tgtEl>
                          <p:spTgt spid="71"/>
                        </p:tgtEl>
                        <p:attrNameLst>
                          <p:attrName>ppt_x</p:attrName>
                        </p:attrNameLst>
                      </p:cBhvr>
                      <p:tavLst>
                        <p:tav tm="0">
                          <p:val>
                            <p:strVal val="#ppt_x"/>
                          </p:val>
                        </p:tav>
                        <p:tav tm="100000">
                          <p:val>
                            <p:strVal val="#ppt_x"/>
                          </p:val>
                        </p:tav>
                      </p:tavLst>
                    </p:anim>
                    <p:anim calcmode="lin" valueType="num">
                      <p:cBhvr>
                        <p:cTn dur="500" fill="hold"/>
                        <p:tgtEl>
                          <p:spTgt spid="71"/>
                        </p:tgtEl>
                        <p:attrNameLst>
                          <p:attrName>ppt_y</p:attrName>
                        </p:attrNameLst>
                      </p:cBhvr>
                      <p:tavLst>
                        <p:tav tm="0">
                          <p:val>
                            <p:strVal val="#ppt_y+.1"/>
                          </p:val>
                        </p:tav>
                        <p:tav tm="100000">
                          <p:val>
                            <p:strVal val="#ppt_y"/>
                          </p:val>
                        </p:tav>
                      </p:tavLst>
                    </p:anim>
                  </p:childTnLst>
                </p:cTn>
              </p:par>
            </p:tnLst>
          </p:tmpl>
        </p:tmplLst>
      </p:bldP>
      <p:bldP spid="92" grpId="0" build="p">
        <p:tmplLst>
          <p:tmpl lvl="1">
            <p:tnLst>
              <p:par>
                <p:cTn presetID="10" presetClass="entr" presetSubtype="0" fill="hold" nodeType="withEffect">
                  <p:stCondLst>
                    <p:cond delay="80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110" grpId="0" animBg="1"/>
      <p:bldP spid="111" grpId="0" build="p">
        <p:tmplLst>
          <p:tmpl lvl="1">
            <p:tnLst>
              <p:par>
                <p:cTn presetID="53" presetClass="entr" presetSubtype="16"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p:cTn dur="300" fill="hold"/>
                        <p:tgtEl>
                          <p:spTgt spid="111"/>
                        </p:tgtEl>
                        <p:attrNameLst>
                          <p:attrName>ppt_w</p:attrName>
                        </p:attrNameLst>
                      </p:cBhvr>
                      <p:tavLst>
                        <p:tav tm="0">
                          <p:val>
                            <p:fltVal val="0"/>
                          </p:val>
                        </p:tav>
                        <p:tav tm="100000">
                          <p:val>
                            <p:strVal val="#ppt_w"/>
                          </p:val>
                        </p:tav>
                      </p:tavLst>
                    </p:anim>
                    <p:anim calcmode="lin" valueType="num">
                      <p:cBhvr>
                        <p:cTn dur="300" fill="hold"/>
                        <p:tgtEl>
                          <p:spTgt spid="111"/>
                        </p:tgtEl>
                        <p:attrNameLst>
                          <p:attrName>ppt_h</p:attrName>
                        </p:attrNameLst>
                      </p:cBhvr>
                      <p:tavLst>
                        <p:tav tm="0">
                          <p:val>
                            <p:fltVal val="0"/>
                          </p:val>
                        </p:tav>
                        <p:tav tm="100000">
                          <p:val>
                            <p:strVal val="#ppt_h"/>
                          </p:val>
                        </p:tav>
                      </p:tavLst>
                    </p:anim>
                    <p:animEffect transition="in" filter="fade">
                      <p:cBhvr>
                        <p:cTn dur="300"/>
                        <p:tgtEl>
                          <p:spTgt spid="111"/>
                        </p:tgtEl>
                      </p:cBhvr>
                    </p:animEffect>
                  </p:childTnLst>
                </p:cTn>
              </p:par>
            </p:tnLst>
          </p:tmpl>
        </p:tmplLst>
      </p:bldP>
      <p:bldP spid="112" grpId="0" build="p">
        <p:tmplLst>
          <p:tmpl lvl="1">
            <p:tnLst>
              <p:par>
                <p:cTn presetID="42" presetClass="entr" presetSubtype="0" fill="hold" nodeType="withEffect">
                  <p:stCondLst>
                    <p:cond delay="200"/>
                  </p:stCondLst>
                  <p:childTnLst>
                    <p:set>
                      <p:cBhvr>
                        <p:cTn dur="1" fill="hold">
                          <p:stCondLst>
                            <p:cond delay="0"/>
                          </p:stCondLst>
                        </p:cTn>
                        <p:tgtEl>
                          <p:spTgt spid="112"/>
                        </p:tgtEl>
                        <p:attrNameLst>
                          <p:attrName>style.visibility</p:attrName>
                        </p:attrNameLst>
                      </p:cBhvr>
                      <p:to>
                        <p:strVal val="visible"/>
                      </p:to>
                    </p:set>
                    <p:animEffect transition="in" filter="fade">
                      <p:cBhvr>
                        <p:cTn dur="400"/>
                        <p:tgtEl>
                          <p:spTgt spid="112"/>
                        </p:tgtEl>
                      </p:cBhvr>
                    </p:animEffect>
                    <p:anim calcmode="lin" valueType="num">
                      <p:cBhvr>
                        <p:cTn dur="400" fill="hold"/>
                        <p:tgtEl>
                          <p:spTgt spid="112"/>
                        </p:tgtEl>
                        <p:attrNameLst>
                          <p:attrName>ppt_x</p:attrName>
                        </p:attrNameLst>
                      </p:cBhvr>
                      <p:tavLst>
                        <p:tav tm="0">
                          <p:val>
                            <p:strVal val="#ppt_x"/>
                          </p:val>
                        </p:tav>
                        <p:tav tm="100000">
                          <p:val>
                            <p:strVal val="#ppt_x"/>
                          </p:val>
                        </p:tav>
                      </p:tavLst>
                    </p:anim>
                    <p:anim calcmode="lin" valueType="num">
                      <p:cBhvr>
                        <p:cTn dur="400" fill="hold"/>
                        <p:tgtEl>
                          <p:spTgt spid="112"/>
                        </p:tgtEl>
                        <p:attrNameLst>
                          <p:attrName>ppt_y</p:attrName>
                        </p:attrNameLst>
                      </p:cBhvr>
                      <p:tavLst>
                        <p:tav tm="0">
                          <p:val>
                            <p:strVal val="#ppt_y+.1"/>
                          </p:val>
                        </p:tav>
                        <p:tav tm="100000">
                          <p:val>
                            <p:strVal val="#ppt_y"/>
                          </p:val>
                        </p:tav>
                      </p:tavLst>
                    </p:anim>
                  </p:childTnLst>
                </p:cTn>
              </p:par>
            </p:tnLst>
          </p:tmpl>
        </p:tmplLst>
      </p:bldP>
      <p:bldP spid="113" grpId="0" build="p">
        <p:tmplLst>
          <p:tmpl lvl="1">
            <p:tnLst>
              <p:par>
                <p:cTn presetID="42" presetClass="entr" presetSubtype="0" fill="hold" nodeType="withEffect">
                  <p:stCondLst>
                    <p:cond delay="200"/>
                  </p:stCondLst>
                  <p:childTnLst>
                    <p:set>
                      <p:cBhvr>
                        <p:cTn dur="1" fill="hold">
                          <p:stCondLst>
                            <p:cond delay="0"/>
                          </p:stCondLst>
                        </p:cTn>
                        <p:tgtEl>
                          <p:spTgt spid="113"/>
                        </p:tgtEl>
                        <p:attrNameLst>
                          <p:attrName>style.visibility</p:attrName>
                        </p:attrNameLst>
                      </p:cBhvr>
                      <p:to>
                        <p:strVal val="visible"/>
                      </p:to>
                    </p:set>
                    <p:animEffect transition="in" filter="fade">
                      <p:cBhvr>
                        <p:cTn dur="500"/>
                        <p:tgtEl>
                          <p:spTgt spid="113"/>
                        </p:tgtEl>
                      </p:cBhvr>
                    </p:animEffect>
                    <p:anim calcmode="lin" valueType="num">
                      <p:cBhvr>
                        <p:cTn dur="500" fill="hold"/>
                        <p:tgtEl>
                          <p:spTgt spid="113"/>
                        </p:tgtEl>
                        <p:attrNameLst>
                          <p:attrName>ppt_x</p:attrName>
                        </p:attrNameLst>
                      </p:cBhvr>
                      <p:tavLst>
                        <p:tav tm="0">
                          <p:val>
                            <p:strVal val="#ppt_x"/>
                          </p:val>
                        </p:tav>
                        <p:tav tm="100000">
                          <p:val>
                            <p:strVal val="#ppt_x"/>
                          </p:val>
                        </p:tav>
                      </p:tavLst>
                    </p:anim>
                    <p:anim calcmode="lin" valueType="num">
                      <p:cBhvr>
                        <p:cTn dur="500" fill="hold"/>
                        <p:tgtEl>
                          <p:spTgt spid="113"/>
                        </p:tgtEl>
                        <p:attrNameLst>
                          <p:attrName>ppt_y</p:attrName>
                        </p:attrNameLst>
                      </p:cBhvr>
                      <p:tavLst>
                        <p:tav tm="0">
                          <p:val>
                            <p:strVal val="#ppt_y+.1"/>
                          </p:val>
                        </p:tav>
                        <p:tav tm="100000">
                          <p:val>
                            <p:strVal val="#ppt_y"/>
                          </p:val>
                        </p:tav>
                      </p:tavLst>
                    </p:anim>
                  </p:childTnLst>
                </p:cTn>
              </p:par>
            </p:tnLst>
          </p:tmpl>
        </p:tmplLst>
      </p:bldP>
      <p:bldP spid="114" grpId="0" build="p">
        <p:tmplLst>
          <p:tmpl lvl="1">
            <p:tnLst>
              <p:par>
                <p:cTn presetID="10" presetClass="entr" presetSubtype="0" fill="hold" nodeType="withEffect">
                  <p:stCondLst>
                    <p:cond delay="800"/>
                  </p:stCondLst>
                  <p:childTnLst>
                    <p:set>
                      <p:cBhvr>
                        <p:cTn dur="1" fill="hold">
                          <p:stCondLst>
                            <p:cond delay="0"/>
                          </p:stCondLst>
                        </p:cTn>
                        <p:tgtEl>
                          <p:spTgt spid="114"/>
                        </p:tgtEl>
                        <p:attrNameLst>
                          <p:attrName>style.visibility</p:attrName>
                        </p:attrNameLst>
                      </p:cBhvr>
                      <p:to>
                        <p:strVal val="visible"/>
                      </p:to>
                    </p:set>
                    <p:animEffect transition="in" filter="fade">
                      <p:cBhvr>
                        <p:cTn dur="500"/>
                        <p:tgtEl>
                          <p:spTgt spid="114"/>
                        </p:tgtEl>
                      </p:cBhvr>
                    </p:animEffect>
                  </p:childTnLst>
                </p:cTn>
              </p:par>
            </p:tnLst>
          </p:tmpl>
        </p:tmplLst>
      </p:bldP>
      <p:bldP spid="130" grpId="0" animBg="1"/>
      <p:bldP spid="131" grpId="0" build="p">
        <p:tmplLst>
          <p:tmpl lvl="1">
            <p:tnLst>
              <p:par>
                <p:cTn presetID="53" presetClass="entr" presetSubtype="16" fill="hold" nodeType="afterEffect">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p:cTn dur="300" fill="hold"/>
                        <p:tgtEl>
                          <p:spTgt spid="131"/>
                        </p:tgtEl>
                        <p:attrNameLst>
                          <p:attrName>ppt_w</p:attrName>
                        </p:attrNameLst>
                      </p:cBhvr>
                      <p:tavLst>
                        <p:tav tm="0">
                          <p:val>
                            <p:fltVal val="0"/>
                          </p:val>
                        </p:tav>
                        <p:tav tm="100000">
                          <p:val>
                            <p:strVal val="#ppt_w"/>
                          </p:val>
                        </p:tav>
                      </p:tavLst>
                    </p:anim>
                    <p:anim calcmode="lin" valueType="num">
                      <p:cBhvr>
                        <p:cTn dur="300" fill="hold"/>
                        <p:tgtEl>
                          <p:spTgt spid="131"/>
                        </p:tgtEl>
                        <p:attrNameLst>
                          <p:attrName>ppt_h</p:attrName>
                        </p:attrNameLst>
                      </p:cBhvr>
                      <p:tavLst>
                        <p:tav tm="0">
                          <p:val>
                            <p:fltVal val="0"/>
                          </p:val>
                        </p:tav>
                        <p:tav tm="100000">
                          <p:val>
                            <p:strVal val="#ppt_h"/>
                          </p:val>
                        </p:tav>
                      </p:tavLst>
                    </p:anim>
                    <p:animEffect transition="in" filter="fade">
                      <p:cBhvr>
                        <p:cTn dur="300"/>
                        <p:tgtEl>
                          <p:spTgt spid="131"/>
                        </p:tgtEl>
                      </p:cBhvr>
                    </p:animEffect>
                  </p:childTnLst>
                </p:cTn>
              </p:par>
            </p:tnLst>
          </p:tmpl>
        </p:tmplLst>
      </p:bldP>
      <p:bldP spid="136" grpId="0" build="p">
        <p:tmplLst>
          <p:tmpl lvl="1">
            <p:tnLst>
              <p:par>
                <p:cTn presetID="42" presetClass="entr" presetSubtype="0" fill="hold" nodeType="withEffect">
                  <p:stCondLst>
                    <p:cond delay="200"/>
                  </p:stCondLst>
                  <p:childTnLst>
                    <p:set>
                      <p:cBhvr>
                        <p:cTn dur="1" fill="hold">
                          <p:stCondLst>
                            <p:cond delay="0"/>
                          </p:stCondLst>
                        </p:cTn>
                        <p:tgtEl>
                          <p:spTgt spid="136"/>
                        </p:tgtEl>
                        <p:attrNameLst>
                          <p:attrName>style.visibility</p:attrName>
                        </p:attrNameLst>
                      </p:cBhvr>
                      <p:to>
                        <p:strVal val="visible"/>
                      </p:to>
                    </p:set>
                    <p:animEffect transition="in" filter="fade">
                      <p:cBhvr>
                        <p:cTn dur="400"/>
                        <p:tgtEl>
                          <p:spTgt spid="136"/>
                        </p:tgtEl>
                      </p:cBhvr>
                    </p:animEffect>
                    <p:anim calcmode="lin" valueType="num">
                      <p:cBhvr>
                        <p:cTn dur="400" fill="hold"/>
                        <p:tgtEl>
                          <p:spTgt spid="136"/>
                        </p:tgtEl>
                        <p:attrNameLst>
                          <p:attrName>ppt_x</p:attrName>
                        </p:attrNameLst>
                      </p:cBhvr>
                      <p:tavLst>
                        <p:tav tm="0">
                          <p:val>
                            <p:strVal val="#ppt_x"/>
                          </p:val>
                        </p:tav>
                        <p:tav tm="100000">
                          <p:val>
                            <p:strVal val="#ppt_x"/>
                          </p:val>
                        </p:tav>
                      </p:tavLst>
                    </p:anim>
                    <p:anim calcmode="lin" valueType="num">
                      <p:cBhvr>
                        <p:cTn dur="400" fill="hold"/>
                        <p:tgtEl>
                          <p:spTgt spid="136"/>
                        </p:tgtEl>
                        <p:attrNameLst>
                          <p:attrName>ppt_y</p:attrName>
                        </p:attrNameLst>
                      </p:cBhvr>
                      <p:tavLst>
                        <p:tav tm="0">
                          <p:val>
                            <p:strVal val="#ppt_y+.1"/>
                          </p:val>
                        </p:tav>
                        <p:tav tm="100000">
                          <p:val>
                            <p:strVal val="#ppt_y"/>
                          </p:val>
                        </p:tav>
                      </p:tavLst>
                    </p:anim>
                  </p:childTnLst>
                </p:cTn>
              </p:par>
            </p:tnLst>
          </p:tmpl>
        </p:tmplLst>
      </p:bldP>
      <p:bldP spid="139" grpId="0" build="p">
        <p:tmplLst>
          <p:tmpl lvl="1">
            <p:tnLst>
              <p:par>
                <p:cTn presetID="42" presetClass="entr" presetSubtype="0" fill="hold" nodeType="withEffect">
                  <p:stCondLst>
                    <p:cond delay="200"/>
                  </p:stCondLst>
                  <p:childTnLst>
                    <p:set>
                      <p:cBhvr>
                        <p:cTn dur="1" fill="hold">
                          <p:stCondLst>
                            <p:cond delay="0"/>
                          </p:stCondLst>
                        </p:cTn>
                        <p:tgtEl>
                          <p:spTgt spid="139"/>
                        </p:tgtEl>
                        <p:attrNameLst>
                          <p:attrName>style.visibility</p:attrName>
                        </p:attrNameLst>
                      </p:cBhvr>
                      <p:to>
                        <p:strVal val="visible"/>
                      </p:to>
                    </p:set>
                    <p:animEffect transition="in" filter="fade">
                      <p:cBhvr>
                        <p:cTn dur="500"/>
                        <p:tgtEl>
                          <p:spTgt spid="139"/>
                        </p:tgtEl>
                      </p:cBhvr>
                    </p:animEffect>
                    <p:anim calcmode="lin" valueType="num">
                      <p:cBhvr>
                        <p:cTn dur="500" fill="hold"/>
                        <p:tgtEl>
                          <p:spTgt spid="139"/>
                        </p:tgtEl>
                        <p:attrNameLst>
                          <p:attrName>ppt_x</p:attrName>
                        </p:attrNameLst>
                      </p:cBhvr>
                      <p:tavLst>
                        <p:tav tm="0">
                          <p:val>
                            <p:strVal val="#ppt_x"/>
                          </p:val>
                        </p:tav>
                        <p:tav tm="100000">
                          <p:val>
                            <p:strVal val="#ppt_x"/>
                          </p:val>
                        </p:tav>
                      </p:tavLst>
                    </p:anim>
                    <p:anim calcmode="lin" valueType="num">
                      <p:cBhvr>
                        <p:cTn dur="500" fill="hold"/>
                        <p:tgtEl>
                          <p:spTgt spid="139"/>
                        </p:tgtEl>
                        <p:attrNameLst>
                          <p:attrName>ppt_y</p:attrName>
                        </p:attrNameLst>
                      </p:cBhvr>
                      <p:tavLst>
                        <p:tav tm="0">
                          <p:val>
                            <p:strVal val="#ppt_y+.1"/>
                          </p:val>
                        </p:tav>
                        <p:tav tm="100000">
                          <p:val>
                            <p:strVal val="#ppt_y"/>
                          </p:val>
                        </p:tav>
                      </p:tavLst>
                    </p:anim>
                  </p:childTnLst>
                </p:cTn>
              </p:par>
            </p:tnLst>
          </p:tmpl>
        </p:tmplLst>
      </p:bldP>
      <p:bldP spid="140" grpId="0" build="p">
        <p:tmplLst>
          <p:tmpl lvl="1">
            <p:tnLst>
              <p:par>
                <p:cTn presetID="10" presetClass="entr" presetSubtype="0" fill="hold" nodeType="withEffect">
                  <p:stCondLst>
                    <p:cond delay="800"/>
                  </p:stCondLst>
                  <p:childTnLst>
                    <p:set>
                      <p:cBhvr>
                        <p:cTn dur="1" fill="hold">
                          <p:stCondLst>
                            <p:cond delay="0"/>
                          </p:stCondLst>
                        </p:cTn>
                        <p:tgtEl>
                          <p:spTgt spid="140"/>
                        </p:tgtEl>
                        <p:attrNameLst>
                          <p:attrName>style.visibility</p:attrName>
                        </p:attrNameLst>
                      </p:cBhvr>
                      <p:to>
                        <p:strVal val="visible"/>
                      </p:to>
                    </p:set>
                    <p:animEffect transition="in" filter="fade">
                      <p:cBhvr>
                        <p:cTn dur="500"/>
                        <p:tgtEl>
                          <p:spTgt spid="140"/>
                        </p:tgtEl>
                      </p:cBhvr>
                    </p:animEffect>
                  </p:childTnLst>
                </p:cTn>
              </p:par>
            </p:tnLst>
          </p:tmpl>
        </p:tmplLst>
      </p:bldP>
      <p:bldP spid="145" grpId="0" animBg="1"/>
      <p:bldP spid="146" grpId="0" build="p">
        <p:tmplLst>
          <p:tmpl lvl="1">
            <p:tnLst>
              <p:par>
                <p:cTn presetID="53" presetClass="entr" presetSubtype="16" fill="hold" nodeType="afterEffect">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p:cTn dur="300" fill="hold"/>
                        <p:tgtEl>
                          <p:spTgt spid="146"/>
                        </p:tgtEl>
                        <p:attrNameLst>
                          <p:attrName>ppt_w</p:attrName>
                        </p:attrNameLst>
                      </p:cBhvr>
                      <p:tavLst>
                        <p:tav tm="0">
                          <p:val>
                            <p:fltVal val="0"/>
                          </p:val>
                        </p:tav>
                        <p:tav tm="100000">
                          <p:val>
                            <p:strVal val="#ppt_w"/>
                          </p:val>
                        </p:tav>
                      </p:tavLst>
                    </p:anim>
                    <p:anim calcmode="lin" valueType="num">
                      <p:cBhvr>
                        <p:cTn dur="300" fill="hold"/>
                        <p:tgtEl>
                          <p:spTgt spid="146"/>
                        </p:tgtEl>
                        <p:attrNameLst>
                          <p:attrName>ppt_h</p:attrName>
                        </p:attrNameLst>
                      </p:cBhvr>
                      <p:tavLst>
                        <p:tav tm="0">
                          <p:val>
                            <p:fltVal val="0"/>
                          </p:val>
                        </p:tav>
                        <p:tav tm="100000">
                          <p:val>
                            <p:strVal val="#ppt_h"/>
                          </p:val>
                        </p:tav>
                      </p:tavLst>
                    </p:anim>
                    <p:animEffect transition="in" filter="fade">
                      <p:cBhvr>
                        <p:cTn dur="300"/>
                        <p:tgtEl>
                          <p:spTgt spid="146"/>
                        </p:tgtEl>
                      </p:cBhvr>
                    </p:animEffect>
                  </p:childTnLst>
                </p:cTn>
              </p:par>
            </p:tnLst>
          </p:tmpl>
        </p:tmplLst>
      </p:bldP>
      <p:bldP spid="149" grpId="0" build="p">
        <p:tmplLst>
          <p:tmpl lvl="1">
            <p:tnLst>
              <p:par>
                <p:cTn presetID="42" presetClass="entr" presetSubtype="0" fill="hold" nodeType="withEffect">
                  <p:stCondLst>
                    <p:cond delay="200"/>
                  </p:stCondLst>
                  <p:childTnLst>
                    <p:set>
                      <p:cBhvr>
                        <p:cTn dur="1" fill="hold">
                          <p:stCondLst>
                            <p:cond delay="0"/>
                          </p:stCondLst>
                        </p:cTn>
                        <p:tgtEl>
                          <p:spTgt spid="149"/>
                        </p:tgtEl>
                        <p:attrNameLst>
                          <p:attrName>style.visibility</p:attrName>
                        </p:attrNameLst>
                      </p:cBhvr>
                      <p:to>
                        <p:strVal val="visible"/>
                      </p:to>
                    </p:set>
                    <p:animEffect transition="in" filter="fade">
                      <p:cBhvr>
                        <p:cTn dur="400"/>
                        <p:tgtEl>
                          <p:spTgt spid="149"/>
                        </p:tgtEl>
                      </p:cBhvr>
                    </p:animEffect>
                    <p:anim calcmode="lin" valueType="num">
                      <p:cBhvr>
                        <p:cTn dur="400" fill="hold"/>
                        <p:tgtEl>
                          <p:spTgt spid="149"/>
                        </p:tgtEl>
                        <p:attrNameLst>
                          <p:attrName>ppt_x</p:attrName>
                        </p:attrNameLst>
                      </p:cBhvr>
                      <p:tavLst>
                        <p:tav tm="0">
                          <p:val>
                            <p:strVal val="#ppt_x"/>
                          </p:val>
                        </p:tav>
                        <p:tav tm="100000">
                          <p:val>
                            <p:strVal val="#ppt_x"/>
                          </p:val>
                        </p:tav>
                      </p:tavLst>
                    </p:anim>
                    <p:anim calcmode="lin" valueType="num">
                      <p:cBhvr>
                        <p:cTn dur="400" fill="hold"/>
                        <p:tgtEl>
                          <p:spTgt spid="149"/>
                        </p:tgtEl>
                        <p:attrNameLst>
                          <p:attrName>ppt_y</p:attrName>
                        </p:attrNameLst>
                      </p:cBhvr>
                      <p:tavLst>
                        <p:tav tm="0">
                          <p:val>
                            <p:strVal val="#ppt_y+.1"/>
                          </p:val>
                        </p:tav>
                        <p:tav tm="100000">
                          <p:val>
                            <p:strVal val="#ppt_y"/>
                          </p:val>
                        </p:tav>
                      </p:tavLst>
                    </p:anim>
                  </p:childTnLst>
                </p:cTn>
              </p:par>
            </p:tnLst>
          </p:tmpl>
        </p:tmplLst>
      </p:bldP>
      <p:bldP spid="151" grpId="0" build="p">
        <p:tmplLst>
          <p:tmpl lvl="1">
            <p:tnLst>
              <p:par>
                <p:cTn presetID="42" presetClass="entr" presetSubtype="0" fill="hold" nodeType="withEffect">
                  <p:stCondLst>
                    <p:cond delay="200"/>
                  </p:stCondLst>
                  <p:childTnLst>
                    <p:set>
                      <p:cBhvr>
                        <p:cTn dur="1" fill="hold">
                          <p:stCondLst>
                            <p:cond delay="0"/>
                          </p:stCondLst>
                        </p:cTn>
                        <p:tgtEl>
                          <p:spTgt spid="151"/>
                        </p:tgtEl>
                        <p:attrNameLst>
                          <p:attrName>style.visibility</p:attrName>
                        </p:attrNameLst>
                      </p:cBhvr>
                      <p:to>
                        <p:strVal val="visible"/>
                      </p:to>
                    </p:set>
                    <p:animEffect transition="in" filter="fade">
                      <p:cBhvr>
                        <p:cTn dur="500"/>
                        <p:tgtEl>
                          <p:spTgt spid="151"/>
                        </p:tgtEl>
                      </p:cBhvr>
                    </p:animEffect>
                    <p:anim calcmode="lin" valueType="num">
                      <p:cBhvr>
                        <p:cTn dur="500" fill="hold"/>
                        <p:tgtEl>
                          <p:spTgt spid="151"/>
                        </p:tgtEl>
                        <p:attrNameLst>
                          <p:attrName>ppt_x</p:attrName>
                        </p:attrNameLst>
                      </p:cBhvr>
                      <p:tavLst>
                        <p:tav tm="0">
                          <p:val>
                            <p:strVal val="#ppt_x"/>
                          </p:val>
                        </p:tav>
                        <p:tav tm="100000">
                          <p:val>
                            <p:strVal val="#ppt_x"/>
                          </p:val>
                        </p:tav>
                      </p:tavLst>
                    </p:anim>
                    <p:anim calcmode="lin" valueType="num">
                      <p:cBhvr>
                        <p:cTn dur="500" fill="hold"/>
                        <p:tgtEl>
                          <p:spTgt spid="151"/>
                        </p:tgtEl>
                        <p:attrNameLst>
                          <p:attrName>ppt_y</p:attrName>
                        </p:attrNameLst>
                      </p:cBhvr>
                      <p:tavLst>
                        <p:tav tm="0">
                          <p:val>
                            <p:strVal val="#ppt_y+.1"/>
                          </p:val>
                        </p:tav>
                        <p:tav tm="100000">
                          <p:val>
                            <p:strVal val="#ppt_y"/>
                          </p:val>
                        </p:tav>
                      </p:tavLst>
                    </p:anim>
                  </p:childTnLst>
                </p:cTn>
              </p:par>
            </p:tnLst>
          </p:tmpl>
        </p:tmplLst>
      </p:bldP>
      <p:bldP spid="152" grpId="0" build="p">
        <p:tmplLst>
          <p:tmpl lvl="1">
            <p:tnLst>
              <p:par>
                <p:cTn presetID="10" presetClass="entr" presetSubtype="0" fill="hold" nodeType="withEffect">
                  <p:stCondLst>
                    <p:cond delay="800"/>
                  </p:stCondLst>
                  <p:childTnLst>
                    <p:set>
                      <p:cBhvr>
                        <p:cTn dur="1" fill="hold">
                          <p:stCondLst>
                            <p:cond delay="0"/>
                          </p:stCondLst>
                        </p:cTn>
                        <p:tgtEl>
                          <p:spTgt spid="152"/>
                        </p:tgtEl>
                        <p:attrNameLst>
                          <p:attrName>style.visibility</p:attrName>
                        </p:attrNameLst>
                      </p:cBhvr>
                      <p:to>
                        <p:strVal val="visible"/>
                      </p:to>
                    </p:set>
                    <p:animEffect transition="in" filter="fade">
                      <p:cBhvr>
                        <p:cTn dur="500"/>
                        <p:tgtEl>
                          <p:spTgt spid="152"/>
                        </p:tgtEl>
                      </p:cBhvr>
                    </p:animEffect>
                  </p:childTnLst>
                </p:cTn>
              </p:par>
            </p:tnLst>
          </p:tmpl>
        </p:tmplLst>
      </p:bldP>
      <p:bldP spid="155" grpId="0" animBg="1"/>
      <p:bldP spid="156" grpId="0" build="p">
        <p:tmplLst>
          <p:tmpl lvl="1">
            <p:tnLst>
              <p:par>
                <p:cTn presetID="53" presetClass="entr" presetSubtype="16" fill="hold" nodeType="afterEffect">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p:cTn dur="300" fill="hold"/>
                        <p:tgtEl>
                          <p:spTgt spid="156"/>
                        </p:tgtEl>
                        <p:attrNameLst>
                          <p:attrName>ppt_w</p:attrName>
                        </p:attrNameLst>
                      </p:cBhvr>
                      <p:tavLst>
                        <p:tav tm="0">
                          <p:val>
                            <p:fltVal val="0"/>
                          </p:val>
                        </p:tav>
                        <p:tav tm="100000">
                          <p:val>
                            <p:strVal val="#ppt_w"/>
                          </p:val>
                        </p:tav>
                      </p:tavLst>
                    </p:anim>
                    <p:anim calcmode="lin" valueType="num">
                      <p:cBhvr>
                        <p:cTn dur="300" fill="hold"/>
                        <p:tgtEl>
                          <p:spTgt spid="156"/>
                        </p:tgtEl>
                        <p:attrNameLst>
                          <p:attrName>ppt_h</p:attrName>
                        </p:attrNameLst>
                      </p:cBhvr>
                      <p:tavLst>
                        <p:tav tm="0">
                          <p:val>
                            <p:fltVal val="0"/>
                          </p:val>
                        </p:tav>
                        <p:tav tm="100000">
                          <p:val>
                            <p:strVal val="#ppt_h"/>
                          </p:val>
                        </p:tav>
                      </p:tavLst>
                    </p:anim>
                    <p:animEffect transition="in" filter="fade">
                      <p:cBhvr>
                        <p:cTn dur="300"/>
                        <p:tgtEl>
                          <p:spTgt spid="156"/>
                        </p:tgtEl>
                      </p:cBhvr>
                    </p:animEffect>
                  </p:childTnLst>
                </p:cTn>
              </p:par>
            </p:tnLst>
          </p:tmpl>
        </p:tmplLst>
      </p:bldP>
      <p:bldP spid="157" grpId="0" build="p">
        <p:tmplLst>
          <p:tmpl lvl="1">
            <p:tnLst>
              <p:par>
                <p:cTn presetID="42" presetClass="entr" presetSubtype="0" fill="hold" nodeType="withEffect">
                  <p:stCondLst>
                    <p:cond delay="200"/>
                  </p:stCondLst>
                  <p:childTnLst>
                    <p:set>
                      <p:cBhvr>
                        <p:cTn dur="1" fill="hold">
                          <p:stCondLst>
                            <p:cond delay="0"/>
                          </p:stCondLst>
                        </p:cTn>
                        <p:tgtEl>
                          <p:spTgt spid="157"/>
                        </p:tgtEl>
                        <p:attrNameLst>
                          <p:attrName>style.visibility</p:attrName>
                        </p:attrNameLst>
                      </p:cBhvr>
                      <p:to>
                        <p:strVal val="visible"/>
                      </p:to>
                    </p:set>
                    <p:animEffect transition="in" filter="fade">
                      <p:cBhvr>
                        <p:cTn dur="400"/>
                        <p:tgtEl>
                          <p:spTgt spid="157"/>
                        </p:tgtEl>
                      </p:cBhvr>
                    </p:animEffect>
                    <p:anim calcmode="lin" valueType="num">
                      <p:cBhvr>
                        <p:cTn dur="400" fill="hold"/>
                        <p:tgtEl>
                          <p:spTgt spid="157"/>
                        </p:tgtEl>
                        <p:attrNameLst>
                          <p:attrName>ppt_x</p:attrName>
                        </p:attrNameLst>
                      </p:cBhvr>
                      <p:tavLst>
                        <p:tav tm="0">
                          <p:val>
                            <p:strVal val="#ppt_x"/>
                          </p:val>
                        </p:tav>
                        <p:tav tm="100000">
                          <p:val>
                            <p:strVal val="#ppt_x"/>
                          </p:val>
                        </p:tav>
                      </p:tavLst>
                    </p:anim>
                    <p:anim calcmode="lin" valueType="num">
                      <p:cBhvr>
                        <p:cTn dur="400" fill="hold"/>
                        <p:tgtEl>
                          <p:spTgt spid="157"/>
                        </p:tgtEl>
                        <p:attrNameLst>
                          <p:attrName>ppt_y</p:attrName>
                        </p:attrNameLst>
                      </p:cBhvr>
                      <p:tavLst>
                        <p:tav tm="0">
                          <p:val>
                            <p:strVal val="#ppt_y+.1"/>
                          </p:val>
                        </p:tav>
                        <p:tav tm="100000">
                          <p:val>
                            <p:strVal val="#ppt_y"/>
                          </p:val>
                        </p:tav>
                      </p:tavLst>
                    </p:anim>
                  </p:childTnLst>
                </p:cTn>
              </p:par>
            </p:tnLst>
          </p:tmpl>
        </p:tmplLst>
      </p:bldP>
      <p:bldP spid="158" grpId="0" build="p">
        <p:tmplLst>
          <p:tmpl lvl="1">
            <p:tnLst>
              <p:par>
                <p:cTn presetID="42" presetClass="entr" presetSubtype="0" fill="hold" nodeType="withEffect">
                  <p:stCondLst>
                    <p:cond delay="200"/>
                  </p:stCondLst>
                  <p:childTnLst>
                    <p:set>
                      <p:cBhvr>
                        <p:cTn dur="1" fill="hold">
                          <p:stCondLst>
                            <p:cond delay="0"/>
                          </p:stCondLst>
                        </p:cTn>
                        <p:tgtEl>
                          <p:spTgt spid="158"/>
                        </p:tgtEl>
                        <p:attrNameLst>
                          <p:attrName>style.visibility</p:attrName>
                        </p:attrNameLst>
                      </p:cBhvr>
                      <p:to>
                        <p:strVal val="visible"/>
                      </p:to>
                    </p:set>
                    <p:animEffect transition="in" filter="fade">
                      <p:cBhvr>
                        <p:cTn dur="500"/>
                        <p:tgtEl>
                          <p:spTgt spid="158"/>
                        </p:tgtEl>
                      </p:cBhvr>
                    </p:animEffect>
                    <p:anim calcmode="lin" valueType="num">
                      <p:cBhvr>
                        <p:cTn dur="500" fill="hold"/>
                        <p:tgtEl>
                          <p:spTgt spid="158"/>
                        </p:tgtEl>
                        <p:attrNameLst>
                          <p:attrName>ppt_x</p:attrName>
                        </p:attrNameLst>
                      </p:cBhvr>
                      <p:tavLst>
                        <p:tav tm="0">
                          <p:val>
                            <p:strVal val="#ppt_x"/>
                          </p:val>
                        </p:tav>
                        <p:tav tm="100000">
                          <p:val>
                            <p:strVal val="#ppt_x"/>
                          </p:val>
                        </p:tav>
                      </p:tavLst>
                    </p:anim>
                    <p:anim calcmode="lin" valueType="num">
                      <p:cBhvr>
                        <p:cTn dur="500" fill="hold"/>
                        <p:tgtEl>
                          <p:spTgt spid="158"/>
                        </p:tgtEl>
                        <p:attrNameLst>
                          <p:attrName>ppt_y</p:attrName>
                        </p:attrNameLst>
                      </p:cBhvr>
                      <p:tavLst>
                        <p:tav tm="0">
                          <p:val>
                            <p:strVal val="#ppt_y+.1"/>
                          </p:val>
                        </p:tav>
                        <p:tav tm="100000">
                          <p:val>
                            <p:strVal val="#ppt_y"/>
                          </p:val>
                        </p:tav>
                      </p:tavLst>
                    </p:anim>
                  </p:childTnLst>
                </p:cTn>
              </p:par>
            </p:tnLst>
          </p:tmpl>
        </p:tmplLst>
      </p:bldP>
      <p:bldP spid="159" grpId="0" build="p">
        <p:tmplLst>
          <p:tmpl lvl="1">
            <p:tnLst>
              <p:par>
                <p:cTn presetID="10" presetClass="entr" presetSubtype="0" fill="hold" nodeType="withEffect">
                  <p:stCondLst>
                    <p:cond delay="800"/>
                  </p:stCondLst>
                  <p:childTnLst>
                    <p:set>
                      <p:cBhvr>
                        <p:cTn dur="1" fill="hold">
                          <p:stCondLst>
                            <p:cond delay="0"/>
                          </p:stCondLst>
                        </p:cTn>
                        <p:tgtEl>
                          <p:spTgt spid="159"/>
                        </p:tgtEl>
                        <p:attrNameLst>
                          <p:attrName>style.visibility</p:attrName>
                        </p:attrNameLst>
                      </p:cBhvr>
                      <p:to>
                        <p:strVal val="visible"/>
                      </p:to>
                    </p:set>
                    <p:animEffect transition="in" filter="fade">
                      <p:cBhvr>
                        <p:cTn dur="500"/>
                        <p:tgtEl>
                          <p:spTgt spid="159"/>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ic list 5">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20" name="Group 19"/>
          <p:cNvGrpSpPr/>
          <p:nvPr userDrawn="1"/>
        </p:nvGrpSpPr>
        <p:grpSpPr>
          <a:xfrm>
            <a:off x="101309" y="385540"/>
            <a:ext cx="383999" cy="342172"/>
            <a:chOff x="5270500" y="1460500"/>
            <a:chExt cx="1701800" cy="2705100"/>
          </a:xfrm>
        </p:grpSpPr>
        <p:sp>
          <p:nvSpPr>
            <p:cNvPr id="21" name="Rounded Rectangle 20"/>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3" name="Rounded Rectangle 22"/>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57" name="Text Placeholder 7"/>
          <p:cNvSpPr>
            <a:spLocks noGrp="1"/>
          </p:cNvSpPr>
          <p:nvPr>
            <p:ph type="body" sz="quarter" idx="39" hasCustomPrompt="1"/>
          </p:nvPr>
        </p:nvSpPr>
        <p:spPr>
          <a:xfrm>
            <a:off x="623715"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1">
                    <a:lumMod val="60000"/>
                    <a:lumOff val="40000"/>
                  </a:schemeClr>
                </a:solidFill>
                <a:latin typeface="FontAwesome"/>
                <a:cs typeface="FontAwesome"/>
              </a:defRPr>
            </a:lvl1pPr>
          </a:lstStyle>
          <a:p>
            <a:pPr lvl="0"/>
            <a:r>
              <a:rPr lang="es-ES_tradnl" dirty="0" err="1"/>
              <a:t>ico</a:t>
            </a:r>
            <a:endParaRPr lang="es-ES_tradnl" dirty="0"/>
          </a:p>
        </p:txBody>
      </p:sp>
      <p:sp>
        <p:nvSpPr>
          <p:cNvPr id="58" name="Text Placeholder 7"/>
          <p:cNvSpPr>
            <a:spLocks noGrp="1"/>
          </p:cNvSpPr>
          <p:nvPr>
            <p:ph type="body" sz="quarter" idx="19" hasCustomPrompt="1"/>
          </p:nvPr>
        </p:nvSpPr>
        <p:spPr>
          <a:xfrm>
            <a:off x="1327856"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59" name="Text Placeholder 2"/>
          <p:cNvSpPr>
            <a:spLocks noGrp="1"/>
          </p:cNvSpPr>
          <p:nvPr>
            <p:ph type="body" sz="quarter" idx="16" hasCustomPrompt="1"/>
          </p:nvPr>
        </p:nvSpPr>
        <p:spPr>
          <a:xfrm>
            <a:off x="603256"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60" name="Text Placeholder 7"/>
          <p:cNvSpPr>
            <a:spLocks noGrp="1"/>
          </p:cNvSpPr>
          <p:nvPr>
            <p:ph type="body" sz="quarter" idx="55" hasCustomPrompt="1"/>
          </p:nvPr>
        </p:nvSpPr>
        <p:spPr>
          <a:xfrm>
            <a:off x="1327856"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61" name="Rounded Rectangle 60"/>
          <p:cNvSpPr/>
          <p:nvPr userDrawn="1"/>
        </p:nvSpPr>
        <p:spPr>
          <a:xfrm>
            <a:off x="4002264" y="1703191"/>
            <a:ext cx="144000" cy="3204089"/>
          </a:xfrm>
          <a:prstGeom prst="roundRect">
            <a:avLst>
              <a:gd name="adj" fmla="val 50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2" name="Text Placeholder 7"/>
          <p:cNvSpPr>
            <a:spLocks noGrp="1"/>
          </p:cNvSpPr>
          <p:nvPr>
            <p:ph type="body" sz="quarter" idx="56" hasCustomPrompt="1"/>
          </p:nvPr>
        </p:nvSpPr>
        <p:spPr>
          <a:xfrm>
            <a:off x="4535315"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2"/>
                </a:solidFill>
                <a:latin typeface="FontAwesome"/>
                <a:cs typeface="FontAwesome"/>
              </a:defRPr>
            </a:lvl1pPr>
          </a:lstStyle>
          <a:p>
            <a:pPr lvl="0"/>
            <a:r>
              <a:rPr lang="es-ES_tradnl" dirty="0" err="1"/>
              <a:t>ico</a:t>
            </a:r>
            <a:endParaRPr lang="es-ES_tradnl" dirty="0"/>
          </a:p>
        </p:txBody>
      </p:sp>
      <p:sp>
        <p:nvSpPr>
          <p:cNvPr id="63" name="Text Placeholder 7"/>
          <p:cNvSpPr>
            <a:spLocks noGrp="1"/>
          </p:cNvSpPr>
          <p:nvPr>
            <p:ph type="body" sz="quarter" idx="57" hasCustomPrompt="1"/>
          </p:nvPr>
        </p:nvSpPr>
        <p:spPr>
          <a:xfrm>
            <a:off x="5239456"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64" name="Text Placeholder 2"/>
          <p:cNvSpPr>
            <a:spLocks noGrp="1"/>
          </p:cNvSpPr>
          <p:nvPr>
            <p:ph type="body" sz="quarter" idx="58" hasCustomPrompt="1"/>
          </p:nvPr>
        </p:nvSpPr>
        <p:spPr>
          <a:xfrm>
            <a:off x="4514856"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65" name="Text Placeholder 7"/>
          <p:cNvSpPr>
            <a:spLocks noGrp="1"/>
          </p:cNvSpPr>
          <p:nvPr>
            <p:ph type="body" sz="quarter" idx="59" hasCustomPrompt="1"/>
          </p:nvPr>
        </p:nvSpPr>
        <p:spPr>
          <a:xfrm>
            <a:off x="5239456"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66" name="Rounded Rectangle 65"/>
          <p:cNvSpPr/>
          <p:nvPr userDrawn="1"/>
        </p:nvSpPr>
        <p:spPr>
          <a:xfrm>
            <a:off x="7998531" y="1703191"/>
            <a:ext cx="144000" cy="3204089"/>
          </a:xfrm>
          <a:prstGeom prst="roundRect">
            <a:avLst>
              <a:gd name="adj" fmla="val 5000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 Placeholder 7"/>
          <p:cNvSpPr>
            <a:spLocks noGrp="1"/>
          </p:cNvSpPr>
          <p:nvPr>
            <p:ph type="body" sz="quarter" idx="60" hasCustomPrompt="1"/>
          </p:nvPr>
        </p:nvSpPr>
        <p:spPr>
          <a:xfrm>
            <a:off x="8508299" y="1730116"/>
            <a:ext cx="704141" cy="674519"/>
          </a:xfrm>
          <a:prstGeom prst="rect">
            <a:avLst/>
          </a:prstGeom>
        </p:spPr>
        <p:txBody>
          <a:bodyPr vert="horz" lIns="0" tIns="103884" rIns="0" bIns="103884" anchor="ctr"/>
          <a:lstStyle>
            <a:lvl1pPr marL="0" indent="0" algn="l">
              <a:lnSpc>
                <a:spcPct val="100000"/>
              </a:lnSpc>
              <a:spcBef>
                <a:spcPts val="0"/>
              </a:spcBef>
              <a:buNone/>
              <a:defRPr sz="3600" b="1">
                <a:solidFill>
                  <a:schemeClr val="accent3"/>
                </a:solidFill>
                <a:latin typeface="FontAwesome"/>
                <a:cs typeface="FontAwesome"/>
              </a:defRPr>
            </a:lvl1pPr>
          </a:lstStyle>
          <a:p>
            <a:pPr lvl="0"/>
            <a:r>
              <a:rPr lang="es-ES_tradnl" dirty="0" err="1"/>
              <a:t>ico</a:t>
            </a:r>
            <a:endParaRPr lang="es-ES_tradnl" dirty="0"/>
          </a:p>
        </p:txBody>
      </p:sp>
      <p:sp>
        <p:nvSpPr>
          <p:cNvPr id="68" name="Text Placeholder 7"/>
          <p:cNvSpPr>
            <a:spLocks noGrp="1"/>
          </p:cNvSpPr>
          <p:nvPr>
            <p:ph type="body" sz="quarter" idx="61" hasCustomPrompt="1"/>
          </p:nvPr>
        </p:nvSpPr>
        <p:spPr>
          <a:xfrm>
            <a:off x="9212440" y="2143841"/>
            <a:ext cx="2346677" cy="260794"/>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Regular"/>
                <a:cs typeface="Lato Regular"/>
              </a:defRPr>
            </a:lvl1pPr>
          </a:lstStyle>
          <a:p>
            <a:pPr lvl="0"/>
            <a:r>
              <a:rPr lang="es-ES_tradnl" dirty="0" err="1"/>
              <a:t>Subtitle</a:t>
            </a:r>
            <a:r>
              <a:rPr lang="es-ES_tradnl" dirty="0"/>
              <a:t> </a:t>
            </a:r>
            <a:r>
              <a:rPr lang="es-ES_tradnl" dirty="0" err="1"/>
              <a:t>Example</a:t>
            </a:r>
            <a:endParaRPr lang="es-ES_tradnl" dirty="0"/>
          </a:p>
        </p:txBody>
      </p:sp>
      <p:sp>
        <p:nvSpPr>
          <p:cNvPr id="69" name="Text Placeholder 2"/>
          <p:cNvSpPr>
            <a:spLocks noGrp="1"/>
          </p:cNvSpPr>
          <p:nvPr>
            <p:ph type="body" sz="quarter" idx="62" hasCustomPrompt="1"/>
          </p:nvPr>
        </p:nvSpPr>
        <p:spPr>
          <a:xfrm>
            <a:off x="8487840" y="2563390"/>
            <a:ext cx="3071281" cy="2343890"/>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a:t>
            </a:r>
            <a:r>
              <a:rPr lang="en-US" dirty="0"/>
              <a:t> </a:t>
            </a:r>
            <a:r>
              <a:rPr lang="en-US" dirty="0" err="1"/>
              <a:t>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males </a:t>
            </a:r>
            <a:r>
              <a:rPr lang="en-US" dirty="0" err="1"/>
              <a:t>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70" name="Text Placeholder 7"/>
          <p:cNvSpPr>
            <a:spLocks noGrp="1"/>
          </p:cNvSpPr>
          <p:nvPr>
            <p:ph type="body" sz="quarter" idx="63" hasCustomPrompt="1"/>
          </p:nvPr>
        </p:nvSpPr>
        <p:spPr>
          <a:xfrm>
            <a:off x="9212440" y="1724596"/>
            <a:ext cx="2346677" cy="431780"/>
          </a:xfrm>
          <a:prstGeom prst="rect">
            <a:avLst/>
          </a:prstGeom>
        </p:spPr>
        <p:txBody>
          <a:bodyPr vert="horz" lIns="0" tIns="40504" rIns="0" bIns="40504" anchor="ctr"/>
          <a:lstStyle>
            <a:lvl1pPr marL="0" indent="0" algn="l">
              <a:lnSpc>
                <a:spcPct val="100000"/>
              </a:lnSpc>
              <a:spcBef>
                <a:spcPts val="0"/>
              </a:spcBef>
              <a:buNone/>
              <a:defRPr sz="2400" b="1">
                <a:solidFill>
                  <a:schemeClr val="bg1"/>
                </a:solidFill>
                <a:latin typeface="Lato Light"/>
                <a:cs typeface="Lato Light"/>
              </a:defRPr>
            </a:lvl1pPr>
          </a:lstStyle>
          <a:p>
            <a:pPr lvl="0"/>
            <a:r>
              <a:rPr lang="es-ES_tradnl" dirty="0" err="1"/>
              <a:t>Chort</a:t>
            </a:r>
            <a:r>
              <a:rPr lang="es-ES_tradnl" dirty="0"/>
              <a:t> </a:t>
            </a:r>
            <a:r>
              <a:rPr lang="es-ES_tradnl" dirty="0" err="1"/>
              <a:t>title</a:t>
            </a:r>
            <a:endParaRPr lang="es-ES_tradnl" dirty="0"/>
          </a:p>
        </p:txBody>
      </p:sp>
      <p:sp>
        <p:nvSpPr>
          <p:cNvPr id="71"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72"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141156828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7">
                                            <p:txEl>
                                              <p:pRg st="0" end="0"/>
                                            </p:txEl>
                                          </p:spTgt>
                                        </p:tgtEl>
                                        <p:attrNameLst>
                                          <p:attrName>style.visibility</p:attrName>
                                        </p:attrNameLst>
                                      </p:cBhvr>
                                      <p:to>
                                        <p:strVal val="visible"/>
                                      </p:to>
                                    </p:set>
                                    <p:anim calcmode="lin" valueType="num">
                                      <p:cBhvr>
                                        <p:cTn id="21" dur="3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2" dur="3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3" dur="300"/>
                                        <p:tgtEl>
                                          <p:spTgt spid="57">
                                            <p:txEl>
                                              <p:pRg st="0" end="0"/>
                                            </p:txEl>
                                          </p:spTgt>
                                        </p:tgtEl>
                                      </p:cBhvr>
                                    </p:animEffect>
                                  </p:childTnLst>
                                </p:cTn>
                              </p:par>
                              <p:par>
                                <p:cTn id="24" presetID="42" presetClass="entr" presetSubtype="0" fill="hold" grpId="0" nodeType="withEffect">
                                  <p:stCondLst>
                                    <p:cond delay="200"/>
                                  </p:stCondLst>
                                  <p:childTnLst>
                                    <p:set>
                                      <p:cBhvr>
                                        <p:cTn id="25" dur="1" fill="hold">
                                          <p:stCondLst>
                                            <p:cond delay="0"/>
                                          </p:stCondLst>
                                        </p:cTn>
                                        <p:tgtEl>
                                          <p:spTgt spid="58">
                                            <p:txEl>
                                              <p:pRg st="0" end="0"/>
                                            </p:txEl>
                                          </p:spTgt>
                                        </p:tgtEl>
                                        <p:attrNameLst>
                                          <p:attrName>style.visibility</p:attrName>
                                        </p:attrNameLst>
                                      </p:cBhvr>
                                      <p:to>
                                        <p:strVal val="visible"/>
                                      </p:to>
                                    </p:set>
                                    <p:animEffect transition="in" filter="fade">
                                      <p:cBhvr>
                                        <p:cTn id="26" dur="500"/>
                                        <p:tgtEl>
                                          <p:spTgt spid="58">
                                            <p:txEl>
                                              <p:pRg st="0" end="0"/>
                                            </p:txEl>
                                          </p:spTgt>
                                        </p:tgtEl>
                                      </p:cBhvr>
                                    </p:animEffect>
                                    <p:anim calcmode="lin" valueType="num">
                                      <p:cBhvr>
                                        <p:cTn id="2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58">
                                            <p:txEl>
                                              <p:pRg st="0" end="0"/>
                                            </p:txEl>
                                          </p:spTgt>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800"/>
                                  </p:stCondLst>
                                  <p:childTnLst>
                                    <p:set>
                                      <p:cBhvr>
                                        <p:cTn id="30" dur="1" fill="hold">
                                          <p:stCondLst>
                                            <p:cond delay="0"/>
                                          </p:stCondLst>
                                        </p:cTn>
                                        <p:tgtEl>
                                          <p:spTgt spid="59">
                                            <p:txEl>
                                              <p:pRg st="0" end="0"/>
                                            </p:txEl>
                                          </p:spTgt>
                                        </p:tgtEl>
                                        <p:attrNameLst>
                                          <p:attrName>style.visibility</p:attrName>
                                        </p:attrNameLst>
                                      </p:cBhvr>
                                      <p:to>
                                        <p:strVal val="visible"/>
                                      </p:to>
                                    </p:set>
                                    <p:animEffect transition="in" filter="fade">
                                      <p:cBhvr>
                                        <p:cTn id="31" dur="500"/>
                                        <p:tgtEl>
                                          <p:spTgt spid="59">
                                            <p:txEl>
                                              <p:pRg st="0" end="0"/>
                                            </p:txEl>
                                          </p:spTgt>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60">
                                            <p:txEl>
                                              <p:pRg st="0" end="0"/>
                                            </p:txEl>
                                          </p:spTgt>
                                        </p:tgtEl>
                                        <p:attrNameLst>
                                          <p:attrName>style.visibility</p:attrName>
                                        </p:attrNameLst>
                                      </p:cBhvr>
                                      <p:to>
                                        <p:strVal val="visible"/>
                                      </p:to>
                                    </p:set>
                                    <p:animEffect transition="in" filter="fade">
                                      <p:cBhvr>
                                        <p:cTn id="34" dur="400"/>
                                        <p:tgtEl>
                                          <p:spTgt spid="60">
                                            <p:txEl>
                                              <p:pRg st="0" end="0"/>
                                            </p:txEl>
                                          </p:spTgt>
                                        </p:tgtEl>
                                      </p:cBhvr>
                                    </p:animEffect>
                                    <p:anim calcmode="lin" valueType="num">
                                      <p:cBhvr>
                                        <p:cTn id="35" dur="4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36" dur="400" fill="hold"/>
                                        <p:tgtEl>
                                          <p:spTgt spid="60">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down)">
                                      <p:cBhvr>
                                        <p:cTn id="40" dur="500"/>
                                        <p:tgtEl>
                                          <p:spTgt spid="61"/>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62">
                                            <p:txEl>
                                              <p:pRg st="0" end="0"/>
                                            </p:txEl>
                                          </p:spTgt>
                                        </p:tgtEl>
                                        <p:attrNameLst>
                                          <p:attrName>style.visibility</p:attrName>
                                        </p:attrNameLst>
                                      </p:cBhvr>
                                      <p:to>
                                        <p:strVal val="visible"/>
                                      </p:to>
                                    </p:set>
                                    <p:anim calcmode="lin" valueType="num">
                                      <p:cBhvr>
                                        <p:cTn id="44" dur="300" fill="hold"/>
                                        <p:tgtEl>
                                          <p:spTgt spid="62">
                                            <p:txEl>
                                              <p:pRg st="0" end="0"/>
                                            </p:txEl>
                                          </p:spTgt>
                                        </p:tgtEl>
                                        <p:attrNameLst>
                                          <p:attrName>ppt_w</p:attrName>
                                        </p:attrNameLst>
                                      </p:cBhvr>
                                      <p:tavLst>
                                        <p:tav tm="0">
                                          <p:val>
                                            <p:fltVal val="0"/>
                                          </p:val>
                                        </p:tav>
                                        <p:tav tm="100000">
                                          <p:val>
                                            <p:strVal val="#ppt_w"/>
                                          </p:val>
                                        </p:tav>
                                      </p:tavLst>
                                    </p:anim>
                                    <p:anim calcmode="lin" valueType="num">
                                      <p:cBhvr>
                                        <p:cTn id="45" dur="300" fill="hold"/>
                                        <p:tgtEl>
                                          <p:spTgt spid="62">
                                            <p:txEl>
                                              <p:pRg st="0" end="0"/>
                                            </p:txEl>
                                          </p:spTgt>
                                        </p:tgtEl>
                                        <p:attrNameLst>
                                          <p:attrName>ppt_h</p:attrName>
                                        </p:attrNameLst>
                                      </p:cBhvr>
                                      <p:tavLst>
                                        <p:tav tm="0">
                                          <p:val>
                                            <p:fltVal val="0"/>
                                          </p:val>
                                        </p:tav>
                                        <p:tav tm="100000">
                                          <p:val>
                                            <p:strVal val="#ppt_h"/>
                                          </p:val>
                                        </p:tav>
                                      </p:tavLst>
                                    </p:anim>
                                    <p:animEffect transition="in" filter="fade">
                                      <p:cBhvr>
                                        <p:cTn id="46" dur="300"/>
                                        <p:tgtEl>
                                          <p:spTgt spid="62">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63">
                                            <p:txEl>
                                              <p:pRg st="0" end="0"/>
                                            </p:txEl>
                                          </p:spTgt>
                                        </p:tgtEl>
                                        <p:attrNameLst>
                                          <p:attrName>style.visibility</p:attrName>
                                        </p:attrNameLst>
                                      </p:cBhvr>
                                      <p:to>
                                        <p:strVal val="visible"/>
                                      </p:to>
                                    </p:set>
                                    <p:animEffect transition="in" filter="fade">
                                      <p:cBhvr>
                                        <p:cTn id="49" dur="500"/>
                                        <p:tgtEl>
                                          <p:spTgt spid="63">
                                            <p:txEl>
                                              <p:pRg st="0" end="0"/>
                                            </p:txEl>
                                          </p:spTgt>
                                        </p:tgtEl>
                                      </p:cBhvr>
                                    </p:animEffect>
                                    <p:anim calcmode="lin" valueType="num">
                                      <p:cBhvr>
                                        <p:cTn id="50"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51" dur="500" fill="hold"/>
                                        <p:tgtEl>
                                          <p:spTgt spid="63">
                                            <p:txEl>
                                              <p:pRg st="0" end="0"/>
                                            </p:txEl>
                                          </p:spTgt>
                                        </p:tgtEl>
                                        <p:attrNameLst>
                                          <p:attrName>ppt_y</p:attrName>
                                        </p:attrNameLst>
                                      </p:cBhvr>
                                      <p:tavLst>
                                        <p:tav tm="0">
                                          <p:val>
                                            <p:strVal val="#ppt_y+.1"/>
                                          </p:val>
                                        </p:tav>
                                        <p:tav tm="100000">
                                          <p:val>
                                            <p:strVal val="#ppt_y"/>
                                          </p:val>
                                        </p:tav>
                                      </p:tavLst>
                                    </p:anim>
                                  </p:childTnLst>
                                </p:cTn>
                              </p:par>
                              <p:par>
                                <p:cTn id="52" presetID="10" presetClass="entr" presetSubtype="0" fill="hold" grpId="0" nodeType="withEffect">
                                  <p:stCondLst>
                                    <p:cond delay="800"/>
                                  </p:stCondLst>
                                  <p:childTnLst>
                                    <p:set>
                                      <p:cBhvr>
                                        <p:cTn id="53" dur="1" fill="hold">
                                          <p:stCondLst>
                                            <p:cond delay="0"/>
                                          </p:stCondLst>
                                        </p:cTn>
                                        <p:tgtEl>
                                          <p:spTgt spid="64">
                                            <p:txEl>
                                              <p:pRg st="0" end="0"/>
                                            </p:txEl>
                                          </p:spTgt>
                                        </p:tgtEl>
                                        <p:attrNameLst>
                                          <p:attrName>style.visibility</p:attrName>
                                        </p:attrNameLst>
                                      </p:cBhvr>
                                      <p:to>
                                        <p:strVal val="visible"/>
                                      </p:to>
                                    </p:set>
                                    <p:animEffect transition="in" filter="fade">
                                      <p:cBhvr>
                                        <p:cTn id="54" dur="500"/>
                                        <p:tgtEl>
                                          <p:spTgt spid="64">
                                            <p:txEl>
                                              <p:pRg st="0" end="0"/>
                                            </p:txEl>
                                          </p:spTgt>
                                        </p:tgtEl>
                                      </p:cBhvr>
                                    </p:animEffect>
                                  </p:childTnLst>
                                </p:cTn>
                              </p:par>
                              <p:par>
                                <p:cTn id="55" presetID="42" presetClass="entr" presetSubtype="0" fill="hold" grpId="0" nodeType="withEffect">
                                  <p:stCondLst>
                                    <p:cond delay="200"/>
                                  </p:stCondLst>
                                  <p:childTnLst>
                                    <p:set>
                                      <p:cBhvr>
                                        <p:cTn id="56" dur="1" fill="hold">
                                          <p:stCondLst>
                                            <p:cond delay="0"/>
                                          </p:stCondLst>
                                        </p:cTn>
                                        <p:tgtEl>
                                          <p:spTgt spid="65">
                                            <p:txEl>
                                              <p:pRg st="0" end="0"/>
                                            </p:txEl>
                                          </p:spTgt>
                                        </p:tgtEl>
                                        <p:attrNameLst>
                                          <p:attrName>style.visibility</p:attrName>
                                        </p:attrNameLst>
                                      </p:cBhvr>
                                      <p:to>
                                        <p:strVal val="visible"/>
                                      </p:to>
                                    </p:set>
                                    <p:animEffect transition="in" filter="fade">
                                      <p:cBhvr>
                                        <p:cTn id="57" dur="400"/>
                                        <p:tgtEl>
                                          <p:spTgt spid="65">
                                            <p:txEl>
                                              <p:pRg st="0" end="0"/>
                                            </p:txEl>
                                          </p:spTgt>
                                        </p:tgtEl>
                                      </p:cBhvr>
                                    </p:animEffect>
                                    <p:anim calcmode="lin" valueType="num">
                                      <p:cBhvr>
                                        <p:cTn id="58" dur="4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59" dur="400" fill="hold"/>
                                        <p:tgtEl>
                                          <p:spTgt spid="65">
                                            <p:txEl>
                                              <p:pRg st="0" end="0"/>
                                            </p:txEl>
                                          </p:spTgt>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22" presetClass="entr" presetSubtype="4" fill="hold" grpId="0" nodeType="after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wipe(down)">
                                      <p:cBhvr>
                                        <p:cTn id="63" dur="500"/>
                                        <p:tgtEl>
                                          <p:spTgt spid="66"/>
                                        </p:tgtEl>
                                      </p:cBhvr>
                                    </p:animEffect>
                                  </p:childTnLst>
                                </p:cTn>
                              </p:par>
                            </p:childTnLst>
                          </p:cTn>
                        </p:par>
                        <p:par>
                          <p:cTn id="64" fill="hold">
                            <p:stCondLst>
                              <p:cond delay="2500"/>
                            </p:stCondLst>
                            <p:childTnLst>
                              <p:par>
                                <p:cTn id="65" presetID="53" presetClass="entr" presetSubtype="16" fill="hold" grpId="0" nodeType="afterEffect">
                                  <p:stCondLst>
                                    <p:cond delay="0"/>
                                  </p:stCondLst>
                                  <p:childTnLst>
                                    <p:set>
                                      <p:cBhvr>
                                        <p:cTn id="66" dur="1" fill="hold">
                                          <p:stCondLst>
                                            <p:cond delay="0"/>
                                          </p:stCondLst>
                                        </p:cTn>
                                        <p:tgtEl>
                                          <p:spTgt spid="67">
                                            <p:txEl>
                                              <p:pRg st="0" end="0"/>
                                            </p:txEl>
                                          </p:spTgt>
                                        </p:tgtEl>
                                        <p:attrNameLst>
                                          <p:attrName>style.visibility</p:attrName>
                                        </p:attrNameLst>
                                      </p:cBhvr>
                                      <p:to>
                                        <p:strVal val="visible"/>
                                      </p:to>
                                    </p:set>
                                    <p:anim calcmode="lin" valueType="num">
                                      <p:cBhvr>
                                        <p:cTn id="67" dur="300" fill="hold"/>
                                        <p:tgtEl>
                                          <p:spTgt spid="67">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67">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67">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68">
                                            <p:txEl>
                                              <p:pRg st="0" end="0"/>
                                            </p:txEl>
                                          </p:spTgt>
                                        </p:tgtEl>
                                        <p:attrNameLst>
                                          <p:attrName>style.visibility</p:attrName>
                                        </p:attrNameLst>
                                      </p:cBhvr>
                                      <p:to>
                                        <p:strVal val="visible"/>
                                      </p:to>
                                    </p:set>
                                    <p:animEffect transition="in" filter="fade">
                                      <p:cBhvr>
                                        <p:cTn id="72" dur="500"/>
                                        <p:tgtEl>
                                          <p:spTgt spid="68">
                                            <p:txEl>
                                              <p:pRg st="0" end="0"/>
                                            </p:txEl>
                                          </p:spTgt>
                                        </p:tgtEl>
                                      </p:cBhvr>
                                    </p:animEffect>
                                    <p:anim calcmode="lin" valueType="num">
                                      <p:cBhvr>
                                        <p:cTn id="73"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68">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69">
                                            <p:txEl>
                                              <p:pRg st="0" end="0"/>
                                            </p:txEl>
                                          </p:spTgt>
                                        </p:tgtEl>
                                        <p:attrNameLst>
                                          <p:attrName>style.visibility</p:attrName>
                                        </p:attrNameLst>
                                      </p:cBhvr>
                                      <p:to>
                                        <p:strVal val="visible"/>
                                      </p:to>
                                    </p:set>
                                    <p:animEffect transition="in" filter="fade">
                                      <p:cBhvr>
                                        <p:cTn id="77" dur="500"/>
                                        <p:tgtEl>
                                          <p:spTgt spid="69">
                                            <p:txEl>
                                              <p:pRg st="0" end="0"/>
                                            </p:txEl>
                                          </p:spTgt>
                                        </p:tgtEl>
                                      </p:cBhvr>
                                    </p:animEffect>
                                  </p:childTnLst>
                                </p:cTn>
                              </p:par>
                              <p:par>
                                <p:cTn id="78" presetID="42" presetClass="entr" presetSubtype="0" fill="hold" grpId="0" nodeType="withEffect">
                                  <p:stCondLst>
                                    <p:cond delay="200"/>
                                  </p:stCondLst>
                                  <p:childTnLst>
                                    <p:set>
                                      <p:cBhvr>
                                        <p:cTn id="79" dur="1" fill="hold">
                                          <p:stCondLst>
                                            <p:cond delay="0"/>
                                          </p:stCondLst>
                                        </p:cTn>
                                        <p:tgtEl>
                                          <p:spTgt spid="70">
                                            <p:txEl>
                                              <p:pRg st="0" end="0"/>
                                            </p:txEl>
                                          </p:spTgt>
                                        </p:tgtEl>
                                        <p:attrNameLst>
                                          <p:attrName>style.visibility</p:attrName>
                                        </p:attrNameLst>
                                      </p:cBhvr>
                                      <p:to>
                                        <p:strVal val="visible"/>
                                      </p:to>
                                    </p:set>
                                    <p:animEffect transition="in" filter="fade">
                                      <p:cBhvr>
                                        <p:cTn id="80" dur="400"/>
                                        <p:tgtEl>
                                          <p:spTgt spid="70">
                                            <p:txEl>
                                              <p:pRg st="0" end="0"/>
                                            </p:txEl>
                                          </p:spTgt>
                                        </p:tgtEl>
                                      </p:cBhvr>
                                    </p:animEffect>
                                    <p:anim calcmode="lin" valueType="num">
                                      <p:cBhvr>
                                        <p:cTn id="81" dur="400" fill="hold"/>
                                        <p:tgtEl>
                                          <p:spTgt spid="70">
                                            <p:txEl>
                                              <p:pRg st="0" end="0"/>
                                            </p:txEl>
                                          </p:spTgt>
                                        </p:tgtEl>
                                        <p:attrNameLst>
                                          <p:attrName>ppt_x</p:attrName>
                                        </p:attrNameLst>
                                      </p:cBhvr>
                                      <p:tavLst>
                                        <p:tav tm="0">
                                          <p:val>
                                            <p:strVal val="#ppt_x"/>
                                          </p:val>
                                        </p:tav>
                                        <p:tav tm="100000">
                                          <p:val>
                                            <p:strVal val="#ppt_x"/>
                                          </p:val>
                                        </p:tav>
                                      </p:tavLst>
                                    </p:anim>
                                    <p:anim calcmode="lin" valueType="num">
                                      <p:cBhvr>
                                        <p:cTn id="82" dur="400" fill="hold"/>
                                        <p:tgtEl>
                                          <p:spTgt spid="70">
                                            <p:txEl>
                                              <p:pRg st="0" end="0"/>
                                            </p:txEl>
                                          </p:spTgt>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800"/>
                                  </p:stCondLst>
                                  <p:childTnLst>
                                    <p:set>
                                      <p:cBhvr>
                                        <p:cTn id="84" dur="1" fill="hold">
                                          <p:stCondLst>
                                            <p:cond delay="0"/>
                                          </p:stCondLst>
                                        </p:cTn>
                                        <p:tgtEl>
                                          <p:spTgt spid="71">
                                            <p:txEl>
                                              <p:pRg st="0" end="0"/>
                                            </p:txEl>
                                          </p:spTgt>
                                        </p:tgtEl>
                                        <p:attrNameLst>
                                          <p:attrName>style.visibility</p:attrName>
                                        </p:attrNameLst>
                                      </p:cBhvr>
                                      <p:to>
                                        <p:strVal val="visible"/>
                                      </p:to>
                                    </p:set>
                                    <p:animEffect transition="in" filter="fade">
                                      <p:cBhvr>
                                        <p:cTn id="85" dur="500"/>
                                        <p:tgtEl>
                                          <p:spTgt spid="71">
                                            <p:txEl>
                                              <p:pRg st="0" end="0"/>
                                            </p:txEl>
                                          </p:spTgt>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72">
                                            <p:txEl>
                                              <p:pRg st="0" end="0"/>
                                            </p:txEl>
                                          </p:spTgt>
                                        </p:tgtEl>
                                        <p:attrNameLst>
                                          <p:attrName>style.visibility</p:attrName>
                                        </p:attrNameLst>
                                      </p:cBhvr>
                                      <p:to>
                                        <p:strVal val="visible"/>
                                      </p:to>
                                    </p:set>
                                    <p:animEffect transition="in" filter="fade">
                                      <p:cBhvr>
                                        <p:cTn id="88" dur="400"/>
                                        <p:tgtEl>
                                          <p:spTgt spid="72">
                                            <p:txEl>
                                              <p:pRg st="0" end="0"/>
                                            </p:txEl>
                                          </p:spTgt>
                                        </p:tgtEl>
                                      </p:cBhvr>
                                    </p:animEffect>
                                    <p:anim calcmode="lin" valueType="num">
                                      <p:cBhvr>
                                        <p:cTn id="89" dur="4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0" dur="4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300" fill="hold"/>
                        <p:tgtEl>
                          <p:spTgt spid="57"/>
                        </p:tgtEl>
                        <p:attrNameLst>
                          <p:attrName>ppt_w</p:attrName>
                        </p:attrNameLst>
                      </p:cBhvr>
                      <p:tavLst>
                        <p:tav tm="0">
                          <p:val>
                            <p:fltVal val="0"/>
                          </p:val>
                        </p:tav>
                        <p:tav tm="100000">
                          <p:val>
                            <p:strVal val="#ppt_w"/>
                          </p:val>
                        </p:tav>
                      </p:tavLst>
                    </p:anim>
                    <p:anim calcmode="lin" valueType="num">
                      <p:cBhvr>
                        <p:cTn dur="300" fill="hold"/>
                        <p:tgtEl>
                          <p:spTgt spid="57"/>
                        </p:tgtEl>
                        <p:attrNameLst>
                          <p:attrName>ppt_h</p:attrName>
                        </p:attrNameLst>
                      </p:cBhvr>
                      <p:tavLst>
                        <p:tav tm="0">
                          <p:val>
                            <p:fltVal val="0"/>
                          </p:val>
                        </p:tav>
                        <p:tav tm="100000">
                          <p:val>
                            <p:strVal val="#ppt_h"/>
                          </p:val>
                        </p:tav>
                      </p:tavLst>
                    </p:anim>
                    <p:animEffect transition="in" filter="fade">
                      <p:cBhvr>
                        <p:cTn dur="300"/>
                        <p:tgtEl>
                          <p:spTgt spid="57"/>
                        </p:tgtEl>
                      </p:cBhvr>
                    </p:animEffect>
                  </p:childTnLst>
                </p:cTn>
              </p:par>
            </p:tnLst>
          </p:tmpl>
        </p:tmplLst>
      </p:bldP>
      <p:bldP spid="58" grpId="0" build="p">
        <p:tmplLst>
          <p:tmpl lvl="1">
            <p:tnLst>
              <p:par>
                <p:cTn presetID="42" presetClass="entr" presetSubtype="0" fill="hold" nodeType="withEffect">
                  <p:stCondLst>
                    <p:cond delay="2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anim calcmode="lin" valueType="num">
                      <p:cBhvr>
                        <p:cTn dur="500" fill="hold"/>
                        <p:tgtEl>
                          <p:spTgt spid="58"/>
                        </p:tgtEl>
                        <p:attrNameLst>
                          <p:attrName>ppt_x</p:attrName>
                        </p:attrNameLst>
                      </p:cBhvr>
                      <p:tavLst>
                        <p:tav tm="0">
                          <p:val>
                            <p:strVal val="#ppt_x"/>
                          </p:val>
                        </p:tav>
                        <p:tav tm="100000">
                          <p:val>
                            <p:strVal val="#ppt_x"/>
                          </p:val>
                        </p:tav>
                      </p:tavLst>
                    </p:anim>
                    <p:anim calcmode="lin" valueType="num">
                      <p:cBhvr>
                        <p:cTn dur="500" fill="hold"/>
                        <p:tgtEl>
                          <p:spTgt spid="58"/>
                        </p:tgtEl>
                        <p:attrNameLst>
                          <p:attrName>ppt_y</p:attrName>
                        </p:attrNameLst>
                      </p:cBhvr>
                      <p:tavLst>
                        <p:tav tm="0">
                          <p:val>
                            <p:strVal val="#ppt_y+.1"/>
                          </p:val>
                        </p:tav>
                        <p:tav tm="100000">
                          <p:val>
                            <p:strVal val="#ppt_y"/>
                          </p:val>
                        </p:tav>
                      </p:tavLst>
                    </p:anim>
                  </p:childTnLst>
                </p:cTn>
              </p:par>
            </p:tnLst>
          </p:tmpl>
        </p:tmplLst>
      </p:bldP>
      <p:bldP spid="59" grpId="0" build="p">
        <p:tmplLst>
          <p:tmpl lvl="1">
            <p:tnLst>
              <p:par>
                <p:cTn presetID="10" presetClass="entr" presetSubtype="0" fill="hold" nodeType="withEffect">
                  <p:stCondLst>
                    <p:cond delay="8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42" presetClass="entr" presetSubtype="0"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Effect transition="in" filter="fade">
                      <p:cBhvr>
                        <p:cTn dur="400"/>
                        <p:tgtEl>
                          <p:spTgt spid="60"/>
                        </p:tgtEl>
                      </p:cBhvr>
                    </p:animEffect>
                    <p:anim calcmode="lin" valueType="num">
                      <p:cBhvr>
                        <p:cTn dur="400" fill="hold"/>
                        <p:tgtEl>
                          <p:spTgt spid="60"/>
                        </p:tgtEl>
                        <p:attrNameLst>
                          <p:attrName>ppt_x</p:attrName>
                        </p:attrNameLst>
                      </p:cBhvr>
                      <p:tavLst>
                        <p:tav tm="0">
                          <p:val>
                            <p:strVal val="#ppt_x"/>
                          </p:val>
                        </p:tav>
                        <p:tav tm="100000">
                          <p:val>
                            <p:strVal val="#ppt_x"/>
                          </p:val>
                        </p:tav>
                      </p:tavLst>
                    </p:anim>
                    <p:anim calcmode="lin" valueType="num">
                      <p:cBhvr>
                        <p:cTn dur="400" fill="hold"/>
                        <p:tgtEl>
                          <p:spTgt spid="60"/>
                        </p:tgtEl>
                        <p:attrNameLst>
                          <p:attrName>ppt_y</p:attrName>
                        </p:attrNameLst>
                      </p:cBhvr>
                      <p:tavLst>
                        <p:tav tm="0">
                          <p:val>
                            <p:strVal val="#ppt_y+.1"/>
                          </p:val>
                        </p:tav>
                        <p:tav tm="100000">
                          <p:val>
                            <p:strVal val="#ppt_y"/>
                          </p:val>
                        </p:tav>
                      </p:tavLst>
                    </p:anim>
                  </p:childTnLst>
                </p:cTn>
              </p:par>
            </p:tnLst>
          </p:tmpl>
        </p:tmplLst>
      </p:bldP>
      <p:bldP spid="61" grpId="0" animBg="1"/>
      <p:bldP spid="62" grpId="0" build="p">
        <p:tmplLst>
          <p:tmpl lvl="1">
            <p:tnLst>
              <p:par>
                <p:cTn presetID="53" presetClass="entr" presetSubtype="16"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p:cTn dur="300" fill="hold"/>
                        <p:tgtEl>
                          <p:spTgt spid="62"/>
                        </p:tgtEl>
                        <p:attrNameLst>
                          <p:attrName>ppt_w</p:attrName>
                        </p:attrNameLst>
                      </p:cBhvr>
                      <p:tavLst>
                        <p:tav tm="0">
                          <p:val>
                            <p:fltVal val="0"/>
                          </p:val>
                        </p:tav>
                        <p:tav tm="100000">
                          <p:val>
                            <p:strVal val="#ppt_w"/>
                          </p:val>
                        </p:tav>
                      </p:tavLst>
                    </p:anim>
                    <p:anim calcmode="lin" valueType="num">
                      <p:cBhvr>
                        <p:cTn dur="300" fill="hold"/>
                        <p:tgtEl>
                          <p:spTgt spid="62"/>
                        </p:tgtEl>
                        <p:attrNameLst>
                          <p:attrName>ppt_h</p:attrName>
                        </p:attrNameLst>
                      </p:cBhvr>
                      <p:tavLst>
                        <p:tav tm="0">
                          <p:val>
                            <p:fltVal val="0"/>
                          </p:val>
                        </p:tav>
                        <p:tav tm="100000">
                          <p:val>
                            <p:strVal val="#ppt_h"/>
                          </p:val>
                        </p:tav>
                      </p:tavLst>
                    </p:anim>
                    <p:animEffect transition="in" filter="fade">
                      <p:cBhvr>
                        <p:cTn dur="300"/>
                        <p:tgtEl>
                          <p:spTgt spid="62"/>
                        </p:tgtEl>
                      </p:cBhvr>
                    </p:animEffect>
                  </p:childTnLst>
                </p:cTn>
              </p:par>
            </p:tnLst>
          </p:tmpl>
        </p:tmplLst>
      </p:bldP>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anim calcmode="lin" valueType="num">
                      <p:cBhvr>
                        <p:cTn dur="500" fill="hold"/>
                        <p:tgtEl>
                          <p:spTgt spid="63"/>
                        </p:tgtEl>
                        <p:attrNameLst>
                          <p:attrName>ppt_x</p:attrName>
                        </p:attrNameLst>
                      </p:cBhvr>
                      <p:tavLst>
                        <p:tav tm="0">
                          <p:val>
                            <p:strVal val="#ppt_x"/>
                          </p:val>
                        </p:tav>
                        <p:tav tm="100000">
                          <p:val>
                            <p:strVal val="#ppt_x"/>
                          </p:val>
                        </p:tav>
                      </p:tavLst>
                    </p:anim>
                    <p:anim calcmode="lin" valueType="num">
                      <p:cBhvr>
                        <p:cTn dur="500" fill="hold"/>
                        <p:tgtEl>
                          <p:spTgt spid="63"/>
                        </p:tgtEl>
                        <p:attrNameLst>
                          <p:attrName>ppt_y</p:attrName>
                        </p:attrNameLst>
                      </p:cBhvr>
                      <p:tavLst>
                        <p:tav tm="0">
                          <p:val>
                            <p:strVal val="#ppt_y+.1"/>
                          </p:val>
                        </p:tav>
                        <p:tav tm="100000">
                          <p:val>
                            <p:strVal val="#ppt_y"/>
                          </p:val>
                        </p:tav>
                      </p:tavLst>
                    </p:anim>
                  </p:childTnLst>
                </p:cTn>
              </p:par>
            </p:tnLst>
          </p:tmpl>
        </p:tmplLst>
      </p:bldP>
      <p:bldP spid="64" grpId="0" build="p">
        <p:tmplLst>
          <p:tmpl lvl="1">
            <p:tnLst>
              <p:par>
                <p:cTn presetID="10" presetClass="entr" presetSubtype="0" fill="hold" nodeType="withEffect">
                  <p:stCondLst>
                    <p:cond delay="8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42" presetClass="entr" presetSubtype="0" fill="hold" nodeType="withEffect">
                  <p:stCondLst>
                    <p:cond delay="200"/>
                  </p:stCondLst>
                  <p:childTnLst>
                    <p:set>
                      <p:cBhvr>
                        <p:cTn dur="1" fill="hold">
                          <p:stCondLst>
                            <p:cond delay="0"/>
                          </p:stCondLst>
                        </p:cTn>
                        <p:tgtEl>
                          <p:spTgt spid="65"/>
                        </p:tgtEl>
                        <p:attrNameLst>
                          <p:attrName>style.visibility</p:attrName>
                        </p:attrNameLst>
                      </p:cBhvr>
                      <p:to>
                        <p:strVal val="visible"/>
                      </p:to>
                    </p:set>
                    <p:animEffect transition="in" filter="fade">
                      <p:cBhvr>
                        <p:cTn dur="400"/>
                        <p:tgtEl>
                          <p:spTgt spid="65"/>
                        </p:tgtEl>
                      </p:cBhvr>
                    </p:animEffect>
                    <p:anim calcmode="lin" valueType="num">
                      <p:cBhvr>
                        <p:cTn dur="400" fill="hold"/>
                        <p:tgtEl>
                          <p:spTgt spid="65"/>
                        </p:tgtEl>
                        <p:attrNameLst>
                          <p:attrName>ppt_x</p:attrName>
                        </p:attrNameLst>
                      </p:cBhvr>
                      <p:tavLst>
                        <p:tav tm="0">
                          <p:val>
                            <p:strVal val="#ppt_x"/>
                          </p:val>
                        </p:tav>
                        <p:tav tm="100000">
                          <p:val>
                            <p:strVal val="#ppt_x"/>
                          </p:val>
                        </p:tav>
                      </p:tavLst>
                    </p:anim>
                    <p:anim calcmode="lin" valueType="num">
                      <p:cBhvr>
                        <p:cTn dur="400" fill="hold"/>
                        <p:tgtEl>
                          <p:spTgt spid="65"/>
                        </p:tgtEl>
                        <p:attrNameLst>
                          <p:attrName>ppt_y</p:attrName>
                        </p:attrNameLst>
                      </p:cBhvr>
                      <p:tavLst>
                        <p:tav tm="0">
                          <p:val>
                            <p:strVal val="#ppt_y+.1"/>
                          </p:val>
                        </p:tav>
                        <p:tav tm="100000">
                          <p:val>
                            <p:strVal val="#ppt_y"/>
                          </p:val>
                        </p:tav>
                      </p:tavLst>
                    </p:anim>
                  </p:childTnLst>
                </p:cTn>
              </p:par>
            </p:tnLst>
          </p:tmpl>
        </p:tmplLst>
      </p:bldP>
      <p:bldP spid="66" grpId="0" animBg="1"/>
      <p:bldP spid="67" grpId="0" build="p">
        <p:tmplLst>
          <p:tmpl lvl="1">
            <p:tnLst>
              <p:par>
                <p:cTn presetID="53" presetClass="entr" presetSubtype="16"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p:cTn dur="300" fill="hold"/>
                        <p:tgtEl>
                          <p:spTgt spid="67"/>
                        </p:tgtEl>
                        <p:attrNameLst>
                          <p:attrName>ppt_w</p:attrName>
                        </p:attrNameLst>
                      </p:cBhvr>
                      <p:tavLst>
                        <p:tav tm="0">
                          <p:val>
                            <p:fltVal val="0"/>
                          </p:val>
                        </p:tav>
                        <p:tav tm="100000">
                          <p:val>
                            <p:strVal val="#ppt_w"/>
                          </p:val>
                        </p:tav>
                      </p:tavLst>
                    </p:anim>
                    <p:anim calcmode="lin" valueType="num">
                      <p:cBhvr>
                        <p:cTn dur="300" fill="hold"/>
                        <p:tgtEl>
                          <p:spTgt spid="67"/>
                        </p:tgtEl>
                        <p:attrNameLst>
                          <p:attrName>ppt_h</p:attrName>
                        </p:attrNameLst>
                      </p:cBhvr>
                      <p:tavLst>
                        <p:tav tm="0">
                          <p:val>
                            <p:fltVal val="0"/>
                          </p:val>
                        </p:tav>
                        <p:tav tm="100000">
                          <p:val>
                            <p:strVal val="#ppt_h"/>
                          </p:val>
                        </p:tav>
                      </p:tavLst>
                    </p:anim>
                    <p:animEffect transition="in" filter="fade">
                      <p:cBhvr>
                        <p:cTn dur="300"/>
                        <p:tgtEl>
                          <p:spTgt spid="67"/>
                        </p:tgtEl>
                      </p:cBhvr>
                    </p:animEffect>
                  </p:childTnLst>
                </p:cTn>
              </p:par>
            </p:tnLst>
          </p:tmpl>
        </p:tmplLst>
      </p:bldP>
      <p:bldP spid="68" grpId="0" build="p">
        <p:tmplLst>
          <p:tmpl lvl="1">
            <p:tnLst>
              <p:par>
                <p:cTn presetID="42" presetClass="entr" presetSubtype="0" fill="hold" nodeType="withEffect">
                  <p:stCondLst>
                    <p:cond delay="20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anim calcmode="lin" valueType="num">
                      <p:cBhvr>
                        <p:cTn dur="500" fill="hold"/>
                        <p:tgtEl>
                          <p:spTgt spid="68"/>
                        </p:tgtEl>
                        <p:attrNameLst>
                          <p:attrName>ppt_x</p:attrName>
                        </p:attrNameLst>
                      </p:cBhvr>
                      <p:tavLst>
                        <p:tav tm="0">
                          <p:val>
                            <p:strVal val="#ppt_x"/>
                          </p:val>
                        </p:tav>
                        <p:tav tm="100000">
                          <p:val>
                            <p:strVal val="#ppt_x"/>
                          </p:val>
                        </p:tav>
                      </p:tavLst>
                    </p:anim>
                    <p:anim calcmode="lin" valueType="num">
                      <p:cBhvr>
                        <p:cTn dur="500" fill="hold"/>
                        <p:tgtEl>
                          <p:spTgt spid="68"/>
                        </p:tgtEl>
                        <p:attrNameLst>
                          <p:attrName>ppt_y</p:attrName>
                        </p:attrNameLst>
                      </p:cBhvr>
                      <p:tavLst>
                        <p:tav tm="0">
                          <p:val>
                            <p:strVal val="#ppt_y+.1"/>
                          </p:val>
                        </p:tav>
                        <p:tav tm="100000">
                          <p:val>
                            <p:strVal val="#ppt_y"/>
                          </p:val>
                        </p:tav>
                      </p:tavLst>
                    </p:anim>
                  </p:childTnLst>
                </p:cTn>
              </p:par>
            </p:tnLst>
          </p:tmpl>
        </p:tmplLst>
      </p:bldP>
      <p:bldP spid="69" grpId="0" build="p">
        <p:tmplLst>
          <p:tmpl lvl="1">
            <p:tnLst>
              <p:par>
                <p:cTn presetID="10" presetClass="entr" presetSubtype="0" fill="hold" nodeType="withEffect">
                  <p:stCondLst>
                    <p:cond delay="80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42" presetClass="entr" presetSubtype="0" fill="hold" nodeType="withEffect">
                  <p:stCondLst>
                    <p:cond delay="200"/>
                  </p:stCondLst>
                  <p:childTnLst>
                    <p:set>
                      <p:cBhvr>
                        <p:cTn dur="1" fill="hold">
                          <p:stCondLst>
                            <p:cond delay="0"/>
                          </p:stCondLst>
                        </p:cTn>
                        <p:tgtEl>
                          <p:spTgt spid="70"/>
                        </p:tgtEl>
                        <p:attrNameLst>
                          <p:attrName>style.visibility</p:attrName>
                        </p:attrNameLst>
                      </p:cBhvr>
                      <p:to>
                        <p:strVal val="visible"/>
                      </p:to>
                    </p:set>
                    <p:animEffect transition="in" filter="fade">
                      <p:cBhvr>
                        <p:cTn dur="400"/>
                        <p:tgtEl>
                          <p:spTgt spid="70"/>
                        </p:tgtEl>
                      </p:cBhvr>
                    </p:animEffect>
                    <p:anim calcmode="lin" valueType="num">
                      <p:cBhvr>
                        <p:cTn dur="400" fill="hold"/>
                        <p:tgtEl>
                          <p:spTgt spid="70"/>
                        </p:tgtEl>
                        <p:attrNameLst>
                          <p:attrName>ppt_x</p:attrName>
                        </p:attrNameLst>
                      </p:cBhvr>
                      <p:tavLst>
                        <p:tav tm="0">
                          <p:val>
                            <p:strVal val="#ppt_x"/>
                          </p:val>
                        </p:tav>
                        <p:tav tm="100000">
                          <p:val>
                            <p:strVal val="#ppt_x"/>
                          </p:val>
                        </p:tav>
                      </p:tavLst>
                    </p:anim>
                    <p:anim calcmode="lin" valueType="num">
                      <p:cBhvr>
                        <p:cTn dur="400" fill="hold"/>
                        <p:tgtEl>
                          <p:spTgt spid="70"/>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10" presetClass="entr" presetSubtype="0" fill="hold" nodeType="withEffect">
                  <p:stCondLst>
                    <p:cond delay="8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42" presetClass="entr" presetSubtype="0" fill="hold" nodeType="withEffect">
                  <p:stCondLst>
                    <p:cond delay="200"/>
                  </p:stCondLst>
                  <p:childTnLst>
                    <p:set>
                      <p:cBhvr>
                        <p:cTn dur="1" fill="hold">
                          <p:stCondLst>
                            <p:cond delay="0"/>
                          </p:stCondLst>
                        </p:cTn>
                        <p:tgtEl>
                          <p:spTgt spid="72"/>
                        </p:tgtEl>
                        <p:attrNameLst>
                          <p:attrName>style.visibility</p:attrName>
                        </p:attrNameLst>
                      </p:cBhvr>
                      <p:to>
                        <p:strVal val="visible"/>
                      </p:to>
                    </p:set>
                    <p:animEffect transition="in" filter="fade">
                      <p:cBhvr>
                        <p:cTn dur="400"/>
                        <p:tgtEl>
                          <p:spTgt spid="72"/>
                        </p:tgtEl>
                      </p:cBhvr>
                    </p:animEffect>
                    <p:anim calcmode="lin" valueType="num">
                      <p:cBhvr>
                        <p:cTn dur="400" fill="hold"/>
                        <p:tgtEl>
                          <p:spTgt spid="72"/>
                        </p:tgtEl>
                        <p:attrNameLst>
                          <p:attrName>ppt_x</p:attrName>
                        </p:attrNameLst>
                      </p:cBhvr>
                      <p:tavLst>
                        <p:tav tm="0">
                          <p:val>
                            <p:strVal val="#ppt_x"/>
                          </p:val>
                        </p:tav>
                        <p:tav tm="100000">
                          <p:val>
                            <p:strVal val="#ppt_x"/>
                          </p:val>
                        </p:tav>
                      </p:tavLst>
                    </p:anim>
                    <p:anim calcmode="lin" valueType="num">
                      <p:cBhvr>
                        <p:cTn dur="400" fill="hold"/>
                        <p:tgtEl>
                          <p:spTgt spid="7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5" name="Group 34"/>
          <p:cNvGrpSpPr/>
          <p:nvPr userDrawn="1"/>
        </p:nvGrpSpPr>
        <p:grpSpPr>
          <a:xfrm>
            <a:off x="101309" y="385540"/>
            <a:ext cx="383999" cy="342172"/>
            <a:chOff x="5270500" y="1460500"/>
            <a:chExt cx="1701800" cy="2705100"/>
          </a:xfrm>
        </p:grpSpPr>
        <p:sp>
          <p:nvSpPr>
            <p:cNvPr id="36" name="Rounded Rectangle 35"/>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Rounded Rectangle 37"/>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0" name="Oval 39"/>
          <p:cNvSpPr>
            <a:spLocks noChangeAspect="1"/>
          </p:cNvSpPr>
          <p:nvPr userDrawn="1"/>
        </p:nvSpPr>
        <p:spPr>
          <a:xfrm>
            <a:off x="651303" y="1782081"/>
            <a:ext cx="1823989" cy="164159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41" name="Picture Placeholder 2"/>
          <p:cNvSpPr>
            <a:spLocks noGrp="1" noChangeAspect="1"/>
          </p:cNvSpPr>
          <p:nvPr>
            <p:ph type="pic" sz="quarter" idx="17"/>
          </p:nvPr>
        </p:nvSpPr>
        <p:spPr>
          <a:xfrm>
            <a:off x="549706"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9" name="Text Placeholder 7"/>
          <p:cNvSpPr>
            <a:spLocks noGrp="1"/>
          </p:cNvSpPr>
          <p:nvPr>
            <p:ph type="body" sz="quarter" idx="18" hasCustomPrompt="1"/>
          </p:nvPr>
        </p:nvSpPr>
        <p:spPr>
          <a:xfrm>
            <a:off x="569384"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70" name="Text Placeholder 7"/>
          <p:cNvSpPr>
            <a:spLocks noGrp="1"/>
          </p:cNvSpPr>
          <p:nvPr>
            <p:ph type="body" sz="quarter" idx="19" hasCustomPrompt="1"/>
          </p:nvPr>
        </p:nvSpPr>
        <p:spPr>
          <a:xfrm>
            <a:off x="569384"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1" name="Text Placeholder 2"/>
          <p:cNvSpPr>
            <a:spLocks noGrp="1"/>
          </p:cNvSpPr>
          <p:nvPr>
            <p:ph type="body" sz="quarter" idx="16" hasCustomPrompt="1"/>
          </p:nvPr>
        </p:nvSpPr>
        <p:spPr>
          <a:xfrm>
            <a:off x="569385"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2" name="Text Placeholder 7"/>
          <p:cNvSpPr>
            <a:spLocks noGrp="1"/>
          </p:cNvSpPr>
          <p:nvPr>
            <p:ph type="body" sz="quarter" idx="39" hasCustomPrompt="1"/>
          </p:nvPr>
        </p:nvSpPr>
        <p:spPr>
          <a:xfrm>
            <a:off x="1338847"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85" name="Straight Connector 84"/>
          <p:cNvCxnSpPr/>
          <p:nvPr userDrawn="1"/>
        </p:nvCxnSpPr>
        <p:spPr>
          <a:xfrm>
            <a:off x="3064933"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8" name="Oval 107"/>
          <p:cNvSpPr>
            <a:spLocks noChangeAspect="1"/>
          </p:cNvSpPr>
          <p:nvPr userDrawn="1"/>
        </p:nvSpPr>
        <p:spPr>
          <a:xfrm>
            <a:off x="3596691" y="1782081"/>
            <a:ext cx="1823989" cy="164159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09" name="Picture Placeholder 2"/>
          <p:cNvSpPr>
            <a:spLocks noGrp="1" noChangeAspect="1"/>
          </p:cNvSpPr>
          <p:nvPr>
            <p:ph type="pic" sz="quarter" idx="55"/>
          </p:nvPr>
        </p:nvSpPr>
        <p:spPr>
          <a:xfrm>
            <a:off x="349509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14" name="Text Placeholder 7"/>
          <p:cNvSpPr>
            <a:spLocks noGrp="1"/>
          </p:cNvSpPr>
          <p:nvPr>
            <p:ph type="body" sz="quarter" idx="41" hasCustomPrompt="1"/>
          </p:nvPr>
        </p:nvSpPr>
        <p:spPr>
          <a:xfrm>
            <a:off x="3459339"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15" name="Text Placeholder 7"/>
          <p:cNvSpPr>
            <a:spLocks noGrp="1"/>
          </p:cNvSpPr>
          <p:nvPr>
            <p:ph type="body" sz="quarter" idx="42" hasCustomPrompt="1"/>
          </p:nvPr>
        </p:nvSpPr>
        <p:spPr>
          <a:xfrm>
            <a:off x="3459339"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16" name="Text Placeholder 2"/>
          <p:cNvSpPr>
            <a:spLocks noGrp="1"/>
          </p:cNvSpPr>
          <p:nvPr>
            <p:ph type="body" sz="quarter" idx="43" hasCustomPrompt="1"/>
          </p:nvPr>
        </p:nvSpPr>
        <p:spPr>
          <a:xfrm>
            <a:off x="3459340"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17" name="Text Placeholder 7"/>
          <p:cNvSpPr>
            <a:spLocks noGrp="1"/>
          </p:cNvSpPr>
          <p:nvPr>
            <p:ph type="body" sz="quarter" idx="44" hasCustomPrompt="1"/>
          </p:nvPr>
        </p:nvSpPr>
        <p:spPr>
          <a:xfrm>
            <a:off x="4228802"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126" name="Straight Connector 125"/>
          <p:cNvCxnSpPr/>
          <p:nvPr userDrawn="1"/>
        </p:nvCxnSpPr>
        <p:spPr>
          <a:xfrm>
            <a:off x="6011333"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41" name="Oval 140"/>
          <p:cNvSpPr>
            <a:spLocks noChangeAspect="1"/>
          </p:cNvSpPr>
          <p:nvPr userDrawn="1"/>
        </p:nvSpPr>
        <p:spPr>
          <a:xfrm>
            <a:off x="6599531" y="1782081"/>
            <a:ext cx="1823989" cy="164159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2" name="Picture Placeholder 2"/>
          <p:cNvSpPr>
            <a:spLocks noGrp="1" noChangeAspect="1"/>
          </p:cNvSpPr>
          <p:nvPr>
            <p:ph type="pic" sz="quarter" idx="56"/>
          </p:nvPr>
        </p:nvSpPr>
        <p:spPr>
          <a:xfrm>
            <a:off x="649793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45" name="Text Placeholder 7"/>
          <p:cNvSpPr>
            <a:spLocks noGrp="1"/>
          </p:cNvSpPr>
          <p:nvPr>
            <p:ph type="body" sz="quarter" idx="46" hasCustomPrompt="1"/>
          </p:nvPr>
        </p:nvSpPr>
        <p:spPr>
          <a:xfrm>
            <a:off x="6462179"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46" name="Text Placeholder 7"/>
          <p:cNvSpPr>
            <a:spLocks noGrp="1"/>
          </p:cNvSpPr>
          <p:nvPr>
            <p:ph type="body" sz="quarter" idx="47" hasCustomPrompt="1"/>
          </p:nvPr>
        </p:nvSpPr>
        <p:spPr>
          <a:xfrm>
            <a:off x="6462179"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7" name="Text Placeholder 2"/>
          <p:cNvSpPr>
            <a:spLocks noGrp="1"/>
          </p:cNvSpPr>
          <p:nvPr>
            <p:ph type="body" sz="quarter" idx="48" hasCustomPrompt="1"/>
          </p:nvPr>
        </p:nvSpPr>
        <p:spPr>
          <a:xfrm>
            <a:off x="6462180"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8" name="Text Placeholder 7"/>
          <p:cNvSpPr>
            <a:spLocks noGrp="1"/>
          </p:cNvSpPr>
          <p:nvPr>
            <p:ph type="body" sz="quarter" idx="49" hasCustomPrompt="1"/>
          </p:nvPr>
        </p:nvSpPr>
        <p:spPr>
          <a:xfrm>
            <a:off x="7231642"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cxnSp>
        <p:nvCxnSpPr>
          <p:cNvPr id="153" name="Straight Connector 152"/>
          <p:cNvCxnSpPr/>
          <p:nvPr userDrawn="1"/>
        </p:nvCxnSpPr>
        <p:spPr>
          <a:xfrm>
            <a:off x="9025467" y="1666242"/>
            <a:ext cx="0" cy="4147199"/>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0" name="Oval 159"/>
          <p:cNvSpPr>
            <a:spLocks noChangeAspect="1"/>
          </p:cNvSpPr>
          <p:nvPr userDrawn="1"/>
        </p:nvSpPr>
        <p:spPr>
          <a:xfrm>
            <a:off x="9577911" y="1782081"/>
            <a:ext cx="1823989" cy="1641590"/>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61" name="Picture Placeholder 2"/>
          <p:cNvSpPr>
            <a:spLocks noGrp="1" noChangeAspect="1"/>
          </p:cNvSpPr>
          <p:nvPr>
            <p:ph type="pic" sz="quarter" idx="57"/>
          </p:nvPr>
        </p:nvSpPr>
        <p:spPr>
          <a:xfrm>
            <a:off x="9476314" y="1675402"/>
            <a:ext cx="2063988" cy="185758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62" name="Text Placeholder 7"/>
          <p:cNvSpPr>
            <a:spLocks noGrp="1"/>
          </p:cNvSpPr>
          <p:nvPr>
            <p:ph type="body" sz="quarter" idx="51" hasCustomPrompt="1"/>
          </p:nvPr>
        </p:nvSpPr>
        <p:spPr>
          <a:xfrm>
            <a:off x="9476311" y="3717493"/>
            <a:ext cx="2099739"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63" name="Text Placeholder 7"/>
          <p:cNvSpPr>
            <a:spLocks noGrp="1"/>
          </p:cNvSpPr>
          <p:nvPr>
            <p:ph type="body" sz="quarter" idx="52" hasCustomPrompt="1"/>
          </p:nvPr>
        </p:nvSpPr>
        <p:spPr>
          <a:xfrm>
            <a:off x="9476311" y="4159055"/>
            <a:ext cx="209973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64" name="Text Placeholder 2"/>
          <p:cNvSpPr>
            <a:spLocks noGrp="1"/>
          </p:cNvSpPr>
          <p:nvPr>
            <p:ph type="body" sz="quarter" idx="53" hasCustomPrompt="1"/>
          </p:nvPr>
        </p:nvSpPr>
        <p:spPr>
          <a:xfrm>
            <a:off x="9476312" y="4468789"/>
            <a:ext cx="2099739"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65" name="Text Placeholder 7"/>
          <p:cNvSpPr>
            <a:spLocks noGrp="1"/>
          </p:cNvSpPr>
          <p:nvPr>
            <p:ph type="body" sz="quarter" idx="54" hasCustomPrompt="1"/>
          </p:nvPr>
        </p:nvSpPr>
        <p:spPr>
          <a:xfrm>
            <a:off x="10245774" y="5269082"/>
            <a:ext cx="657777" cy="560681"/>
          </a:xfrm>
          <a:prstGeom prst="rect">
            <a:avLst/>
          </a:prstGeom>
        </p:spPr>
        <p:txBody>
          <a:bodyPr vert="horz" lIns="0" tIns="103884" rIns="0" bIns="103884" anchor="ctr"/>
          <a:lstStyle>
            <a:lvl1pPr marL="0" indent="0" algn="ctr">
              <a:lnSpc>
                <a:spcPct val="100000"/>
              </a:lnSpc>
              <a:spcBef>
                <a:spcPts val="0"/>
              </a:spcBef>
              <a:buNone/>
              <a:defRPr sz="2400" b="1">
                <a:solidFill>
                  <a:schemeClr val="bg1">
                    <a:lumMod val="65000"/>
                  </a:schemeClr>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267986523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par>
                          <p:cTn id="23" fill="hold">
                            <p:stCondLst>
                              <p:cond delay="500"/>
                            </p:stCondLst>
                            <p:childTnLst>
                              <p:par>
                                <p:cTn id="24" presetID="53" presetClass="entr" presetSubtype="16" fill="hold" grpId="0" nodeType="afterEffect" nodePh="1">
                                  <p:stCondLst>
                                    <p:cond delay="0"/>
                                  </p:stCondLst>
                                  <p:endCondLst>
                                    <p:cond evt="begin" delay="0">
                                      <p:tn val="24"/>
                                    </p:cond>
                                  </p:end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Effect transition="in" filter="fade">
                                      <p:cBhvr>
                                        <p:cTn id="28" dur="500"/>
                                        <p:tgtEl>
                                          <p:spTgt spid="41"/>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69">
                                            <p:txEl>
                                              <p:pRg st="0" end="0"/>
                                            </p:txEl>
                                          </p:spTgt>
                                        </p:tgtEl>
                                        <p:attrNameLst>
                                          <p:attrName>style.visibility</p:attrName>
                                        </p:attrNameLst>
                                      </p:cBhvr>
                                      <p:to>
                                        <p:strVal val="visible"/>
                                      </p:to>
                                    </p:set>
                                    <p:animEffect transition="in" filter="fade">
                                      <p:cBhvr>
                                        <p:cTn id="31" dur="400"/>
                                        <p:tgtEl>
                                          <p:spTgt spid="69">
                                            <p:txEl>
                                              <p:pRg st="0" end="0"/>
                                            </p:txEl>
                                          </p:spTgt>
                                        </p:tgtEl>
                                      </p:cBhvr>
                                    </p:animEffect>
                                    <p:anim calcmode="lin" valueType="num">
                                      <p:cBhvr>
                                        <p:cTn id="32" dur="400" fill="hold"/>
                                        <p:tgtEl>
                                          <p:spTgt spid="69">
                                            <p:txEl>
                                              <p:pRg st="0" end="0"/>
                                            </p:txEl>
                                          </p:spTgt>
                                        </p:tgtEl>
                                        <p:attrNameLst>
                                          <p:attrName>ppt_x</p:attrName>
                                        </p:attrNameLst>
                                      </p:cBhvr>
                                      <p:tavLst>
                                        <p:tav tm="0">
                                          <p:val>
                                            <p:strVal val="#ppt_x"/>
                                          </p:val>
                                        </p:tav>
                                        <p:tav tm="100000">
                                          <p:val>
                                            <p:strVal val="#ppt_x"/>
                                          </p:val>
                                        </p:tav>
                                      </p:tavLst>
                                    </p:anim>
                                    <p:anim calcmode="lin" valueType="num">
                                      <p:cBhvr>
                                        <p:cTn id="33" dur="400" fill="hold"/>
                                        <p:tgtEl>
                                          <p:spTgt spid="6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
                                  </p:stCondLst>
                                  <p:childTnLst>
                                    <p:set>
                                      <p:cBhvr>
                                        <p:cTn id="35" dur="1" fill="hold">
                                          <p:stCondLst>
                                            <p:cond delay="0"/>
                                          </p:stCondLst>
                                        </p:cTn>
                                        <p:tgtEl>
                                          <p:spTgt spid="70">
                                            <p:txEl>
                                              <p:pRg st="0" end="0"/>
                                            </p:txEl>
                                          </p:spTgt>
                                        </p:tgtEl>
                                        <p:attrNameLst>
                                          <p:attrName>style.visibility</p:attrName>
                                        </p:attrNameLst>
                                      </p:cBhvr>
                                      <p:to>
                                        <p:strVal val="visible"/>
                                      </p:to>
                                    </p:set>
                                    <p:animEffect transition="in" filter="fade">
                                      <p:cBhvr>
                                        <p:cTn id="36" dur="500"/>
                                        <p:tgtEl>
                                          <p:spTgt spid="70">
                                            <p:txEl>
                                              <p:pRg st="0" end="0"/>
                                            </p:txEl>
                                          </p:spTgt>
                                        </p:tgtEl>
                                      </p:cBhvr>
                                    </p:animEffect>
                                    <p:anim calcmode="lin" valueType="num">
                                      <p:cBhvr>
                                        <p:cTn id="3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70">
                                            <p:txEl>
                                              <p:pRg st="0" end="0"/>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71">
                                            <p:txEl>
                                              <p:pRg st="0" end="0"/>
                                            </p:txEl>
                                          </p:spTgt>
                                        </p:tgtEl>
                                        <p:attrNameLst>
                                          <p:attrName>style.visibility</p:attrName>
                                        </p:attrNameLst>
                                      </p:cBhvr>
                                      <p:to>
                                        <p:strVal val="visible"/>
                                      </p:to>
                                    </p:set>
                                    <p:animEffect transition="in" filter="fade">
                                      <p:cBhvr>
                                        <p:cTn id="41" dur="500"/>
                                        <p:tgtEl>
                                          <p:spTgt spid="71">
                                            <p:txEl>
                                              <p:pRg st="0" end="0"/>
                                            </p:txEl>
                                          </p:spTgt>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72">
                                            <p:txEl>
                                              <p:pRg st="0" end="0"/>
                                            </p:txEl>
                                          </p:spTgt>
                                        </p:tgtEl>
                                        <p:attrNameLst>
                                          <p:attrName>style.visibility</p:attrName>
                                        </p:attrNameLst>
                                      </p:cBhvr>
                                      <p:to>
                                        <p:strVal val="visible"/>
                                      </p:to>
                                    </p:set>
                                    <p:anim calcmode="lin" valueType="num">
                                      <p:cBhvr>
                                        <p:cTn id="45" dur="3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46" dur="300" fill="hold"/>
                                        <p:tgtEl>
                                          <p:spTgt spid="72">
                                            <p:txEl>
                                              <p:pRg st="0" end="0"/>
                                            </p:txEl>
                                          </p:spTgt>
                                        </p:tgtEl>
                                        <p:attrNameLst>
                                          <p:attrName>ppt_h</p:attrName>
                                        </p:attrNameLst>
                                      </p:cBhvr>
                                      <p:tavLst>
                                        <p:tav tm="0">
                                          <p:val>
                                            <p:fltVal val="0"/>
                                          </p:val>
                                        </p:tav>
                                        <p:tav tm="100000">
                                          <p:val>
                                            <p:strVal val="#ppt_h"/>
                                          </p:val>
                                        </p:tav>
                                      </p:tavLst>
                                    </p:anim>
                                    <p:animEffect transition="in" filter="fade">
                                      <p:cBhvr>
                                        <p:cTn id="47" dur="300"/>
                                        <p:tgtEl>
                                          <p:spTgt spid="72">
                                            <p:txEl>
                                              <p:pRg st="0" end="0"/>
                                            </p:txEl>
                                          </p:spTgt>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up)">
                                      <p:cBhvr>
                                        <p:cTn id="51" dur="500"/>
                                        <p:tgtEl>
                                          <p:spTgt spid="8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8"/>
                                        </p:tgtEl>
                                        <p:attrNameLst>
                                          <p:attrName>style.visibility</p:attrName>
                                        </p:attrNameLst>
                                      </p:cBhvr>
                                      <p:to>
                                        <p:strVal val="visible"/>
                                      </p:to>
                                    </p:set>
                                    <p:anim calcmode="lin" valueType="num">
                                      <p:cBhvr>
                                        <p:cTn id="54" dur="500" fill="hold"/>
                                        <p:tgtEl>
                                          <p:spTgt spid="108"/>
                                        </p:tgtEl>
                                        <p:attrNameLst>
                                          <p:attrName>ppt_w</p:attrName>
                                        </p:attrNameLst>
                                      </p:cBhvr>
                                      <p:tavLst>
                                        <p:tav tm="0">
                                          <p:val>
                                            <p:fltVal val="0"/>
                                          </p:val>
                                        </p:tav>
                                        <p:tav tm="100000">
                                          <p:val>
                                            <p:strVal val="#ppt_w"/>
                                          </p:val>
                                        </p:tav>
                                      </p:tavLst>
                                    </p:anim>
                                    <p:anim calcmode="lin" valueType="num">
                                      <p:cBhvr>
                                        <p:cTn id="55" dur="500" fill="hold"/>
                                        <p:tgtEl>
                                          <p:spTgt spid="108"/>
                                        </p:tgtEl>
                                        <p:attrNameLst>
                                          <p:attrName>ppt_h</p:attrName>
                                        </p:attrNameLst>
                                      </p:cBhvr>
                                      <p:tavLst>
                                        <p:tav tm="0">
                                          <p:val>
                                            <p:fltVal val="0"/>
                                          </p:val>
                                        </p:tav>
                                        <p:tav tm="100000">
                                          <p:val>
                                            <p:strVal val="#ppt_h"/>
                                          </p:val>
                                        </p:tav>
                                      </p:tavLst>
                                    </p:anim>
                                    <p:animEffect transition="in" filter="fade">
                                      <p:cBhvr>
                                        <p:cTn id="56" dur="500"/>
                                        <p:tgtEl>
                                          <p:spTgt spid="108"/>
                                        </p:tgtEl>
                                      </p:cBhvr>
                                    </p:animEffect>
                                  </p:childTnLst>
                                </p:cTn>
                              </p:par>
                            </p:childTnLst>
                          </p:cTn>
                        </p:par>
                        <p:par>
                          <p:cTn id="57" fill="hold">
                            <p:stCondLst>
                              <p:cond delay="2000"/>
                            </p:stCondLst>
                            <p:childTnLst>
                              <p:par>
                                <p:cTn id="58" presetID="53" presetClass="entr" presetSubtype="16" fill="hold" grpId="0" nodeType="afterEffect" nodePh="1">
                                  <p:stCondLst>
                                    <p:cond delay="0"/>
                                  </p:stCondLst>
                                  <p:endCondLst>
                                    <p:cond evt="begin" delay="0">
                                      <p:tn val="58"/>
                                    </p:cond>
                                  </p:endCondLst>
                                  <p:childTnLst>
                                    <p:set>
                                      <p:cBhvr>
                                        <p:cTn id="59" dur="1" fill="hold">
                                          <p:stCondLst>
                                            <p:cond delay="0"/>
                                          </p:stCondLst>
                                        </p:cTn>
                                        <p:tgtEl>
                                          <p:spTgt spid="109"/>
                                        </p:tgtEl>
                                        <p:attrNameLst>
                                          <p:attrName>style.visibility</p:attrName>
                                        </p:attrNameLst>
                                      </p:cBhvr>
                                      <p:to>
                                        <p:strVal val="visible"/>
                                      </p:to>
                                    </p:set>
                                    <p:anim calcmode="lin" valueType="num">
                                      <p:cBhvr>
                                        <p:cTn id="60" dur="500" fill="hold"/>
                                        <p:tgtEl>
                                          <p:spTgt spid="109"/>
                                        </p:tgtEl>
                                        <p:attrNameLst>
                                          <p:attrName>ppt_w</p:attrName>
                                        </p:attrNameLst>
                                      </p:cBhvr>
                                      <p:tavLst>
                                        <p:tav tm="0">
                                          <p:val>
                                            <p:fltVal val="0"/>
                                          </p:val>
                                        </p:tav>
                                        <p:tav tm="100000">
                                          <p:val>
                                            <p:strVal val="#ppt_w"/>
                                          </p:val>
                                        </p:tav>
                                      </p:tavLst>
                                    </p:anim>
                                    <p:anim calcmode="lin" valueType="num">
                                      <p:cBhvr>
                                        <p:cTn id="61" dur="500" fill="hold"/>
                                        <p:tgtEl>
                                          <p:spTgt spid="109"/>
                                        </p:tgtEl>
                                        <p:attrNameLst>
                                          <p:attrName>ppt_h</p:attrName>
                                        </p:attrNameLst>
                                      </p:cBhvr>
                                      <p:tavLst>
                                        <p:tav tm="0">
                                          <p:val>
                                            <p:fltVal val="0"/>
                                          </p:val>
                                        </p:tav>
                                        <p:tav tm="100000">
                                          <p:val>
                                            <p:strVal val="#ppt_h"/>
                                          </p:val>
                                        </p:tav>
                                      </p:tavLst>
                                    </p:anim>
                                    <p:animEffect transition="in" filter="fade">
                                      <p:cBhvr>
                                        <p:cTn id="62" dur="500"/>
                                        <p:tgtEl>
                                          <p:spTgt spid="109"/>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114">
                                            <p:txEl>
                                              <p:pRg st="0" end="0"/>
                                            </p:txEl>
                                          </p:spTgt>
                                        </p:tgtEl>
                                        <p:attrNameLst>
                                          <p:attrName>style.visibility</p:attrName>
                                        </p:attrNameLst>
                                      </p:cBhvr>
                                      <p:to>
                                        <p:strVal val="visible"/>
                                      </p:to>
                                    </p:set>
                                    <p:animEffect transition="in" filter="fade">
                                      <p:cBhvr>
                                        <p:cTn id="65" dur="400"/>
                                        <p:tgtEl>
                                          <p:spTgt spid="114">
                                            <p:txEl>
                                              <p:pRg st="0" end="0"/>
                                            </p:txEl>
                                          </p:spTgt>
                                        </p:tgtEl>
                                      </p:cBhvr>
                                    </p:animEffect>
                                    <p:anim calcmode="lin" valueType="num">
                                      <p:cBhvr>
                                        <p:cTn id="66" dur="400" fill="hold"/>
                                        <p:tgtEl>
                                          <p:spTgt spid="114">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114">
                                            <p:txEl>
                                              <p:pRg st="0" end="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00"/>
                                  </p:stCondLst>
                                  <p:childTnLst>
                                    <p:set>
                                      <p:cBhvr>
                                        <p:cTn id="69" dur="1" fill="hold">
                                          <p:stCondLst>
                                            <p:cond delay="0"/>
                                          </p:stCondLst>
                                        </p:cTn>
                                        <p:tgtEl>
                                          <p:spTgt spid="115">
                                            <p:txEl>
                                              <p:pRg st="0" end="0"/>
                                            </p:txEl>
                                          </p:spTgt>
                                        </p:tgtEl>
                                        <p:attrNameLst>
                                          <p:attrName>style.visibility</p:attrName>
                                        </p:attrNameLst>
                                      </p:cBhvr>
                                      <p:to>
                                        <p:strVal val="visible"/>
                                      </p:to>
                                    </p:set>
                                    <p:animEffect transition="in" filter="fade">
                                      <p:cBhvr>
                                        <p:cTn id="70" dur="500"/>
                                        <p:tgtEl>
                                          <p:spTgt spid="115">
                                            <p:txEl>
                                              <p:pRg st="0" end="0"/>
                                            </p:txEl>
                                          </p:spTgt>
                                        </p:tgtEl>
                                      </p:cBhvr>
                                    </p:animEffect>
                                    <p:anim calcmode="lin" valueType="num">
                                      <p:cBhvr>
                                        <p:cTn id="71"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115">
                                            <p:txEl>
                                              <p:pRg st="0" end="0"/>
                                            </p:txEl>
                                          </p:spTgt>
                                        </p:tgtEl>
                                        <p:attrNameLst>
                                          <p:attrName>ppt_y</p:attrName>
                                        </p:attrNameLst>
                                      </p:cBhvr>
                                      <p:tavLst>
                                        <p:tav tm="0">
                                          <p:val>
                                            <p:strVal val="#ppt_y+.1"/>
                                          </p:val>
                                        </p:tav>
                                        <p:tav tm="100000">
                                          <p:val>
                                            <p:strVal val="#ppt_y"/>
                                          </p:val>
                                        </p:tav>
                                      </p:tavLst>
                                    </p:anim>
                                  </p:childTnLst>
                                </p:cTn>
                              </p:par>
                              <p:par>
                                <p:cTn id="73" presetID="10" presetClass="entr" presetSubtype="0" fill="hold" grpId="0" nodeType="withEffect">
                                  <p:stCondLst>
                                    <p:cond delay="800"/>
                                  </p:stCondLst>
                                  <p:childTnLst>
                                    <p:set>
                                      <p:cBhvr>
                                        <p:cTn id="74" dur="1" fill="hold">
                                          <p:stCondLst>
                                            <p:cond delay="0"/>
                                          </p:stCondLst>
                                        </p:cTn>
                                        <p:tgtEl>
                                          <p:spTgt spid="116">
                                            <p:txEl>
                                              <p:pRg st="0" end="0"/>
                                            </p:txEl>
                                          </p:spTgt>
                                        </p:tgtEl>
                                        <p:attrNameLst>
                                          <p:attrName>style.visibility</p:attrName>
                                        </p:attrNameLst>
                                      </p:cBhvr>
                                      <p:to>
                                        <p:strVal val="visible"/>
                                      </p:to>
                                    </p:set>
                                    <p:animEffect transition="in" filter="fade">
                                      <p:cBhvr>
                                        <p:cTn id="75" dur="500"/>
                                        <p:tgtEl>
                                          <p:spTgt spid="116">
                                            <p:txEl>
                                              <p:pRg st="0" end="0"/>
                                            </p:txEl>
                                          </p:spTgt>
                                        </p:tgtEl>
                                      </p:cBhvr>
                                    </p:animEffect>
                                  </p:childTnLst>
                                </p:cTn>
                              </p:par>
                            </p:childTnLst>
                          </p:cTn>
                        </p:par>
                        <p:par>
                          <p:cTn id="76" fill="hold">
                            <p:stCondLst>
                              <p:cond delay="2500"/>
                            </p:stCondLst>
                            <p:childTnLst>
                              <p:par>
                                <p:cTn id="77" presetID="53" presetClass="entr" presetSubtype="16" fill="hold" grpId="0" nodeType="afterEffect">
                                  <p:stCondLst>
                                    <p:cond delay="0"/>
                                  </p:stCondLst>
                                  <p:childTnLst>
                                    <p:set>
                                      <p:cBhvr>
                                        <p:cTn id="78" dur="1" fill="hold">
                                          <p:stCondLst>
                                            <p:cond delay="0"/>
                                          </p:stCondLst>
                                        </p:cTn>
                                        <p:tgtEl>
                                          <p:spTgt spid="117">
                                            <p:txEl>
                                              <p:pRg st="0" end="0"/>
                                            </p:txEl>
                                          </p:spTgt>
                                        </p:tgtEl>
                                        <p:attrNameLst>
                                          <p:attrName>style.visibility</p:attrName>
                                        </p:attrNameLst>
                                      </p:cBhvr>
                                      <p:to>
                                        <p:strVal val="visible"/>
                                      </p:to>
                                    </p:set>
                                    <p:anim calcmode="lin" valueType="num">
                                      <p:cBhvr>
                                        <p:cTn id="79" dur="300" fill="hold"/>
                                        <p:tgtEl>
                                          <p:spTgt spid="117">
                                            <p:txEl>
                                              <p:pRg st="0" end="0"/>
                                            </p:txEl>
                                          </p:spTgt>
                                        </p:tgtEl>
                                        <p:attrNameLst>
                                          <p:attrName>ppt_w</p:attrName>
                                        </p:attrNameLst>
                                      </p:cBhvr>
                                      <p:tavLst>
                                        <p:tav tm="0">
                                          <p:val>
                                            <p:fltVal val="0"/>
                                          </p:val>
                                        </p:tav>
                                        <p:tav tm="100000">
                                          <p:val>
                                            <p:strVal val="#ppt_w"/>
                                          </p:val>
                                        </p:tav>
                                      </p:tavLst>
                                    </p:anim>
                                    <p:anim calcmode="lin" valueType="num">
                                      <p:cBhvr>
                                        <p:cTn id="80" dur="300" fill="hold"/>
                                        <p:tgtEl>
                                          <p:spTgt spid="117">
                                            <p:txEl>
                                              <p:pRg st="0" end="0"/>
                                            </p:txEl>
                                          </p:spTgt>
                                        </p:tgtEl>
                                        <p:attrNameLst>
                                          <p:attrName>ppt_h</p:attrName>
                                        </p:attrNameLst>
                                      </p:cBhvr>
                                      <p:tavLst>
                                        <p:tav tm="0">
                                          <p:val>
                                            <p:fltVal val="0"/>
                                          </p:val>
                                        </p:tav>
                                        <p:tav tm="100000">
                                          <p:val>
                                            <p:strVal val="#ppt_h"/>
                                          </p:val>
                                        </p:tav>
                                      </p:tavLst>
                                    </p:anim>
                                    <p:animEffect transition="in" filter="fade">
                                      <p:cBhvr>
                                        <p:cTn id="81" dur="300"/>
                                        <p:tgtEl>
                                          <p:spTgt spid="117">
                                            <p:txEl>
                                              <p:pRg st="0" end="0"/>
                                            </p:txEl>
                                          </p:spTgt>
                                        </p:tgtEl>
                                      </p:cBhvr>
                                    </p:animEffect>
                                  </p:childTnLst>
                                </p:cTn>
                              </p:par>
                            </p:childTnLst>
                          </p:cTn>
                        </p:par>
                        <p:par>
                          <p:cTn id="82" fill="hold">
                            <p:stCondLst>
                              <p:cond delay="3000"/>
                            </p:stCondLst>
                            <p:childTnLst>
                              <p:par>
                                <p:cTn id="83" presetID="22" presetClass="entr" presetSubtype="1" fill="hold" nodeType="after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wipe(up)">
                                      <p:cBhvr>
                                        <p:cTn id="85" dur="500"/>
                                        <p:tgtEl>
                                          <p:spTgt spid="126"/>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41"/>
                                        </p:tgtEl>
                                        <p:attrNameLst>
                                          <p:attrName>style.visibility</p:attrName>
                                        </p:attrNameLst>
                                      </p:cBhvr>
                                      <p:to>
                                        <p:strVal val="visible"/>
                                      </p:to>
                                    </p:set>
                                    <p:anim calcmode="lin" valueType="num">
                                      <p:cBhvr>
                                        <p:cTn id="88" dur="500" fill="hold"/>
                                        <p:tgtEl>
                                          <p:spTgt spid="141"/>
                                        </p:tgtEl>
                                        <p:attrNameLst>
                                          <p:attrName>ppt_w</p:attrName>
                                        </p:attrNameLst>
                                      </p:cBhvr>
                                      <p:tavLst>
                                        <p:tav tm="0">
                                          <p:val>
                                            <p:fltVal val="0"/>
                                          </p:val>
                                        </p:tav>
                                        <p:tav tm="100000">
                                          <p:val>
                                            <p:strVal val="#ppt_w"/>
                                          </p:val>
                                        </p:tav>
                                      </p:tavLst>
                                    </p:anim>
                                    <p:anim calcmode="lin" valueType="num">
                                      <p:cBhvr>
                                        <p:cTn id="89" dur="500" fill="hold"/>
                                        <p:tgtEl>
                                          <p:spTgt spid="141"/>
                                        </p:tgtEl>
                                        <p:attrNameLst>
                                          <p:attrName>ppt_h</p:attrName>
                                        </p:attrNameLst>
                                      </p:cBhvr>
                                      <p:tavLst>
                                        <p:tav tm="0">
                                          <p:val>
                                            <p:fltVal val="0"/>
                                          </p:val>
                                        </p:tav>
                                        <p:tav tm="100000">
                                          <p:val>
                                            <p:strVal val="#ppt_h"/>
                                          </p:val>
                                        </p:tav>
                                      </p:tavLst>
                                    </p:anim>
                                    <p:animEffect transition="in" filter="fade">
                                      <p:cBhvr>
                                        <p:cTn id="90" dur="500"/>
                                        <p:tgtEl>
                                          <p:spTgt spid="141"/>
                                        </p:tgtEl>
                                      </p:cBhvr>
                                    </p:animEffect>
                                  </p:childTnLst>
                                </p:cTn>
                              </p:par>
                            </p:childTnLst>
                          </p:cTn>
                        </p:par>
                        <p:par>
                          <p:cTn id="91" fill="hold">
                            <p:stCondLst>
                              <p:cond delay="3500"/>
                            </p:stCondLst>
                            <p:childTnLst>
                              <p:par>
                                <p:cTn id="92" presetID="53" presetClass="entr" presetSubtype="16" fill="hold" grpId="0" nodeType="afterEffect" nodePh="1">
                                  <p:stCondLst>
                                    <p:cond delay="0"/>
                                  </p:stCondLst>
                                  <p:endCondLst>
                                    <p:cond evt="begin" delay="0">
                                      <p:tn val="92"/>
                                    </p:cond>
                                  </p:endCondLst>
                                  <p:childTnLst>
                                    <p:set>
                                      <p:cBhvr>
                                        <p:cTn id="93" dur="1" fill="hold">
                                          <p:stCondLst>
                                            <p:cond delay="0"/>
                                          </p:stCondLst>
                                        </p:cTn>
                                        <p:tgtEl>
                                          <p:spTgt spid="142"/>
                                        </p:tgtEl>
                                        <p:attrNameLst>
                                          <p:attrName>style.visibility</p:attrName>
                                        </p:attrNameLst>
                                      </p:cBhvr>
                                      <p:to>
                                        <p:strVal val="visible"/>
                                      </p:to>
                                    </p:set>
                                    <p:anim calcmode="lin" valueType="num">
                                      <p:cBhvr>
                                        <p:cTn id="94" dur="500" fill="hold"/>
                                        <p:tgtEl>
                                          <p:spTgt spid="142"/>
                                        </p:tgtEl>
                                        <p:attrNameLst>
                                          <p:attrName>ppt_w</p:attrName>
                                        </p:attrNameLst>
                                      </p:cBhvr>
                                      <p:tavLst>
                                        <p:tav tm="0">
                                          <p:val>
                                            <p:fltVal val="0"/>
                                          </p:val>
                                        </p:tav>
                                        <p:tav tm="100000">
                                          <p:val>
                                            <p:strVal val="#ppt_w"/>
                                          </p:val>
                                        </p:tav>
                                      </p:tavLst>
                                    </p:anim>
                                    <p:anim calcmode="lin" valueType="num">
                                      <p:cBhvr>
                                        <p:cTn id="95" dur="500" fill="hold"/>
                                        <p:tgtEl>
                                          <p:spTgt spid="142"/>
                                        </p:tgtEl>
                                        <p:attrNameLst>
                                          <p:attrName>ppt_h</p:attrName>
                                        </p:attrNameLst>
                                      </p:cBhvr>
                                      <p:tavLst>
                                        <p:tav tm="0">
                                          <p:val>
                                            <p:fltVal val="0"/>
                                          </p:val>
                                        </p:tav>
                                        <p:tav tm="100000">
                                          <p:val>
                                            <p:strVal val="#ppt_h"/>
                                          </p:val>
                                        </p:tav>
                                      </p:tavLst>
                                    </p:anim>
                                    <p:animEffect transition="in" filter="fade">
                                      <p:cBhvr>
                                        <p:cTn id="96" dur="500"/>
                                        <p:tgtEl>
                                          <p:spTgt spid="142"/>
                                        </p:tgtEl>
                                      </p:cBhvr>
                                    </p:animEffect>
                                  </p:childTnLst>
                                </p:cTn>
                              </p:par>
                              <p:par>
                                <p:cTn id="97" presetID="42" presetClass="entr" presetSubtype="0" fill="hold" grpId="0" nodeType="withEffect">
                                  <p:stCondLst>
                                    <p:cond delay="200"/>
                                  </p:stCondLst>
                                  <p:childTnLst>
                                    <p:set>
                                      <p:cBhvr>
                                        <p:cTn id="98" dur="1" fill="hold">
                                          <p:stCondLst>
                                            <p:cond delay="0"/>
                                          </p:stCondLst>
                                        </p:cTn>
                                        <p:tgtEl>
                                          <p:spTgt spid="145">
                                            <p:txEl>
                                              <p:pRg st="0" end="0"/>
                                            </p:txEl>
                                          </p:spTgt>
                                        </p:tgtEl>
                                        <p:attrNameLst>
                                          <p:attrName>style.visibility</p:attrName>
                                        </p:attrNameLst>
                                      </p:cBhvr>
                                      <p:to>
                                        <p:strVal val="visible"/>
                                      </p:to>
                                    </p:set>
                                    <p:animEffect transition="in" filter="fade">
                                      <p:cBhvr>
                                        <p:cTn id="99" dur="400"/>
                                        <p:tgtEl>
                                          <p:spTgt spid="145">
                                            <p:txEl>
                                              <p:pRg st="0" end="0"/>
                                            </p:txEl>
                                          </p:spTgt>
                                        </p:tgtEl>
                                      </p:cBhvr>
                                    </p:animEffect>
                                    <p:anim calcmode="lin" valueType="num">
                                      <p:cBhvr>
                                        <p:cTn id="100" dur="400" fill="hold"/>
                                        <p:tgtEl>
                                          <p:spTgt spid="145">
                                            <p:txEl>
                                              <p:pRg st="0" end="0"/>
                                            </p:txEl>
                                          </p:spTgt>
                                        </p:tgtEl>
                                        <p:attrNameLst>
                                          <p:attrName>ppt_x</p:attrName>
                                        </p:attrNameLst>
                                      </p:cBhvr>
                                      <p:tavLst>
                                        <p:tav tm="0">
                                          <p:val>
                                            <p:strVal val="#ppt_x"/>
                                          </p:val>
                                        </p:tav>
                                        <p:tav tm="100000">
                                          <p:val>
                                            <p:strVal val="#ppt_x"/>
                                          </p:val>
                                        </p:tav>
                                      </p:tavLst>
                                    </p:anim>
                                    <p:anim calcmode="lin" valueType="num">
                                      <p:cBhvr>
                                        <p:cTn id="101" dur="400" fill="hold"/>
                                        <p:tgtEl>
                                          <p:spTgt spid="145">
                                            <p:txEl>
                                              <p:pRg st="0" end="0"/>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200"/>
                                  </p:stCondLst>
                                  <p:childTnLst>
                                    <p:set>
                                      <p:cBhvr>
                                        <p:cTn id="103" dur="1" fill="hold">
                                          <p:stCondLst>
                                            <p:cond delay="0"/>
                                          </p:stCondLst>
                                        </p:cTn>
                                        <p:tgtEl>
                                          <p:spTgt spid="146">
                                            <p:txEl>
                                              <p:pRg st="0" end="0"/>
                                            </p:txEl>
                                          </p:spTgt>
                                        </p:tgtEl>
                                        <p:attrNameLst>
                                          <p:attrName>style.visibility</p:attrName>
                                        </p:attrNameLst>
                                      </p:cBhvr>
                                      <p:to>
                                        <p:strVal val="visible"/>
                                      </p:to>
                                    </p:set>
                                    <p:animEffect transition="in" filter="fade">
                                      <p:cBhvr>
                                        <p:cTn id="104" dur="500"/>
                                        <p:tgtEl>
                                          <p:spTgt spid="146">
                                            <p:txEl>
                                              <p:pRg st="0" end="0"/>
                                            </p:txEl>
                                          </p:spTgt>
                                        </p:tgtEl>
                                      </p:cBhvr>
                                    </p:animEffect>
                                    <p:anim calcmode="lin" valueType="num">
                                      <p:cBhvr>
                                        <p:cTn id="105"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p:cTn id="106" dur="500" fill="hold"/>
                                        <p:tgtEl>
                                          <p:spTgt spid="146">
                                            <p:txEl>
                                              <p:pRg st="0" end="0"/>
                                            </p:txEl>
                                          </p:spTgt>
                                        </p:tgtEl>
                                        <p:attrNameLst>
                                          <p:attrName>ppt_y</p:attrName>
                                        </p:attrNameLst>
                                      </p:cBhvr>
                                      <p:tavLst>
                                        <p:tav tm="0">
                                          <p:val>
                                            <p:strVal val="#ppt_y+.1"/>
                                          </p:val>
                                        </p:tav>
                                        <p:tav tm="100000">
                                          <p:val>
                                            <p:strVal val="#ppt_y"/>
                                          </p:val>
                                        </p:tav>
                                      </p:tavLst>
                                    </p:anim>
                                  </p:childTnLst>
                                </p:cTn>
                              </p:par>
                              <p:par>
                                <p:cTn id="107" presetID="10" presetClass="entr" presetSubtype="0" fill="hold" grpId="0" nodeType="withEffect">
                                  <p:stCondLst>
                                    <p:cond delay="800"/>
                                  </p:stCondLst>
                                  <p:childTnLst>
                                    <p:set>
                                      <p:cBhvr>
                                        <p:cTn id="108" dur="1" fill="hold">
                                          <p:stCondLst>
                                            <p:cond delay="0"/>
                                          </p:stCondLst>
                                        </p:cTn>
                                        <p:tgtEl>
                                          <p:spTgt spid="147">
                                            <p:txEl>
                                              <p:pRg st="0" end="0"/>
                                            </p:txEl>
                                          </p:spTgt>
                                        </p:tgtEl>
                                        <p:attrNameLst>
                                          <p:attrName>style.visibility</p:attrName>
                                        </p:attrNameLst>
                                      </p:cBhvr>
                                      <p:to>
                                        <p:strVal val="visible"/>
                                      </p:to>
                                    </p:set>
                                    <p:animEffect transition="in" filter="fade">
                                      <p:cBhvr>
                                        <p:cTn id="109" dur="500"/>
                                        <p:tgtEl>
                                          <p:spTgt spid="147">
                                            <p:txEl>
                                              <p:pRg st="0" end="0"/>
                                            </p:txEl>
                                          </p:spTgt>
                                        </p:tgtEl>
                                      </p:cBhvr>
                                    </p:animEffect>
                                  </p:childTnLst>
                                </p:cTn>
                              </p:par>
                            </p:childTnLst>
                          </p:cTn>
                        </p:par>
                        <p:par>
                          <p:cTn id="110" fill="hold">
                            <p:stCondLst>
                              <p:cond delay="4000"/>
                            </p:stCondLst>
                            <p:childTnLst>
                              <p:par>
                                <p:cTn id="111" presetID="53" presetClass="entr" presetSubtype="16" fill="hold" grpId="0" nodeType="afterEffect">
                                  <p:stCondLst>
                                    <p:cond delay="0"/>
                                  </p:stCondLst>
                                  <p:childTnLst>
                                    <p:set>
                                      <p:cBhvr>
                                        <p:cTn id="112" dur="1" fill="hold">
                                          <p:stCondLst>
                                            <p:cond delay="0"/>
                                          </p:stCondLst>
                                        </p:cTn>
                                        <p:tgtEl>
                                          <p:spTgt spid="148">
                                            <p:txEl>
                                              <p:pRg st="0" end="0"/>
                                            </p:txEl>
                                          </p:spTgt>
                                        </p:tgtEl>
                                        <p:attrNameLst>
                                          <p:attrName>style.visibility</p:attrName>
                                        </p:attrNameLst>
                                      </p:cBhvr>
                                      <p:to>
                                        <p:strVal val="visible"/>
                                      </p:to>
                                    </p:set>
                                    <p:anim calcmode="lin" valueType="num">
                                      <p:cBhvr>
                                        <p:cTn id="113" dur="300" fill="hold"/>
                                        <p:tgtEl>
                                          <p:spTgt spid="148">
                                            <p:txEl>
                                              <p:pRg st="0" end="0"/>
                                            </p:txEl>
                                          </p:spTgt>
                                        </p:tgtEl>
                                        <p:attrNameLst>
                                          <p:attrName>ppt_w</p:attrName>
                                        </p:attrNameLst>
                                      </p:cBhvr>
                                      <p:tavLst>
                                        <p:tav tm="0">
                                          <p:val>
                                            <p:fltVal val="0"/>
                                          </p:val>
                                        </p:tav>
                                        <p:tav tm="100000">
                                          <p:val>
                                            <p:strVal val="#ppt_w"/>
                                          </p:val>
                                        </p:tav>
                                      </p:tavLst>
                                    </p:anim>
                                    <p:anim calcmode="lin" valueType="num">
                                      <p:cBhvr>
                                        <p:cTn id="114" dur="300" fill="hold"/>
                                        <p:tgtEl>
                                          <p:spTgt spid="148">
                                            <p:txEl>
                                              <p:pRg st="0" end="0"/>
                                            </p:txEl>
                                          </p:spTgt>
                                        </p:tgtEl>
                                        <p:attrNameLst>
                                          <p:attrName>ppt_h</p:attrName>
                                        </p:attrNameLst>
                                      </p:cBhvr>
                                      <p:tavLst>
                                        <p:tav tm="0">
                                          <p:val>
                                            <p:fltVal val="0"/>
                                          </p:val>
                                        </p:tav>
                                        <p:tav tm="100000">
                                          <p:val>
                                            <p:strVal val="#ppt_h"/>
                                          </p:val>
                                        </p:tav>
                                      </p:tavLst>
                                    </p:anim>
                                    <p:animEffect transition="in" filter="fade">
                                      <p:cBhvr>
                                        <p:cTn id="115" dur="300"/>
                                        <p:tgtEl>
                                          <p:spTgt spid="148">
                                            <p:txEl>
                                              <p:pRg st="0" end="0"/>
                                            </p:txEl>
                                          </p:spTgt>
                                        </p:tgtEl>
                                      </p:cBhvr>
                                    </p:animEffect>
                                  </p:childTnLst>
                                </p:cTn>
                              </p:par>
                            </p:childTnLst>
                          </p:cTn>
                        </p:par>
                        <p:par>
                          <p:cTn id="116" fill="hold">
                            <p:stCondLst>
                              <p:cond delay="4500"/>
                            </p:stCondLst>
                            <p:childTnLst>
                              <p:par>
                                <p:cTn id="117" presetID="22" presetClass="entr" presetSubtype="1" fill="hold" nodeType="afterEffect">
                                  <p:stCondLst>
                                    <p:cond delay="0"/>
                                  </p:stCondLst>
                                  <p:childTnLst>
                                    <p:set>
                                      <p:cBhvr>
                                        <p:cTn id="118" dur="1" fill="hold">
                                          <p:stCondLst>
                                            <p:cond delay="0"/>
                                          </p:stCondLst>
                                        </p:cTn>
                                        <p:tgtEl>
                                          <p:spTgt spid="153"/>
                                        </p:tgtEl>
                                        <p:attrNameLst>
                                          <p:attrName>style.visibility</p:attrName>
                                        </p:attrNameLst>
                                      </p:cBhvr>
                                      <p:to>
                                        <p:strVal val="visible"/>
                                      </p:to>
                                    </p:set>
                                    <p:animEffect transition="in" filter="wipe(up)">
                                      <p:cBhvr>
                                        <p:cTn id="119" dur="500"/>
                                        <p:tgtEl>
                                          <p:spTgt spid="153"/>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60"/>
                                        </p:tgtEl>
                                        <p:attrNameLst>
                                          <p:attrName>style.visibility</p:attrName>
                                        </p:attrNameLst>
                                      </p:cBhvr>
                                      <p:to>
                                        <p:strVal val="visible"/>
                                      </p:to>
                                    </p:set>
                                    <p:anim calcmode="lin" valueType="num">
                                      <p:cBhvr>
                                        <p:cTn id="122" dur="500" fill="hold"/>
                                        <p:tgtEl>
                                          <p:spTgt spid="160"/>
                                        </p:tgtEl>
                                        <p:attrNameLst>
                                          <p:attrName>ppt_w</p:attrName>
                                        </p:attrNameLst>
                                      </p:cBhvr>
                                      <p:tavLst>
                                        <p:tav tm="0">
                                          <p:val>
                                            <p:fltVal val="0"/>
                                          </p:val>
                                        </p:tav>
                                        <p:tav tm="100000">
                                          <p:val>
                                            <p:strVal val="#ppt_w"/>
                                          </p:val>
                                        </p:tav>
                                      </p:tavLst>
                                    </p:anim>
                                    <p:anim calcmode="lin" valueType="num">
                                      <p:cBhvr>
                                        <p:cTn id="123" dur="500" fill="hold"/>
                                        <p:tgtEl>
                                          <p:spTgt spid="160"/>
                                        </p:tgtEl>
                                        <p:attrNameLst>
                                          <p:attrName>ppt_h</p:attrName>
                                        </p:attrNameLst>
                                      </p:cBhvr>
                                      <p:tavLst>
                                        <p:tav tm="0">
                                          <p:val>
                                            <p:fltVal val="0"/>
                                          </p:val>
                                        </p:tav>
                                        <p:tav tm="100000">
                                          <p:val>
                                            <p:strVal val="#ppt_h"/>
                                          </p:val>
                                        </p:tav>
                                      </p:tavLst>
                                    </p:anim>
                                    <p:animEffect transition="in" filter="fade">
                                      <p:cBhvr>
                                        <p:cTn id="124" dur="500"/>
                                        <p:tgtEl>
                                          <p:spTgt spid="160"/>
                                        </p:tgtEl>
                                      </p:cBhvr>
                                    </p:animEffect>
                                  </p:childTnLst>
                                </p:cTn>
                              </p:par>
                            </p:childTnLst>
                          </p:cTn>
                        </p:par>
                        <p:par>
                          <p:cTn id="125" fill="hold">
                            <p:stCondLst>
                              <p:cond delay="5000"/>
                            </p:stCondLst>
                            <p:childTnLst>
                              <p:par>
                                <p:cTn id="126" presetID="53" presetClass="entr" presetSubtype="16" fill="hold" grpId="0" nodeType="afterEffect" nodePh="1">
                                  <p:stCondLst>
                                    <p:cond delay="0"/>
                                  </p:stCondLst>
                                  <p:endCondLst>
                                    <p:cond evt="begin" delay="0">
                                      <p:tn val="126"/>
                                    </p:cond>
                                  </p:endCondLst>
                                  <p:childTnLst>
                                    <p:set>
                                      <p:cBhvr>
                                        <p:cTn id="127" dur="1" fill="hold">
                                          <p:stCondLst>
                                            <p:cond delay="0"/>
                                          </p:stCondLst>
                                        </p:cTn>
                                        <p:tgtEl>
                                          <p:spTgt spid="161"/>
                                        </p:tgtEl>
                                        <p:attrNameLst>
                                          <p:attrName>style.visibility</p:attrName>
                                        </p:attrNameLst>
                                      </p:cBhvr>
                                      <p:to>
                                        <p:strVal val="visible"/>
                                      </p:to>
                                    </p:set>
                                    <p:anim calcmode="lin" valueType="num">
                                      <p:cBhvr>
                                        <p:cTn id="128" dur="500" fill="hold"/>
                                        <p:tgtEl>
                                          <p:spTgt spid="161"/>
                                        </p:tgtEl>
                                        <p:attrNameLst>
                                          <p:attrName>ppt_w</p:attrName>
                                        </p:attrNameLst>
                                      </p:cBhvr>
                                      <p:tavLst>
                                        <p:tav tm="0">
                                          <p:val>
                                            <p:fltVal val="0"/>
                                          </p:val>
                                        </p:tav>
                                        <p:tav tm="100000">
                                          <p:val>
                                            <p:strVal val="#ppt_w"/>
                                          </p:val>
                                        </p:tav>
                                      </p:tavLst>
                                    </p:anim>
                                    <p:anim calcmode="lin" valueType="num">
                                      <p:cBhvr>
                                        <p:cTn id="129" dur="500" fill="hold"/>
                                        <p:tgtEl>
                                          <p:spTgt spid="161"/>
                                        </p:tgtEl>
                                        <p:attrNameLst>
                                          <p:attrName>ppt_h</p:attrName>
                                        </p:attrNameLst>
                                      </p:cBhvr>
                                      <p:tavLst>
                                        <p:tav tm="0">
                                          <p:val>
                                            <p:fltVal val="0"/>
                                          </p:val>
                                        </p:tav>
                                        <p:tav tm="100000">
                                          <p:val>
                                            <p:strVal val="#ppt_h"/>
                                          </p:val>
                                        </p:tav>
                                      </p:tavLst>
                                    </p:anim>
                                    <p:animEffect transition="in" filter="fade">
                                      <p:cBhvr>
                                        <p:cTn id="130" dur="500"/>
                                        <p:tgtEl>
                                          <p:spTgt spid="161"/>
                                        </p:tgtEl>
                                      </p:cBhvr>
                                    </p:animEffect>
                                  </p:childTnLst>
                                </p:cTn>
                              </p:par>
                              <p:par>
                                <p:cTn id="131" presetID="42" presetClass="entr" presetSubtype="0" fill="hold" grpId="0" nodeType="withEffect">
                                  <p:stCondLst>
                                    <p:cond delay="200"/>
                                  </p:stCondLst>
                                  <p:childTnLst>
                                    <p:set>
                                      <p:cBhvr>
                                        <p:cTn id="132" dur="1" fill="hold">
                                          <p:stCondLst>
                                            <p:cond delay="0"/>
                                          </p:stCondLst>
                                        </p:cTn>
                                        <p:tgtEl>
                                          <p:spTgt spid="162">
                                            <p:txEl>
                                              <p:pRg st="0" end="0"/>
                                            </p:txEl>
                                          </p:spTgt>
                                        </p:tgtEl>
                                        <p:attrNameLst>
                                          <p:attrName>style.visibility</p:attrName>
                                        </p:attrNameLst>
                                      </p:cBhvr>
                                      <p:to>
                                        <p:strVal val="visible"/>
                                      </p:to>
                                    </p:set>
                                    <p:animEffect transition="in" filter="fade">
                                      <p:cBhvr>
                                        <p:cTn id="133" dur="400"/>
                                        <p:tgtEl>
                                          <p:spTgt spid="162">
                                            <p:txEl>
                                              <p:pRg st="0" end="0"/>
                                            </p:txEl>
                                          </p:spTgt>
                                        </p:tgtEl>
                                      </p:cBhvr>
                                    </p:animEffect>
                                    <p:anim calcmode="lin" valueType="num">
                                      <p:cBhvr>
                                        <p:cTn id="134" dur="400" fill="hold"/>
                                        <p:tgtEl>
                                          <p:spTgt spid="162">
                                            <p:txEl>
                                              <p:pRg st="0" end="0"/>
                                            </p:txEl>
                                          </p:spTgt>
                                        </p:tgtEl>
                                        <p:attrNameLst>
                                          <p:attrName>ppt_x</p:attrName>
                                        </p:attrNameLst>
                                      </p:cBhvr>
                                      <p:tavLst>
                                        <p:tav tm="0">
                                          <p:val>
                                            <p:strVal val="#ppt_x"/>
                                          </p:val>
                                        </p:tav>
                                        <p:tav tm="100000">
                                          <p:val>
                                            <p:strVal val="#ppt_x"/>
                                          </p:val>
                                        </p:tav>
                                      </p:tavLst>
                                    </p:anim>
                                    <p:anim calcmode="lin" valueType="num">
                                      <p:cBhvr>
                                        <p:cTn id="135" dur="400" fill="hold"/>
                                        <p:tgtEl>
                                          <p:spTgt spid="162">
                                            <p:txEl>
                                              <p:pRg st="0" end="0"/>
                                            </p:txEl>
                                          </p:spTgt>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200"/>
                                  </p:stCondLst>
                                  <p:childTnLst>
                                    <p:set>
                                      <p:cBhvr>
                                        <p:cTn id="137" dur="1" fill="hold">
                                          <p:stCondLst>
                                            <p:cond delay="0"/>
                                          </p:stCondLst>
                                        </p:cTn>
                                        <p:tgtEl>
                                          <p:spTgt spid="163">
                                            <p:txEl>
                                              <p:pRg st="0" end="0"/>
                                            </p:txEl>
                                          </p:spTgt>
                                        </p:tgtEl>
                                        <p:attrNameLst>
                                          <p:attrName>style.visibility</p:attrName>
                                        </p:attrNameLst>
                                      </p:cBhvr>
                                      <p:to>
                                        <p:strVal val="visible"/>
                                      </p:to>
                                    </p:set>
                                    <p:animEffect transition="in" filter="fade">
                                      <p:cBhvr>
                                        <p:cTn id="138" dur="500"/>
                                        <p:tgtEl>
                                          <p:spTgt spid="163">
                                            <p:txEl>
                                              <p:pRg st="0" end="0"/>
                                            </p:txEl>
                                          </p:spTgt>
                                        </p:tgtEl>
                                      </p:cBhvr>
                                    </p:animEffect>
                                    <p:anim calcmode="lin" valueType="num">
                                      <p:cBhvr>
                                        <p:cTn id="139" dur="500" fill="hold"/>
                                        <p:tgtEl>
                                          <p:spTgt spid="163">
                                            <p:txEl>
                                              <p:pRg st="0" end="0"/>
                                            </p:txEl>
                                          </p:spTgt>
                                        </p:tgtEl>
                                        <p:attrNameLst>
                                          <p:attrName>ppt_x</p:attrName>
                                        </p:attrNameLst>
                                      </p:cBhvr>
                                      <p:tavLst>
                                        <p:tav tm="0">
                                          <p:val>
                                            <p:strVal val="#ppt_x"/>
                                          </p:val>
                                        </p:tav>
                                        <p:tav tm="100000">
                                          <p:val>
                                            <p:strVal val="#ppt_x"/>
                                          </p:val>
                                        </p:tav>
                                      </p:tavLst>
                                    </p:anim>
                                    <p:anim calcmode="lin" valueType="num">
                                      <p:cBhvr>
                                        <p:cTn id="140" dur="500" fill="hold"/>
                                        <p:tgtEl>
                                          <p:spTgt spid="163">
                                            <p:txEl>
                                              <p:pRg st="0" end="0"/>
                                            </p:txEl>
                                          </p:spTgt>
                                        </p:tgtEl>
                                        <p:attrNameLst>
                                          <p:attrName>ppt_y</p:attrName>
                                        </p:attrNameLst>
                                      </p:cBhvr>
                                      <p:tavLst>
                                        <p:tav tm="0">
                                          <p:val>
                                            <p:strVal val="#ppt_y+.1"/>
                                          </p:val>
                                        </p:tav>
                                        <p:tav tm="100000">
                                          <p:val>
                                            <p:strVal val="#ppt_y"/>
                                          </p:val>
                                        </p:tav>
                                      </p:tavLst>
                                    </p:anim>
                                  </p:childTnLst>
                                </p:cTn>
                              </p:par>
                              <p:par>
                                <p:cTn id="141" presetID="10" presetClass="entr" presetSubtype="0" fill="hold" grpId="0" nodeType="withEffect">
                                  <p:stCondLst>
                                    <p:cond delay="800"/>
                                  </p:stCondLst>
                                  <p:childTnLst>
                                    <p:set>
                                      <p:cBhvr>
                                        <p:cTn id="142" dur="1" fill="hold">
                                          <p:stCondLst>
                                            <p:cond delay="0"/>
                                          </p:stCondLst>
                                        </p:cTn>
                                        <p:tgtEl>
                                          <p:spTgt spid="164">
                                            <p:txEl>
                                              <p:pRg st="0" end="0"/>
                                            </p:txEl>
                                          </p:spTgt>
                                        </p:tgtEl>
                                        <p:attrNameLst>
                                          <p:attrName>style.visibility</p:attrName>
                                        </p:attrNameLst>
                                      </p:cBhvr>
                                      <p:to>
                                        <p:strVal val="visible"/>
                                      </p:to>
                                    </p:set>
                                    <p:animEffect transition="in" filter="fade">
                                      <p:cBhvr>
                                        <p:cTn id="143" dur="500"/>
                                        <p:tgtEl>
                                          <p:spTgt spid="164">
                                            <p:txEl>
                                              <p:pRg st="0" end="0"/>
                                            </p:txEl>
                                          </p:spTgt>
                                        </p:tgtEl>
                                      </p:cBhvr>
                                    </p:animEffect>
                                  </p:childTnLst>
                                </p:cTn>
                              </p:par>
                            </p:childTnLst>
                          </p:cTn>
                        </p:par>
                        <p:par>
                          <p:cTn id="144" fill="hold">
                            <p:stCondLst>
                              <p:cond delay="5500"/>
                            </p:stCondLst>
                            <p:childTnLst>
                              <p:par>
                                <p:cTn id="145" presetID="53" presetClass="entr" presetSubtype="16" fill="hold" grpId="0" nodeType="afterEffect">
                                  <p:stCondLst>
                                    <p:cond delay="0"/>
                                  </p:stCondLst>
                                  <p:childTnLst>
                                    <p:set>
                                      <p:cBhvr>
                                        <p:cTn id="146" dur="1" fill="hold">
                                          <p:stCondLst>
                                            <p:cond delay="0"/>
                                          </p:stCondLst>
                                        </p:cTn>
                                        <p:tgtEl>
                                          <p:spTgt spid="165">
                                            <p:txEl>
                                              <p:pRg st="0" end="0"/>
                                            </p:txEl>
                                          </p:spTgt>
                                        </p:tgtEl>
                                        <p:attrNameLst>
                                          <p:attrName>style.visibility</p:attrName>
                                        </p:attrNameLst>
                                      </p:cBhvr>
                                      <p:to>
                                        <p:strVal val="visible"/>
                                      </p:to>
                                    </p:set>
                                    <p:anim calcmode="lin" valueType="num">
                                      <p:cBhvr>
                                        <p:cTn id="147" dur="300" fill="hold"/>
                                        <p:tgtEl>
                                          <p:spTgt spid="165">
                                            <p:txEl>
                                              <p:pRg st="0" end="0"/>
                                            </p:txEl>
                                          </p:spTgt>
                                        </p:tgtEl>
                                        <p:attrNameLst>
                                          <p:attrName>ppt_w</p:attrName>
                                        </p:attrNameLst>
                                      </p:cBhvr>
                                      <p:tavLst>
                                        <p:tav tm="0">
                                          <p:val>
                                            <p:fltVal val="0"/>
                                          </p:val>
                                        </p:tav>
                                        <p:tav tm="100000">
                                          <p:val>
                                            <p:strVal val="#ppt_w"/>
                                          </p:val>
                                        </p:tav>
                                      </p:tavLst>
                                    </p:anim>
                                    <p:anim calcmode="lin" valueType="num">
                                      <p:cBhvr>
                                        <p:cTn id="148" dur="300" fill="hold"/>
                                        <p:tgtEl>
                                          <p:spTgt spid="165">
                                            <p:txEl>
                                              <p:pRg st="0" end="0"/>
                                            </p:txEl>
                                          </p:spTgt>
                                        </p:tgtEl>
                                        <p:attrNameLst>
                                          <p:attrName>ppt_h</p:attrName>
                                        </p:attrNameLst>
                                      </p:cBhvr>
                                      <p:tavLst>
                                        <p:tav tm="0">
                                          <p:val>
                                            <p:fltVal val="0"/>
                                          </p:val>
                                        </p:tav>
                                        <p:tav tm="100000">
                                          <p:val>
                                            <p:strVal val="#ppt_h"/>
                                          </p:val>
                                        </p:tav>
                                      </p:tavLst>
                                    </p:anim>
                                    <p:animEffect transition="in" filter="fade">
                                      <p:cBhvr>
                                        <p:cTn id="149" dur="300"/>
                                        <p:tgtEl>
                                          <p:spTgt spid="1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40" grpId="0" animBg="1"/>
      <p:bldP spid="41" grpId="0"/>
      <p:bldP spid="69" grpId="0" build="p">
        <p:tmplLst>
          <p:tmpl lvl="1">
            <p:tnLst>
              <p:par>
                <p:cTn presetID="42" presetClass="entr" presetSubtype="0"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Effect transition="in" filter="fade">
                      <p:cBhvr>
                        <p:cTn dur="400"/>
                        <p:tgtEl>
                          <p:spTgt spid="69"/>
                        </p:tgtEl>
                      </p:cBhvr>
                    </p:animEffect>
                    <p:anim calcmode="lin" valueType="num">
                      <p:cBhvr>
                        <p:cTn dur="400" fill="hold"/>
                        <p:tgtEl>
                          <p:spTgt spid="69"/>
                        </p:tgtEl>
                        <p:attrNameLst>
                          <p:attrName>ppt_x</p:attrName>
                        </p:attrNameLst>
                      </p:cBhvr>
                      <p:tavLst>
                        <p:tav tm="0">
                          <p:val>
                            <p:strVal val="#ppt_x"/>
                          </p:val>
                        </p:tav>
                        <p:tav tm="100000">
                          <p:val>
                            <p:strVal val="#ppt_x"/>
                          </p:val>
                        </p:tav>
                      </p:tavLst>
                    </p:anim>
                    <p:anim calcmode="lin" valueType="num">
                      <p:cBhvr>
                        <p:cTn dur="400" fill="hold"/>
                        <p:tgtEl>
                          <p:spTgt spid="69"/>
                        </p:tgtEl>
                        <p:attrNameLst>
                          <p:attrName>ppt_y</p:attrName>
                        </p:attrNameLst>
                      </p:cBhvr>
                      <p:tavLst>
                        <p:tav tm="0">
                          <p:val>
                            <p:strVal val="#ppt_y+.1"/>
                          </p:val>
                        </p:tav>
                        <p:tav tm="100000">
                          <p:val>
                            <p:strVal val="#ppt_y"/>
                          </p:val>
                        </p:tav>
                      </p:tavLst>
                    </p:anim>
                  </p:childTnLst>
                </p:cTn>
              </p:par>
            </p:tnLst>
          </p:tmpl>
        </p:tmplLst>
      </p:bldP>
      <p:bldP spid="70" grpId="0" build="p">
        <p:tmplLst>
          <p:tmpl lvl="1">
            <p:tnLst>
              <p:par>
                <p:cTn presetID="42" presetClass="entr" presetSubtype="0" fill="hold" nodeType="withEffect">
                  <p:stCondLst>
                    <p:cond delay="20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anim calcmode="lin" valueType="num">
                      <p:cBhvr>
                        <p:cTn dur="500" fill="hold"/>
                        <p:tgtEl>
                          <p:spTgt spid="70"/>
                        </p:tgtEl>
                        <p:attrNameLst>
                          <p:attrName>ppt_x</p:attrName>
                        </p:attrNameLst>
                      </p:cBhvr>
                      <p:tavLst>
                        <p:tav tm="0">
                          <p:val>
                            <p:strVal val="#ppt_x"/>
                          </p:val>
                        </p:tav>
                        <p:tav tm="100000">
                          <p:val>
                            <p:strVal val="#ppt_x"/>
                          </p:val>
                        </p:tav>
                      </p:tavLst>
                    </p:anim>
                    <p:anim calcmode="lin" valueType="num">
                      <p:cBhvr>
                        <p:cTn dur="500" fill="hold"/>
                        <p:tgtEl>
                          <p:spTgt spid="70"/>
                        </p:tgtEl>
                        <p:attrNameLst>
                          <p:attrName>ppt_y</p:attrName>
                        </p:attrNameLst>
                      </p:cBhvr>
                      <p:tavLst>
                        <p:tav tm="0">
                          <p:val>
                            <p:strVal val="#ppt_y+.1"/>
                          </p:val>
                        </p:tav>
                        <p:tav tm="100000">
                          <p:val>
                            <p:strVal val="#ppt_y"/>
                          </p:val>
                        </p:tav>
                      </p:tavLst>
                    </p:anim>
                  </p:childTnLst>
                </p:cTn>
              </p:par>
            </p:tnLst>
          </p:tmpl>
        </p:tmplLst>
      </p:bldP>
      <p:bldP spid="71" grpId="0" build="p">
        <p:tmplLst>
          <p:tmpl lvl="1">
            <p:tnLst>
              <p:par>
                <p:cTn presetID="10" presetClass="entr" presetSubtype="0" fill="hold" nodeType="withEffect">
                  <p:stCondLst>
                    <p:cond delay="80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53" presetClass="entr" presetSubtype="16"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p:cTn dur="300" fill="hold"/>
                        <p:tgtEl>
                          <p:spTgt spid="72"/>
                        </p:tgtEl>
                        <p:attrNameLst>
                          <p:attrName>ppt_w</p:attrName>
                        </p:attrNameLst>
                      </p:cBhvr>
                      <p:tavLst>
                        <p:tav tm="0">
                          <p:val>
                            <p:fltVal val="0"/>
                          </p:val>
                        </p:tav>
                        <p:tav tm="100000">
                          <p:val>
                            <p:strVal val="#ppt_w"/>
                          </p:val>
                        </p:tav>
                      </p:tavLst>
                    </p:anim>
                    <p:anim calcmode="lin" valueType="num">
                      <p:cBhvr>
                        <p:cTn dur="300" fill="hold"/>
                        <p:tgtEl>
                          <p:spTgt spid="72"/>
                        </p:tgtEl>
                        <p:attrNameLst>
                          <p:attrName>ppt_h</p:attrName>
                        </p:attrNameLst>
                      </p:cBhvr>
                      <p:tavLst>
                        <p:tav tm="0">
                          <p:val>
                            <p:fltVal val="0"/>
                          </p:val>
                        </p:tav>
                        <p:tav tm="100000">
                          <p:val>
                            <p:strVal val="#ppt_h"/>
                          </p:val>
                        </p:tav>
                      </p:tavLst>
                    </p:anim>
                    <p:animEffect transition="in" filter="fade">
                      <p:cBhvr>
                        <p:cTn dur="300"/>
                        <p:tgtEl>
                          <p:spTgt spid="72"/>
                        </p:tgtEl>
                      </p:cBhvr>
                    </p:animEffect>
                  </p:childTnLst>
                </p:cTn>
              </p:par>
            </p:tnLst>
          </p:tmpl>
        </p:tmplLst>
      </p:bldP>
      <p:bldP spid="108" grpId="0" animBg="1"/>
      <p:bldP spid="109" grpId="0"/>
      <p:bldP spid="114" grpId="0" build="p">
        <p:tmplLst>
          <p:tmpl lvl="1">
            <p:tnLst>
              <p:par>
                <p:cTn presetID="42" presetClass="entr" presetSubtype="0" fill="hold" nodeType="withEffect">
                  <p:stCondLst>
                    <p:cond delay="200"/>
                  </p:stCondLst>
                  <p:childTnLst>
                    <p:set>
                      <p:cBhvr>
                        <p:cTn dur="1" fill="hold">
                          <p:stCondLst>
                            <p:cond delay="0"/>
                          </p:stCondLst>
                        </p:cTn>
                        <p:tgtEl>
                          <p:spTgt spid="114"/>
                        </p:tgtEl>
                        <p:attrNameLst>
                          <p:attrName>style.visibility</p:attrName>
                        </p:attrNameLst>
                      </p:cBhvr>
                      <p:to>
                        <p:strVal val="visible"/>
                      </p:to>
                    </p:set>
                    <p:animEffect transition="in" filter="fade">
                      <p:cBhvr>
                        <p:cTn dur="400"/>
                        <p:tgtEl>
                          <p:spTgt spid="114"/>
                        </p:tgtEl>
                      </p:cBhvr>
                    </p:animEffect>
                    <p:anim calcmode="lin" valueType="num">
                      <p:cBhvr>
                        <p:cTn dur="400" fill="hold"/>
                        <p:tgtEl>
                          <p:spTgt spid="114"/>
                        </p:tgtEl>
                        <p:attrNameLst>
                          <p:attrName>ppt_x</p:attrName>
                        </p:attrNameLst>
                      </p:cBhvr>
                      <p:tavLst>
                        <p:tav tm="0">
                          <p:val>
                            <p:strVal val="#ppt_x"/>
                          </p:val>
                        </p:tav>
                        <p:tav tm="100000">
                          <p:val>
                            <p:strVal val="#ppt_x"/>
                          </p:val>
                        </p:tav>
                      </p:tavLst>
                    </p:anim>
                    <p:anim calcmode="lin" valueType="num">
                      <p:cBhvr>
                        <p:cTn dur="400" fill="hold"/>
                        <p:tgtEl>
                          <p:spTgt spid="114"/>
                        </p:tgtEl>
                        <p:attrNameLst>
                          <p:attrName>ppt_y</p:attrName>
                        </p:attrNameLst>
                      </p:cBhvr>
                      <p:tavLst>
                        <p:tav tm="0">
                          <p:val>
                            <p:strVal val="#ppt_y+.1"/>
                          </p:val>
                        </p:tav>
                        <p:tav tm="100000">
                          <p:val>
                            <p:strVal val="#ppt_y"/>
                          </p:val>
                        </p:tav>
                      </p:tavLst>
                    </p:anim>
                  </p:childTnLst>
                </p:cTn>
              </p:par>
            </p:tnLst>
          </p:tmpl>
        </p:tmplLst>
      </p:bldP>
      <p:bldP spid="115" grpId="0" build="p">
        <p:tmplLst>
          <p:tmpl lvl="1">
            <p:tnLst>
              <p:par>
                <p:cTn presetID="42" presetClass="entr" presetSubtype="0" fill="hold" nodeType="withEffect">
                  <p:stCondLst>
                    <p:cond delay="20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anim calcmode="lin" valueType="num">
                      <p:cBhvr>
                        <p:cTn dur="500" fill="hold"/>
                        <p:tgtEl>
                          <p:spTgt spid="115"/>
                        </p:tgtEl>
                        <p:attrNameLst>
                          <p:attrName>ppt_x</p:attrName>
                        </p:attrNameLst>
                      </p:cBhvr>
                      <p:tavLst>
                        <p:tav tm="0">
                          <p:val>
                            <p:strVal val="#ppt_x"/>
                          </p:val>
                        </p:tav>
                        <p:tav tm="100000">
                          <p:val>
                            <p:strVal val="#ppt_x"/>
                          </p:val>
                        </p:tav>
                      </p:tavLst>
                    </p:anim>
                    <p:anim calcmode="lin" valueType="num">
                      <p:cBhvr>
                        <p:cTn dur="500" fill="hold"/>
                        <p:tgtEl>
                          <p:spTgt spid="115"/>
                        </p:tgtEl>
                        <p:attrNameLst>
                          <p:attrName>ppt_y</p:attrName>
                        </p:attrNameLst>
                      </p:cBhvr>
                      <p:tavLst>
                        <p:tav tm="0">
                          <p:val>
                            <p:strVal val="#ppt_y+.1"/>
                          </p:val>
                        </p:tav>
                        <p:tav tm="100000">
                          <p:val>
                            <p:strVal val="#ppt_y"/>
                          </p:val>
                        </p:tav>
                      </p:tavLst>
                    </p:anim>
                  </p:childTnLst>
                </p:cTn>
              </p:par>
            </p:tnLst>
          </p:tmpl>
        </p:tmplLst>
      </p:bldP>
      <p:bldP spid="116" grpId="0" build="p">
        <p:tmplLst>
          <p:tmpl lvl="1">
            <p:tnLst>
              <p:par>
                <p:cTn presetID="10" presetClass="entr" presetSubtype="0" fill="hold" nodeType="withEffect">
                  <p:stCondLst>
                    <p:cond delay="800"/>
                  </p:st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7" grpId="0" build="p">
        <p:tmplLst>
          <p:tmpl lvl="1">
            <p:tnLst>
              <p:par>
                <p:cTn presetID="53" presetClass="entr" presetSubtype="16"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p:cTn dur="300" fill="hold"/>
                        <p:tgtEl>
                          <p:spTgt spid="117"/>
                        </p:tgtEl>
                        <p:attrNameLst>
                          <p:attrName>ppt_w</p:attrName>
                        </p:attrNameLst>
                      </p:cBhvr>
                      <p:tavLst>
                        <p:tav tm="0">
                          <p:val>
                            <p:fltVal val="0"/>
                          </p:val>
                        </p:tav>
                        <p:tav tm="100000">
                          <p:val>
                            <p:strVal val="#ppt_w"/>
                          </p:val>
                        </p:tav>
                      </p:tavLst>
                    </p:anim>
                    <p:anim calcmode="lin" valueType="num">
                      <p:cBhvr>
                        <p:cTn dur="300" fill="hold"/>
                        <p:tgtEl>
                          <p:spTgt spid="117"/>
                        </p:tgtEl>
                        <p:attrNameLst>
                          <p:attrName>ppt_h</p:attrName>
                        </p:attrNameLst>
                      </p:cBhvr>
                      <p:tavLst>
                        <p:tav tm="0">
                          <p:val>
                            <p:fltVal val="0"/>
                          </p:val>
                        </p:tav>
                        <p:tav tm="100000">
                          <p:val>
                            <p:strVal val="#ppt_h"/>
                          </p:val>
                        </p:tav>
                      </p:tavLst>
                    </p:anim>
                    <p:animEffect transition="in" filter="fade">
                      <p:cBhvr>
                        <p:cTn dur="300"/>
                        <p:tgtEl>
                          <p:spTgt spid="117"/>
                        </p:tgtEl>
                      </p:cBhvr>
                    </p:animEffect>
                  </p:childTnLst>
                </p:cTn>
              </p:par>
            </p:tnLst>
          </p:tmpl>
        </p:tmplLst>
      </p:bldP>
      <p:bldP spid="141" grpId="0" animBg="1"/>
      <p:bldP spid="142" grpId="0"/>
      <p:bldP spid="145" grpId="0" build="p">
        <p:tmplLst>
          <p:tmpl lvl="1">
            <p:tnLst>
              <p:par>
                <p:cTn presetID="42" presetClass="entr" presetSubtype="0" fill="hold" nodeType="withEffect">
                  <p:stCondLst>
                    <p:cond delay="200"/>
                  </p:stCondLst>
                  <p:childTnLst>
                    <p:set>
                      <p:cBhvr>
                        <p:cTn dur="1" fill="hold">
                          <p:stCondLst>
                            <p:cond delay="0"/>
                          </p:stCondLst>
                        </p:cTn>
                        <p:tgtEl>
                          <p:spTgt spid="145"/>
                        </p:tgtEl>
                        <p:attrNameLst>
                          <p:attrName>style.visibility</p:attrName>
                        </p:attrNameLst>
                      </p:cBhvr>
                      <p:to>
                        <p:strVal val="visible"/>
                      </p:to>
                    </p:set>
                    <p:animEffect transition="in" filter="fade">
                      <p:cBhvr>
                        <p:cTn dur="400"/>
                        <p:tgtEl>
                          <p:spTgt spid="145"/>
                        </p:tgtEl>
                      </p:cBhvr>
                    </p:animEffect>
                    <p:anim calcmode="lin" valueType="num">
                      <p:cBhvr>
                        <p:cTn dur="400" fill="hold"/>
                        <p:tgtEl>
                          <p:spTgt spid="145"/>
                        </p:tgtEl>
                        <p:attrNameLst>
                          <p:attrName>ppt_x</p:attrName>
                        </p:attrNameLst>
                      </p:cBhvr>
                      <p:tavLst>
                        <p:tav tm="0">
                          <p:val>
                            <p:strVal val="#ppt_x"/>
                          </p:val>
                        </p:tav>
                        <p:tav tm="100000">
                          <p:val>
                            <p:strVal val="#ppt_x"/>
                          </p:val>
                        </p:tav>
                      </p:tavLst>
                    </p:anim>
                    <p:anim calcmode="lin" valueType="num">
                      <p:cBhvr>
                        <p:cTn dur="400" fill="hold"/>
                        <p:tgtEl>
                          <p:spTgt spid="145"/>
                        </p:tgtEl>
                        <p:attrNameLst>
                          <p:attrName>ppt_y</p:attrName>
                        </p:attrNameLst>
                      </p:cBhvr>
                      <p:tavLst>
                        <p:tav tm="0">
                          <p:val>
                            <p:strVal val="#ppt_y+.1"/>
                          </p:val>
                        </p:tav>
                        <p:tav tm="100000">
                          <p:val>
                            <p:strVal val="#ppt_y"/>
                          </p:val>
                        </p:tav>
                      </p:tavLst>
                    </p:anim>
                  </p:childTnLst>
                </p:cTn>
              </p:par>
            </p:tnLst>
          </p:tmpl>
        </p:tmplLst>
      </p:bldP>
      <p:bldP spid="146" grpId="0" build="p">
        <p:tmplLst>
          <p:tmpl lvl="1">
            <p:tnLst>
              <p:par>
                <p:cTn presetID="42" presetClass="entr" presetSubtype="0" fill="hold" nodeType="withEffect">
                  <p:stCondLst>
                    <p:cond delay="200"/>
                  </p:stCondLst>
                  <p:childTnLst>
                    <p:set>
                      <p:cBhvr>
                        <p:cTn dur="1" fill="hold">
                          <p:stCondLst>
                            <p:cond delay="0"/>
                          </p:stCondLst>
                        </p:cTn>
                        <p:tgtEl>
                          <p:spTgt spid="146"/>
                        </p:tgtEl>
                        <p:attrNameLst>
                          <p:attrName>style.visibility</p:attrName>
                        </p:attrNameLst>
                      </p:cBhvr>
                      <p:to>
                        <p:strVal val="visible"/>
                      </p:to>
                    </p:set>
                    <p:animEffect transition="in" filter="fade">
                      <p:cBhvr>
                        <p:cTn dur="500"/>
                        <p:tgtEl>
                          <p:spTgt spid="146"/>
                        </p:tgtEl>
                      </p:cBhvr>
                    </p:animEffect>
                    <p:anim calcmode="lin" valueType="num">
                      <p:cBhvr>
                        <p:cTn dur="500" fill="hold"/>
                        <p:tgtEl>
                          <p:spTgt spid="146"/>
                        </p:tgtEl>
                        <p:attrNameLst>
                          <p:attrName>ppt_x</p:attrName>
                        </p:attrNameLst>
                      </p:cBhvr>
                      <p:tavLst>
                        <p:tav tm="0">
                          <p:val>
                            <p:strVal val="#ppt_x"/>
                          </p:val>
                        </p:tav>
                        <p:tav tm="100000">
                          <p:val>
                            <p:strVal val="#ppt_x"/>
                          </p:val>
                        </p:tav>
                      </p:tavLst>
                    </p:anim>
                    <p:anim calcmode="lin" valueType="num">
                      <p:cBhvr>
                        <p:cTn dur="500" fill="hold"/>
                        <p:tgtEl>
                          <p:spTgt spid="146"/>
                        </p:tgtEl>
                        <p:attrNameLst>
                          <p:attrName>ppt_y</p:attrName>
                        </p:attrNameLst>
                      </p:cBhvr>
                      <p:tavLst>
                        <p:tav tm="0">
                          <p:val>
                            <p:strVal val="#ppt_y+.1"/>
                          </p:val>
                        </p:tav>
                        <p:tav tm="100000">
                          <p:val>
                            <p:strVal val="#ppt_y"/>
                          </p:val>
                        </p:tav>
                      </p:tavLst>
                    </p:anim>
                  </p:childTnLst>
                </p:cTn>
              </p:par>
            </p:tnLst>
          </p:tmpl>
        </p:tmplLst>
      </p:bldP>
      <p:bldP spid="147" grpId="0" build="p">
        <p:tmplLst>
          <p:tmpl lvl="1">
            <p:tnLst>
              <p:par>
                <p:cTn presetID="10" presetClass="entr" presetSubtype="0" fill="hold" nodeType="withEffect">
                  <p:stCondLst>
                    <p:cond delay="800"/>
                  </p:stCondLst>
                  <p:childTnLst>
                    <p:set>
                      <p:cBhvr>
                        <p:cTn dur="1" fill="hold">
                          <p:stCondLst>
                            <p:cond delay="0"/>
                          </p:stCondLst>
                        </p:cTn>
                        <p:tgtEl>
                          <p:spTgt spid="147"/>
                        </p:tgtEl>
                        <p:attrNameLst>
                          <p:attrName>style.visibility</p:attrName>
                        </p:attrNameLst>
                      </p:cBhvr>
                      <p:to>
                        <p:strVal val="visible"/>
                      </p:to>
                    </p:set>
                    <p:animEffect transition="in" filter="fade">
                      <p:cBhvr>
                        <p:cTn dur="500"/>
                        <p:tgtEl>
                          <p:spTgt spid="147"/>
                        </p:tgtEl>
                      </p:cBhvr>
                    </p:animEffect>
                  </p:childTnLst>
                </p:cTn>
              </p:par>
            </p:tnLst>
          </p:tmpl>
        </p:tmplLst>
      </p:bldP>
      <p:bldP spid="148" grpId="0" build="p">
        <p:tmplLst>
          <p:tmpl lvl="1">
            <p:tnLst>
              <p:par>
                <p:cTn presetID="53" presetClass="entr" presetSubtype="16" fill="hold" nodeType="afterEffect">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p:cTn dur="300" fill="hold"/>
                        <p:tgtEl>
                          <p:spTgt spid="148"/>
                        </p:tgtEl>
                        <p:attrNameLst>
                          <p:attrName>ppt_w</p:attrName>
                        </p:attrNameLst>
                      </p:cBhvr>
                      <p:tavLst>
                        <p:tav tm="0">
                          <p:val>
                            <p:fltVal val="0"/>
                          </p:val>
                        </p:tav>
                        <p:tav tm="100000">
                          <p:val>
                            <p:strVal val="#ppt_w"/>
                          </p:val>
                        </p:tav>
                      </p:tavLst>
                    </p:anim>
                    <p:anim calcmode="lin" valueType="num">
                      <p:cBhvr>
                        <p:cTn dur="300" fill="hold"/>
                        <p:tgtEl>
                          <p:spTgt spid="148"/>
                        </p:tgtEl>
                        <p:attrNameLst>
                          <p:attrName>ppt_h</p:attrName>
                        </p:attrNameLst>
                      </p:cBhvr>
                      <p:tavLst>
                        <p:tav tm="0">
                          <p:val>
                            <p:fltVal val="0"/>
                          </p:val>
                        </p:tav>
                        <p:tav tm="100000">
                          <p:val>
                            <p:strVal val="#ppt_h"/>
                          </p:val>
                        </p:tav>
                      </p:tavLst>
                    </p:anim>
                    <p:animEffect transition="in" filter="fade">
                      <p:cBhvr>
                        <p:cTn dur="300"/>
                        <p:tgtEl>
                          <p:spTgt spid="148"/>
                        </p:tgtEl>
                      </p:cBhvr>
                    </p:animEffect>
                  </p:childTnLst>
                </p:cTn>
              </p:par>
            </p:tnLst>
          </p:tmpl>
        </p:tmplLst>
      </p:bldP>
      <p:bldP spid="160" grpId="0" animBg="1"/>
      <p:bldP spid="161" grpId="0"/>
      <p:bldP spid="162" grpId="0" build="p">
        <p:tmplLst>
          <p:tmpl lvl="1">
            <p:tnLst>
              <p:par>
                <p:cTn presetID="42" presetClass="entr" presetSubtype="0" fill="hold" nodeType="withEffect">
                  <p:stCondLst>
                    <p:cond delay="200"/>
                  </p:stCondLst>
                  <p:childTnLst>
                    <p:set>
                      <p:cBhvr>
                        <p:cTn dur="1" fill="hold">
                          <p:stCondLst>
                            <p:cond delay="0"/>
                          </p:stCondLst>
                        </p:cTn>
                        <p:tgtEl>
                          <p:spTgt spid="162"/>
                        </p:tgtEl>
                        <p:attrNameLst>
                          <p:attrName>style.visibility</p:attrName>
                        </p:attrNameLst>
                      </p:cBhvr>
                      <p:to>
                        <p:strVal val="visible"/>
                      </p:to>
                    </p:set>
                    <p:animEffect transition="in" filter="fade">
                      <p:cBhvr>
                        <p:cTn dur="400"/>
                        <p:tgtEl>
                          <p:spTgt spid="162"/>
                        </p:tgtEl>
                      </p:cBhvr>
                    </p:animEffect>
                    <p:anim calcmode="lin" valueType="num">
                      <p:cBhvr>
                        <p:cTn dur="400" fill="hold"/>
                        <p:tgtEl>
                          <p:spTgt spid="162"/>
                        </p:tgtEl>
                        <p:attrNameLst>
                          <p:attrName>ppt_x</p:attrName>
                        </p:attrNameLst>
                      </p:cBhvr>
                      <p:tavLst>
                        <p:tav tm="0">
                          <p:val>
                            <p:strVal val="#ppt_x"/>
                          </p:val>
                        </p:tav>
                        <p:tav tm="100000">
                          <p:val>
                            <p:strVal val="#ppt_x"/>
                          </p:val>
                        </p:tav>
                      </p:tavLst>
                    </p:anim>
                    <p:anim calcmode="lin" valueType="num">
                      <p:cBhvr>
                        <p:cTn dur="400" fill="hold"/>
                        <p:tgtEl>
                          <p:spTgt spid="162"/>
                        </p:tgtEl>
                        <p:attrNameLst>
                          <p:attrName>ppt_y</p:attrName>
                        </p:attrNameLst>
                      </p:cBhvr>
                      <p:tavLst>
                        <p:tav tm="0">
                          <p:val>
                            <p:strVal val="#ppt_y+.1"/>
                          </p:val>
                        </p:tav>
                        <p:tav tm="100000">
                          <p:val>
                            <p:strVal val="#ppt_y"/>
                          </p:val>
                        </p:tav>
                      </p:tavLst>
                    </p:anim>
                  </p:childTnLst>
                </p:cTn>
              </p:par>
            </p:tnLst>
          </p:tmpl>
        </p:tmplLst>
      </p:bldP>
      <p:bldP spid="163" grpId="0" build="p">
        <p:tmplLst>
          <p:tmpl lvl="1">
            <p:tnLst>
              <p:par>
                <p:cTn presetID="42" presetClass="entr" presetSubtype="0" fill="hold" nodeType="withEffect">
                  <p:stCondLst>
                    <p:cond delay="200"/>
                  </p:stCondLst>
                  <p:childTnLst>
                    <p:set>
                      <p:cBhvr>
                        <p:cTn dur="1" fill="hold">
                          <p:stCondLst>
                            <p:cond delay="0"/>
                          </p:stCondLst>
                        </p:cTn>
                        <p:tgtEl>
                          <p:spTgt spid="163"/>
                        </p:tgtEl>
                        <p:attrNameLst>
                          <p:attrName>style.visibility</p:attrName>
                        </p:attrNameLst>
                      </p:cBhvr>
                      <p:to>
                        <p:strVal val="visible"/>
                      </p:to>
                    </p:set>
                    <p:animEffect transition="in" filter="fade">
                      <p:cBhvr>
                        <p:cTn dur="500"/>
                        <p:tgtEl>
                          <p:spTgt spid="163"/>
                        </p:tgtEl>
                      </p:cBhvr>
                    </p:animEffect>
                    <p:anim calcmode="lin" valueType="num">
                      <p:cBhvr>
                        <p:cTn dur="500" fill="hold"/>
                        <p:tgtEl>
                          <p:spTgt spid="163"/>
                        </p:tgtEl>
                        <p:attrNameLst>
                          <p:attrName>ppt_x</p:attrName>
                        </p:attrNameLst>
                      </p:cBhvr>
                      <p:tavLst>
                        <p:tav tm="0">
                          <p:val>
                            <p:strVal val="#ppt_x"/>
                          </p:val>
                        </p:tav>
                        <p:tav tm="100000">
                          <p:val>
                            <p:strVal val="#ppt_x"/>
                          </p:val>
                        </p:tav>
                      </p:tavLst>
                    </p:anim>
                    <p:anim calcmode="lin" valueType="num">
                      <p:cBhvr>
                        <p:cTn dur="500" fill="hold"/>
                        <p:tgtEl>
                          <p:spTgt spid="163"/>
                        </p:tgtEl>
                        <p:attrNameLst>
                          <p:attrName>ppt_y</p:attrName>
                        </p:attrNameLst>
                      </p:cBhvr>
                      <p:tavLst>
                        <p:tav tm="0">
                          <p:val>
                            <p:strVal val="#ppt_y+.1"/>
                          </p:val>
                        </p:tav>
                        <p:tav tm="100000">
                          <p:val>
                            <p:strVal val="#ppt_y"/>
                          </p:val>
                        </p:tav>
                      </p:tavLst>
                    </p:anim>
                  </p:childTnLst>
                </p:cTn>
              </p:par>
            </p:tnLst>
          </p:tmpl>
        </p:tmplLst>
      </p:bldP>
      <p:bldP spid="164" grpId="0" build="p">
        <p:tmplLst>
          <p:tmpl lvl="1">
            <p:tnLst>
              <p:par>
                <p:cTn presetID="10" presetClass="entr" presetSubtype="0" fill="hold" nodeType="withEffect">
                  <p:stCondLst>
                    <p:cond delay="800"/>
                  </p:stCondLst>
                  <p:childTnLst>
                    <p:set>
                      <p:cBhvr>
                        <p:cTn dur="1" fill="hold">
                          <p:stCondLst>
                            <p:cond delay="0"/>
                          </p:stCondLst>
                        </p:cTn>
                        <p:tgtEl>
                          <p:spTgt spid="164"/>
                        </p:tgtEl>
                        <p:attrNameLst>
                          <p:attrName>style.visibility</p:attrName>
                        </p:attrNameLst>
                      </p:cBhvr>
                      <p:to>
                        <p:strVal val="visible"/>
                      </p:to>
                    </p:set>
                    <p:animEffect transition="in" filter="fade">
                      <p:cBhvr>
                        <p:cTn dur="500"/>
                        <p:tgtEl>
                          <p:spTgt spid="164"/>
                        </p:tgtEl>
                      </p:cBhvr>
                    </p:animEffect>
                  </p:childTnLst>
                </p:cTn>
              </p:par>
            </p:tnLst>
          </p:tmpl>
        </p:tmplLst>
      </p:bldP>
      <p:bldP spid="165" grpId="0" build="p">
        <p:tmplLst>
          <p:tmpl lvl="1">
            <p:tnLst>
              <p:par>
                <p:cTn presetID="53" presetClass="entr" presetSubtype="16" fill="hold" nodeType="afterEffect">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p:cTn dur="300" fill="hold"/>
                        <p:tgtEl>
                          <p:spTgt spid="165"/>
                        </p:tgtEl>
                        <p:attrNameLst>
                          <p:attrName>ppt_w</p:attrName>
                        </p:attrNameLst>
                      </p:cBhvr>
                      <p:tavLst>
                        <p:tav tm="0">
                          <p:val>
                            <p:fltVal val="0"/>
                          </p:val>
                        </p:tav>
                        <p:tav tm="100000">
                          <p:val>
                            <p:strVal val="#ppt_w"/>
                          </p:val>
                        </p:tav>
                      </p:tavLst>
                    </p:anim>
                    <p:anim calcmode="lin" valueType="num">
                      <p:cBhvr>
                        <p:cTn dur="300" fill="hold"/>
                        <p:tgtEl>
                          <p:spTgt spid="165"/>
                        </p:tgtEl>
                        <p:attrNameLst>
                          <p:attrName>ppt_h</p:attrName>
                        </p:attrNameLst>
                      </p:cBhvr>
                      <p:tavLst>
                        <p:tav tm="0">
                          <p:val>
                            <p:fltVal val="0"/>
                          </p:val>
                        </p:tav>
                        <p:tav tm="100000">
                          <p:val>
                            <p:strVal val="#ppt_h"/>
                          </p:val>
                        </p:tav>
                      </p:tavLst>
                    </p:anim>
                    <p:animEffect transition="in" filter="fade">
                      <p:cBhvr>
                        <p:cTn dur="300"/>
                        <p:tgtEl>
                          <p:spTgt spid="16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82144709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5" name="Group 34"/>
          <p:cNvGrpSpPr/>
          <p:nvPr userDrawn="1"/>
        </p:nvGrpSpPr>
        <p:grpSpPr>
          <a:xfrm>
            <a:off x="101309" y="385540"/>
            <a:ext cx="383999" cy="342172"/>
            <a:chOff x="5270500" y="1460500"/>
            <a:chExt cx="1701800" cy="2705100"/>
          </a:xfrm>
        </p:grpSpPr>
        <p:sp>
          <p:nvSpPr>
            <p:cNvPr id="36" name="Rounded Rectangle 35"/>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Rounded Rectangle 37"/>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85" name="Straight Connector 84"/>
          <p:cNvCxnSpPr/>
          <p:nvPr userDrawn="1"/>
        </p:nvCxnSpPr>
        <p:spPr>
          <a:xfrm flipH="1">
            <a:off x="603251" y="3810001"/>
            <a:ext cx="5329760" cy="0"/>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a:off x="6096000" y="1622327"/>
            <a:ext cx="0" cy="4656556"/>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6239948" y="3810001"/>
            <a:ext cx="5329760" cy="0"/>
          </a:xfrm>
          <a:prstGeom prst="line">
            <a:avLst/>
          </a:prstGeom>
          <a:ln w="3175" cmpd="sng">
            <a:solidFill>
              <a:schemeClr val="accent1">
                <a:lumMod val="7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0" name="Arc 89"/>
          <p:cNvSpPr>
            <a:spLocks noChangeAspect="1"/>
          </p:cNvSpPr>
          <p:nvPr userDrawn="1"/>
        </p:nvSpPr>
        <p:spPr>
          <a:xfrm>
            <a:off x="999955" y="1622324"/>
            <a:ext cx="2112000" cy="19007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94" name="Text Placeholder 7"/>
          <p:cNvSpPr>
            <a:spLocks noGrp="1"/>
          </p:cNvSpPr>
          <p:nvPr>
            <p:ph type="body" sz="quarter" idx="18" hasCustomPrompt="1"/>
          </p:nvPr>
        </p:nvSpPr>
        <p:spPr>
          <a:xfrm>
            <a:off x="3383887" y="190118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95" name="Text Placeholder 7"/>
          <p:cNvSpPr>
            <a:spLocks noGrp="1"/>
          </p:cNvSpPr>
          <p:nvPr>
            <p:ph type="body" sz="quarter" idx="19" hasCustomPrompt="1"/>
          </p:nvPr>
        </p:nvSpPr>
        <p:spPr>
          <a:xfrm>
            <a:off x="3383887" y="234274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6" name="Text Placeholder 2"/>
          <p:cNvSpPr>
            <a:spLocks noGrp="1"/>
          </p:cNvSpPr>
          <p:nvPr>
            <p:ph type="body" sz="quarter" idx="16" hasCustomPrompt="1"/>
          </p:nvPr>
        </p:nvSpPr>
        <p:spPr>
          <a:xfrm>
            <a:off x="3377544" y="264308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06" name="Oval 105"/>
          <p:cNvSpPr>
            <a:spLocks noChangeAspect="1"/>
          </p:cNvSpPr>
          <p:nvPr userDrawn="1"/>
        </p:nvSpPr>
        <p:spPr>
          <a:xfrm>
            <a:off x="603253" y="2203997"/>
            <a:ext cx="816001" cy="734399"/>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10" name="Text Placeholder 7"/>
          <p:cNvSpPr>
            <a:spLocks noGrp="1"/>
          </p:cNvSpPr>
          <p:nvPr>
            <p:ph type="body" sz="quarter" idx="65" hasCustomPrompt="1"/>
          </p:nvPr>
        </p:nvSpPr>
        <p:spPr>
          <a:xfrm>
            <a:off x="681751" y="220399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14" name="Picture Placeholder 2"/>
          <p:cNvSpPr>
            <a:spLocks noGrp="1" noChangeAspect="1"/>
          </p:cNvSpPr>
          <p:nvPr>
            <p:ph type="pic" sz="quarter" idx="17"/>
          </p:nvPr>
        </p:nvSpPr>
        <p:spPr>
          <a:xfrm>
            <a:off x="1257795" y="176402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18" name="Arc 117"/>
          <p:cNvSpPr>
            <a:spLocks noChangeAspect="1"/>
          </p:cNvSpPr>
          <p:nvPr userDrawn="1"/>
        </p:nvSpPr>
        <p:spPr>
          <a:xfrm>
            <a:off x="6642996" y="1622324"/>
            <a:ext cx="2112000" cy="19007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21" name="Text Placeholder 7"/>
          <p:cNvSpPr>
            <a:spLocks noGrp="1"/>
          </p:cNvSpPr>
          <p:nvPr>
            <p:ph type="body" sz="quarter" idx="68" hasCustomPrompt="1"/>
          </p:nvPr>
        </p:nvSpPr>
        <p:spPr>
          <a:xfrm>
            <a:off x="9026928" y="190118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22" name="Text Placeholder 7"/>
          <p:cNvSpPr>
            <a:spLocks noGrp="1"/>
          </p:cNvSpPr>
          <p:nvPr>
            <p:ph type="body" sz="quarter" idx="69" hasCustomPrompt="1"/>
          </p:nvPr>
        </p:nvSpPr>
        <p:spPr>
          <a:xfrm>
            <a:off x="9026928" y="234274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23" name="Text Placeholder 2"/>
          <p:cNvSpPr>
            <a:spLocks noGrp="1"/>
          </p:cNvSpPr>
          <p:nvPr>
            <p:ph type="body" sz="quarter" idx="70" hasCustomPrompt="1"/>
          </p:nvPr>
        </p:nvSpPr>
        <p:spPr>
          <a:xfrm>
            <a:off x="9020585" y="264308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30" name="Oval 129"/>
          <p:cNvSpPr>
            <a:spLocks noChangeAspect="1"/>
          </p:cNvSpPr>
          <p:nvPr userDrawn="1"/>
        </p:nvSpPr>
        <p:spPr>
          <a:xfrm>
            <a:off x="6246296" y="2203997"/>
            <a:ext cx="816001" cy="734399"/>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33" name="Text Placeholder 7"/>
          <p:cNvSpPr>
            <a:spLocks noGrp="1"/>
          </p:cNvSpPr>
          <p:nvPr>
            <p:ph type="body" sz="quarter" idx="67" hasCustomPrompt="1"/>
          </p:nvPr>
        </p:nvSpPr>
        <p:spPr>
          <a:xfrm>
            <a:off x="6324792" y="220399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36" name="Picture Placeholder 2"/>
          <p:cNvSpPr>
            <a:spLocks noGrp="1" noChangeAspect="1"/>
          </p:cNvSpPr>
          <p:nvPr>
            <p:ph type="pic" sz="quarter" idx="66"/>
          </p:nvPr>
        </p:nvSpPr>
        <p:spPr>
          <a:xfrm>
            <a:off x="6900834" y="176402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39" name="Arc 138"/>
          <p:cNvSpPr>
            <a:spLocks noChangeAspect="1"/>
          </p:cNvSpPr>
          <p:nvPr userDrawn="1"/>
        </p:nvSpPr>
        <p:spPr>
          <a:xfrm>
            <a:off x="999955" y="4121684"/>
            <a:ext cx="2112000" cy="19007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1" name="Text Placeholder 7"/>
          <p:cNvSpPr>
            <a:spLocks noGrp="1"/>
          </p:cNvSpPr>
          <p:nvPr>
            <p:ph type="body" sz="quarter" idx="73" hasCustomPrompt="1"/>
          </p:nvPr>
        </p:nvSpPr>
        <p:spPr>
          <a:xfrm>
            <a:off x="3383887" y="440054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42" name="Text Placeholder 7"/>
          <p:cNvSpPr>
            <a:spLocks noGrp="1"/>
          </p:cNvSpPr>
          <p:nvPr>
            <p:ph type="body" sz="quarter" idx="74" hasCustomPrompt="1"/>
          </p:nvPr>
        </p:nvSpPr>
        <p:spPr>
          <a:xfrm>
            <a:off x="3383887" y="484210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3" name="Text Placeholder 2"/>
          <p:cNvSpPr>
            <a:spLocks noGrp="1"/>
          </p:cNvSpPr>
          <p:nvPr>
            <p:ph type="body" sz="quarter" idx="75" hasCustomPrompt="1"/>
          </p:nvPr>
        </p:nvSpPr>
        <p:spPr>
          <a:xfrm>
            <a:off x="3377544" y="514244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7" name="Oval 146"/>
          <p:cNvSpPr>
            <a:spLocks noChangeAspect="1"/>
          </p:cNvSpPr>
          <p:nvPr userDrawn="1"/>
        </p:nvSpPr>
        <p:spPr>
          <a:xfrm>
            <a:off x="603253" y="4703357"/>
            <a:ext cx="816001" cy="734399"/>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49" name="Text Placeholder 7"/>
          <p:cNvSpPr>
            <a:spLocks noGrp="1"/>
          </p:cNvSpPr>
          <p:nvPr>
            <p:ph type="body" sz="quarter" idx="72" hasCustomPrompt="1"/>
          </p:nvPr>
        </p:nvSpPr>
        <p:spPr>
          <a:xfrm>
            <a:off x="681751" y="470335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1" name="Picture Placeholder 2"/>
          <p:cNvSpPr>
            <a:spLocks noGrp="1" noChangeAspect="1"/>
          </p:cNvSpPr>
          <p:nvPr>
            <p:ph type="pic" sz="quarter" idx="71"/>
          </p:nvPr>
        </p:nvSpPr>
        <p:spPr>
          <a:xfrm>
            <a:off x="1257795" y="426338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53" name="Arc 152"/>
          <p:cNvSpPr>
            <a:spLocks noChangeAspect="1"/>
          </p:cNvSpPr>
          <p:nvPr userDrawn="1"/>
        </p:nvSpPr>
        <p:spPr>
          <a:xfrm>
            <a:off x="6642996" y="4121684"/>
            <a:ext cx="2112000" cy="19007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54" name="Text Placeholder 7"/>
          <p:cNvSpPr>
            <a:spLocks noGrp="1"/>
          </p:cNvSpPr>
          <p:nvPr>
            <p:ph type="body" sz="quarter" idx="78" hasCustomPrompt="1"/>
          </p:nvPr>
        </p:nvSpPr>
        <p:spPr>
          <a:xfrm>
            <a:off x="9026928" y="4400542"/>
            <a:ext cx="2549123" cy="431780"/>
          </a:xfrm>
          <a:prstGeom prst="rect">
            <a:avLst/>
          </a:prstGeom>
        </p:spPr>
        <p:txBody>
          <a:bodyPr vert="horz" lIns="0" tIns="40504" rIns="0" bIns="40504" anchor="ctr"/>
          <a:lstStyle>
            <a:lvl1pPr marL="0" indent="0" algn="ctr">
              <a:lnSpc>
                <a:spcPct val="100000"/>
              </a:lnSpc>
              <a:spcBef>
                <a:spcPts val="0"/>
              </a:spcBef>
              <a:buNone/>
              <a:defRPr sz="1920" b="1" baseline="0">
                <a:solidFill>
                  <a:schemeClr val="bg1"/>
                </a:solidFill>
                <a:latin typeface="Lato Light"/>
                <a:cs typeface="Lato Light"/>
              </a:defRPr>
            </a:lvl1pPr>
          </a:lstStyle>
          <a:p>
            <a:pPr lvl="0"/>
            <a:r>
              <a:rPr lang="es-ES_tradnl" dirty="0" err="1"/>
              <a:t>Name</a:t>
            </a:r>
            <a:r>
              <a:rPr lang="es-ES_tradnl" dirty="0"/>
              <a:t> </a:t>
            </a:r>
            <a:r>
              <a:rPr lang="es-ES_tradnl" dirty="0" err="1"/>
              <a:t>here</a:t>
            </a:r>
            <a:endParaRPr lang="es-ES_tradnl" dirty="0"/>
          </a:p>
        </p:txBody>
      </p:sp>
      <p:sp>
        <p:nvSpPr>
          <p:cNvPr id="155" name="Text Placeholder 7"/>
          <p:cNvSpPr>
            <a:spLocks noGrp="1"/>
          </p:cNvSpPr>
          <p:nvPr>
            <p:ph type="body" sz="quarter" idx="79" hasCustomPrompt="1"/>
          </p:nvPr>
        </p:nvSpPr>
        <p:spPr>
          <a:xfrm>
            <a:off x="9026928" y="4842106"/>
            <a:ext cx="2549123"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56" name="Text Placeholder 2"/>
          <p:cNvSpPr>
            <a:spLocks noGrp="1"/>
          </p:cNvSpPr>
          <p:nvPr>
            <p:ph type="body" sz="quarter" idx="80" hasCustomPrompt="1"/>
          </p:nvPr>
        </p:nvSpPr>
        <p:spPr>
          <a:xfrm>
            <a:off x="9020585" y="5142447"/>
            <a:ext cx="2549123" cy="779972"/>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57" name="Oval 156"/>
          <p:cNvSpPr>
            <a:spLocks noChangeAspect="1"/>
          </p:cNvSpPr>
          <p:nvPr userDrawn="1"/>
        </p:nvSpPr>
        <p:spPr>
          <a:xfrm>
            <a:off x="6246296" y="4703357"/>
            <a:ext cx="816001" cy="734399"/>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158" name="Text Placeholder 7"/>
          <p:cNvSpPr>
            <a:spLocks noGrp="1"/>
          </p:cNvSpPr>
          <p:nvPr>
            <p:ph type="body" sz="quarter" idx="77" hasCustomPrompt="1"/>
          </p:nvPr>
        </p:nvSpPr>
        <p:spPr>
          <a:xfrm>
            <a:off x="6324792" y="4703357"/>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159" name="Picture Placeholder 2"/>
          <p:cNvSpPr>
            <a:spLocks noGrp="1" noChangeAspect="1"/>
          </p:cNvSpPr>
          <p:nvPr>
            <p:ph type="pic" sz="quarter" idx="76"/>
          </p:nvPr>
        </p:nvSpPr>
        <p:spPr>
          <a:xfrm>
            <a:off x="6900834" y="4263380"/>
            <a:ext cx="1692180" cy="1598076"/>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20487675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up)">
                                      <p:cBhvr>
                                        <p:cTn id="21" dur="500"/>
                                        <p:tgtEl>
                                          <p:spTgt spid="85"/>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up)">
                                      <p:cBhvr>
                                        <p:cTn id="25" dur="500"/>
                                        <p:tgtEl>
                                          <p:spTgt spid="81"/>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up)">
                                      <p:cBhvr>
                                        <p:cTn id="29" dur="500"/>
                                        <p:tgtEl>
                                          <p:spTgt spid="83"/>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94">
                                            <p:txEl>
                                              <p:pRg st="0" end="0"/>
                                            </p:txEl>
                                          </p:spTgt>
                                        </p:tgtEl>
                                        <p:attrNameLst>
                                          <p:attrName>style.visibility</p:attrName>
                                        </p:attrNameLst>
                                      </p:cBhvr>
                                      <p:to>
                                        <p:strVal val="visible"/>
                                      </p:to>
                                    </p:set>
                                    <p:animEffect transition="in" filter="fade">
                                      <p:cBhvr>
                                        <p:cTn id="32" dur="400"/>
                                        <p:tgtEl>
                                          <p:spTgt spid="94">
                                            <p:txEl>
                                              <p:pRg st="0" end="0"/>
                                            </p:txEl>
                                          </p:spTgt>
                                        </p:tgtEl>
                                      </p:cBhvr>
                                    </p:animEffect>
                                    <p:anim calcmode="lin" valueType="num">
                                      <p:cBhvr>
                                        <p:cTn id="33" dur="400" fill="hold"/>
                                        <p:tgtEl>
                                          <p:spTgt spid="94">
                                            <p:txEl>
                                              <p:pRg st="0" end="0"/>
                                            </p:txEl>
                                          </p:spTgt>
                                        </p:tgtEl>
                                        <p:attrNameLst>
                                          <p:attrName>ppt_x</p:attrName>
                                        </p:attrNameLst>
                                      </p:cBhvr>
                                      <p:tavLst>
                                        <p:tav tm="0">
                                          <p:val>
                                            <p:strVal val="#ppt_x"/>
                                          </p:val>
                                        </p:tav>
                                        <p:tav tm="100000">
                                          <p:val>
                                            <p:strVal val="#ppt_x"/>
                                          </p:val>
                                        </p:tav>
                                      </p:tavLst>
                                    </p:anim>
                                    <p:anim calcmode="lin" valueType="num">
                                      <p:cBhvr>
                                        <p:cTn id="34" dur="400" fill="hold"/>
                                        <p:tgtEl>
                                          <p:spTgt spid="94">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95">
                                            <p:txEl>
                                              <p:pRg st="0" end="0"/>
                                            </p:txEl>
                                          </p:spTgt>
                                        </p:tgtEl>
                                        <p:attrNameLst>
                                          <p:attrName>style.visibility</p:attrName>
                                        </p:attrNameLst>
                                      </p:cBhvr>
                                      <p:to>
                                        <p:strVal val="visible"/>
                                      </p:to>
                                    </p:set>
                                    <p:animEffect transition="in" filter="fade">
                                      <p:cBhvr>
                                        <p:cTn id="37" dur="500"/>
                                        <p:tgtEl>
                                          <p:spTgt spid="95">
                                            <p:txEl>
                                              <p:pRg st="0" end="0"/>
                                            </p:txEl>
                                          </p:spTgt>
                                        </p:tgtEl>
                                      </p:cBhvr>
                                    </p:animEffect>
                                    <p:anim calcmode="lin" valueType="num">
                                      <p:cBhvr>
                                        <p:cTn id="38"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95">
                                            <p:txEl>
                                              <p:pRg st="0" end="0"/>
                                            </p:txEl>
                                          </p:spTgt>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800"/>
                                  </p:stCondLst>
                                  <p:childTnLst>
                                    <p:set>
                                      <p:cBhvr>
                                        <p:cTn id="41" dur="1" fill="hold">
                                          <p:stCondLst>
                                            <p:cond delay="0"/>
                                          </p:stCondLst>
                                        </p:cTn>
                                        <p:tgtEl>
                                          <p:spTgt spid="96">
                                            <p:txEl>
                                              <p:pRg st="0" end="0"/>
                                            </p:txEl>
                                          </p:spTgt>
                                        </p:tgtEl>
                                        <p:attrNameLst>
                                          <p:attrName>style.visibility</p:attrName>
                                        </p:attrNameLst>
                                      </p:cBhvr>
                                      <p:to>
                                        <p:strVal val="visible"/>
                                      </p:to>
                                    </p:set>
                                    <p:animEffect transition="in" filter="fade">
                                      <p:cBhvr>
                                        <p:cTn id="42" dur="500"/>
                                        <p:tgtEl>
                                          <p:spTgt spid="96">
                                            <p:txEl>
                                              <p:pRg st="0" end="0"/>
                                            </p:txEl>
                                          </p:spTgt>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6"/>
                                        </p:tgtEl>
                                        <p:attrNameLst>
                                          <p:attrName>style.visibility</p:attrName>
                                        </p:attrNameLst>
                                      </p:cBhvr>
                                      <p:to>
                                        <p:strVal val="visible"/>
                                      </p:to>
                                    </p:set>
                                    <p:anim calcmode="lin" valueType="num">
                                      <p:cBhvr>
                                        <p:cTn id="46" dur="500" fill="hold"/>
                                        <p:tgtEl>
                                          <p:spTgt spid="106"/>
                                        </p:tgtEl>
                                        <p:attrNameLst>
                                          <p:attrName>ppt_w</p:attrName>
                                        </p:attrNameLst>
                                      </p:cBhvr>
                                      <p:tavLst>
                                        <p:tav tm="0">
                                          <p:val>
                                            <p:fltVal val="0"/>
                                          </p:val>
                                        </p:tav>
                                        <p:tav tm="100000">
                                          <p:val>
                                            <p:strVal val="#ppt_w"/>
                                          </p:val>
                                        </p:tav>
                                      </p:tavLst>
                                    </p:anim>
                                    <p:anim calcmode="lin" valueType="num">
                                      <p:cBhvr>
                                        <p:cTn id="47" dur="500" fill="hold"/>
                                        <p:tgtEl>
                                          <p:spTgt spid="106"/>
                                        </p:tgtEl>
                                        <p:attrNameLst>
                                          <p:attrName>ppt_h</p:attrName>
                                        </p:attrNameLst>
                                      </p:cBhvr>
                                      <p:tavLst>
                                        <p:tav tm="0">
                                          <p:val>
                                            <p:fltVal val="0"/>
                                          </p:val>
                                        </p:tav>
                                        <p:tav tm="100000">
                                          <p:val>
                                            <p:strVal val="#ppt_h"/>
                                          </p:val>
                                        </p:tav>
                                      </p:tavLst>
                                    </p:anim>
                                    <p:animEffect transition="in" filter="fade">
                                      <p:cBhvr>
                                        <p:cTn id="48" dur="500"/>
                                        <p:tgtEl>
                                          <p:spTgt spid="106"/>
                                        </p:tgtEl>
                                      </p:cBhvr>
                                    </p:animEffect>
                                  </p:childTnLst>
                                </p:cTn>
                              </p:par>
                            </p:childTnLst>
                          </p:cTn>
                        </p:par>
                        <p:par>
                          <p:cTn id="49" fill="hold">
                            <p:stCondLst>
                              <p:cond delay="2500"/>
                            </p:stCondLst>
                            <p:childTnLst>
                              <p:par>
                                <p:cTn id="50" presetID="53" presetClass="entr" presetSubtype="16" fill="hold" grpId="0" nodeType="afterEffect">
                                  <p:stCondLst>
                                    <p:cond delay="0"/>
                                  </p:stCondLst>
                                  <p:childTnLst>
                                    <p:set>
                                      <p:cBhvr>
                                        <p:cTn id="51" dur="1" fill="hold">
                                          <p:stCondLst>
                                            <p:cond delay="0"/>
                                          </p:stCondLst>
                                        </p:cTn>
                                        <p:tgtEl>
                                          <p:spTgt spid="110">
                                            <p:txEl>
                                              <p:pRg st="0" end="0"/>
                                            </p:txEl>
                                          </p:spTgt>
                                        </p:tgtEl>
                                        <p:attrNameLst>
                                          <p:attrName>style.visibility</p:attrName>
                                        </p:attrNameLst>
                                      </p:cBhvr>
                                      <p:to>
                                        <p:strVal val="visible"/>
                                      </p:to>
                                    </p:set>
                                    <p:anim calcmode="lin" valueType="num">
                                      <p:cBhvr>
                                        <p:cTn id="52" dur="300" fill="hold"/>
                                        <p:tgtEl>
                                          <p:spTgt spid="110">
                                            <p:txEl>
                                              <p:pRg st="0" end="0"/>
                                            </p:txEl>
                                          </p:spTgt>
                                        </p:tgtEl>
                                        <p:attrNameLst>
                                          <p:attrName>ppt_w</p:attrName>
                                        </p:attrNameLst>
                                      </p:cBhvr>
                                      <p:tavLst>
                                        <p:tav tm="0">
                                          <p:val>
                                            <p:fltVal val="0"/>
                                          </p:val>
                                        </p:tav>
                                        <p:tav tm="100000">
                                          <p:val>
                                            <p:strVal val="#ppt_w"/>
                                          </p:val>
                                        </p:tav>
                                      </p:tavLst>
                                    </p:anim>
                                    <p:anim calcmode="lin" valueType="num">
                                      <p:cBhvr>
                                        <p:cTn id="53" dur="300" fill="hold"/>
                                        <p:tgtEl>
                                          <p:spTgt spid="110">
                                            <p:txEl>
                                              <p:pRg st="0" end="0"/>
                                            </p:txEl>
                                          </p:spTgt>
                                        </p:tgtEl>
                                        <p:attrNameLst>
                                          <p:attrName>ppt_h</p:attrName>
                                        </p:attrNameLst>
                                      </p:cBhvr>
                                      <p:tavLst>
                                        <p:tav tm="0">
                                          <p:val>
                                            <p:fltVal val="0"/>
                                          </p:val>
                                        </p:tav>
                                        <p:tav tm="100000">
                                          <p:val>
                                            <p:strVal val="#ppt_h"/>
                                          </p:val>
                                        </p:tav>
                                      </p:tavLst>
                                    </p:anim>
                                    <p:animEffect transition="in" filter="fade">
                                      <p:cBhvr>
                                        <p:cTn id="54" dur="300"/>
                                        <p:tgtEl>
                                          <p:spTgt spid="110">
                                            <p:txEl>
                                              <p:pRg st="0" end="0"/>
                                            </p:txEl>
                                          </p:spTgt>
                                        </p:tgtEl>
                                      </p:cBhvr>
                                    </p:animEffect>
                                  </p:childTnLst>
                                </p:cTn>
                              </p:par>
                            </p:childTnLst>
                          </p:cTn>
                        </p:par>
                        <p:par>
                          <p:cTn id="55" fill="hold">
                            <p:stCondLst>
                              <p:cond delay="3000"/>
                            </p:stCondLst>
                            <p:childTnLst>
                              <p:par>
                                <p:cTn id="56" presetID="6" presetClass="entr" presetSubtype="16" fill="hold" grpId="0" nodeType="after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circle(in)">
                                      <p:cBhvr>
                                        <p:cTn id="58" dur="1000"/>
                                        <p:tgtEl>
                                          <p:spTgt spid="90"/>
                                        </p:tgtEl>
                                      </p:cBhvr>
                                    </p:animEffect>
                                  </p:childTnLst>
                                </p:cTn>
                              </p:par>
                            </p:childTnLst>
                          </p:cTn>
                        </p:par>
                        <p:par>
                          <p:cTn id="59" fill="hold">
                            <p:stCondLst>
                              <p:cond delay="4000"/>
                            </p:stCondLst>
                            <p:childTnLst>
                              <p:par>
                                <p:cTn id="60" presetID="53" presetClass="entr" presetSubtype="16" fill="hold" grpId="0" nodeType="afterEffect" nodePh="1">
                                  <p:stCondLst>
                                    <p:cond delay="0"/>
                                  </p:stCondLst>
                                  <p:endCondLst>
                                    <p:cond evt="begin" delay="0">
                                      <p:tn val="60"/>
                                    </p:cond>
                                  </p:endCondLst>
                                  <p:childTnLst>
                                    <p:set>
                                      <p:cBhvr>
                                        <p:cTn id="61" dur="1" fill="hold">
                                          <p:stCondLst>
                                            <p:cond delay="0"/>
                                          </p:stCondLst>
                                        </p:cTn>
                                        <p:tgtEl>
                                          <p:spTgt spid="114"/>
                                        </p:tgtEl>
                                        <p:attrNameLst>
                                          <p:attrName>style.visibility</p:attrName>
                                        </p:attrNameLst>
                                      </p:cBhvr>
                                      <p:to>
                                        <p:strVal val="visible"/>
                                      </p:to>
                                    </p:set>
                                    <p:anim calcmode="lin" valueType="num">
                                      <p:cBhvr>
                                        <p:cTn id="62" dur="500" fill="hold"/>
                                        <p:tgtEl>
                                          <p:spTgt spid="114"/>
                                        </p:tgtEl>
                                        <p:attrNameLst>
                                          <p:attrName>ppt_w</p:attrName>
                                        </p:attrNameLst>
                                      </p:cBhvr>
                                      <p:tavLst>
                                        <p:tav tm="0">
                                          <p:val>
                                            <p:fltVal val="0"/>
                                          </p:val>
                                        </p:tav>
                                        <p:tav tm="100000">
                                          <p:val>
                                            <p:strVal val="#ppt_w"/>
                                          </p:val>
                                        </p:tav>
                                      </p:tavLst>
                                    </p:anim>
                                    <p:anim calcmode="lin" valueType="num">
                                      <p:cBhvr>
                                        <p:cTn id="63" dur="500" fill="hold"/>
                                        <p:tgtEl>
                                          <p:spTgt spid="114"/>
                                        </p:tgtEl>
                                        <p:attrNameLst>
                                          <p:attrName>ppt_h</p:attrName>
                                        </p:attrNameLst>
                                      </p:cBhvr>
                                      <p:tavLst>
                                        <p:tav tm="0">
                                          <p:val>
                                            <p:fltVal val="0"/>
                                          </p:val>
                                        </p:tav>
                                        <p:tav tm="100000">
                                          <p:val>
                                            <p:strVal val="#ppt_h"/>
                                          </p:val>
                                        </p:tav>
                                      </p:tavLst>
                                    </p:anim>
                                    <p:animEffect transition="in" filter="fade">
                                      <p:cBhvr>
                                        <p:cTn id="64" dur="500"/>
                                        <p:tgtEl>
                                          <p:spTgt spid="114"/>
                                        </p:tgtEl>
                                      </p:cBhvr>
                                    </p:animEffect>
                                  </p:childTnLst>
                                </p:cTn>
                              </p:par>
                              <p:par>
                                <p:cTn id="65" presetID="42" presetClass="entr" presetSubtype="0" fill="hold" grpId="0" nodeType="withEffect">
                                  <p:stCondLst>
                                    <p:cond delay="200"/>
                                  </p:stCondLst>
                                  <p:childTnLst>
                                    <p:set>
                                      <p:cBhvr>
                                        <p:cTn id="66" dur="1" fill="hold">
                                          <p:stCondLst>
                                            <p:cond delay="0"/>
                                          </p:stCondLst>
                                        </p:cTn>
                                        <p:tgtEl>
                                          <p:spTgt spid="121">
                                            <p:txEl>
                                              <p:pRg st="0" end="0"/>
                                            </p:txEl>
                                          </p:spTgt>
                                        </p:tgtEl>
                                        <p:attrNameLst>
                                          <p:attrName>style.visibility</p:attrName>
                                        </p:attrNameLst>
                                      </p:cBhvr>
                                      <p:to>
                                        <p:strVal val="visible"/>
                                      </p:to>
                                    </p:set>
                                    <p:animEffect transition="in" filter="fade">
                                      <p:cBhvr>
                                        <p:cTn id="67" dur="400"/>
                                        <p:tgtEl>
                                          <p:spTgt spid="121">
                                            <p:txEl>
                                              <p:pRg st="0" end="0"/>
                                            </p:txEl>
                                          </p:spTgt>
                                        </p:tgtEl>
                                      </p:cBhvr>
                                    </p:animEffect>
                                    <p:anim calcmode="lin" valueType="num">
                                      <p:cBhvr>
                                        <p:cTn id="68" dur="400" fill="hold"/>
                                        <p:tgtEl>
                                          <p:spTgt spid="121">
                                            <p:txEl>
                                              <p:pRg st="0" end="0"/>
                                            </p:txEl>
                                          </p:spTgt>
                                        </p:tgtEl>
                                        <p:attrNameLst>
                                          <p:attrName>ppt_x</p:attrName>
                                        </p:attrNameLst>
                                      </p:cBhvr>
                                      <p:tavLst>
                                        <p:tav tm="0">
                                          <p:val>
                                            <p:strVal val="#ppt_x"/>
                                          </p:val>
                                        </p:tav>
                                        <p:tav tm="100000">
                                          <p:val>
                                            <p:strVal val="#ppt_x"/>
                                          </p:val>
                                        </p:tav>
                                      </p:tavLst>
                                    </p:anim>
                                    <p:anim calcmode="lin" valueType="num">
                                      <p:cBhvr>
                                        <p:cTn id="69" dur="400" fill="hold"/>
                                        <p:tgtEl>
                                          <p:spTgt spid="121">
                                            <p:txEl>
                                              <p:pRg st="0" end="0"/>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00"/>
                                  </p:stCondLst>
                                  <p:childTnLst>
                                    <p:set>
                                      <p:cBhvr>
                                        <p:cTn id="71" dur="1" fill="hold">
                                          <p:stCondLst>
                                            <p:cond delay="0"/>
                                          </p:stCondLst>
                                        </p:cTn>
                                        <p:tgtEl>
                                          <p:spTgt spid="122">
                                            <p:txEl>
                                              <p:pRg st="0" end="0"/>
                                            </p:txEl>
                                          </p:spTgt>
                                        </p:tgtEl>
                                        <p:attrNameLst>
                                          <p:attrName>style.visibility</p:attrName>
                                        </p:attrNameLst>
                                      </p:cBhvr>
                                      <p:to>
                                        <p:strVal val="visible"/>
                                      </p:to>
                                    </p:set>
                                    <p:animEffect transition="in" filter="fade">
                                      <p:cBhvr>
                                        <p:cTn id="72" dur="500"/>
                                        <p:tgtEl>
                                          <p:spTgt spid="122">
                                            <p:txEl>
                                              <p:pRg st="0" end="0"/>
                                            </p:txEl>
                                          </p:spTgt>
                                        </p:tgtEl>
                                      </p:cBhvr>
                                    </p:animEffect>
                                    <p:anim calcmode="lin" valueType="num">
                                      <p:cBhvr>
                                        <p:cTn id="73" dur="500" fill="hold"/>
                                        <p:tgtEl>
                                          <p:spTgt spid="12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12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123">
                                            <p:txEl>
                                              <p:pRg st="0" end="0"/>
                                            </p:txEl>
                                          </p:spTgt>
                                        </p:tgtEl>
                                        <p:attrNameLst>
                                          <p:attrName>style.visibility</p:attrName>
                                        </p:attrNameLst>
                                      </p:cBhvr>
                                      <p:to>
                                        <p:strVal val="visible"/>
                                      </p:to>
                                    </p:set>
                                    <p:animEffect transition="in" filter="fade">
                                      <p:cBhvr>
                                        <p:cTn id="77" dur="500"/>
                                        <p:tgtEl>
                                          <p:spTgt spid="123">
                                            <p:txEl>
                                              <p:pRg st="0" end="0"/>
                                            </p:txEl>
                                          </p:spTgt>
                                        </p:tgtEl>
                                      </p:cBhvr>
                                    </p:animEffect>
                                  </p:childTnLst>
                                </p:cTn>
                              </p:par>
                            </p:childTnLst>
                          </p:cTn>
                        </p:par>
                        <p:par>
                          <p:cTn id="78" fill="hold">
                            <p:stCondLst>
                              <p:cond delay="4500"/>
                            </p:stCondLst>
                            <p:childTnLst>
                              <p:par>
                                <p:cTn id="79" presetID="53" presetClass="entr" presetSubtype="16" fill="hold" grpId="0" nodeType="afterEffect">
                                  <p:stCondLst>
                                    <p:cond delay="0"/>
                                  </p:stCondLst>
                                  <p:childTnLst>
                                    <p:set>
                                      <p:cBhvr>
                                        <p:cTn id="80" dur="1" fill="hold">
                                          <p:stCondLst>
                                            <p:cond delay="0"/>
                                          </p:stCondLst>
                                        </p:cTn>
                                        <p:tgtEl>
                                          <p:spTgt spid="130"/>
                                        </p:tgtEl>
                                        <p:attrNameLst>
                                          <p:attrName>style.visibility</p:attrName>
                                        </p:attrNameLst>
                                      </p:cBhvr>
                                      <p:to>
                                        <p:strVal val="visible"/>
                                      </p:to>
                                    </p:set>
                                    <p:anim calcmode="lin" valueType="num">
                                      <p:cBhvr>
                                        <p:cTn id="81" dur="500" fill="hold"/>
                                        <p:tgtEl>
                                          <p:spTgt spid="130"/>
                                        </p:tgtEl>
                                        <p:attrNameLst>
                                          <p:attrName>ppt_w</p:attrName>
                                        </p:attrNameLst>
                                      </p:cBhvr>
                                      <p:tavLst>
                                        <p:tav tm="0">
                                          <p:val>
                                            <p:fltVal val="0"/>
                                          </p:val>
                                        </p:tav>
                                        <p:tav tm="100000">
                                          <p:val>
                                            <p:strVal val="#ppt_w"/>
                                          </p:val>
                                        </p:tav>
                                      </p:tavLst>
                                    </p:anim>
                                    <p:anim calcmode="lin" valueType="num">
                                      <p:cBhvr>
                                        <p:cTn id="82" dur="500" fill="hold"/>
                                        <p:tgtEl>
                                          <p:spTgt spid="130"/>
                                        </p:tgtEl>
                                        <p:attrNameLst>
                                          <p:attrName>ppt_h</p:attrName>
                                        </p:attrNameLst>
                                      </p:cBhvr>
                                      <p:tavLst>
                                        <p:tav tm="0">
                                          <p:val>
                                            <p:fltVal val="0"/>
                                          </p:val>
                                        </p:tav>
                                        <p:tav tm="100000">
                                          <p:val>
                                            <p:strVal val="#ppt_h"/>
                                          </p:val>
                                        </p:tav>
                                      </p:tavLst>
                                    </p:anim>
                                    <p:animEffect transition="in" filter="fade">
                                      <p:cBhvr>
                                        <p:cTn id="83" dur="500"/>
                                        <p:tgtEl>
                                          <p:spTgt spid="130"/>
                                        </p:tgtEl>
                                      </p:cBhvr>
                                    </p:animEffect>
                                  </p:childTnLst>
                                </p:cTn>
                              </p:par>
                            </p:childTnLst>
                          </p:cTn>
                        </p:par>
                        <p:par>
                          <p:cTn id="84" fill="hold">
                            <p:stCondLst>
                              <p:cond delay="5000"/>
                            </p:stCondLst>
                            <p:childTnLst>
                              <p:par>
                                <p:cTn id="85" presetID="53" presetClass="entr" presetSubtype="16" fill="hold" grpId="0" nodeType="afterEffect">
                                  <p:stCondLst>
                                    <p:cond delay="0"/>
                                  </p:stCondLst>
                                  <p:childTnLst>
                                    <p:set>
                                      <p:cBhvr>
                                        <p:cTn id="86" dur="1" fill="hold">
                                          <p:stCondLst>
                                            <p:cond delay="0"/>
                                          </p:stCondLst>
                                        </p:cTn>
                                        <p:tgtEl>
                                          <p:spTgt spid="133">
                                            <p:txEl>
                                              <p:pRg st="0" end="0"/>
                                            </p:txEl>
                                          </p:spTgt>
                                        </p:tgtEl>
                                        <p:attrNameLst>
                                          <p:attrName>style.visibility</p:attrName>
                                        </p:attrNameLst>
                                      </p:cBhvr>
                                      <p:to>
                                        <p:strVal val="visible"/>
                                      </p:to>
                                    </p:set>
                                    <p:anim calcmode="lin" valueType="num">
                                      <p:cBhvr>
                                        <p:cTn id="87" dur="300" fill="hold"/>
                                        <p:tgtEl>
                                          <p:spTgt spid="133">
                                            <p:txEl>
                                              <p:pRg st="0" end="0"/>
                                            </p:txEl>
                                          </p:spTgt>
                                        </p:tgtEl>
                                        <p:attrNameLst>
                                          <p:attrName>ppt_w</p:attrName>
                                        </p:attrNameLst>
                                      </p:cBhvr>
                                      <p:tavLst>
                                        <p:tav tm="0">
                                          <p:val>
                                            <p:fltVal val="0"/>
                                          </p:val>
                                        </p:tav>
                                        <p:tav tm="100000">
                                          <p:val>
                                            <p:strVal val="#ppt_w"/>
                                          </p:val>
                                        </p:tav>
                                      </p:tavLst>
                                    </p:anim>
                                    <p:anim calcmode="lin" valueType="num">
                                      <p:cBhvr>
                                        <p:cTn id="88" dur="300" fill="hold"/>
                                        <p:tgtEl>
                                          <p:spTgt spid="133">
                                            <p:txEl>
                                              <p:pRg st="0" end="0"/>
                                            </p:txEl>
                                          </p:spTgt>
                                        </p:tgtEl>
                                        <p:attrNameLst>
                                          <p:attrName>ppt_h</p:attrName>
                                        </p:attrNameLst>
                                      </p:cBhvr>
                                      <p:tavLst>
                                        <p:tav tm="0">
                                          <p:val>
                                            <p:fltVal val="0"/>
                                          </p:val>
                                        </p:tav>
                                        <p:tav tm="100000">
                                          <p:val>
                                            <p:strVal val="#ppt_h"/>
                                          </p:val>
                                        </p:tav>
                                      </p:tavLst>
                                    </p:anim>
                                    <p:animEffect transition="in" filter="fade">
                                      <p:cBhvr>
                                        <p:cTn id="89" dur="300"/>
                                        <p:tgtEl>
                                          <p:spTgt spid="133">
                                            <p:txEl>
                                              <p:pRg st="0" end="0"/>
                                            </p:txEl>
                                          </p:spTgt>
                                        </p:tgtEl>
                                      </p:cBhvr>
                                    </p:animEffect>
                                  </p:childTnLst>
                                </p:cTn>
                              </p:par>
                            </p:childTnLst>
                          </p:cTn>
                        </p:par>
                        <p:par>
                          <p:cTn id="90" fill="hold">
                            <p:stCondLst>
                              <p:cond delay="5500"/>
                            </p:stCondLst>
                            <p:childTnLst>
                              <p:par>
                                <p:cTn id="91" presetID="6" presetClass="entr" presetSubtype="16" fill="hold" grpId="0" nodeType="afterEffect">
                                  <p:stCondLst>
                                    <p:cond delay="0"/>
                                  </p:stCondLst>
                                  <p:childTnLst>
                                    <p:set>
                                      <p:cBhvr>
                                        <p:cTn id="92" dur="1" fill="hold">
                                          <p:stCondLst>
                                            <p:cond delay="0"/>
                                          </p:stCondLst>
                                        </p:cTn>
                                        <p:tgtEl>
                                          <p:spTgt spid="118"/>
                                        </p:tgtEl>
                                        <p:attrNameLst>
                                          <p:attrName>style.visibility</p:attrName>
                                        </p:attrNameLst>
                                      </p:cBhvr>
                                      <p:to>
                                        <p:strVal val="visible"/>
                                      </p:to>
                                    </p:set>
                                    <p:animEffect transition="in" filter="circle(in)">
                                      <p:cBhvr>
                                        <p:cTn id="93" dur="1000"/>
                                        <p:tgtEl>
                                          <p:spTgt spid="118"/>
                                        </p:tgtEl>
                                      </p:cBhvr>
                                    </p:animEffect>
                                  </p:childTnLst>
                                </p:cTn>
                              </p:par>
                            </p:childTnLst>
                          </p:cTn>
                        </p:par>
                        <p:par>
                          <p:cTn id="94" fill="hold">
                            <p:stCondLst>
                              <p:cond delay="6500"/>
                            </p:stCondLst>
                            <p:childTnLst>
                              <p:par>
                                <p:cTn id="95" presetID="53" presetClass="entr" presetSubtype="16" fill="hold" grpId="0" nodeType="afterEffect" nodePh="1">
                                  <p:stCondLst>
                                    <p:cond delay="0"/>
                                  </p:stCondLst>
                                  <p:endCondLst>
                                    <p:cond evt="begin" delay="0">
                                      <p:tn val="95"/>
                                    </p:cond>
                                  </p:end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par>
                                <p:cTn id="100" presetID="42" presetClass="entr" presetSubtype="0" fill="hold" grpId="0" nodeType="withEffect">
                                  <p:stCondLst>
                                    <p:cond delay="200"/>
                                  </p:stCondLst>
                                  <p:childTnLst>
                                    <p:set>
                                      <p:cBhvr>
                                        <p:cTn id="101" dur="1" fill="hold">
                                          <p:stCondLst>
                                            <p:cond delay="0"/>
                                          </p:stCondLst>
                                        </p:cTn>
                                        <p:tgtEl>
                                          <p:spTgt spid="141">
                                            <p:txEl>
                                              <p:pRg st="0" end="0"/>
                                            </p:txEl>
                                          </p:spTgt>
                                        </p:tgtEl>
                                        <p:attrNameLst>
                                          <p:attrName>style.visibility</p:attrName>
                                        </p:attrNameLst>
                                      </p:cBhvr>
                                      <p:to>
                                        <p:strVal val="visible"/>
                                      </p:to>
                                    </p:set>
                                    <p:animEffect transition="in" filter="fade">
                                      <p:cBhvr>
                                        <p:cTn id="102" dur="400"/>
                                        <p:tgtEl>
                                          <p:spTgt spid="141">
                                            <p:txEl>
                                              <p:pRg st="0" end="0"/>
                                            </p:txEl>
                                          </p:spTgt>
                                        </p:tgtEl>
                                      </p:cBhvr>
                                    </p:animEffect>
                                    <p:anim calcmode="lin" valueType="num">
                                      <p:cBhvr>
                                        <p:cTn id="103" dur="4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104" dur="400" fill="hold"/>
                                        <p:tgtEl>
                                          <p:spTgt spid="141">
                                            <p:txEl>
                                              <p:pRg st="0" end="0"/>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200"/>
                                  </p:stCondLst>
                                  <p:childTnLst>
                                    <p:set>
                                      <p:cBhvr>
                                        <p:cTn id="106" dur="1" fill="hold">
                                          <p:stCondLst>
                                            <p:cond delay="0"/>
                                          </p:stCondLst>
                                        </p:cTn>
                                        <p:tgtEl>
                                          <p:spTgt spid="142">
                                            <p:txEl>
                                              <p:pRg st="0" end="0"/>
                                            </p:txEl>
                                          </p:spTgt>
                                        </p:tgtEl>
                                        <p:attrNameLst>
                                          <p:attrName>style.visibility</p:attrName>
                                        </p:attrNameLst>
                                      </p:cBhvr>
                                      <p:to>
                                        <p:strVal val="visible"/>
                                      </p:to>
                                    </p:set>
                                    <p:animEffect transition="in" filter="fade">
                                      <p:cBhvr>
                                        <p:cTn id="107" dur="500"/>
                                        <p:tgtEl>
                                          <p:spTgt spid="142">
                                            <p:txEl>
                                              <p:pRg st="0" end="0"/>
                                            </p:txEl>
                                          </p:spTgt>
                                        </p:tgtEl>
                                      </p:cBhvr>
                                    </p:animEffect>
                                    <p:anim calcmode="lin" valueType="num">
                                      <p:cBhvr>
                                        <p:cTn id="108" dur="500" fill="hold"/>
                                        <p:tgtEl>
                                          <p:spTgt spid="142">
                                            <p:txEl>
                                              <p:pRg st="0" end="0"/>
                                            </p:txEl>
                                          </p:spTgt>
                                        </p:tgtEl>
                                        <p:attrNameLst>
                                          <p:attrName>ppt_x</p:attrName>
                                        </p:attrNameLst>
                                      </p:cBhvr>
                                      <p:tavLst>
                                        <p:tav tm="0">
                                          <p:val>
                                            <p:strVal val="#ppt_x"/>
                                          </p:val>
                                        </p:tav>
                                        <p:tav tm="100000">
                                          <p:val>
                                            <p:strVal val="#ppt_x"/>
                                          </p:val>
                                        </p:tav>
                                      </p:tavLst>
                                    </p:anim>
                                    <p:anim calcmode="lin" valueType="num">
                                      <p:cBhvr>
                                        <p:cTn id="109" dur="500" fill="hold"/>
                                        <p:tgtEl>
                                          <p:spTgt spid="142">
                                            <p:txEl>
                                              <p:pRg st="0" end="0"/>
                                            </p:txEl>
                                          </p:spTgt>
                                        </p:tgtEl>
                                        <p:attrNameLst>
                                          <p:attrName>ppt_y</p:attrName>
                                        </p:attrNameLst>
                                      </p:cBhvr>
                                      <p:tavLst>
                                        <p:tav tm="0">
                                          <p:val>
                                            <p:strVal val="#ppt_y+.1"/>
                                          </p:val>
                                        </p:tav>
                                        <p:tav tm="100000">
                                          <p:val>
                                            <p:strVal val="#ppt_y"/>
                                          </p:val>
                                        </p:tav>
                                      </p:tavLst>
                                    </p:anim>
                                  </p:childTnLst>
                                </p:cTn>
                              </p:par>
                              <p:par>
                                <p:cTn id="110" presetID="10" presetClass="entr" presetSubtype="0" fill="hold" grpId="0" nodeType="withEffect">
                                  <p:stCondLst>
                                    <p:cond delay="800"/>
                                  </p:stCondLst>
                                  <p:childTnLst>
                                    <p:set>
                                      <p:cBhvr>
                                        <p:cTn id="111" dur="1" fill="hold">
                                          <p:stCondLst>
                                            <p:cond delay="0"/>
                                          </p:stCondLst>
                                        </p:cTn>
                                        <p:tgtEl>
                                          <p:spTgt spid="143">
                                            <p:txEl>
                                              <p:pRg st="0" end="0"/>
                                            </p:txEl>
                                          </p:spTgt>
                                        </p:tgtEl>
                                        <p:attrNameLst>
                                          <p:attrName>style.visibility</p:attrName>
                                        </p:attrNameLst>
                                      </p:cBhvr>
                                      <p:to>
                                        <p:strVal val="visible"/>
                                      </p:to>
                                    </p:set>
                                    <p:animEffect transition="in" filter="fade">
                                      <p:cBhvr>
                                        <p:cTn id="112" dur="500"/>
                                        <p:tgtEl>
                                          <p:spTgt spid="143">
                                            <p:txEl>
                                              <p:pRg st="0" end="0"/>
                                            </p:txEl>
                                          </p:spTgt>
                                        </p:tgtEl>
                                      </p:cBhvr>
                                    </p:animEffect>
                                  </p:childTnLst>
                                </p:cTn>
                              </p:par>
                            </p:childTnLst>
                          </p:cTn>
                        </p:par>
                        <p:par>
                          <p:cTn id="113" fill="hold">
                            <p:stCondLst>
                              <p:cond delay="7000"/>
                            </p:stCondLst>
                            <p:childTnLst>
                              <p:par>
                                <p:cTn id="114" presetID="53" presetClass="entr" presetSubtype="16" fill="hold" grpId="0" nodeType="afterEffect">
                                  <p:stCondLst>
                                    <p:cond delay="0"/>
                                  </p:stCondLst>
                                  <p:childTnLst>
                                    <p:set>
                                      <p:cBhvr>
                                        <p:cTn id="115" dur="1" fill="hold">
                                          <p:stCondLst>
                                            <p:cond delay="0"/>
                                          </p:stCondLst>
                                        </p:cTn>
                                        <p:tgtEl>
                                          <p:spTgt spid="147"/>
                                        </p:tgtEl>
                                        <p:attrNameLst>
                                          <p:attrName>style.visibility</p:attrName>
                                        </p:attrNameLst>
                                      </p:cBhvr>
                                      <p:to>
                                        <p:strVal val="visible"/>
                                      </p:to>
                                    </p:set>
                                    <p:anim calcmode="lin" valueType="num">
                                      <p:cBhvr>
                                        <p:cTn id="116" dur="500" fill="hold"/>
                                        <p:tgtEl>
                                          <p:spTgt spid="147"/>
                                        </p:tgtEl>
                                        <p:attrNameLst>
                                          <p:attrName>ppt_w</p:attrName>
                                        </p:attrNameLst>
                                      </p:cBhvr>
                                      <p:tavLst>
                                        <p:tav tm="0">
                                          <p:val>
                                            <p:fltVal val="0"/>
                                          </p:val>
                                        </p:tav>
                                        <p:tav tm="100000">
                                          <p:val>
                                            <p:strVal val="#ppt_w"/>
                                          </p:val>
                                        </p:tav>
                                      </p:tavLst>
                                    </p:anim>
                                    <p:anim calcmode="lin" valueType="num">
                                      <p:cBhvr>
                                        <p:cTn id="117" dur="500" fill="hold"/>
                                        <p:tgtEl>
                                          <p:spTgt spid="147"/>
                                        </p:tgtEl>
                                        <p:attrNameLst>
                                          <p:attrName>ppt_h</p:attrName>
                                        </p:attrNameLst>
                                      </p:cBhvr>
                                      <p:tavLst>
                                        <p:tav tm="0">
                                          <p:val>
                                            <p:fltVal val="0"/>
                                          </p:val>
                                        </p:tav>
                                        <p:tav tm="100000">
                                          <p:val>
                                            <p:strVal val="#ppt_h"/>
                                          </p:val>
                                        </p:tav>
                                      </p:tavLst>
                                    </p:anim>
                                    <p:animEffect transition="in" filter="fade">
                                      <p:cBhvr>
                                        <p:cTn id="118" dur="500"/>
                                        <p:tgtEl>
                                          <p:spTgt spid="147"/>
                                        </p:tgtEl>
                                      </p:cBhvr>
                                    </p:animEffect>
                                  </p:childTnLst>
                                </p:cTn>
                              </p:par>
                            </p:childTnLst>
                          </p:cTn>
                        </p:par>
                        <p:par>
                          <p:cTn id="119" fill="hold">
                            <p:stCondLst>
                              <p:cond delay="7500"/>
                            </p:stCondLst>
                            <p:childTnLst>
                              <p:par>
                                <p:cTn id="120" presetID="53" presetClass="entr" presetSubtype="16" fill="hold" grpId="0" nodeType="afterEffect">
                                  <p:stCondLst>
                                    <p:cond delay="0"/>
                                  </p:stCondLst>
                                  <p:childTnLst>
                                    <p:set>
                                      <p:cBhvr>
                                        <p:cTn id="121" dur="1" fill="hold">
                                          <p:stCondLst>
                                            <p:cond delay="0"/>
                                          </p:stCondLst>
                                        </p:cTn>
                                        <p:tgtEl>
                                          <p:spTgt spid="149">
                                            <p:txEl>
                                              <p:pRg st="0" end="0"/>
                                            </p:txEl>
                                          </p:spTgt>
                                        </p:tgtEl>
                                        <p:attrNameLst>
                                          <p:attrName>style.visibility</p:attrName>
                                        </p:attrNameLst>
                                      </p:cBhvr>
                                      <p:to>
                                        <p:strVal val="visible"/>
                                      </p:to>
                                    </p:set>
                                    <p:anim calcmode="lin" valueType="num">
                                      <p:cBhvr>
                                        <p:cTn id="122" dur="300" fill="hold"/>
                                        <p:tgtEl>
                                          <p:spTgt spid="149">
                                            <p:txEl>
                                              <p:pRg st="0" end="0"/>
                                            </p:txEl>
                                          </p:spTgt>
                                        </p:tgtEl>
                                        <p:attrNameLst>
                                          <p:attrName>ppt_w</p:attrName>
                                        </p:attrNameLst>
                                      </p:cBhvr>
                                      <p:tavLst>
                                        <p:tav tm="0">
                                          <p:val>
                                            <p:fltVal val="0"/>
                                          </p:val>
                                        </p:tav>
                                        <p:tav tm="100000">
                                          <p:val>
                                            <p:strVal val="#ppt_w"/>
                                          </p:val>
                                        </p:tav>
                                      </p:tavLst>
                                    </p:anim>
                                    <p:anim calcmode="lin" valueType="num">
                                      <p:cBhvr>
                                        <p:cTn id="123" dur="300" fill="hold"/>
                                        <p:tgtEl>
                                          <p:spTgt spid="149">
                                            <p:txEl>
                                              <p:pRg st="0" end="0"/>
                                            </p:txEl>
                                          </p:spTgt>
                                        </p:tgtEl>
                                        <p:attrNameLst>
                                          <p:attrName>ppt_h</p:attrName>
                                        </p:attrNameLst>
                                      </p:cBhvr>
                                      <p:tavLst>
                                        <p:tav tm="0">
                                          <p:val>
                                            <p:fltVal val="0"/>
                                          </p:val>
                                        </p:tav>
                                        <p:tav tm="100000">
                                          <p:val>
                                            <p:strVal val="#ppt_h"/>
                                          </p:val>
                                        </p:tav>
                                      </p:tavLst>
                                    </p:anim>
                                    <p:animEffect transition="in" filter="fade">
                                      <p:cBhvr>
                                        <p:cTn id="124" dur="300"/>
                                        <p:tgtEl>
                                          <p:spTgt spid="149">
                                            <p:txEl>
                                              <p:pRg st="0" end="0"/>
                                            </p:txEl>
                                          </p:spTgt>
                                        </p:tgtEl>
                                      </p:cBhvr>
                                    </p:animEffect>
                                  </p:childTnLst>
                                </p:cTn>
                              </p:par>
                            </p:childTnLst>
                          </p:cTn>
                        </p:par>
                        <p:par>
                          <p:cTn id="125" fill="hold">
                            <p:stCondLst>
                              <p:cond delay="8000"/>
                            </p:stCondLst>
                            <p:childTnLst>
                              <p:par>
                                <p:cTn id="126" presetID="6" presetClass="entr" presetSubtype="16" fill="hold" grpId="0" nodeType="afterEffect">
                                  <p:stCondLst>
                                    <p:cond delay="0"/>
                                  </p:stCondLst>
                                  <p:childTnLst>
                                    <p:set>
                                      <p:cBhvr>
                                        <p:cTn id="127" dur="1" fill="hold">
                                          <p:stCondLst>
                                            <p:cond delay="0"/>
                                          </p:stCondLst>
                                        </p:cTn>
                                        <p:tgtEl>
                                          <p:spTgt spid="139"/>
                                        </p:tgtEl>
                                        <p:attrNameLst>
                                          <p:attrName>style.visibility</p:attrName>
                                        </p:attrNameLst>
                                      </p:cBhvr>
                                      <p:to>
                                        <p:strVal val="visible"/>
                                      </p:to>
                                    </p:set>
                                    <p:animEffect transition="in" filter="circle(in)">
                                      <p:cBhvr>
                                        <p:cTn id="128" dur="1000"/>
                                        <p:tgtEl>
                                          <p:spTgt spid="139"/>
                                        </p:tgtEl>
                                      </p:cBhvr>
                                    </p:animEffect>
                                  </p:childTnLst>
                                </p:cTn>
                              </p:par>
                            </p:childTnLst>
                          </p:cTn>
                        </p:par>
                        <p:par>
                          <p:cTn id="129" fill="hold">
                            <p:stCondLst>
                              <p:cond delay="9000"/>
                            </p:stCondLst>
                            <p:childTnLst>
                              <p:par>
                                <p:cTn id="130" presetID="53" presetClass="entr" presetSubtype="16" fill="hold" grpId="0" nodeType="afterEffect" nodePh="1">
                                  <p:stCondLst>
                                    <p:cond delay="0"/>
                                  </p:stCondLst>
                                  <p:endCondLst>
                                    <p:cond evt="begin" delay="0">
                                      <p:tn val="130"/>
                                    </p:cond>
                                  </p:endCondLst>
                                  <p:childTnLst>
                                    <p:set>
                                      <p:cBhvr>
                                        <p:cTn id="131" dur="1" fill="hold">
                                          <p:stCondLst>
                                            <p:cond delay="0"/>
                                          </p:stCondLst>
                                        </p:cTn>
                                        <p:tgtEl>
                                          <p:spTgt spid="151"/>
                                        </p:tgtEl>
                                        <p:attrNameLst>
                                          <p:attrName>style.visibility</p:attrName>
                                        </p:attrNameLst>
                                      </p:cBhvr>
                                      <p:to>
                                        <p:strVal val="visible"/>
                                      </p:to>
                                    </p:set>
                                    <p:anim calcmode="lin" valueType="num">
                                      <p:cBhvr>
                                        <p:cTn id="132" dur="500" fill="hold"/>
                                        <p:tgtEl>
                                          <p:spTgt spid="151"/>
                                        </p:tgtEl>
                                        <p:attrNameLst>
                                          <p:attrName>ppt_w</p:attrName>
                                        </p:attrNameLst>
                                      </p:cBhvr>
                                      <p:tavLst>
                                        <p:tav tm="0">
                                          <p:val>
                                            <p:fltVal val="0"/>
                                          </p:val>
                                        </p:tav>
                                        <p:tav tm="100000">
                                          <p:val>
                                            <p:strVal val="#ppt_w"/>
                                          </p:val>
                                        </p:tav>
                                      </p:tavLst>
                                    </p:anim>
                                    <p:anim calcmode="lin" valueType="num">
                                      <p:cBhvr>
                                        <p:cTn id="133" dur="500" fill="hold"/>
                                        <p:tgtEl>
                                          <p:spTgt spid="151"/>
                                        </p:tgtEl>
                                        <p:attrNameLst>
                                          <p:attrName>ppt_h</p:attrName>
                                        </p:attrNameLst>
                                      </p:cBhvr>
                                      <p:tavLst>
                                        <p:tav tm="0">
                                          <p:val>
                                            <p:fltVal val="0"/>
                                          </p:val>
                                        </p:tav>
                                        <p:tav tm="100000">
                                          <p:val>
                                            <p:strVal val="#ppt_h"/>
                                          </p:val>
                                        </p:tav>
                                      </p:tavLst>
                                    </p:anim>
                                    <p:animEffect transition="in" filter="fade">
                                      <p:cBhvr>
                                        <p:cTn id="134" dur="500"/>
                                        <p:tgtEl>
                                          <p:spTgt spid="151"/>
                                        </p:tgtEl>
                                      </p:cBhvr>
                                    </p:animEffect>
                                  </p:childTnLst>
                                </p:cTn>
                              </p:par>
                              <p:par>
                                <p:cTn id="135" presetID="42" presetClass="entr" presetSubtype="0" fill="hold" grpId="0" nodeType="withEffect">
                                  <p:stCondLst>
                                    <p:cond delay="200"/>
                                  </p:stCondLst>
                                  <p:childTnLst>
                                    <p:set>
                                      <p:cBhvr>
                                        <p:cTn id="136" dur="1" fill="hold">
                                          <p:stCondLst>
                                            <p:cond delay="0"/>
                                          </p:stCondLst>
                                        </p:cTn>
                                        <p:tgtEl>
                                          <p:spTgt spid="154">
                                            <p:txEl>
                                              <p:pRg st="0" end="0"/>
                                            </p:txEl>
                                          </p:spTgt>
                                        </p:tgtEl>
                                        <p:attrNameLst>
                                          <p:attrName>style.visibility</p:attrName>
                                        </p:attrNameLst>
                                      </p:cBhvr>
                                      <p:to>
                                        <p:strVal val="visible"/>
                                      </p:to>
                                    </p:set>
                                    <p:animEffect transition="in" filter="fade">
                                      <p:cBhvr>
                                        <p:cTn id="137" dur="400"/>
                                        <p:tgtEl>
                                          <p:spTgt spid="154">
                                            <p:txEl>
                                              <p:pRg st="0" end="0"/>
                                            </p:txEl>
                                          </p:spTgt>
                                        </p:tgtEl>
                                      </p:cBhvr>
                                    </p:animEffect>
                                    <p:anim calcmode="lin" valueType="num">
                                      <p:cBhvr>
                                        <p:cTn id="138" dur="400" fill="hold"/>
                                        <p:tgtEl>
                                          <p:spTgt spid="154">
                                            <p:txEl>
                                              <p:pRg st="0" end="0"/>
                                            </p:txEl>
                                          </p:spTgt>
                                        </p:tgtEl>
                                        <p:attrNameLst>
                                          <p:attrName>ppt_x</p:attrName>
                                        </p:attrNameLst>
                                      </p:cBhvr>
                                      <p:tavLst>
                                        <p:tav tm="0">
                                          <p:val>
                                            <p:strVal val="#ppt_x"/>
                                          </p:val>
                                        </p:tav>
                                        <p:tav tm="100000">
                                          <p:val>
                                            <p:strVal val="#ppt_x"/>
                                          </p:val>
                                        </p:tav>
                                      </p:tavLst>
                                    </p:anim>
                                    <p:anim calcmode="lin" valueType="num">
                                      <p:cBhvr>
                                        <p:cTn id="139" dur="400" fill="hold"/>
                                        <p:tgtEl>
                                          <p:spTgt spid="154">
                                            <p:txEl>
                                              <p:pRg st="0" end="0"/>
                                            </p:txEl>
                                          </p:spTgt>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200"/>
                                  </p:stCondLst>
                                  <p:childTnLst>
                                    <p:set>
                                      <p:cBhvr>
                                        <p:cTn id="141" dur="1" fill="hold">
                                          <p:stCondLst>
                                            <p:cond delay="0"/>
                                          </p:stCondLst>
                                        </p:cTn>
                                        <p:tgtEl>
                                          <p:spTgt spid="155">
                                            <p:txEl>
                                              <p:pRg st="0" end="0"/>
                                            </p:txEl>
                                          </p:spTgt>
                                        </p:tgtEl>
                                        <p:attrNameLst>
                                          <p:attrName>style.visibility</p:attrName>
                                        </p:attrNameLst>
                                      </p:cBhvr>
                                      <p:to>
                                        <p:strVal val="visible"/>
                                      </p:to>
                                    </p:set>
                                    <p:animEffect transition="in" filter="fade">
                                      <p:cBhvr>
                                        <p:cTn id="142" dur="500"/>
                                        <p:tgtEl>
                                          <p:spTgt spid="155">
                                            <p:txEl>
                                              <p:pRg st="0" end="0"/>
                                            </p:txEl>
                                          </p:spTgt>
                                        </p:tgtEl>
                                      </p:cBhvr>
                                    </p:animEffect>
                                    <p:anim calcmode="lin" valueType="num">
                                      <p:cBhvr>
                                        <p:cTn id="143" dur="500" fill="hold"/>
                                        <p:tgtEl>
                                          <p:spTgt spid="155">
                                            <p:txEl>
                                              <p:pRg st="0" end="0"/>
                                            </p:txEl>
                                          </p:spTgt>
                                        </p:tgtEl>
                                        <p:attrNameLst>
                                          <p:attrName>ppt_x</p:attrName>
                                        </p:attrNameLst>
                                      </p:cBhvr>
                                      <p:tavLst>
                                        <p:tav tm="0">
                                          <p:val>
                                            <p:strVal val="#ppt_x"/>
                                          </p:val>
                                        </p:tav>
                                        <p:tav tm="100000">
                                          <p:val>
                                            <p:strVal val="#ppt_x"/>
                                          </p:val>
                                        </p:tav>
                                      </p:tavLst>
                                    </p:anim>
                                    <p:anim calcmode="lin" valueType="num">
                                      <p:cBhvr>
                                        <p:cTn id="144" dur="500" fill="hold"/>
                                        <p:tgtEl>
                                          <p:spTgt spid="155">
                                            <p:txEl>
                                              <p:pRg st="0" end="0"/>
                                            </p:txEl>
                                          </p:spTgt>
                                        </p:tgtEl>
                                        <p:attrNameLst>
                                          <p:attrName>ppt_y</p:attrName>
                                        </p:attrNameLst>
                                      </p:cBhvr>
                                      <p:tavLst>
                                        <p:tav tm="0">
                                          <p:val>
                                            <p:strVal val="#ppt_y+.1"/>
                                          </p:val>
                                        </p:tav>
                                        <p:tav tm="100000">
                                          <p:val>
                                            <p:strVal val="#ppt_y"/>
                                          </p:val>
                                        </p:tav>
                                      </p:tavLst>
                                    </p:anim>
                                  </p:childTnLst>
                                </p:cTn>
                              </p:par>
                              <p:par>
                                <p:cTn id="145" presetID="10" presetClass="entr" presetSubtype="0" fill="hold" grpId="0" nodeType="withEffect">
                                  <p:stCondLst>
                                    <p:cond delay="800"/>
                                  </p:stCondLst>
                                  <p:childTnLst>
                                    <p:set>
                                      <p:cBhvr>
                                        <p:cTn id="146" dur="1" fill="hold">
                                          <p:stCondLst>
                                            <p:cond delay="0"/>
                                          </p:stCondLst>
                                        </p:cTn>
                                        <p:tgtEl>
                                          <p:spTgt spid="156">
                                            <p:txEl>
                                              <p:pRg st="0" end="0"/>
                                            </p:txEl>
                                          </p:spTgt>
                                        </p:tgtEl>
                                        <p:attrNameLst>
                                          <p:attrName>style.visibility</p:attrName>
                                        </p:attrNameLst>
                                      </p:cBhvr>
                                      <p:to>
                                        <p:strVal val="visible"/>
                                      </p:to>
                                    </p:set>
                                    <p:animEffect transition="in" filter="fade">
                                      <p:cBhvr>
                                        <p:cTn id="147" dur="500"/>
                                        <p:tgtEl>
                                          <p:spTgt spid="156">
                                            <p:txEl>
                                              <p:pRg st="0" end="0"/>
                                            </p:txEl>
                                          </p:spTgt>
                                        </p:tgtEl>
                                      </p:cBhvr>
                                    </p:animEffect>
                                  </p:childTnLst>
                                </p:cTn>
                              </p:par>
                            </p:childTnLst>
                          </p:cTn>
                        </p:par>
                        <p:par>
                          <p:cTn id="148" fill="hold">
                            <p:stCondLst>
                              <p:cond delay="9500"/>
                            </p:stCondLst>
                            <p:childTnLst>
                              <p:par>
                                <p:cTn id="149" presetID="53" presetClass="entr" presetSubtype="16" fill="hold" grpId="0" nodeType="afterEffect">
                                  <p:stCondLst>
                                    <p:cond delay="0"/>
                                  </p:stCondLst>
                                  <p:childTnLst>
                                    <p:set>
                                      <p:cBhvr>
                                        <p:cTn id="150" dur="1" fill="hold">
                                          <p:stCondLst>
                                            <p:cond delay="0"/>
                                          </p:stCondLst>
                                        </p:cTn>
                                        <p:tgtEl>
                                          <p:spTgt spid="157"/>
                                        </p:tgtEl>
                                        <p:attrNameLst>
                                          <p:attrName>style.visibility</p:attrName>
                                        </p:attrNameLst>
                                      </p:cBhvr>
                                      <p:to>
                                        <p:strVal val="visible"/>
                                      </p:to>
                                    </p:set>
                                    <p:anim calcmode="lin" valueType="num">
                                      <p:cBhvr>
                                        <p:cTn id="151" dur="500" fill="hold"/>
                                        <p:tgtEl>
                                          <p:spTgt spid="157"/>
                                        </p:tgtEl>
                                        <p:attrNameLst>
                                          <p:attrName>ppt_w</p:attrName>
                                        </p:attrNameLst>
                                      </p:cBhvr>
                                      <p:tavLst>
                                        <p:tav tm="0">
                                          <p:val>
                                            <p:fltVal val="0"/>
                                          </p:val>
                                        </p:tav>
                                        <p:tav tm="100000">
                                          <p:val>
                                            <p:strVal val="#ppt_w"/>
                                          </p:val>
                                        </p:tav>
                                      </p:tavLst>
                                    </p:anim>
                                    <p:anim calcmode="lin" valueType="num">
                                      <p:cBhvr>
                                        <p:cTn id="152" dur="500" fill="hold"/>
                                        <p:tgtEl>
                                          <p:spTgt spid="157"/>
                                        </p:tgtEl>
                                        <p:attrNameLst>
                                          <p:attrName>ppt_h</p:attrName>
                                        </p:attrNameLst>
                                      </p:cBhvr>
                                      <p:tavLst>
                                        <p:tav tm="0">
                                          <p:val>
                                            <p:fltVal val="0"/>
                                          </p:val>
                                        </p:tav>
                                        <p:tav tm="100000">
                                          <p:val>
                                            <p:strVal val="#ppt_h"/>
                                          </p:val>
                                        </p:tav>
                                      </p:tavLst>
                                    </p:anim>
                                    <p:animEffect transition="in" filter="fade">
                                      <p:cBhvr>
                                        <p:cTn id="153" dur="500"/>
                                        <p:tgtEl>
                                          <p:spTgt spid="157"/>
                                        </p:tgtEl>
                                      </p:cBhvr>
                                    </p:animEffect>
                                  </p:childTnLst>
                                </p:cTn>
                              </p:par>
                            </p:childTnLst>
                          </p:cTn>
                        </p:par>
                        <p:par>
                          <p:cTn id="154" fill="hold">
                            <p:stCondLst>
                              <p:cond delay="10000"/>
                            </p:stCondLst>
                            <p:childTnLst>
                              <p:par>
                                <p:cTn id="155" presetID="53" presetClass="entr" presetSubtype="16" fill="hold" grpId="0" nodeType="afterEffect">
                                  <p:stCondLst>
                                    <p:cond delay="0"/>
                                  </p:stCondLst>
                                  <p:childTnLst>
                                    <p:set>
                                      <p:cBhvr>
                                        <p:cTn id="156" dur="1" fill="hold">
                                          <p:stCondLst>
                                            <p:cond delay="0"/>
                                          </p:stCondLst>
                                        </p:cTn>
                                        <p:tgtEl>
                                          <p:spTgt spid="158">
                                            <p:txEl>
                                              <p:pRg st="0" end="0"/>
                                            </p:txEl>
                                          </p:spTgt>
                                        </p:tgtEl>
                                        <p:attrNameLst>
                                          <p:attrName>style.visibility</p:attrName>
                                        </p:attrNameLst>
                                      </p:cBhvr>
                                      <p:to>
                                        <p:strVal val="visible"/>
                                      </p:to>
                                    </p:set>
                                    <p:anim calcmode="lin" valueType="num">
                                      <p:cBhvr>
                                        <p:cTn id="157" dur="300" fill="hold"/>
                                        <p:tgtEl>
                                          <p:spTgt spid="158">
                                            <p:txEl>
                                              <p:pRg st="0" end="0"/>
                                            </p:txEl>
                                          </p:spTgt>
                                        </p:tgtEl>
                                        <p:attrNameLst>
                                          <p:attrName>ppt_w</p:attrName>
                                        </p:attrNameLst>
                                      </p:cBhvr>
                                      <p:tavLst>
                                        <p:tav tm="0">
                                          <p:val>
                                            <p:fltVal val="0"/>
                                          </p:val>
                                        </p:tav>
                                        <p:tav tm="100000">
                                          <p:val>
                                            <p:strVal val="#ppt_w"/>
                                          </p:val>
                                        </p:tav>
                                      </p:tavLst>
                                    </p:anim>
                                    <p:anim calcmode="lin" valueType="num">
                                      <p:cBhvr>
                                        <p:cTn id="158" dur="300" fill="hold"/>
                                        <p:tgtEl>
                                          <p:spTgt spid="158">
                                            <p:txEl>
                                              <p:pRg st="0" end="0"/>
                                            </p:txEl>
                                          </p:spTgt>
                                        </p:tgtEl>
                                        <p:attrNameLst>
                                          <p:attrName>ppt_h</p:attrName>
                                        </p:attrNameLst>
                                      </p:cBhvr>
                                      <p:tavLst>
                                        <p:tav tm="0">
                                          <p:val>
                                            <p:fltVal val="0"/>
                                          </p:val>
                                        </p:tav>
                                        <p:tav tm="100000">
                                          <p:val>
                                            <p:strVal val="#ppt_h"/>
                                          </p:val>
                                        </p:tav>
                                      </p:tavLst>
                                    </p:anim>
                                    <p:animEffect transition="in" filter="fade">
                                      <p:cBhvr>
                                        <p:cTn id="159" dur="300"/>
                                        <p:tgtEl>
                                          <p:spTgt spid="158">
                                            <p:txEl>
                                              <p:pRg st="0" end="0"/>
                                            </p:txEl>
                                          </p:spTgt>
                                        </p:tgtEl>
                                      </p:cBhvr>
                                    </p:animEffect>
                                  </p:childTnLst>
                                </p:cTn>
                              </p:par>
                            </p:childTnLst>
                          </p:cTn>
                        </p:par>
                        <p:par>
                          <p:cTn id="160" fill="hold">
                            <p:stCondLst>
                              <p:cond delay="10500"/>
                            </p:stCondLst>
                            <p:childTnLst>
                              <p:par>
                                <p:cTn id="161" presetID="6" presetClass="entr" presetSubtype="16" fill="hold" grpId="0" nodeType="afterEffect">
                                  <p:stCondLst>
                                    <p:cond delay="0"/>
                                  </p:stCondLst>
                                  <p:childTnLst>
                                    <p:set>
                                      <p:cBhvr>
                                        <p:cTn id="162" dur="1" fill="hold">
                                          <p:stCondLst>
                                            <p:cond delay="0"/>
                                          </p:stCondLst>
                                        </p:cTn>
                                        <p:tgtEl>
                                          <p:spTgt spid="153"/>
                                        </p:tgtEl>
                                        <p:attrNameLst>
                                          <p:attrName>style.visibility</p:attrName>
                                        </p:attrNameLst>
                                      </p:cBhvr>
                                      <p:to>
                                        <p:strVal val="visible"/>
                                      </p:to>
                                    </p:set>
                                    <p:animEffect transition="in" filter="circle(in)">
                                      <p:cBhvr>
                                        <p:cTn id="163" dur="1000"/>
                                        <p:tgtEl>
                                          <p:spTgt spid="153"/>
                                        </p:tgtEl>
                                      </p:cBhvr>
                                    </p:animEffect>
                                  </p:childTnLst>
                                </p:cTn>
                              </p:par>
                            </p:childTnLst>
                          </p:cTn>
                        </p:par>
                        <p:par>
                          <p:cTn id="164" fill="hold">
                            <p:stCondLst>
                              <p:cond delay="11500"/>
                            </p:stCondLst>
                            <p:childTnLst>
                              <p:par>
                                <p:cTn id="165" presetID="53" presetClass="entr" presetSubtype="16" fill="hold" grpId="0" nodeType="afterEffect" nodePh="1">
                                  <p:stCondLst>
                                    <p:cond delay="0"/>
                                  </p:stCondLst>
                                  <p:endCondLst>
                                    <p:cond evt="begin" delay="0">
                                      <p:tn val="165"/>
                                    </p:cond>
                                  </p:endCondLst>
                                  <p:childTnLst>
                                    <p:set>
                                      <p:cBhvr>
                                        <p:cTn id="166" dur="1" fill="hold">
                                          <p:stCondLst>
                                            <p:cond delay="0"/>
                                          </p:stCondLst>
                                        </p:cTn>
                                        <p:tgtEl>
                                          <p:spTgt spid="159"/>
                                        </p:tgtEl>
                                        <p:attrNameLst>
                                          <p:attrName>style.visibility</p:attrName>
                                        </p:attrNameLst>
                                      </p:cBhvr>
                                      <p:to>
                                        <p:strVal val="visible"/>
                                      </p:to>
                                    </p:set>
                                    <p:anim calcmode="lin" valueType="num">
                                      <p:cBhvr>
                                        <p:cTn id="167" dur="500" fill="hold"/>
                                        <p:tgtEl>
                                          <p:spTgt spid="159"/>
                                        </p:tgtEl>
                                        <p:attrNameLst>
                                          <p:attrName>ppt_w</p:attrName>
                                        </p:attrNameLst>
                                      </p:cBhvr>
                                      <p:tavLst>
                                        <p:tav tm="0">
                                          <p:val>
                                            <p:fltVal val="0"/>
                                          </p:val>
                                        </p:tav>
                                        <p:tav tm="100000">
                                          <p:val>
                                            <p:strVal val="#ppt_w"/>
                                          </p:val>
                                        </p:tav>
                                      </p:tavLst>
                                    </p:anim>
                                    <p:anim calcmode="lin" valueType="num">
                                      <p:cBhvr>
                                        <p:cTn id="168" dur="500" fill="hold"/>
                                        <p:tgtEl>
                                          <p:spTgt spid="159"/>
                                        </p:tgtEl>
                                        <p:attrNameLst>
                                          <p:attrName>ppt_h</p:attrName>
                                        </p:attrNameLst>
                                      </p:cBhvr>
                                      <p:tavLst>
                                        <p:tav tm="0">
                                          <p:val>
                                            <p:fltVal val="0"/>
                                          </p:val>
                                        </p:tav>
                                        <p:tav tm="100000">
                                          <p:val>
                                            <p:strVal val="#ppt_h"/>
                                          </p:val>
                                        </p:tav>
                                      </p:tavLst>
                                    </p:anim>
                                    <p:animEffect transition="in" filter="fade">
                                      <p:cBhvr>
                                        <p:cTn id="169"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90" grpId="0" animBg="1"/>
      <p:bldP spid="94" grpId="0" build="p">
        <p:tmplLst>
          <p:tmpl lvl="1">
            <p:tnLst>
              <p:par>
                <p:cTn presetID="42" presetClass="entr" presetSubtype="0" fill="hold" nodeType="withEffect">
                  <p:stCondLst>
                    <p:cond delay="200"/>
                  </p:stCondLst>
                  <p:childTnLst>
                    <p:set>
                      <p:cBhvr>
                        <p:cTn dur="1" fill="hold">
                          <p:stCondLst>
                            <p:cond delay="0"/>
                          </p:stCondLst>
                        </p:cTn>
                        <p:tgtEl>
                          <p:spTgt spid="94"/>
                        </p:tgtEl>
                        <p:attrNameLst>
                          <p:attrName>style.visibility</p:attrName>
                        </p:attrNameLst>
                      </p:cBhvr>
                      <p:to>
                        <p:strVal val="visible"/>
                      </p:to>
                    </p:set>
                    <p:animEffect transition="in" filter="fade">
                      <p:cBhvr>
                        <p:cTn dur="400"/>
                        <p:tgtEl>
                          <p:spTgt spid="94"/>
                        </p:tgtEl>
                      </p:cBhvr>
                    </p:animEffect>
                    <p:anim calcmode="lin" valueType="num">
                      <p:cBhvr>
                        <p:cTn dur="400" fill="hold"/>
                        <p:tgtEl>
                          <p:spTgt spid="94"/>
                        </p:tgtEl>
                        <p:attrNameLst>
                          <p:attrName>ppt_x</p:attrName>
                        </p:attrNameLst>
                      </p:cBhvr>
                      <p:tavLst>
                        <p:tav tm="0">
                          <p:val>
                            <p:strVal val="#ppt_x"/>
                          </p:val>
                        </p:tav>
                        <p:tav tm="100000">
                          <p:val>
                            <p:strVal val="#ppt_x"/>
                          </p:val>
                        </p:tav>
                      </p:tavLst>
                    </p:anim>
                    <p:anim calcmode="lin" valueType="num">
                      <p:cBhvr>
                        <p:cTn dur="400" fill="hold"/>
                        <p:tgtEl>
                          <p:spTgt spid="94"/>
                        </p:tgtEl>
                        <p:attrNameLst>
                          <p:attrName>ppt_y</p:attrName>
                        </p:attrNameLst>
                      </p:cBhvr>
                      <p:tavLst>
                        <p:tav tm="0">
                          <p:val>
                            <p:strVal val="#ppt_y+.1"/>
                          </p:val>
                        </p:tav>
                        <p:tav tm="100000">
                          <p:val>
                            <p:strVal val="#ppt_y"/>
                          </p:val>
                        </p:tav>
                      </p:tavLst>
                    </p:anim>
                  </p:childTnLst>
                </p:cTn>
              </p:par>
            </p:tnLst>
          </p:tmpl>
        </p:tmplLst>
      </p:bldP>
      <p:bldP spid="95" grpId="0" build="p">
        <p:tmplLst>
          <p:tmpl lvl="1">
            <p:tnLst>
              <p:par>
                <p:cTn presetID="42" presetClass="entr" presetSubtype="0" fill="hold" nodeType="withEffect">
                  <p:stCondLst>
                    <p:cond delay="20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anim calcmode="lin" valueType="num">
                      <p:cBhvr>
                        <p:cTn dur="500" fill="hold"/>
                        <p:tgtEl>
                          <p:spTgt spid="95"/>
                        </p:tgtEl>
                        <p:attrNameLst>
                          <p:attrName>ppt_x</p:attrName>
                        </p:attrNameLst>
                      </p:cBhvr>
                      <p:tavLst>
                        <p:tav tm="0">
                          <p:val>
                            <p:strVal val="#ppt_x"/>
                          </p:val>
                        </p:tav>
                        <p:tav tm="100000">
                          <p:val>
                            <p:strVal val="#ppt_x"/>
                          </p:val>
                        </p:tav>
                      </p:tavLst>
                    </p:anim>
                    <p:anim calcmode="lin" valueType="num">
                      <p:cBhvr>
                        <p:cTn dur="500" fill="hold"/>
                        <p:tgtEl>
                          <p:spTgt spid="95"/>
                        </p:tgtEl>
                        <p:attrNameLst>
                          <p:attrName>ppt_y</p:attrName>
                        </p:attrNameLst>
                      </p:cBhvr>
                      <p:tavLst>
                        <p:tav tm="0">
                          <p:val>
                            <p:strVal val="#ppt_y+.1"/>
                          </p:val>
                        </p:tav>
                        <p:tav tm="100000">
                          <p:val>
                            <p:strVal val="#ppt_y"/>
                          </p:val>
                        </p:tav>
                      </p:tavLst>
                    </p:anim>
                  </p:childTnLst>
                </p:cTn>
              </p:par>
            </p:tnLst>
          </p:tmpl>
        </p:tmplLst>
      </p:bldP>
      <p:bldP spid="96" grpId="0" build="p">
        <p:tmplLst>
          <p:tmpl lvl="1">
            <p:tnLst>
              <p:par>
                <p:cTn presetID="10" presetClass="entr" presetSubtype="0" fill="hold" nodeType="withEffect">
                  <p:stCondLst>
                    <p:cond delay="80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106" grpId="0" animBg="1"/>
      <p:bldP spid="110" grpId="0" build="p">
        <p:tmplLst>
          <p:tmpl lvl="1">
            <p:tnLst>
              <p:par>
                <p:cTn presetID="53" presetClass="entr" presetSubtype="16" fill="hold" nodeType="afterEffect">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p:cTn dur="300" fill="hold"/>
                        <p:tgtEl>
                          <p:spTgt spid="110"/>
                        </p:tgtEl>
                        <p:attrNameLst>
                          <p:attrName>ppt_w</p:attrName>
                        </p:attrNameLst>
                      </p:cBhvr>
                      <p:tavLst>
                        <p:tav tm="0">
                          <p:val>
                            <p:fltVal val="0"/>
                          </p:val>
                        </p:tav>
                        <p:tav tm="100000">
                          <p:val>
                            <p:strVal val="#ppt_w"/>
                          </p:val>
                        </p:tav>
                      </p:tavLst>
                    </p:anim>
                    <p:anim calcmode="lin" valueType="num">
                      <p:cBhvr>
                        <p:cTn dur="300" fill="hold"/>
                        <p:tgtEl>
                          <p:spTgt spid="110"/>
                        </p:tgtEl>
                        <p:attrNameLst>
                          <p:attrName>ppt_h</p:attrName>
                        </p:attrNameLst>
                      </p:cBhvr>
                      <p:tavLst>
                        <p:tav tm="0">
                          <p:val>
                            <p:fltVal val="0"/>
                          </p:val>
                        </p:tav>
                        <p:tav tm="100000">
                          <p:val>
                            <p:strVal val="#ppt_h"/>
                          </p:val>
                        </p:tav>
                      </p:tavLst>
                    </p:anim>
                    <p:animEffect transition="in" filter="fade">
                      <p:cBhvr>
                        <p:cTn dur="300"/>
                        <p:tgtEl>
                          <p:spTgt spid="110"/>
                        </p:tgtEl>
                      </p:cBhvr>
                    </p:animEffect>
                  </p:childTnLst>
                </p:cTn>
              </p:par>
            </p:tnLst>
          </p:tmpl>
        </p:tmplLst>
      </p:bldP>
      <p:bldP spid="114" grpId="0"/>
      <p:bldP spid="118" grpId="0" animBg="1"/>
      <p:bldP spid="121" grpId="0" build="p">
        <p:tmplLst>
          <p:tmpl lvl="1">
            <p:tnLst>
              <p:par>
                <p:cTn presetID="42" presetClass="entr" presetSubtype="0" fill="hold" nodeType="withEffect">
                  <p:stCondLst>
                    <p:cond delay="200"/>
                  </p:stCondLst>
                  <p:childTnLst>
                    <p:set>
                      <p:cBhvr>
                        <p:cTn dur="1" fill="hold">
                          <p:stCondLst>
                            <p:cond delay="0"/>
                          </p:stCondLst>
                        </p:cTn>
                        <p:tgtEl>
                          <p:spTgt spid="121"/>
                        </p:tgtEl>
                        <p:attrNameLst>
                          <p:attrName>style.visibility</p:attrName>
                        </p:attrNameLst>
                      </p:cBhvr>
                      <p:to>
                        <p:strVal val="visible"/>
                      </p:to>
                    </p:set>
                    <p:animEffect transition="in" filter="fade">
                      <p:cBhvr>
                        <p:cTn dur="400"/>
                        <p:tgtEl>
                          <p:spTgt spid="121"/>
                        </p:tgtEl>
                      </p:cBhvr>
                    </p:animEffect>
                    <p:anim calcmode="lin" valueType="num">
                      <p:cBhvr>
                        <p:cTn dur="400" fill="hold"/>
                        <p:tgtEl>
                          <p:spTgt spid="121"/>
                        </p:tgtEl>
                        <p:attrNameLst>
                          <p:attrName>ppt_x</p:attrName>
                        </p:attrNameLst>
                      </p:cBhvr>
                      <p:tavLst>
                        <p:tav tm="0">
                          <p:val>
                            <p:strVal val="#ppt_x"/>
                          </p:val>
                        </p:tav>
                        <p:tav tm="100000">
                          <p:val>
                            <p:strVal val="#ppt_x"/>
                          </p:val>
                        </p:tav>
                      </p:tavLst>
                    </p:anim>
                    <p:anim calcmode="lin" valueType="num">
                      <p:cBhvr>
                        <p:cTn dur="400" fill="hold"/>
                        <p:tgtEl>
                          <p:spTgt spid="121"/>
                        </p:tgtEl>
                        <p:attrNameLst>
                          <p:attrName>ppt_y</p:attrName>
                        </p:attrNameLst>
                      </p:cBhvr>
                      <p:tavLst>
                        <p:tav tm="0">
                          <p:val>
                            <p:strVal val="#ppt_y+.1"/>
                          </p:val>
                        </p:tav>
                        <p:tav tm="100000">
                          <p:val>
                            <p:strVal val="#ppt_y"/>
                          </p:val>
                        </p:tav>
                      </p:tavLst>
                    </p:anim>
                  </p:childTnLst>
                </p:cTn>
              </p:par>
            </p:tnLst>
          </p:tmpl>
        </p:tmplLst>
      </p:bldP>
      <p:bldP spid="122" grpId="0" build="p">
        <p:tmplLst>
          <p:tmpl lvl="1">
            <p:tnLst>
              <p:par>
                <p:cTn presetID="42" presetClass="entr" presetSubtype="0" fill="hold" nodeType="withEffect">
                  <p:stCondLst>
                    <p:cond delay="200"/>
                  </p:st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anim calcmode="lin" valueType="num">
                      <p:cBhvr>
                        <p:cTn dur="500" fill="hold"/>
                        <p:tgtEl>
                          <p:spTgt spid="122"/>
                        </p:tgtEl>
                        <p:attrNameLst>
                          <p:attrName>ppt_x</p:attrName>
                        </p:attrNameLst>
                      </p:cBhvr>
                      <p:tavLst>
                        <p:tav tm="0">
                          <p:val>
                            <p:strVal val="#ppt_x"/>
                          </p:val>
                        </p:tav>
                        <p:tav tm="100000">
                          <p:val>
                            <p:strVal val="#ppt_x"/>
                          </p:val>
                        </p:tav>
                      </p:tavLst>
                    </p:anim>
                    <p:anim calcmode="lin" valueType="num">
                      <p:cBhvr>
                        <p:cTn dur="500" fill="hold"/>
                        <p:tgtEl>
                          <p:spTgt spid="122"/>
                        </p:tgtEl>
                        <p:attrNameLst>
                          <p:attrName>ppt_y</p:attrName>
                        </p:attrNameLst>
                      </p:cBhvr>
                      <p:tavLst>
                        <p:tav tm="0">
                          <p:val>
                            <p:strVal val="#ppt_y+.1"/>
                          </p:val>
                        </p:tav>
                        <p:tav tm="100000">
                          <p:val>
                            <p:strVal val="#ppt_y"/>
                          </p:val>
                        </p:tav>
                      </p:tavLst>
                    </p:anim>
                  </p:childTnLst>
                </p:cTn>
              </p:par>
            </p:tnLst>
          </p:tmpl>
        </p:tmplLst>
      </p:bldP>
      <p:bldP spid="123" grpId="0" build="p">
        <p:tmplLst>
          <p:tmpl lvl="1">
            <p:tnLst>
              <p:par>
                <p:cTn presetID="10" presetClass="entr" presetSubtype="0" fill="hold" nodeType="withEffect">
                  <p:stCondLst>
                    <p:cond delay="80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30" grpId="0" animBg="1"/>
      <p:bldP spid="133" grpId="0" build="p">
        <p:tmplLst>
          <p:tmpl lvl="1">
            <p:tnLst>
              <p:par>
                <p:cTn presetID="53" presetClass="entr" presetSubtype="16" fill="hold" nodeType="afterEffect">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p:cTn dur="300" fill="hold"/>
                        <p:tgtEl>
                          <p:spTgt spid="133"/>
                        </p:tgtEl>
                        <p:attrNameLst>
                          <p:attrName>ppt_w</p:attrName>
                        </p:attrNameLst>
                      </p:cBhvr>
                      <p:tavLst>
                        <p:tav tm="0">
                          <p:val>
                            <p:fltVal val="0"/>
                          </p:val>
                        </p:tav>
                        <p:tav tm="100000">
                          <p:val>
                            <p:strVal val="#ppt_w"/>
                          </p:val>
                        </p:tav>
                      </p:tavLst>
                    </p:anim>
                    <p:anim calcmode="lin" valueType="num">
                      <p:cBhvr>
                        <p:cTn dur="300" fill="hold"/>
                        <p:tgtEl>
                          <p:spTgt spid="133"/>
                        </p:tgtEl>
                        <p:attrNameLst>
                          <p:attrName>ppt_h</p:attrName>
                        </p:attrNameLst>
                      </p:cBhvr>
                      <p:tavLst>
                        <p:tav tm="0">
                          <p:val>
                            <p:fltVal val="0"/>
                          </p:val>
                        </p:tav>
                        <p:tav tm="100000">
                          <p:val>
                            <p:strVal val="#ppt_h"/>
                          </p:val>
                        </p:tav>
                      </p:tavLst>
                    </p:anim>
                    <p:animEffect transition="in" filter="fade">
                      <p:cBhvr>
                        <p:cTn dur="300"/>
                        <p:tgtEl>
                          <p:spTgt spid="133"/>
                        </p:tgtEl>
                      </p:cBhvr>
                    </p:animEffect>
                  </p:childTnLst>
                </p:cTn>
              </p:par>
            </p:tnLst>
          </p:tmpl>
        </p:tmplLst>
      </p:bldP>
      <p:bldP spid="136" grpId="0"/>
      <p:bldP spid="139" grpId="0" animBg="1"/>
      <p:bldP spid="141" grpId="0" build="p">
        <p:tmplLst>
          <p:tmpl lvl="1">
            <p:tnLst>
              <p:par>
                <p:cTn presetID="42" presetClass="entr" presetSubtype="0" fill="hold" nodeType="withEffect">
                  <p:stCondLst>
                    <p:cond delay="200"/>
                  </p:stCondLst>
                  <p:childTnLst>
                    <p:set>
                      <p:cBhvr>
                        <p:cTn dur="1" fill="hold">
                          <p:stCondLst>
                            <p:cond delay="0"/>
                          </p:stCondLst>
                        </p:cTn>
                        <p:tgtEl>
                          <p:spTgt spid="141"/>
                        </p:tgtEl>
                        <p:attrNameLst>
                          <p:attrName>style.visibility</p:attrName>
                        </p:attrNameLst>
                      </p:cBhvr>
                      <p:to>
                        <p:strVal val="visible"/>
                      </p:to>
                    </p:set>
                    <p:animEffect transition="in" filter="fade">
                      <p:cBhvr>
                        <p:cTn dur="400"/>
                        <p:tgtEl>
                          <p:spTgt spid="141"/>
                        </p:tgtEl>
                      </p:cBhvr>
                    </p:animEffect>
                    <p:anim calcmode="lin" valueType="num">
                      <p:cBhvr>
                        <p:cTn dur="400" fill="hold"/>
                        <p:tgtEl>
                          <p:spTgt spid="141"/>
                        </p:tgtEl>
                        <p:attrNameLst>
                          <p:attrName>ppt_x</p:attrName>
                        </p:attrNameLst>
                      </p:cBhvr>
                      <p:tavLst>
                        <p:tav tm="0">
                          <p:val>
                            <p:strVal val="#ppt_x"/>
                          </p:val>
                        </p:tav>
                        <p:tav tm="100000">
                          <p:val>
                            <p:strVal val="#ppt_x"/>
                          </p:val>
                        </p:tav>
                      </p:tavLst>
                    </p:anim>
                    <p:anim calcmode="lin" valueType="num">
                      <p:cBhvr>
                        <p:cTn dur="400" fill="hold"/>
                        <p:tgtEl>
                          <p:spTgt spid="141"/>
                        </p:tgtEl>
                        <p:attrNameLst>
                          <p:attrName>ppt_y</p:attrName>
                        </p:attrNameLst>
                      </p:cBhvr>
                      <p:tavLst>
                        <p:tav tm="0">
                          <p:val>
                            <p:strVal val="#ppt_y+.1"/>
                          </p:val>
                        </p:tav>
                        <p:tav tm="100000">
                          <p:val>
                            <p:strVal val="#ppt_y"/>
                          </p:val>
                        </p:tav>
                      </p:tavLst>
                    </p:anim>
                  </p:childTnLst>
                </p:cTn>
              </p:par>
            </p:tnLst>
          </p:tmpl>
        </p:tmplLst>
      </p:bldP>
      <p:bldP spid="142" grpId="0" build="p">
        <p:tmplLst>
          <p:tmpl lvl="1">
            <p:tnLst>
              <p:par>
                <p:cTn presetID="42" presetClass="entr" presetSubtype="0" fill="hold" nodeType="withEffect">
                  <p:stCondLst>
                    <p:cond delay="200"/>
                  </p:stCondLst>
                  <p:childTnLst>
                    <p:set>
                      <p:cBhvr>
                        <p:cTn dur="1" fill="hold">
                          <p:stCondLst>
                            <p:cond delay="0"/>
                          </p:stCondLst>
                        </p:cTn>
                        <p:tgtEl>
                          <p:spTgt spid="142"/>
                        </p:tgtEl>
                        <p:attrNameLst>
                          <p:attrName>style.visibility</p:attrName>
                        </p:attrNameLst>
                      </p:cBhvr>
                      <p:to>
                        <p:strVal val="visible"/>
                      </p:to>
                    </p:set>
                    <p:animEffect transition="in" filter="fade">
                      <p:cBhvr>
                        <p:cTn dur="500"/>
                        <p:tgtEl>
                          <p:spTgt spid="142"/>
                        </p:tgtEl>
                      </p:cBhvr>
                    </p:animEffect>
                    <p:anim calcmode="lin" valueType="num">
                      <p:cBhvr>
                        <p:cTn dur="500" fill="hold"/>
                        <p:tgtEl>
                          <p:spTgt spid="142"/>
                        </p:tgtEl>
                        <p:attrNameLst>
                          <p:attrName>ppt_x</p:attrName>
                        </p:attrNameLst>
                      </p:cBhvr>
                      <p:tavLst>
                        <p:tav tm="0">
                          <p:val>
                            <p:strVal val="#ppt_x"/>
                          </p:val>
                        </p:tav>
                        <p:tav tm="100000">
                          <p:val>
                            <p:strVal val="#ppt_x"/>
                          </p:val>
                        </p:tav>
                      </p:tavLst>
                    </p:anim>
                    <p:anim calcmode="lin" valueType="num">
                      <p:cBhvr>
                        <p:cTn dur="500" fill="hold"/>
                        <p:tgtEl>
                          <p:spTgt spid="142"/>
                        </p:tgtEl>
                        <p:attrNameLst>
                          <p:attrName>ppt_y</p:attrName>
                        </p:attrNameLst>
                      </p:cBhvr>
                      <p:tavLst>
                        <p:tav tm="0">
                          <p:val>
                            <p:strVal val="#ppt_y+.1"/>
                          </p:val>
                        </p:tav>
                        <p:tav tm="100000">
                          <p:val>
                            <p:strVal val="#ppt_y"/>
                          </p:val>
                        </p:tav>
                      </p:tavLst>
                    </p:anim>
                  </p:childTnLst>
                </p:cTn>
              </p:par>
            </p:tnLst>
          </p:tmpl>
        </p:tmplLst>
      </p:bldP>
      <p:bldP spid="143" grpId="0" build="p">
        <p:tmplLst>
          <p:tmpl lvl="1">
            <p:tnLst>
              <p:par>
                <p:cTn presetID="10" presetClass="entr" presetSubtype="0" fill="hold" nodeType="withEffect">
                  <p:stCondLst>
                    <p:cond delay="800"/>
                  </p:stCondLst>
                  <p:childTnLst>
                    <p:set>
                      <p:cBhvr>
                        <p:cTn dur="1" fill="hold">
                          <p:stCondLst>
                            <p:cond delay="0"/>
                          </p:stCondLst>
                        </p:cTn>
                        <p:tgtEl>
                          <p:spTgt spid="143"/>
                        </p:tgtEl>
                        <p:attrNameLst>
                          <p:attrName>style.visibility</p:attrName>
                        </p:attrNameLst>
                      </p:cBhvr>
                      <p:to>
                        <p:strVal val="visible"/>
                      </p:to>
                    </p:set>
                    <p:animEffect transition="in" filter="fade">
                      <p:cBhvr>
                        <p:cTn dur="500"/>
                        <p:tgtEl>
                          <p:spTgt spid="143"/>
                        </p:tgtEl>
                      </p:cBhvr>
                    </p:animEffect>
                  </p:childTnLst>
                </p:cTn>
              </p:par>
            </p:tnLst>
          </p:tmpl>
        </p:tmplLst>
      </p:bldP>
      <p:bldP spid="147" grpId="0" animBg="1"/>
      <p:bldP spid="149" grpId="0" build="p">
        <p:tmplLst>
          <p:tmpl lvl="1">
            <p:tnLst>
              <p:par>
                <p:cTn presetID="53" presetClass="entr" presetSubtype="16" fill="hold" nodeType="afterEffect">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p:cTn dur="300" fill="hold"/>
                        <p:tgtEl>
                          <p:spTgt spid="149"/>
                        </p:tgtEl>
                        <p:attrNameLst>
                          <p:attrName>ppt_w</p:attrName>
                        </p:attrNameLst>
                      </p:cBhvr>
                      <p:tavLst>
                        <p:tav tm="0">
                          <p:val>
                            <p:fltVal val="0"/>
                          </p:val>
                        </p:tav>
                        <p:tav tm="100000">
                          <p:val>
                            <p:strVal val="#ppt_w"/>
                          </p:val>
                        </p:tav>
                      </p:tavLst>
                    </p:anim>
                    <p:anim calcmode="lin" valueType="num">
                      <p:cBhvr>
                        <p:cTn dur="300" fill="hold"/>
                        <p:tgtEl>
                          <p:spTgt spid="149"/>
                        </p:tgtEl>
                        <p:attrNameLst>
                          <p:attrName>ppt_h</p:attrName>
                        </p:attrNameLst>
                      </p:cBhvr>
                      <p:tavLst>
                        <p:tav tm="0">
                          <p:val>
                            <p:fltVal val="0"/>
                          </p:val>
                        </p:tav>
                        <p:tav tm="100000">
                          <p:val>
                            <p:strVal val="#ppt_h"/>
                          </p:val>
                        </p:tav>
                      </p:tavLst>
                    </p:anim>
                    <p:animEffect transition="in" filter="fade">
                      <p:cBhvr>
                        <p:cTn dur="300"/>
                        <p:tgtEl>
                          <p:spTgt spid="149"/>
                        </p:tgtEl>
                      </p:cBhvr>
                    </p:animEffect>
                  </p:childTnLst>
                </p:cTn>
              </p:par>
            </p:tnLst>
          </p:tmpl>
        </p:tmplLst>
      </p:bldP>
      <p:bldP spid="151" grpId="0"/>
      <p:bldP spid="153" grpId="0" animBg="1"/>
      <p:bldP spid="154" grpId="0" build="p">
        <p:tmplLst>
          <p:tmpl lvl="1">
            <p:tnLst>
              <p:par>
                <p:cTn presetID="42" presetClass="entr" presetSubtype="0" fill="hold" nodeType="withEffect">
                  <p:stCondLst>
                    <p:cond delay="200"/>
                  </p:stCondLst>
                  <p:childTnLst>
                    <p:set>
                      <p:cBhvr>
                        <p:cTn dur="1" fill="hold">
                          <p:stCondLst>
                            <p:cond delay="0"/>
                          </p:stCondLst>
                        </p:cTn>
                        <p:tgtEl>
                          <p:spTgt spid="154"/>
                        </p:tgtEl>
                        <p:attrNameLst>
                          <p:attrName>style.visibility</p:attrName>
                        </p:attrNameLst>
                      </p:cBhvr>
                      <p:to>
                        <p:strVal val="visible"/>
                      </p:to>
                    </p:set>
                    <p:animEffect transition="in" filter="fade">
                      <p:cBhvr>
                        <p:cTn dur="400"/>
                        <p:tgtEl>
                          <p:spTgt spid="154"/>
                        </p:tgtEl>
                      </p:cBhvr>
                    </p:animEffect>
                    <p:anim calcmode="lin" valueType="num">
                      <p:cBhvr>
                        <p:cTn dur="400" fill="hold"/>
                        <p:tgtEl>
                          <p:spTgt spid="154"/>
                        </p:tgtEl>
                        <p:attrNameLst>
                          <p:attrName>ppt_x</p:attrName>
                        </p:attrNameLst>
                      </p:cBhvr>
                      <p:tavLst>
                        <p:tav tm="0">
                          <p:val>
                            <p:strVal val="#ppt_x"/>
                          </p:val>
                        </p:tav>
                        <p:tav tm="100000">
                          <p:val>
                            <p:strVal val="#ppt_x"/>
                          </p:val>
                        </p:tav>
                      </p:tavLst>
                    </p:anim>
                    <p:anim calcmode="lin" valueType="num">
                      <p:cBhvr>
                        <p:cTn dur="400" fill="hold"/>
                        <p:tgtEl>
                          <p:spTgt spid="154"/>
                        </p:tgtEl>
                        <p:attrNameLst>
                          <p:attrName>ppt_y</p:attrName>
                        </p:attrNameLst>
                      </p:cBhvr>
                      <p:tavLst>
                        <p:tav tm="0">
                          <p:val>
                            <p:strVal val="#ppt_y+.1"/>
                          </p:val>
                        </p:tav>
                        <p:tav tm="100000">
                          <p:val>
                            <p:strVal val="#ppt_y"/>
                          </p:val>
                        </p:tav>
                      </p:tavLst>
                    </p:anim>
                  </p:childTnLst>
                </p:cTn>
              </p:par>
            </p:tnLst>
          </p:tmpl>
        </p:tmplLst>
      </p:bldP>
      <p:bldP spid="155" grpId="0" build="p">
        <p:tmplLst>
          <p:tmpl lvl="1">
            <p:tnLst>
              <p:par>
                <p:cTn presetID="42" presetClass="entr" presetSubtype="0" fill="hold" nodeType="withEffect">
                  <p:stCondLst>
                    <p:cond delay="200"/>
                  </p:stCondLst>
                  <p:childTnLst>
                    <p:set>
                      <p:cBhvr>
                        <p:cTn dur="1" fill="hold">
                          <p:stCondLst>
                            <p:cond delay="0"/>
                          </p:stCondLst>
                        </p:cTn>
                        <p:tgtEl>
                          <p:spTgt spid="155"/>
                        </p:tgtEl>
                        <p:attrNameLst>
                          <p:attrName>style.visibility</p:attrName>
                        </p:attrNameLst>
                      </p:cBhvr>
                      <p:to>
                        <p:strVal val="visible"/>
                      </p:to>
                    </p:set>
                    <p:animEffect transition="in" filter="fade">
                      <p:cBhvr>
                        <p:cTn dur="500"/>
                        <p:tgtEl>
                          <p:spTgt spid="155"/>
                        </p:tgtEl>
                      </p:cBhvr>
                    </p:animEffect>
                    <p:anim calcmode="lin" valueType="num">
                      <p:cBhvr>
                        <p:cTn dur="500" fill="hold"/>
                        <p:tgtEl>
                          <p:spTgt spid="155"/>
                        </p:tgtEl>
                        <p:attrNameLst>
                          <p:attrName>ppt_x</p:attrName>
                        </p:attrNameLst>
                      </p:cBhvr>
                      <p:tavLst>
                        <p:tav tm="0">
                          <p:val>
                            <p:strVal val="#ppt_x"/>
                          </p:val>
                        </p:tav>
                        <p:tav tm="100000">
                          <p:val>
                            <p:strVal val="#ppt_x"/>
                          </p:val>
                        </p:tav>
                      </p:tavLst>
                    </p:anim>
                    <p:anim calcmode="lin" valueType="num">
                      <p:cBhvr>
                        <p:cTn dur="500" fill="hold"/>
                        <p:tgtEl>
                          <p:spTgt spid="155"/>
                        </p:tgtEl>
                        <p:attrNameLst>
                          <p:attrName>ppt_y</p:attrName>
                        </p:attrNameLst>
                      </p:cBhvr>
                      <p:tavLst>
                        <p:tav tm="0">
                          <p:val>
                            <p:strVal val="#ppt_y+.1"/>
                          </p:val>
                        </p:tav>
                        <p:tav tm="100000">
                          <p:val>
                            <p:strVal val="#ppt_y"/>
                          </p:val>
                        </p:tav>
                      </p:tavLst>
                    </p:anim>
                  </p:childTnLst>
                </p:cTn>
              </p:par>
            </p:tnLst>
          </p:tmpl>
        </p:tmplLst>
      </p:bldP>
      <p:bldP spid="156" grpId="0" build="p">
        <p:tmplLst>
          <p:tmpl lvl="1">
            <p:tnLst>
              <p:par>
                <p:cTn presetID="10" presetClass="entr" presetSubtype="0" fill="hold" nodeType="withEffect">
                  <p:stCondLst>
                    <p:cond delay="800"/>
                  </p:stCondLst>
                  <p:childTnLst>
                    <p:set>
                      <p:cBhvr>
                        <p:cTn dur="1" fill="hold">
                          <p:stCondLst>
                            <p:cond delay="0"/>
                          </p:stCondLst>
                        </p:cTn>
                        <p:tgtEl>
                          <p:spTgt spid="156"/>
                        </p:tgtEl>
                        <p:attrNameLst>
                          <p:attrName>style.visibility</p:attrName>
                        </p:attrNameLst>
                      </p:cBhvr>
                      <p:to>
                        <p:strVal val="visible"/>
                      </p:to>
                    </p:set>
                    <p:animEffect transition="in" filter="fade">
                      <p:cBhvr>
                        <p:cTn dur="500"/>
                        <p:tgtEl>
                          <p:spTgt spid="156"/>
                        </p:tgtEl>
                      </p:cBhvr>
                    </p:animEffect>
                  </p:childTnLst>
                </p:cTn>
              </p:par>
            </p:tnLst>
          </p:tmpl>
        </p:tmplLst>
      </p:bldP>
      <p:bldP spid="157" grpId="0" animBg="1"/>
      <p:bldP spid="158" grpId="0" build="p">
        <p:tmplLst>
          <p:tmpl lvl="1">
            <p:tnLst>
              <p:par>
                <p:cTn presetID="53" presetClass="entr" presetSubtype="16" fill="hold" nodeType="afterEffect">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p:cTn dur="300" fill="hold"/>
                        <p:tgtEl>
                          <p:spTgt spid="158"/>
                        </p:tgtEl>
                        <p:attrNameLst>
                          <p:attrName>ppt_w</p:attrName>
                        </p:attrNameLst>
                      </p:cBhvr>
                      <p:tavLst>
                        <p:tav tm="0">
                          <p:val>
                            <p:fltVal val="0"/>
                          </p:val>
                        </p:tav>
                        <p:tav tm="100000">
                          <p:val>
                            <p:strVal val="#ppt_w"/>
                          </p:val>
                        </p:tav>
                      </p:tavLst>
                    </p:anim>
                    <p:anim calcmode="lin" valueType="num">
                      <p:cBhvr>
                        <p:cTn dur="300" fill="hold"/>
                        <p:tgtEl>
                          <p:spTgt spid="158"/>
                        </p:tgtEl>
                        <p:attrNameLst>
                          <p:attrName>ppt_h</p:attrName>
                        </p:attrNameLst>
                      </p:cBhvr>
                      <p:tavLst>
                        <p:tav tm="0">
                          <p:val>
                            <p:fltVal val="0"/>
                          </p:val>
                        </p:tav>
                        <p:tav tm="100000">
                          <p:val>
                            <p:strVal val="#ppt_h"/>
                          </p:val>
                        </p:tav>
                      </p:tavLst>
                    </p:anim>
                    <p:animEffect transition="in" filter="fade">
                      <p:cBhvr>
                        <p:cTn dur="300"/>
                        <p:tgtEl>
                          <p:spTgt spid="158"/>
                        </p:tgtEl>
                      </p:cBhvr>
                    </p:animEffect>
                  </p:childTnLst>
                </p:cTn>
              </p:par>
            </p:tnLst>
          </p:tmpl>
        </p:tmplLst>
      </p:bldP>
      <p:bldP spid="159"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ic list 6">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603251" y="4732394"/>
            <a:ext cx="869949" cy="1730087"/>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608669"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608669"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28" name="Text Placeholder 7"/>
          <p:cNvSpPr>
            <a:spLocks noGrp="1"/>
          </p:cNvSpPr>
          <p:nvPr>
            <p:ph type="body" sz="quarter" idx="55" hasCustomPrompt="1"/>
          </p:nvPr>
        </p:nvSpPr>
        <p:spPr>
          <a:xfrm>
            <a:off x="1608669"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2"/>
                  </a:solidFill>
                </a:ln>
                <a:solidFill>
                  <a:schemeClr val="accent1">
                    <a:lumMod val="60000"/>
                    <a:lumOff val="40000"/>
                  </a:schemeClr>
                </a:solidFill>
                <a:latin typeface="Lato Light"/>
                <a:cs typeface="Lato Light"/>
              </a:defRPr>
            </a:lvl1pPr>
          </a:lstStyle>
          <a:p>
            <a:pPr lvl="0"/>
            <a:r>
              <a:rPr lang="es-ES_tradnl" dirty="0"/>
              <a:t>80%</a:t>
            </a:r>
          </a:p>
        </p:txBody>
      </p:sp>
      <p:grpSp>
        <p:nvGrpSpPr>
          <p:cNvPr id="19" name="Group 18"/>
          <p:cNvGrpSpPr/>
          <p:nvPr userDrawn="1"/>
        </p:nvGrpSpPr>
        <p:grpSpPr>
          <a:xfrm>
            <a:off x="101309" y="385540"/>
            <a:ext cx="383999" cy="342172"/>
            <a:chOff x="5270500" y="1460500"/>
            <a:chExt cx="1701800" cy="2705100"/>
          </a:xfrm>
        </p:grpSpPr>
        <p:sp>
          <p:nvSpPr>
            <p:cNvPr id="20" name="Rounded Rectangle 19"/>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8" name="Rounded Rectangle 37"/>
          <p:cNvSpPr/>
          <p:nvPr userDrawn="1"/>
        </p:nvSpPr>
        <p:spPr>
          <a:xfrm>
            <a:off x="4351162" y="4732394"/>
            <a:ext cx="869949" cy="1730087"/>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9" name="Text Placeholder 7"/>
          <p:cNvSpPr>
            <a:spLocks noGrp="1"/>
          </p:cNvSpPr>
          <p:nvPr>
            <p:ph type="body" sz="quarter" idx="56" hasCustomPrompt="1"/>
          </p:nvPr>
        </p:nvSpPr>
        <p:spPr>
          <a:xfrm>
            <a:off x="4432303"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0" name="Text Placeholder 7"/>
          <p:cNvSpPr>
            <a:spLocks noGrp="1"/>
          </p:cNvSpPr>
          <p:nvPr>
            <p:ph type="body" sz="quarter" idx="57" hasCustomPrompt="1"/>
          </p:nvPr>
        </p:nvSpPr>
        <p:spPr>
          <a:xfrm>
            <a:off x="5356580"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1" name="Text Placeholder 2"/>
          <p:cNvSpPr>
            <a:spLocks noGrp="1"/>
          </p:cNvSpPr>
          <p:nvPr>
            <p:ph type="body" sz="quarter" idx="58" hasCustomPrompt="1"/>
          </p:nvPr>
        </p:nvSpPr>
        <p:spPr>
          <a:xfrm>
            <a:off x="5356580"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42" name="Text Placeholder 7"/>
          <p:cNvSpPr>
            <a:spLocks noGrp="1"/>
          </p:cNvSpPr>
          <p:nvPr>
            <p:ph type="body" sz="quarter" idx="59" hasCustomPrompt="1"/>
          </p:nvPr>
        </p:nvSpPr>
        <p:spPr>
          <a:xfrm>
            <a:off x="5356580"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3"/>
                  </a:solidFill>
                </a:ln>
                <a:solidFill>
                  <a:schemeClr val="accent2"/>
                </a:solidFill>
                <a:latin typeface="Lato Light"/>
                <a:cs typeface="Lato Light"/>
              </a:defRPr>
            </a:lvl1pPr>
          </a:lstStyle>
          <a:p>
            <a:pPr lvl="0"/>
            <a:r>
              <a:rPr lang="es-ES_tradnl" dirty="0"/>
              <a:t>80%</a:t>
            </a:r>
          </a:p>
        </p:txBody>
      </p:sp>
      <p:sp>
        <p:nvSpPr>
          <p:cNvPr id="43" name="Rounded Rectangle 42"/>
          <p:cNvSpPr/>
          <p:nvPr userDrawn="1"/>
        </p:nvSpPr>
        <p:spPr>
          <a:xfrm>
            <a:off x="8070147" y="4732391"/>
            <a:ext cx="869949" cy="1730088"/>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 Placeholder 7"/>
          <p:cNvSpPr>
            <a:spLocks noGrp="1"/>
          </p:cNvSpPr>
          <p:nvPr>
            <p:ph type="body" sz="quarter" idx="60" hasCustomPrompt="1"/>
          </p:nvPr>
        </p:nvSpPr>
        <p:spPr>
          <a:xfrm>
            <a:off x="8151288" y="4778114"/>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5" name="Text Placeholder 7"/>
          <p:cNvSpPr>
            <a:spLocks noGrp="1"/>
          </p:cNvSpPr>
          <p:nvPr>
            <p:ph type="body" sz="quarter" idx="61" hasCustomPrompt="1"/>
          </p:nvPr>
        </p:nvSpPr>
        <p:spPr>
          <a:xfrm>
            <a:off x="9075565" y="5317373"/>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6" name="Text Placeholder 2"/>
          <p:cNvSpPr>
            <a:spLocks noGrp="1"/>
          </p:cNvSpPr>
          <p:nvPr>
            <p:ph type="body" sz="quarter" idx="62" hasCustomPrompt="1"/>
          </p:nvPr>
        </p:nvSpPr>
        <p:spPr>
          <a:xfrm>
            <a:off x="9075565" y="5682508"/>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47" name="Text Placeholder 7"/>
          <p:cNvSpPr>
            <a:spLocks noGrp="1"/>
          </p:cNvSpPr>
          <p:nvPr>
            <p:ph type="body" sz="quarter" idx="63" hasCustomPrompt="1"/>
          </p:nvPr>
        </p:nvSpPr>
        <p:spPr>
          <a:xfrm>
            <a:off x="9075565" y="4736932"/>
            <a:ext cx="2500489" cy="431780"/>
          </a:xfrm>
          <a:prstGeom prst="rect">
            <a:avLst/>
          </a:prstGeom>
        </p:spPr>
        <p:txBody>
          <a:bodyPr vert="horz" lIns="0" tIns="40504" rIns="0" bIns="40504" anchor="ctr"/>
          <a:lstStyle>
            <a:lvl1pPr marL="0" indent="0" algn="l">
              <a:lnSpc>
                <a:spcPct val="100000"/>
              </a:lnSpc>
              <a:spcBef>
                <a:spcPts val="0"/>
              </a:spcBef>
              <a:buNone/>
              <a:defRPr sz="3000" b="1">
                <a:ln>
                  <a:solidFill>
                    <a:schemeClr val="accent4"/>
                  </a:solidFill>
                </a:ln>
                <a:solidFill>
                  <a:schemeClr val="accent3"/>
                </a:solidFill>
                <a:latin typeface="Lato Light"/>
                <a:cs typeface="Lato Light"/>
              </a:defRPr>
            </a:lvl1pPr>
          </a:lstStyle>
          <a:p>
            <a:pPr lvl="0"/>
            <a:r>
              <a:rPr lang="es-ES_tradnl" dirty="0"/>
              <a:t>80%</a:t>
            </a:r>
          </a:p>
        </p:txBody>
      </p:sp>
      <p:sp>
        <p:nvSpPr>
          <p:cNvPr id="23" name="Oval 22"/>
          <p:cNvSpPr>
            <a:spLocks noChangeAspect="1"/>
          </p:cNvSpPr>
          <p:nvPr userDrawn="1"/>
        </p:nvSpPr>
        <p:spPr>
          <a:xfrm>
            <a:off x="996835" y="1583962"/>
            <a:ext cx="2880004" cy="2592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24"/>
          <p:cNvSpPr>
            <a:spLocks noChangeAspect="1"/>
          </p:cNvSpPr>
          <p:nvPr userDrawn="1"/>
        </p:nvSpPr>
        <p:spPr>
          <a:xfrm>
            <a:off x="4654434" y="1583962"/>
            <a:ext cx="2880004" cy="2592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0" name="Oval 29"/>
          <p:cNvSpPr>
            <a:spLocks noChangeAspect="1"/>
          </p:cNvSpPr>
          <p:nvPr userDrawn="1"/>
        </p:nvSpPr>
        <p:spPr>
          <a:xfrm>
            <a:off x="8334611" y="1583962"/>
            <a:ext cx="2880004" cy="2592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5" name="Oval 34"/>
          <p:cNvSpPr>
            <a:spLocks noChangeAspect="1"/>
          </p:cNvSpPr>
          <p:nvPr userDrawn="1"/>
        </p:nvSpPr>
        <p:spPr>
          <a:xfrm>
            <a:off x="3873621" y="2565575"/>
            <a:ext cx="816001" cy="7343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7" name="Oval 36"/>
          <p:cNvSpPr>
            <a:spLocks noChangeAspect="1"/>
          </p:cNvSpPr>
          <p:nvPr userDrawn="1"/>
        </p:nvSpPr>
        <p:spPr>
          <a:xfrm>
            <a:off x="7514989" y="2565575"/>
            <a:ext cx="816001" cy="7343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51" name="Picture Placeholder 2"/>
          <p:cNvSpPr>
            <a:spLocks noGrp="1" noChangeAspect="1"/>
          </p:cNvSpPr>
          <p:nvPr>
            <p:ph type="pic" sz="quarter" idx="17"/>
          </p:nvPr>
        </p:nvSpPr>
        <p:spPr>
          <a:xfrm>
            <a:off x="874187" y="1483364"/>
            <a:ext cx="3072984" cy="2808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2" name="Picture Placeholder 2"/>
          <p:cNvSpPr>
            <a:spLocks noGrp="1" noChangeAspect="1"/>
          </p:cNvSpPr>
          <p:nvPr>
            <p:ph type="pic" sz="quarter" idx="18"/>
          </p:nvPr>
        </p:nvSpPr>
        <p:spPr>
          <a:xfrm>
            <a:off x="4585804" y="1483364"/>
            <a:ext cx="3016120" cy="2808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3" name="Picture Placeholder 2"/>
          <p:cNvSpPr>
            <a:spLocks noGrp="1" noChangeAspect="1"/>
          </p:cNvSpPr>
          <p:nvPr>
            <p:ph type="pic" sz="quarter" idx="64"/>
          </p:nvPr>
        </p:nvSpPr>
        <p:spPr>
          <a:xfrm>
            <a:off x="8254106" y="1483364"/>
            <a:ext cx="3071508" cy="2808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4" name="Text Placeholder 7"/>
          <p:cNvSpPr>
            <a:spLocks noGrp="1"/>
          </p:cNvSpPr>
          <p:nvPr>
            <p:ph type="body" sz="quarter" idx="65" hasCustomPrompt="1"/>
          </p:nvPr>
        </p:nvSpPr>
        <p:spPr>
          <a:xfrm>
            <a:off x="3947171" y="2565575"/>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55" name="Text Placeholder 7"/>
          <p:cNvSpPr>
            <a:spLocks noGrp="1"/>
          </p:cNvSpPr>
          <p:nvPr>
            <p:ph type="body" sz="quarter" idx="66" hasCustomPrompt="1"/>
          </p:nvPr>
        </p:nvSpPr>
        <p:spPr>
          <a:xfrm>
            <a:off x="7572830" y="2565575"/>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72953487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3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10"/>
                                        <p:tgtEl>
                                          <p:spTgt spid="3"/>
                                        </p:tgtEl>
                                      </p:cBhvr>
                                    </p:animEffect>
                                    <p:anim calcmode="lin" valueType="num">
                                      <p:cBhvr>
                                        <p:cTn id="22" dur="510" fill="hold"/>
                                        <p:tgtEl>
                                          <p:spTgt spid="3"/>
                                        </p:tgtEl>
                                        <p:attrNameLst>
                                          <p:attrName>ppt_x</p:attrName>
                                        </p:attrNameLst>
                                      </p:cBhvr>
                                      <p:tavLst>
                                        <p:tav tm="0">
                                          <p:val>
                                            <p:strVal val="#ppt_x"/>
                                          </p:val>
                                        </p:tav>
                                        <p:tav tm="100000">
                                          <p:val>
                                            <p:strVal val="#ppt_x"/>
                                          </p:val>
                                        </p:tav>
                                      </p:tavLst>
                                    </p:anim>
                                    <p:anim calcmode="lin" valueType="num">
                                      <p:cBhvr>
                                        <p:cTn id="23" dur="459" decel="100000" fill="hold"/>
                                        <p:tgtEl>
                                          <p:spTgt spid="3"/>
                                        </p:tgtEl>
                                        <p:attrNameLst>
                                          <p:attrName>ppt_y</p:attrName>
                                        </p:attrNameLst>
                                      </p:cBhvr>
                                      <p:tavLst>
                                        <p:tav tm="0">
                                          <p:val>
                                            <p:strVal val="#ppt_y+1"/>
                                          </p:val>
                                        </p:tav>
                                        <p:tav tm="100000">
                                          <p:val>
                                            <p:strVal val="#ppt_y-.03"/>
                                          </p:val>
                                        </p:tav>
                                      </p:tavLst>
                                    </p:anim>
                                    <p:anim calcmode="lin" valueType="num">
                                      <p:cBhvr>
                                        <p:cTn id="24" dur="1" accel="100000" fill="hold">
                                          <p:stCondLst>
                                            <p:cond delay="509"/>
                                          </p:stCondLst>
                                        </p:cTn>
                                        <p:tgtEl>
                                          <p:spTgt spid="3"/>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 calcmode="lin" valueType="num">
                                      <p:cBhvr>
                                        <p:cTn id="28" dur="51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9" dur="51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0" dur="510"/>
                                        <p:tgtEl>
                                          <p:spTgt spid="13">
                                            <p:txEl>
                                              <p:pRg st="0" end="0"/>
                                            </p:txEl>
                                          </p:spTgt>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fade">
                                      <p:cBhvr>
                                        <p:cTn id="34" dur="510"/>
                                        <p:tgtEl>
                                          <p:spTgt spid="28">
                                            <p:txEl>
                                              <p:pRg st="0" end="0"/>
                                            </p:txEl>
                                          </p:spTgt>
                                        </p:tgtEl>
                                      </p:cBhvr>
                                    </p:animEffect>
                                    <p:anim calcmode="lin" valueType="num">
                                      <p:cBhvr>
                                        <p:cTn id="35" dur="51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6" dur="51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26">
                                            <p:txEl>
                                              <p:pRg st="0" end="0"/>
                                            </p:txEl>
                                          </p:spTgt>
                                        </p:tgtEl>
                                        <p:attrNameLst>
                                          <p:attrName>style.visibility</p:attrName>
                                        </p:attrNameLst>
                                      </p:cBhvr>
                                      <p:to>
                                        <p:strVal val="visible"/>
                                      </p:to>
                                    </p:set>
                                    <p:animEffect transition="in" filter="fade">
                                      <p:cBhvr>
                                        <p:cTn id="40" dur="510"/>
                                        <p:tgtEl>
                                          <p:spTgt spid="26">
                                            <p:txEl>
                                              <p:pRg st="0" end="0"/>
                                            </p:txEl>
                                          </p:spTgt>
                                        </p:tgtEl>
                                      </p:cBhvr>
                                    </p:animEffect>
                                    <p:anim calcmode="lin" valueType="num">
                                      <p:cBhvr>
                                        <p:cTn id="41" dur="51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2" dur="51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fade">
                                      <p:cBhvr>
                                        <p:cTn id="46" dur="510"/>
                                        <p:tgtEl>
                                          <p:spTgt spid="27">
                                            <p:txEl>
                                              <p:pRg st="0" end="0"/>
                                            </p:txEl>
                                          </p:spTgt>
                                        </p:tgtEl>
                                      </p:cBhvr>
                                    </p:animEffect>
                                  </p:childTnLst>
                                </p:cTn>
                              </p:par>
                            </p:childTnLst>
                          </p:cTn>
                        </p:par>
                        <p:par>
                          <p:cTn id="47" fill="hold">
                            <p:stCondLst>
                              <p:cond delay="5500"/>
                            </p:stCondLst>
                            <p:childTnLst>
                              <p:par>
                                <p:cTn id="48" presetID="37" presetClass="entr" presetSubtype="0" fill="hold" grpId="0"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10"/>
                                        <p:tgtEl>
                                          <p:spTgt spid="38"/>
                                        </p:tgtEl>
                                      </p:cBhvr>
                                    </p:animEffect>
                                    <p:anim calcmode="lin" valueType="num">
                                      <p:cBhvr>
                                        <p:cTn id="51" dur="510" fill="hold"/>
                                        <p:tgtEl>
                                          <p:spTgt spid="38"/>
                                        </p:tgtEl>
                                        <p:attrNameLst>
                                          <p:attrName>ppt_x</p:attrName>
                                        </p:attrNameLst>
                                      </p:cBhvr>
                                      <p:tavLst>
                                        <p:tav tm="0">
                                          <p:val>
                                            <p:strVal val="#ppt_x"/>
                                          </p:val>
                                        </p:tav>
                                        <p:tav tm="100000">
                                          <p:val>
                                            <p:strVal val="#ppt_x"/>
                                          </p:val>
                                        </p:tav>
                                      </p:tavLst>
                                    </p:anim>
                                    <p:anim calcmode="lin" valueType="num">
                                      <p:cBhvr>
                                        <p:cTn id="52" dur="459" decel="100000" fill="hold"/>
                                        <p:tgtEl>
                                          <p:spTgt spid="38"/>
                                        </p:tgtEl>
                                        <p:attrNameLst>
                                          <p:attrName>ppt_y</p:attrName>
                                        </p:attrNameLst>
                                      </p:cBhvr>
                                      <p:tavLst>
                                        <p:tav tm="0">
                                          <p:val>
                                            <p:strVal val="#ppt_y+1"/>
                                          </p:val>
                                        </p:tav>
                                        <p:tav tm="100000">
                                          <p:val>
                                            <p:strVal val="#ppt_y-.03"/>
                                          </p:val>
                                        </p:tav>
                                      </p:tavLst>
                                    </p:anim>
                                    <p:anim calcmode="lin" valueType="num">
                                      <p:cBhvr>
                                        <p:cTn id="53" dur="1" accel="100000" fill="hold">
                                          <p:stCondLst>
                                            <p:cond delay="509"/>
                                          </p:stCondLst>
                                        </p:cTn>
                                        <p:tgtEl>
                                          <p:spTgt spid="38"/>
                                        </p:tgtEl>
                                        <p:attrNameLst>
                                          <p:attrName>ppt_y</p:attrName>
                                        </p:attrNameLst>
                                      </p:cBhvr>
                                      <p:tavLst>
                                        <p:tav tm="0">
                                          <p:val>
                                            <p:strVal val="#ppt_y-.03"/>
                                          </p:val>
                                        </p:tav>
                                        <p:tav tm="100000">
                                          <p:val>
                                            <p:strVal val="#ppt_y"/>
                                          </p:val>
                                        </p:tav>
                                      </p:tavLst>
                                    </p:anim>
                                  </p:childTnLst>
                                </p:cTn>
                              </p:par>
                            </p:childTnLst>
                          </p:cTn>
                        </p:par>
                        <p:par>
                          <p:cTn id="54" fill="hold">
                            <p:stCondLst>
                              <p:cond delay="6500"/>
                            </p:stCondLst>
                            <p:childTnLst>
                              <p:par>
                                <p:cTn id="55" presetID="53" presetClass="entr" presetSubtype="16"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p:cTn id="57" dur="510" fill="hold"/>
                                        <p:tgtEl>
                                          <p:spTgt spid="39">
                                            <p:txEl>
                                              <p:pRg st="0" end="0"/>
                                            </p:txEl>
                                          </p:spTgt>
                                        </p:tgtEl>
                                        <p:attrNameLst>
                                          <p:attrName>ppt_w</p:attrName>
                                        </p:attrNameLst>
                                      </p:cBhvr>
                                      <p:tavLst>
                                        <p:tav tm="0">
                                          <p:val>
                                            <p:fltVal val="0"/>
                                          </p:val>
                                        </p:tav>
                                        <p:tav tm="100000">
                                          <p:val>
                                            <p:strVal val="#ppt_w"/>
                                          </p:val>
                                        </p:tav>
                                      </p:tavLst>
                                    </p:anim>
                                    <p:anim calcmode="lin" valueType="num">
                                      <p:cBhvr>
                                        <p:cTn id="58" dur="51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59" dur="510"/>
                                        <p:tgtEl>
                                          <p:spTgt spid="39">
                                            <p:txEl>
                                              <p:pRg st="0" end="0"/>
                                            </p:txEl>
                                          </p:spTgt>
                                        </p:tgtEl>
                                      </p:cBhvr>
                                    </p:animEffect>
                                  </p:childTnLst>
                                </p:cTn>
                              </p:par>
                            </p:childTnLst>
                          </p:cTn>
                        </p:par>
                        <p:par>
                          <p:cTn id="60" fill="hold">
                            <p:stCondLst>
                              <p:cond delay="7500"/>
                            </p:stCondLst>
                            <p:childTnLst>
                              <p:par>
                                <p:cTn id="61" presetID="42" presetClass="entr" presetSubtype="0" fill="hold" grpId="0" nodeType="afterEffect">
                                  <p:stCondLst>
                                    <p:cond delay="0"/>
                                  </p:stCondLst>
                                  <p:childTnLst>
                                    <p:set>
                                      <p:cBhvr>
                                        <p:cTn id="62" dur="1" fill="hold">
                                          <p:stCondLst>
                                            <p:cond delay="0"/>
                                          </p:stCondLst>
                                        </p:cTn>
                                        <p:tgtEl>
                                          <p:spTgt spid="42">
                                            <p:txEl>
                                              <p:pRg st="0" end="0"/>
                                            </p:txEl>
                                          </p:spTgt>
                                        </p:tgtEl>
                                        <p:attrNameLst>
                                          <p:attrName>style.visibility</p:attrName>
                                        </p:attrNameLst>
                                      </p:cBhvr>
                                      <p:to>
                                        <p:strVal val="visible"/>
                                      </p:to>
                                    </p:set>
                                    <p:animEffect transition="in" filter="fade">
                                      <p:cBhvr>
                                        <p:cTn id="63" dur="510"/>
                                        <p:tgtEl>
                                          <p:spTgt spid="42">
                                            <p:txEl>
                                              <p:pRg st="0" end="0"/>
                                            </p:txEl>
                                          </p:spTgt>
                                        </p:tgtEl>
                                      </p:cBhvr>
                                    </p:animEffect>
                                    <p:anim calcmode="lin" valueType="num">
                                      <p:cBhvr>
                                        <p:cTn id="64" dur="51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5" dur="51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66" fill="hold">
                            <p:stCondLst>
                              <p:cond delay="8500"/>
                            </p:stCondLst>
                            <p:childTnLst>
                              <p:par>
                                <p:cTn id="67" presetID="42" presetClass="entr" presetSubtype="0" fill="hold" grpId="0" nodeType="afterEffect">
                                  <p:stCondLst>
                                    <p:cond delay="0"/>
                                  </p:stCondLst>
                                  <p:childTnLst>
                                    <p:set>
                                      <p:cBhvr>
                                        <p:cTn id="68" dur="1" fill="hold">
                                          <p:stCondLst>
                                            <p:cond delay="0"/>
                                          </p:stCondLst>
                                        </p:cTn>
                                        <p:tgtEl>
                                          <p:spTgt spid="40">
                                            <p:txEl>
                                              <p:pRg st="0" end="0"/>
                                            </p:txEl>
                                          </p:spTgt>
                                        </p:tgtEl>
                                        <p:attrNameLst>
                                          <p:attrName>style.visibility</p:attrName>
                                        </p:attrNameLst>
                                      </p:cBhvr>
                                      <p:to>
                                        <p:strVal val="visible"/>
                                      </p:to>
                                    </p:set>
                                    <p:animEffect transition="in" filter="fade">
                                      <p:cBhvr>
                                        <p:cTn id="69" dur="510"/>
                                        <p:tgtEl>
                                          <p:spTgt spid="40">
                                            <p:txEl>
                                              <p:pRg st="0" end="0"/>
                                            </p:txEl>
                                          </p:spTgt>
                                        </p:tgtEl>
                                      </p:cBhvr>
                                    </p:animEffect>
                                    <p:anim calcmode="lin" valueType="num">
                                      <p:cBhvr>
                                        <p:cTn id="70" dur="51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71" dur="51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par>
                          <p:cTn id="72" fill="hold">
                            <p:stCondLst>
                              <p:cond delay="9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10"/>
                                        <p:tgtEl>
                                          <p:spTgt spid="41">
                                            <p:txEl>
                                              <p:pRg st="0" end="0"/>
                                            </p:txEl>
                                          </p:spTgt>
                                        </p:tgtEl>
                                      </p:cBhvr>
                                    </p:animEffect>
                                  </p:childTnLst>
                                </p:cTn>
                              </p:par>
                            </p:childTnLst>
                          </p:cTn>
                        </p:par>
                        <p:par>
                          <p:cTn id="76" fill="hold">
                            <p:stCondLst>
                              <p:cond delay="10500"/>
                            </p:stCondLst>
                            <p:childTnLst>
                              <p:par>
                                <p:cTn id="77" presetID="37"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10"/>
                                        <p:tgtEl>
                                          <p:spTgt spid="43"/>
                                        </p:tgtEl>
                                      </p:cBhvr>
                                    </p:animEffect>
                                    <p:anim calcmode="lin" valueType="num">
                                      <p:cBhvr>
                                        <p:cTn id="80" dur="510" fill="hold"/>
                                        <p:tgtEl>
                                          <p:spTgt spid="43"/>
                                        </p:tgtEl>
                                        <p:attrNameLst>
                                          <p:attrName>ppt_x</p:attrName>
                                        </p:attrNameLst>
                                      </p:cBhvr>
                                      <p:tavLst>
                                        <p:tav tm="0">
                                          <p:val>
                                            <p:strVal val="#ppt_x"/>
                                          </p:val>
                                        </p:tav>
                                        <p:tav tm="100000">
                                          <p:val>
                                            <p:strVal val="#ppt_x"/>
                                          </p:val>
                                        </p:tav>
                                      </p:tavLst>
                                    </p:anim>
                                    <p:anim calcmode="lin" valueType="num">
                                      <p:cBhvr>
                                        <p:cTn id="81" dur="459" decel="100000" fill="hold"/>
                                        <p:tgtEl>
                                          <p:spTgt spid="43"/>
                                        </p:tgtEl>
                                        <p:attrNameLst>
                                          <p:attrName>ppt_y</p:attrName>
                                        </p:attrNameLst>
                                      </p:cBhvr>
                                      <p:tavLst>
                                        <p:tav tm="0">
                                          <p:val>
                                            <p:strVal val="#ppt_y+1"/>
                                          </p:val>
                                        </p:tav>
                                        <p:tav tm="100000">
                                          <p:val>
                                            <p:strVal val="#ppt_y-.03"/>
                                          </p:val>
                                        </p:tav>
                                      </p:tavLst>
                                    </p:anim>
                                    <p:anim calcmode="lin" valueType="num">
                                      <p:cBhvr>
                                        <p:cTn id="82" dur="1" accel="100000" fill="hold">
                                          <p:stCondLst>
                                            <p:cond delay="509"/>
                                          </p:stCondLst>
                                        </p:cTn>
                                        <p:tgtEl>
                                          <p:spTgt spid="43"/>
                                        </p:tgtEl>
                                        <p:attrNameLst>
                                          <p:attrName>ppt_y</p:attrName>
                                        </p:attrNameLst>
                                      </p:cBhvr>
                                      <p:tavLst>
                                        <p:tav tm="0">
                                          <p:val>
                                            <p:strVal val="#ppt_y-.03"/>
                                          </p:val>
                                        </p:tav>
                                        <p:tav tm="100000">
                                          <p:val>
                                            <p:strVal val="#ppt_y"/>
                                          </p:val>
                                        </p:tav>
                                      </p:tavLst>
                                    </p:anim>
                                  </p:childTnLst>
                                </p:cTn>
                              </p:par>
                            </p:childTnLst>
                          </p:cTn>
                        </p:par>
                        <p:par>
                          <p:cTn id="83" fill="hold">
                            <p:stCondLst>
                              <p:cond delay="11500"/>
                            </p:stCondLst>
                            <p:childTnLst>
                              <p:par>
                                <p:cTn id="84" presetID="53" presetClass="entr" presetSubtype="16" fill="hold" grpId="0" nodeType="afterEffect">
                                  <p:stCondLst>
                                    <p:cond delay="0"/>
                                  </p:stCondLst>
                                  <p:childTnLst>
                                    <p:set>
                                      <p:cBhvr>
                                        <p:cTn id="85" dur="1" fill="hold">
                                          <p:stCondLst>
                                            <p:cond delay="0"/>
                                          </p:stCondLst>
                                        </p:cTn>
                                        <p:tgtEl>
                                          <p:spTgt spid="44">
                                            <p:txEl>
                                              <p:pRg st="0" end="0"/>
                                            </p:txEl>
                                          </p:spTgt>
                                        </p:tgtEl>
                                        <p:attrNameLst>
                                          <p:attrName>style.visibility</p:attrName>
                                        </p:attrNameLst>
                                      </p:cBhvr>
                                      <p:to>
                                        <p:strVal val="visible"/>
                                      </p:to>
                                    </p:set>
                                    <p:anim calcmode="lin" valueType="num">
                                      <p:cBhvr>
                                        <p:cTn id="86" dur="510" fill="hold"/>
                                        <p:tgtEl>
                                          <p:spTgt spid="44">
                                            <p:txEl>
                                              <p:pRg st="0" end="0"/>
                                            </p:txEl>
                                          </p:spTgt>
                                        </p:tgtEl>
                                        <p:attrNameLst>
                                          <p:attrName>ppt_w</p:attrName>
                                        </p:attrNameLst>
                                      </p:cBhvr>
                                      <p:tavLst>
                                        <p:tav tm="0">
                                          <p:val>
                                            <p:fltVal val="0"/>
                                          </p:val>
                                        </p:tav>
                                        <p:tav tm="100000">
                                          <p:val>
                                            <p:strVal val="#ppt_w"/>
                                          </p:val>
                                        </p:tav>
                                      </p:tavLst>
                                    </p:anim>
                                    <p:anim calcmode="lin" valueType="num">
                                      <p:cBhvr>
                                        <p:cTn id="87" dur="51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88" dur="510"/>
                                        <p:tgtEl>
                                          <p:spTgt spid="44">
                                            <p:txEl>
                                              <p:pRg st="0" end="0"/>
                                            </p:txEl>
                                          </p:spTgt>
                                        </p:tgtEl>
                                      </p:cBhvr>
                                    </p:animEffect>
                                  </p:childTnLst>
                                </p:cTn>
                              </p:par>
                            </p:childTnLst>
                          </p:cTn>
                        </p:par>
                        <p:par>
                          <p:cTn id="89" fill="hold">
                            <p:stCondLst>
                              <p:cond delay="12500"/>
                            </p:stCondLst>
                            <p:childTnLst>
                              <p:par>
                                <p:cTn id="90" presetID="42" presetClass="entr" presetSubtype="0" fill="hold" grpId="0" nodeType="afterEffect">
                                  <p:stCondLst>
                                    <p:cond delay="0"/>
                                  </p:stCondLst>
                                  <p:childTnLst>
                                    <p:set>
                                      <p:cBhvr>
                                        <p:cTn id="91" dur="1" fill="hold">
                                          <p:stCondLst>
                                            <p:cond delay="0"/>
                                          </p:stCondLst>
                                        </p:cTn>
                                        <p:tgtEl>
                                          <p:spTgt spid="47">
                                            <p:txEl>
                                              <p:pRg st="0" end="0"/>
                                            </p:txEl>
                                          </p:spTgt>
                                        </p:tgtEl>
                                        <p:attrNameLst>
                                          <p:attrName>style.visibility</p:attrName>
                                        </p:attrNameLst>
                                      </p:cBhvr>
                                      <p:to>
                                        <p:strVal val="visible"/>
                                      </p:to>
                                    </p:set>
                                    <p:animEffect transition="in" filter="fade">
                                      <p:cBhvr>
                                        <p:cTn id="92" dur="510"/>
                                        <p:tgtEl>
                                          <p:spTgt spid="47">
                                            <p:txEl>
                                              <p:pRg st="0" end="0"/>
                                            </p:txEl>
                                          </p:spTgt>
                                        </p:tgtEl>
                                      </p:cBhvr>
                                    </p:animEffect>
                                    <p:anim calcmode="lin" valueType="num">
                                      <p:cBhvr>
                                        <p:cTn id="93" dur="51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4" dur="51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par>
                          <p:cTn id="95" fill="hold">
                            <p:stCondLst>
                              <p:cond delay="13500"/>
                            </p:stCondLst>
                            <p:childTnLst>
                              <p:par>
                                <p:cTn id="96" presetID="42" presetClass="entr" presetSubtype="0" fill="hold" grpId="0" nodeType="afterEffect">
                                  <p:stCondLst>
                                    <p:cond delay="0"/>
                                  </p:stCondLst>
                                  <p:childTnLst>
                                    <p:set>
                                      <p:cBhvr>
                                        <p:cTn id="97" dur="1" fill="hold">
                                          <p:stCondLst>
                                            <p:cond delay="0"/>
                                          </p:stCondLst>
                                        </p:cTn>
                                        <p:tgtEl>
                                          <p:spTgt spid="45">
                                            <p:txEl>
                                              <p:pRg st="0" end="0"/>
                                            </p:txEl>
                                          </p:spTgt>
                                        </p:tgtEl>
                                        <p:attrNameLst>
                                          <p:attrName>style.visibility</p:attrName>
                                        </p:attrNameLst>
                                      </p:cBhvr>
                                      <p:to>
                                        <p:strVal val="visible"/>
                                      </p:to>
                                    </p:set>
                                    <p:animEffect transition="in" filter="fade">
                                      <p:cBhvr>
                                        <p:cTn id="98" dur="510"/>
                                        <p:tgtEl>
                                          <p:spTgt spid="45">
                                            <p:txEl>
                                              <p:pRg st="0" end="0"/>
                                            </p:txEl>
                                          </p:spTgt>
                                        </p:tgtEl>
                                      </p:cBhvr>
                                    </p:animEffect>
                                    <p:anim calcmode="lin" valueType="num">
                                      <p:cBhvr>
                                        <p:cTn id="99" dur="51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100" dur="51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par>
                          <p:cTn id="101" fill="hold">
                            <p:stCondLst>
                              <p:cond delay="14500"/>
                            </p:stCondLst>
                            <p:childTnLst>
                              <p:par>
                                <p:cTn id="102" presetID="10" presetClass="entr" presetSubtype="0" fill="hold" grpId="0" nodeType="afterEffect">
                                  <p:stCondLst>
                                    <p:cond delay="0"/>
                                  </p:stCondLst>
                                  <p:childTnLst>
                                    <p:set>
                                      <p:cBhvr>
                                        <p:cTn id="103" dur="1" fill="hold">
                                          <p:stCondLst>
                                            <p:cond delay="0"/>
                                          </p:stCondLst>
                                        </p:cTn>
                                        <p:tgtEl>
                                          <p:spTgt spid="46">
                                            <p:txEl>
                                              <p:pRg st="0" end="0"/>
                                            </p:txEl>
                                          </p:spTgt>
                                        </p:tgtEl>
                                        <p:attrNameLst>
                                          <p:attrName>style.visibility</p:attrName>
                                        </p:attrNameLst>
                                      </p:cBhvr>
                                      <p:to>
                                        <p:strVal val="visible"/>
                                      </p:to>
                                    </p:set>
                                    <p:animEffect transition="in" filter="fade">
                                      <p:cBhvr>
                                        <p:cTn id="104" dur="510"/>
                                        <p:tgtEl>
                                          <p:spTgt spid="46">
                                            <p:txEl>
                                              <p:pRg st="0" end="0"/>
                                            </p:txEl>
                                          </p:spTgt>
                                        </p:tgtEl>
                                      </p:cBhvr>
                                    </p:animEffect>
                                  </p:childTnLst>
                                </p:cTn>
                              </p:par>
                            </p:childTnLst>
                          </p:cTn>
                        </p:par>
                        <p:par>
                          <p:cTn id="105" fill="hold">
                            <p:stCondLst>
                              <p:cond delay="15500"/>
                            </p:stCondLst>
                            <p:childTnLst>
                              <p:par>
                                <p:cTn id="106" presetID="53" presetClass="entr" presetSubtype="16" fill="hold" grpId="0" nodeType="after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p:cTn id="108" dur="500" fill="hold"/>
                                        <p:tgtEl>
                                          <p:spTgt spid="23"/>
                                        </p:tgtEl>
                                        <p:attrNameLst>
                                          <p:attrName>ppt_w</p:attrName>
                                        </p:attrNameLst>
                                      </p:cBhvr>
                                      <p:tavLst>
                                        <p:tav tm="0">
                                          <p:val>
                                            <p:fltVal val="0"/>
                                          </p:val>
                                        </p:tav>
                                        <p:tav tm="100000">
                                          <p:val>
                                            <p:strVal val="#ppt_w"/>
                                          </p:val>
                                        </p:tav>
                                      </p:tavLst>
                                    </p:anim>
                                    <p:anim calcmode="lin" valueType="num">
                                      <p:cBhvr>
                                        <p:cTn id="109" dur="500" fill="hold"/>
                                        <p:tgtEl>
                                          <p:spTgt spid="23"/>
                                        </p:tgtEl>
                                        <p:attrNameLst>
                                          <p:attrName>ppt_h</p:attrName>
                                        </p:attrNameLst>
                                      </p:cBhvr>
                                      <p:tavLst>
                                        <p:tav tm="0">
                                          <p:val>
                                            <p:fltVal val="0"/>
                                          </p:val>
                                        </p:tav>
                                        <p:tav tm="100000">
                                          <p:val>
                                            <p:strVal val="#ppt_h"/>
                                          </p:val>
                                        </p:tav>
                                      </p:tavLst>
                                    </p:anim>
                                    <p:animEffect transition="in" filter="fade">
                                      <p:cBhvr>
                                        <p:cTn id="110" dur="500"/>
                                        <p:tgtEl>
                                          <p:spTgt spid="23"/>
                                        </p:tgtEl>
                                      </p:cBhvr>
                                    </p:animEffect>
                                  </p:childTnLst>
                                </p:cTn>
                              </p:par>
                            </p:childTnLst>
                          </p:cTn>
                        </p:par>
                        <p:par>
                          <p:cTn id="111" fill="hold">
                            <p:stCondLst>
                              <p:cond delay="16000"/>
                            </p:stCondLst>
                            <p:childTnLst>
                              <p:par>
                                <p:cTn id="112" presetID="53" presetClass="entr" presetSubtype="16"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 calcmode="lin" valueType="num">
                                      <p:cBhvr>
                                        <p:cTn id="114" dur="500" fill="hold"/>
                                        <p:tgtEl>
                                          <p:spTgt spid="25"/>
                                        </p:tgtEl>
                                        <p:attrNameLst>
                                          <p:attrName>ppt_w</p:attrName>
                                        </p:attrNameLst>
                                      </p:cBhvr>
                                      <p:tavLst>
                                        <p:tav tm="0">
                                          <p:val>
                                            <p:fltVal val="0"/>
                                          </p:val>
                                        </p:tav>
                                        <p:tav tm="100000">
                                          <p:val>
                                            <p:strVal val="#ppt_w"/>
                                          </p:val>
                                        </p:tav>
                                      </p:tavLst>
                                    </p:anim>
                                    <p:anim calcmode="lin" valueType="num">
                                      <p:cBhvr>
                                        <p:cTn id="115" dur="500" fill="hold"/>
                                        <p:tgtEl>
                                          <p:spTgt spid="25"/>
                                        </p:tgtEl>
                                        <p:attrNameLst>
                                          <p:attrName>ppt_h</p:attrName>
                                        </p:attrNameLst>
                                      </p:cBhvr>
                                      <p:tavLst>
                                        <p:tav tm="0">
                                          <p:val>
                                            <p:fltVal val="0"/>
                                          </p:val>
                                        </p:tav>
                                        <p:tav tm="100000">
                                          <p:val>
                                            <p:strVal val="#ppt_h"/>
                                          </p:val>
                                        </p:tav>
                                      </p:tavLst>
                                    </p:anim>
                                    <p:animEffect transition="in" filter="fade">
                                      <p:cBhvr>
                                        <p:cTn id="116" dur="500"/>
                                        <p:tgtEl>
                                          <p:spTgt spid="25"/>
                                        </p:tgtEl>
                                      </p:cBhvr>
                                    </p:animEffect>
                                  </p:childTnLst>
                                </p:cTn>
                              </p:par>
                            </p:childTnLst>
                          </p:cTn>
                        </p:par>
                        <p:par>
                          <p:cTn id="117" fill="hold">
                            <p:stCondLst>
                              <p:cond delay="16500"/>
                            </p:stCondLst>
                            <p:childTnLst>
                              <p:par>
                                <p:cTn id="118" presetID="53" presetClass="entr" presetSubtype="16" fill="hold" grpId="0" nodeType="afterEffect">
                                  <p:stCondLst>
                                    <p:cond delay="0"/>
                                  </p:stCondLst>
                                  <p:childTnLst>
                                    <p:set>
                                      <p:cBhvr>
                                        <p:cTn id="119" dur="1" fill="hold">
                                          <p:stCondLst>
                                            <p:cond delay="0"/>
                                          </p:stCondLst>
                                        </p:cTn>
                                        <p:tgtEl>
                                          <p:spTgt spid="30"/>
                                        </p:tgtEl>
                                        <p:attrNameLst>
                                          <p:attrName>style.visibility</p:attrName>
                                        </p:attrNameLst>
                                      </p:cBhvr>
                                      <p:to>
                                        <p:strVal val="visible"/>
                                      </p:to>
                                    </p:set>
                                    <p:anim calcmode="lin" valueType="num">
                                      <p:cBhvr>
                                        <p:cTn id="120" dur="500" fill="hold"/>
                                        <p:tgtEl>
                                          <p:spTgt spid="30"/>
                                        </p:tgtEl>
                                        <p:attrNameLst>
                                          <p:attrName>ppt_w</p:attrName>
                                        </p:attrNameLst>
                                      </p:cBhvr>
                                      <p:tavLst>
                                        <p:tav tm="0">
                                          <p:val>
                                            <p:fltVal val="0"/>
                                          </p:val>
                                        </p:tav>
                                        <p:tav tm="100000">
                                          <p:val>
                                            <p:strVal val="#ppt_w"/>
                                          </p:val>
                                        </p:tav>
                                      </p:tavLst>
                                    </p:anim>
                                    <p:anim calcmode="lin" valueType="num">
                                      <p:cBhvr>
                                        <p:cTn id="121" dur="500" fill="hold"/>
                                        <p:tgtEl>
                                          <p:spTgt spid="30"/>
                                        </p:tgtEl>
                                        <p:attrNameLst>
                                          <p:attrName>ppt_h</p:attrName>
                                        </p:attrNameLst>
                                      </p:cBhvr>
                                      <p:tavLst>
                                        <p:tav tm="0">
                                          <p:val>
                                            <p:fltVal val="0"/>
                                          </p:val>
                                        </p:tav>
                                        <p:tav tm="100000">
                                          <p:val>
                                            <p:strVal val="#ppt_h"/>
                                          </p:val>
                                        </p:tav>
                                      </p:tavLst>
                                    </p:anim>
                                    <p:animEffect transition="in" filter="fade">
                                      <p:cBhvr>
                                        <p:cTn id="122" dur="500"/>
                                        <p:tgtEl>
                                          <p:spTgt spid="30"/>
                                        </p:tgtEl>
                                      </p:cBhvr>
                                    </p:animEffect>
                                  </p:childTnLst>
                                </p:cTn>
                              </p:par>
                            </p:childTnLst>
                          </p:cTn>
                        </p:par>
                        <p:par>
                          <p:cTn id="123" fill="hold">
                            <p:stCondLst>
                              <p:cond delay="17000"/>
                            </p:stCondLst>
                            <p:childTnLst>
                              <p:par>
                                <p:cTn id="124" presetID="53" presetClass="entr" presetSubtype="16"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500" fill="hold"/>
                                        <p:tgtEl>
                                          <p:spTgt spid="35"/>
                                        </p:tgtEl>
                                        <p:attrNameLst>
                                          <p:attrName>ppt_w</p:attrName>
                                        </p:attrNameLst>
                                      </p:cBhvr>
                                      <p:tavLst>
                                        <p:tav tm="0">
                                          <p:val>
                                            <p:fltVal val="0"/>
                                          </p:val>
                                        </p:tav>
                                        <p:tav tm="100000">
                                          <p:val>
                                            <p:strVal val="#ppt_w"/>
                                          </p:val>
                                        </p:tav>
                                      </p:tavLst>
                                    </p:anim>
                                    <p:anim calcmode="lin" valueType="num">
                                      <p:cBhvr>
                                        <p:cTn id="127" dur="500" fill="hold"/>
                                        <p:tgtEl>
                                          <p:spTgt spid="35"/>
                                        </p:tgtEl>
                                        <p:attrNameLst>
                                          <p:attrName>ppt_h</p:attrName>
                                        </p:attrNameLst>
                                      </p:cBhvr>
                                      <p:tavLst>
                                        <p:tav tm="0">
                                          <p:val>
                                            <p:fltVal val="0"/>
                                          </p:val>
                                        </p:tav>
                                        <p:tav tm="100000">
                                          <p:val>
                                            <p:strVal val="#ppt_h"/>
                                          </p:val>
                                        </p:tav>
                                      </p:tavLst>
                                    </p:anim>
                                    <p:animEffect transition="in" filter="fade">
                                      <p:cBhvr>
                                        <p:cTn id="128" dur="500"/>
                                        <p:tgtEl>
                                          <p:spTgt spid="35"/>
                                        </p:tgtEl>
                                      </p:cBhvr>
                                    </p:animEffect>
                                  </p:childTnLst>
                                </p:cTn>
                              </p:par>
                            </p:childTnLst>
                          </p:cTn>
                        </p:par>
                        <p:par>
                          <p:cTn id="129" fill="hold">
                            <p:stCondLst>
                              <p:cond delay="17500"/>
                            </p:stCondLst>
                            <p:childTnLst>
                              <p:par>
                                <p:cTn id="130" presetID="53" presetClass="entr" presetSubtype="16" fill="hold" grpId="0" nodeType="after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Effect transition="in" filter="fade">
                                      <p:cBhvr>
                                        <p:cTn id="134" dur="500"/>
                                        <p:tgtEl>
                                          <p:spTgt spid="37"/>
                                        </p:tgtEl>
                                      </p:cBhvr>
                                    </p:animEffect>
                                  </p:childTnLst>
                                </p:cTn>
                              </p:par>
                            </p:childTnLst>
                          </p:cTn>
                        </p:par>
                        <p:par>
                          <p:cTn id="135" fill="hold">
                            <p:stCondLst>
                              <p:cond delay="18000"/>
                            </p:stCondLst>
                            <p:childTnLst>
                              <p:par>
                                <p:cTn id="136" presetID="10" presetClass="entr" presetSubtype="0" fill="hold" grpId="0" nodeType="afterEffect" nodePh="1">
                                  <p:stCondLst>
                                    <p:cond delay="0"/>
                                  </p:stCondLst>
                                  <p:endCondLst>
                                    <p:cond evt="begin" delay="0">
                                      <p:tn val="136"/>
                                    </p:cond>
                                  </p:endCondLst>
                                  <p:childTnLst>
                                    <p:set>
                                      <p:cBhvr>
                                        <p:cTn id="137" dur="1" fill="hold">
                                          <p:stCondLst>
                                            <p:cond delay="0"/>
                                          </p:stCondLst>
                                        </p:cTn>
                                        <p:tgtEl>
                                          <p:spTgt spid="51"/>
                                        </p:tgtEl>
                                        <p:attrNameLst>
                                          <p:attrName>style.visibility</p:attrName>
                                        </p:attrNameLst>
                                      </p:cBhvr>
                                      <p:to>
                                        <p:strVal val="visible"/>
                                      </p:to>
                                    </p:set>
                                    <p:animEffect transition="in" filter="fade">
                                      <p:cBhvr>
                                        <p:cTn id="138" dur="500"/>
                                        <p:tgtEl>
                                          <p:spTgt spid="51"/>
                                        </p:tgtEl>
                                      </p:cBhvr>
                                    </p:animEffect>
                                  </p:childTnLst>
                                </p:cTn>
                              </p:par>
                            </p:childTnLst>
                          </p:cTn>
                        </p:par>
                        <p:par>
                          <p:cTn id="139" fill="hold">
                            <p:stCondLst>
                              <p:cond delay="18500"/>
                            </p:stCondLst>
                            <p:childTnLst>
                              <p:par>
                                <p:cTn id="140" presetID="10" presetClass="entr" presetSubtype="0" fill="hold" grpId="0" nodeType="afterEffect" nodePh="1">
                                  <p:stCondLst>
                                    <p:cond delay="0"/>
                                  </p:stCondLst>
                                  <p:endCondLst>
                                    <p:cond evt="begin" delay="0">
                                      <p:tn val="140"/>
                                    </p:cond>
                                  </p:endCondLst>
                                  <p:childTnLst>
                                    <p:set>
                                      <p:cBhvr>
                                        <p:cTn id="141" dur="1" fill="hold">
                                          <p:stCondLst>
                                            <p:cond delay="0"/>
                                          </p:stCondLst>
                                        </p:cTn>
                                        <p:tgtEl>
                                          <p:spTgt spid="52"/>
                                        </p:tgtEl>
                                        <p:attrNameLst>
                                          <p:attrName>style.visibility</p:attrName>
                                        </p:attrNameLst>
                                      </p:cBhvr>
                                      <p:to>
                                        <p:strVal val="visible"/>
                                      </p:to>
                                    </p:set>
                                    <p:animEffect transition="in" filter="fade">
                                      <p:cBhvr>
                                        <p:cTn id="142" dur="500"/>
                                        <p:tgtEl>
                                          <p:spTgt spid="52"/>
                                        </p:tgtEl>
                                      </p:cBhvr>
                                    </p:animEffect>
                                  </p:childTnLst>
                                </p:cTn>
                              </p:par>
                            </p:childTnLst>
                          </p:cTn>
                        </p:par>
                        <p:par>
                          <p:cTn id="143" fill="hold">
                            <p:stCondLst>
                              <p:cond delay="19000"/>
                            </p:stCondLst>
                            <p:childTnLst>
                              <p:par>
                                <p:cTn id="144" presetID="10" presetClass="entr" presetSubtype="0" fill="hold" grpId="0" nodeType="afterEffect" nodePh="1">
                                  <p:stCondLst>
                                    <p:cond delay="0"/>
                                  </p:stCondLst>
                                  <p:endCondLst>
                                    <p:cond evt="begin" delay="0">
                                      <p:tn val="144"/>
                                    </p:cond>
                                  </p:end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500"/>
                                        <p:tgtEl>
                                          <p:spTgt spid="53"/>
                                        </p:tgtEl>
                                      </p:cBhvr>
                                    </p:animEffect>
                                  </p:childTnLst>
                                </p:cTn>
                              </p:par>
                            </p:childTnLst>
                          </p:cTn>
                        </p:par>
                        <p:par>
                          <p:cTn id="147" fill="hold">
                            <p:stCondLst>
                              <p:cond delay="19500"/>
                            </p:stCondLst>
                            <p:childTnLst>
                              <p:par>
                                <p:cTn id="148" presetID="53" presetClass="entr" presetSubtype="16" fill="hold" grpId="0" nodeType="afterEffect">
                                  <p:stCondLst>
                                    <p:cond delay="0"/>
                                  </p:stCondLst>
                                  <p:childTnLst>
                                    <p:set>
                                      <p:cBhvr>
                                        <p:cTn id="149" dur="1" fill="hold">
                                          <p:stCondLst>
                                            <p:cond delay="0"/>
                                          </p:stCondLst>
                                        </p:cTn>
                                        <p:tgtEl>
                                          <p:spTgt spid="54">
                                            <p:txEl>
                                              <p:pRg st="0" end="0"/>
                                            </p:txEl>
                                          </p:spTgt>
                                        </p:tgtEl>
                                        <p:attrNameLst>
                                          <p:attrName>style.visibility</p:attrName>
                                        </p:attrNameLst>
                                      </p:cBhvr>
                                      <p:to>
                                        <p:strVal val="visible"/>
                                      </p:to>
                                    </p:set>
                                    <p:anim calcmode="lin" valueType="num">
                                      <p:cBhvr>
                                        <p:cTn id="150" dur="3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51" dur="3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52" dur="300"/>
                                        <p:tgtEl>
                                          <p:spTgt spid="54">
                                            <p:txEl>
                                              <p:pRg st="0" end="0"/>
                                            </p:txEl>
                                          </p:spTgt>
                                        </p:tgtEl>
                                      </p:cBhvr>
                                    </p:animEffect>
                                  </p:childTnLst>
                                </p:cTn>
                              </p:par>
                            </p:childTnLst>
                          </p:cTn>
                        </p:par>
                        <p:par>
                          <p:cTn id="153" fill="hold">
                            <p:stCondLst>
                              <p:cond delay="20000"/>
                            </p:stCondLst>
                            <p:childTnLst>
                              <p:par>
                                <p:cTn id="154" presetID="53" presetClass="entr" presetSubtype="16" fill="hold" grpId="0" nodeType="afterEffect">
                                  <p:stCondLst>
                                    <p:cond delay="0"/>
                                  </p:stCondLst>
                                  <p:childTnLst>
                                    <p:set>
                                      <p:cBhvr>
                                        <p:cTn id="155" dur="1" fill="hold">
                                          <p:stCondLst>
                                            <p:cond delay="0"/>
                                          </p:stCondLst>
                                        </p:cTn>
                                        <p:tgtEl>
                                          <p:spTgt spid="55">
                                            <p:txEl>
                                              <p:pRg st="0" end="0"/>
                                            </p:txEl>
                                          </p:spTgt>
                                        </p:tgtEl>
                                        <p:attrNameLst>
                                          <p:attrName>style.visibility</p:attrName>
                                        </p:attrNameLst>
                                      </p:cBhvr>
                                      <p:to>
                                        <p:strVal val="visible"/>
                                      </p:to>
                                    </p:set>
                                    <p:anim calcmode="lin" valueType="num">
                                      <p:cBhvr>
                                        <p:cTn id="156" dur="3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157" dur="3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158" dur="3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10" fill="hold"/>
                        <p:tgtEl>
                          <p:spTgt spid="13"/>
                        </p:tgtEl>
                        <p:attrNameLst>
                          <p:attrName>ppt_w</p:attrName>
                        </p:attrNameLst>
                      </p:cBhvr>
                      <p:tavLst>
                        <p:tav tm="0">
                          <p:val>
                            <p:fltVal val="0"/>
                          </p:val>
                        </p:tav>
                        <p:tav tm="100000">
                          <p:val>
                            <p:strVal val="#ppt_w"/>
                          </p:val>
                        </p:tav>
                      </p:tavLst>
                    </p:anim>
                    <p:anim calcmode="lin" valueType="num">
                      <p:cBhvr>
                        <p:cTn dur="510" fill="hold"/>
                        <p:tgtEl>
                          <p:spTgt spid="13"/>
                        </p:tgtEl>
                        <p:attrNameLst>
                          <p:attrName>ppt_h</p:attrName>
                        </p:attrNameLst>
                      </p:cBhvr>
                      <p:tavLst>
                        <p:tav tm="0">
                          <p:val>
                            <p:fltVal val="0"/>
                          </p:val>
                        </p:tav>
                        <p:tav tm="100000">
                          <p:val>
                            <p:strVal val="#ppt_h"/>
                          </p:val>
                        </p:tav>
                      </p:tavLst>
                    </p:anim>
                    <p:animEffect transition="in" filter="fade">
                      <p:cBhvr>
                        <p:cTn dur="510"/>
                        <p:tgtEl>
                          <p:spTgt spid="13"/>
                        </p:tgtEl>
                      </p:cBhvr>
                    </p:animEffect>
                  </p:childTnLst>
                </p:cTn>
              </p:par>
            </p:tnLst>
          </p:tmpl>
        </p:tmplLst>
      </p:bldP>
      <p:bldP spid="26" grpId="0" build="p">
        <p:tmplLst>
          <p:tmpl lvl="1">
            <p:tnLst>
              <p:par>
                <p:cTn presetID="42"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10"/>
                        <p:tgtEl>
                          <p:spTgt spid="26"/>
                        </p:tgtEl>
                      </p:cBhvr>
                    </p:animEffect>
                    <p:anim calcmode="lin" valueType="num">
                      <p:cBhvr>
                        <p:cTn dur="510" fill="hold"/>
                        <p:tgtEl>
                          <p:spTgt spid="26"/>
                        </p:tgtEl>
                        <p:attrNameLst>
                          <p:attrName>ppt_x</p:attrName>
                        </p:attrNameLst>
                      </p:cBhvr>
                      <p:tavLst>
                        <p:tav tm="0">
                          <p:val>
                            <p:strVal val="#ppt_x"/>
                          </p:val>
                        </p:tav>
                        <p:tav tm="100000">
                          <p:val>
                            <p:strVal val="#ppt_x"/>
                          </p:val>
                        </p:tav>
                      </p:tavLst>
                    </p:anim>
                    <p:anim calcmode="lin" valueType="num">
                      <p:cBhvr>
                        <p:cTn dur="51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10"/>
                        <p:tgtEl>
                          <p:spTgt spid="27"/>
                        </p:tgtEl>
                      </p:cBhvr>
                    </p:animEffect>
                  </p:childTnLst>
                </p:cTn>
              </p:par>
            </p:tnLst>
          </p:tmpl>
        </p:tmplLst>
      </p:bldP>
      <p:bldP spid="28" grpId="0" build="p">
        <p:tmplLst>
          <p:tmpl lvl="1">
            <p:tnLst>
              <p:par>
                <p:cTn presetID="42"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10"/>
                        <p:tgtEl>
                          <p:spTgt spid="28"/>
                        </p:tgtEl>
                      </p:cBhvr>
                    </p:animEffect>
                    <p:anim calcmode="lin" valueType="num">
                      <p:cBhvr>
                        <p:cTn dur="510" fill="hold"/>
                        <p:tgtEl>
                          <p:spTgt spid="28"/>
                        </p:tgtEl>
                        <p:attrNameLst>
                          <p:attrName>ppt_x</p:attrName>
                        </p:attrNameLst>
                      </p:cBhvr>
                      <p:tavLst>
                        <p:tav tm="0">
                          <p:val>
                            <p:strVal val="#ppt_x"/>
                          </p:val>
                        </p:tav>
                        <p:tav tm="100000">
                          <p:val>
                            <p:strVal val="#ppt_x"/>
                          </p:val>
                        </p:tav>
                      </p:tavLst>
                    </p:anim>
                    <p:anim calcmode="lin" valueType="num">
                      <p:cBhvr>
                        <p:cTn dur="510" fill="hold"/>
                        <p:tgtEl>
                          <p:spTgt spid="28"/>
                        </p:tgtEl>
                        <p:attrNameLst>
                          <p:attrName>ppt_y</p:attrName>
                        </p:attrNameLst>
                      </p:cBhvr>
                      <p:tavLst>
                        <p:tav tm="0">
                          <p:val>
                            <p:strVal val="#ppt_y+.1"/>
                          </p:val>
                        </p:tav>
                        <p:tav tm="100000">
                          <p:val>
                            <p:strVal val="#ppt_y"/>
                          </p:val>
                        </p:tav>
                      </p:tavLst>
                    </p:anim>
                  </p:childTnLst>
                </p:cTn>
              </p:par>
            </p:tnLst>
          </p:tmpl>
        </p:tmplLst>
      </p:bldP>
      <p:bldP spid="38" grpId="0" animBg="1"/>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510" fill="hold"/>
                        <p:tgtEl>
                          <p:spTgt spid="39"/>
                        </p:tgtEl>
                        <p:attrNameLst>
                          <p:attrName>ppt_w</p:attrName>
                        </p:attrNameLst>
                      </p:cBhvr>
                      <p:tavLst>
                        <p:tav tm="0">
                          <p:val>
                            <p:fltVal val="0"/>
                          </p:val>
                        </p:tav>
                        <p:tav tm="100000">
                          <p:val>
                            <p:strVal val="#ppt_w"/>
                          </p:val>
                        </p:tav>
                      </p:tavLst>
                    </p:anim>
                    <p:anim calcmode="lin" valueType="num">
                      <p:cBhvr>
                        <p:cTn dur="510" fill="hold"/>
                        <p:tgtEl>
                          <p:spTgt spid="39"/>
                        </p:tgtEl>
                        <p:attrNameLst>
                          <p:attrName>ppt_h</p:attrName>
                        </p:attrNameLst>
                      </p:cBhvr>
                      <p:tavLst>
                        <p:tav tm="0">
                          <p:val>
                            <p:fltVal val="0"/>
                          </p:val>
                        </p:tav>
                        <p:tav tm="100000">
                          <p:val>
                            <p:strVal val="#ppt_h"/>
                          </p:val>
                        </p:tav>
                      </p:tavLst>
                    </p:anim>
                    <p:animEffect transition="in" filter="fade">
                      <p:cBhvr>
                        <p:cTn dur="510"/>
                        <p:tgtEl>
                          <p:spTgt spid="39"/>
                        </p:tgtEl>
                      </p:cBhvr>
                    </p:animEffect>
                  </p:childTnLst>
                </p:cTn>
              </p:par>
            </p:tnLst>
          </p:tmpl>
        </p:tmplLst>
      </p:bldP>
      <p:bldP spid="40" grpId="0" build="p">
        <p:tmplLst>
          <p:tmpl lvl="1">
            <p:tnLst>
              <p:par>
                <p:cTn presetID="42"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10"/>
                        <p:tgtEl>
                          <p:spTgt spid="40"/>
                        </p:tgtEl>
                      </p:cBhvr>
                    </p:animEffect>
                    <p:anim calcmode="lin" valueType="num">
                      <p:cBhvr>
                        <p:cTn dur="510" fill="hold"/>
                        <p:tgtEl>
                          <p:spTgt spid="40"/>
                        </p:tgtEl>
                        <p:attrNameLst>
                          <p:attrName>ppt_x</p:attrName>
                        </p:attrNameLst>
                      </p:cBhvr>
                      <p:tavLst>
                        <p:tav tm="0">
                          <p:val>
                            <p:strVal val="#ppt_x"/>
                          </p:val>
                        </p:tav>
                        <p:tav tm="100000">
                          <p:val>
                            <p:strVal val="#ppt_x"/>
                          </p:val>
                        </p:tav>
                      </p:tavLst>
                    </p:anim>
                    <p:anim calcmode="lin" valueType="num">
                      <p:cBhvr>
                        <p:cTn dur="51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10"/>
                        <p:tgtEl>
                          <p:spTgt spid="41"/>
                        </p:tgtEl>
                      </p:cBhvr>
                    </p:animEffect>
                  </p:childTnLst>
                </p:cTn>
              </p:par>
            </p:tnLst>
          </p:tmpl>
        </p:tmplLst>
      </p:bldP>
      <p:bldP spid="42" grpId="0" build="p">
        <p:tmplLst>
          <p:tmpl lvl="1">
            <p:tnLst>
              <p:par>
                <p:cTn presetID="42"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10"/>
                        <p:tgtEl>
                          <p:spTgt spid="42"/>
                        </p:tgtEl>
                      </p:cBhvr>
                    </p:animEffect>
                    <p:anim calcmode="lin" valueType="num">
                      <p:cBhvr>
                        <p:cTn dur="510" fill="hold"/>
                        <p:tgtEl>
                          <p:spTgt spid="42"/>
                        </p:tgtEl>
                        <p:attrNameLst>
                          <p:attrName>ppt_x</p:attrName>
                        </p:attrNameLst>
                      </p:cBhvr>
                      <p:tavLst>
                        <p:tav tm="0">
                          <p:val>
                            <p:strVal val="#ppt_x"/>
                          </p:val>
                        </p:tav>
                        <p:tav tm="100000">
                          <p:val>
                            <p:strVal val="#ppt_x"/>
                          </p:val>
                        </p:tav>
                      </p:tavLst>
                    </p:anim>
                    <p:anim calcmode="lin" valueType="num">
                      <p:cBhvr>
                        <p:cTn dur="510" fill="hold"/>
                        <p:tgtEl>
                          <p:spTgt spid="42"/>
                        </p:tgtEl>
                        <p:attrNameLst>
                          <p:attrName>ppt_y</p:attrName>
                        </p:attrNameLst>
                      </p:cBhvr>
                      <p:tavLst>
                        <p:tav tm="0">
                          <p:val>
                            <p:strVal val="#ppt_y+.1"/>
                          </p:val>
                        </p:tav>
                        <p:tav tm="100000">
                          <p:val>
                            <p:strVal val="#ppt_y"/>
                          </p:val>
                        </p:tav>
                      </p:tavLst>
                    </p:anim>
                  </p:childTnLst>
                </p:cTn>
              </p:par>
            </p:tnLst>
          </p:tmpl>
        </p:tmplLst>
      </p:bldP>
      <p:bldP spid="43" grpId="0" animBg="1"/>
      <p:bldP spid="44" grpId="0" build="p">
        <p:tmplLst>
          <p:tmpl lvl="1">
            <p:tnLst>
              <p:par>
                <p:cTn presetID="53" presetClass="entr" presetSubtype="16"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10" fill="hold"/>
                        <p:tgtEl>
                          <p:spTgt spid="44"/>
                        </p:tgtEl>
                        <p:attrNameLst>
                          <p:attrName>ppt_w</p:attrName>
                        </p:attrNameLst>
                      </p:cBhvr>
                      <p:tavLst>
                        <p:tav tm="0">
                          <p:val>
                            <p:fltVal val="0"/>
                          </p:val>
                        </p:tav>
                        <p:tav tm="100000">
                          <p:val>
                            <p:strVal val="#ppt_w"/>
                          </p:val>
                        </p:tav>
                      </p:tavLst>
                    </p:anim>
                    <p:anim calcmode="lin" valueType="num">
                      <p:cBhvr>
                        <p:cTn dur="510" fill="hold"/>
                        <p:tgtEl>
                          <p:spTgt spid="44"/>
                        </p:tgtEl>
                        <p:attrNameLst>
                          <p:attrName>ppt_h</p:attrName>
                        </p:attrNameLst>
                      </p:cBhvr>
                      <p:tavLst>
                        <p:tav tm="0">
                          <p:val>
                            <p:fltVal val="0"/>
                          </p:val>
                        </p:tav>
                        <p:tav tm="100000">
                          <p:val>
                            <p:strVal val="#ppt_h"/>
                          </p:val>
                        </p:tav>
                      </p:tavLst>
                    </p:anim>
                    <p:animEffect transition="in" filter="fade">
                      <p:cBhvr>
                        <p:cTn dur="510"/>
                        <p:tgtEl>
                          <p:spTgt spid="44"/>
                        </p:tgtEl>
                      </p:cBhvr>
                    </p:animEffect>
                  </p:childTnLst>
                </p:cTn>
              </p:par>
            </p:tnLst>
          </p:tmpl>
        </p:tmplLst>
      </p:bldP>
      <p:bldP spid="45" grpId="0" build="p">
        <p:tmplLst>
          <p:tmpl lvl="1">
            <p:tnLst>
              <p:par>
                <p:cTn presetID="42"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10"/>
                        <p:tgtEl>
                          <p:spTgt spid="45"/>
                        </p:tgtEl>
                      </p:cBhvr>
                    </p:animEffect>
                    <p:anim calcmode="lin" valueType="num">
                      <p:cBhvr>
                        <p:cTn dur="510" fill="hold"/>
                        <p:tgtEl>
                          <p:spTgt spid="45"/>
                        </p:tgtEl>
                        <p:attrNameLst>
                          <p:attrName>ppt_x</p:attrName>
                        </p:attrNameLst>
                      </p:cBhvr>
                      <p:tavLst>
                        <p:tav tm="0">
                          <p:val>
                            <p:strVal val="#ppt_x"/>
                          </p:val>
                        </p:tav>
                        <p:tav tm="100000">
                          <p:val>
                            <p:strVal val="#ppt_x"/>
                          </p:val>
                        </p:tav>
                      </p:tavLst>
                    </p:anim>
                    <p:anim calcmode="lin" valueType="num">
                      <p:cBhvr>
                        <p:cTn dur="510" fill="hold"/>
                        <p:tgtEl>
                          <p:spTgt spid="45"/>
                        </p:tgtEl>
                        <p:attrNameLst>
                          <p:attrName>ppt_y</p:attrName>
                        </p:attrNameLst>
                      </p:cBhvr>
                      <p:tavLst>
                        <p:tav tm="0">
                          <p:val>
                            <p:strVal val="#ppt_y+.1"/>
                          </p:val>
                        </p:tav>
                        <p:tav tm="100000">
                          <p:val>
                            <p:strVal val="#ppt_y"/>
                          </p:val>
                        </p:tav>
                      </p:tavLst>
                    </p:anim>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10"/>
                        <p:tgtEl>
                          <p:spTgt spid="46"/>
                        </p:tgtEl>
                      </p:cBhvr>
                    </p:animEffect>
                  </p:childTnLst>
                </p:cTn>
              </p:par>
            </p:tnLst>
          </p:tmpl>
        </p:tmplLst>
      </p:bldP>
      <p:bldP spid="47" grpId="0" build="p">
        <p:tmplLst>
          <p:tmpl lvl="1">
            <p:tnLst>
              <p:par>
                <p:cTn presetID="42"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10"/>
                        <p:tgtEl>
                          <p:spTgt spid="47"/>
                        </p:tgtEl>
                      </p:cBhvr>
                    </p:animEffect>
                    <p:anim calcmode="lin" valueType="num">
                      <p:cBhvr>
                        <p:cTn dur="510" fill="hold"/>
                        <p:tgtEl>
                          <p:spTgt spid="47"/>
                        </p:tgtEl>
                        <p:attrNameLst>
                          <p:attrName>ppt_x</p:attrName>
                        </p:attrNameLst>
                      </p:cBhvr>
                      <p:tavLst>
                        <p:tav tm="0">
                          <p:val>
                            <p:strVal val="#ppt_x"/>
                          </p:val>
                        </p:tav>
                        <p:tav tm="100000">
                          <p:val>
                            <p:strVal val="#ppt_x"/>
                          </p:val>
                        </p:tav>
                      </p:tavLst>
                    </p:anim>
                    <p:anim calcmode="lin" valueType="num">
                      <p:cBhvr>
                        <p:cTn dur="510" fill="hold"/>
                        <p:tgtEl>
                          <p:spTgt spid="47"/>
                        </p:tgtEl>
                        <p:attrNameLst>
                          <p:attrName>ppt_y</p:attrName>
                        </p:attrNameLst>
                      </p:cBhvr>
                      <p:tavLst>
                        <p:tav tm="0">
                          <p:val>
                            <p:strVal val="#ppt_y+.1"/>
                          </p:val>
                        </p:tav>
                        <p:tav tm="100000">
                          <p:val>
                            <p:strVal val="#ppt_y"/>
                          </p:val>
                        </p:tav>
                      </p:tavLst>
                    </p:anim>
                  </p:childTnLst>
                </p:cTn>
              </p:par>
            </p:tnLst>
          </p:tmpl>
        </p:tmplLst>
      </p:bldP>
      <p:bldP spid="23" grpId="0" animBg="1"/>
      <p:bldP spid="25" grpId="0" animBg="1"/>
      <p:bldP spid="30" grpId="0" animBg="1"/>
      <p:bldP spid="35" grpId="0" animBg="1"/>
      <p:bldP spid="37" grpId="0" animBg="1"/>
      <p:bldP spid="51" grpId="0"/>
      <p:bldP spid="52" grpId="0"/>
      <p:bldP spid="53" grpId="0"/>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300" fill="hold"/>
                        <p:tgtEl>
                          <p:spTgt spid="54"/>
                        </p:tgtEl>
                        <p:attrNameLst>
                          <p:attrName>ppt_w</p:attrName>
                        </p:attrNameLst>
                      </p:cBhvr>
                      <p:tavLst>
                        <p:tav tm="0">
                          <p:val>
                            <p:fltVal val="0"/>
                          </p:val>
                        </p:tav>
                        <p:tav tm="100000">
                          <p:val>
                            <p:strVal val="#ppt_w"/>
                          </p:val>
                        </p:tav>
                      </p:tavLst>
                    </p:anim>
                    <p:anim calcmode="lin" valueType="num">
                      <p:cBhvr>
                        <p:cTn dur="300" fill="hold"/>
                        <p:tgtEl>
                          <p:spTgt spid="54"/>
                        </p:tgtEl>
                        <p:attrNameLst>
                          <p:attrName>ppt_h</p:attrName>
                        </p:attrNameLst>
                      </p:cBhvr>
                      <p:tavLst>
                        <p:tav tm="0">
                          <p:val>
                            <p:fltVal val="0"/>
                          </p:val>
                        </p:tav>
                        <p:tav tm="100000">
                          <p:val>
                            <p:strVal val="#ppt_h"/>
                          </p:val>
                        </p:tav>
                      </p:tavLst>
                    </p:anim>
                    <p:animEffect transition="in" filter="fade">
                      <p:cBhvr>
                        <p:cTn dur="3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300" fill="hold"/>
                        <p:tgtEl>
                          <p:spTgt spid="55"/>
                        </p:tgtEl>
                        <p:attrNameLst>
                          <p:attrName>ppt_w</p:attrName>
                        </p:attrNameLst>
                      </p:cBhvr>
                      <p:tavLst>
                        <p:tav tm="0">
                          <p:val>
                            <p:fltVal val="0"/>
                          </p:val>
                        </p:tav>
                        <p:tav tm="100000">
                          <p:val>
                            <p:strVal val="#ppt_w"/>
                          </p:val>
                        </p:tav>
                      </p:tavLst>
                    </p:anim>
                    <p:anim calcmode="lin" valueType="num">
                      <p:cBhvr>
                        <p:cTn dur="300" fill="hold"/>
                        <p:tgtEl>
                          <p:spTgt spid="55"/>
                        </p:tgtEl>
                        <p:attrNameLst>
                          <p:attrName>ppt_h</p:attrName>
                        </p:attrNameLst>
                      </p:cBhvr>
                      <p:tavLst>
                        <p:tav tm="0">
                          <p:val>
                            <p:fltVal val="0"/>
                          </p:val>
                        </p:tav>
                        <p:tav tm="100000">
                          <p:val>
                            <p:strVal val="#ppt_h"/>
                          </p:val>
                        </p:tav>
                      </p:tavLst>
                    </p:anim>
                    <p:animEffect transition="in" filter="fade">
                      <p:cBhvr>
                        <p:cTn dur="300"/>
                        <p:tgtEl>
                          <p:spTgt spid="55"/>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ic list 6">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9" name="Group 18"/>
          <p:cNvGrpSpPr/>
          <p:nvPr userDrawn="1"/>
        </p:nvGrpSpPr>
        <p:grpSpPr>
          <a:xfrm>
            <a:off x="101309" y="385540"/>
            <a:ext cx="383999" cy="342172"/>
            <a:chOff x="5270500" y="1460500"/>
            <a:chExt cx="1701800" cy="2705100"/>
          </a:xfrm>
        </p:grpSpPr>
        <p:sp>
          <p:nvSpPr>
            <p:cNvPr id="20" name="Rounded Rectangle 19"/>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2" name="Rounded Rectangle 21"/>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0" name="Teardrop 29"/>
          <p:cNvSpPr/>
          <p:nvPr userDrawn="1"/>
        </p:nvSpPr>
        <p:spPr>
          <a:xfrm rot="13482192">
            <a:off x="1282930" y="1573861"/>
            <a:ext cx="2709581" cy="2438623"/>
          </a:xfrm>
          <a:prstGeom prst="teardrop">
            <a:avLst>
              <a:gd name="adj" fmla="val 107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ardrop 32"/>
          <p:cNvSpPr/>
          <p:nvPr userDrawn="1"/>
        </p:nvSpPr>
        <p:spPr>
          <a:xfrm rot="13482192">
            <a:off x="4993448" y="1573861"/>
            <a:ext cx="2709581" cy="2438623"/>
          </a:xfrm>
          <a:prstGeom prst="teardrop">
            <a:avLst>
              <a:gd name="adj" fmla="val 1079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4" name="Teardrop 33"/>
          <p:cNvSpPr/>
          <p:nvPr userDrawn="1"/>
        </p:nvSpPr>
        <p:spPr>
          <a:xfrm rot="13482192">
            <a:off x="8921272" y="1573860"/>
            <a:ext cx="2709581" cy="2438623"/>
          </a:xfrm>
          <a:prstGeom prst="teardrop">
            <a:avLst>
              <a:gd name="adj" fmla="val 1079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id-ID"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Text Placeholder 7"/>
          <p:cNvSpPr>
            <a:spLocks noGrp="1" noChangeAspect="1"/>
          </p:cNvSpPr>
          <p:nvPr>
            <p:ph type="body" sz="quarter" idx="39" hasCustomPrompt="1"/>
          </p:nvPr>
        </p:nvSpPr>
        <p:spPr>
          <a:xfrm>
            <a:off x="1751186"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36" name="Text Placeholder 7"/>
          <p:cNvSpPr>
            <a:spLocks noGrp="1" noChangeAspect="1"/>
          </p:cNvSpPr>
          <p:nvPr>
            <p:ph type="body" sz="quarter" idx="56" hasCustomPrompt="1"/>
          </p:nvPr>
        </p:nvSpPr>
        <p:spPr>
          <a:xfrm>
            <a:off x="5499097"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37" name="Text Placeholder 7"/>
          <p:cNvSpPr>
            <a:spLocks noGrp="1" noChangeAspect="1"/>
          </p:cNvSpPr>
          <p:nvPr>
            <p:ph type="body" sz="quarter" idx="60" hasCustomPrompt="1"/>
          </p:nvPr>
        </p:nvSpPr>
        <p:spPr>
          <a:xfrm>
            <a:off x="9319682" y="1897750"/>
            <a:ext cx="1803879" cy="1727989"/>
          </a:xfrm>
          <a:prstGeom prst="rect">
            <a:avLst/>
          </a:prstGeom>
        </p:spPr>
        <p:txBody>
          <a:bodyPr vert="horz" lIns="0" tIns="103884" rIns="0" bIns="103884" anchor="ctr"/>
          <a:lstStyle>
            <a:lvl1pPr marL="0" indent="0" algn="ctr">
              <a:lnSpc>
                <a:spcPct val="100000"/>
              </a:lnSpc>
              <a:spcBef>
                <a:spcPts val="0"/>
              </a:spcBef>
              <a:buNone/>
              <a:defRPr sz="6000" b="1">
                <a:solidFill>
                  <a:schemeClr val="bg1"/>
                </a:solidFill>
                <a:latin typeface="FontAwesome"/>
                <a:cs typeface="FontAwesome"/>
              </a:defRPr>
            </a:lvl1pPr>
          </a:lstStyle>
          <a:p>
            <a:pPr lvl="0"/>
            <a:r>
              <a:rPr lang="es-ES_tradnl" dirty="0" err="1"/>
              <a:t>icon</a:t>
            </a:r>
            <a:endParaRPr lang="es-ES_tradnl" dirty="0"/>
          </a:p>
        </p:txBody>
      </p:sp>
      <p:sp>
        <p:nvSpPr>
          <p:cNvPr id="48" name="Rounded Rectangle 47"/>
          <p:cNvSpPr/>
          <p:nvPr userDrawn="1"/>
        </p:nvSpPr>
        <p:spPr>
          <a:xfrm>
            <a:off x="1067504" y="4549516"/>
            <a:ext cx="405696" cy="278600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9" name="Text Placeholder 7"/>
          <p:cNvSpPr>
            <a:spLocks noGrp="1"/>
          </p:cNvSpPr>
          <p:nvPr>
            <p:ph type="body" sz="quarter" idx="19" hasCustomPrompt="1"/>
          </p:nvPr>
        </p:nvSpPr>
        <p:spPr>
          <a:xfrm>
            <a:off x="1608669"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16" hasCustomPrompt="1"/>
          </p:nvPr>
        </p:nvSpPr>
        <p:spPr>
          <a:xfrm>
            <a:off x="1608669"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1" name="Text Placeholder 7"/>
          <p:cNvSpPr>
            <a:spLocks noGrp="1"/>
          </p:cNvSpPr>
          <p:nvPr>
            <p:ph type="body" sz="quarter" idx="55" hasCustomPrompt="1"/>
          </p:nvPr>
        </p:nvSpPr>
        <p:spPr>
          <a:xfrm>
            <a:off x="1608669"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1">
                    <a:lumMod val="60000"/>
                    <a:lumOff val="40000"/>
                  </a:schemeClr>
                </a:solidFill>
                <a:latin typeface="Lato Light"/>
                <a:cs typeface="Lato Light"/>
              </a:defRPr>
            </a:lvl1pPr>
          </a:lstStyle>
          <a:p>
            <a:pPr lvl="0"/>
            <a:r>
              <a:rPr lang="es-ES_tradnl" dirty="0"/>
              <a:t>80%</a:t>
            </a:r>
          </a:p>
        </p:txBody>
      </p:sp>
      <p:sp>
        <p:nvSpPr>
          <p:cNvPr id="52" name="Rounded Rectangle 51"/>
          <p:cNvSpPr/>
          <p:nvPr userDrawn="1"/>
        </p:nvSpPr>
        <p:spPr>
          <a:xfrm>
            <a:off x="4815415" y="4549516"/>
            <a:ext cx="405696" cy="278600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3" name="Text Placeholder 7"/>
          <p:cNvSpPr>
            <a:spLocks noGrp="1"/>
          </p:cNvSpPr>
          <p:nvPr>
            <p:ph type="body" sz="quarter" idx="57" hasCustomPrompt="1"/>
          </p:nvPr>
        </p:nvSpPr>
        <p:spPr>
          <a:xfrm>
            <a:off x="5356580"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4" name="Text Placeholder 2"/>
          <p:cNvSpPr>
            <a:spLocks noGrp="1"/>
          </p:cNvSpPr>
          <p:nvPr>
            <p:ph type="body" sz="quarter" idx="58" hasCustomPrompt="1"/>
          </p:nvPr>
        </p:nvSpPr>
        <p:spPr>
          <a:xfrm>
            <a:off x="5356580"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5" name="Text Placeholder 7"/>
          <p:cNvSpPr>
            <a:spLocks noGrp="1"/>
          </p:cNvSpPr>
          <p:nvPr>
            <p:ph type="body" sz="quarter" idx="59" hasCustomPrompt="1"/>
          </p:nvPr>
        </p:nvSpPr>
        <p:spPr>
          <a:xfrm>
            <a:off x="5356580"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2"/>
                </a:solidFill>
                <a:latin typeface="Lato Light"/>
                <a:cs typeface="Lato Light"/>
              </a:defRPr>
            </a:lvl1pPr>
          </a:lstStyle>
          <a:p>
            <a:pPr lvl="0"/>
            <a:r>
              <a:rPr lang="es-ES_tradnl" dirty="0"/>
              <a:t>80%</a:t>
            </a:r>
          </a:p>
        </p:txBody>
      </p:sp>
      <p:sp>
        <p:nvSpPr>
          <p:cNvPr id="56" name="Rounded Rectangle 55"/>
          <p:cNvSpPr/>
          <p:nvPr userDrawn="1"/>
        </p:nvSpPr>
        <p:spPr>
          <a:xfrm>
            <a:off x="8534400" y="4549514"/>
            <a:ext cx="405696" cy="2786005"/>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7" name="Text Placeholder 7"/>
          <p:cNvSpPr>
            <a:spLocks noGrp="1"/>
          </p:cNvSpPr>
          <p:nvPr>
            <p:ph type="body" sz="quarter" idx="61" hasCustomPrompt="1"/>
          </p:nvPr>
        </p:nvSpPr>
        <p:spPr>
          <a:xfrm>
            <a:off x="9075565" y="5134498"/>
            <a:ext cx="2500489" cy="228451"/>
          </a:xfrm>
          <a:prstGeom prst="rect">
            <a:avLst/>
          </a:prstGeom>
        </p:spPr>
        <p:txBody>
          <a:bodyPr vert="horz" lIns="0" tIns="40504" rIns="0" bIns="40504" anchor="ctr"/>
          <a:lstStyle>
            <a:lvl1pPr marL="0" indent="0" algn="l">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8" name="Text Placeholder 2"/>
          <p:cNvSpPr>
            <a:spLocks noGrp="1"/>
          </p:cNvSpPr>
          <p:nvPr>
            <p:ph type="body" sz="quarter" idx="62" hasCustomPrompt="1"/>
          </p:nvPr>
        </p:nvSpPr>
        <p:spPr>
          <a:xfrm>
            <a:off x="9075565" y="5499631"/>
            <a:ext cx="2500489"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a:t>
            </a:r>
          </a:p>
        </p:txBody>
      </p:sp>
      <p:sp>
        <p:nvSpPr>
          <p:cNvPr id="59" name="Text Placeholder 7"/>
          <p:cNvSpPr>
            <a:spLocks noGrp="1"/>
          </p:cNvSpPr>
          <p:nvPr>
            <p:ph type="body" sz="quarter" idx="63" hasCustomPrompt="1"/>
          </p:nvPr>
        </p:nvSpPr>
        <p:spPr>
          <a:xfrm>
            <a:off x="9075565" y="4554056"/>
            <a:ext cx="2500489" cy="431780"/>
          </a:xfrm>
          <a:prstGeom prst="rect">
            <a:avLst/>
          </a:prstGeom>
        </p:spPr>
        <p:txBody>
          <a:bodyPr vert="horz" lIns="0" tIns="40504" rIns="0" bIns="40504" anchor="ctr"/>
          <a:lstStyle>
            <a:lvl1pPr marL="0" indent="0" algn="l">
              <a:lnSpc>
                <a:spcPct val="100000"/>
              </a:lnSpc>
              <a:spcBef>
                <a:spcPts val="0"/>
              </a:spcBef>
              <a:buNone/>
              <a:defRPr sz="3000" b="1">
                <a:solidFill>
                  <a:schemeClr val="accent3"/>
                </a:solidFill>
                <a:latin typeface="Lato Light"/>
                <a:cs typeface="Lato Light"/>
              </a:defRPr>
            </a:lvl1pPr>
          </a:lstStyle>
          <a:p>
            <a:pPr lvl="0"/>
            <a:r>
              <a:rPr lang="es-ES_tradnl" dirty="0"/>
              <a:t>80%</a:t>
            </a:r>
          </a:p>
        </p:txBody>
      </p:sp>
    </p:spTree>
    <p:extLst>
      <p:ext uri="{BB962C8B-B14F-4D97-AF65-F5344CB8AC3E}">
        <p14:creationId xmlns:p14="http://schemas.microsoft.com/office/powerpoint/2010/main" val="284645794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35">
                                            <p:txEl>
                                              <p:pRg st="0" end="0"/>
                                            </p:txEl>
                                          </p:spTgt>
                                        </p:tgtEl>
                                        <p:attrNameLst>
                                          <p:attrName>style.visibility</p:attrName>
                                        </p:attrNameLst>
                                      </p:cBhvr>
                                      <p:to>
                                        <p:strVal val="visible"/>
                                      </p:to>
                                    </p:set>
                                    <p:anim calcmode="lin" valueType="num">
                                      <p:cBhvr>
                                        <p:cTn id="33" dur="3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34" dur="3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35" dur="300"/>
                                        <p:tgtEl>
                                          <p:spTgt spid="35">
                                            <p:txEl>
                                              <p:pRg st="0" end="0"/>
                                            </p:txEl>
                                          </p:spTgt>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6">
                                            <p:txEl>
                                              <p:pRg st="0" end="0"/>
                                            </p:txEl>
                                          </p:spTgt>
                                        </p:tgtEl>
                                        <p:attrNameLst>
                                          <p:attrName>style.visibility</p:attrName>
                                        </p:attrNameLst>
                                      </p:cBhvr>
                                      <p:to>
                                        <p:strVal val="visible"/>
                                      </p:to>
                                    </p:set>
                                    <p:anim calcmode="lin" valueType="num">
                                      <p:cBhvr>
                                        <p:cTn id="39" dur="3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40" dur="3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41" dur="300"/>
                                        <p:tgtEl>
                                          <p:spTgt spid="36">
                                            <p:txEl>
                                              <p:pRg st="0" end="0"/>
                                            </p:txEl>
                                          </p:spTgt>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37">
                                            <p:txEl>
                                              <p:pRg st="0" end="0"/>
                                            </p:txEl>
                                          </p:spTgt>
                                        </p:tgtEl>
                                        <p:attrNameLst>
                                          <p:attrName>style.visibility</p:attrName>
                                        </p:attrNameLst>
                                      </p:cBhvr>
                                      <p:to>
                                        <p:strVal val="visible"/>
                                      </p:to>
                                    </p:set>
                                    <p:anim calcmode="lin" valueType="num">
                                      <p:cBhvr>
                                        <p:cTn id="45" dur="3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46" dur="3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47" dur="300"/>
                                        <p:tgtEl>
                                          <p:spTgt spid="37">
                                            <p:txEl>
                                              <p:pRg st="0" end="0"/>
                                            </p:txEl>
                                          </p:spTgt>
                                        </p:tgtEl>
                                      </p:cBhvr>
                                    </p:animEffect>
                                  </p:childTnLst>
                                </p:cTn>
                              </p:par>
                            </p:childTnLst>
                          </p:cTn>
                        </p:par>
                        <p:par>
                          <p:cTn id="48" fill="hold">
                            <p:stCondLst>
                              <p:cond delay="3500"/>
                            </p:stCondLst>
                            <p:childTnLst>
                              <p:par>
                                <p:cTn id="49" presetID="37" presetClass="entr" presetSubtype="0" fill="hold" grpId="0"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900" decel="100000" fill="hold"/>
                                        <p:tgtEl>
                                          <p:spTgt spid="48"/>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55" presetID="42" presetClass="entr" presetSubtype="0" fill="hold" grpId="0" nodeType="withEffect">
                                  <p:stCondLst>
                                    <p:cond delay="20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fade">
                                      <p:cBhvr>
                                        <p:cTn id="57" dur="500"/>
                                        <p:tgtEl>
                                          <p:spTgt spid="49">
                                            <p:txEl>
                                              <p:pRg st="0" end="0"/>
                                            </p:txEl>
                                          </p:spTgt>
                                        </p:tgtEl>
                                      </p:cBhvr>
                                    </p:animEffect>
                                    <p:anim calcmode="lin" valueType="num">
                                      <p:cBhvr>
                                        <p:cTn id="58"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59" dur="500" fill="hold"/>
                                        <p:tgtEl>
                                          <p:spTgt spid="49">
                                            <p:txEl>
                                              <p:pRg st="0" end="0"/>
                                            </p:txEl>
                                          </p:spTgt>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80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42" presetClass="entr" presetSubtype="0" fill="hold" grpId="0" nodeType="withEffect">
                                  <p:stCondLst>
                                    <p:cond delay="20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400"/>
                                        <p:tgtEl>
                                          <p:spTgt spid="51">
                                            <p:txEl>
                                              <p:pRg st="0" end="0"/>
                                            </p:txEl>
                                          </p:spTgt>
                                        </p:tgtEl>
                                      </p:cBhvr>
                                    </p:animEffect>
                                    <p:anim calcmode="lin" valueType="num">
                                      <p:cBhvr>
                                        <p:cTn id="66" dur="4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67" dur="4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37" presetClass="entr" presetSubtype="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900" decel="100000" fill="hold"/>
                                        <p:tgtEl>
                                          <p:spTgt spid="52"/>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par>
                                <p:cTn id="75" presetID="42" presetClass="entr" presetSubtype="0" fill="hold" grpId="0" nodeType="withEffect">
                                  <p:stCondLst>
                                    <p:cond delay="20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fade">
                                      <p:cBhvr>
                                        <p:cTn id="77" dur="500"/>
                                        <p:tgtEl>
                                          <p:spTgt spid="53">
                                            <p:txEl>
                                              <p:pRg st="0" end="0"/>
                                            </p:txEl>
                                          </p:spTgt>
                                        </p:tgtEl>
                                      </p:cBhvr>
                                    </p:animEffect>
                                    <p:anim calcmode="lin" valueType="num">
                                      <p:cBhvr>
                                        <p:cTn id="7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53">
                                            <p:txEl>
                                              <p:pRg st="0" end="0"/>
                                            </p:txEl>
                                          </p:spTgt>
                                        </p:tgtEl>
                                        <p:attrNameLst>
                                          <p:attrName>ppt_y</p:attrName>
                                        </p:attrNameLst>
                                      </p:cBhvr>
                                      <p:tavLst>
                                        <p:tav tm="0">
                                          <p:val>
                                            <p:strVal val="#ppt_y+.1"/>
                                          </p:val>
                                        </p:tav>
                                        <p:tav tm="100000">
                                          <p:val>
                                            <p:strVal val="#ppt_y"/>
                                          </p:val>
                                        </p:tav>
                                      </p:tavLst>
                                    </p:anim>
                                  </p:childTnLst>
                                </p:cTn>
                              </p:par>
                              <p:par>
                                <p:cTn id="80" presetID="10" presetClass="entr" presetSubtype="0" fill="hold" grpId="0" nodeType="withEffect">
                                  <p:stCondLst>
                                    <p:cond delay="800"/>
                                  </p:stCondLst>
                                  <p:childTnLst>
                                    <p:set>
                                      <p:cBhvr>
                                        <p:cTn id="81" dur="1" fill="hold">
                                          <p:stCondLst>
                                            <p:cond delay="0"/>
                                          </p:stCondLst>
                                        </p:cTn>
                                        <p:tgtEl>
                                          <p:spTgt spid="54">
                                            <p:txEl>
                                              <p:pRg st="0" end="0"/>
                                            </p:txEl>
                                          </p:spTgt>
                                        </p:tgtEl>
                                        <p:attrNameLst>
                                          <p:attrName>style.visibility</p:attrName>
                                        </p:attrNameLst>
                                      </p:cBhvr>
                                      <p:to>
                                        <p:strVal val="visible"/>
                                      </p:to>
                                    </p:set>
                                    <p:animEffect transition="in" filter="fade">
                                      <p:cBhvr>
                                        <p:cTn id="82" dur="500"/>
                                        <p:tgtEl>
                                          <p:spTgt spid="54">
                                            <p:txEl>
                                              <p:pRg st="0" end="0"/>
                                            </p:txEl>
                                          </p:spTgt>
                                        </p:tgtEl>
                                      </p:cBhvr>
                                    </p:animEffect>
                                  </p:childTnLst>
                                </p:cTn>
                              </p:par>
                              <p:par>
                                <p:cTn id="83" presetID="42" presetClass="entr" presetSubtype="0" fill="hold" grpId="0" nodeType="withEffect">
                                  <p:stCondLst>
                                    <p:cond delay="200"/>
                                  </p:stCondLst>
                                  <p:childTnLst>
                                    <p:set>
                                      <p:cBhvr>
                                        <p:cTn id="84" dur="1" fill="hold">
                                          <p:stCondLst>
                                            <p:cond delay="0"/>
                                          </p:stCondLst>
                                        </p:cTn>
                                        <p:tgtEl>
                                          <p:spTgt spid="55">
                                            <p:txEl>
                                              <p:pRg st="0" end="0"/>
                                            </p:txEl>
                                          </p:spTgt>
                                        </p:tgtEl>
                                        <p:attrNameLst>
                                          <p:attrName>style.visibility</p:attrName>
                                        </p:attrNameLst>
                                      </p:cBhvr>
                                      <p:to>
                                        <p:strVal val="visible"/>
                                      </p:to>
                                    </p:set>
                                    <p:animEffect transition="in" filter="fade">
                                      <p:cBhvr>
                                        <p:cTn id="85" dur="400"/>
                                        <p:tgtEl>
                                          <p:spTgt spid="55">
                                            <p:txEl>
                                              <p:pRg st="0" end="0"/>
                                            </p:txEl>
                                          </p:spTgt>
                                        </p:tgtEl>
                                      </p:cBhvr>
                                    </p:animEffect>
                                    <p:anim calcmode="lin" valueType="num">
                                      <p:cBhvr>
                                        <p:cTn id="86" dur="4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55">
                                            <p:txEl>
                                              <p:pRg st="0" end="0"/>
                                            </p:txEl>
                                          </p:spTgt>
                                        </p:tgtEl>
                                        <p:attrNameLst>
                                          <p:attrName>ppt_y</p:attrName>
                                        </p:attrNameLst>
                                      </p:cBhvr>
                                      <p:tavLst>
                                        <p:tav tm="0">
                                          <p:val>
                                            <p:strVal val="#ppt_y+.1"/>
                                          </p:val>
                                        </p:tav>
                                        <p:tav tm="100000">
                                          <p:val>
                                            <p:strVal val="#ppt_y"/>
                                          </p:val>
                                        </p:tav>
                                      </p:tavLst>
                                    </p:anim>
                                  </p:childTnLst>
                                </p:cTn>
                              </p:par>
                            </p:childTnLst>
                          </p:cTn>
                        </p:par>
                        <p:par>
                          <p:cTn id="88" fill="hold">
                            <p:stCondLst>
                              <p:cond delay="5500"/>
                            </p:stCondLst>
                            <p:childTnLst>
                              <p:par>
                                <p:cTn id="89" presetID="37" presetClass="entr" presetSubtype="0" fill="hold" grpId="0" nodeType="after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900" decel="100000" fill="hold"/>
                                        <p:tgtEl>
                                          <p:spTgt spid="56"/>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95" presetID="42" presetClass="entr" presetSubtype="0" fill="hold" grpId="0" nodeType="withEffect">
                                  <p:stCondLst>
                                    <p:cond delay="200"/>
                                  </p:stCondLst>
                                  <p:childTnLst>
                                    <p:set>
                                      <p:cBhvr>
                                        <p:cTn id="96" dur="1" fill="hold">
                                          <p:stCondLst>
                                            <p:cond delay="0"/>
                                          </p:stCondLst>
                                        </p:cTn>
                                        <p:tgtEl>
                                          <p:spTgt spid="57">
                                            <p:txEl>
                                              <p:pRg st="0" end="0"/>
                                            </p:txEl>
                                          </p:spTgt>
                                        </p:tgtEl>
                                        <p:attrNameLst>
                                          <p:attrName>style.visibility</p:attrName>
                                        </p:attrNameLst>
                                      </p:cBhvr>
                                      <p:to>
                                        <p:strVal val="visible"/>
                                      </p:to>
                                    </p:set>
                                    <p:animEffect transition="in" filter="fade">
                                      <p:cBhvr>
                                        <p:cTn id="97" dur="500"/>
                                        <p:tgtEl>
                                          <p:spTgt spid="57">
                                            <p:txEl>
                                              <p:pRg st="0" end="0"/>
                                            </p:txEl>
                                          </p:spTgt>
                                        </p:tgtEl>
                                      </p:cBhvr>
                                    </p:animEffect>
                                    <p:anim calcmode="lin" valueType="num">
                                      <p:cBhvr>
                                        <p:cTn id="98"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9" dur="500" fill="hold"/>
                                        <p:tgtEl>
                                          <p:spTgt spid="57">
                                            <p:txEl>
                                              <p:pRg st="0" end="0"/>
                                            </p:txEl>
                                          </p:spTgt>
                                        </p:tgtEl>
                                        <p:attrNameLst>
                                          <p:attrName>ppt_y</p:attrName>
                                        </p:attrNameLst>
                                      </p:cBhvr>
                                      <p:tavLst>
                                        <p:tav tm="0">
                                          <p:val>
                                            <p:strVal val="#ppt_y+.1"/>
                                          </p:val>
                                        </p:tav>
                                        <p:tav tm="100000">
                                          <p:val>
                                            <p:strVal val="#ppt_y"/>
                                          </p:val>
                                        </p:tav>
                                      </p:tavLst>
                                    </p:anim>
                                  </p:childTnLst>
                                </p:cTn>
                              </p:par>
                              <p:par>
                                <p:cTn id="100" presetID="10" presetClass="entr" presetSubtype="0" fill="hold" grpId="0" nodeType="withEffect">
                                  <p:stCondLst>
                                    <p:cond delay="800"/>
                                  </p:stCondLst>
                                  <p:childTnLst>
                                    <p:set>
                                      <p:cBhvr>
                                        <p:cTn id="101" dur="1" fill="hold">
                                          <p:stCondLst>
                                            <p:cond delay="0"/>
                                          </p:stCondLst>
                                        </p:cTn>
                                        <p:tgtEl>
                                          <p:spTgt spid="58">
                                            <p:txEl>
                                              <p:pRg st="0" end="0"/>
                                            </p:txEl>
                                          </p:spTgt>
                                        </p:tgtEl>
                                        <p:attrNameLst>
                                          <p:attrName>style.visibility</p:attrName>
                                        </p:attrNameLst>
                                      </p:cBhvr>
                                      <p:to>
                                        <p:strVal val="visible"/>
                                      </p:to>
                                    </p:set>
                                    <p:animEffect transition="in" filter="fade">
                                      <p:cBhvr>
                                        <p:cTn id="102" dur="500"/>
                                        <p:tgtEl>
                                          <p:spTgt spid="58">
                                            <p:txEl>
                                              <p:pRg st="0" end="0"/>
                                            </p:txEl>
                                          </p:spTgt>
                                        </p:tgtEl>
                                      </p:cBhvr>
                                    </p:animEffect>
                                  </p:childTnLst>
                                </p:cTn>
                              </p:par>
                              <p:par>
                                <p:cTn id="103" presetID="42" presetClass="entr" presetSubtype="0" fill="hold" grpId="0" nodeType="withEffect">
                                  <p:stCondLst>
                                    <p:cond delay="200"/>
                                  </p:stCondLst>
                                  <p:childTnLst>
                                    <p:set>
                                      <p:cBhvr>
                                        <p:cTn id="104" dur="1" fill="hold">
                                          <p:stCondLst>
                                            <p:cond delay="0"/>
                                          </p:stCondLst>
                                        </p:cTn>
                                        <p:tgtEl>
                                          <p:spTgt spid="59">
                                            <p:txEl>
                                              <p:pRg st="0" end="0"/>
                                            </p:txEl>
                                          </p:spTgt>
                                        </p:tgtEl>
                                        <p:attrNameLst>
                                          <p:attrName>style.visibility</p:attrName>
                                        </p:attrNameLst>
                                      </p:cBhvr>
                                      <p:to>
                                        <p:strVal val="visible"/>
                                      </p:to>
                                    </p:set>
                                    <p:animEffect transition="in" filter="fade">
                                      <p:cBhvr>
                                        <p:cTn id="105" dur="400"/>
                                        <p:tgtEl>
                                          <p:spTgt spid="59">
                                            <p:txEl>
                                              <p:pRg st="0" end="0"/>
                                            </p:txEl>
                                          </p:spTgt>
                                        </p:tgtEl>
                                      </p:cBhvr>
                                    </p:animEffect>
                                    <p:anim calcmode="lin" valueType="num">
                                      <p:cBhvr>
                                        <p:cTn id="106" dur="4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07" dur="400" fill="hold"/>
                                        <p:tgtEl>
                                          <p:spTgt spid="5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0" grpId="0" animBg="1"/>
      <p:bldP spid="33" grpId="0" animBg="1"/>
      <p:bldP spid="34" grpId="0" animBg="1"/>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300" fill="hold"/>
                        <p:tgtEl>
                          <p:spTgt spid="35"/>
                        </p:tgtEl>
                        <p:attrNameLst>
                          <p:attrName>ppt_w</p:attrName>
                        </p:attrNameLst>
                      </p:cBhvr>
                      <p:tavLst>
                        <p:tav tm="0">
                          <p:val>
                            <p:fltVal val="0"/>
                          </p:val>
                        </p:tav>
                        <p:tav tm="100000">
                          <p:val>
                            <p:strVal val="#ppt_w"/>
                          </p:val>
                        </p:tav>
                      </p:tavLst>
                    </p:anim>
                    <p:anim calcmode="lin" valueType="num">
                      <p:cBhvr>
                        <p:cTn dur="300" fill="hold"/>
                        <p:tgtEl>
                          <p:spTgt spid="35"/>
                        </p:tgtEl>
                        <p:attrNameLst>
                          <p:attrName>ppt_h</p:attrName>
                        </p:attrNameLst>
                      </p:cBhvr>
                      <p:tavLst>
                        <p:tav tm="0">
                          <p:val>
                            <p:fltVal val="0"/>
                          </p:val>
                        </p:tav>
                        <p:tav tm="100000">
                          <p:val>
                            <p:strVal val="#ppt_h"/>
                          </p:val>
                        </p:tav>
                      </p:tavLst>
                    </p:anim>
                    <p:animEffect transition="in" filter="fade">
                      <p:cBhvr>
                        <p:cTn dur="300"/>
                        <p:tgtEl>
                          <p:spTgt spid="35"/>
                        </p:tgtEl>
                      </p:cBhvr>
                    </p:animEffect>
                  </p:childTnLst>
                </p:cTn>
              </p:par>
            </p:tnLst>
          </p:tmpl>
        </p:tmplLst>
      </p:bldP>
      <p:bldP spid="36" grpId="0" build="p">
        <p:tmplLst>
          <p:tmpl lvl="1">
            <p:tnLst>
              <p:par>
                <p:cTn presetID="53" presetClass="entr" presetSubtype="16"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p:cTn dur="300" fill="hold"/>
                        <p:tgtEl>
                          <p:spTgt spid="36"/>
                        </p:tgtEl>
                        <p:attrNameLst>
                          <p:attrName>ppt_w</p:attrName>
                        </p:attrNameLst>
                      </p:cBhvr>
                      <p:tavLst>
                        <p:tav tm="0">
                          <p:val>
                            <p:fltVal val="0"/>
                          </p:val>
                        </p:tav>
                        <p:tav tm="100000">
                          <p:val>
                            <p:strVal val="#ppt_w"/>
                          </p:val>
                        </p:tav>
                      </p:tavLst>
                    </p:anim>
                    <p:anim calcmode="lin" valueType="num">
                      <p:cBhvr>
                        <p:cTn dur="300" fill="hold"/>
                        <p:tgtEl>
                          <p:spTgt spid="36"/>
                        </p:tgtEl>
                        <p:attrNameLst>
                          <p:attrName>ppt_h</p:attrName>
                        </p:attrNameLst>
                      </p:cBhvr>
                      <p:tavLst>
                        <p:tav tm="0">
                          <p:val>
                            <p:fltVal val="0"/>
                          </p:val>
                        </p:tav>
                        <p:tav tm="100000">
                          <p:val>
                            <p:strVal val="#ppt_h"/>
                          </p:val>
                        </p:tav>
                      </p:tavLst>
                    </p:anim>
                    <p:animEffect transition="in" filter="fade">
                      <p:cBhvr>
                        <p:cTn dur="300"/>
                        <p:tgtEl>
                          <p:spTgt spid="36"/>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300" fill="hold"/>
                        <p:tgtEl>
                          <p:spTgt spid="37"/>
                        </p:tgtEl>
                        <p:attrNameLst>
                          <p:attrName>ppt_w</p:attrName>
                        </p:attrNameLst>
                      </p:cBhvr>
                      <p:tavLst>
                        <p:tav tm="0">
                          <p:val>
                            <p:fltVal val="0"/>
                          </p:val>
                        </p:tav>
                        <p:tav tm="100000">
                          <p:val>
                            <p:strVal val="#ppt_w"/>
                          </p:val>
                        </p:tav>
                      </p:tavLst>
                    </p:anim>
                    <p:anim calcmode="lin" valueType="num">
                      <p:cBhvr>
                        <p:cTn dur="300" fill="hold"/>
                        <p:tgtEl>
                          <p:spTgt spid="37"/>
                        </p:tgtEl>
                        <p:attrNameLst>
                          <p:attrName>ppt_h</p:attrName>
                        </p:attrNameLst>
                      </p:cBhvr>
                      <p:tavLst>
                        <p:tav tm="0">
                          <p:val>
                            <p:fltVal val="0"/>
                          </p:val>
                        </p:tav>
                        <p:tav tm="100000">
                          <p:val>
                            <p:strVal val="#ppt_h"/>
                          </p:val>
                        </p:tav>
                      </p:tavLst>
                    </p:anim>
                    <p:animEffect transition="in" filter="fade">
                      <p:cBhvr>
                        <p:cTn dur="300"/>
                        <p:tgtEl>
                          <p:spTgt spid="37"/>
                        </p:tgtEl>
                      </p:cBhvr>
                    </p:animEffect>
                  </p:childTnLst>
                </p:cTn>
              </p:par>
            </p:tnLst>
          </p:tmpl>
        </p:tmplLst>
      </p:bldP>
      <p:bldP spid="48" grpId="0" animBg="1"/>
      <p:bldP spid="49" grpId="0" build="p">
        <p:tmplLst>
          <p:tmpl lvl="1">
            <p:tnLst>
              <p:par>
                <p:cTn presetID="42" presetClass="entr" presetSubtype="0"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42" presetClass="entr" presetSubtype="0"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Effect transition="in" filter="fade">
                      <p:cBhvr>
                        <p:cTn dur="400"/>
                        <p:tgtEl>
                          <p:spTgt spid="51"/>
                        </p:tgtEl>
                      </p:cBhvr>
                    </p:animEffect>
                    <p:anim calcmode="lin" valueType="num">
                      <p:cBhvr>
                        <p:cTn dur="400" fill="hold"/>
                        <p:tgtEl>
                          <p:spTgt spid="51"/>
                        </p:tgtEl>
                        <p:attrNameLst>
                          <p:attrName>ppt_x</p:attrName>
                        </p:attrNameLst>
                      </p:cBhvr>
                      <p:tavLst>
                        <p:tav tm="0">
                          <p:val>
                            <p:strVal val="#ppt_x"/>
                          </p:val>
                        </p:tav>
                        <p:tav tm="100000">
                          <p:val>
                            <p:strVal val="#ppt_x"/>
                          </p:val>
                        </p:tav>
                      </p:tavLst>
                    </p:anim>
                    <p:anim calcmode="lin" valueType="num">
                      <p:cBhvr>
                        <p:cTn dur="400" fill="hold"/>
                        <p:tgtEl>
                          <p:spTgt spid="51"/>
                        </p:tgtEl>
                        <p:attrNameLst>
                          <p:attrName>ppt_y</p:attrName>
                        </p:attrNameLst>
                      </p:cBhvr>
                      <p:tavLst>
                        <p:tav tm="0">
                          <p:val>
                            <p:strVal val="#ppt_y+.1"/>
                          </p:val>
                        </p:tav>
                        <p:tav tm="100000">
                          <p:val>
                            <p:strVal val="#ppt_y"/>
                          </p:val>
                        </p:tav>
                      </p:tavLst>
                    </p:anim>
                  </p:childTnLst>
                </p:cTn>
              </p:par>
            </p:tnLst>
          </p:tmpl>
        </p:tmplLst>
      </p:bldP>
      <p:bldP spid="52" grpId="0" animBg="1"/>
      <p:bldP spid="53" grpId="0" build="p">
        <p:tmplLst>
          <p:tmpl lvl="1">
            <p:tnLst>
              <p:par>
                <p:cTn presetID="42" presetClass="entr" presetSubtype="0"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anim calcmode="lin" valueType="num">
                      <p:cBhvr>
                        <p:cTn dur="500" fill="hold"/>
                        <p:tgtEl>
                          <p:spTgt spid="53"/>
                        </p:tgtEl>
                        <p:attrNameLst>
                          <p:attrName>ppt_x</p:attrName>
                        </p:attrNameLst>
                      </p:cBhvr>
                      <p:tavLst>
                        <p:tav tm="0">
                          <p:val>
                            <p:strVal val="#ppt_x"/>
                          </p:val>
                        </p:tav>
                        <p:tav tm="100000">
                          <p:val>
                            <p:strVal val="#ppt_x"/>
                          </p:val>
                        </p:tav>
                      </p:tavLst>
                    </p:anim>
                    <p:anim calcmode="lin" valueType="num">
                      <p:cBhvr>
                        <p:cTn dur="5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42" presetClass="entr" presetSubtype="0"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Effect transition="in" filter="fade">
                      <p:cBhvr>
                        <p:cTn dur="400"/>
                        <p:tgtEl>
                          <p:spTgt spid="55"/>
                        </p:tgtEl>
                      </p:cBhvr>
                    </p:animEffect>
                    <p:anim calcmode="lin" valueType="num">
                      <p:cBhvr>
                        <p:cTn dur="400" fill="hold"/>
                        <p:tgtEl>
                          <p:spTgt spid="55"/>
                        </p:tgtEl>
                        <p:attrNameLst>
                          <p:attrName>ppt_x</p:attrName>
                        </p:attrNameLst>
                      </p:cBhvr>
                      <p:tavLst>
                        <p:tav tm="0">
                          <p:val>
                            <p:strVal val="#ppt_x"/>
                          </p:val>
                        </p:tav>
                        <p:tav tm="100000">
                          <p:val>
                            <p:strVal val="#ppt_x"/>
                          </p:val>
                        </p:tav>
                      </p:tavLst>
                    </p:anim>
                    <p:anim calcmode="lin" valueType="num">
                      <p:cBhvr>
                        <p:cTn dur="400" fill="hold"/>
                        <p:tgtEl>
                          <p:spTgt spid="55"/>
                        </p:tgtEl>
                        <p:attrNameLst>
                          <p:attrName>ppt_y</p:attrName>
                        </p:attrNameLst>
                      </p:cBhvr>
                      <p:tavLst>
                        <p:tav tm="0">
                          <p:val>
                            <p:strVal val="#ppt_y+.1"/>
                          </p:val>
                        </p:tav>
                        <p:tav tm="100000">
                          <p:val>
                            <p:strVal val="#ppt_y"/>
                          </p:val>
                        </p:tav>
                      </p:tavLst>
                    </p:anim>
                  </p:childTnLst>
                </p:cTn>
              </p:par>
            </p:tnLst>
          </p:tmpl>
        </p:tmplLst>
      </p:bldP>
      <p:bldP spid="56" grpId="0" animBg="1"/>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anim calcmode="lin" valueType="num">
                      <p:cBhvr>
                        <p:cTn dur="500" fill="hold"/>
                        <p:tgtEl>
                          <p:spTgt spid="57"/>
                        </p:tgtEl>
                        <p:attrNameLst>
                          <p:attrName>ppt_x</p:attrName>
                        </p:attrNameLst>
                      </p:cBhvr>
                      <p:tavLst>
                        <p:tav tm="0">
                          <p:val>
                            <p:strVal val="#ppt_x"/>
                          </p:val>
                        </p:tav>
                        <p:tav tm="100000">
                          <p:val>
                            <p:strVal val="#ppt_x"/>
                          </p:val>
                        </p:tav>
                      </p:tavLst>
                    </p:anim>
                    <p:anim calcmode="lin" valueType="num">
                      <p:cBhvr>
                        <p:cTn dur="500" fill="hold"/>
                        <p:tgtEl>
                          <p:spTgt spid="57"/>
                        </p:tgtEl>
                        <p:attrNameLst>
                          <p:attrName>ppt_y</p:attrName>
                        </p:attrNameLst>
                      </p:cBhvr>
                      <p:tavLst>
                        <p:tav tm="0">
                          <p:val>
                            <p:strVal val="#ppt_y+.1"/>
                          </p:val>
                        </p:tav>
                        <p:tav tm="100000">
                          <p:val>
                            <p:strVal val="#ppt_y"/>
                          </p:val>
                        </p:tav>
                      </p:tavLst>
                    </p:anim>
                  </p:childTnLst>
                </p:cTn>
              </p:par>
            </p:tnLst>
          </p:tmpl>
        </p:tmplLst>
      </p:bldP>
      <p:bldP spid="58" grpId="0" build="p">
        <p:tmplLst>
          <p:tmpl lvl="1">
            <p:tnLst>
              <p:par>
                <p:cTn presetID="10" presetClass="entr" presetSubtype="0" fill="hold" nodeType="withEffect">
                  <p:stCondLst>
                    <p:cond delay="8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anim calcmode="lin" valueType="num">
                      <p:cBhvr>
                        <p:cTn dur="400" fill="hold"/>
                        <p:tgtEl>
                          <p:spTgt spid="59"/>
                        </p:tgtEl>
                        <p:attrNameLst>
                          <p:attrName>ppt_x</p:attrName>
                        </p:attrNameLst>
                      </p:cBhvr>
                      <p:tavLst>
                        <p:tav tm="0">
                          <p:val>
                            <p:strVal val="#ppt_x"/>
                          </p:val>
                        </p:tav>
                        <p:tav tm="100000">
                          <p:val>
                            <p:strVal val="#ppt_x"/>
                          </p:val>
                        </p:tav>
                      </p:tavLst>
                    </p:anim>
                    <p:anim calcmode="lin" valueType="num">
                      <p:cBhvr>
                        <p:cTn dur="400" fill="hold"/>
                        <p:tgtEl>
                          <p:spTgt spid="5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406400" y="1715377"/>
            <a:ext cx="1879600"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684392" y="176109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1805518" y="154432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1805519" y="202511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406400" y="3193657"/>
            <a:ext cx="1879600"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684392" y="323937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1805518" y="302260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1805519" y="3503390"/>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406400" y="4671937"/>
            <a:ext cx="1879600"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684392" y="47176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1805518" y="4500881"/>
            <a:ext cx="4121149" cy="440148"/>
          </a:xfrm>
          <a:prstGeom prst="rect">
            <a:avLst/>
          </a:prstGeom>
        </p:spPr>
        <p:txBody>
          <a:bodyPr vert="horz" lIns="0" tIns="40504" rIns="0" bIns="40504" anchor="ctr"/>
          <a:lstStyle>
            <a:lvl1pPr marL="0" indent="0" algn="l">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1805519" y="4981672"/>
            <a:ext cx="4121148" cy="779972"/>
          </a:xfrm>
          <a:prstGeom prst="rect">
            <a:avLst/>
          </a:prstGeom>
        </p:spPr>
        <p:txBody>
          <a:bodyPr vert="horz" lIns="0" tIns="0" rIns="0" bIns="0"/>
          <a:lstStyle>
            <a:lvl1pPr marL="0" indent="0" algn="l">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5570502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400" fill="hold"/>
                                        <p:tgtEl>
                                          <p:spTgt spid="32"/>
                                        </p:tgtEl>
                                        <p:attrNameLst>
                                          <p:attrName>ppt_w</p:attrName>
                                        </p:attrNameLst>
                                      </p:cBhvr>
                                      <p:tavLst>
                                        <p:tav tm="0">
                                          <p:val>
                                            <p:fltVal val="0"/>
                                          </p:val>
                                        </p:tav>
                                        <p:tav tm="100000">
                                          <p:val>
                                            <p:strVal val="#ppt_w"/>
                                          </p:val>
                                        </p:tav>
                                      </p:tavLst>
                                    </p:anim>
                                    <p:anim calcmode="lin" valueType="num">
                                      <p:cBhvr>
                                        <p:cTn id="42" dur="400" fill="hold"/>
                                        <p:tgtEl>
                                          <p:spTgt spid="32"/>
                                        </p:tgtEl>
                                        <p:attrNameLst>
                                          <p:attrName>ppt_h</p:attrName>
                                        </p:attrNameLst>
                                      </p:cBhvr>
                                      <p:tavLst>
                                        <p:tav tm="0">
                                          <p:val>
                                            <p:fltVal val="0"/>
                                          </p:val>
                                        </p:tav>
                                        <p:tav tm="100000">
                                          <p:val>
                                            <p:strVal val="#ppt_h"/>
                                          </p:val>
                                        </p:tav>
                                      </p:tavLst>
                                    </p:anim>
                                    <p:animEffect transition="in" filter="fade">
                                      <p:cBhvr>
                                        <p:cTn id="43" dur="400"/>
                                        <p:tgtEl>
                                          <p:spTgt spid="32"/>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p:cTn id="4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33">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anim calcmode="lin" valueType="num">
                                      <p:cBhvr>
                                        <p:cTn id="5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fade">
                                      <p:cBhvr>
                                        <p:cTn id="57" dur="500"/>
                                        <p:tgtEl>
                                          <p:spTgt spid="35">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400" fill="hold"/>
                                        <p:tgtEl>
                                          <p:spTgt spid="40"/>
                                        </p:tgtEl>
                                        <p:attrNameLst>
                                          <p:attrName>ppt_w</p:attrName>
                                        </p:attrNameLst>
                                      </p:cBhvr>
                                      <p:tavLst>
                                        <p:tav tm="0">
                                          <p:val>
                                            <p:fltVal val="0"/>
                                          </p:val>
                                        </p:tav>
                                        <p:tav tm="100000">
                                          <p:val>
                                            <p:strVal val="#ppt_w"/>
                                          </p:val>
                                        </p:tav>
                                      </p:tavLst>
                                    </p:anim>
                                    <p:anim calcmode="lin" valueType="num">
                                      <p:cBhvr>
                                        <p:cTn id="62" dur="400" fill="hold"/>
                                        <p:tgtEl>
                                          <p:spTgt spid="40"/>
                                        </p:tgtEl>
                                        <p:attrNameLst>
                                          <p:attrName>ppt_h</p:attrName>
                                        </p:attrNameLst>
                                      </p:cBhvr>
                                      <p:tavLst>
                                        <p:tav tm="0">
                                          <p:val>
                                            <p:fltVal val="0"/>
                                          </p:val>
                                        </p:tav>
                                        <p:tav tm="100000">
                                          <p:val>
                                            <p:strVal val="#ppt_h"/>
                                          </p:val>
                                        </p:tav>
                                      </p:tavLst>
                                    </p:anim>
                                    <p:animEffect transition="in" filter="fade">
                                      <p:cBhvr>
                                        <p:cTn id="63" dur="400"/>
                                        <p:tgtEl>
                                          <p:spTgt spid="40"/>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41">
                                            <p:txEl>
                                              <p:pRg st="0" end="0"/>
                                            </p:txEl>
                                          </p:spTgt>
                                        </p:tgtEl>
                                        <p:attrNameLst>
                                          <p:attrName>style.visibility</p:attrName>
                                        </p:attrNameLst>
                                      </p:cBhvr>
                                      <p:to>
                                        <p:strVal val="visible"/>
                                      </p:to>
                                    </p:set>
                                    <p:anim calcmode="lin" valueType="num">
                                      <p:cBhvr>
                                        <p:cTn id="6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41">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fade">
                                      <p:cBhvr>
                                        <p:cTn id="72" dur="500"/>
                                        <p:tgtEl>
                                          <p:spTgt spid="42">
                                            <p:txEl>
                                              <p:pRg st="0" end="0"/>
                                            </p:txEl>
                                          </p:spTgt>
                                        </p:tgtEl>
                                      </p:cBhvr>
                                    </p:animEffect>
                                    <p:anim calcmode="lin" valueType="num">
                                      <p:cBhvr>
                                        <p:cTn id="7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3">
                                            <p:txEl>
                                              <p:pRg st="0" end="0"/>
                                            </p:txEl>
                                          </p:spTgt>
                                        </p:tgtEl>
                                        <p:attrNameLst>
                                          <p:attrName>style.visibility</p:attrName>
                                        </p:attrNameLst>
                                      </p:cBhvr>
                                      <p:to>
                                        <p:strVal val="visible"/>
                                      </p:to>
                                    </p:set>
                                    <p:animEffect transition="in" filter="fade">
                                      <p:cBhvr>
                                        <p:cTn id="7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Iconic list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 name="Rounded Rectangle 2"/>
          <p:cNvSpPr/>
          <p:nvPr userDrawn="1"/>
        </p:nvSpPr>
        <p:spPr>
          <a:xfrm>
            <a:off x="10706102" y="1852537"/>
            <a:ext cx="2027765" cy="782954"/>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 Placeholder 7"/>
          <p:cNvSpPr>
            <a:spLocks noGrp="1"/>
          </p:cNvSpPr>
          <p:nvPr>
            <p:ph type="body" sz="quarter" idx="39" hasCustomPrompt="1"/>
          </p:nvPr>
        </p:nvSpPr>
        <p:spPr>
          <a:xfrm>
            <a:off x="10787243" y="189825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26" name="Text Placeholder 7"/>
          <p:cNvSpPr>
            <a:spLocks noGrp="1"/>
          </p:cNvSpPr>
          <p:nvPr>
            <p:ph type="body" sz="quarter" idx="19" hasCustomPrompt="1"/>
          </p:nvPr>
        </p:nvSpPr>
        <p:spPr>
          <a:xfrm>
            <a:off x="6421968" y="168148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16" hasCustomPrompt="1"/>
          </p:nvPr>
        </p:nvSpPr>
        <p:spPr>
          <a:xfrm>
            <a:off x="6421971" y="216227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32" name="Rounded Rectangle 31"/>
          <p:cNvSpPr/>
          <p:nvPr userDrawn="1"/>
        </p:nvSpPr>
        <p:spPr>
          <a:xfrm>
            <a:off x="10706102" y="3330817"/>
            <a:ext cx="2027765" cy="782954"/>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 Placeholder 7"/>
          <p:cNvSpPr>
            <a:spLocks noGrp="1"/>
          </p:cNvSpPr>
          <p:nvPr>
            <p:ph type="body" sz="quarter" idx="43" hasCustomPrompt="1"/>
          </p:nvPr>
        </p:nvSpPr>
        <p:spPr>
          <a:xfrm>
            <a:off x="10787243" y="337653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34" name="Text Placeholder 7"/>
          <p:cNvSpPr>
            <a:spLocks noGrp="1"/>
          </p:cNvSpPr>
          <p:nvPr>
            <p:ph type="body" sz="quarter" idx="44" hasCustomPrompt="1"/>
          </p:nvPr>
        </p:nvSpPr>
        <p:spPr>
          <a:xfrm>
            <a:off x="6421968" y="315976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5" name="Text Placeholder 2"/>
          <p:cNvSpPr>
            <a:spLocks noGrp="1"/>
          </p:cNvSpPr>
          <p:nvPr>
            <p:ph type="body" sz="quarter" idx="45" hasCustomPrompt="1"/>
          </p:nvPr>
        </p:nvSpPr>
        <p:spPr>
          <a:xfrm>
            <a:off x="6421971" y="364055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0" name="Rounded Rectangle 39"/>
          <p:cNvSpPr/>
          <p:nvPr userDrawn="1"/>
        </p:nvSpPr>
        <p:spPr>
          <a:xfrm>
            <a:off x="10706102" y="4809097"/>
            <a:ext cx="2027765" cy="782954"/>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49" hasCustomPrompt="1"/>
          </p:nvPr>
        </p:nvSpPr>
        <p:spPr>
          <a:xfrm>
            <a:off x="10787243" y="4854819"/>
            <a:ext cx="704141" cy="67451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FontAwesome"/>
                <a:cs typeface="FontAwesome"/>
              </a:defRPr>
            </a:lvl1pPr>
          </a:lstStyle>
          <a:p>
            <a:pPr lvl="0"/>
            <a:r>
              <a:rPr lang="es-ES_tradnl" dirty="0" err="1"/>
              <a:t>icon</a:t>
            </a:r>
            <a:endParaRPr lang="es-ES_tradnl" dirty="0"/>
          </a:p>
        </p:txBody>
      </p:sp>
      <p:sp>
        <p:nvSpPr>
          <p:cNvPr id="42" name="Text Placeholder 7"/>
          <p:cNvSpPr>
            <a:spLocks noGrp="1"/>
          </p:cNvSpPr>
          <p:nvPr>
            <p:ph type="body" sz="quarter" idx="50" hasCustomPrompt="1"/>
          </p:nvPr>
        </p:nvSpPr>
        <p:spPr>
          <a:xfrm>
            <a:off x="6421968" y="4638041"/>
            <a:ext cx="4121149" cy="440148"/>
          </a:xfrm>
          <a:prstGeom prst="rect">
            <a:avLst/>
          </a:prstGeom>
        </p:spPr>
        <p:txBody>
          <a:bodyPr vert="horz" lIns="0" tIns="40504" rIns="0" bIns="40504" anchor="ctr"/>
          <a:lstStyle>
            <a:lvl1pPr marL="0" indent="0" algn="r">
              <a:lnSpc>
                <a:spcPct val="100000"/>
              </a:lnSpc>
              <a:spcBef>
                <a:spcPts val="0"/>
              </a:spcBef>
              <a:spcAft>
                <a:spcPts val="0"/>
              </a:spcAft>
              <a:buNone/>
              <a:defRPr sz="240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Text Placeholder 2"/>
          <p:cNvSpPr>
            <a:spLocks noGrp="1"/>
          </p:cNvSpPr>
          <p:nvPr>
            <p:ph type="body" sz="quarter" idx="51" hasCustomPrompt="1"/>
          </p:nvPr>
        </p:nvSpPr>
        <p:spPr>
          <a:xfrm>
            <a:off x="6421971" y="5118832"/>
            <a:ext cx="4121148" cy="779972"/>
          </a:xfrm>
          <a:prstGeom prst="rect">
            <a:avLst/>
          </a:prstGeom>
        </p:spPr>
        <p:txBody>
          <a:bodyPr vert="horz" lIns="0" tIns="0" rIns="0" bIns="0"/>
          <a:lstStyle>
            <a:lvl1pPr marL="0" indent="0" algn="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purusaecenas</a:t>
            </a:r>
            <a:r>
              <a:rPr lang="en-US" dirty="0"/>
              <a:t>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7086362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400" fill="hold"/>
                                        <p:tgtEl>
                                          <p:spTgt spid="3"/>
                                        </p:tgtEl>
                                        <p:attrNameLst>
                                          <p:attrName>ppt_w</p:attrName>
                                        </p:attrNameLst>
                                      </p:cBhvr>
                                      <p:tavLst>
                                        <p:tav tm="0">
                                          <p:val>
                                            <p:fltVal val="0"/>
                                          </p:val>
                                        </p:tav>
                                        <p:tav tm="100000">
                                          <p:val>
                                            <p:strVal val="#ppt_w"/>
                                          </p:val>
                                        </p:tav>
                                      </p:tavLst>
                                    </p:anim>
                                    <p:anim calcmode="lin" valueType="num">
                                      <p:cBhvr>
                                        <p:cTn id="22" dur="400" fill="hold"/>
                                        <p:tgtEl>
                                          <p:spTgt spid="3"/>
                                        </p:tgtEl>
                                        <p:attrNameLst>
                                          <p:attrName>ppt_h</p:attrName>
                                        </p:attrNameLst>
                                      </p:cBhvr>
                                      <p:tavLst>
                                        <p:tav tm="0">
                                          <p:val>
                                            <p:fltVal val="0"/>
                                          </p:val>
                                        </p:tav>
                                        <p:tav tm="100000">
                                          <p:val>
                                            <p:strVal val="#ppt_h"/>
                                          </p:val>
                                        </p:tav>
                                      </p:tavLst>
                                    </p:anim>
                                    <p:animEffect transition="in" filter="fade">
                                      <p:cBhvr>
                                        <p:cTn id="23" dur="4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p:cTn id="27" dur="3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8" dur="3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29" dur="300"/>
                                        <p:tgtEl>
                                          <p:spTgt spid="13">
                                            <p:txEl>
                                              <p:pRg st="0" end="0"/>
                                            </p:txEl>
                                          </p:spTgt>
                                        </p:tgtEl>
                                      </p:cBhvr>
                                    </p:animEffect>
                                  </p:childTnLst>
                                </p:cTn>
                              </p:par>
                              <p:par>
                                <p:cTn id="30" presetID="42" presetClass="entr" presetSubtype="0" fill="hold" grpId="0" nodeType="withEffect">
                                  <p:stCondLst>
                                    <p:cond delay="200"/>
                                  </p:stCondLst>
                                  <p:childTnLst>
                                    <p:set>
                                      <p:cBhvr>
                                        <p:cTn id="31" dur="1" fill="hold">
                                          <p:stCondLst>
                                            <p:cond delay="0"/>
                                          </p:stCondLst>
                                        </p:cTn>
                                        <p:tgtEl>
                                          <p:spTgt spid="26">
                                            <p:txEl>
                                              <p:pRg st="0" end="0"/>
                                            </p:txEl>
                                          </p:spTgt>
                                        </p:tgtEl>
                                        <p:attrNameLst>
                                          <p:attrName>style.visibility</p:attrName>
                                        </p:attrNameLst>
                                      </p:cBhvr>
                                      <p:to>
                                        <p:strVal val="visible"/>
                                      </p:to>
                                    </p:set>
                                    <p:animEffect transition="in" filter="fade">
                                      <p:cBhvr>
                                        <p:cTn id="32" dur="500"/>
                                        <p:tgtEl>
                                          <p:spTgt spid="26">
                                            <p:txEl>
                                              <p:pRg st="0" end="0"/>
                                            </p:txEl>
                                          </p:spTgt>
                                        </p:tgtEl>
                                      </p:cBhvr>
                                    </p:animEffect>
                                    <p:anim calcmode="lin" valueType="num">
                                      <p:cBhvr>
                                        <p:cTn id="3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6">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7">
                                            <p:txEl>
                                              <p:pRg st="0" end="0"/>
                                            </p:txEl>
                                          </p:spTgt>
                                        </p:tgtEl>
                                        <p:attrNameLst>
                                          <p:attrName>style.visibility</p:attrName>
                                        </p:attrNameLst>
                                      </p:cBhvr>
                                      <p:to>
                                        <p:strVal val="visible"/>
                                      </p:to>
                                    </p:set>
                                    <p:animEffect transition="in" filter="fade">
                                      <p:cBhvr>
                                        <p:cTn id="37" dur="500"/>
                                        <p:tgtEl>
                                          <p:spTgt spid="27">
                                            <p:txEl>
                                              <p:pRg st="0" end="0"/>
                                            </p:txEl>
                                          </p:spTgt>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400" fill="hold"/>
                                        <p:tgtEl>
                                          <p:spTgt spid="32"/>
                                        </p:tgtEl>
                                        <p:attrNameLst>
                                          <p:attrName>ppt_w</p:attrName>
                                        </p:attrNameLst>
                                      </p:cBhvr>
                                      <p:tavLst>
                                        <p:tav tm="0">
                                          <p:val>
                                            <p:fltVal val="0"/>
                                          </p:val>
                                        </p:tav>
                                        <p:tav tm="100000">
                                          <p:val>
                                            <p:strVal val="#ppt_w"/>
                                          </p:val>
                                        </p:tav>
                                      </p:tavLst>
                                    </p:anim>
                                    <p:anim calcmode="lin" valueType="num">
                                      <p:cBhvr>
                                        <p:cTn id="42" dur="400" fill="hold"/>
                                        <p:tgtEl>
                                          <p:spTgt spid="32"/>
                                        </p:tgtEl>
                                        <p:attrNameLst>
                                          <p:attrName>ppt_h</p:attrName>
                                        </p:attrNameLst>
                                      </p:cBhvr>
                                      <p:tavLst>
                                        <p:tav tm="0">
                                          <p:val>
                                            <p:fltVal val="0"/>
                                          </p:val>
                                        </p:tav>
                                        <p:tav tm="100000">
                                          <p:val>
                                            <p:strVal val="#ppt_h"/>
                                          </p:val>
                                        </p:tav>
                                      </p:tavLst>
                                    </p:anim>
                                    <p:animEffect transition="in" filter="fade">
                                      <p:cBhvr>
                                        <p:cTn id="43" dur="400"/>
                                        <p:tgtEl>
                                          <p:spTgt spid="32"/>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p:cTn id="47" dur="3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48" dur="3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49" dur="300"/>
                                        <p:tgtEl>
                                          <p:spTgt spid="33">
                                            <p:txEl>
                                              <p:pRg st="0" end="0"/>
                                            </p:txEl>
                                          </p:spTgt>
                                        </p:tgtEl>
                                      </p:cBhvr>
                                    </p:animEffect>
                                  </p:childTnLst>
                                </p:cTn>
                              </p:par>
                              <p:par>
                                <p:cTn id="50" presetID="42" presetClass="entr" presetSubtype="0" fill="hold" grpId="0" nodeType="withEffect">
                                  <p:stCondLst>
                                    <p:cond delay="200"/>
                                  </p:st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fade">
                                      <p:cBhvr>
                                        <p:cTn id="52" dur="500"/>
                                        <p:tgtEl>
                                          <p:spTgt spid="34">
                                            <p:txEl>
                                              <p:pRg st="0" end="0"/>
                                            </p:txEl>
                                          </p:spTgt>
                                        </p:tgtEl>
                                      </p:cBhvr>
                                    </p:animEffect>
                                    <p:anim calcmode="lin" valueType="num">
                                      <p:cBhvr>
                                        <p:cTn id="5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34">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fade">
                                      <p:cBhvr>
                                        <p:cTn id="57" dur="500"/>
                                        <p:tgtEl>
                                          <p:spTgt spid="35">
                                            <p:txEl>
                                              <p:pRg st="0" end="0"/>
                                            </p:txEl>
                                          </p:spTgt>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p:cTn id="61" dur="400" fill="hold"/>
                                        <p:tgtEl>
                                          <p:spTgt spid="40"/>
                                        </p:tgtEl>
                                        <p:attrNameLst>
                                          <p:attrName>ppt_w</p:attrName>
                                        </p:attrNameLst>
                                      </p:cBhvr>
                                      <p:tavLst>
                                        <p:tav tm="0">
                                          <p:val>
                                            <p:fltVal val="0"/>
                                          </p:val>
                                        </p:tav>
                                        <p:tav tm="100000">
                                          <p:val>
                                            <p:strVal val="#ppt_w"/>
                                          </p:val>
                                        </p:tav>
                                      </p:tavLst>
                                    </p:anim>
                                    <p:anim calcmode="lin" valueType="num">
                                      <p:cBhvr>
                                        <p:cTn id="62" dur="400" fill="hold"/>
                                        <p:tgtEl>
                                          <p:spTgt spid="40"/>
                                        </p:tgtEl>
                                        <p:attrNameLst>
                                          <p:attrName>ppt_h</p:attrName>
                                        </p:attrNameLst>
                                      </p:cBhvr>
                                      <p:tavLst>
                                        <p:tav tm="0">
                                          <p:val>
                                            <p:fltVal val="0"/>
                                          </p:val>
                                        </p:tav>
                                        <p:tav tm="100000">
                                          <p:val>
                                            <p:strVal val="#ppt_h"/>
                                          </p:val>
                                        </p:tav>
                                      </p:tavLst>
                                    </p:anim>
                                    <p:animEffect transition="in" filter="fade">
                                      <p:cBhvr>
                                        <p:cTn id="63" dur="400"/>
                                        <p:tgtEl>
                                          <p:spTgt spid="40"/>
                                        </p:tgtEl>
                                      </p:cBhvr>
                                    </p:animEffect>
                                  </p:childTnLst>
                                </p:cTn>
                              </p:par>
                            </p:childTnLst>
                          </p:cTn>
                        </p:par>
                        <p:par>
                          <p:cTn id="64" fill="hold">
                            <p:stCondLst>
                              <p:cond delay="3000"/>
                            </p:stCondLst>
                            <p:childTnLst>
                              <p:par>
                                <p:cTn id="65" presetID="53" presetClass="entr" presetSubtype="16" fill="hold" grpId="0" nodeType="afterEffect">
                                  <p:stCondLst>
                                    <p:cond delay="0"/>
                                  </p:stCondLst>
                                  <p:childTnLst>
                                    <p:set>
                                      <p:cBhvr>
                                        <p:cTn id="66" dur="1" fill="hold">
                                          <p:stCondLst>
                                            <p:cond delay="0"/>
                                          </p:stCondLst>
                                        </p:cTn>
                                        <p:tgtEl>
                                          <p:spTgt spid="41">
                                            <p:txEl>
                                              <p:pRg st="0" end="0"/>
                                            </p:txEl>
                                          </p:spTgt>
                                        </p:tgtEl>
                                        <p:attrNameLst>
                                          <p:attrName>style.visibility</p:attrName>
                                        </p:attrNameLst>
                                      </p:cBhvr>
                                      <p:to>
                                        <p:strVal val="visible"/>
                                      </p:to>
                                    </p:set>
                                    <p:anim calcmode="lin" valueType="num">
                                      <p:cBhvr>
                                        <p:cTn id="67" dur="3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8" dur="3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9" dur="300"/>
                                        <p:tgtEl>
                                          <p:spTgt spid="41">
                                            <p:txEl>
                                              <p:pRg st="0" end="0"/>
                                            </p:txEl>
                                          </p:spTgt>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42">
                                            <p:txEl>
                                              <p:pRg st="0" end="0"/>
                                            </p:txEl>
                                          </p:spTgt>
                                        </p:tgtEl>
                                        <p:attrNameLst>
                                          <p:attrName>style.visibility</p:attrName>
                                        </p:attrNameLst>
                                      </p:cBhvr>
                                      <p:to>
                                        <p:strVal val="visible"/>
                                      </p:to>
                                    </p:set>
                                    <p:animEffect transition="in" filter="fade">
                                      <p:cBhvr>
                                        <p:cTn id="72" dur="500"/>
                                        <p:tgtEl>
                                          <p:spTgt spid="42">
                                            <p:txEl>
                                              <p:pRg st="0" end="0"/>
                                            </p:txEl>
                                          </p:spTgt>
                                        </p:tgtEl>
                                      </p:cBhvr>
                                    </p:animEffect>
                                    <p:anim calcmode="lin" valueType="num">
                                      <p:cBhvr>
                                        <p:cTn id="73"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42">
                                            <p:txEl>
                                              <p:pRg st="0" end="0"/>
                                            </p:txEl>
                                          </p:spTgt>
                                        </p:tgtEl>
                                        <p:attrNameLst>
                                          <p:attrName>ppt_y</p:attrName>
                                        </p:attrNameLst>
                                      </p:cBhvr>
                                      <p:tavLst>
                                        <p:tav tm="0">
                                          <p:val>
                                            <p:strVal val="#ppt_y+.1"/>
                                          </p:val>
                                        </p:tav>
                                        <p:tav tm="100000">
                                          <p:val>
                                            <p:strVal val="#ppt_y"/>
                                          </p:val>
                                        </p:tav>
                                      </p:tavLst>
                                    </p:anim>
                                  </p:childTnLst>
                                </p:cTn>
                              </p:par>
                              <p:par>
                                <p:cTn id="75" presetID="10" presetClass="entr" presetSubtype="0" fill="hold" grpId="0" nodeType="withEffect">
                                  <p:stCondLst>
                                    <p:cond delay="800"/>
                                  </p:stCondLst>
                                  <p:childTnLst>
                                    <p:set>
                                      <p:cBhvr>
                                        <p:cTn id="76" dur="1" fill="hold">
                                          <p:stCondLst>
                                            <p:cond delay="0"/>
                                          </p:stCondLst>
                                        </p:cTn>
                                        <p:tgtEl>
                                          <p:spTgt spid="43">
                                            <p:txEl>
                                              <p:pRg st="0" end="0"/>
                                            </p:txEl>
                                          </p:spTgt>
                                        </p:tgtEl>
                                        <p:attrNameLst>
                                          <p:attrName>style.visibility</p:attrName>
                                        </p:attrNameLst>
                                      </p:cBhvr>
                                      <p:to>
                                        <p:strVal val="visible"/>
                                      </p:to>
                                    </p:set>
                                    <p:animEffect transition="in" filter="fade">
                                      <p:cBhvr>
                                        <p:cTn id="77"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3" grpId="0" animBg="1"/>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300" fill="hold"/>
                        <p:tgtEl>
                          <p:spTgt spid="13"/>
                        </p:tgtEl>
                        <p:attrNameLst>
                          <p:attrName>ppt_w</p:attrName>
                        </p:attrNameLst>
                      </p:cBhvr>
                      <p:tavLst>
                        <p:tav tm="0">
                          <p:val>
                            <p:fltVal val="0"/>
                          </p:val>
                        </p:tav>
                        <p:tav tm="100000">
                          <p:val>
                            <p:strVal val="#ppt_w"/>
                          </p:val>
                        </p:tav>
                      </p:tavLst>
                    </p:anim>
                    <p:anim calcmode="lin" valueType="num">
                      <p:cBhvr>
                        <p:cTn dur="300" fill="hold"/>
                        <p:tgtEl>
                          <p:spTgt spid="13"/>
                        </p:tgtEl>
                        <p:attrNameLst>
                          <p:attrName>ppt_h</p:attrName>
                        </p:attrNameLst>
                      </p:cBhvr>
                      <p:tavLst>
                        <p:tav tm="0">
                          <p:val>
                            <p:fltVal val="0"/>
                          </p:val>
                        </p:tav>
                        <p:tav tm="100000">
                          <p:val>
                            <p:strVal val="#ppt_h"/>
                          </p:val>
                        </p:tav>
                      </p:tavLst>
                    </p:anim>
                    <p:animEffect transition="in" filter="fade">
                      <p:cBhvr>
                        <p:cTn dur="300"/>
                        <p:tgtEl>
                          <p:spTgt spid="13"/>
                        </p:tgtEl>
                      </p:cBhvr>
                    </p:animEffect>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animBg="1"/>
      <p:bldP spid="33" grpId="0" build="p">
        <p:tmplLst>
          <p:tmpl lvl="1">
            <p:tnLst>
              <p:par>
                <p:cTn presetID="53" presetClass="entr" presetSubtype="1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300" fill="hold"/>
                        <p:tgtEl>
                          <p:spTgt spid="33"/>
                        </p:tgtEl>
                        <p:attrNameLst>
                          <p:attrName>ppt_w</p:attrName>
                        </p:attrNameLst>
                      </p:cBhvr>
                      <p:tavLst>
                        <p:tav tm="0">
                          <p:val>
                            <p:fltVal val="0"/>
                          </p:val>
                        </p:tav>
                        <p:tav tm="100000">
                          <p:val>
                            <p:strVal val="#ppt_w"/>
                          </p:val>
                        </p:tav>
                      </p:tavLst>
                    </p:anim>
                    <p:anim calcmode="lin" valueType="num">
                      <p:cBhvr>
                        <p:cTn dur="300" fill="hold"/>
                        <p:tgtEl>
                          <p:spTgt spid="33"/>
                        </p:tgtEl>
                        <p:attrNameLst>
                          <p:attrName>ppt_h</p:attrName>
                        </p:attrNameLst>
                      </p:cBhvr>
                      <p:tavLst>
                        <p:tav tm="0">
                          <p:val>
                            <p:fltVal val="0"/>
                          </p:val>
                        </p:tav>
                        <p:tav tm="100000">
                          <p:val>
                            <p:strVal val="#ppt_h"/>
                          </p:val>
                        </p:tav>
                      </p:tavLst>
                    </p:anim>
                    <p:animEffect transition="in" filter="fade">
                      <p:cBhvr>
                        <p:cTn dur="3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10" presetClass="entr" presetSubtype="0" fill="hold" nodeType="withEffect">
                  <p:stCondLst>
                    <p:cond delay="8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0" grpId="0" animBg="1"/>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300" fill="hold"/>
                        <p:tgtEl>
                          <p:spTgt spid="41"/>
                        </p:tgtEl>
                        <p:attrNameLst>
                          <p:attrName>ppt_w</p:attrName>
                        </p:attrNameLst>
                      </p:cBhvr>
                      <p:tavLst>
                        <p:tav tm="0">
                          <p:val>
                            <p:fltVal val="0"/>
                          </p:val>
                        </p:tav>
                        <p:tav tm="100000">
                          <p:val>
                            <p:strVal val="#ppt_w"/>
                          </p:val>
                        </p:tav>
                      </p:tavLst>
                    </p:anim>
                    <p:anim calcmode="lin" valueType="num">
                      <p:cBhvr>
                        <p:cTn dur="300" fill="hold"/>
                        <p:tgtEl>
                          <p:spTgt spid="41"/>
                        </p:tgtEl>
                        <p:attrNameLst>
                          <p:attrName>ppt_h</p:attrName>
                        </p:attrNameLst>
                      </p:cBhvr>
                      <p:tavLst>
                        <p:tav tm="0">
                          <p:val>
                            <p:fltVal val="0"/>
                          </p:val>
                        </p:tav>
                        <p:tav tm="100000">
                          <p:val>
                            <p:strVal val="#ppt_h"/>
                          </p:val>
                        </p:tav>
                      </p:tavLst>
                    </p:anim>
                    <p:animEffect transition="in" filter="fade">
                      <p:cBhvr>
                        <p:cTn dur="300"/>
                        <p:tgtEl>
                          <p:spTgt spid="41"/>
                        </p:tgtEl>
                      </p:cBhvr>
                    </p:animEffect>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43" grpId="0" build="p">
        <p:tmplLst>
          <p:tmpl lvl="1">
            <p:tnLst>
              <p:par>
                <p:cTn presetID="10" presetClass="entr" presetSubtype="0" fill="hold" nodeType="withEffect">
                  <p:stCondLst>
                    <p:cond delay="8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ircle infographic">
    <p:spTree>
      <p:nvGrpSpPr>
        <p:cNvPr id="1" name=""/>
        <p:cNvGrpSpPr/>
        <p:nvPr/>
      </p:nvGrpSpPr>
      <p:grpSpPr>
        <a:xfrm>
          <a:off x="0" y="0"/>
          <a:ext cx="0" cy="0"/>
          <a:chOff x="0" y="0"/>
          <a:chExt cx="0" cy="0"/>
        </a:xfrm>
      </p:grpSpPr>
      <p:sp>
        <p:nvSpPr>
          <p:cNvPr id="53" name="Oval 52"/>
          <p:cNvSpPr>
            <a:spLocks noChangeAspect="1"/>
          </p:cNvSpPr>
          <p:nvPr userDrawn="1"/>
        </p:nvSpPr>
        <p:spPr>
          <a:xfrm>
            <a:off x="861369"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20" hasCustomPrompt="1"/>
          </p:nvPr>
        </p:nvSpPr>
        <p:spPr>
          <a:xfrm>
            <a:off x="964496"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16" hasCustomPrompt="1"/>
          </p:nvPr>
        </p:nvSpPr>
        <p:spPr>
          <a:xfrm>
            <a:off x="964501"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21" name="Picture Placeholder 2"/>
          <p:cNvSpPr>
            <a:spLocks noGrp="1" noChangeAspect="1"/>
          </p:cNvSpPr>
          <p:nvPr>
            <p:ph type="pic" sz="quarter" idx="17"/>
          </p:nvPr>
        </p:nvSpPr>
        <p:spPr>
          <a:xfrm>
            <a:off x="1099962"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5" name="Oval 24"/>
          <p:cNvSpPr>
            <a:spLocks noChangeAspect="1"/>
          </p:cNvSpPr>
          <p:nvPr userDrawn="1"/>
        </p:nvSpPr>
        <p:spPr>
          <a:xfrm>
            <a:off x="4518970"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 Placeholder 7"/>
          <p:cNvSpPr>
            <a:spLocks noGrp="1"/>
          </p:cNvSpPr>
          <p:nvPr>
            <p:ph type="body" sz="quarter" idx="21" hasCustomPrompt="1"/>
          </p:nvPr>
        </p:nvSpPr>
        <p:spPr>
          <a:xfrm>
            <a:off x="4622088"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22" hasCustomPrompt="1"/>
          </p:nvPr>
        </p:nvSpPr>
        <p:spPr>
          <a:xfrm>
            <a:off x="4622093"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32" name="Picture Placeholder 2"/>
          <p:cNvSpPr>
            <a:spLocks noGrp="1" noChangeAspect="1"/>
          </p:cNvSpPr>
          <p:nvPr>
            <p:ph type="pic" sz="quarter" idx="18"/>
          </p:nvPr>
        </p:nvSpPr>
        <p:spPr>
          <a:xfrm>
            <a:off x="4757555"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4" name="Oval 33"/>
          <p:cNvSpPr>
            <a:spLocks noChangeAspect="1"/>
          </p:cNvSpPr>
          <p:nvPr userDrawn="1"/>
        </p:nvSpPr>
        <p:spPr>
          <a:xfrm>
            <a:off x="8199147" y="1766844"/>
            <a:ext cx="3120004" cy="2808000"/>
          </a:xfrm>
          <a:prstGeom prst="ellipse">
            <a:avLst/>
          </a:prstGeom>
          <a:ln w="381000" cap="rnd"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3840" b="0" i="0" u="none" strike="noStrike" kern="1200" cap="none" spc="0" normalizeH="0" baseline="0" noProof="0">
              <a:ln>
                <a:noFill/>
              </a:ln>
              <a:solidFill>
                <a:prstClr val="black"/>
              </a:solidFill>
              <a:effectLst/>
              <a:uLnTx/>
              <a:uFillTx/>
              <a:latin typeface="Calibri"/>
              <a:ea typeface="+mn-ea"/>
              <a:cs typeface="+mn-cs"/>
            </a:endParaRPr>
          </a:p>
        </p:txBody>
      </p:sp>
      <p:sp>
        <p:nvSpPr>
          <p:cNvPr id="35" name="Text Placeholder 7"/>
          <p:cNvSpPr>
            <a:spLocks noGrp="1"/>
          </p:cNvSpPr>
          <p:nvPr>
            <p:ph type="body" sz="quarter" idx="23" hasCustomPrompt="1"/>
          </p:nvPr>
        </p:nvSpPr>
        <p:spPr>
          <a:xfrm>
            <a:off x="8295917"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24" hasCustomPrompt="1"/>
          </p:nvPr>
        </p:nvSpPr>
        <p:spPr>
          <a:xfrm>
            <a:off x="8295922"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37" name="Picture Placeholder 2"/>
          <p:cNvSpPr>
            <a:spLocks noGrp="1" noChangeAspect="1"/>
          </p:cNvSpPr>
          <p:nvPr>
            <p:ph type="pic" sz="quarter" idx="19"/>
          </p:nvPr>
        </p:nvSpPr>
        <p:spPr>
          <a:xfrm>
            <a:off x="8453962" y="1991361"/>
            <a:ext cx="2639997" cy="237599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35658738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anim calcmode="lin" valueType="num">
                                      <p:cBhvr>
                                        <p:cTn id="2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8">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29">
                                            <p:txEl>
                                              <p:pRg st="0" end="0"/>
                                            </p:txEl>
                                          </p:spTgt>
                                        </p:tgtEl>
                                        <p:attrNameLst>
                                          <p:attrName>style.visibility</p:attrName>
                                        </p:attrNameLst>
                                      </p:cBhvr>
                                      <p:to>
                                        <p:strVal val="visible"/>
                                      </p:to>
                                    </p:set>
                                    <p:animEffect transition="in" filter="fade">
                                      <p:cBhvr>
                                        <p:cTn id="25" dur="500"/>
                                        <p:tgtEl>
                                          <p:spTgt spid="29">
                                            <p:txEl>
                                              <p:pRg st="0" end="0"/>
                                            </p:txEl>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p:cTn id="28" dur="500" fill="hold"/>
                                        <p:tgtEl>
                                          <p:spTgt spid="53"/>
                                        </p:tgtEl>
                                        <p:attrNameLst>
                                          <p:attrName>ppt_w</p:attrName>
                                        </p:attrNameLst>
                                      </p:cBhvr>
                                      <p:tavLst>
                                        <p:tav tm="0">
                                          <p:val>
                                            <p:fltVal val="0"/>
                                          </p:val>
                                        </p:tav>
                                        <p:tav tm="100000">
                                          <p:val>
                                            <p:strVal val="#ppt_w"/>
                                          </p:val>
                                        </p:tav>
                                      </p:tavLst>
                                    </p:anim>
                                    <p:anim calcmode="lin" valueType="num">
                                      <p:cBhvr>
                                        <p:cTn id="29" dur="500" fill="hold"/>
                                        <p:tgtEl>
                                          <p:spTgt spid="53"/>
                                        </p:tgtEl>
                                        <p:attrNameLst>
                                          <p:attrName>ppt_h</p:attrName>
                                        </p:attrNameLst>
                                      </p:cBhvr>
                                      <p:tavLst>
                                        <p:tav tm="0">
                                          <p:val>
                                            <p:fltVal val="0"/>
                                          </p:val>
                                        </p:tav>
                                        <p:tav tm="100000">
                                          <p:val>
                                            <p:strVal val="#ppt_h"/>
                                          </p:val>
                                        </p:tav>
                                      </p:tavLst>
                                    </p:anim>
                                    <p:animEffect transition="in" filter="fade">
                                      <p:cBhvr>
                                        <p:cTn id="30" dur="500"/>
                                        <p:tgtEl>
                                          <p:spTgt spid="53"/>
                                        </p:tgtEl>
                                      </p:cBhvr>
                                    </p:animEffect>
                                  </p:childTnLst>
                                </p:cTn>
                              </p:par>
                            </p:childTnLst>
                          </p:cTn>
                        </p:par>
                        <p:par>
                          <p:cTn id="31" fill="hold">
                            <p:stCondLst>
                              <p:cond delay="500"/>
                            </p:stCondLst>
                            <p:childTnLst>
                              <p:par>
                                <p:cTn id="32" presetID="53" presetClass="entr" presetSubtype="16" fill="hold" grpId="0" nodeType="afterEffect" nodePh="1">
                                  <p:stCondLst>
                                    <p:cond delay="0"/>
                                  </p:stCondLst>
                                  <p:endCondLst>
                                    <p:cond evt="begin" delay="0">
                                      <p:tn val="32"/>
                                    </p:cond>
                                  </p:end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26">
                                            <p:txEl>
                                              <p:pRg st="0" end="0"/>
                                            </p:txEl>
                                          </p:spTgt>
                                        </p:tgtEl>
                                        <p:attrNameLst>
                                          <p:attrName>style.visibility</p:attrName>
                                        </p:attrNameLst>
                                      </p:cBhvr>
                                      <p:to>
                                        <p:strVal val="visible"/>
                                      </p:to>
                                    </p:set>
                                    <p:animEffect transition="in" filter="fade">
                                      <p:cBhvr>
                                        <p:cTn id="39" dur="500"/>
                                        <p:tgtEl>
                                          <p:spTgt spid="26">
                                            <p:txEl>
                                              <p:pRg st="0" end="0"/>
                                            </p:txEl>
                                          </p:spTgt>
                                        </p:tgtEl>
                                      </p:cBhvr>
                                    </p:animEffect>
                                    <p:anim calcmode="lin" valueType="num">
                                      <p:cBhvr>
                                        <p:cTn id="4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26">
                                            <p:txEl>
                                              <p:pRg st="0" end="0"/>
                                            </p:txEl>
                                          </p:spTgt>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800"/>
                                  </p:stCondLst>
                                  <p:childTnLst>
                                    <p:set>
                                      <p:cBhvr>
                                        <p:cTn id="43" dur="1" fill="hold">
                                          <p:stCondLst>
                                            <p:cond delay="0"/>
                                          </p:stCondLst>
                                        </p:cTn>
                                        <p:tgtEl>
                                          <p:spTgt spid="27">
                                            <p:txEl>
                                              <p:pRg st="0" end="0"/>
                                            </p:txEl>
                                          </p:spTgt>
                                        </p:tgtEl>
                                        <p:attrNameLst>
                                          <p:attrName>style.visibility</p:attrName>
                                        </p:attrNameLst>
                                      </p:cBhvr>
                                      <p:to>
                                        <p:strVal val="visible"/>
                                      </p:to>
                                    </p:set>
                                    <p:animEffect transition="in" filter="fade">
                                      <p:cBhvr>
                                        <p:cTn id="44" dur="500"/>
                                        <p:tgtEl>
                                          <p:spTgt spid="27">
                                            <p:txEl>
                                              <p:pRg st="0" end="0"/>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childTnLst>
                          </p:cTn>
                        </p:par>
                        <p:par>
                          <p:cTn id="50" fill="hold">
                            <p:stCondLst>
                              <p:cond delay="1000"/>
                            </p:stCondLst>
                            <p:childTnLst>
                              <p:par>
                                <p:cTn id="51" presetID="53" presetClass="entr" presetSubtype="16" fill="hold" grpId="0" nodeType="afterEffect" nodePh="1">
                                  <p:stCondLst>
                                    <p:cond delay="0"/>
                                  </p:stCondLst>
                                  <p:endCondLst>
                                    <p:cond evt="begin" delay="0">
                                      <p:tn val="51"/>
                                    </p:cond>
                                  </p:end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par>
                                <p:cTn id="56" presetID="42" presetClass="entr" presetSubtype="0" fill="hold" grpId="0" nodeType="withEffect">
                                  <p:stCondLst>
                                    <p:cond delay="20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fade">
                                      <p:cBhvr>
                                        <p:cTn id="58" dur="500"/>
                                        <p:tgtEl>
                                          <p:spTgt spid="35">
                                            <p:txEl>
                                              <p:pRg st="0" end="0"/>
                                            </p:txEl>
                                          </p:spTgt>
                                        </p:tgtEl>
                                      </p:cBhvr>
                                    </p:animEffect>
                                    <p:anim calcmode="lin" valueType="num">
                                      <p:cBhvr>
                                        <p:cTn id="59"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60" dur="500" fill="hold"/>
                                        <p:tgtEl>
                                          <p:spTgt spid="35">
                                            <p:txEl>
                                              <p:pRg st="0" end="0"/>
                                            </p:txEl>
                                          </p:spTgt>
                                        </p:tgtEl>
                                        <p:attrNameLst>
                                          <p:attrName>ppt_y</p:attrName>
                                        </p:attrNameLst>
                                      </p:cBhvr>
                                      <p:tavLst>
                                        <p:tav tm="0">
                                          <p:val>
                                            <p:strVal val="#ppt_y+.1"/>
                                          </p:val>
                                        </p:tav>
                                        <p:tav tm="100000">
                                          <p:val>
                                            <p:strVal val="#ppt_y"/>
                                          </p:val>
                                        </p:tav>
                                      </p:tavLst>
                                    </p:anim>
                                  </p:childTnLst>
                                </p:cTn>
                              </p:par>
                              <p:par>
                                <p:cTn id="61" presetID="10" presetClass="entr" presetSubtype="0" fill="hold" grpId="0" nodeType="withEffect">
                                  <p:stCondLst>
                                    <p:cond delay="800"/>
                                  </p:stCondLst>
                                  <p:childTnLst>
                                    <p:set>
                                      <p:cBhvr>
                                        <p:cTn id="62" dur="1" fill="hold">
                                          <p:stCondLst>
                                            <p:cond delay="0"/>
                                          </p:stCondLst>
                                        </p:cTn>
                                        <p:tgtEl>
                                          <p:spTgt spid="36">
                                            <p:txEl>
                                              <p:pRg st="0" end="0"/>
                                            </p:txEl>
                                          </p:spTgt>
                                        </p:tgtEl>
                                        <p:attrNameLst>
                                          <p:attrName>style.visibility</p:attrName>
                                        </p:attrNameLst>
                                      </p:cBhvr>
                                      <p:to>
                                        <p:strVal val="visible"/>
                                      </p:to>
                                    </p:set>
                                    <p:animEffect transition="in" filter="fade">
                                      <p:cBhvr>
                                        <p:cTn id="63" dur="500"/>
                                        <p:tgtEl>
                                          <p:spTgt spid="36">
                                            <p:txEl>
                                              <p:pRg st="0" end="0"/>
                                            </p:txEl>
                                          </p:spTgt>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 calcmode="lin" valueType="num">
                                      <p:cBhvr>
                                        <p:cTn id="66" dur="500" fill="hold"/>
                                        <p:tgtEl>
                                          <p:spTgt spid="34"/>
                                        </p:tgtEl>
                                        <p:attrNameLst>
                                          <p:attrName>ppt_w</p:attrName>
                                        </p:attrNameLst>
                                      </p:cBhvr>
                                      <p:tavLst>
                                        <p:tav tm="0">
                                          <p:val>
                                            <p:fltVal val="0"/>
                                          </p:val>
                                        </p:tav>
                                        <p:tav tm="100000">
                                          <p:val>
                                            <p:strVal val="#ppt_w"/>
                                          </p:val>
                                        </p:tav>
                                      </p:tavLst>
                                    </p:anim>
                                    <p:anim calcmode="lin" valueType="num">
                                      <p:cBhvr>
                                        <p:cTn id="67" dur="500" fill="hold"/>
                                        <p:tgtEl>
                                          <p:spTgt spid="34"/>
                                        </p:tgtEl>
                                        <p:attrNameLst>
                                          <p:attrName>ppt_h</p:attrName>
                                        </p:attrNameLst>
                                      </p:cBhvr>
                                      <p:tavLst>
                                        <p:tav tm="0">
                                          <p:val>
                                            <p:fltVal val="0"/>
                                          </p:val>
                                        </p:tav>
                                        <p:tav tm="100000">
                                          <p:val>
                                            <p:strVal val="#ppt_h"/>
                                          </p:val>
                                        </p:tav>
                                      </p:tavLst>
                                    </p:anim>
                                    <p:animEffect transition="in" filter="fade">
                                      <p:cBhvr>
                                        <p:cTn id="68" dur="500"/>
                                        <p:tgtEl>
                                          <p:spTgt spid="34"/>
                                        </p:tgtEl>
                                      </p:cBhvr>
                                    </p:animEffect>
                                  </p:childTnLst>
                                </p:cTn>
                              </p:par>
                            </p:childTnLst>
                          </p:cTn>
                        </p:par>
                        <p:par>
                          <p:cTn id="69" fill="hold">
                            <p:stCondLst>
                              <p:cond delay="1500"/>
                            </p:stCondLst>
                            <p:childTnLst>
                              <p:par>
                                <p:cTn id="70" presetID="53" presetClass="entr" presetSubtype="16" fill="hold" grpId="0" nodeType="afterEffect" nodePh="1">
                                  <p:stCondLst>
                                    <p:cond delay="0"/>
                                  </p:stCondLst>
                                  <p:endCondLst>
                                    <p:cond evt="begin" delay="0">
                                      <p:tn val="70"/>
                                    </p:cond>
                                  </p:endCondLst>
                                  <p:childTnLst>
                                    <p:set>
                                      <p:cBhvr>
                                        <p:cTn id="71" dur="1" fill="hold">
                                          <p:stCondLst>
                                            <p:cond delay="0"/>
                                          </p:stCondLst>
                                        </p:cTn>
                                        <p:tgtEl>
                                          <p:spTgt spid="37"/>
                                        </p:tgtEl>
                                        <p:attrNameLst>
                                          <p:attrName>style.visibility</p:attrName>
                                        </p:attrNameLst>
                                      </p:cBhvr>
                                      <p:to>
                                        <p:strVal val="visible"/>
                                      </p:to>
                                    </p:set>
                                    <p:anim calcmode="lin" valueType="num">
                                      <p:cBhvr>
                                        <p:cTn id="72" dur="500" fill="hold"/>
                                        <p:tgtEl>
                                          <p:spTgt spid="37"/>
                                        </p:tgtEl>
                                        <p:attrNameLst>
                                          <p:attrName>ppt_w</p:attrName>
                                        </p:attrNameLst>
                                      </p:cBhvr>
                                      <p:tavLst>
                                        <p:tav tm="0">
                                          <p:val>
                                            <p:fltVal val="0"/>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animEffect transition="in" filter="fad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21" grpId="0"/>
      <p:bldP spid="25" grpId="0" animBg="1"/>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2" grpId="0"/>
      <p:bldP spid="34" grpId="0" animBg="1"/>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ound bars char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example</a:t>
            </a:r>
            <a:endParaRPr lang="es-ES_tradnl" dirty="0"/>
          </a:p>
        </p:txBody>
      </p:sp>
      <p:sp>
        <p:nvSpPr>
          <p:cNvPr id="9"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20" hasCustomPrompt="1"/>
          </p:nvPr>
        </p:nvSpPr>
        <p:spPr>
          <a:xfrm>
            <a:off x="964496"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16" hasCustomPrompt="1"/>
          </p:nvPr>
        </p:nvSpPr>
        <p:spPr>
          <a:xfrm>
            <a:off x="964501"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44" name="Text Placeholder 7"/>
          <p:cNvSpPr>
            <a:spLocks noGrp="1"/>
          </p:cNvSpPr>
          <p:nvPr>
            <p:ph type="body" sz="quarter" idx="21" hasCustomPrompt="1"/>
          </p:nvPr>
        </p:nvSpPr>
        <p:spPr>
          <a:xfrm>
            <a:off x="4622088"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5" name="Text Placeholder 2"/>
          <p:cNvSpPr>
            <a:spLocks noGrp="1"/>
          </p:cNvSpPr>
          <p:nvPr>
            <p:ph type="body" sz="quarter" idx="22" hasCustomPrompt="1"/>
          </p:nvPr>
        </p:nvSpPr>
        <p:spPr>
          <a:xfrm>
            <a:off x="4622093"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sp>
        <p:nvSpPr>
          <p:cNvPr id="49" name="Text Placeholder 7"/>
          <p:cNvSpPr>
            <a:spLocks noGrp="1"/>
          </p:cNvSpPr>
          <p:nvPr>
            <p:ph type="body" sz="quarter" idx="23" hasCustomPrompt="1"/>
          </p:nvPr>
        </p:nvSpPr>
        <p:spPr>
          <a:xfrm>
            <a:off x="8295917" y="5151591"/>
            <a:ext cx="2941464" cy="228451"/>
          </a:xfrm>
          <a:prstGeom prst="rect">
            <a:avLst/>
          </a:prstGeom>
        </p:spPr>
        <p:txBody>
          <a:bodyPr vert="horz" lIns="0" tIns="40504" rIns="0" bIns="40504" anchor="ctr"/>
          <a:lstStyle>
            <a:lvl1pPr marL="0" indent="0" algn="ctr">
              <a:lnSpc>
                <a:spcPct val="100000"/>
              </a:lnSpc>
              <a:spcBef>
                <a:spcPts val="0"/>
              </a:spcBef>
              <a:spcAft>
                <a:spcPts val="0"/>
              </a:spcAft>
              <a:buNone/>
              <a:defRPr sz="216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24" hasCustomPrompt="1"/>
          </p:nvPr>
        </p:nvSpPr>
        <p:spPr>
          <a:xfrm>
            <a:off x="8295922" y="5461324"/>
            <a:ext cx="2941463" cy="779972"/>
          </a:xfrm>
          <a:prstGeom prst="rect">
            <a:avLst/>
          </a:prstGeom>
        </p:spPr>
        <p:txBody>
          <a:bodyPr vert="horz" lIns="0" tIns="0" rIns="0" bIns="0"/>
          <a:lstStyle>
            <a:lvl1pPr marL="0" indent="0" algn="ctr">
              <a:lnSpc>
                <a:spcPct val="130000"/>
              </a:lnSpc>
              <a:buNone/>
              <a:defRPr sz="1080" baseline="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purusaecen</a:t>
            </a:r>
            <a:r>
              <a:rPr lang="en-US" dirty="0"/>
              <a:t>. </a:t>
            </a:r>
          </a:p>
        </p:txBody>
      </p:sp>
      <p:grpSp>
        <p:nvGrpSpPr>
          <p:cNvPr id="5" name="Group 4"/>
          <p:cNvGrpSpPr/>
          <p:nvPr userDrawn="1"/>
        </p:nvGrpSpPr>
        <p:grpSpPr>
          <a:xfrm>
            <a:off x="603251" y="1767848"/>
            <a:ext cx="10972800" cy="2833612"/>
            <a:chOff x="452438" y="1473206"/>
            <a:chExt cx="8229600" cy="2361343"/>
          </a:xfrm>
        </p:grpSpPr>
        <p:sp>
          <p:nvSpPr>
            <p:cNvPr id="2" name="TextBox 1"/>
            <p:cNvSpPr txBox="1"/>
            <p:nvPr userDrawn="1"/>
          </p:nvSpPr>
          <p:spPr>
            <a:xfrm>
              <a:off x="452438" y="1473206"/>
              <a:ext cx="34769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100</a:t>
              </a:r>
            </a:p>
          </p:txBody>
        </p:sp>
        <p:cxnSp>
          <p:nvCxnSpPr>
            <p:cNvPr id="4" name="Straight Connector 3"/>
            <p:cNvCxnSpPr/>
            <p:nvPr userDrawn="1"/>
          </p:nvCxnSpPr>
          <p:spPr>
            <a:xfrm>
              <a:off x="906408" y="16455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userDrawn="1"/>
          </p:nvSpPr>
          <p:spPr>
            <a:xfrm>
              <a:off x="452438" y="3572939"/>
              <a:ext cx="208230"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0</a:t>
              </a:r>
            </a:p>
          </p:txBody>
        </p:sp>
        <p:cxnSp>
          <p:nvCxnSpPr>
            <p:cNvPr id="25" name="Straight Connector 24"/>
            <p:cNvCxnSpPr/>
            <p:nvPr userDrawn="1"/>
          </p:nvCxnSpPr>
          <p:spPr>
            <a:xfrm>
              <a:off x="906408" y="3745305"/>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userDrawn="1"/>
          </p:nvSpPr>
          <p:spPr>
            <a:xfrm>
              <a:off x="452438" y="2540006"/>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50</a:t>
              </a:r>
            </a:p>
          </p:txBody>
        </p:sp>
        <p:cxnSp>
          <p:nvCxnSpPr>
            <p:cNvPr id="27" name="Straight Connector 26"/>
            <p:cNvCxnSpPr/>
            <p:nvPr userDrawn="1"/>
          </p:nvCxnSpPr>
          <p:spPr>
            <a:xfrm>
              <a:off x="906408" y="27123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userDrawn="1"/>
          </p:nvSpPr>
          <p:spPr>
            <a:xfrm>
              <a:off x="452438" y="2032006"/>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75</a:t>
              </a:r>
            </a:p>
          </p:txBody>
        </p:sp>
        <p:cxnSp>
          <p:nvCxnSpPr>
            <p:cNvPr id="31" name="Straight Connector 30"/>
            <p:cNvCxnSpPr/>
            <p:nvPr userDrawn="1"/>
          </p:nvCxnSpPr>
          <p:spPr>
            <a:xfrm>
              <a:off x="906408" y="2204372"/>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userDrawn="1"/>
          </p:nvSpPr>
          <p:spPr>
            <a:xfrm>
              <a:off x="452438" y="3064940"/>
              <a:ext cx="277961" cy="261610"/>
            </a:xfrm>
            <a:prstGeom prst="rect">
              <a:avLst/>
            </a:prstGeom>
            <a:noFill/>
          </p:spPr>
          <p:txBody>
            <a:bodyPr wrap="none" rtlCol="0">
              <a:spAutoFit/>
            </a:bodyPr>
            <a:lstStyle/>
            <a:p>
              <a:pPr marL="0" marR="0" lvl="0" indent="0" algn="l" defTabSz="485394" rtl="0" eaLnBrk="1" fontAlgn="auto" latinLnBrk="0" hangingPunct="1">
                <a:lnSpc>
                  <a:spcPct val="100000"/>
                </a:lnSpc>
                <a:spcBef>
                  <a:spcPts val="0"/>
                </a:spcBef>
                <a:spcAft>
                  <a:spcPts val="0"/>
                </a:spcAft>
                <a:buClrTx/>
                <a:buSzTx/>
                <a:buFontTx/>
                <a:buNone/>
                <a:tabLst/>
                <a:defRPr/>
              </a:pPr>
              <a:r>
                <a:rPr kumimoji="0" lang="en-US" sz="1440" b="0" i="0" u="none" strike="noStrike" kern="1200" cap="none" spc="0" normalizeH="0" baseline="0" noProof="0" dirty="0">
                  <a:ln>
                    <a:noFill/>
                  </a:ln>
                  <a:solidFill>
                    <a:srgbClr val="5B9BD5"/>
                  </a:solidFill>
                  <a:effectLst/>
                  <a:uLnTx/>
                  <a:uFillTx/>
                  <a:latin typeface="Lato Regular"/>
                  <a:ea typeface="+mn-ea"/>
                  <a:cs typeface="Lato Regular"/>
                </a:rPr>
                <a:t>25</a:t>
              </a:r>
            </a:p>
          </p:txBody>
        </p:sp>
        <p:cxnSp>
          <p:nvCxnSpPr>
            <p:cNvPr id="33" name="Straight Connector 32"/>
            <p:cNvCxnSpPr/>
            <p:nvPr userDrawn="1"/>
          </p:nvCxnSpPr>
          <p:spPr>
            <a:xfrm>
              <a:off x="906408" y="3237306"/>
              <a:ext cx="7775630" cy="1390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636035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28">
                                            <p:txEl>
                                              <p:pRg st="0" end="0"/>
                                            </p:txEl>
                                          </p:spTgt>
                                        </p:tgtEl>
                                        <p:attrNameLst>
                                          <p:attrName>style.visibility</p:attrName>
                                        </p:attrNameLst>
                                      </p:cBhvr>
                                      <p:to>
                                        <p:strVal val="visible"/>
                                      </p:to>
                                    </p:set>
                                    <p:animEffect transition="in" filter="fade">
                                      <p:cBhvr>
                                        <p:cTn id="20" dur="500"/>
                                        <p:tgtEl>
                                          <p:spTgt spid="28">
                                            <p:txEl>
                                              <p:pRg st="0" end="0"/>
                                            </p:txEl>
                                          </p:spTgt>
                                        </p:tgtEl>
                                      </p:cBhvr>
                                    </p:animEffect>
                                    <p:anim calcmode="lin" valueType="num">
                                      <p:cBhvr>
                                        <p:cTn id="21"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8">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29">
                                            <p:txEl>
                                              <p:pRg st="0" end="0"/>
                                            </p:txEl>
                                          </p:spTgt>
                                        </p:tgtEl>
                                        <p:attrNameLst>
                                          <p:attrName>style.visibility</p:attrName>
                                        </p:attrNameLst>
                                      </p:cBhvr>
                                      <p:to>
                                        <p:strVal val="visible"/>
                                      </p:to>
                                    </p:set>
                                    <p:animEffect transition="in" filter="fade">
                                      <p:cBhvr>
                                        <p:cTn id="25" dur="500"/>
                                        <p:tgtEl>
                                          <p:spTgt spid="29">
                                            <p:txEl>
                                              <p:pRg st="0" end="0"/>
                                            </p:txEl>
                                          </p:spTgt>
                                        </p:tgtEl>
                                      </p:cBhvr>
                                    </p:animEffect>
                                  </p:childTnLst>
                                </p:cTn>
                              </p:par>
                              <p:par>
                                <p:cTn id="26" presetID="42" presetClass="entr" presetSubtype="0" fill="hold" grpId="0" nodeType="withEffect">
                                  <p:stCondLst>
                                    <p:cond delay="200"/>
                                  </p:stCondLst>
                                  <p:childTnLst>
                                    <p:set>
                                      <p:cBhvr>
                                        <p:cTn id="27" dur="1" fill="hold">
                                          <p:stCondLst>
                                            <p:cond delay="0"/>
                                          </p:stCondLst>
                                        </p:cTn>
                                        <p:tgtEl>
                                          <p:spTgt spid="44">
                                            <p:txEl>
                                              <p:pRg st="0" end="0"/>
                                            </p:txEl>
                                          </p:spTgt>
                                        </p:tgtEl>
                                        <p:attrNameLst>
                                          <p:attrName>style.visibility</p:attrName>
                                        </p:attrNameLst>
                                      </p:cBhvr>
                                      <p:to>
                                        <p:strVal val="visible"/>
                                      </p:to>
                                    </p:set>
                                    <p:animEffect transition="in" filter="fade">
                                      <p:cBhvr>
                                        <p:cTn id="28" dur="500"/>
                                        <p:tgtEl>
                                          <p:spTgt spid="44">
                                            <p:txEl>
                                              <p:pRg st="0" end="0"/>
                                            </p:txEl>
                                          </p:spTgt>
                                        </p:tgtEl>
                                      </p:cBhvr>
                                    </p:animEffect>
                                    <p:anim calcmode="lin" valueType="num">
                                      <p:cBhvr>
                                        <p:cTn id="29"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44">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45">
                                            <p:txEl>
                                              <p:pRg st="0" end="0"/>
                                            </p:txEl>
                                          </p:spTgt>
                                        </p:tgtEl>
                                        <p:attrNameLst>
                                          <p:attrName>style.visibility</p:attrName>
                                        </p:attrNameLst>
                                      </p:cBhvr>
                                      <p:to>
                                        <p:strVal val="visible"/>
                                      </p:to>
                                    </p:set>
                                    <p:animEffect transition="in" filter="fade">
                                      <p:cBhvr>
                                        <p:cTn id="33" dur="500"/>
                                        <p:tgtEl>
                                          <p:spTgt spid="45">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49">
                                            <p:txEl>
                                              <p:pRg st="0" end="0"/>
                                            </p:txEl>
                                          </p:spTgt>
                                        </p:tgtEl>
                                        <p:attrNameLst>
                                          <p:attrName>style.visibility</p:attrName>
                                        </p:attrNameLst>
                                      </p:cBhvr>
                                      <p:to>
                                        <p:strVal val="visible"/>
                                      </p:to>
                                    </p:set>
                                    <p:animEffect transition="in" filter="fade">
                                      <p:cBhvr>
                                        <p:cTn id="36" dur="500"/>
                                        <p:tgtEl>
                                          <p:spTgt spid="49">
                                            <p:txEl>
                                              <p:pRg st="0" end="0"/>
                                            </p:txEl>
                                          </p:spTgt>
                                        </p:tgtEl>
                                      </p:cBhvr>
                                    </p:animEffect>
                                    <p:anim calcmode="lin" valueType="num">
                                      <p:cBhvr>
                                        <p:cTn id="3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49">
                                            <p:txEl>
                                              <p:pRg st="0" end="0"/>
                                            </p:txEl>
                                          </p:spTgt>
                                        </p:tgtEl>
                                        <p:attrNameLst>
                                          <p:attrName>ppt_y</p:attrName>
                                        </p:attrNameLst>
                                      </p:cBhvr>
                                      <p:tavLst>
                                        <p:tav tm="0">
                                          <p:val>
                                            <p:strVal val="#ppt_y+.1"/>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50">
                                            <p:txEl>
                                              <p:pRg st="0" end="0"/>
                                            </p:txEl>
                                          </p:spTgt>
                                        </p:tgtEl>
                                        <p:attrNameLst>
                                          <p:attrName>style.visibility</p:attrName>
                                        </p:attrNameLst>
                                      </p:cBhvr>
                                      <p:to>
                                        <p:strVal val="visible"/>
                                      </p:to>
                                    </p:set>
                                    <p:animEffect transition="in" filter="fade">
                                      <p:cBhvr>
                                        <p:cTn id="41" dur="500"/>
                                        <p:tgtEl>
                                          <p:spTgt spid="50">
                                            <p:txEl>
                                              <p:pRg st="0" end="0"/>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9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anim calcmode="lin" valueType="num">
                      <p:cBhvr>
                        <p:cTn dur="500" fill="hold"/>
                        <p:tgtEl>
                          <p:spTgt spid="44"/>
                        </p:tgtEl>
                        <p:attrNameLst>
                          <p:attrName>ppt_x</p:attrName>
                        </p:attrNameLst>
                      </p:cBhvr>
                      <p:tavLst>
                        <p:tav tm="0">
                          <p:val>
                            <p:strVal val="#ppt_x"/>
                          </p:val>
                        </p:tav>
                        <p:tav tm="100000">
                          <p:val>
                            <p:strVal val="#ppt_x"/>
                          </p:val>
                        </p:tav>
                      </p:tavLst>
                    </p:anim>
                    <p:anim calcmode="lin" valueType="num">
                      <p:cBhvr>
                        <p:cTn dur="500" fill="hold"/>
                        <p:tgtEl>
                          <p:spTgt spid="44"/>
                        </p:tgtEl>
                        <p:attrNameLst>
                          <p:attrName>ppt_y</p:attrName>
                        </p:attrNameLst>
                      </p:cBhvr>
                      <p:tavLst>
                        <p:tav tm="0">
                          <p:val>
                            <p:strVal val="#ppt_y+.1"/>
                          </p:val>
                        </p:tav>
                        <p:tav tm="100000">
                          <p:val>
                            <p:strVal val="#ppt_y"/>
                          </p:val>
                        </p:tav>
                      </p:tavLst>
                    </p:anim>
                  </p:childTnLst>
                </p:cTn>
              </p:par>
            </p:tnLst>
          </p:tmpl>
        </p:tmplLst>
      </p:bldP>
      <p:bldP spid="45" grpId="0" build="p">
        <p:tmplLst>
          <p:tmpl lvl="1">
            <p:tnLst>
              <p:par>
                <p:cTn presetID="10" presetClass="entr" presetSubtype="0" fill="hold" nodeType="withEffect">
                  <p:stCondLst>
                    <p:cond delay="80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p">
        <p:tmplLst>
          <p:tmpl lvl="1">
            <p:tnLst>
              <p:par>
                <p:cTn presetID="42" presetClass="entr" presetSubtype="0"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anim calcmode="lin" valueType="num">
                      <p:cBhvr>
                        <p:cTn dur="500" fill="hold"/>
                        <p:tgtEl>
                          <p:spTgt spid="49"/>
                        </p:tgtEl>
                        <p:attrNameLst>
                          <p:attrName>ppt_x</p:attrName>
                        </p:attrNameLst>
                      </p:cBhvr>
                      <p:tavLst>
                        <p:tav tm="0">
                          <p:val>
                            <p:strVal val="#ppt_x"/>
                          </p:val>
                        </p:tav>
                        <p:tav tm="100000">
                          <p:val>
                            <p:strVal val="#ppt_x"/>
                          </p:val>
                        </p:tav>
                      </p:tavLst>
                    </p:anim>
                    <p:anim calcmode="lin" valueType="num">
                      <p:cBhvr>
                        <p:cTn dur="500" fill="hold"/>
                        <p:tgtEl>
                          <p:spTgt spid="49"/>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 column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6331655"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6738048"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7" name="Text Placeholder 7"/>
          <p:cNvSpPr>
            <a:spLocks noGrp="1"/>
          </p:cNvSpPr>
          <p:nvPr>
            <p:ph type="body" sz="quarter" idx="65" hasCustomPrompt="1"/>
          </p:nvPr>
        </p:nvSpPr>
        <p:spPr>
          <a:xfrm>
            <a:off x="6331655"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2"/>
          <p:cNvSpPr>
            <a:spLocks noGrp="1"/>
          </p:cNvSpPr>
          <p:nvPr>
            <p:ph type="body" sz="quarter" idx="66" hasCustomPrompt="1"/>
          </p:nvPr>
        </p:nvSpPr>
        <p:spPr>
          <a:xfrm>
            <a:off x="9215262"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9" name="Text Placeholder 7"/>
          <p:cNvSpPr>
            <a:spLocks noGrp="1"/>
          </p:cNvSpPr>
          <p:nvPr>
            <p:ph type="body" sz="quarter" idx="67" hasCustomPrompt="1"/>
          </p:nvPr>
        </p:nvSpPr>
        <p:spPr>
          <a:xfrm>
            <a:off x="9621655"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0" name="Text Placeholder 7"/>
          <p:cNvSpPr>
            <a:spLocks noGrp="1"/>
          </p:cNvSpPr>
          <p:nvPr>
            <p:ph type="body" sz="quarter" idx="68" hasCustomPrompt="1"/>
          </p:nvPr>
        </p:nvSpPr>
        <p:spPr>
          <a:xfrm>
            <a:off x="9215262"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1" name="Text Placeholder 2"/>
          <p:cNvSpPr>
            <a:spLocks noGrp="1"/>
          </p:cNvSpPr>
          <p:nvPr>
            <p:ph type="body" sz="quarter" idx="69" hasCustomPrompt="1"/>
          </p:nvPr>
        </p:nvSpPr>
        <p:spPr>
          <a:xfrm>
            <a:off x="6331655"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2" name="Text Placeholder 7"/>
          <p:cNvSpPr>
            <a:spLocks noGrp="1"/>
          </p:cNvSpPr>
          <p:nvPr>
            <p:ph type="body" sz="quarter" idx="70" hasCustomPrompt="1"/>
          </p:nvPr>
        </p:nvSpPr>
        <p:spPr>
          <a:xfrm>
            <a:off x="6738048"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3" name="Text Placeholder 7"/>
          <p:cNvSpPr>
            <a:spLocks noGrp="1"/>
          </p:cNvSpPr>
          <p:nvPr>
            <p:ph type="body" sz="quarter" idx="71" hasCustomPrompt="1"/>
          </p:nvPr>
        </p:nvSpPr>
        <p:spPr>
          <a:xfrm>
            <a:off x="6331655"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72" hasCustomPrompt="1"/>
          </p:nvPr>
        </p:nvSpPr>
        <p:spPr>
          <a:xfrm>
            <a:off x="9215262"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Text Placeholder 7"/>
          <p:cNvSpPr>
            <a:spLocks noGrp="1"/>
          </p:cNvSpPr>
          <p:nvPr>
            <p:ph type="body" sz="quarter" idx="73" hasCustomPrompt="1"/>
          </p:nvPr>
        </p:nvSpPr>
        <p:spPr>
          <a:xfrm>
            <a:off x="9621655"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6" name="Text Placeholder 7"/>
          <p:cNvSpPr>
            <a:spLocks noGrp="1"/>
          </p:cNvSpPr>
          <p:nvPr>
            <p:ph type="body" sz="quarter" idx="74" hasCustomPrompt="1"/>
          </p:nvPr>
        </p:nvSpPr>
        <p:spPr>
          <a:xfrm>
            <a:off x="9215262"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75" hasCustomPrompt="1"/>
          </p:nvPr>
        </p:nvSpPr>
        <p:spPr>
          <a:xfrm>
            <a:off x="6331655"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8" name="Text Placeholder 7"/>
          <p:cNvSpPr>
            <a:spLocks noGrp="1"/>
          </p:cNvSpPr>
          <p:nvPr>
            <p:ph type="body" sz="quarter" idx="76" hasCustomPrompt="1"/>
          </p:nvPr>
        </p:nvSpPr>
        <p:spPr>
          <a:xfrm>
            <a:off x="6738048"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29" name="Text Placeholder 7"/>
          <p:cNvSpPr>
            <a:spLocks noGrp="1"/>
          </p:cNvSpPr>
          <p:nvPr>
            <p:ph type="body" sz="quarter" idx="77" hasCustomPrompt="1"/>
          </p:nvPr>
        </p:nvSpPr>
        <p:spPr>
          <a:xfrm>
            <a:off x="6331655"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0" name="Text Placeholder 2"/>
          <p:cNvSpPr>
            <a:spLocks noGrp="1"/>
          </p:cNvSpPr>
          <p:nvPr>
            <p:ph type="body" sz="quarter" idx="78" hasCustomPrompt="1"/>
          </p:nvPr>
        </p:nvSpPr>
        <p:spPr>
          <a:xfrm>
            <a:off x="9215262"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1" name="Text Placeholder 7"/>
          <p:cNvSpPr>
            <a:spLocks noGrp="1"/>
          </p:cNvSpPr>
          <p:nvPr>
            <p:ph type="body" sz="quarter" idx="79" hasCustomPrompt="1"/>
          </p:nvPr>
        </p:nvSpPr>
        <p:spPr>
          <a:xfrm>
            <a:off x="9621655"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Regular"/>
                <a:cs typeface="Lato Regular"/>
              </a:defRPr>
            </a:lvl1pPr>
          </a:lstStyle>
          <a:p>
            <a:pPr lvl="0"/>
            <a:r>
              <a:rPr lang="es-ES_tradnl" dirty="0"/>
              <a:t>2000</a:t>
            </a:r>
          </a:p>
        </p:txBody>
      </p:sp>
      <p:sp>
        <p:nvSpPr>
          <p:cNvPr id="32" name="Text Placeholder 7"/>
          <p:cNvSpPr>
            <a:spLocks noGrp="1"/>
          </p:cNvSpPr>
          <p:nvPr>
            <p:ph type="body" sz="quarter" idx="80" hasCustomPrompt="1"/>
          </p:nvPr>
        </p:nvSpPr>
        <p:spPr>
          <a:xfrm>
            <a:off x="9215262"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3" name="Group 32"/>
          <p:cNvGrpSpPr/>
          <p:nvPr userDrawn="1"/>
        </p:nvGrpSpPr>
        <p:grpSpPr>
          <a:xfrm>
            <a:off x="101309" y="385540"/>
            <a:ext cx="383999" cy="342172"/>
            <a:chOff x="5270500" y="1460500"/>
            <a:chExt cx="1701800" cy="2705100"/>
          </a:xfrm>
        </p:grpSpPr>
        <p:sp>
          <p:nvSpPr>
            <p:cNvPr id="34" name="Rounded Rectangle 3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Rounded Rectangle 3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7" name="Oval 36"/>
          <p:cNvSpPr>
            <a:spLocks noChangeAspect="1"/>
          </p:cNvSpPr>
          <p:nvPr userDrawn="1"/>
        </p:nvSpPr>
        <p:spPr>
          <a:xfrm flipH="1">
            <a:off x="6331655" y="1568515"/>
            <a:ext cx="288000" cy="25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Oval 37"/>
          <p:cNvSpPr>
            <a:spLocks noChangeAspect="1"/>
          </p:cNvSpPr>
          <p:nvPr userDrawn="1"/>
        </p:nvSpPr>
        <p:spPr>
          <a:xfrm flipH="1">
            <a:off x="9215261" y="1568515"/>
            <a:ext cx="288000" cy="25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9" name="Oval 38"/>
          <p:cNvSpPr>
            <a:spLocks noChangeAspect="1"/>
          </p:cNvSpPr>
          <p:nvPr userDrawn="1"/>
        </p:nvSpPr>
        <p:spPr>
          <a:xfrm flipH="1">
            <a:off x="6331655" y="3174886"/>
            <a:ext cx="288000" cy="2592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Oval 39"/>
          <p:cNvSpPr>
            <a:spLocks noChangeAspect="1"/>
          </p:cNvSpPr>
          <p:nvPr userDrawn="1"/>
        </p:nvSpPr>
        <p:spPr>
          <a:xfrm flipH="1">
            <a:off x="9215261" y="3174886"/>
            <a:ext cx="288000" cy="2592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Oval 40"/>
          <p:cNvSpPr>
            <a:spLocks noChangeAspect="1"/>
          </p:cNvSpPr>
          <p:nvPr userDrawn="1"/>
        </p:nvSpPr>
        <p:spPr>
          <a:xfrm flipH="1">
            <a:off x="6331655" y="4762168"/>
            <a:ext cx="288000" cy="25920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p:cNvSpPr>
            <a:spLocks noChangeAspect="1"/>
          </p:cNvSpPr>
          <p:nvPr userDrawn="1"/>
        </p:nvSpPr>
        <p:spPr>
          <a:xfrm flipH="1">
            <a:off x="9215261" y="4762168"/>
            <a:ext cx="288000" cy="2592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483209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400"/>
                                        <p:tgtEl>
                                          <p:spTgt spid="19">
                                            <p:txEl>
                                              <p:pRg st="0" end="0"/>
                                            </p:txEl>
                                          </p:spTgt>
                                        </p:tgtEl>
                                      </p:cBhvr>
                                    </p:animEffect>
                                    <p:anim calcmode="lin" valueType="num">
                                      <p:cBhvr>
                                        <p:cTn id="37"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fade">
                                      <p:cBhvr>
                                        <p:cTn id="41" dur="500"/>
                                        <p:tgtEl>
                                          <p:spTgt spid="20">
                                            <p:txEl>
                                              <p:pRg st="0" end="0"/>
                                            </p:txEl>
                                          </p:spTgt>
                                        </p:tgtEl>
                                      </p:cBhvr>
                                    </p:animEffect>
                                    <p:anim calcmode="lin" valueType="num">
                                      <p:cBhvr>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0">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400"/>
                                        <p:tgtEl>
                                          <p:spTgt spid="22">
                                            <p:txEl>
                                              <p:pRg st="0" end="0"/>
                                            </p:txEl>
                                          </p:spTgt>
                                        </p:tgtEl>
                                      </p:cBhvr>
                                    </p:animEffect>
                                    <p:anim calcmode="lin" valueType="num">
                                      <p:cBhvr>
                                        <p:cTn id="50" dur="4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22">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anim calcmode="lin" valueType="num">
                                      <p:cBhvr>
                                        <p:cTn id="5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fade">
                                      <p:cBhvr>
                                        <p:cTn id="62" dur="400"/>
                                        <p:tgtEl>
                                          <p:spTgt spid="25">
                                            <p:txEl>
                                              <p:pRg st="0" end="0"/>
                                            </p:txEl>
                                          </p:spTgt>
                                        </p:tgtEl>
                                      </p:cBhvr>
                                    </p:animEffect>
                                    <p:anim calcmode="lin" valueType="num">
                                      <p:cBhvr>
                                        <p:cTn id="63" dur="4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25">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26">
                                            <p:txEl>
                                              <p:pRg st="0" end="0"/>
                                            </p:txEl>
                                          </p:spTgt>
                                        </p:tgtEl>
                                        <p:attrNameLst>
                                          <p:attrName>style.visibility</p:attrName>
                                        </p:attrNameLst>
                                      </p:cBhvr>
                                      <p:to>
                                        <p:strVal val="visible"/>
                                      </p:to>
                                    </p:set>
                                    <p:animEffect transition="in" filter="fade">
                                      <p:cBhvr>
                                        <p:cTn id="67" dur="500"/>
                                        <p:tgtEl>
                                          <p:spTgt spid="26">
                                            <p:txEl>
                                              <p:pRg st="0" end="0"/>
                                            </p:txEl>
                                          </p:spTgt>
                                        </p:tgtEl>
                                      </p:cBhvr>
                                    </p:animEffect>
                                    <p:anim calcmode="lin" valueType="num">
                                      <p:cBhvr>
                                        <p:cTn id="6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800"/>
                                  </p:stCondLst>
                                  <p:childTnLst>
                                    <p:set>
                                      <p:cBhvr>
                                        <p:cTn id="71" dur="1" fill="hold">
                                          <p:stCondLst>
                                            <p:cond delay="0"/>
                                          </p:stCondLst>
                                        </p:cTn>
                                        <p:tgtEl>
                                          <p:spTgt spid="27">
                                            <p:txEl>
                                              <p:pRg st="0" end="0"/>
                                            </p:txEl>
                                          </p:spTgt>
                                        </p:tgtEl>
                                        <p:attrNameLst>
                                          <p:attrName>style.visibility</p:attrName>
                                        </p:attrNameLst>
                                      </p:cBhvr>
                                      <p:to>
                                        <p:strVal val="visible"/>
                                      </p:to>
                                    </p:set>
                                    <p:animEffect transition="in" filter="fade">
                                      <p:cBhvr>
                                        <p:cTn id="72" dur="500"/>
                                        <p:tgtEl>
                                          <p:spTgt spid="27">
                                            <p:txEl>
                                              <p:pRg st="0" end="0"/>
                                            </p:txEl>
                                          </p:spTgt>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fade">
                                      <p:cBhvr>
                                        <p:cTn id="75" dur="400"/>
                                        <p:tgtEl>
                                          <p:spTgt spid="28">
                                            <p:txEl>
                                              <p:pRg st="0" end="0"/>
                                            </p:txEl>
                                          </p:spTgt>
                                        </p:tgtEl>
                                      </p:cBhvr>
                                    </p:animEffect>
                                    <p:anim calcmode="lin" valueType="num">
                                      <p:cBhvr>
                                        <p:cTn id="76"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7" dur="400" fill="hold"/>
                                        <p:tgtEl>
                                          <p:spTgt spid="28">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0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fade">
                                      <p:cBhvr>
                                        <p:cTn id="80" dur="500"/>
                                        <p:tgtEl>
                                          <p:spTgt spid="29">
                                            <p:txEl>
                                              <p:pRg st="0" end="0"/>
                                            </p:txEl>
                                          </p:spTgt>
                                        </p:tgtEl>
                                      </p:cBhvr>
                                    </p:animEffect>
                                    <p:anim calcmode="lin" valueType="num">
                                      <p:cBhvr>
                                        <p:cTn id="8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82" dur="500" fill="hold"/>
                                        <p:tgtEl>
                                          <p:spTgt spid="29">
                                            <p:txEl>
                                              <p:pRg st="0" end="0"/>
                                            </p:txEl>
                                          </p:spTgt>
                                        </p:tgtEl>
                                        <p:attrNameLst>
                                          <p:attrName>ppt_y</p:attrName>
                                        </p:attrNameLst>
                                      </p:cBhvr>
                                      <p:tavLst>
                                        <p:tav tm="0">
                                          <p:val>
                                            <p:strVal val="#ppt_y+.1"/>
                                          </p:val>
                                        </p:tav>
                                        <p:tav tm="100000">
                                          <p:val>
                                            <p:strVal val="#ppt_y"/>
                                          </p:val>
                                        </p:tav>
                                      </p:tavLst>
                                    </p:anim>
                                  </p:childTnLst>
                                </p:cTn>
                              </p:par>
                              <p:par>
                                <p:cTn id="83" presetID="10" presetClass="entr" presetSubtype="0" fill="hold" grpId="0" nodeType="withEffect">
                                  <p:stCondLst>
                                    <p:cond delay="800"/>
                                  </p:stCondLst>
                                  <p:childTnLst>
                                    <p:set>
                                      <p:cBhvr>
                                        <p:cTn id="84" dur="1" fill="hold">
                                          <p:stCondLst>
                                            <p:cond delay="0"/>
                                          </p:stCondLst>
                                        </p:cTn>
                                        <p:tgtEl>
                                          <p:spTgt spid="30">
                                            <p:txEl>
                                              <p:pRg st="0" end="0"/>
                                            </p:txEl>
                                          </p:spTgt>
                                        </p:tgtEl>
                                        <p:attrNameLst>
                                          <p:attrName>style.visibility</p:attrName>
                                        </p:attrNameLst>
                                      </p:cBhvr>
                                      <p:to>
                                        <p:strVal val="visible"/>
                                      </p:to>
                                    </p:set>
                                    <p:animEffect transition="in" filter="fade">
                                      <p:cBhvr>
                                        <p:cTn id="85" dur="500"/>
                                        <p:tgtEl>
                                          <p:spTgt spid="30">
                                            <p:txEl>
                                              <p:pRg st="0" end="0"/>
                                            </p:txEl>
                                          </p:spTgt>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31">
                                            <p:txEl>
                                              <p:pRg st="0" end="0"/>
                                            </p:txEl>
                                          </p:spTgt>
                                        </p:tgtEl>
                                        <p:attrNameLst>
                                          <p:attrName>style.visibility</p:attrName>
                                        </p:attrNameLst>
                                      </p:cBhvr>
                                      <p:to>
                                        <p:strVal val="visible"/>
                                      </p:to>
                                    </p:set>
                                    <p:animEffect transition="in" filter="fade">
                                      <p:cBhvr>
                                        <p:cTn id="88" dur="400"/>
                                        <p:tgtEl>
                                          <p:spTgt spid="31">
                                            <p:txEl>
                                              <p:pRg st="0" end="0"/>
                                            </p:txEl>
                                          </p:spTgt>
                                        </p:tgtEl>
                                      </p:cBhvr>
                                    </p:animEffect>
                                    <p:anim calcmode="lin" valueType="num">
                                      <p:cBhvr>
                                        <p:cTn id="89" dur="4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0" dur="400" fill="hold"/>
                                        <p:tgtEl>
                                          <p:spTgt spid="31">
                                            <p:txEl>
                                              <p:pRg st="0" end="0"/>
                                            </p:txEl>
                                          </p:spTgt>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00"/>
                                  </p:stCondLst>
                                  <p:childTnLst>
                                    <p:set>
                                      <p:cBhvr>
                                        <p:cTn id="92" dur="1" fill="hold">
                                          <p:stCondLst>
                                            <p:cond delay="0"/>
                                          </p:stCondLst>
                                        </p:cTn>
                                        <p:tgtEl>
                                          <p:spTgt spid="32">
                                            <p:txEl>
                                              <p:pRg st="0" end="0"/>
                                            </p:txEl>
                                          </p:spTgt>
                                        </p:tgtEl>
                                        <p:attrNameLst>
                                          <p:attrName>style.visibility</p:attrName>
                                        </p:attrNameLst>
                                      </p:cBhvr>
                                      <p:to>
                                        <p:strVal val="visible"/>
                                      </p:to>
                                    </p:set>
                                    <p:animEffect transition="in" filter="fade">
                                      <p:cBhvr>
                                        <p:cTn id="93" dur="500"/>
                                        <p:tgtEl>
                                          <p:spTgt spid="32">
                                            <p:txEl>
                                              <p:pRg st="0" end="0"/>
                                            </p:txEl>
                                          </p:spTgt>
                                        </p:tgtEl>
                                      </p:cBhvr>
                                    </p:animEffect>
                                    <p:anim calcmode="lin" valueType="num">
                                      <p:cBhvr>
                                        <p:cTn id="9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95"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96" fill="hold">
                            <p:stCondLst>
                              <p:cond delay="500"/>
                            </p:stCondLst>
                            <p:childTnLst>
                              <p:par>
                                <p:cTn id="97" presetID="53" presetClass="entr" presetSubtype="16" fill="hold" grpId="0" nodeType="after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p:cTn id="99" dur="200" fill="hold"/>
                                        <p:tgtEl>
                                          <p:spTgt spid="37"/>
                                        </p:tgtEl>
                                        <p:attrNameLst>
                                          <p:attrName>ppt_w</p:attrName>
                                        </p:attrNameLst>
                                      </p:cBhvr>
                                      <p:tavLst>
                                        <p:tav tm="0">
                                          <p:val>
                                            <p:fltVal val="0"/>
                                          </p:val>
                                        </p:tav>
                                        <p:tav tm="100000">
                                          <p:val>
                                            <p:strVal val="#ppt_w"/>
                                          </p:val>
                                        </p:tav>
                                      </p:tavLst>
                                    </p:anim>
                                    <p:anim calcmode="lin" valueType="num">
                                      <p:cBhvr>
                                        <p:cTn id="100" dur="200" fill="hold"/>
                                        <p:tgtEl>
                                          <p:spTgt spid="37"/>
                                        </p:tgtEl>
                                        <p:attrNameLst>
                                          <p:attrName>ppt_h</p:attrName>
                                        </p:attrNameLst>
                                      </p:cBhvr>
                                      <p:tavLst>
                                        <p:tav tm="0">
                                          <p:val>
                                            <p:fltVal val="0"/>
                                          </p:val>
                                        </p:tav>
                                        <p:tav tm="100000">
                                          <p:val>
                                            <p:strVal val="#ppt_h"/>
                                          </p:val>
                                        </p:tav>
                                      </p:tavLst>
                                    </p:anim>
                                    <p:animEffect transition="in" filter="fade">
                                      <p:cBhvr>
                                        <p:cTn id="101" dur="200"/>
                                        <p:tgtEl>
                                          <p:spTgt spid="37"/>
                                        </p:tgtEl>
                                      </p:cBhvr>
                                    </p:animEffect>
                                  </p:childTnLst>
                                </p:cTn>
                              </p:par>
                            </p:childTnLst>
                          </p:cTn>
                        </p:par>
                        <p:par>
                          <p:cTn id="102" fill="hold">
                            <p:stCondLst>
                              <p:cond delay="1000"/>
                            </p:stCondLst>
                            <p:childTnLst>
                              <p:par>
                                <p:cTn id="103" presetID="53" presetClass="entr" presetSubtype="16"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 calcmode="lin" valueType="num">
                                      <p:cBhvr>
                                        <p:cTn id="105" dur="200" fill="hold"/>
                                        <p:tgtEl>
                                          <p:spTgt spid="38"/>
                                        </p:tgtEl>
                                        <p:attrNameLst>
                                          <p:attrName>ppt_w</p:attrName>
                                        </p:attrNameLst>
                                      </p:cBhvr>
                                      <p:tavLst>
                                        <p:tav tm="0">
                                          <p:val>
                                            <p:fltVal val="0"/>
                                          </p:val>
                                        </p:tav>
                                        <p:tav tm="100000">
                                          <p:val>
                                            <p:strVal val="#ppt_w"/>
                                          </p:val>
                                        </p:tav>
                                      </p:tavLst>
                                    </p:anim>
                                    <p:anim calcmode="lin" valueType="num">
                                      <p:cBhvr>
                                        <p:cTn id="106" dur="200" fill="hold"/>
                                        <p:tgtEl>
                                          <p:spTgt spid="38"/>
                                        </p:tgtEl>
                                        <p:attrNameLst>
                                          <p:attrName>ppt_h</p:attrName>
                                        </p:attrNameLst>
                                      </p:cBhvr>
                                      <p:tavLst>
                                        <p:tav tm="0">
                                          <p:val>
                                            <p:fltVal val="0"/>
                                          </p:val>
                                        </p:tav>
                                        <p:tav tm="100000">
                                          <p:val>
                                            <p:strVal val="#ppt_h"/>
                                          </p:val>
                                        </p:tav>
                                      </p:tavLst>
                                    </p:anim>
                                    <p:animEffect transition="in" filter="fade">
                                      <p:cBhvr>
                                        <p:cTn id="107" dur="200"/>
                                        <p:tgtEl>
                                          <p:spTgt spid="38"/>
                                        </p:tgtEl>
                                      </p:cBhvr>
                                    </p:animEffect>
                                  </p:childTnLst>
                                </p:cTn>
                              </p:par>
                            </p:childTnLst>
                          </p:cTn>
                        </p:par>
                        <p:par>
                          <p:cTn id="108" fill="hold">
                            <p:stCondLst>
                              <p:cond delay="1500"/>
                            </p:stCondLst>
                            <p:childTnLst>
                              <p:par>
                                <p:cTn id="109" presetID="53" presetClass="entr" presetSubtype="16"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p:cTn id="111" dur="200" fill="hold"/>
                                        <p:tgtEl>
                                          <p:spTgt spid="39"/>
                                        </p:tgtEl>
                                        <p:attrNameLst>
                                          <p:attrName>ppt_w</p:attrName>
                                        </p:attrNameLst>
                                      </p:cBhvr>
                                      <p:tavLst>
                                        <p:tav tm="0">
                                          <p:val>
                                            <p:fltVal val="0"/>
                                          </p:val>
                                        </p:tav>
                                        <p:tav tm="100000">
                                          <p:val>
                                            <p:strVal val="#ppt_w"/>
                                          </p:val>
                                        </p:tav>
                                      </p:tavLst>
                                    </p:anim>
                                    <p:anim calcmode="lin" valueType="num">
                                      <p:cBhvr>
                                        <p:cTn id="112" dur="200" fill="hold"/>
                                        <p:tgtEl>
                                          <p:spTgt spid="39"/>
                                        </p:tgtEl>
                                        <p:attrNameLst>
                                          <p:attrName>ppt_h</p:attrName>
                                        </p:attrNameLst>
                                      </p:cBhvr>
                                      <p:tavLst>
                                        <p:tav tm="0">
                                          <p:val>
                                            <p:fltVal val="0"/>
                                          </p:val>
                                        </p:tav>
                                        <p:tav tm="100000">
                                          <p:val>
                                            <p:strVal val="#ppt_h"/>
                                          </p:val>
                                        </p:tav>
                                      </p:tavLst>
                                    </p:anim>
                                    <p:animEffect transition="in" filter="fade">
                                      <p:cBhvr>
                                        <p:cTn id="113" dur="200"/>
                                        <p:tgtEl>
                                          <p:spTgt spid="39"/>
                                        </p:tgtEl>
                                      </p:cBhvr>
                                    </p:animEffect>
                                  </p:childTnLst>
                                </p:cTn>
                              </p:par>
                            </p:childTnLst>
                          </p:cTn>
                        </p:par>
                        <p:par>
                          <p:cTn id="114" fill="hold">
                            <p:stCondLst>
                              <p:cond delay="2000"/>
                            </p:stCondLst>
                            <p:childTnLst>
                              <p:par>
                                <p:cTn id="115" presetID="53" presetClass="entr" presetSubtype="16"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p:cTn id="117" dur="200" fill="hold"/>
                                        <p:tgtEl>
                                          <p:spTgt spid="40"/>
                                        </p:tgtEl>
                                        <p:attrNameLst>
                                          <p:attrName>ppt_w</p:attrName>
                                        </p:attrNameLst>
                                      </p:cBhvr>
                                      <p:tavLst>
                                        <p:tav tm="0">
                                          <p:val>
                                            <p:fltVal val="0"/>
                                          </p:val>
                                        </p:tav>
                                        <p:tav tm="100000">
                                          <p:val>
                                            <p:strVal val="#ppt_w"/>
                                          </p:val>
                                        </p:tav>
                                      </p:tavLst>
                                    </p:anim>
                                    <p:anim calcmode="lin" valueType="num">
                                      <p:cBhvr>
                                        <p:cTn id="118" dur="200" fill="hold"/>
                                        <p:tgtEl>
                                          <p:spTgt spid="40"/>
                                        </p:tgtEl>
                                        <p:attrNameLst>
                                          <p:attrName>ppt_h</p:attrName>
                                        </p:attrNameLst>
                                      </p:cBhvr>
                                      <p:tavLst>
                                        <p:tav tm="0">
                                          <p:val>
                                            <p:fltVal val="0"/>
                                          </p:val>
                                        </p:tav>
                                        <p:tav tm="100000">
                                          <p:val>
                                            <p:strVal val="#ppt_h"/>
                                          </p:val>
                                        </p:tav>
                                      </p:tavLst>
                                    </p:anim>
                                    <p:animEffect transition="in" filter="fade">
                                      <p:cBhvr>
                                        <p:cTn id="119" dur="200"/>
                                        <p:tgtEl>
                                          <p:spTgt spid="40"/>
                                        </p:tgtEl>
                                      </p:cBhvr>
                                    </p:animEffect>
                                  </p:childTnLst>
                                </p:cTn>
                              </p:par>
                            </p:childTnLst>
                          </p:cTn>
                        </p:par>
                        <p:par>
                          <p:cTn id="120" fill="hold">
                            <p:stCondLst>
                              <p:cond delay="2500"/>
                            </p:stCondLst>
                            <p:childTnLst>
                              <p:par>
                                <p:cTn id="121" presetID="53" presetClass="entr" presetSubtype="16"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 calcmode="lin" valueType="num">
                                      <p:cBhvr>
                                        <p:cTn id="123" dur="200" fill="hold"/>
                                        <p:tgtEl>
                                          <p:spTgt spid="41"/>
                                        </p:tgtEl>
                                        <p:attrNameLst>
                                          <p:attrName>ppt_w</p:attrName>
                                        </p:attrNameLst>
                                      </p:cBhvr>
                                      <p:tavLst>
                                        <p:tav tm="0">
                                          <p:val>
                                            <p:fltVal val="0"/>
                                          </p:val>
                                        </p:tav>
                                        <p:tav tm="100000">
                                          <p:val>
                                            <p:strVal val="#ppt_w"/>
                                          </p:val>
                                        </p:tav>
                                      </p:tavLst>
                                    </p:anim>
                                    <p:anim calcmode="lin" valueType="num">
                                      <p:cBhvr>
                                        <p:cTn id="124" dur="200" fill="hold"/>
                                        <p:tgtEl>
                                          <p:spTgt spid="41"/>
                                        </p:tgtEl>
                                        <p:attrNameLst>
                                          <p:attrName>ppt_h</p:attrName>
                                        </p:attrNameLst>
                                      </p:cBhvr>
                                      <p:tavLst>
                                        <p:tav tm="0">
                                          <p:val>
                                            <p:fltVal val="0"/>
                                          </p:val>
                                        </p:tav>
                                        <p:tav tm="100000">
                                          <p:val>
                                            <p:strVal val="#ppt_h"/>
                                          </p:val>
                                        </p:tav>
                                      </p:tavLst>
                                    </p:anim>
                                    <p:animEffect transition="in" filter="fade">
                                      <p:cBhvr>
                                        <p:cTn id="125" dur="200"/>
                                        <p:tgtEl>
                                          <p:spTgt spid="41"/>
                                        </p:tgtEl>
                                      </p:cBhvr>
                                    </p:animEffect>
                                  </p:childTnLst>
                                </p:cTn>
                              </p:par>
                            </p:childTnLst>
                          </p:cTn>
                        </p:par>
                        <p:par>
                          <p:cTn id="126" fill="hold">
                            <p:stCondLst>
                              <p:cond delay="3000"/>
                            </p:stCondLst>
                            <p:childTnLst>
                              <p:par>
                                <p:cTn id="127" presetID="53" presetClass="entr" presetSubtype="16"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p:cTn id="129" dur="200" fill="hold"/>
                                        <p:tgtEl>
                                          <p:spTgt spid="42"/>
                                        </p:tgtEl>
                                        <p:attrNameLst>
                                          <p:attrName>ppt_w</p:attrName>
                                        </p:attrNameLst>
                                      </p:cBhvr>
                                      <p:tavLst>
                                        <p:tav tm="0">
                                          <p:val>
                                            <p:fltVal val="0"/>
                                          </p:val>
                                        </p:tav>
                                        <p:tav tm="100000">
                                          <p:val>
                                            <p:strVal val="#ppt_w"/>
                                          </p:val>
                                        </p:tav>
                                      </p:tavLst>
                                    </p:anim>
                                    <p:anim calcmode="lin" valueType="num">
                                      <p:cBhvr>
                                        <p:cTn id="130" dur="200" fill="hold"/>
                                        <p:tgtEl>
                                          <p:spTgt spid="42"/>
                                        </p:tgtEl>
                                        <p:attrNameLst>
                                          <p:attrName>ppt_h</p:attrName>
                                        </p:attrNameLst>
                                      </p:cBhvr>
                                      <p:tavLst>
                                        <p:tav tm="0">
                                          <p:val>
                                            <p:fltVal val="0"/>
                                          </p:val>
                                        </p:tav>
                                        <p:tav tm="100000">
                                          <p:val>
                                            <p:strVal val="#ppt_h"/>
                                          </p:val>
                                        </p:tav>
                                      </p:tavLst>
                                    </p:anim>
                                    <p:animEffect transition="in" filter="fade">
                                      <p:cBhvr>
                                        <p:cTn id="131" dur="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400"/>
                        <p:tgtEl>
                          <p:spTgt spid="22"/>
                        </p:tgtEl>
                      </p:cBhvr>
                    </p:animEffect>
                    <p:anim calcmode="lin" valueType="num">
                      <p:cBhvr>
                        <p:cTn dur="400" fill="hold"/>
                        <p:tgtEl>
                          <p:spTgt spid="22"/>
                        </p:tgtEl>
                        <p:attrNameLst>
                          <p:attrName>ppt_x</p:attrName>
                        </p:attrNameLst>
                      </p:cBhvr>
                      <p:tavLst>
                        <p:tav tm="0">
                          <p:val>
                            <p:strVal val="#ppt_x"/>
                          </p:val>
                        </p:tav>
                        <p:tav tm="100000">
                          <p:val>
                            <p:strVal val="#ppt_x"/>
                          </p:val>
                        </p:tav>
                      </p:tavLst>
                    </p:anim>
                    <p:anim calcmode="lin" valueType="num">
                      <p:cBhvr>
                        <p:cTn dur="4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400"/>
                        <p:tgtEl>
                          <p:spTgt spid="25"/>
                        </p:tgtEl>
                      </p:cBhvr>
                    </p:animEffect>
                    <p:anim calcmode="lin" valueType="num">
                      <p:cBhvr>
                        <p:cTn dur="400" fill="hold"/>
                        <p:tgtEl>
                          <p:spTgt spid="25"/>
                        </p:tgtEl>
                        <p:attrNameLst>
                          <p:attrName>ppt_x</p:attrName>
                        </p:attrNameLst>
                      </p:cBhvr>
                      <p:tavLst>
                        <p:tav tm="0">
                          <p:val>
                            <p:strVal val="#ppt_x"/>
                          </p:val>
                        </p:tav>
                        <p:tav tm="100000">
                          <p:val>
                            <p:strVal val="#ppt_x"/>
                          </p:val>
                        </p:tav>
                      </p:tavLst>
                    </p:anim>
                    <p:anim calcmode="lin" valueType="num">
                      <p:cBhvr>
                        <p:cTn dur="4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anim calcmode="lin" valueType="num">
                      <p:cBhvr>
                        <p:cTn dur="500" fill="hold"/>
                        <p:tgtEl>
                          <p:spTgt spid="29"/>
                        </p:tgtEl>
                        <p:attrNameLst>
                          <p:attrName>ppt_x</p:attrName>
                        </p:attrNameLst>
                      </p:cBhvr>
                      <p:tavLst>
                        <p:tav tm="0">
                          <p:val>
                            <p:strVal val="#ppt_x"/>
                          </p:val>
                        </p:tav>
                        <p:tav tm="100000">
                          <p:val>
                            <p:strVal val="#ppt_x"/>
                          </p:val>
                        </p:tav>
                      </p:tavLst>
                    </p:anim>
                    <p:anim calcmode="lin" valueType="num">
                      <p:cBhvr>
                        <p:cTn dur="500" fill="hold"/>
                        <p:tgtEl>
                          <p:spTgt spid="29"/>
                        </p:tgtEl>
                        <p:attrNameLst>
                          <p:attrName>ppt_y</p:attrName>
                        </p:attrNameLst>
                      </p:cBhvr>
                      <p:tavLst>
                        <p:tav tm="0">
                          <p:val>
                            <p:strVal val="#ppt_y+.1"/>
                          </p:val>
                        </p:tav>
                        <p:tav tm="100000">
                          <p:val>
                            <p:strVal val="#ppt_y"/>
                          </p:val>
                        </p:tav>
                      </p:tavLst>
                    </p:anim>
                  </p:childTnLst>
                </p:cTn>
              </p:par>
            </p:tnLst>
          </p:tmpl>
        </p:tmplLst>
      </p:bldP>
      <p:bldP spid="30" grpId="0" build="p">
        <p:tmplLst>
          <p:tmpl lvl="1">
            <p:tnLst>
              <p:par>
                <p:cTn presetID="10" presetClass="entr" presetSubtype="0" fill="hold" nodeType="withEffect">
                  <p:stCondLst>
                    <p:cond delay="8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42" presetClass="entr" presetSubtype="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Effect transition="in" filter="fade">
                      <p:cBhvr>
                        <p:cTn dur="400"/>
                        <p:tgtEl>
                          <p:spTgt spid="31"/>
                        </p:tgtEl>
                      </p:cBhvr>
                    </p:animEffect>
                    <p:anim calcmode="lin" valueType="num">
                      <p:cBhvr>
                        <p:cTn dur="400" fill="hold"/>
                        <p:tgtEl>
                          <p:spTgt spid="31"/>
                        </p:tgtEl>
                        <p:attrNameLst>
                          <p:attrName>ppt_x</p:attrName>
                        </p:attrNameLst>
                      </p:cBhvr>
                      <p:tavLst>
                        <p:tav tm="0">
                          <p:val>
                            <p:strVal val="#ppt_x"/>
                          </p:val>
                        </p:tav>
                        <p:tav tm="100000">
                          <p:val>
                            <p:strVal val="#ppt_x"/>
                          </p:val>
                        </p:tav>
                      </p:tavLst>
                    </p:anim>
                    <p:anim calcmode="lin" valueType="num">
                      <p:cBhvr>
                        <p:cTn dur="400" fill="hold"/>
                        <p:tgtEl>
                          <p:spTgt spid="31"/>
                        </p:tgtEl>
                        <p:attrNameLst>
                          <p:attrName>ppt_y</p:attrName>
                        </p:attrNameLst>
                      </p:cBhvr>
                      <p:tavLst>
                        <p:tav tm="0">
                          <p:val>
                            <p:strVal val="#ppt_y+.1"/>
                          </p:val>
                        </p:tav>
                        <p:tav tm="100000">
                          <p:val>
                            <p:strVal val="#ppt_y"/>
                          </p:val>
                        </p:tav>
                      </p:tavLst>
                    </p:anim>
                  </p:childTnLst>
                </p:cTn>
              </p:par>
            </p:tnLst>
          </p:tmpl>
        </p:tmplLst>
      </p:bldP>
      <p:bldP spid="32" grpId="0" build="p">
        <p:tmplLst>
          <p:tmpl lvl="1">
            <p:tnLst>
              <p:par>
                <p:cTn presetID="42" presetClass="entr" presetSubtype="0"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anim calcmode="lin" valueType="num">
                      <p:cBhvr>
                        <p:cTn dur="500" fill="hold"/>
                        <p:tgtEl>
                          <p:spTgt spid="32"/>
                        </p:tgtEl>
                        <p:attrNameLst>
                          <p:attrName>ppt_x</p:attrName>
                        </p:attrNameLst>
                      </p:cBhvr>
                      <p:tavLst>
                        <p:tav tm="0">
                          <p:val>
                            <p:strVal val="#ppt_x"/>
                          </p:val>
                        </p:tav>
                        <p:tav tm="100000">
                          <p:val>
                            <p:strVal val="#ppt_x"/>
                          </p:val>
                        </p:tav>
                      </p:tavLst>
                    </p:anim>
                    <p:anim calcmode="lin" valueType="num">
                      <p:cBhvr>
                        <p:cTn dur="500" fill="hold"/>
                        <p:tgtEl>
                          <p:spTgt spid="32"/>
                        </p:tgtEl>
                        <p:attrNameLst>
                          <p:attrName>ppt_y</p:attrName>
                        </p:attrNameLst>
                      </p:cBhvr>
                      <p:tavLst>
                        <p:tav tm="0">
                          <p:val>
                            <p:strVal val="#ppt_y+.1"/>
                          </p:val>
                        </p:tav>
                        <p:tav tm="100000">
                          <p:val>
                            <p:strVal val="#ppt_y"/>
                          </p:val>
                        </p:tav>
                      </p:tavLst>
                    </p:anim>
                  </p:childTnLst>
                </p:cTn>
              </p:par>
            </p:tnLst>
          </p:tmpl>
        </p:tmplLst>
      </p:bldP>
      <p:bldP spid="37" grpId="0" animBg="1"/>
      <p:bldP spid="38" grpId="0" animBg="1"/>
      <p:bldP spid="39" grpId="0" animBg="1"/>
      <p:bldP spid="40" grpId="0" animBg="1"/>
      <p:bldP spid="41" grpId="0" animBg="1"/>
      <p:bldP spid="42"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Right column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603251"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1009644"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7" name="Text Placeholder 7"/>
          <p:cNvSpPr>
            <a:spLocks noGrp="1"/>
          </p:cNvSpPr>
          <p:nvPr>
            <p:ph type="body" sz="quarter" idx="65" hasCustomPrompt="1"/>
          </p:nvPr>
        </p:nvSpPr>
        <p:spPr>
          <a:xfrm>
            <a:off x="603251"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Text Placeholder 2"/>
          <p:cNvSpPr>
            <a:spLocks noGrp="1"/>
          </p:cNvSpPr>
          <p:nvPr>
            <p:ph type="body" sz="quarter" idx="66" hasCustomPrompt="1"/>
          </p:nvPr>
        </p:nvSpPr>
        <p:spPr>
          <a:xfrm>
            <a:off x="9215262" y="21456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9" name="Text Placeholder 7"/>
          <p:cNvSpPr>
            <a:spLocks noGrp="1"/>
          </p:cNvSpPr>
          <p:nvPr>
            <p:ph type="body" sz="quarter" idx="67" hasCustomPrompt="1"/>
          </p:nvPr>
        </p:nvSpPr>
        <p:spPr>
          <a:xfrm>
            <a:off x="9621655" y="152788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0" name="Text Placeholder 7"/>
          <p:cNvSpPr>
            <a:spLocks noGrp="1"/>
          </p:cNvSpPr>
          <p:nvPr>
            <p:ph type="body" sz="quarter" idx="68" hasCustomPrompt="1"/>
          </p:nvPr>
        </p:nvSpPr>
        <p:spPr>
          <a:xfrm>
            <a:off x="9215262" y="18988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1" name="Text Placeholder 2"/>
          <p:cNvSpPr>
            <a:spLocks noGrp="1"/>
          </p:cNvSpPr>
          <p:nvPr>
            <p:ph type="body" sz="quarter" idx="69" hasCustomPrompt="1"/>
          </p:nvPr>
        </p:nvSpPr>
        <p:spPr>
          <a:xfrm>
            <a:off x="603251"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2" name="Text Placeholder 7"/>
          <p:cNvSpPr>
            <a:spLocks noGrp="1"/>
          </p:cNvSpPr>
          <p:nvPr>
            <p:ph type="body" sz="quarter" idx="70" hasCustomPrompt="1"/>
          </p:nvPr>
        </p:nvSpPr>
        <p:spPr>
          <a:xfrm>
            <a:off x="1009644"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3" name="Text Placeholder 7"/>
          <p:cNvSpPr>
            <a:spLocks noGrp="1"/>
          </p:cNvSpPr>
          <p:nvPr>
            <p:ph type="body" sz="quarter" idx="71" hasCustomPrompt="1"/>
          </p:nvPr>
        </p:nvSpPr>
        <p:spPr>
          <a:xfrm>
            <a:off x="603251"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72" hasCustomPrompt="1"/>
          </p:nvPr>
        </p:nvSpPr>
        <p:spPr>
          <a:xfrm>
            <a:off x="9215262" y="3762176"/>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Text Placeholder 7"/>
          <p:cNvSpPr>
            <a:spLocks noGrp="1"/>
          </p:cNvSpPr>
          <p:nvPr>
            <p:ph type="body" sz="quarter" idx="73" hasCustomPrompt="1"/>
          </p:nvPr>
        </p:nvSpPr>
        <p:spPr>
          <a:xfrm>
            <a:off x="9621655" y="3144408"/>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6" name="Text Placeholder 7"/>
          <p:cNvSpPr>
            <a:spLocks noGrp="1"/>
          </p:cNvSpPr>
          <p:nvPr>
            <p:ph type="body" sz="quarter" idx="74" hasCustomPrompt="1"/>
          </p:nvPr>
        </p:nvSpPr>
        <p:spPr>
          <a:xfrm>
            <a:off x="9215262" y="3515357"/>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75" hasCustomPrompt="1"/>
          </p:nvPr>
        </p:nvSpPr>
        <p:spPr>
          <a:xfrm>
            <a:off x="603251" y="5344250"/>
            <a:ext cx="236078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8" name="Text Placeholder 7"/>
          <p:cNvSpPr>
            <a:spLocks noGrp="1"/>
          </p:cNvSpPr>
          <p:nvPr>
            <p:ph type="body" sz="quarter" idx="76" hasCustomPrompt="1"/>
          </p:nvPr>
        </p:nvSpPr>
        <p:spPr>
          <a:xfrm>
            <a:off x="1009644" y="4746930"/>
            <a:ext cx="1967997"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bg1"/>
                </a:solidFill>
                <a:latin typeface="Lato Light"/>
                <a:cs typeface="Lato Light"/>
              </a:defRPr>
            </a:lvl1pPr>
          </a:lstStyle>
          <a:p>
            <a:pPr lvl="0"/>
            <a:r>
              <a:rPr lang="es-ES_tradnl" dirty="0"/>
              <a:t>2000</a:t>
            </a:r>
          </a:p>
        </p:txBody>
      </p:sp>
      <p:sp>
        <p:nvSpPr>
          <p:cNvPr id="29" name="Text Placeholder 7"/>
          <p:cNvSpPr>
            <a:spLocks noGrp="1"/>
          </p:cNvSpPr>
          <p:nvPr>
            <p:ph type="body" sz="quarter" idx="77" hasCustomPrompt="1"/>
          </p:nvPr>
        </p:nvSpPr>
        <p:spPr>
          <a:xfrm>
            <a:off x="603251" y="5097430"/>
            <a:ext cx="2360789"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33" name="Group 32"/>
          <p:cNvGrpSpPr/>
          <p:nvPr userDrawn="1"/>
        </p:nvGrpSpPr>
        <p:grpSpPr>
          <a:xfrm>
            <a:off x="101309" y="385540"/>
            <a:ext cx="383999" cy="342172"/>
            <a:chOff x="5270500" y="1460500"/>
            <a:chExt cx="1701800" cy="2705100"/>
          </a:xfrm>
        </p:grpSpPr>
        <p:sp>
          <p:nvSpPr>
            <p:cNvPr id="34" name="Rounded Rectangle 33"/>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5" name="Rounded Rectangle 34"/>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Rounded Rectangle 3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3" name="Group 2"/>
          <p:cNvGrpSpPr/>
          <p:nvPr userDrawn="1"/>
        </p:nvGrpSpPr>
        <p:grpSpPr>
          <a:xfrm>
            <a:off x="3882071" y="1568515"/>
            <a:ext cx="3953299" cy="4873008"/>
            <a:chOff x="-1393297" y="-1336778"/>
            <a:chExt cx="6142038" cy="8412162"/>
          </a:xfrm>
        </p:grpSpPr>
        <p:grpSp>
          <p:nvGrpSpPr>
            <p:cNvPr id="2" name="Group 1"/>
            <p:cNvGrpSpPr/>
            <p:nvPr userDrawn="1"/>
          </p:nvGrpSpPr>
          <p:grpSpPr>
            <a:xfrm>
              <a:off x="-1393297" y="-1336778"/>
              <a:ext cx="6142038" cy="8412162"/>
              <a:chOff x="-1393297" y="-1336778"/>
              <a:chExt cx="6142038" cy="8412162"/>
            </a:xfrm>
          </p:grpSpPr>
          <p:sp>
            <p:nvSpPr>
              <p:cNvPr id="43" name="AutoShape 1"/>
              <p:cNvSpPr/>
              <p:nvPr userDrawn="1"/>
            </p:nvSpPr>
            <p:spPr bwMode="auto">
              <a:xfrm>
                <a:off x="-1385359" y="3649559"/>
                <a:ext cx="6134100" cy="3425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 y="0"/>
                    </a:moveTo>
                    <a:cubicBezTo>
                      <a:pt x="1" y="44"/>
                      <a:pt x="0" y="88"/>
                      <a:pt x="0" y="132"/>
                    </a:cubicBezTo>
                    <a:lnTo>
                      <a:pt x="0" y="2252"/>
                    </a:lnTo>
                    <a:cubicBezTo>
                      <a:pt x="0" y="12937"/>
                      <a:pt x="4834" y="21599"/>
                      <a:pt x="10799" y="21599"/>
                    </a:cubicBezTo>
                    <a:cubicBezTo>
                      <a:pt x="16763" y="21599"/>
                      <a:pt x="21599" y="12937"/>
                      <a:pt x="21599" y="2252"/>
                    </a:cubicBezTo>
                    <a:lnTo>
                      <a:pt x="21599" y="132"/>
                    </a:lnTo>
                    <a:cubicBezTo>
                      <a:pt x="21599" y="88"/>
                      <a:pt x="21598" y="44"/>
                      <a:pt x="21598" y="0"/>
                    </a:cubicBezTo>
                    <a:lnTo>
                      <a:pt x="18198" y="0"/>
                    </a:lnTo>
                    <a:lnTo>
                      <a:pt x="18198" y="2520"/>
                    </a:lnTo>
                    <a:cubicBezTo>
                      <a:pt x="18198" y="9811"/>
                      <a:pt x="14900" y="15722"/>
                      <a:pt x="10830" y="15722"/>
                    </a:cubicBezTo>
                    <a:cubicBezTo>
                      <a:pt x="6759" y="15722"/>
                      <a:pt x="3460" y="9811"/>
                      <a:pt x="3460" y="2520"/>
                    </a:cubicBezTo>
                    <a:lnTo>
                      <a:pt x="3460" y="0"/>
                    </a:lnTo>
                    <a:lnTo>
                      <a:pt x="1" y="0"/>
                    </a:lnTo>
                    <a:close/>
                  </a:path>
                </a:pathLst>
              </a:custGeom>
              <a:solidFill>
                <a:schemeClr val="accent1">
                  <a:lumMod val="75000"/>
                </a:schemeClr>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4" name="AutoShape 17"/>
              <p:cNvSpPr/>
              <p:nvPr userDrawn="1"/>
            </p:nvSpPr>
            <p:spPr bwMode="auto">
              <a:xfrm>
                <a:off x="2408766" y="-789091"/>
                <a:ext cx="993775" cy="5443538"/>
              </a:xfrm>
              <a:prstGeom prst="roundRect">
                <a:avLst>
                  <a:gd name="adj" fmla="val 49824"/>
                </a:avLst>
              </a:prstGeom>
              <a:solidFill>
                <a:schemeClr val="accent4"/>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6" name="AutoShape 20"/>
              <p:cNvSpPr/>
              <p:nvPr userDrawn="1"/>
            </p:nvSpPr>
            <p:spPr bwMode="auto">
              <a:xfrm>
                <a:off x="-161397" y="-654153"/>
                <a:ext cx="993775" cy="5308600"/>
              </a:xfrm>
              <a:prstGeom prst="roundRect">
                <a:avLst>
                  <a:gd name="adj" fmla="val 49824"/>
                </a:avLst>
              </a:prstGeom>
              <a:solidFill>
                <a:schemeClr val="accent2"/>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8" name="AutoShape 24"/>
              <p:cNvSpPr/>
              <p:nvPr userDrawn="1"/>
            </p:nvSpPr>
            <p:spPr bwMode="auto">
              <a:xfrm>
                <a:off x="1070503" y="-1336778"/>
                <a:ext cx="993775" cy="6003925"/>
              </a:xfrm>
              <a:prstGeom prst="roundRect">
                <a:avLst>
                  <a:gd name="adj" fmla="val 49824"/>
                </a:avLst>
              </a:prstGeom>
              <a:solidFill>
                <a:schemeClr val="accent3"/>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0" name="AutoShape 27"/>
              <p:cNvSpPr/>
              <p:nvPr userDrawn="1"/>
            </p:nvSpPr>
            <p:spPr bwMode="auto">
              <a:xfrm>
                <a:off x="-1393297" y="2030309"/>
                <a:ext cx="993775" cy="2624138"/>
              </a:xfrm>
              <a:prstGeom prst="roundRect">
                <a:avLst>
                  <a:gd name="adj" fmla="val 49824"/>
                </a:avLst>
              </a:prstGeom>
              <a:solidFill>
                <a:schemeClr val="accent1"/>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2" name="AutoShape 30"/>
              <p:cNvSpPr/>
              <p:nvPr userDrawn="1"/>
            </p:nvSpPr>
            <p:spPr bwMode="auto">
              <a:xfrm>
                <a:off x="3772428" y="561872"/>
                <a:ext cx="968375" cy="4060825"/>
              </a:xfrm>
              <a:prstGeom prst="roundRect">
                <a:avLst>
                  <a:gd name="adj" fmla="val 48509"/>
                </a:avLst>
              </a:prstGeom>
              <a:solidFill>
                <a:schemeClr val="accent5"/>
              </a:solidFill>
              <a:ln>
                <a:noFill/>
              </a:ln>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grpSp>
        <p:sp>
          <p:nvSpPr>
            <p:cNvPr id="45" name="AutoShape 18"/>
            <p:cNvSpPr/>
            <p:nvPr userDrawn="1"/>
          </p:nvSpPr>
          <p:spPr bwMode="auto">
            <a:xfrm>
              <a:off x="2415116" y="1404214"/>
              <a:ext cx="969962" cy="968375"/>
            </a:xfrm>
            <a:prstGeom prst="roundRect">
              <a:avLst>
                <a:gd name="adj" fmla="val 49819"/>
              </a:avLst>
            </a:prstGeom>
            <a:solidFill>
              <a:schemeClr val="accent4">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7" name="AutoShape 21"/>
            <p:cNvSpPr/>
            <p:nvPr userDrawn="1"/>
          </p:nvSpPr>
          <p:spPr bwMode="auto">
            <a:xfrm>
              <a:off x="-159809" y="1404214"/>
              <a:ext cx="968375" cy="968375"/>
            </a:xfrm>
            <a:prstGeom prst="roundRect">
              <a:avLst>
                <a:gd name="adj" fmla="val 49819"/>
              </a:avLst>
            </a:prstGeom>
            <a:solidFill>
              <a:schemeClr val="accent2">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49" name="AutoShape 25"/>
            <p:cNvSpPr/>
            <p:nvPr userDrawn="1"/>
          </p:nvSpPr>
          <p:spPr bwMode="auto">
            <a:xfrm>
              <a:off x="1072091" y="388214"/>
              <a:ext cx="968375" cy="968375"/>
            </a:xfrm>
            <a:prstGeom prst="roundRect">
              <a:avLst>
                <a:gd name="adj" fmla="val 49819"/>
              </a:avLst>
            </a:prstGeom>
            <a:solidFill>
              <a:schemeClr val="accent3">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1" name="AutoShape 28"/>
            <p:cNvSpPr/>
            <p:nvPr userDrawn="1"/>
          </p:nvSpPr>
          <p:spPr bwMode="auto">
            <a:xfrm>
              <a:off x="-1379009" y="2420214"/>
              <a:ext cx="968375" cy="968375"/>
            </a:xfrm>
            <a:prstGeom prst="roundRect">
              <a:avLst>
                <a:gd name="adj" fmla="val 49819"/>
              </a:avLst>
            </a:prstGeom>
            <a:solidFill>
              <a:schemeClr val="accent1">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53" name="AutoShape 31"/>
            <p:cNvSpPr/>
            <p:nvPr userDrawn="1"/>
          </p:nvSpPr>
          <p:spPr bwMode="auto">
            <a:xfrm>
              <a:off x="3772428" y="2401784"/>
              <a:ext cx="968375" cy="968375"/>
            </a:xfrm>
            <a:prstGeom prst="roundRect">
              <a:avLst>
                <a:gd name="adj" fmla="val 49819"/>
              </a:avLst>
            </a:prstGeom>
            <a:solidFill>
              <a:schemeClr val="accent5">
                <a:lumMod val="60000"/>
                <a:lumOff val="40000"/>
              </a:schemeClr>
            </a:solidFill>
            <a:ln>
              <a:noFill/>
            </a:ln>
            <a:effectLst>
              <a:outerShdw blurRad="127000" dist="25400" dir="5400000" algn="ctr" rotWithShape="0">
                <a:srgbClr val="000000">
                  <a:alpha val="50000"/>
                </a:srgbClr>
              </a:outerShdw>
            </a:effectLst>
          </p:spPr>
          <p:txBody>
            <a:bodyPr lIns="0" tIns="0" rIns="0" bIns="0" anchor="ctr"/>
            <a:lstStyle/>
            <a:p>
              <a:pPr marL="0" marR="0" lvl="0" indent="0" algn="l" defTabSz="485394" rtl="0" eaLnBrk="1" fontAlgn="auto" latinLnBrk="0" hangingPunct="1">
                <a:lnSpc>
                  <a:spcPct val="100000"/>
                </a:lnSpc>
                <a:spcBef>
                  <a:spcPts val="0"/>
                </a:spcBef>
                <a:spcAft>
                  <a:spcPts val="0"/>
                </a:spcAft>
                <a:buClrTx/>
                <a:buSzTx/>
                <a:buFontTx/>
                <a:buNone/>
                <a:tabLst/>
                <a:defRPr/>
              </a:pPr>
              <a:endParaRPr kumimoji="0" lang="es-ES" sz="6720" b="0" i="0" u="none" strike="noStrike" kern="1200" cap="none" spc="0" normalizeH="0" baseline="0" noProof="0">
                <a:ln>
                  <a:noFill/>
                </a:ln>
                <a:solidFill>
                  <a:prstClr val="black"/>
                </a:solidFill>
                <a:effectLst>
                  <a:outerShdw blurRad="38100" dist="38100" dir="2700000" algn="tl">
                    <a:srgbClr val="000000"/>
                  </a:outerShdw>
                </a:effectLst>
                <a:uLnTx/>
                <a:uFillTx/>
                <a:latin typeface="Gill Sans" charset="0"/>
                <a:ea typeface="+mn-ea"/>
                <a:cs typeface="Gill Sans" charset="0"/>
                <a:sym typeface="Gill Sans" charset="0"/>
              </a:endParaRPr>
            </a:p>
          </p:txBody>
        </p:sp>
      </p:grpSp>
      <p:sp>
        <p:nvSpPr>
          <p:cNvPr id="54" name="Text Placeholder 7"/>
          <p:cNvSpPr>
            <a:spLocks noGrp="1" noChangeAspect="1"/>
          </p:cNvSpPr>
          <p:nvPr>
            <p:ph type="body" sz="quarter" idx="81" hasCustomPrompt="1"/>
          </p:nvPr>
        </p:nvSpPr>
        <p:spPr>
          <a:xfrm>
            <a:off x="3917827" y="3734194"/>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01</a:t>
            </a:r>
          </a:p>
        </p:txBody>
      </p:sp>
      <p:sp>
        <p:nvSpPr>
          <p:cNvPr id="55" name="Text Placeholder 7"/>
          <p:cNvSpPr>
            <a:spLocks noGrp="1" noChangeAspect="1"/>
          </p:cNvSpPr>
          <p:nvPr>
            <p:ph type="body" sz="quarter" idx="47" hasCustomPrompt="1"/>
          </p:nvPr>
        </p:nvSpPr>
        <p:spPr>
          <a:xfrm>
            <a:off x="4697095" y="3159647"/>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02</a:t>
            </a:r>
          </a:p>
        </p:txBody>
      </p:sp>
      <p:sp>
        <p:nvSpPr>
          <p:cNvPr id="56" name="Text Placeholder 7"/>
          <p:cNvSpPr>
            <a:spLocks noGrp="1" noChangeAspect="1"/>
          </p:cNvSpPr>
          <p:nvPr>
            <p:ph type="body" sz="quarter" idx="48" hasCustomPrompt="1"/>
          </p:nvPr>
        </p:nvSpPr>
        <p:spPr>
          <a:xfrm>
            <a:off x="5500482" y="2567771"/>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03</a:t>
            </a:r>
          </a:p>
        </p:txBody>
      </p:sp>
      <p:sp>
        <p:nvSpPr>
          <p:cNvPr id="57" name="Text Placeholder 7"/>
          <p:cNvSpPr>
            <a:spLocks noGrp="1" noChangeAspect="1"/>
          </p:cNvSpPr>
          <p:nvPr>
            <p:ph type="body" sz="quarter" idx="49" hasCustomPrompt="1"/>
          </p:nvPr>
        </p:nvSpPr>
        <p:spPr>
          <a:xfrm>
            <a:off x="6361221" y="3137655"/>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04</a:t>
            </a:r>
          </a:p>
        </p:txBody>
      </p:sp>
      <p:sp>
        <p:nvSpPr>
          <p:cNvPr id="58" name="Text Placeholder 7"/>
          <p:cNvSpPr>
            <a:spLocks noGrp="1" noChangeAspect="1"/>
          </p:cNvSpPr>
          <p:nvPr>
            <p:ph type="body" sz="quarter" idx="50" hasCustomPrompt="1"/>
          </p:nvPr>
        </p:nvSpPr>
        <p:spPr>
          <a:xfrm>
            <a:off x="7245102" y="3733557"/>
            <a:ext cx="556876" cy="561599"/>
          </a:xfrm>
          <a:prstGeom prst="rect">
            <a:avLst/>
          </a:prstGeom>
        </p:spPr>
        <p:txBody>
          <a:bodyPr vert="horz" lIns="0" tIns="103884" rIns="0" bIns="103884" anchor="ctr"/>
          <a:lstStyle>
            <a:lvl1pPr marL="0" indent="0" algn="ctr">
              <a:lnSpc>
                <a:spcPct val="100000"/>
              </a:lnSpc>
              <a:spcBef>
                <a:spcPts val="0"/>
              </a:spcBef>
              <a:buNone/>
              <a:defRPr sz="2400" b="1">
                <a:solidFill>
                  <a:schemeClr val="bg1"/>
                </a:solidFill>
                <a:latin typeface="Lato Black"/>
                <a:cs typeface="Lato Black"/>
              </a:defRPr>
            </a:lvl1pPr>
          </a:lstStyle>
          <a:p>
            <a:pPr lvl="0"/>
            <a:r>
              <a:rPr lang="es-ES_tradnl" dirty="0"/>
              <a:t>05</a:t>
            </a:r>
          </a:p>
        </p:txBody>
      </p:sp>
      <p:sp>
        <p:nvSpPr>
          <p:cNvPr id="59" name="Text Placeholder 7"/>
          <p:cNvSpPr>
            <a:spLocks noGrp="1"/>
          </p:cNvSpPr>
          <p:nvPr>
            <p:ph type="body" sz="quarter" idx="82" hasCustomPrompt="1"/>
          </p:nvPr>
        </p:nvSpPr>
        <p:spPr>
          <a:xfrm>
            <a:off x="603254" y="152788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1">
                    <a:lumMod val="60000"/>
                    <a:lumOff val="40000"/>
                  </a:schemeClr>
                </a:solidFill>
                <a:latin typeface="Lato Regular"/>
                <a:cs typeface="Lato Regular"/>
              </a:defRPr>
            </a:lvl1pPr>
          </a:lstStyle>
          <a:p>
            <a:pPr lvl="0"/>
            <a:r>
              <a:rPr lang="es-ES_tradnl" dirty="0"/>
              <a:t>01</a:t>
            </a:r>
          </a:p>
        </p:txBody>
      </p:sp>
      <p:sp>
        <p:nvSpPr>
          <p:cNvPr id="60" name="Text Placeholder 7"/>
          <p:cNvSpPr>
            <a:spLocks noGrp="1"/>
          </p:cNvSpPr>
          <p:nvPr>
            <p:ph type="body" sz="quarter" idx="83" hasCustomPrompt="1"/>
          </p:nvPr>
        </p:nvSpPr>
        <p:spPr>
          <a:xfrm>
            <a:off x="9215265" y="152788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2"/>
                </a:solidFill>
                <a:latin typeface="Lato Regular"/>
                <a:cs typeface="Lato Regular"/>
              </a:defRPr>
            </a:lvl1pPr>
          </a:lstStyle>
          <a:p>
            <a:pPr lvl="0"/>
            <a:r>
              <a:rPr lang="es-ES_tradnl" dirty="0"/>
              <a:t>02</a:t>
            </a:r>
          </a:p>
        </p:txBody>
      </p:sp>
      <p:sp>
        <p:nvSpPr>
          <p:cNvPr id="61" name="Text Placeholder 7"/>
          <p:cNvSpPr>
            <a:spLocks noGrp="1"/>
          </p:cNvSpPr>
          <p:nvPr>
            <p:ph type="body" sz="quarter" idx="84" hasCustomPrompt="1"/>
          </p:nvPr>
        </p:nvSpPr>
        <p:spPr>
          <a:xfrm>
            <a:off x="603254" y="3144408"/>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3"/>
                </a:solidFill>
                <a:latin typeface="Lato Regular"/>
                <a:cs typeface="Lato Regular"/>
              </a:defRPr>
            </a:lvl1pPr>
          </a:lstStyle>
          <a:p>
            <a:pPr lvl="0"/>
            <a:r>
              <a:rPr lang="es-ES_tradnl" dirty="0"/>
              <a:t>03</a:t>
            </a:r>
          </a:p>
        </p:txBody>
      </p:sp>
      <p:sp>
        <p:nvSpPr>
          <p:cNvPr id="62" name="Text Placeholder 7"/>
          <p:cNvSpPr>
            <a:spLocks noGrp="1"/>
          </p:cNvSpPr>
          <p:nvPr>
            <p:ph type="body" sz="quarter" idx="85" hasCustomPrompt="1"/>
          </p:nvPr>
        </p:nvSpPr>
        <p:spPr>
          <a:xfrm>
            <a:off x="9215265" y="3144408"/>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4"/>
                </a:solidFill>
                <a:latin typeface="Lato Regular"/>
                <a:cs typeface="Lato Regular"/>
              </a:defRPr>
            </a:lvl1pPr>
          </a:lstStyle>
          <a:p>
            <a:pPr lvl="0"/>
            <a:r>
              <a:rPr lang="es-ES_tradnl" dirty="0"/>
              <a:t>04</a:t>
            </a:r>
          </a:p>
        </p:txBody>
      </p:sp>
      <p:sp>
        <p:nvSpPr>
          <p:cNvPr id="63" name="Text Placeholder 7"/>
          <p:cNvSpPr>
            <a:spLocks noGrp="1"/>
          </p:cNvSpPr>
          <p:nvPr>
            <p:ph type="body" sz="quarter" idx="86" hasCustomPrompt="1"/>
          </p:nvPr>
        </p:nvSpPr>
        <p:spPr>
          <a:xfrm>
            <a:off x="603254" y="4746930"/>
            <a:ext cx="406393" cy="345380"/>
          </a:xfrm>
          <a:prstGeom prst="rect">
            <a:avLst/>
          </a:prstGeom>
        </p:spPr>
        <p:txBody>
          <a:bodyPr vert="horz" lIns="0" tIns="40504" rIns="0" bIns="40504" anchor="ctr"/>
          <a:lstStyle>
            <a:lvl1pPr marL="0" indent="0" algn="l">
              <a:lnSpc>
                <a:spcPct val="100000"/>
              </a:lnSpc>
              <a:spcBef>
                <a:spcPts val="0"/>
              </a:spcBef>
              <a:buNone/>
              <a:defRPr sz="2160" b="1" baseline="0">
                <a:solidFill>
                  <a:schemeClr val="accent5"/>
                </a:solidFill>
                <a:latin typeface="Lato Regular"/>
                <a:cs typeface="Lato Regular"/>
              </a:defRPr>
            </a:lvl1pPr>
          </a:lstStyle>
          <a:p>
            <a:pPr lvl="0"/>
            <a:r>
              <a:rPr lang="es-ES_tradnl" dirty="0"/>
              <a:t>05</a:t>
            </a:r>
          </a:p>
        </p:txBody>
      </p:sp>
    </p:spTree>
    <p:extLst>
      <p:ext uri="{BB962C8B-B14F-4D97-AF65-F5344CB8AC3E}">
        <p14:creationId xmlns:p14="http://schemas.microsoft.com/office/powerpoint/2010/main" val="170537133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400"/>
                                        <p:tgtEl>
                                          <p:spTgt spid="19">
                                            <p:txEl>
                                              <p:pRg st="0" end="0"/>
                                            </p:txEl>
                                          </p:spTgt>
                                        </p:tgtEl>
                                      </p:cBhvr>
                                    </p:animEffect>
                                    <p:anim calcmode="lin" valueType="num">
                                      <p:cBhvr>
                                        <p:cTn id="37"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fade">
                                      <p:cBhvr>
                                        <p:cTn id="41" dur="500"/>
                                        <p:tgtEl>
                                          <p:spTgt spid="20">
                                            <p:txEl>
                                              <p:pRg st="0" end="0"/>
                                            </p:txEl>
                                          </p:spTgt>
                                        </p:tgtEl>
                                      </p:cBhvr>
                                    </p:animEffect>
                                    <p:anim calcmode="lin" valueType="num">
                                      <p:cBhvr>
                                        <p:cTn id="42"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20">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21">
                                            <p:txEl>
                                              <p:pRg st="0" end="0"/>
                                            </p:txEl>
                                          </p:spTgt>
                                        </p:tgtEl>
                                        <p:attrNameLst>
                                          <p:attrName>style.visibility</p:attrName>
                                        </p:attrNameLst>
                                      </p:cBhvr>
                                      <p:to>
                                        <p:strVal val="visible"/>
                                      </p:to>
                                    </p:set>
                                    <p:animEffect transition="in" filter="fade">
                                      <p:cBhvr>
                                        <p:cTn id="46" dur="500"/>
                                        <p:tgtEl>
                                          <p:spTgt spid="21">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fade">
                                      <p:cBhvr>
                                        <p:cTn id="49" dur="400"/>
                                        <p:tgtEl>
                                          <p:spTgt spid="22">
                                            <p:txEl>
                                              <p:pRg st="0" end="0"/>
                                            </p:txEl>
                                          </p:spTgt>
                                        </p:tgtEl>
                                      </p:cBhvr>
                                    </p:animEffect>
                                    <p:anim calcmode="lin" valueType="num">
                                      <p:cBhvr>
                                        <p:cTn id="50" dur="4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22">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anim calcmode="lin" valueType="num">
                                      <p:cBhvr>
                                        <p:cTn id="5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24">
                                            <p:txEl>
                                              <p:pRg st="0" end="0"/>
                                            </p:txEl>
                                          </p:spTgt>
                                        </p:tgtEl>
                                        <p:attrNameLst>
                                          <p:attrName>style.visibility</p:attrName>
                                        </p:attrNameLst>
                                      </p:cBhvr>
                                      <p:to>
                                        <p:strVal val="visible"/>
                                      </p:to>
                                    </p:set>
                                    <p:animEffect transition="in" filter="fade">
                                      <p:cBhvr>
                                        <p:cTn id="59" dur="500"/>
                                        <p:tgtEl>
                                          <p:spTgt spid="24">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fade">
                                      <p:cBhvr>
                                        <p:cTn id="62" dur="400"/>
                                        <p:tgtEl>
                                          <p:spTgt spid="25">
                                            <p:txEl>
                                              <p:pRg st="0" end="0"/>
                                            </p:txEl>
                                          </p:spTgt>
                                        </p:tgtEl>
                                      </p:cBhvr>
                                    </p:animEffect>
                                    <p:anim calcmode="lin" valueType="num">
                                      <p:cBhvr>
                                        <p:cTn id="63" dur="4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25">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26">
                                            <p:txEl>
                                              <p:pRg st="0" end="0"/>
                                            </p:txEl>
                                          </p:spTgt>
                                        </p:tgtEl>
                                        <p:attrNameLst>
                                          <p:attrName>style.visibility</p:attrName>
                                        </p:attrNameLst>
                                      </p:cBhvr>
                                      <p:to>
                                        <p:strVal val="visible"/>
                                      </p:to>
                                    </p:set>
                                    <p:animEffect transition="in" filter="fade">
                                      <p:cBhvr>
                                        <p:cTn id="67" dur="500"/>
                                        <p:tgtEl>
                                          <p:spTgt spid="26">
                                            <p:txEl>
                                              <p:pRg st="0" end="0"/>
                                            </p:txEl>
                                          </p:spTgt>
                                        </p:tgtEl>
                                      </p:cBhvr>
                                    </p:animEffect>
                                    <p:anim calcmode="lin" valueType="num">
                                      <p:cBhvr>
                                        <p:cTn id="6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26">
                                            <p:txEl>
                                              <p:pRg st="0" end="0"/>
                                            </p:txEl>
                                          </p:spTgt>
                                        </p:tgtEl>
                                        <p:attrNameLst>
                                          <p:attrName>ppt_y</p:attrName>
                                        </p:attrNameLst>
                                      </p:cBhvr>
                                      <p:tavLst>
                                        <p:tav tm="0">
                                          <p:val>
                                            <p:strVal val="#ppt_y+.1"/>
                                          </p:val>
                                        </p:tav>
                                        <p:tav tm="100000">
                                          <p:val>
                                            <p:strVal val="#ppt_y"/>
                                          </p:val>
                                        </p:tav>
                                      </p:tavLst>
                                    </p:anim>
                                  </p:childTnLst>
                                </p:cTn>
                              </p:par>
                              <p:par>
                                <p:cTn id="70" presetID="10" presetClass="entr" presetSubtype="0" fill="hold" grpId="0" nodeType="withEffect">
                                  <p:stCondLst>
                                    <p:cond delay="800"/>
                                  </p:stCondLst>
                                  <p:childTnLst>
                                    <p:set>
                                      <p:cBhvr>
                                        <p:cTn id="71" dur="1" fill="hold">
                                          <p:stCondLst>
                                            <p:cond delay="0"/>
                                          </p:stCondLst>
                                        </p:cTn>
                                        <p:tgtEl>
                                          <p:spTgt spid="27">
                                            <p:txEl>
                                              <p:pRg st="0" end="0"/>
                                            </p:txEl>
                                          </p:spTgt>
                                        </p:tgtEl>
                                        <p:attrNameLst>
                                          <p:attrName>style.visibility</p:attrName>
                                        </p:attrNameLst>
                                      </p:cBhvr>
                                      <p:to>
                                        <p:strVal val="visible"/>
                                      </p:to>
                                    </p:set>
                                    <p:animEffect transition="in" filter="fade">
                                      <p:cBhvr>
                                        <p:cTn id="72" dur="500"/>
                                        <p:tgtEl>
                                          <p:spTgt spid="27">
                                            <p:txEl>
                                              <p:pRg st="0" end="0"/>
                                            </p:txEl>
                                          </p:spTgt>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fade">
                                      <p:cBhvr>
                                        <p:cTn id="75" dur="400"/>
                                        <p:tgtEl>
                                          <p:spTgt spid="28">
                                            <p:txEl>
                                              <p:pRg st="0" end="0"/>
                                            </p:txEl>
                                          </p:spTgt>
                                        </p:tgtEl>
                                      </p:cBhvr>
                                    </p:animEffect>
                                    <p:anim calcmode="lin" valueType="num">
                                      <p:cBhvr>
                                        <p:cTn id="76" dur="4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77" dur="400" fill="hold"/>
                                        <p:tgtEl>
                                          <p:spTgt spid="28">
                                            <p:txEl>
                                              <p:pRg st="0" end="0"/>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0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fade">
                                      <p:cBhvr>
                                        <p:cTn id="80" dur="500"/>
                                        <p:tgtEl>
                                          <p:spTgt spid="29">
                                            <p:txEl>
                                              <p:pRg st="0" end="0"/>
                                            </p:txEl>
                                          </p:spTgt>
                                        </p:tgtEl>
                                      </p:cBhvr>
                                    </p:animEffect>
                                    <p:anim calcmode="lin" valueType="num">
                                      <p:cBhvr>
                                        <p:cTn id="81"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82" dur="500" fill="hold"/>
                                        <p:tgtEl>
                                          <p:spTgt spid="29">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200"/>
                                  </p:stCondLst>
                                  <p:childTnLst>
                                    <p:set>
                                      <p:cBhvr>
                                        <p:cTn id="84" dur="1" fill="hold">
                                          <p:stCondLst>
                                            <p:cond delay="0"/>
                                          </p:stCondLst>
                                        </p:cTn>
                                        <p:tgtEl>
                                          <p:spTgt spid="54">
                                            <p:txEl>
                                              <p:pRg st="0" end="0"/>
                                            </p:txEl>
                                          </p:spTgt>
                                        </p:tgtEl>
                                        <p:attrNameLst>
                                          <p:attrName>style.visibility</p:attrName>
                                        </p:attrNameLst>
                                      </p:cBhvr>
                                      <p:to>
                                        <p:strVal val="visible"/>
                                      </p:to>
                                    </p:set>
                                    <p:animEffect transition="in" filter="fade">
                                      <p:cBhvr>
                                        <p:cTn id="85" dur="400"/>
                                        <p:tgtEl>
                                          <p:spTgt spid="54">
                                            <p:txEl>
                                              <p:pRg st="0" end="0"/>
                                            </p:txEl>
                                          </p:spTgt>
                                        </p:tgtEl>
                                      </p:cBhvr>
                                    </p:animEffect>
                                    <p:anim calcmode="lin" valueType="num">
                                      <p:cBhvr>
                                        <p:cTn id="86" dur="4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54">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200"/>
                                  </p:stCondLst>
                                  <p:childTnLst>
                                    <p:set>
                                      <p:cBhvr>
                                        <p:cTn id="89" dur="1" fill="hold">
                                          <p:stCondLst>
                                            <p:cond delay="0"/>
                                          </p:stCondLst>
                                        </p:cTn>
                                        <p:tgtEl>
                                          <p:spTgt spid="55">
                                            <p:txEl>
                                              <p:pRg st="0" end="0"/>
                                            </p:txEl>
                                          </p:spTgt>
                                        </p:tgtEl>
                                        <p:attrNameLst>
                                          <p:attrName>style.visibility</p:attrName>
                                        </p:attrNameLst>
                                      </p:cBhvr>
                                      <p:to>
                                        <p:strVal val="visible"/>
                                      </p:to>
                                    </p:set>
                                    <p:animEffect transition="in" filter="fade">
                                      <p:cBhvr>
                                        <p:cTn id="90" dur="400"/>
                                        <p:tgtEl>
                                          <p:spTgt spid="55">
                                            <p:txEl>
                                              <p:pRg st="0" end="0"/>
                                            </p:txEl>
                                          </p:spTgt>
                                        </p:tgtEl>
                                      </p:cBhvr>
                                    </p:animEffect>
                                    <p:anim calcmode="lin" valueType="num">
                                      <p:cBhvr>
                                        <p:cTn id="91" dur="400" fill="hold"/>
                                        <p:tgtEl>
                                          <p:spTgt spid="55">
                                            <p:txEl>
                                              <p:pRg st="0" end="0"/>
                                            </p:txEl>
                                          </p:spTgt>
                                        </p:tgtEl>
                                        <p:attrNameLst>
                                          <p:attrName>ppt_x</p:attrName>
                                        </p:attrNameLst>
                                      </p:cBhvr>
                                      <p:tavLst>
                                        <p:tav tm="0">
                                          <p:val>
                                            <p:strVal val="#ppt_x"/>
                                          </p:val>
                                        </p:tav>
                                        <p:tav tm="100000">
                                          <p:val>
                                            <p:strVal val="#ppt_x"/>
                                          </p:val>
                                        </p:tav>
                                      </p:tavLst>
                                    </p:anim>
                                    <p:anim calcmode="lin" valueType="num">
                                      <p:cBhvr>
                                        <p:cTn id="92" dur="400" fill="hold"/>
                                        <p:tgtEl>
                                          <p:spTgt spid="55">
                                            <p:txEl>
                                              <p:pRg st="0" end="0"/>
                                            </p:tx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200"/>
                                  </p:stCondLst>
                                  <p:childTnLst>
                                    <p:set>
                                      <p:cBhvr>
                                        <p:cTn id="94" dur="1" fill="hold">
                                          <p:stCondLst>
                                            <p:cond delay="0"/>
                                          </p:stCondLst>
                                        </p:cTn>
                                        <p:tgtEl>
                                          <p:spTgt spid="56">
                                            <p:txEl>
                                              <p:pRg st="0" end="0"/>
                                            </p:txEl>
                                          </p:spTgt>
                                        </p:tgtEl>
                                        <p:attrNameLst>
                                          <p:attrName>style.visibility</p:attrName>
                                        </p:attrNameLst>
                                      </p:cBhvr>
                                      <p:to>
                                        <p:strVal val="visible"/>
                                      </p:to>
                                    </p:set>
                                    <p:animEffect transition="in" filter="fade">
                                      <p:cBhvr>
                                        <p:cTn id="95" dur="400"/>
                                        <p:tgtEl>
                                          <p:spTgt spid="56">
                                            <p:txEl>
                                              <p:pRg st="0" end="0"/>
                                            </p:txEl>
                                          </p:spTgt>
                                        </p:tgtEl>
                                      </p:cBhvr>
                                    </p:animEffect>
                                    <p:anim calcmode="lin" valueType="num">
                                      <p:cBhvr>
                                        <p:cTn id="96" dur="4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97" dur="400" fill="hold"/>
                                        <p:tgtEl>
                                          <p:spTgt spid="56">
                                            <p:txEl>
                                              <p:pRg st="0" end="0"/>
                                            </p:tx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200"/>
                                  </p:stCondLst>
                                  <p:childTnLst>
                                    <p:set>
                                      <p:cBhvr>
                                        <p:cTn id="99" dur="1" fill="hold">
                                          <p:stCondLst>
                                            <p:cond delay="0"/>
                                          </p:stCondLst>
                                        </p:cTn>
                                        <p:tgtEl>
                                          <p:spTgt spid="57">
                                            <p:txEl>
                                              <p:pRg st="0" end="0"/>
                                            </p:txEl>
                                          </p:spTgt>
                                        </p:tgtEl>
                                        <p:attrNameLst>
                                          <p:attrName>style.visibility</p:attrName>
                                        </p:attrNameLst>
                                      </p:cBhvr>
                                      <p:to>
                                        <p:strVal val="visible"/>
                                      </p:to>
                                    </p:set>
                                    <p:animEffect transition="in" filter="fade">
                                      <p:cBhvr>
                                        <p:cTn id="100" dur="400"/>
                                        <p:tgtEl>
                                          <p:spTgt spid="57">
                                            <p:txEl>
                                              <p:pRg st="0" end="0"/>
                                            </p:txEl>
                                          </p:spTgt>
                                        </p:tgtEl>
                                      </p:cBhvr>
                                    </p:animEffect>
                                    <p:anim calcmode="lin" valueType="num">
                                      <p:cBhvr>
                                        <p:cTn id="101" dur="4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102" dur="400" fill="hold"/>
                                        <p:tgtEl>
                                          <p:spTgt spid="57">
                                            <p:txEl>
                                              <p:pRg st="0" end="0"/>
                                            </p:tx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200"/>
                                  </p:stCondLst>
                                  <p:childTnLst>
                                    <p:set>
                                      <p:cBhvr>
                                        <p:cTn id="104" dur="1" fill="hold">
                                          <p:stCondLst>
                                            <p:cond delay="0"/>
                                          </p:stCondLst>
                                        </p:cTn>
                                        <p:tgtEl>
                                          <p:spTgt spid="58">
                                            <p:txEl>
                                              <p:pRg st="0" end="0"/>
                                            </p:txEl>
                                          </p:spTgt>
                                        </p:tgtEl>
                                        <p:attrNameLst>
                                          <p:attrName>style.visibility</p:attrName>
                                        </p:attrNameLst>
                                      </p:cBhvr>
                                      <p:to>
                                        <p:strVal val="visible"/>
                                      </p:to>
                                    </p:set>
                                    <p:animEffect transition="in" filter="fade">
                                      <p:cBhvr>
                                        <p:cTn id="105" dur="400"/>
                                        <p:tgtEl>
                                          <p:spTgt spid="58">
                                            <p:txEl>
                                              <p:pRg st="0" end="0"/>
                                            </p:txEl>
                                          </p:spTgt>
                                        </p:tgtEl>
                                      </p:cBhvr>
                                    </p:animEffect>
                                    <p:anim calcmode="lin" valueType="num">
                                      <p:cBhvr>
                                        <p:cTn id="106" dur="400" fill="hold"/>
                                        <p:tgtEl>
                                          <p:spTgt spid="58">
                                            <p:txEl>
                                              <p:pRg st="0" end="0"/>
                                            </p:txEl>
                                          </p:spTgt>
                                        </p:tgtEl>
                                        <p:attrNameLst>
                                          <p:attrName>ppt_x</p:attrName>
                                        </p:attrNameLst>
                                      </p:cBhvr>
                                      <p:tavLst>
                                        <p:tav tm="0">
                                          <p:val>
                                            <p:strVal val="#ppt_x"/>
                                          </p:val>
                                        </p:tav>
                                        <p:tav tm="100000">
                                          <p:val>
                                            <p:strVal val="#ppt_x"/>
                                          </p:val>
                                        </p:tav>
                                      </p:tavLst>
                                    </p:anim>
                                    <p:anim calcmode="lin" valueType="num">
                                      <p:cBhvr>
                                        <p:cTn id="107" dur="400" fill="hold"/>
                                        <p:tgtEl>
                                          <p:spTgt spid="58">
                                            <p:txEl>
                                              <p:pRg st="0" end="0"/>
                                            </p:tx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200"/>
                                  </p:stCondLst>
                                  <p:childTnLst>
                                    <p:set>
                                      <p:cBhvr>
                                        <p:cTn id="109" dur="1" fill="hold">
                                          <p:stCondLst>
                                            <p:cond delay="0"/>
                                          </p:stCondLst>
                                        </p:cTn>
                                        <p:tgtEl>
                                          <p:spTgt spid="59">
                                            <p:txEl>
                                              <p:pRg st="0" end="0"/>
                                            </p:txEl>
                                          </p:spTgt>
                                        </p:tgtEl>
                                        <p:attrNameLst>
                                          <p:attrName>style.visibility</p:attrName>
                                        </p:attrNameLst>
                                      </p:cBhvr>
                                      <p:to>
                                        <p:strVal val="visible"/>
                                      </p:to>
                                    </p:set>
                                    <p:animEffect transition="in" filter="fade">
                                      <p:cBhvr>
                                        <p:cTn id="110" dur="400"/>
                                        <p:tgtEl>
                                          <p:spTgt spid="59">
                                            <p:txEl>
                                              <p:pRg st="0" end="0"/>
                                            </p:txEl>
                                          </p:spTgt>
                                        </p:tgtEl>
                                      </p:cBhvr>
                                    </p:animEffect>
                                    <p:anim calcmode="lin" valueType="num">
                                      <p:cBhvr>
                                        <p:cTn id="111" dur="4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112" dur="400" fill="hold"/>
                                        <p:tgtEl>
                                          <p:spTgt spid="59">
                                            <p:txEl>
                                              <p:pRg st="0" end="0"/>
                                            </p:tx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200"/>
                                  </p:stCondLst>
                                  <p:childTnLst>
                                    <p:set>
                                      <p:cBhvr>
                                        <p:cTn id="114" dur="1" fill="hold">
                                          <p:stCondLst>
                                            <p:cond delay="0"/>
                                          </p:stCondLst>
                                        </p:cTn>
                                        <p:tgtEl>
                                          <p:spTgt spid="60">
                                            <p:txEl>
                                              <p:pRg st="0" end="0"/>
                                            </p:txEl>
                                          </p:spTgt>
                                        </p:tgtEl>
                                        <p:attrNameLst>
                                          <p:attrName>style.visibility</p:attrName>
                                        </p:attrNameLst>
                                      </p:cBhvr>
                                      <p:to>
                                        <p:strVal val="visible"/>
                                      </p:to>
                                    </p:set>
                                    <p:animEffect transition="in" filter="fade">
                                      <p:cBhvr>
                                        <p:cTn id="115" dur="400"/>
                                        <p:tgtEl>
                                          <p:spTgt spid="60">
                                            <p:txEl>
                                              <p:pRg st="0" end="0"/>
                                            </p:txEl>
                                          </p:spTgt>
                                        </p:tgtEl>
                                      </p:cBhvr>
                                    </p:animEffect>
                                    <p:anim calcmode="lin" valueType="num">
                                      <p:cBhvr>
                                        <p:cTn id="116" dur="4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117" dur="400" fill="hold"/>
                                        <p:tgtEl>
                                          <p:spTgt spid="60">
                                            <p:txEl>
                                              <p:pRg st="0" end="0"/>
                                            </p:tx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200"/>
                                  </p:stCondLst>
                                  <p:childTnLst>
                                    <p:set>
                                      <p:cBhvr>
                                        <p:cTn id="119" dur="1" fill="hold">
                                          <p:stCondLst>
                                            <p:cond delay="0"/>
                                          </p:stCondLst>
                                        </p:cTn>
                                        <p:tgtEl>
                                          <p:spTgt spid="61">
                                            <p:txEl>
                                              <p:pRg st="0" end="0"/>
                                            </p:txEl>
                                          </p:spTgt>
                                        </p:tgtEl>
                                        <p:attrNameLst>
                                          <p:attrName>style.visibility</p:attrName>
                                        </p:attrNameLst>
                                      </p:cBhvr>
                                      <p:to>
                                        <p:strVal val="visible"/>
                                      </p:to>
                                    </p:set>
                                    <p:animEffect transition="in" filter="fade">
                                      <p:cBhvr>
                                        <p:cTn id="120" dur="400"/>
                                        <p:tgtEl>
                                          <p:spTgt spid="61">
                                            <p:txEl>
                                              <p:pRg st="0" end="0"/>
                                            </p:txEl>
                                          </p:spTgt>
                                        </p:tgtEl>
                                      </p:cBhvr>
                                    </p:animEffect>
                                    <p:anim calcmode="lin" valueType="num">
                                      <p:cBhvr>
                                        <p:cTn id="121" dur="4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122" dur="400" fill="hold"/>
                                        <p:tgtEl>
                                          <p:spTgt spid="61">
                                            <p:txEl>
                                              <p:pRg st="0" end="0"/>
                                            </p:tx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200"/>
                                  </p:stCondLst>
                                  <p:childTnLst>
                                    <p:set>
                                      <p:cBhvr>
                                        <p:cTn id="124" dur="1" fill="hold">
                                          <p:stCondLst>
                                            <p:cond delay="0"/>
                                          </p:stCondLst>
                                        </p:cTn>
                                        <p:tgtEl>
                                          <p:spTgt spid="62">
                                            <p:txEl>
                                              <p:pRg st="0" end="0"/>
                                            </p:txEl>
                                          </p:spTgt>
                                        </p:tgtEl>
                                        <p:attrNameLst>
                                          <p:attrName>style.visibility</p:attrName>
                                        </p:attrNameLst>
                                      </p:cBhvr>
                                      <p:to>
                                        <p:strVal val="visible"/>
                                      </p:to>
                                    </p:set>
                                    <p:animEffect transition="in" filter="fade">
                                      <p:cBhvr>
                                        <p:cTn id="125" dur="400"/>
                                        <p:tgtEl>
                                          <p:spTgt spid="62">
                                            <p:txEl>
                                              <p:pRg st="0" end="0"/>
                                            </p:txEl>
                                          </p:spTgt>
                                        </p:tgtEl>
                                      </p:cBhvr>
                                    </p:animEffect>
                                    <p:anim calcmode="lin" valueType="num">
                                      <p:cBhvr>
                                        <p:cTn id="126" dur="4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127" dur="400" fill="hold"/>
                                        <p:tgtEl>
                                          <p:spTgt spid="62">
                                            <p:txEl>
                                              <p:pRg st="0" end="0"/>
                                            </p:tx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200"/>
                                  </p:stCondLst>
                                  <p:childTnLst>
                                    <p:set>
                                      <p:cBhvr>
                                        <p:cTn id="129" dur="1" fill="hold">
                                          <p:stCondLst>
                                            <p:cond delay="0"/>
                                          </p:stCondLst>
                                        </p:cTn>
                                        <p:tgtEl>
                                          <p:spTgt spid="63">
                                            <p:txEl>
                                              <p:pRg st="0" end="0"/>
                                            </p:txEl>
                                          </p:spTgt>
                                        </p:tgtEl>
                                        <p:attrNameLst>
                                          <p:attrName>style.visibility</p:attrName>
                                        </p:attrNameLst>
                                      </p:cBhvr>
                                      <p:to>
                                        <p:strVal val="visible"/>
                                      </p:to>
                                    </p:set>
                                    <p:animEffect transition="in" filter="fade">
                                      <p:cBhvr>
                                        <p:cTn id="130" dur="400"/>
                                        <p:tgtEl>
                                          <p:spTgt spid="63">
                                            <p:txEl>
                                              <p:pRg st="0" end="0"/>
                                            </p:txEl>
                                          </p:spTgt>
                                        </p:tgtEl>
                                      </p:cBhvr>
                                    </p:animEffect>
                                    <p:anim calcmode="lin" valueType="num">
                                      <p:cBhvr>
                                        <p:cTn id="131" dur="4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132" dur="400" fill="hold"/>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133" fill="hold">
                            <p:stCondLst>
                              <p:cond delay="500"/>
                            </p:stCondLst>
                            <p:childTnLst>
                              <p:par>
                                <p:cTn id="134" presetID="53" presetClass="entr" presetSubtype="16" fill="hold" grpId="1" nodeType="afterEffect">
                                  <p:stCondLst>
                                    <p:cond delay="0"/>
                                  </p:stCondLst>
                                  <p:childTnLst>
                                    <p:set>
                                      <p:cBhvr>
                                        <p:cTn id="135" dur="1" fill="hold">
                                          <p:stCondLst>
                                            <p:cond delay="0"/>
                                          </p:stCondLst>
                                        </p:cTn>
                                        <p:tgtEl>
                                          <p:spTgt spid="54">
                                            <p:txEl>
                                              <p:pRg st="0" end="0"/>
                                            </p:txEl>
                                          </p:spTgt>
                                        </p:tgtEl>
                                        <p:attrNameLst>
                                          <p:attrName>style.visibility</p:attrName>
                                        </p:attrNameLst>
                                      </p:cBhvr>
                                      <p:to>
                                        <p:strVal val="visible"/>
                                      </p:to>
                                    </p:set>
                                    <p:anim calcmode="lin" valueType="num">
                                      <p:cBhvr>
                                        <p:cTn id="136"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37"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38" dur="500"/>
                                        <p:tgtEl>
                                          <p:spTgt spid="54">
                                            <p:txEl>
                                              <p:pRg st="0" end="0"/>
                                            </p:txEl>
                                          </p:spTgt>
                                        </p:tgtEl>
                                      </p:cBhvr>
                                    </p:animEffect>
                                  </p:childTnLst>
                                </p:cTn>
                              </p:par>
                            </p:childTnLst>
                          </p:cTn>
                        </p:par>
                        <p:par>
                          <p:cTn id="139" fill="hold">
                            <p:stCondLst>
                              <p:cond delay="1000"/>
                            </p:stCondLst>
                            <p:childTnLst>
                              <p:par>
                                <p:cTn id="140" presetID="53" presetClass="entr" presetSubtype="16" fill="hold" grpId="1" nodeType="afterEffect">
                                  <p:stCondLst>
                                    <p:cond delay="0"/>
                                  </p:stCondLst>
                                  <p:childTnLst>
                                    <p:set>
                                      <p:cBhvr>
                                        <p:cTn id="141" dur="1" fill="hold">
                                          <p:stCondLst>
                                            <p:cond delay="0"/>
                                          </p:stCondLst>
                                        </p:cTn>
                                        <p:tgtEl>
                                          <p:spTgt spid="55">
                                            <p:txEl>
                                              <p:pRg st="0" end="0"/>
                                            </p:txEl>
                                          </p:spTgt>
                                        </p:tgtEl>
                                        <p:attrNameLst>
                                          <p:attrName>style.visibility</p:attrName>
                                        </p:attrNameLst>
                                      </p:cBhvr>
                                      <p:to>
                                        <p:strVal val="visible"/>
                                      </p:to>
                                    </p:set>
                                    <p:anim calcmode="lin" valueType="num">
                                      <p:cBhvr>
                                        <p:cTn id="142"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143"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144" dur="500"/>
                                        <p:tgtEl>
                                          <p:spTgt spid="55">
                                            <p:txEl>
                                              <p:pRg st="0" end="0"/>
                                            </p:txEl>
                                          </p:spTgt>
                                        </p:tgtEl>
                                      </p:cBhvr>
                                    </p:animEffect>
                                  </p:childTnLst>
                                </p:cTn>
                              </p:par>
                            </p:childTnLst>
                          </p:cTn>
                        </p:par>
                        <p:par>
                          <p:cTn id="145" fill="hold">
                            <p:stCondLst>
                              <p:cond delay="1500"/>
                            </p:stCondLst>
                            <p:childTnLst>
                              <p:par>
                                <p:cTn id="146" presetID="53" presetClass="entr" presetSubtype="16" fill="hold" grpId="1"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 calcmode="lin" valueType="num">
                                      <p:cBhvr>
                                        <p:cTn id="148" dur="5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149" dur="5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150" dur="500"/>
                                        <p:tgtEl>
                                          <p:spTgt spid="56">
                                            <p:txEl>
                                              <p:pRg st="0" end="0"/>
                                            </p:txEl>
                                          </p:spTgt>
                                        </p:tgtEl>
                                      </p:cBhvr>
                                    </p:animEffect>
                                  </p:childTnLst>
                                </p:cTn>
                              </p:par>
                            </p:childTnLst>
                          </p:cTn>
                        </p:par>
                        <p:par>
                          <p:cTn id="151" fill="hold">
                            <p:stCondLst>
                              <p:cond delay="2000"/>
                            </p:stCondLst>
                            <p:childTnLst>
                              <p:par>
                                <p:cTn id="152" presetID="53" presetClass="entr" presetSubtype="16" fill="hold" grpId="1" nodeType="afterEffect">
                                  <p:stCondLst>
                                    <p:cond delay="0"/>
                                  </p:stCondLst>
                                  <p:childTnLst>
                                    <p:set>
                                      <p:cBhvr>
                                        <p:cTn id="153" dur="1" fill="hold">
                                          <p:stCondLst>
                                            <p:cond delay="0"/>
                                          </p:stCondLst>
                                        </p:cTn>
                                        <p:tgtEl>
                                          <p:spTgt spid="57">
                                            <p:txEl>
                                              <p:pRg st="0" end="0"/>
                                            </p:txEl>
                                          </p:spTgt>
                                        </p:tgtEl>
                                        <p:attrNameLst>
                                          <p:attrName>style.visibility</p:attrName>
                                        </p:attrNameLst>
                                      </p:cBhvr>
                                      <p:to>
                                        <p:strVal val="visible"/>
                                      </p:to>
                                    </p:set>
                                    <p:anim calcmode="lin" valueType="num">
                                      <p:cBhvr>
                                        <p:cTn id="154"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155"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156" dur="500"/>
                                        <p:tgtEl>
                                          <p:spTgt spid="57">
                                            <p:txEl>
                                              <p:pRg st="0" end="0"/>
                                            </p:txEl>
                                          </p:spTgt>
                                        </p:tgtEl>
                                      </p:cBhvr>
                                    </p:animEffect>
                                  </p:childTnLst>
                                </p:cTn>
                              </p:par>
                            </p:childTnLst>
                          </p:cTn>
                        </p:par>
                        <p:par>
                          <p:cTn id="157" fill="hold">
                            <p:stCondLst>
                              <p:cond delay="2500"/>
                            </p:stCondLst>
                            <p:childTnLst>
                              <p:par>
                                <p:cTn id="158" presetID="53" presetClass="entr" presetSubtype="16" fill="hold" grpId="1" nodeType="afterEffect">
                                  <p:stCondLst>
                                    <p:cond delay="0"/>
                                  </p:stCondLst>
                                  <p:childTnLst>
                                    <p:set>
                                      <p:cBhvr>
                                        <p:cTn id="159" dur="1" fill="hold">
                                          <p:stCondLst>
                                            <p:cond delay="0"/>
                                          </p:stCondLst>
                                        </p:cTn>
                                        <p:tgtEl>
                                          <p:spTgt spid="58">
                                            <p:txEl>
                                              <p:pRg st="0" end="0"/>
                                            </p:txEl>
                                          </p:spTgt>
                                        </p:tgtEl>
                                        <p:attrNameLst>
                                          <p:attrName>style.visibility</p:attrName>
                                        </p:attrNameLst>
                                      </p:cBhvr>
                                      <p:to>
                                        <p:strVal val="visible"/>
                                      </p:to>
                                    </p:set>
                                    <p:anim calcmode="lin" valueType="num">
                                      <p:cBhvr>
                                        <p:cTn id="160" dur="5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161" dur="5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162" dur="500"/>
                                        <p:tgtEl>
                                          <p:spTgt spid="58">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6" presetClass="entr" presetSubtype="32" fill="hold" nodeType="clickEffect">
                                  <p:stCondLst>
                                    <p:cond delay="0"/>
                                  </p:stCondLst>
                                  <p:childTnLst>
                                    <p:set>
                                      <p:cBhvr>
                                        <p:cTn id="166" dur="1" fill="hold">
                                          <p:stCondLst>
                                            <p:cond delay="0"/>
                                          </p:stCondLst>
                                        </p:cTn>
                                        <p:tgtEl>
                                          <p:spTgt spid="3"/>
                                        </p:tgtEl>
                                        <p:attrNameLst>
                                          <p:attrName>style.visibility</p:attrName>
                                        </p:attrNameLst>
                                      </p:cBhvr>
                                      <p:to>
                                        <p:strVal val="visible"/>
                                      </p:to>
                                    </p:set>
                                    <p:animEffect transition="in" filter="circle(out)">
                                      <p:cBhvr>
                                        <p:cTn id="16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withEffect">
                  <p:stCondLst>
                    <p:cond delay="8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42" presetClass="entr" presetSubtype="0" fill="hold" nodeType="withEffect">
                  <p:stCondLst>
                    <p:cond delay="200"/>
                  </p:stCondLst>
                  <p:childTnLst>
                    <p:set>
                      <p:cBhvr>
                        <p:cTn dur="1" fill="hold">
                          <p:stCondLst>
                            <p:cond delay="0"/>
                          </p:stCondLst>
                        </p:cTn>
                        <p:tgtEl>
                          <p:spTgt spid="22"/>
                        </p:tgtEl>
                        <p:attrNameLst>
                          <p:attrName>style.visibility</p:attrName>
                        </p:attrNameLst>
                      </p:cBhvr>
                      <p:to>
                        <p:strVal val="visible"/>
                      </p:to>
                    </p:set>
                    <p:animEffect transition="in" filter="fade">
                      <p:cBhvr>
                        <p:cTn dur="400"/>
                        <p:tgtEl>
                          <p:spTgt spid="22"/>
                        </p:tgtEl>
                      </p:cBhvr>
                    </p:animEffect>
                    <p:anim calcmode="lin" valueType="num">
                      <p:cBhvr>
                        <p:cTn dur="400" fill="hold"/>
                        <p:tgtEl>
                          <p:spTgt spid="22"/>
                        </p:tgtEl>
                        <p:attrNameLst>
                          <p:attrName>ppt_x</p:attrName>
                        </p:attrNameLst>
                      </p:cBhvr>
                      <p:tavLst>
                        <p:tav tm="0">
                          <p:val>
                            <p:strVal val="#ppt_x"/>
                          </p:val>
                        </p:tav>
                        <p:tav tm="100000">
                          <p:val>
                            <p:strVal val="#ppt_x"/>
                          </p:val>
                        </p:tav>
                      </p:tavLst>
                    </p:anim>
                    <p:anim calcmode="lin" valueType="num">
                      <p:cBhvr>
                        <p:cTn dur="400" fill="hold"/>
                        <p:tgtEl>
                          <p:spTgt spid="22"/>
                        </p:tgtEl>
                        <p:attrNameLst>
                          <p:attrName>ppt_y</p:attrName>
                        </p:attrNameLst>
                      </p:cBhvr>
                      <p:tavLst>
                        <p:tav tm="0">
                          <p:val>
                            <p:strVal val="#ppt_y+.1"/>
                          </p:val>
                        </p:tav>
                        <p:tav tm="100000">
                          <p:val>
                            <p:strVal val="#ppt_y"/>
                          </p:val>
                        </p:tav>
                      </p:tavLst>
                    </p:anim>
                  </p:childTnLst>
                </p:cTn>
              </p:par>
            </p:tnLst>
          </p:tmpl>
        </p:tmplLst>
      </p:bldP>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400"/>
                        <p:tgtEl>
                          <p:spTgt spid="25"/>
                        </p:tgtEl>
                      </p:cBhvr>
                    </p:animEffect>
                    <p:anim calcmode="lin" valueType="num">
                      <p:cBhvr>
                        <p:cTn dur="400" fill="hold"/>
                        <p:tgtEl>
                          <p:spTgt spid="25"/>
                        </p:tgtEl>
                        <p:attrNameLst>
                          <p:attrName>ppt_x</p:attrName>
                        </p:attrNameLst>
                      </p:cBhvr>
                      <p:tavLst>
                        <p:tav tm="0">
                          <p:val>
                            <p:strVal val="#ppt_x"/>
                          </p:val>
                        </p:tav>
                        <p:tav tm="100000">
                          <p:val>
                            <p:strVal val="#ppt_x"/>
                          </p:val>
                        </p:tav>
                      </p:tavLst>
                    </p:anim>
                    <p:anim calcmode="lin" valueType="num">
                      <p:cBhvr>
                        <p:cTn dur="400" fill="hold"/>
                        <p:tgtEl>
                          <p:spTgt spid="25"/>
                        </p:tgtEl>
                        <p:attrNameLst>
                          <p:attrName>ppt_y</p:attrName>
                        </p:attrNameLst>
                      </p:cBhvr>
                      <p:tavLst>
                        <p:tav tm="0">
                          <p:val>
                            <p:strVal val="#ppt_y+.1"/>
                          </p:val>
                        </p:tav>
                        <p:tav tm="100000">
                          <p:val>
                            <p:strVal val="#ppt_y"/>
                          </p:val>
                        </p:tav>
                      </p:tavLst>
                    </p:anim>
                  </p:childTnLst>
                </p:cTn>
              </p:par>
            </p:tnLst>
          </p:tmpl>
        </p:tmplLst>
      </p:bldP>
      <p:bldP spid="26" grpId="0" build="p">
        <p:tmplLst>
          <p:tmpl lvl="1">
            <p:tnLst>
              <p:par>
                <p:cTn presetID="42" presetClass="entr" presetSubtype="0"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anim calcmode="lin" valueType="num">
                      <p:cBhvr>
                        <p:cTn dur="500" fill="hold"/>
                        <p:tgtEl>
                          <p:spTgt spid="26"/>
                        </p:tgtEl>
                        <p:attrNameLst>
                          <p:attrName>ppt_x</p:attrName>
                        </p:attrNameLst>
                      </p:cBhvr>
                      <p:tavLst>
                        <p:tav tm="0">
                          <p:val>
                            <p:strVal val="#ppt_x"/>
                          </p:val>
                        </p:tav>
                        <p:tav tm="100000">
                          <p:val>
                            <p:strVal val="#ppt_x"/>
                          </p:val>
                        </p:tav>
                      </p:tavLst>
                    </p:anim>
                    <p:anim calcmode="lin" valueType="num">
                      <p:cBhvr>
                        <p:cTn dur="500" fill="hold"/>
                        <p:tgtEl>
                          <p:spTgt spid="26"/>
                        </p:tgtEl>
                        <p:attrNameLst>
                          <p:attrName>ppt_y</p:attrName>
                        </p:attrNameLst>
                      </p:cBhvr>
                      <p:tavLst>
                        <p:tav tm="0">
                          <p:val>
                            <p:strVal val="#ppt_y+.1"/>
                          </p:val>
                        </p:tav>
                        <p:tav tm="100000">
                          <p:val>
                            <p:strVal val="#ppt_y"/>
                          </p:val>
                        </p:tav>
                      </p:tavLst>
                    </p:anim>
                  </p:childTnLst>
                </p:cTn>
              </p:par>
            </p:tnLst>
          </p:tmpl>
        </p:tmplLst>
      </p:bldP>
      <p:bldP spid="27" grpId="0" build="p">
        <p:tmplLst>
          <p:tmpl lvl="1">
            <p:tnLst>
              <p:par>
                <p:cTn presetID="10" presetClass="entr" presetSubtype="0" fill="hold" nodeType="withEffect">
                  <p:stCondLst>
                    <p:cond delay="8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400"/>
                        <p:tgtEl>
                          <p:spTgt spid="28"/>
                        </p:tgtEl>
                      </p:cBhvr>
                    </p:animEffect>
                    <p:anim calcmode="lin" valueType="num">
                      <p:cBhvr>
                        <p:cTn dur="400" fill="hold"/>
                        <p:tgtEl>
                          <p:spTgt spid="28"/>
                        </p:tgtEl>
                        <p:attrNameLst>
                          <p:attrName>ppt_x</p:attrName>
                        </p:attrNameLst>
                      </p:cBhvr>
                      <p:tavLst>
                        <p:tav tm="0">
                          <p:val>
                            <p:strVal val="#ppt_x"/>
                          </p:val>
                        </p:tav>
                        <p:tav tm="100000">
                          <p:val>
                            <p:strVal val="#ppt_x"/>
                          </p:val>
                        </p:tav>
                      </p:tavLst>
                    </p:anim>
                    <p:anim calcmode="lin" valueType="num">
                      <p:cBhvr>
                        <p:cTn dur="4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42" presetClass="entr" presetSubtype="0"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anim calcmode="lin" valueType="num">
                      <p:cBhvr>
                        <p:cTn dur="500" fill="hold"/>
                        <p:tgtEl>
                          <p:spTgt spid="29"/>
                        </p:tgtEl>
                        <p:attrNameLst>
                          <p:attrName>ppt_x</p:attrName>
                        </p:attrNameLst>
                      </p:cBhvr>
                      <p:tavLst>
                        <p:tav tm="0">
                          <p:val>
                            <p:strVal val="#ppt_x"/>
                          </p:val>
                        </p:tav>
                        <p:tav tm="100000">
                          <p:val>
                            <p:strVal val="#ppt_x"/>
                          </p:val>
                        </p:tav>
                      </p:tavLst>
                    </p:anim>
                    <p:anim calcmode="lin" valueType="num">
                      <p:cBhvr>
                        <p:cTn dur="500" fill="hold"/>
                        <p:tgtEl>
                          <p:spTgt spid="29"/>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42" presetClass="entr" presetSubtype="0"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Effect transition="in" filter="fade">
                      <p:cBhvr>
                        <p:cTn dur="400"/>
                        <p:tgtEl>
                          <p:spTgt spid="54"/>
                        </p:tgtEl>
                      </p:cBhvr>
                    </p:animEffect>
                    <p:anim calcmode="lin" valueType="num">
                      <p:cBhvr>
                        <p:cTn dur="400" fill="hold"/>
                        <p:tgtEl>
                          <p:spTgt spid="54"/>
                        </p:tgtEl>
                        <p:attrNameLst>
                          <p:attrName>ppt_x</p:attrName>
                        </p:attrNameLst>
                      </p:cBhvr>
                      <p:tavLst>
                        <p:tav tm="0">
                          <p:val>
                            <p:strVal val="#ppt_x"/>
                          </p:val>
                        </p:tav>
                        <p:tav tm="100000">
                          <p:val>
                            <p:strVal val="#ppt_x"/>
                          </p:val>
                        </p:tav>
                      </p:tavLst>
                    </p:anim>
                    <p:anim calcmode="lin" valueType="num">
                      <p:cBhvr>
                        <p:cTn dur="400" fill="hold"/>
                        <p:tgtEl>
                          <p:spTgt spid="54"/>
                        </p:tgtEl>
                        <p:attrNameLst>
                          <p:attrName>ppt_y</p:attrName>
                        </p:attrNameLst>
                      </p:cBhvr>
                      <p:tavLst>
                        <p:tav tm="0">
                          <p:val>
                            <p:strVal val="#ppt_y+.1"/>
                          </p:val>
                        </p:tav>
                        <p:tav tm="100000">
                          <p:val>
                            <p:strVal val="#ppt_y"/>
                          </p:val>
                        </p:tav>
                      </p:tavLst>
                    </p:anim>
                  </p:childTnLst>
                </p:cTn>
              </p:par>
            </p:tnLst>
          </p:tmpl>
        </p:tmplLst>
      </p:bldP>
      <p:bldP spid="54" grpId="1"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P spid="55" grpId="0" build="p">
        <p:tmplLst>
          <p:tmpl lvl="1">
            <p:tnLst>
              <p:par>
                <p:cTn presetID="42" presetClass="entr" presetSubtype="0"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Effect transition="in" filter="fade">
                      <p:cBhvr>
                        <p:cTn dur="400"/>
                        <p:tgtEl>
                          <p:spTgt spid="55"/>
                        </p:tgtEl>
                      </p:cBhvr>
                    </p:animEffect>
                    <p:anim calcmode="lin" valueType="num">
                      <p:cBhvr>
                        <p:cTn dur="400" fill="hold"/>
                        <p:tgtEl>
                          <p:spTgt spid="55"/>
                        </p:tgtEl>
                        <p:attrNameLst>
                          <p:attrName>ppt_x</p:attrName>
                        </p:attrNameLst>
                      </p:cBhvr>
                      <p:tavLst>
                        <p:tav tm="0">
                          <p:val>
                            <p:strVal val="#ppt_x"/>
                          </p:val>
                        </p:tav>
                        <p:tav tm="100000">
                          <p:val>
                            <p:strVal val="#ppt_x"/>
                          </p:val>
                        </p:tav>
                      </p:tavLst>
                    </p:anim>
                    <p:anim calcmode="lin" valueType="num">
                      <p:cBhvr>
                        <p:cTn dur="400" fill="hold"/>
                        <p:tgtEl>
                          <p:spTgt spid="55"/>
                        </p:tgtEl>
                        <p:attrNameLst>
                          <p:attrName>ppt_y</p:attrName>
                        </p:attrNameLst>
                      </p:cBhvr>
                      <p:tavLst>
                        <p:tav tm="0">
                          <p:val>
                            <p:strVal val="#ppt_y+.1"/>
                          </p:val>
                        </p:tav>
                        <p:tav tm="100000">
                          <p:val>
                            <p:strVal val="#ppt_y"/>
                          </p:val>
                        </p:tav>
                      </p:tavLst>
                    </p:anim>
                  </p:childTnLst>
                </p:cTn>
              </p:par>
            </p:tnLst>
          </p:tmpl>
        </p:tmplLst>
      </p:bldP>
      <p:bldP spid="55" grpId="1"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P spid="56" grpId="0" build="p">
        <p:tmplLst>
          <p:tmpl lvl="1">
            <p:tnLst>
              <p:par>
                <p:cTn presetID="42" presetClass="entr" presetSubtype="0" fill="hold" nodeType="withEffect">
                  <p:stCondLst>
                    <p:cond delay="200"/>
                  </p:stCondLst>
                  <p:childTnLst>
                    <p:set>
                      <p:cBhvr>
                        <p:cTn dur="1" fill="hold">
                          <p:stCondLst>
                            <p:cond delay="0"/>
                          </p:stCondLst>
                        </p:cTn>
                        <p:tgtEl>
                          <p:spTgt spid="56"/>
                        </p:tgtEl>
                        <p:attrNameLst>
                          <p:attrName>style.visibility</p:attrName>
                        </p:attrNameLst>
                      </p:cBhvr>
                      <p:to>
                        <p:strVal val="visible"/>
                      </p:to>
                    </p:set>
                    <p:animEffect transition="in" filter="fade">
                      <p:cBhvr>
                        <p:cTn dur="400"/>
                        <p:tgtEl>
                          <p:spTgt spid="56"/>
                        </p:tgtEl>
                      </p:cBhvr>
                    </p:animEffect>
                    <p:anim calcmode="lin" valueType="num">
                      <p:cBhvr>
                        <p:cTn dur="400" fill="hold"/>
                        <p:tgtEl>
                          <p:spTgt spid="56"/>
                        </p:tgtEl>
                        <p:attrNameLst>
                          <p:attrName>ppt_x</p:attrName>
                        </p:attrNameLst>
                      </p:cBhvr>
                      <p:tavLst>
                        <p:tav tm="0">
                          <p:val>
                            <p:strVal val="#ppt_x"/>
                          </p:val>
                        </p:tav>
                        <p:tav tm="100000">
                          <p:val>
                            <p:strVal val="#ppt_x"/>
                          </p:val>
                        </p:tav>
                      </p:tavLst>
                    </p:anim>
                    <p:anim calcmode="lin" valueType="num">
                      <p:cBhvr>
                        <p:cTn dur="400" fill="hold"/>
                        <p:tgtEl>
                          <p:spTgt spid="56"/>
                        </p:tgtEl>
                        <p:attrNameLst>
                          <p:attrName>ppt_y</p:attrName>
                        </p:attrNameLst>
                      </p:cBhvr>
                      <p:tavLst>
                        <p:tav tm="0">
                          <p:val>
                            <p:strVal val="#ppt_y+.1"/>
                          </p:val>
                        </p:tav>
                        <p:tav tm="100000">
                          <p:val>
                            <p:strVal val="#ppt_y"/>
                          </p:val>
                        </p:tav>
                      </p:tavLst>
                    </p:anim>
                  </p:childTnLst>
                </p:cTn>
              </p:par>
            </p:tnLst>
          </p:tmpl>
        </p:tmplLst>
      </p:bldP>
      <p:bldP spid="56" grpId="1"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500" fill="hold"/>
                        <p:tgtEl>
                          <p:spTgt spid="56"/>
                        </p:tgtEl>
                        <p:attrNameLst>
                          <p:attrName>ppt_w</p:attrName>
                        </p:attrNameLst>
                      </p:cBhvr>
                      <p:tavLst>
                        <p:tav tm="0">
                          <p:val>
                            <p:fltVal val="0"/>
                          </p:val>
                        </p:tav>
                        <p:tav tm="100000">
                          <p:val>
                            <p:strVal val="#ppt_w"/>
                          </p:val>
                        </p:tav>
                      </p:tavLst>
                    </p:anim>
                    <p:anim calcmode="lin" valueType="num">
                      <p:cBhvr>
                        <p:cTn dur="500" fill="hold"/>
                        <p:tgtEl>
                          <p:spTgt spid="56"/>
                        </p:tgtEl>
                        <p:attrNameLst>
                          <p:attrName>ppt_h</p:attrName>
                        </p:attrNameLst>
                      </p:cBhvr>
                      <p:tavLst>
                        <p:tav tm="0">
                          <p:val>
                            <p:fltVal val="0"/>
                          </p:val>
                        </p:tav>
                        <p:tav tm="100000">
                          <p:val>
                            <p:strVal val="#ppt_h"/>
                          </p:val>
                        </p:tav>
                      </p:tavLst>
                    </p:anim>
                    <p:animEffect transition="in" filter="fade">
                      <p:cBhvr>
                        <p:cTn dur="500"/>
                        <p:tgtEl>
                          <p:spTgt spid="56"/>
                        </p:tgtEl>
                      </p:cBhvr>
                    </p:animEffect>
                  </p:childTnLst>
                </p:cTn>
              </p:par>
            </p:tnLst>
          </p:tmpl>
        </p:tmplLst>
      </p:bldP>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400"/>
                        <p:tgtEl>
                          <p:spTgt spid="57"/>
                        </p:tgtEl>
                      </p:cBhvr>
                    </p:animEffect>
                    <p:anim calcmode="lin" valueType="num">
                      <p:cBhvr>
                        <p:cTn dur="400" fill="hold"/>
                        <p:tgtEl>
                          <p:spTgt spid="57"/>
                        </p:tgtEl>
                        <p:attrNameLst>
                          <p:attrName>ppt_x</p:attrName>
                        </p:attrNameLst>
                      </p:cBhvr>
                      <p:tavLst>
                        <p:tav tm="0">
                          <p:val>
                            <p:strVal val="#ppt_x"/>
                          </p:val>
                        </p:tav>
                        <p:tav tm="100000">
                          <p:val>
                            <p:strVal val="#ppt_x"/>
                          </p:val>
                        </p:tav>
                      </p:tavLst>
                    </p:anim>
                    <p:anim calcmode="lin" valueType="num">
                      <p:cBhvr>
                        <p:cTn dur="400" fill="hold"/>
                        <p:tgtEl>
                          <p:spTgt spid="57"/>
                        </p:tgtEl>
                        <p:attrNameLst>
                          <p:attrName>ppt_y</p:attrName>
                        </p:attrNameLst>
                      </p:cBhvr>
                      <p:tavLst>
                        <p:tav tm="0">
                          <p:val>
                            <p:strVal val="#ppt_y+.1"/>
                          </p:val>
                        </p:tav>
                        <p:tav tm="100000">
                          <p:val>
                            <p:strVal val="#ppt_y"/>
                          </p:val>
                        </p:tav>
                      </p:tavLst>
                    </p:anim>
                  </p:childTnLst>
                </p:cTn>
              </p:par>
            </p:tnLst>
          </p:tmpl>
        </p:tmplLst>
      </p:bldP>
      <p:bldP spid="57" grpId="1"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58" grpId="0" build="p">
        <p:tmplLst>
          <p:tmpl lvl="1">
            <p:tnLst>
              <p:par>
                <p:cTn presetID="42" presetClass="entr" presetSubtype="0" fill="hold" nodeType="withEffect">
                  <p:stCondLst>
                    <p:cond delay="200"/>
                  </p:stCondLst>
                  <p:childTnLst>
                    <p:set>
                      <p:cBhvr>
                        <p:cTn dur="1" fill="hold">
                          <p:stCondLst>
                            <p:cond delay="0"/>
                          </p:stCondLst>
                        </p:cTn>
                        <p:tgtEl>
                          <p:spTgt spid="58"/>
                        </p:tgtEl>
                        <p:attrNameLst>
                          <p:attrName>style.visibility</p:attrName>
                        </p:attrNameLst>
                      </p:cBhvr>
                      <p:to>
                        <p:strVal val="visible"/>
                      </p:to>
                    </p:set>
                    <p:animEffect transition="in" filter="fade">
                      <p:cBhvr>
                        <p:cTn dur="400"/>
                        <p:tgtEl>
                          <p:spTgt spid="58"/>
                        </p:tgtEl>
                      </p:cBhvr>
                    </p:animEffect>
                    <p:anim calcmode="lin" valueType="num">
                      <p:cBhvr>
                        <p:cTn dur="400" fill="hold"/>
                        <p:tgtEl>
                          <p:spTgt spid="58"/>
                        </p:tgtEl>
                        <p:attrNameLst>
                          <p:attrName>ppt_x</p:attrName>
                        </p:attrNameLst>
                      </p:cBhvr>
                      <p:tavLst>
                        <p:tav tm="0">
                          <p:val>
                            <p:strVal val="#ppt_x"/>
                          </p:val>
                        </p:tav>
                        <p:tav tm="100000">
                          <p:val>
                            <p:strVal val="#ppt_x"/>
                          </p:val>
                        </p:tav>
                      </p:tavLst>
                    </p:anim>
                    <p:anim calcmode="lin" valueType="num">
                      <p:cBhvr>
                        <p:cTn dur="400" fill="hold"/>
                        <p:tgtEl>
                          <p:spTgt spid="58"/>
                        </p:tgtEl>
                        <p:attrNameLst>
                          <p:attrName>ppt_y</p:attrName>
                        </p:attrNameLst>
                      </p:cBhvr>
                      <p:tavLst>
                        <p:tav tm="0">
                          <p:val>
                            <p:strVal val="#ppt_y+.1"/>
                          </p:val>
                        </p:tav>
                        <p:tav tm="100000">
                          <p:val>
                            <p:strVal val="#ppt_y"/>
                          </p:val>
                        </p:tav>
                      </p:tavLst>
                    </p:anim>
                  </p:childTnLst>
                </p:cTn>
              </p:par>
            </p:tnLst>
          </p:tmpl>
        </p:tmplLst>
      </p:bldP>
      <p:bldP spid="58" grpId="1"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500" fill="hold"/>
                        <p:tgtEl>
                          <p:spTgt spid="58"/>
                        </p:tgtEl>
                        <p:attrNameLst>
                          <p:attrName>ppt_w</p:attrName>
                        </p:attrNameLst>
                      </p:cBhvr>
                      <p:tavLst>
                        <p:tav tm="0">
                          <p:val>
                            <p:fltVal val="0"/>
                          </p:val>
                        </p:tav>
                        <p:tav tm="100000">
                          <p:val>
                            <p:strVal val="#ppt_w"/>
                          </p:val>
                        </p:tav>
                      </p:tavLst>
                    </p:anim>
                    <p:anim calcmode="lin" valueType="num">
                      <p:cBhvr>
                        <p:cTn dur="500" fill="hold"/>
                        <p:tgtEl>
                          <p:spTgt spid="58"/>
                        </p:tgtEl>
                        <p:attrNameLst>
                          <p:attrName>ppt_h</p:attrName>
                        </p:attrNameLst>
                      </p:cBhvr>
                      <p:tavLst>
                        <p:tav tm="0">
                          <p:val>
                            <p:fltVal val="0"/>
                          </p:val>
                        </p:tav>
                        <p:tav tm="100000">
                          <p:val>
                            <p:strVal val="#ppt_h"/>
                          </p:val>
                        </p:tav>
                      </p:tavLst>
                    </p:anim>
                    <p:animEffect transition="in" filter="fade">
                      <p:cBhvr>
                        <p:cTn dur="500"/>
                        <p:tgtEl>
                          <p:spTgt spid="58"/>
                        </p:tgtEl>
                      </p:cBhvr>
                    </p:animEffect>
                  </p:childTnLst>
                </p:cTn>
              </p:par>
            </p:tnLst>
          </p:tmpl>
        </p:tmplLst>
      </p:bldP>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400"/>
                        <p:tgtEl>
                          <p:spTgt spid="59"/>
                        </p:tgtEl>
                      </p:cBhvr>
                    </p:animEffect>
                    <p:anim calcmode="lin" valueType="num">
                      <p:cBhvr>
                        <p:cTn dur="400" fill="hold"/>
                        <p:tgtEl>
                          <p:spTgt spid="59"/>
                        </p:tgtEl>
                        <p:attrNameLst>
                          <p:attrName>ppt_x</p:attrName>
                        </p:attrNameLst>
                      </p:cBhvr>
                      <p:tavLst>
                        <p:tav tm="0">
                          <p:val>
                            <p:strVal val="#ppt_x"/>
                          </p:val>
                        </p:tav>
                        <p:tav tm="100000">
                          <p:val>
                            <p:strVal val="#ppt_x"/>
                          </p:val>
                        </p:tav>
                      </p:tavLst>
                    </p:anim>
                    <p:anim calcmode="lin" valueType="num">
                      <p:cBhvr>
                        <p:cTn dur="400" fill="hold"/>
                        <p:tgtEl>
                          <p:spTgt spid="59"/>
                        </p:tgtEl>
                        <p:attrNameLst>
                          <p:attrName>ppt_y</p:attrName>
                        </p:attrNameLst>
                      </p:cBhvr>
                      <p:tavLst>
                        <p:tav tm="0">
                          <p:val>
                            <p:strVal val="#ppt_y+.1"/>
                          </p:val>
                        </p:tav>
                        <p:tav tm="100000">
                          <p:val>
                            <p:strVal val="#ppt_y"/>
                          </p:val>
                        </p:tav>
                      </p:tavLst>
                    </p:anim>
                  </p:childTnLst>
                </p:cTn>
              </p:par>
            </p:tnLst>
          </p:tmpl>
        </p:tmplLst>
      </p:bldP>
      <p:bldP spid="60" grpId="0" build="p">
        <p:tmplLst>
          <p:tmpl lvl="1">
            <p:tnLst>
              <p:par>
                <p:cTn presetID="42" presetClass="entr" presetSubtype="0" fill="hold" nodeType="withEffect">
                  <p:stCondLst>
                    <p:cond delay="200"/>
                  </p:stCondLst>
                  <p:childTnLst>
                    <p:set>
                      <p:cBhvr>
                        <p:cTn dur="1" fill="hold">
                          <p:stCondLst>
                            <p:cond delay="0"/>
                          </p:stCondLst>
                        </p:cTn>
                        <p:tgtEl>
                          <p:spTgt spid="60"/>
                        </p:tgtEl>
                        <p:attrNameLst>
                          <p:attrName>style.visibility</p:attrName>
                        </p:attrNameLst>
                      </p:cBhvr>
                      <p:to>
                        <p:strVal val="visible"/>
                      </p:to>
                    </p:set>
                    <p:animEffect transition="in" filter="fade">
                      <p:cBhvr>
                        <p:cTn dur="400"/>
                        <p:tgtEl>
                          <p:spTgt spid="60"/>
                        </p:tgtEl>
                      </p:cBhvr>
                    </p:animEffect>
                    <p:anim calcmode="lin" valueType="num">
                      <p:cBhvr>
                        <p:cTn dur="400" fill="hold"/>
                        <p:tgtEl>
                          <p:spTgt spid="60"/>
                        </p:tgtEl>
                        <p:attrNameLst>
                          <p:attrName>ppt_x</p:attrName>
                        </p:attrNameLst>
                      </p:cBhvr>
                      <p:tavLst>
                        <p:tav tm="0">
                          <p:val>
                            <p:strVal val="#ppt_x"/>
                          </p:val>
                        </p:tav>
                        <p:tav tm="100000">
                          <p:val>
                            <p:strVal val="#ppt_x"/>
                          </p:val>
                        </p:tav>
                      </p:tavLst>
                    </p:anim>
                    <p:anim calcmode="lin" valueType="num">
                      <p:cBhvr>
                        <p:cTn dur="400" fill="hold"/>
                        <p:tgtEl>
                          <p:spTgt spid="60"/>
                        </p:tgtEl>
                        <p:attrNameLst>
                          <p:attrName>ppt_y</p:attrName>
                        </p:attrNameLst>
                      </p:cBhvr>
                      <p:tavLst>
                        <p:tav tm="0">
                          <p:val>
                            <p:strVal val="#ppt_y+.1"/>
                          </p:val>
                        </p:tav>
                        <p:tav tm="100000">
                          <p:val>
                            <p:strVal val="#ppt_y"/>
                          </p:val>
                        </p:tav>
                      </p:tavLst>
                    </p:anim>
                  </p:childTnLst>
                </p:cTn>
              </p:par>
            </p:tnLst>
          </p:tmpl>
        </p:tmplLst>
      </p:bldP>
      <p:bldP spid="61" grpId="0" build="p">
        <p:tmplLst>
          <p:tmpl lvl="1">
            <p:tnLst>
              <p:par>
                <p:cTn presetID="42" presetClass="entr" presetSubtype="0"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fade">
                      <p:cBhvr>
                        <p:cTn dur="400"/>
                        <p:tgtEl>
                          <p:spTgt spid="61"/>
                        </p:tgtEl>
                      </p:cBhvr>
                    </p:animEffect>
                    <p:anim calcmode="lin" valueType="num">
                      <p:cBhvr>
                        <p:cTn dur="400" fill="hold"/>
                        <p:tgtEl>
                          <p:spTgt spid="61"/>
                        </p:tgtEl>
                        <p:attrNameLst>
                          <p:attrName>ppt_x</p:attrName>
                        </p:attrNameLst>
                      </p:cBhvr>
                      <p:tavLst>
                        <p:tav tm="0">
                          <p:val>
                            <p:strVal val="#ppt_x"/>
                          </p:val>
                        </p:tav>
                        <p:tav tm="100000">
                          <p:val>
                            <p:strVal val="#ppt_x"/>
                          </p:val>
                        </p:tav>
                      </p:tavLst>
                    </p:anim>
                    <p:anim calcmode="lin" valueType="num">
                      <p:cBhvr>
                        <p:cTn dur="400" fill="hold"/>
                        <p:tgtEl>
                          <p:spTgt spid="61"/>
                        </p:tgtEl>
                        <p:attrNameLst>
                          <p:attrName>ppt_y</p:attrName>
                        </p:attrNameLst>
                      </p:cBhvr>
                      <p:tavLst>
                        <p:tav tm="0">
                          <p:val>
                            <p:strVal val="#ppt_y+.1"/>
                          </p:val>
                        </p:tav>
                        <p:tav tm="100000">
                          <p:val>
                            <p:strVal val="#ppt_y"/>
                          </p:val>
                        </p:tav>
                      </p:tavLst>
                    </p:anim>
                  </p:childTnLst>
                </p:cTn>
              </p:par>
            </p:tnLst>
          </p:tmpl>
        </p:tmplLst>
      </p:bldP>
      <p:bldP spid="62" grpId="0" build="p">
        <p:tmplLst>
          <p:tmpl lvl="1">
            <p:tnLst>
              <p:par>
                <p:cTn presetID="42" presetClass="entr" presetSubtype="0" fill="hold" nodeType="withEffect">
                  <p:stCondLst>
                    <p:cond delay="200"/>
                  </p:stCondLst>
                  <p:childTnLst>
                    <p:set>
                      <p:cBhvr>
                        <p:cTn dur="1" fill="hold">
                          <p:stCondLst>
                            <p:cond delay="0"/>
                          </p:stCondLst>
                        </p:cTn>
                        <p:tgtEl>
                          <p:spTgt spid="62"/>
                        </p:tgtEl>
                        <p:attrNameLst>
                          <p:attrName>style.visibility</p:attrName>
                        </p:attrNameLst>
                      </p:cBhvr>
                      <p:to>
                        <p:strVal val="visible"/>
                      </p:to>
                    </p:set>
                    <p:animEffect transition="in" filter="fade">
                      <p:cBhvr>
                        <p:cTn dur="400"/>
                        <p:tgtEl>
                          <p:spTgt spid="62"/>
                        </p:tgtEl>
                      </p:cBhvr>
                    </p:animEffect>
                    <p:anim calcmode="lin" valueType="num">
                      <p:cBhvr>
                        <p:cTn dur="400" fill="hold"/>
                        <p:tgtEl>
                          <p:spTgt spid="62"/>
                        </p:tgtEl>
                        <p:attrNameLst>
                          <p:attrName>ppt_x</p:attrName>
                        </p:attrNameLst>
                      </p:cBhvr>
                      <p:tavLst>
                        <p:tav tm="0">
                          <p:val>
                            <p:strVal val="#ppt_x"/>
                          </p:val>
                        </p:tav>
                        <p:tav tm="100000">
                          <p:val>
                            <p:strVal val="#ppt_x"/>
                          </p:val>
                        </p:tav>
                      </p:tavLst>
                    </p:anim>
                    <p:anim calcmode="lin" valueType="num">
                      <p:cBhvr>
                        <p:cTn dur="400" fill="hold"/>
                        <p:tgtEl>
                          <p:spTgt spid="62"/>
                        </p:tgtEl>
                        <p:attrNameLst>
                          <p:attrName>ppt_y</p:attrName>
                        </p:attrNameLst>
                      </p:cBhvr>
                      <p:tavLst>
                        <p:tav tm="0">
                          <p:val>
                            <p:strVal val="#ppt_y+.1"/>
                          </p:val>
                        </p:tav>
                        <p:tav tm="100000">
                          <p:val>
                            <p:strVal val="#ppt_y"/>
                          </p:val>
                        </p:tav>
                      </p:tavLst>
                    </p:anim>
                  </p:childTnLst>
                </p:cTn>
              </p:par>
            </p:tnLst>
          </p:tmpl>
        </p:tmplLst>
      </p:bldP>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400"/>
                        <p:tgtEl>
                          <p:spTgt spid="63"/>
                        </p:tgtEl>
                      </p:cBhvr>
                    </p:animEffect>
                    <p:anim calcmode="lin" valueType="num">
                      <p:cBhvr>
                        <p:cTn dur="400" fill="hold"/>
                        <p:tgtEl>
                          <p:spTgt spid="63"/>
                        </p:tgtEl>
                        <p:attrNameLst>
                          <p:attrName>ppt_x</p:attrName>
                        </p:attrNameLst>
                      </p:cBhvr>
                      <p:tavLst>
                        <p:tav tm="0">
                          <p:val>
                            <p:strVal val="#ppt_x"/>
                          </p:val>
                        </p:tav>
                        <p:tav tm="100000">
                          <p:val>
                            <p:strVal val="#ppt_x"/>
                          </p:val>
                        </p:tav>
                      </p:tavLst>
                    </p:anim>
                    <p:anim calcmode="lin" valueType="num">
                      <p:cBhvr>
                        <p:cTn dur="400" fill="hold"/>
                        <p:tgtEl>
                          <p:spTgt spid="6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with content Clear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91965" y="565521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5" name="Text Placeholder 7"/>
          <p:cNvSpPr>
            <a:spLocks noGrp="1"/>
          </p:cNvSpPr>
          <p:nvPr>
            <p:ph type="body" sz="quarter" idx="18" hasCustomPrompt="1"/>
          </p:nvPr>
        </p:nvSpPr>
        <p:spPr>
          <a:xfrm>
            <a:off x="569384" y="520083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Text Placeholder 7"/>
          <p:cNvSpPr>
            <a:spLocks noGrp="1"/>
          </p:cNvSpPr>
          <p:nvPr>
            <p:ph type="body" sz="quarter" idx="77" hasCustomPrompt="1"/>
          </p:nvPr>
        </p:nvSpPr>
        <p:spPr>
          <a:xfrm>
            <a:off x="857384"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4" name="Oval 13"/>
          <p:cNvSpPr>
            <a:spLocks noChangeAspect="1"/>
          </p:cNvSpPr>
          <p:nvPr userDrawn="1"/>
        </p:nvSpPr>
        <p:spPr>
          <a:xfrm flipH="1">
            <a:off x="569384" y="4289746"/>
            <a:ext cx="240000" cy="2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Text Placeholder 7"/>
          <p:cNvSpPr>
            <a:spLocks noGrp="1"/>
          </p:cNvSpPr>
          <p:nvPr>
            <p:ph type="body" sz="quarter" idx="78" hasCustomPrompt="1"/>
          </p:nvPr>
        </p:nvSpPr>
        <p:spPr>
          <a:xfrm>
            <a:off x="857384"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6" name="Oval 15"/>
          <p:cNvSpPr>
            <a:spLocks noChangeAspect="1"/>
          </p:cNvSpPr>
          <p:nvPr userDrawn="1"/>
        </p:nvSpPr>
        <p:spPr>
          <a:xfrm flipH="1">
            <a:off x="569384" y="4655506"/>
            <a:ext cx="240000" cy="2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7" name="Text Placeholder 7"/>
          <p:cNvSpPr>
            <a:spLocks noGrp="1"/>
          </p:cNvSpPr>
          <p:nvPr>
            <p:ph type="body" sz="quarter" idx="79" hasCustomPrompt="1"/>
          </p:nvPr>
        </p:nvSpPr>
        <p:spPr>
          <a:xfrm>
            <a:off x="3630045"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8" name="Oval 17"/>
          <p:cNvSpPr>
            <a:spLocks noChangeAspect="1"/>
          </p:cNvSpPr>
          <p:nvPr userDrawn="1"/>
        </p:nvSpPr>
        <p:spPr>
          <a:xfrm flipH="1">
            <a:off x="3342045" y="4289746"/>
            <a:ext cx="240000" cy="216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Text Placeholder 7"/>
          <p:cNvSpPr>
            <a:spLocks noGrp="1"/>
          </p:cNvSpPr>
          <p:nvPr>
            <p:ph type="body" sz="quarter" idx="80" hasCustomPrompt="1"/>
          </p:nvPr>
        </p:nvSpPr>
        <p:spPr>
          <a:xfrm>
            <a:off x="3630045"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0" name="Oval 19"/>
          <p:cNvSpPr>
            <a:spLocks noChangeAspect="1"/>
          </p:cNvSpPr>
          <p:nvPr userDrawn="1"/>
        </p:nvSpPr>
        <p:spPr>
          <a:xfrm flipH="1">
            <a:off x="3342045" y="4655506"/>
            <a:ext cx="240000" cy="216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 Placeholder 7"/>
          <p:cNvSpPr>
            <a:spLocks noGrp="1"/>
          </p:cNvSpPr>
          <p:nvPr>
            <p:ph type="body" sz="quarter" idx="81" hasCustomPrompt="1"/>
          </p:nvPr>
        </p:nvSpPr>
        <p:spPr>
          <a:xfrm>
            <a:off x="6318040"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2" name="Oval 21"/>
          <p:cNvSpPr>
            <a:spLocks noChangeAspect="1"/>
          </p:cNvSpPr>
          <p:nvPr userDrawn="1"/>
        </p:nvSpPr>
        <p:spPr>
          <a:xfrm flipH="1">
            <a:off x="6030040" y="4289746"/>
            <a:ext cx="240000" cy="216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 Placeholder 7"/>
          <p:cNvSpPr>
            <a:spLocks noGrp="1"/>
          </p:cNvSpPr>
          <p:nvPr>
            <p:ph type="body" sz="quarter" idx="82" hasCustomPrompt="1"/>
          </p:nvPr>
        </p:nvSpPr>
        <p:spPr>
          <a:xfrm>
            <a:off x="6318040"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Oval 23"/>
          <p:cNvSpPr>
            <a:spLocks noChangeAspect="1"/>
          </p:cNvSpPr>
          <p:nvPr userDrawn="1"/>
        </p:nvSpPr>
        <p:spPr>
          <a:xfrm flipH="1">
            <a:off x="6030040" y="4655506"/>
            <a:ext cx="240000" cy="216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 Placeholder 7"/>
          <p:cNvSpPr>
            <a:spLocks noGrp="1"/>
          </p:cNvSpPr>
          <p:nvPr>
            <p:ph type="body" sz="quarter" idx="83" hasCustomPrompt="1"/>
          </p:nvPr>
        </p:nvSpPr>
        <p:spPr>
          <a:xfrm>
            <a:off x="9006035" y="427477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6" name="Oval 25"/>
          <p:cNvSpPr>
            <a:spLocks noChangeAspect="1"/>
          </p:cNvSpPr>
          <p:nvPr userDrawn="1"/>
        </p:nvSpPr>
        <p:spPr>
          <a:xfrm flipH="1">
            <a:off x="8718035" y="4289746"/>
            <a:ext cx="240000" cy="216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7" name="Text Placeholder 7"/>
          <p:cNvSpPr>
            <a:spLocks noGrp="1"/>
          </p:cNvSpPr>
          <p:nvPr>
            <p:ph type="body" sz="quarter" idx="84" hasCustomPrompt="1"/>
          </p:nvPr>
        </p:nvSpPr>
        <p:spPr>
          <a:xfrm>
            <a:off x="9006035" y="4640534"/>
            <a:ext cx="2399995" cy="216000"/>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Oval 27"/>
          <p:cNvSpPr>
            <a:spLocks noChangeAspect="1"/>
          </p:cNvSpPr>
          <p:nvPr userDrawn="1"/>
        </p:nvSpPr>
        <p:spPr>
          <a:xfrm flipH="1">
            <a:off x="8718035" y="4655506"/>
            <a:ext cx="240000" cy="216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864928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anim calcmode="lin" valueType="num">
                                      <p:cBhvr>
                                        <p:cTn id="2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200" fill="hold"/>
                                        <p:tgtEl>
                                          <p:spTgt spid="14"/>
                                        </p:tgtEl>
                                        <p:attrNameLst>
                                          <p:attrName>ppt_w</p:attrName>
                                        </p:attrNameLst>
                                      </p:cBhvr>
                                      <p:tavLst>
                                        <p:tav tm="0">
                                          <p:val>
                                            <p:fltVal val="0"/>
                                          </p:val>
                                        </p:tav>
                                        <p:tav tm="100000">
                                          <p:val>
                                            <p:strVal val="#ppt_w"/>
                                          </p:val>
                                        </p:tav>
                                      </p:tavLst>
                                    </p:anim>
                                    <p:anim calcmode="lin" valueType="num">
                                      <p:cBhvr>
                                        <p:cTn id="35" dur="200" fill="hold"/>
                                        <p:tgtEl>
                                          <p:spTgt spid="14"/>
                                        </p:tgtEl>
                                        <p:attrNameLst>
                                          <p:attrName>ppt_h</p:attrName>
                                        </p:attrNameLst>
                                      </p:cBhvr>
                                      <p:tavLst>
                                        <p:tav tm="0">
                                          <p:val>
                                            <p:fltVal val="0"/>
                                          </p:val>
                                        </p:tav>
                                        <p:tav tm="100000">
                                          <p:val>
                                            <p:strVal val="#ppt_h"/>
                                          </p:val>
                                        </p:tav>
                                      </p:tavLst>
                                    </p:anim>
                                    <p:animEffect transition="in" filter="fade">
                                      <p:cBhvr>
                                        <p:cTn id="36" dur="200"/>
                                        <p:tgtEl>
                                          <p:spTgt spid="14"/>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15">
                                            <p:txEl>
                                              <p:pRg st="0" end="0"/>
                                            </p:txEl>
                                          </p:spTgt>
                                        </p:tgtEl>
                                        <p:attrNameLst>
                                          <p:attrName>style.visibility</p:attrName>
                                        </p:attrNameLst>
                                      </p:cBhvr>
                                      <p:to>
                                        <p:strVal val="visible"/>
                                      </p:to>
                                    </p:set>
                                    <p:animEffect transition="in" filter="fade">
                                      <p:cBhvr>
                                        <p:cTn id="39" dur="500"/>
                                        <p:tgtEl>
                                          <p:spTgt spid="15">
                                            <p:txEl>
                                              <p:pRg st="0" end="0"/>
                                            </p:txEl>
                                          </p:spTgt>
                                        </p:tgtEl>
                                      </p:cBhvr>
                                    </p:animEffect>
                                    <p:anim calcmode="lin" valueType="num">
                                      <p:cBhvr>
                                        <p:cTn id="40"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200" fill="hold"/>
                                        <p:tgtEl>
                                          <p:spTgt spid="16"/>
                                        </p:tgtEl>
                                        <p:attrNameLst>
                                          <p:attrName>ppt_w</p:attrName>
                                        </p:attrNameLst>
                                      </p:cBhvr>
                                      <p:tavLst>
                                        <p:tav tm="0">
                                          <p:val>
                                            <p:fltVal val="0"/>
                                          </p:val>
                                        </p:tav>
                                        <p:tav tm="100000">
                                          <p:val>
                                            <p:strVal val="#ppt_w"/>
                                          </p:val>
                                        </p:tav>
                                      </p:tavLst>
                                    </p:anim>
                                    <p:anim calcmode="lin" valueType="num">
                                      <p:cBhvr>
                                        <p:cTn id="46" dur="200" fill="hold"/>
                                        <p:tgtEl>
                                          <p:spTgt spid="16"/>
                                        </p:tgtEl>
                                        <p:attrNameLst>
                                          <p:attrName>ppt_h</p:attrName>
                                        </p:attrNameLst>
                                      </p:cBhvr>
                                      <p:tavLst>
                                        <p:tav tm="0">
                                          <p:val>
                                            <p:fltVal val="0"/>
                                          </p:val>
                                        </p:tav>
                                        <p:tav tm="100000">
                                          <p:val>
                                            <p:strVal val="#ppt_h"/>
                                          </p:val>
                                        </p:tav>
                                      </p:tavLst>
                                    </p:anim>
                                    <p:animEffect transition="in" filter="fade">
                                      <p:cBhvr>
                                        <p:cTn id="47" dur="200"/>
                                        <p:tgtEl>
                                          <p:spTgt spid="16"/>
                                        </p:tgtEl>
                                      </p:cBhvr>
                                    </p:animEffect>
                                  </p:childTnLst>
                                </p:cTn>
                              </p:par>
                              <p:par>
                                <p:cTn id="48" presetID="42" presetClass="entr" presetSubtype="0" fill="hold" grpId="0" nodeType="withEffect">
                                  <p:stCondLst>
                                    <p:cond delay="200"/>
                                  </p:stCondLst>
                                  <p:childTnLst>
                                    <p:set>
                                      <p:cBhvr>
                                        <p:cTn id="49" dur="1" fill="hold">
                                          <p:stCondLst>
                                            <p:cond delay="0"/>
                                          </p:stCondLst>
                                        </p:cTn>
                                        <p:tgtEl>
                                          <p:spTgt spid="17">
                                            <p:txEl>
                                              <p:pRg st="0" end="0"/>
                                            </p:txEl>
                                          </p:spTgt>
                                        </p:tgtEl>
                                        <p:attrNameLst>
                                          <p:attrName>style.visibility</p:attrName>
                                        </p:attrNameLst>
                                      </p:cBhvr>
                                      <p:to>
                                        <p:strVal val="visible"/>
                                      </p:to>
                                    </p:set>
                                    <p:animEffect transition="in" filter="fade">
                                      <p:cBhvr>
                                        <p:cTn id="50" dur="500"/>
                                        <p:tgtEl>
                                          <p:spTgt spid="17">
                                            <p:txEl>
                                              <p:pRg st="0" end="0"/>
                                            </p:txEl>
                                          </p:spTgt>
                                        </p:tgtEl>
                                      </p:cBhvr>
                                    </p:animEffect>
                                    <p:anim calcmode="lin" valueType="num">
                                      <p:cBhvr>
                                        <p:cTn id="5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par>
                          <p:cTn id="53" fill="hold">
                            <p:stCondLst>
                              <p:cond delay="1500"/>
                            </p:stCondLst>
                            <p:childTnLst>
                              <p:par>
                                <p:cTn id="54" presetID="53" presetClass="entr" presetSubtype="16"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200" fill="hold"/>
                                        <p:tgtEl>
                                          <p:spTgt spid="18"/>
                                        </p:tgtEl>
                                        <p:attrNameLst>
                                          <p:attrName>ppt_w</p:attrName>
                                        </p:attrNameLst>
                                      </p:cBhvr>
                                      <p:tavLst>
                                        <p:tav tm="0">
                                          <p:val>
                                            <p:fltVal val="0"/>
                                          </p:val>
                                        </p:tav>
                                        <p:tav tm="100000">
                                          <p:val>
                                            <p:strVal val="#ppt_w"/>
                                          </p:val>
                                        </p:tav>
                                      </p:tavLst>
                                    </p:anim>
                                    <p:anim calcmode="lin" valueType="num">
                                      <p:cBhvr>
                                        <p:cTn id="57" dur="200" fill="hold"/>
                                        <p:tgtEl>
                                          <p:spTgt spid="18"/>
                                        </p:tgtEl>
                                        <p:attrNameLst>
                                          <p:attrName>ppt_h</p:attrName>
                                        </p:attrNameLst>
                                      </p:cBhvr>
                                      <p:tavLst>
                                        <p:tav tm="0">
                                          <p:val>
                                            <p:fltVal val="0"/>
                                          </p:val>
                                        </p:tav>
                                        <p:tav tm="100000">
                                          <p:val>
                                            <p:strVal val="#ppt_h"/>
                                          </p:val>
                                        </p:tav>
                                      </p:tavLst>
                                    </p:anim>
                                    <p:animEffect transition="in" filter="fade">
                                      <p:cBhvr>
                                        <p:cTn id="58" dur="200"/>
                                        <p:tgtEl>
                                          <p:spTgt spid="18"/>
                                        </p:tgtEl>
                                      </p:cBhvr>
                                    </p:animEffect>
                                  </p:childTnLst>
                                </p:cTn>
                              </p:par>
                              <p:par>
                                <p:cTn id="59" presetID="42" presetClass="entr" presetSubtype="0" fill="hold" grpId="0" nodeType="withEffect">
                                  <p:stCondLst>
                                    <p:cond delay="20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anim calcmode="lin" valueType="num">
                                      <p:cBhvr>
                                        <p:cTn id="6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63" dur="5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200" fill="hold"/>
                                        <p:tgtEl>
                                          <p:spTgt spid="20"/>
                                        </p:tgtEl>
                                        <p:attrNameLst>
                                          <p:attrName>ppt_w</p:attrName>
                                        </p:attrNameLst>
                                      </p:cBhvr>
                                      <p:tavLst>
                                        <p:tav tm="0">
                                          <p:val>
                                            <p:fltVal val="0"/>
                                          </p:val>
                                        </p:tav>
                                        <p:tav tm="100000">
                                          <p:val>
                                            <p:strVal val="#ppt_w"/>
                                          </p:val>
                                        </p:tav>
                                      </p:tavLst>
                                    </p:anim>
                                    <p:anim calcmode="lin" valueType="num">
                                      <p:cBhvr>
                                        <p:cTn id="68" dur="200" fill="hold"/>
                                        <p:tgtEl>
                                          <p:spTgt spid="20"/>
                                        </p:tgtEl>
                                        <p:attrNameLst>
                                          <p:attrName>ppt_h</p:attrName>
                                        </p:attrNameLst>
                                      </p:cBhvr>
                                      <p:tavLst>
                                        <p:tav tm="0">
                                          <p:val>
                                            <p:fltVal val="0"/>
                                          </p:val>
                                        </p:tav>
                                        <p:tav tm="100000">
                                          <p:val>
                                            <p:strVal val="#ppt_h"/>
                                          </p:val>
                                        </p:tav>
                                      </p:tavLst>
                                    </p:anim>
                                    <p:animEffect transition="in" filter="fade">
                                      <p:cBhvr>
                                        <p:cTn id="69" dur="200"/>
                                        <p:tgtEl>
                                          <p:spTgt spid="20"/>
                                        </p:tgtEl>
                                      </p:cBhvr>
                                    </p:animEffect>
                                  </p:childTnLst>
                                </p:cTn>
                              </p:par>
                              <p:par>
                                <p:cTn id="70" presetID="42" presetClass="entr" presetSubtype="0" fill="hold" grpId="0" nodeType="withEffect">
                                  <p:stCondLst>
                                    <p:cond delay="200"/>
                                  </p:stCondLst>
                                  <p:childTnLst>
                                    <p:set>
                                      <p:cBhvr>
                                        <p:cTn id="71" dur="1" fill="hold">
                                          <p:stCondLst>
                                            <p:cond delay="0"/>
                                          </p:stCondLst>
                                        </p:cTn>
                                        <p:tgtEl>
                                          <p:spTgt spid="21">
                                            <p:txEl>
                                              <p:pRg st="0" end="0"/>
                                            </p:txEl>
                                          </p:spTgt>
                                        </p:tgtEl>
                                        <p:attrNameLst>
                                          <p:attrName>style.visibility</p:attrName>
                                        </p:attrNameLst>
                                      </p:cBhvr>
                                      <p:to>
                                        <p:strVal val="visible"/>
                                      </p:to>
                                    </p:set>
                                    <p:animEffect transition="in" filter="fade">
                                      <p:cBhvr>
                                        <p:cTn id="72" dur="500"/>
                                        <p:tgtEl>
                                          <p:spTgt spid="21">
                                            <p:txEl>
                                              <p:pRg st="0" end="0"/>
                                            </p:txEl>
                                          </p:spTgt>
                                        </p:tgtEl>
                                      </p:cBhvr>
                                    </p:animEffect>
                                    <p:anim calcmode="lin" valueType="num">
                                      <p:cBhvr>
                                        <p:cTn id="7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par>
                          <p:cTn id="75" fill="hold">
                            <p:stCondLst>
                              <p:cond delay="25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200" fill="hold"/>
                                        <p:tgtEl>
                                          <p:spTgt spid="22"/>
                                        </p:tgtEl>
                                        <p:attrNameLst>
                                          <p:attrName>ppt_w</p:attrName>
                                        </p:attrNameLst>
                                      </p:cBhvr>
                                      <p:tavLst>
                                        <p:tav tm="0">
                                          <p:val>
                                            <p:fltVal val="0"/>
                                          </p:val>
                                        </p:tav>
                                        <p:tav tm="100000">
                                          <p:val>
                                            <p:strVal val="#ppt_w"/>
                                          </p:val>
                                        </p:tav>
                                      </p:tavLst>
                                    </p:anim>
                                    <p:anim calcmode="lin" valueType="num">
                                      <p:cBhvr>
                                        <p:cTn id="79" dur="200" fill="hold"/>
                                        <p:tgtEl>
                                          <p:spTgt spid="22"/>
                                        </p:tgtEl>
                                        <p:attrNameLst>
                                          <p:attrName>ppt_h</p:attrName>
                                        </p:attrNameLst>
                                      </p:cBhvr>
                                      <p:tavLst>
                                        <p:tav tm="0">
                                          <p:val>
                                            <p:fltVal val="0"/>
                                          </p:val>
                                        </p:tav>
                                        <p:tav tm="100000">
                                          <p:val>
                                            <p:strVal val="#ppt_h"/>
                                          </p:val>
                                        </p:tav>
                                      </p:tavLst>
                                    </p:anim>
                                    <p:animEffect transition="in" filter="fade">
                                      <p:cBhvr>
                                        <p:cTn id="80" dur="200"/>
                                        <p:tgtEl>
                                          <p:spTgt spid="22"/>
                                        </p:tgtEl>
                                      </p:cBhvr>
                                    </p:animEffect>
                                  </p:childTnLst>
                                </p:cTn>
                              </p:par>
                              <p:par>
                                <p:cTn id="81" presetID="42" presetClass="entr" presetSubtype="0" fill="hold" grpId="0" nodeType="withEffect">
                                  <p:stCondLst>
                                    <p:cond delay="200"/>
                                  </p:stCondLst>
                                  <p:childTnLst>
                                    <p:set>
                                      <p:cBhvr>
                                        <p:cTn id="82" dur="1" fill="hold">
                                          <p:stCondLst>
                                            <p:cond delay="0"/>
                                          </p:stCondLst>
                                        </p:cTn>
                                        <p:tgtEl>
                                          <p:spTgt spid="23">
                                            <p:txEl>
                                              <p:pRg st="0" end="0"/>
                                            </p:txEl>
                                          </p:spTgt>
                                        </p:tgtEl>
                                        <p:attrNameLst>
                                          <p:attrName>style.visibility</p:attrName>
                                        </p:attrNameLst>
                                      </p:cBhvr>
                                      <p:to>
                                        <p:strVal val="visible"/>
                                      </p:to>
                                    </p:set>
                                    <p:animEffect transition="in" filter="fade">
                                      <p:cBhvr>
                                        <p:cTn id="83" dur="500"/>
                                        <p:tgtEl>
                                          <p:spTgt spid="23">
                                            <p:txEl>
                                              <p:pRg st="0" end="0"/>
                                            </p:txEl>
                                          </p:spTgt>
                                        </p:tgtEl>
                                      </p:cBhvr>
                                    </p:animEffect>
                                    <p:anim calcmode="lin" valueType="num">
                                      <p:cBhvr>
                                        <p:cTn id="8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85"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86" fill="hold">
                            <p:stCondLst>
                              <p:cond delay="3000"/>
                            </p:stCondLst>
                            <p:childTnLst>
                              <p:par>
                                <p:cTn id="87" presetID="53" presetClass="entr" presetSubtype="16" fill="hold" grpId="0" nodeType="after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p:cTn id="89" dur="200" fill="hold"/>
                                        <p:tgtEl>
                                          <p:spTgt spid="24"/>
                                        </p:tgtEl>
                                        <p:attrNameLst>
                                          <p:attrName>ppt_w</p:attrName>
                                        </p:attrNameLst>
                                      </p:cBhvr>
                                      <p:tavLst>
                                        <p:tav tm="0">
                                          <p:val>
                                            <p:fltVal val="0"/>
                                          </p:val>
                                        </p:tav>
                                        <p:tav tm="100000">
                                          <p:val>
                                            <p:strVal val="#ppt_w"/>
                                          </p:val>
                                        </p:tav>
                                      </p:tavLst>
                                    </p:anim>
                                    <p:anim calcmode="lin" valueType="num">
                                      <p:cBhvr>
                                        <p:cTn id="90" dur="200" fill="hold"/>
                                        <p:tgtEl>
                                          <p:spTgt spid="24"/>
                                        </p:tgtEl>
                                        <p:attrNameLst>
                                          <p:attrName>ppt_h</p:attrName>
                                        </p:attrNameLst>
                                      </p:cBhvr>
                                      <p:tavLst>
                                        <p:tav tm="0">
                                          <p:val>
                                            <p:fltVal val="0"/>
                                          </p:val>
                                        </p:tav>
                                        <p:tav tm="100000">
                                          <p:val>
                                            <p:strVal val="#ppt_h"/>
                                          </p:val>
                                        </p:tav>
                                      </p:tavLst>
                                    </p:anim>
                                    <p:animEffect transition="in" filter="fade">
                                      <p:cBhvr>
                                        <p:cTn id="91" dur="200"/>
                                        <p:tgtEl>
                                          <p:spTgt spid="24"/>
                                        </p:tgtEl>
                                      </p:cBhvr>
                                    </p:animEffect>
                                  </p:childTnLst>
                                </p:cTn>
                              </p:par>
                              <p:par>
                                <p:cTn id="92" presetID="42" presetClass="entr" presetSubtype="0" fill="hold" grpId="0" nodeType="withEffect">
                                  <p:stCondLst>
                                    <p:cond delay="200"/>
                                  </p:stCondLst>
                                  <p:childTnLst>
                                    <p:set>
                                      <p:cBhvr>
                                        <p:cTn id="93" dur="1" fill="hold">
                                          <p:stCondLst>
                                            <p:cond delay="0"/>
                                          </p:stCondLst>
                                        </p:cTn>
                                        <p:tgtEl>
                                          <p:spTgt spid="25">
                                            <p:txEl>
                                              <p:pRg st="0" end="0"/>
                                            </p:txEl>
                                          </p:spTgt>
                                        </p:tgtEl>
                                        <p:attrNameLst>
                                          <p:attrName>style.visibility</p:attrName>
                                        </p:attrNameLst>
                                      </p:cBhvr>
                                      <p:to>
                                        <p:strVal val="visible"/>
                                      </p:to>
                                    </p:set>
                                    <p:animEffect transition="in" filter="fade">
                                      <p:cBhvr>
                                        <p:cTn id="94" dur="500"/>
                                        <p:tgtEl>
                                          <p:spTgt spid="25">
                                            <p:txEl>
                                              <p:pRg st="0" end="0"/>
                                            </p:txEl>
                                          </p:spTgt>
                                        </p:tgtEl>
                                      </p:cBhvr>
                                    </p:animEffect>
                                    <p:anim calcmode="lin" valueType="num">
                                      <p:cBhvr>
                                        <p:cTn id="9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96"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par>
                          <p:cTn id="97" fill="hold">
                            <p:stCondLst>
                              <p:cond delay="3500"/>
                            </p:stCondLst>
                            <p:childTnLst>
                              <p:par>
                                <p:cTn id="98" presetID="53" presetClass="entr" presetSubtype="16"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200" fill="hold"/>
                                        <p:tgtEl>
                                          <p:spTgt spid="26"/>
                                        </p:tgtEl>
                                        <p:attrNameLst>
                                          <p:attrName>ppt_w</p:attrName>
                                        </p:attrNameLst>
                                      </p:cBhvr>
                                      <p:tavLst>
                                        <p:tav tm="0">
                                          <p:val>
                                            <p:fltVal val="0"/>
                                          </p:val>
                                        </p:tav>
                                        <p:tav tm="100000">
                                          <p:val>
                                            <p:strVal val="#ppt_w"/>
                                          </p:val>
                                        </p:tav>
                                      </p:tavLst>
                                    </p:anim>
                                    <p:anim calcmode="lin" valueType="num">
                                      <p:cBhvr>
                                        <p:cTn id="101" dur="200" fill="hold"/>
                                        <p:tgtEl>
                                          <p:spTgt spid="26"/>
                                        </p:tgtEl>
                                        <p:attrNameLst>
                                          <p:attrName>ppt_h</p:attrName>
                                        </p:attrNameLst>
                                      </p:cBhvr>
                                      <p:tavLst>
                                        <p:tav tm="0">
                                          <p:val>
                                            <p:fltVal val="0"/>
                                          </p:val>
                                        </p:tav>
                                        <p:tav tm="100000">
                                          <p:val>
                                            <p:strVal val="#ppt_h"/>
                                          </p:val>
                                        </p:tav>
                                      </p:tavLst>
                                    </p:anim>
                                    <p:animEffect transition="in" filter="fade">
                                      <p:cBhvr>
                                        <p:cTn id="102" dur="200"/>
                                        <p:tgtEl>
                                          <p:spTgt spid="26"/>
                                        </p:tgtEl>
                                      </p:cBhvr>
                                    </p:animEffect>
                                  </p:childTnLst>
                                </p:cTn>
                              </p:par>
                              <p:par>
                                <p:cTn id="103" presetID="42" presetClass="entr" presetSubtype="0" fill="hold" grpId="0" nodeType="withEffect">
                                  <p:stCondLst>
                                    <p:cond delay="200"/>
                                  </p:stCondLst>
                                  <p:childTnLst>
                                    <p:set>
                                      <p:cBhvr>
                                        <p:cTn id="104" dur="1" fill="hold">
                                          <p:stCondLst>
                                            <p:cond delay="0"/>
                                          </p:stCondLst>
                                        </p:cTn>
                                        <p:tgtEl>
                                          <p:spTgt spid="27">
                                            <p:txEl>
                                              <p:pRg st="0" end="0"/>
                                            </p:txEl>
                                          </p:spTgt>
                                        </p:tgtEl>
                                        <p:attrNameLst>
                                          <p:attrName>style.visibility</p:attrName>
                                        </p:attrNameLst>
                                      </p:cBhvr>
                                      <p:to>
                                        <p:strVal val="visible"/>
                                      </p:to>
                                    </p:set>
                                    <p:animEffect transition="in" filter="fade">
                                      <p:cBhvr>
                                        <p:cTn id="105" dur="500"/>
                                        <p:tgtEl>
                                          <p:spTgt spid="27">
                                            <p:txEl>
                                              <p:pRg st="0" end="0"/>
                                            </p:txEl>
                                          </p:spTgt>
                                        </p:tgtEl>
                                      </p:cBhvr>
                                    </p:animEffect>
                                    <p:anim calcmode="lin" valueType="num">
                                      <p:cBhvr>
                                        <p:cTn id="10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108" fill="hold">
                            <p:stCondLst>
                              <p:cond delay="4000"/>
                            </p:stCondLst>
                            <p:childTnLst>
                              <p:par>
                                <p:cTn id="109" presetID="53" presetClass="entr" presetSubtype="16"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p:cTn id="111" dur="200" fill="hold"/>
                                        <p:tgtEl>
                                          <p:spTgt spid="28"/>
                                        </p:tgtEl>
                                        <p:attrNameLst>
                                          <p:attrName>ppt_w</p:attrName>
                                        </p:attrNameLst>
                                      </p:cBhvr>
                                      <p:tavLst>
                                        <p:tav tm="0">
                                          <p:val>
                                            <p:fltVal val="0"/>
                                          </p:val>
                                        </p:tav>
                                        <p:tav tm="100000">
                                          <p:val>
                                            <p:strVal val="#ppt_w"/>
                                          </p:val>
                                        </p:tav>
                                      </p:tavLst>
                                    </p:anim>
                                    <p:anim calcmode="lin" valueType="num">
                                      <p:cBhvr>
                                        <p:cTn id="112" dur="200" fill="hold"/>
                                        <p:tgtEl>
                                          <p:spTgt spid="28"/>
                                        </p:tgtEl>
                                        <p:attrNameLst>
                                          <p:attrName>ppt_h</p:attrName>
                                        </p:attrNameLst>
                                      </p:cBhvr>
                                      <p:tavLst>
                                        <p:tav tm="0">
                                          <p:val>
                                            <p:fltVal val="0"/>
                                          </p:val>
                                        </p:tav>
                                        <p:tav tm="100000">
                                          <p:val>
                                            <p:strVal val="#ppt_h"/>
                                          </p:val>
                                        </p:tav>
                                      </p:tavLst>
                                    </p:anim>
                                    <p:animEffect transition="in" filter="fade">
                                      <p:cBhvr>
                                        <p:cTn id="113" dur="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42" presetClass="entr" presetSubtype="0"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animBg="1"/>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P spid="16" grpId="0" animBg="1"/>
      <p:bldP spid="17" grpId="0" build="p">
        <p:tmplLst>
          <p:tmpl lvl="1">
            <p:tnLst>
              <p:par>
                <p:cTn presetID="42" presetClass="entr" presetSubtype="0" fill="hold" nodeType="withEffect">
                  <p:stCondLst>
                    <p:cond delay="2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anim calcmode="lin" valueType="num">
                      <p:cBhvr>
                        <p:cTn dur="500" fill="hold"/>
                        <p:tgtEl>
                          <p:spTgt spid="17"/>
                        </p:tgtEl>
                        <p:attrNameLst>
                          <p:attrName>ppt_x</p:attrName>
                        </p:attrNameLst>
                      </p:cBhvr>
                      <p:tavLst>
                        <p:tav tm="0">
                          <p:val>
                            <p:strVal val="#ppt_x"/>
                          </p:val>
                        </p:tav>
                        <p:tav tm="100000">
                          <p:val>
                            <p:strVal val="#ppt_x"/>
                          </p:val>
                        </p:tav>
                      </p:tavLst>
                    </p:anim>
                    <p:anim calcmode="lin" valueType="num">
                      <p:cBhvr>
                        <p:cTn dur="500" fill="hold"/>
                        <p:tgtEl>
                          <p:spTgt spid="17"/>
                        </p:tgtEl>
                        <p:attrNameLst>
                          <p:attrName>ppt_y</p:attrName>
                        </p:attrNameLst>
                      </p:cBhvr>
                      <p:tavLst>
                        <p:tav tm="0">
                          <p:val>
                            <p:strVal val="#ppt_y+.1"/>
                          </p:val>
                        </p:tav>
                        <p:tav tm="100000">
                          <p:val>
                            <p:strVal val="#ppt_y"/>
                          </p:val>
                        </p:tav>
                      </p:tavLst>
                    </p:anim>
                  </p:childTnLst>
                </p:cTn>
              </p:par>
            </p:tnLst>
          </p:tmpl>
        </p:tmplLst>
      </p:bldP>
      <p:bldP spid="18" grpId="0" animBg="1"/>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anim calcmode="lin" valueType="num">
                      <p:cBhvr>
                        <p:cTn dur="500" fill="hold"/>
                        <p:tgtEl>
                          <p:spTgt spid="19"/>
                        </p:tgtEl>
                        <p:attrNameLst>
                          <p:attrName>ppt_x</p:attrName>
                        </p:attrNameLst>
                      </p:cBhvr>
                      <p:tavLst>
                        <p:tav tm="0">
                          <p:val>
                            <p:strVal val="#ppt_x"/>
                          </p:val>
                        </p:tav>
                        <p:tav tm="100000">
                          <p:val>
                            <p:strVal val="#ppt_x"/>
                          </p:val>
                        </p:tav>
                      </p:tavLst>
                    </p:anim>
                    <p:anim calcmode="lin" valueType="num">
                      <p:cBhvr>
                        <p:cTn dur="500" fill="hold"/>
                        <p:tgtEl>
                          <p:spTgt spid="19"/>
                        </p:tgtEl>
                        <p:attrNameLst>
                          <p:attrName>ppt_y</p:attrName>
                        </p:attrNameLst>
                      </p:cBhvr>
                      <p:tavLst>
                        <p:tav tm="0">
                          <p:val>
                            <p:strVal val="#ppt_y+.1"/>
                          </p:val>
                        </p:tav>
                        <p:tav tm="100000">
                          <p:val>
                            <p:strVal val="#ppt_y"/>
                          </p:val>
                        </p:tav>
                      </p:tavLst>
                    </p:anim>
                  </p:childTnLst>
                </p:cTn>
              </p:par>
            </p:tnLst>
          </p:tmpl>
        </p:tmplLst>
      </p:bldP>
      <p:bldP spid="20" grpId="0" animBg="1"/>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animBg="1"/>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animBg="1"/>
      <p:bldP spid="25" grpId="0" build="p">
        <p:tmplLst>
          <p:tmpl lvl="1">
            <p:tnLst>
              <p:par>
                <p:cTn presetID="42" presetClass="entr" presetSubtype="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anim calcmode="lin" valueType="num">
                      <p:cBhvr>
                        <p:cTn dur="500" fill="hold"/>
                        <p:tgtEl>
                          <p:spTgt spid="25"/>
                        </p:tgtEl>
                        <p:attrNameLst>
                          <p:attrName>ppt_x</p:attrName>
                        </p:attrNameLst>
                      </p:cBhvr>
                      <p:tavLst>
                        <p:tav tm="0">
                          <p:val>
                            <p:strVal val="#ppt_x"/>
                          </p:val>
                        </p:tav>
                        <p:tav tm="100000">
                          <p:val>
                            <p:strVal val="#ppt_x"/>
                          </p:val>
                        </p:tav>
                      </p:tavLst>
                    </p:anim>
                    <p:anim calcmode="lin" valueType="num">
                      <p:cBhvr>
                        <p:cTn dur="500" fill="hold"/>
                        <p:tgtEl>
                          <p:spTgt spid="25"/>
                        </p:tgtEl>
                        <p:attrNameLst>
                          <p:attrName>ppt_y</p:attrName>
                        </p:attrNameLst>
                      </p:cBhvr>
                      <p:tavLst>
                        <p:tav tm="0">
                          <p:val>
                            <p:strVal val="#ppt_y+.1"/>
                          </p:val>
                        </p:tav>
                        <p:tav tm="100000">
                          <p:val>
                            <p:strVal val="#ppt_y"/>
                          </p:val>
                        </p:tav>
                      </p:tavLst>
                    </p:anim>
                  </p:childTnLst>
                </p:cTn>
              </p:par>
            </p:tnLst>
          </p:tmpl>
        </p:tmplLst>
      </p:bldP>
      <p:bldP spid="26" grpId="0" animBg="1"/>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anim calcmode="lin" valueType="num">
                      <p:cBhvr>
                        <p:cTn dur="500" fill="hold"/>
                        <p:tgtEl>
                          <p:spTgt spid="27"/>
                        </p:tgtEl>
                        <p:attrNameLst>
                          <p:attrName>ppt_x</p:attrName>
                        </p:attrNameLst>
                      </p:cBhvr>
                      <p:tavLst>
                        <p:tav tm="0">
                          <p:val>
                            <p:strVal val="#ppt_x"/>
                          </p:val>
                        </p:tav>
                        <p:tav tm="100000">
                          <p:val>
                            <p:strVal val="#ppt_x"/>
                          </p:val>
                        </p:tav>
                      </p:tavLst>
                    </p:anim>
                    <p:anim calcmode="lin" valueType="num">
                      <p:cBhvr>
                        <p:cTn dur="500" fill="hold"/>
                        <p:tgtEl>
                          <p:spTgt spid="27"/>
                        </p:tgtEl>
                        <p:attrNameLst>
                          <p:attrName>ppt_y</p:attrName>
                        </p:attrNameLst>
                      </p:cBhvr>
                      <p:tavLst>
                        <p:tav tm="0">
                          <p:val>
                            <p:strVal val="#ppt_y+.1"/>
                          </p:val>
                        </p:tav>
                        <p:tav tm="100000">
                          <p:val>
                            <p:strVal val="#ppt_y"/>
                          </p:val>
                        </p:tav>
                      </p:tavLst>
                    </p:anim>
                  </p:childTnLst>
                </p:cTn>
              </p:par>
            </p:tnLst>
          </p:tmpl>
        </p:tmplLst>
      </p:bldP>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228152343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 content dark">
    <p:bg>
      <p:bgPr>
        <a:solidFill>
          <a:schemeClr val="accent1">
            <a:lumMod val="50000"/>
          </a:schemeClr>
        </a:solidFill>
        <a:effectLst/>
      </p:bgPr>
    </p:bg>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4"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Rounded Rectangle 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7166191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anim calcmode="lin" valueType="num">
                                      <p:cBhvr>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ap slides">
    <p:bg>
      <p:bgPr>
        <a:solidFill>
          <a:schemeClr val="accent1">
            <a:lumMod val="50000"/>
          </a:schemeClr>
        </a:solidFill>
        <a:effectLst/>
      </p:bgPr>
    </p:bg>
    <p:spTree>
      <p:nvGrpSpPr>
        <p:cNvPr id="1" name=""/>
        <p:cNvGrpSpPr/>
        <p:nvPr/>
      </p:nvGrpSpPr>
      <p:grpSpPr>
        <a:xfrm>
          <a:off x="0" y="0"/>
          <a:ext cx="0" cy="0"/>
          <a:chOff x="0" y="0"/>
          <a:chExt cx="0" cy="0"/>
        </a:xfrm>
      </p:grpSpPr>
      <p:pic>
        <p:nvPicPr>
          <p:cNvPr id="10" name="Picture 9" descr="siluete-map.png"/>
          <p:cNvPicPr>
            <a:picLocks noChangeAspect="1"/>
          </p:cNvPicPr>
          <p:nvPr userDrawn="1"/>
        </p:nvPicPr>
        <p:blipFill>
          <a:blip r:embed="rId2">
            <a:alphaModFix amt="16000"/>
            <a:extLst>
              <a:ext uri="{28A0092B-C50C-407E-A947-70E740481C1C}">
                <a14:useLocalDpi xmlns:a14="http://schemas.microsoft.com/office/drawing/2010/main" val="0"/>
              </a:ext>
            </a:extLst>
          </a:blip>
          <a:stretch>
            <a:fillRect/>
          </a:stretch>
        </p:blipFill>
        <p:spPr>
          <a:xfrm>
            <a:off x="603251" y="1143410"/>
            <a:ext cx="10972800" cy="5402555"/>
          </a:xfrm>
          <a:prstGeom prst="rect">
            <a:avLst/>
          </a:prstGeom>
        </p:spPr>
      </p:pic>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4"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Rounded Rectangle 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680571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anim calcmode="lin" valueType="num">
                                      <p:cBhvr>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anim calcmode="lin" valueType="num">
                      <p:cBhvr>
                        <p:cTn dur="500" fill="hold"/>
                        <p:tgtEl>
                          <p:spTgt spid="4"/>
                        </p:tgtEl>
                        <p:attrNameLst>
                          <p:attrName>ppt_x</p:attrName>
                        </p:attrNameLst>
                      </p:cBhvr>
                      <p:tavLst>
                        <p:tav tm="0">
                          <p:val>
                            <p:strVal val="#ppt_x"/>
                          </p:val>
                        </p:tav>
                        <p:tav tm="100000">
                          <p:val>
                            <p:strVal val="#ppt_x"/>
                          </p:val>
                        </p:tav>
                      </p:tavLst>
                    </p:anim>
                    <p:anim calcmode="lin" valueType="num">
                      <p:cBhvr>
                        <p:cTn dur="500" fill="hold"/>
                        <p:tgtEl>
                          <p:spTgt spid="4"/>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with content Clear">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tx1">
                    <a:lumMod val="75000"/>
                    <a:lumOff val="25000"/>
                  </a:schemeClr>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4" name="Group 3"/>
          <p:cNvGrpSpPr/>
          <p:nvPr userDrawn="1"/>
        </p:nvGrpSpPr>
        <p:grpSpPr>
          <a:xfrm>
            <a:off x="101309" y="385540"/>
            <a:ext cx="383999" cy="342172"/>
            <a:chOff x="5270500" y="1460500"/>
            <a:chExt cx="1701800" cy="2705100"/>
          </a:xfrm>
        </p:grpSpPr>
        <p:sp>
          <p:nvSpPr>
            <p:cNvPr id="5" name="Rounded Rectangle 4"/>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 name="Rounded Rectangle 6"/>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4239964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with content Clear">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7"/>
          <p:cNvSpPr>
            <a:spLocks noGrp="1"/>
          </p:cNvSpPr>
          <p:nvPr>
            <p:ph type="body" sz="quarter" idx="40" hasCustomPrompt="1"/>
          </p:nvPr>
        </p:nvSpPr>
        <p:spPr>
          <a:xfrm>
            <a:off x="603252" y="1467760"/>
            <a:ext cx="3931576" cy="431780"/>
          </a:xfrm>
          <a:prstGeom prst="rect">
            <a:avLst/>
          </a:prstGeom>
        </p:spPr>
        <p:txBody>
          <a:bodyPr vert="horz" lIns="0" tIns="40504" rIns="0" bIns="40504" anchor="ctr"/>
          <a:lstStyle>
            <a:lvl1pPr marL="0" indent="0" algn="l">
              <a:lnSpc>
                <a:spcPct val="100000"/>
              </a:lnSpc>
              <a:spcBef>
                <a:spcPts val="0"/>
              </a:spcBef>
              <a:buNone/>
              <a:defRPr sz="1920" b="1">
                <a:solidFill>
                  <a:schemeClr val="bg1"/>
                </a:solidFill>
                <a:latin typeface="Lato Light"/>
                <a:cs typeface="Lato Light"/>
              </a:defRPr>
            </a:lvl1pPr>
          </a:lstStyle>
          <a:p>
            <a:pPr lvl="0"/>
            <a:r>
              <a:rPr lang="es-ES_tradnl" dirty="0" err="1"/>
              <a:t>Title</a:t>
            </a:r>
            <a:r>
              <a:rPr lang="es-ES_tradnl" dirty="0"/>
              <a:t> </a:t>
            </a:r>
            <a:r>
              <a:rPr lang="es-ES_tradnl" dirty="0" err="1"/>
              <a:t>example</a:t>
            </a:r>
            <a:r>
              <a:rPr lang="es-ES_tradnl" dirty="0"/>
              <a:t> </a:t>
            </a:r>
            <a:r>
              <a:rPr lang="es-ES_tradnl" dirty="0" err="1"/>
              <a:t>here</a:t>
            </a:r>
            <a:endParaRPr lang="es-ES_tradnl" dirty="0"/>
          </a:p>
        </p:txBody>
      </p:sp>
      <p:sp>
        <p:nvSpPr>
          <p:cNvPr id="5" name="Text Placeholder 7"/>
          <p:cNvSpPr>
            <a:spLocks noGrp="1"/>
          </p:cNvSpPr>
          <p:nvPr>
            <p:ph type="body" sz="quarter" idx="41" hasCustomPrompt="1"/>
          </p:nvPr>
        </p:nvSpPr>
        <p:spPr>
          <a:xfrm>
            <a:off x="603254" y="1949956"/>
            <a:ext cx="393157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r>
              <a:rPr lang="es-ES_tradnl" dirty="0"/>
              <a:t> </a:t>
            </a:r>
            <a:r>
              <a:rPr lang="es-ES_tradnl" dirty="0" err="1"/>
              <a:t>Here</a:t>
            </a:r>
            <a:endParaRPr lang="es-ES_tradnl" dirty="0"/>
          </a:p>
        </p:txBody>
      </p:sp>
      <p:sp>
        <p:nvSpPr>
          <p:cNvPr id="7" name="Text Placeholder 2"/>
          <p:cNvSpPr>
            <a:spLocks noGrp="1"/>
          </p:cNvSpPr>
          <p:nvPr>
            <p:ph type="body" sz="quarter" idx="42" hasCustomPrompt="1"/>
          </p:nvPr>
        </p:nvSpPr>
        <p:spPr>
          <a:xfrm>
            <a:off x="623715" y="2280931"/>
            <a:ext cx="3910188" cy="2152280"/>
          </a:xfrm>
          <a:prstGeom prst="rect">
            <a:avLst/>
          </a:prstGeom>
        </p:spPr>
        <p:txBody>
          <a:bodyPr vert="horz" lIns="0" tIns="0" rIns="0" bIns="0"/>
          <a:lstStyle>
            <a:lvl1pPr marL="0" marR="0" indent="0" algn="just" defTabSz="485394" rtl="0" eaLnBrk="1" fontAlgn="auto" latinLnBrk="0" hangingPunct="1">
              <a:lnSpc>
                <a:spcPct val="130000"/>
              </a:lnSpc>
              <a:spcBef>
                <a:spcPct val="20000"/>
              </a:spcBef>
              <a:spcAft>
                <a:spcPts val="0"/>
              </a:spcAft>
              <a:buClrTx/>
              <a:buSzTx/>
              <a:buFont typeface="Arial" panose="020B0604020202020204"/>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a:p>
            <a:pPr lvl="0"/>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fringillascipit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p>
        </p:txBody>
      </p:sp>
      <p:sp>
        <p:nvSpPr>
          <p:cNvPr id="9" name="Text Placeholder 2"/>
          <p:cNvSpPr>
            <a:spLocks noGrp="1"/>
          </p:cNvSpPr>
          <p:nvPr>
            <p:ph type="body" sz="quarter" idx="64" hasCustomPrompt="1"/>
          </p:nvPr>
        </p:nvSpPr>
        <p:spPr>
          <a:xfrm>
            <a:off x="623714" y="5427908"/>
            <a:ext cx="3910188"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10" name="Text Placeholder 7"/>
          <p:cNvSpPr>
            <a:spLocks noGrp="1"/>
          </p:cNvSpPr>
          <p:nvPr>
            <p:ph type="body" sz="quarter" idx="18" hasCustomPrompt="1"/>
          </p:nvPr>
        </p:nvSpPr>
        <p:spPr>
          <a:xfrm>
            <a:off x="623714" y="4769500"/>
            <a:ext cx="3910188"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11" name="Text Placeholder 7"/>
          <p:cNvSpPr>
            <a:spLocks noGrp="1"/>
          </p:cNvSpPr>
          <p:nvPr>
            <p:ph type="body" sz="quarter" idx="65" hasCustomPrompt="1"/>
          </p:nvPr>
        </p:nvSpPr>
        <p:spPr>
          <a:xfrm>
            <a:off x="623714" y="5181089"/>
            <a:ext cx="3910188"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6603348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400"/>
                                        <p:tgtEl>
                                          <p:spTgt spid="4">
                                            <p:txEl>
                                              <p:pRg st="0" end="0"/>
                                            </p:txEl>
                                          </p:spTgt>
                                        </p:tgtEl>
                                      </p:cBhvr>
                                    </p:animEffect>
                                    <p:anim calcmode="lin" valueType="num">
                                      <p:cBhvr>
                                        <p:cTn id="21" dur="4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2" dur="400" fill="hold"/>
                                        <p:tgtEl>
                                          <p:spTgt spid="4">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20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anim calcmode="lin" valueType="num">
                                      <p:cBhvr>
                                        <p:cTn id="2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10" presetClass="entr" presetSubtype="0" fill="hold" grpId="0" nodeType="withEffect">
                                  <p:stCondLst>
                                    <p:cond delay="80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par>
                                <p:cTn id="31" presetID="10" presetClass="entr" presetSubtype="0" fill="hold" grpId="0" nodeType="withEffect">
                                  <p:stCondLst>
                                    <p:cond delay="80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par>
                                <p:cTn id="34" presetID="10" presetClass="entr" presetSubtype="0" fill="hold" grpId="0" nodeType="withEffect">
                                  <p:stCondLst>
                                    <p:cond delay="80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par>
                                <p:cTn id="37" presetID="42" presetClass="entr" presetSubtype="0" fill="hold" grpId="0" nodeType="withEffect">
                                  <p:stCondLst>
                                    <p:cond delay="20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400"/>
                                        <p:tgtEl>
                                          <p:spTgt spid="10">
                                            <p:txEl>
                                              <p:pRg st="0" end="0"/>
                                            </p:txEl>
                                          </p:spTgt>
                                        </p:tgtEl>
                                      </p:cBhvr>
                                    </p:animEffect>
                                    <p:anim calcmode="lin" valueType="num">
                                      <p:cBhvr>
                                        <p:cTn id="40"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400" fill="hold"/>
                                        <p:tgtEl>
                                          <p:spTgt spid="10">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0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fade">
                                      <p:cBhvr>
                                        <p:cTn id="44" dur="500"/>
                                        <p:tgtEl>
                                          <p:spTgt spid="11">
                                            <p:txEl>
                                              <p:pRg st="0" end="0"/>
                                            </p:txEl>
                                          </p:spTgt>
                                        </p:tgtEl>
                                      </p:cBhvr>
                                    </p:animEffect>
                                    <p:anim calcmode="lin" valueType="num">
                                      <p:cBhvr>
                                        <p:cTn id="4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42" presetClass="entr" presetSubtype="0" fill="hold" nodeType="withEffect">
                  <p:stCondLst>
                    <p:cond delay="2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anim calcmode="lin" valueType="num">
                      <p:cBhvr>
                        <p:cTn dur="400" fill="hold"/>
                        <p:tgtEl>
                          <p:spTgt spid="4"/>
                        </p:tgtEl>
                        <p:attrNameLst>
                          <p:attrName>ppt_x</p:attrName>
                        </p:attrNameLst>
                      </p:cBhvr>
                      <p:tavLst>
                        <p:tav tm="0">
                          <p:val>
                            <p:strVal val="#ppt_x"/>
                          </p:val>
                        </p:tav>
                        <p:tav tm="100000">
                          <p:val>
                            <p:strVal val="#ppt_x"/>
                          </p:val>
                        </p:tav>
                      </p:tavLst>
                    </p:anim>
                    <p:anim calcmode="lin" valueType="num">
                      <p:cBhvr>
                        <p:cTn dur="4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anim calcmode="lin" valueType="num">
                      <p:cBhvr>
                        <p:cTn dur="500" fill="hold"/>
                        <p:tgtEl>
                          <p:spTgt spid="5"/>
                        </p:tgtEl>
                        <p:attrNameLst>
                          <p:attrName>ppt_x</p:attrName>
                        </p:attrNameLst>
                      </p:cBhvr>
                      <p:tavLst>
                        <p:tav tm="0">
                          <p:val>
                            <p:strVal val="#ppt_x"/>
                          </p:val>
                        </p:tav>
                        <p:tav tm="100000">
                          <p:val>
                            <p:strVal val="#ppt_x"/>
                          </p:val>
                        </p:tav>
                      </p:tavLst>
                    </p:anim>
                    <p:anim calcmode="lin" valueType="num">
                      <p:cBhvr>
                        <p:cTn dur="5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10" presetClass="entr" presetSubtype="0" fill="hold" nodeType="withEffect">
                  <p:stCondLst>
                    <p:cond delay="8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with content Clear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5"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6959747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s with date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0" name="Text Placeholder 2"/>
          <p:cNvSpPr>
            <a:spLocks noGrp="1"/>
          </p:cNvSpPr>
          <p:nvPr>
            <p:ph type="body" sz="quarter" idx="64" hasCustomPrompt="1"/>
          </p:nvPr>
        </p:nvSpPr>
        <p:spPr>
          <a:xfrm>
            <a:off x="591963" y="5482494"/>
            <a:ext cx="5210528"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p>
        </p:txBody>
      </p:sp>
      <p:sp>
        <p:nvSpPr>
          <p:cNvPr id="11" name="Text Placeholder 7"/>
          <p:cNvSpPr>
            <a:spLocks noGrp="1"/>
          </p:cNvSpPr>
          <p:nvPr>
            <p:ph type="body" sz="quarter" idx="18" hasCustomPrompt="1"/>
          </p:nvPr>
        </p:nvSpPr>
        <p:spPr>
          <a:xfrm>
            <a:off x="569384" y="4664085"/>
            <a:ext cx="5233107" cy="454379"/>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2015</a:t>
            </a:r>
          </a:p>
        </p:txBody>
      </p:sp>
      <p:sp>
        <p:nvSpPr>
          <p:cNvPr id="12" name="Text Placeholder 7"/>
          <p:cNvSpPr>
            <a:spLocks noGrp="1"/>
          </p:cNvSpPr>
          <p:nvPr>
            <p:ph type="body" sz="quarter" idx="65" hasCustomPrompt="1"/>
          </p:nvPr>
        </p:nvSpPr>
        <p:spPr>
          <a:xfrm>
            <a:off x="603251" y="5151355"/>
            <a:ext cx="519924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66" hasCustomPrompt="1"/>
          </p:nvPr>
        </p:nvSpPr>
        <p:spPr>
          <a:xfrm>
            <a:off x="6365523" y="5482494"/>
            <a:ext cx="5210528"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p>
        </p:txBody>
      </p:sp>
      <p:sp>
        <p:nvSpPr>
          <p:cNvPr id="14" name="Text Placeholder 7"/>
          <p:cNvSpPr>
            <a:spLocks noGrp="1"/>
          </p:cNvSpPr>
          <p:nvPr>
            <p:ph type="body" sz="quarter" idx="67" hasCustomPrompt="1"/>
          </p:nvPr>
        </p:nvSpPr>
        <p:spPr>
          <a:xfrm>
            <a:off x="6342944" y="4664085"/>
            <a:ext cx="5233107" cy="454379"/>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2016</a:t>
            </a:r>
          </a:p>
        </p:txBody>
      </p:sp>
      <p:sp>
        <p:nvSpPr>
          <p:cNvPr id="15" name="Text Placeholder 7"/>
          <p:cNvSpPr>
            <a:spLocks noGrp="1"/>
          </p:cNvSpPr>
          <p:nvPr>
            <p:ph type="body" sz="quarter" idx="68" hasCustomPrompt="1"/>
          </p:nvPr>
        </p:nvSpPr>
        <p:spPr>
          <a:xfrm>
            <a:off x="6376811" y="5151355"/>
            <a:ext cx="519924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tx1">
                    <a:lumMod val="50000"/>
                    <a:lumOff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8729341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400"/>
                                        <p:tgtEl>
                                          <p:spTgt spid="11">
                                            <p:txEl>
                                              <p:pRg st="0" end="0"/>
                                            </p:txEl>
                                          </p:spTgt>
                                        </p:tgtEl>
                                      </p:cBhvr>
                                    </p:animEffect>
                                    <p:anim calcmode="lin" valueType="num">
                                      <p:cBhvr>
                                        <p:cTn id="24" dur="4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11">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500"/>
                                        <p:tgtEl>
                                          <p:spTgt spid="12">
                                            <p:txEl>
                                              <p:pRg st="0" end="0"/>
                                            </p:txEl>
                                          </p:spTgt>
                                        </p:tgtEl>
                                      </p:cBhvr>
                                    </p:animEffect>
                                    <p:anim calcmode="lin" valueType="num">
                                      <p:cBhvr>
                                        <p:cTn id="2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12">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fade">
                                      <p:cBhvr>
                                        <p:cTn id="33" dur="500"/>
                                        <p:tgtEl>
                                          <p:spTgt spid="1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400"/>
                                        <p:tgtEl>
                                          <p:spTgt spid="14">
                                            <p:txEl>
                                              <p:pRg st="0" end="0"/>
                                            </p:txEl>
                                          </p:spTgt>
                                        </p:tgtEl>
                                      </p:cBhvr>
                                    </p:animEffect>
                                    <p:anim calcmode="lin" valueType="num">
                                      <p:cBhvr>
                                        <p:cTn id="37" dur="4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14">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anim calcmode="lin" valueType="num">
                                      <p:cBhvr>
                                        <p:cTn id="4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400"/>
                        <p:tgtEl>
                          <p:spTgt spid="11"/>
                        </p:tgtEl>
                      </p:cBhvr>
                    </p:animEffect>
                    <p:anim calcmode="lin" valueType="num">
                      <p:cBhvr>
                        <p:cTn dur="400" fill="hold"/>
                        <p:tgtEl>
                          <p:spTgt spid="11"/>
                        </p:tgtEl>
                        <p:attrNameLst>
                          <p:attrName>ppt_x</p:attrName>
                        </p:attrNameLst>
                      </p:cBhvr>
                      <p:tavLst>
                        <p:tav tm="0">
                          <p:val>
                            <p:strVal val="#ppt_x"/>
                          </p:val>
                        </p:tav>
                        <p:tav tm="100000">
                          <p:val>
                            <p:strVal val="#ppt_x"/>
                          </p:val>
                        </p:tav>
                      </p:tavLst>
                    </p:anim>
                    <p:anim calcmode="lin" valueType="num">
                      <p:cBhvr>
                        <p:cTn dur="4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42"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anim calcmode="lin" valueType="num">
                      <p:cBhvr>
                        <p:cTn dur="500" fill="hold"/>
                        <p:tgtEl>
                          <p:spTgt spid="12"/>
                        </p:tgtEl>
                        <p:attrNameLst>
                          <p:attrName>ppt_x</p:attrName>
                        </p:attrNameLst>
                      </p:cBhvr>
                      <p:tavLst>
                        <p:tav tm="0">
                          <p:val>
                            <p:strVal val="#ppt_x"/>
                          </p:val>
                        </p:tav>
                        <p:tav tm="100000">
                          <p:val>
                            <p:strVal val="#ppt_x"/>
                          </p:val>
                        </p:tav>
                      </p:tavLst>
                    </p:anim>
                    <p:anim calcmode="lin" valueType="num">
                      <p:cBhvr>
                        <p:cTn dur="500" fill="hold"/>
                        <p:tgtEl>
                          <p:spTgt spid="12"/>
                        </p:tgtEl>
                        <p:attrNameLst>
                          <p:attrName>ppt_y</p:attrName>
                        </p:attrNameLst>
                      </p:cBhvr>
                      <p:tavLst>
                        <p:tav tm="0">
                          <p:val>
                            <p:strVal val="#ppt_y+.1"/>
                          </p:val>
                        </p:tav>
                        <p:tav tm="100000">
                          <p:val>
                            <p:strVal val="#ppt_y"/>
                          </p:val>
                        </p:tav>
                      </p:tavLst>
                    </p:anim>
                  </p:childTnLst>
                </p:cTn>
              </p:par>
            </p:tnLst>
          </p:tmpl>
        </p:tmplLst>
      </p:bldP>
      <p:bldP spid="13" grpId="0" build="p">
        <p:tmplLst>
          <p:tmpl lvl="1">
            <p:tnLst>
              <p:par>
                <p:cTn presetID="10" presetClass="entr" presetSubtype="0" fill="hold" nodeType="withEffect">
                  <p:stCondLst>
                    <p:cond delay="8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42" presetClass="entr" presetSubtype="0"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fade">
                      <p:cBhvr>
                        <p:cTn dur="400"/>
                        <p:tgtEl>
                          <p:spTgt spid="14"/>
                        </p:tgtEl>
                      </p:cBhvr>
                    </p:animEffect>
                    <p:anim calcmode="lin" valueType="num">
                      <p:cBhvr>
                        <p:cTn dur="400" fill="hold"/>
                        <p:tgtEl>
                          <p:spTgt spid="14"/>
                        </p:tgtEl>
                        <p:attrNameLst>
                          <p:attrName>ppt_x</p:attrName>
                        </p:attrNameLst>
                      </p:cBhvr>
                      <p:tavLst>
                        <p:tav tm="0">
                          <p:val>
                            <p:strVal val="#ppt_x"/>
                          </p:val>
                        </p:tav>
                        <p:tav tm="100000">
                          <p:val>
                            <p:strVal val="#ppt_x"/>
                          </p:val>
                        </p:tav>
                      </p:tavLst>
                    </p:anim>
                    <p:anim calcmode="lin" valueType="num">
                      <p:cBhvr>
                        <p:cTn dur="400" fill="hold"/>
                        <p:tgtEl>
                          <p:spTgt spid="14"/>
                        </p:tgtEl>
                        <p:attrNameLst>
                          <p:attrName>ppt_y</p:attrName>
                        </p:attrNameLst>
                      </p:cBhvr>
                      <p:tavLst>
                        <p:tav tm="0">
                          <p:val>
                            <p:strVal val="#ppt_y+.1"/>
                          </p:val>
                        </p:tav>
                        <p:tav tm="100000">
                          <p:val>
                            <p:strVal val="#ppt_y"/>
                          </p:val>
                        </p:tav>
                      </p:tavLst>
                    </p:anim>
                  </p:childTnLst>
                </p:cTn>
              </p:par>
            </p:tnLst>
          </p:tmpl>
        </p:tmplLst>
      </p:bldP>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anim calcmode="lin" valueType="num">
                      <p:cBhvr>
                        <p:cTn dur="500" fill="hold"/>
                        <p:tgtEl>
                          <p:spTgt spid="15"/>
                        </p:tgtEl>
                        <p:attrNameLst>
                          <p:attrName>ppt_x</p:attrName>
                        </p:attrNameLst>
                      </p:cBhvr>
                      <p:tavLst>
                        <p:tav tm="0">
                          <p:val>
                            <p:strVal val="#ppt_x"/>
                          </p:val>
                        </p:tav>
                        <p:tav tm="100000">
                          <p:val>
                            <p:strVal val="#ppt_x"/>
                          </p:val>
                        </p:tav>
                      </p:tavLst>
                    </p:anim>
                    <p:anim calcmode="lin" valueType="num">
                      <p:cBhvr>
                        <p:cTn dur="500" fill="hold"/>
                        <p:tgtEl>
                          <p:spTgt spid="1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Four columns results 1">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 name="Text Placeholder 2"/>
          <p:cNvSpPr>
            <a:spLocks noGrp="1"/>
          </p:cNvSpPr>
          <p:nvPr>
            <p:ph type="body" sz="quarter" idx="64" hasCustomPrompt="1"/>
          </p:nvPr>
        </p:nvSpPr>
        <p:spPr>
          <a:xfrm>
            <a:off x="551748"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 name="Text Placeholder 7"/>
          <p:cNvSpPr>
            <a:spLocks noGrp="1"/>
          </p:cNvSpPr>
          <p:nvPr>
            <p:ph type="body" sz="quarter" idx="18" hasCustomPrompt="1"/>
          </p:nvPr>
        </p:nvSpPr>
        <p:spPr>
          <a:xfrm>
            <a:off x="551748"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7" name="Text Placeholder 7"/>
          <p:cNvSpPr>
            <a:spLocks noGrp="1"/>
          </p:cNvSpPr>
          <p:nvPr>
            <p:ph type="body" sz="quarter" idx="65" hasCustomPrompt="1"/>
          </p:nvPr>
        </p:nvSpPr>
        <p:spPr>
          <a:xfrm>
            <a:off x="551748"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3" name="Text Placeholder 2"/>
          <p:cNvSpPr>
            <a:spLocks noGrp="1"/>
          </p:cNvSpPr>
          <p:nvPr>
            <p:ph type="body" sz="quarter" idx="66" hasCustomPrompt="1"/>
          </p:nvPr>
        </p:nvSpPr>
        <p:spPr>
          <a:xfrm>
            <a:off x="3351388"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4" name="Text Placeholder 7"/>
          <p:cNvSpPr>
            <a:spLocks noGrp="1"/>
          </p:cNvSpPr>
          <p:nvPr>
            <p:ph type="body" sz="quarter" idx="67" hasCustomPrompt="1"/>
          </p:nvPr>
        </p:nvSpPr>
        <p:spPr>
          <a:xfrm>
            <a:off x="3351388"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35" name="Text Placeholder 7"/>
          <p:cNvSpPr>
            <a:spLocks noGrp="1"/>
          </p:cNvSpPr>
          <p:nvPr>
            <p:ph type="body" sz="quarter" idx="68" hasCustomPrompt="1"/>
          </p:nvPr>
        </p:nvSpPr>
        <p:spPr>
          <a:xfrm>
            <a:off x="3351388"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69" hasCustomPrompt="1"/>
          </p:nvPr>
        </p:nvSpPr>
        <p:spPr>
          <a:xfrm>
            <a:off x="6286494"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7" name="Text Placeholder 7"/>
          <p:cNvSpPr>
            <a:spLocks noGrp="1"/>
          </p:cNvSpPr>
          <p:nvPr>
            <p:ph type="body" sz="quarter" idx="70" hasCustomPrompt="1"/>
          </p:nvPr>
        </p:nvSpPr>
        <p:spPr>
          <a:xfrm>
            <a:off x="6286494"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38" name="Text Placeholder 7"/>
          <p:cNvSpPr>
            <a:spLocks noGrp="1"/>
          </p:cNvSpPr>
          <p:nvPr>
            <p:ph type="body" sz="quarter" idx="71" hasCustomPrompt="1"/>
          </p:nvPr>
        </p:nvSpPr>
        <p:spPr>
          <a:xfrm>
            <a:off x="6286494"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9" name="Text Placeholder 2"/>
          <p:cNvSpPr>
            <a:spLocks noGrp="1"/>
          </p:cNvSpPr>
          <p:nvPr>
            <p:ph type="body" sz="quarter" idx="72" hasCustomPrompt="1"/>
          </p:nvPr>
        </p:nvSpPr>
        <p:spPr>
          <a:xfrm>
            <a:off x="9192684" y="4795537"/>
            <a:ext cx="2360789" cy="841393"/>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0" name="Text Placeholder 7"/>
          <p:cNvSpPr>
            <a:spLocks noGrp="1"/>
          </p:cNvSpPr>
          <p:nvPr>
            <p:ph type="body" sz="quarter" idx="73" hasCustomPrompt="1"/>
          </p:nvPr>
        </p:nvSpPr>
        <p:spPr>
          <a:xfrm>
            <a:off x="9192684" y="4137128"/>
            <a:ext cx="2360789" cy="345380"/>
          </a:xfrm>
          <a:prstGeom prst="rect">
            <a:avLst/>
          </a:prstGeom>
        </p:spPr>
        <p:txBody>
          <a:bodyPr vert="horz" lIns="0" tIns="40504" rIns="0" bIns="40504" anchor="ctr"/>
          <a:lstStyle>
            <a:lvl1pPr marL="0" indent="0" algn="ctr">
              <a:lnSpc>
                <a:spcPct val="100000"/>
              </a:lnSpc>
              <a:spcBef>
                <a:spcPts val="0"/>
              </a:spcBef>
              <a:buNone/>
              <a:defRPr sz="2400" b="1" baseline="0">
                <a:solidFill>
                  <a:schemeClr val="bg1"/>
                </a:solidFill>
                <a:latin typeface="Lato Light"/>
                <a:cs typeface="Lato Light"/>
              </a:defRPr>
            </a:lvl1pPr>
          </a:lstStyle>
          <a:p>
            <a:pPr lvl="0"/>
            <a:r>
              <a:rPr lang="es-ES_tradnl" dirty="0"/>
              <a:t>50%</a:t>
            </a:r>
          </a:p>
        </p:txBody>
      </p:sp>
      <p:sp>
        <p:nvSpPr>
          <p:cNvPr id="41" name="Text Placeholder 7"/>
          <p:cNvSpPr>
            <a:spLocks noGrp="1"/>
          </p:cNvSpPr>
          <p:nvPr>
            <p:ph type="body" sz="quarter" idx="74" hasCustomPrompt="1"/>
          </p:nvPr>
        </p:nvSpPr>
        <p:spPr>
          <a:xfrm>
            <a:off x="9192684" y="4548718"/>
            <a:ext cx="2360789" cy="228451"/>
          </a:xfrm>
          <a:prstGeom prst="rect">
            <a:avLst/>
          </a:prstGeom>
        </p:spPr>
        <p:txBody>
          <a:bodyPr vert="horz" lIns="0" tIns="40504" rIns="0" bIns="40504" anchor="ctr"/>
          <a:lstStyle>
            <a:lvl1pPr marL="0" indent="0" algn="ctr">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8" name="Group 17"/>
          <p:cNvGrpSpPr/>
          <p:nvPr userDrawn="1"/>
        </p:nvGrpSpPr>
        <p:grpSpPr>
          <a:xfrm>
            <a:off x="101309" y="385540"/>
            <a:ext cx="383999" cy="342172"/>
            <a:chOff x="5270500" y="1460500"/>
            <a:chExt cx="1701800" cy="2705100"/>
          </a:xfrm>
        </p:grpSpPr>
        <p:sp>
          <p:nvSpPr>
            <p:cNvPr id="19" name="Rounded Rectangle 1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0" name="Rounded Rectangle 1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1" name="Rounded Rectangle 2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4318017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400"/>
                                        <p:tgtEl>
                                          <p:spTgt spid="5">
                                            <p:txEl>
                                              <p:pRg st="0" end="0"/>
                                            </p:txEl>
                                          </p:spTgt>
                                        </p:tgtEl>
                                      </p:cBhvr>
                                    </p:animEffect>
                                    <p:anim calcmode="lin" valueType="num">
                                      <p:cBhvr>
                                        <p:cTn id="24"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anim calcmode="lin" valueType="num">
                                      <p:cBhvr>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0" end="0"/>
                                            </p:txEl>
                                          </p:spTgt>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800"/>
                                  </p:stCondLst>
                                  <p:childTnLst>
                                    <p:set>
                                      <p:cBhvr>
                                        <p:cTn id="32" dur="1" fill="hold">
                                          <p:stCondLst>
                                            <p:cond delay="0"/>
                                          </p:stCondLst>
                                        </p:cTn>
                                        <p:tgtEl>
                                          <p:spTgt spid="33">
                                            <p:txEl>
                                              <p:pRg st="0" end="0"/>
                                            </p:txEl>
                                          </p:spTgt>
                                        </p:tgtEl>
                                        <p:attrNameLst>
                                          <p:attrName>style.visibility</p:attrName>
                                        </p:attrNameLst>
                                      </p:cBhvr>
                                      <p:to>
                                        <p:strVal val="visible"/>
                                      </p:to>
                                    </p:set>
                                    <p:animEffect transition="in" filter="fade">
                                      <p:cBhvr>
                                        <p:cTn id="33" dur="500"/>
                                        <p:tgtEl>
                                          <p:spTgt spid="33">
                                            <p:txEl>
                                              <p:pRg st="0" end="0"/>
                                            </p:txEl>
                                          </p:spTgt>
                                        </p:tgtEl>
                                      </p:cBhvr>
                                    </p:animEffect>
                                  </p:childTnLst>
                                </p:cTn>
                              </p:par>
                              <p:par>
                                <p:cTn id="34" presetID="42" presetClass="entr" presetSubtype="0" fill="hold" grpId="0" nodeType="withEffect">
                                  <p:stCondLst>
                                    <p:cond delay="200"/>
                                  </p:stCondLst>
                                  <p:childTnLst>
                                    <p:set>
                                      <p:cBhvr>
                                        <p:cTn id="35" dur="1" fill="hold">
                                          <p:stCondLst>
                                            <p:cond delay="0"/>
                                          </p:stCondLst>
                                        </p:cTn>
                                        <p:tgtEl>
                                          <p:spTgt spid="34">
                                            <p:txEl>
                                              <p:pRg st="0" end="0"/>
                                            </p:txEl>
                                          </p:spTgt>
                                        </p:tgtEl>
                                        <p:attrNameLst>
                                          <p:attrName>style.visibility</p:attrName>
                                        </p:attrNameLst>
                                      </p:cBhvr>
                                      <p:to>
                                        <p:strVal val="visible"/>
                                      </p:to>
                                    </p:set>
                                    <p:animEffect transition="in" filter="fade">
                                      <p:cBhvr>
                                        <p:cTn id="36" dur="400"/>
                                        <p:tgtEl>
                                          <p:spTgt spid="34">
                                            <p:txEl>
                                              <p:pRg st="0" end="0"/>
                                            </p:txEl>
                                          </p:spTgt>
                                        </p:tgtEl>
                                      </p:cBhvr>
                                    </p:animEffect>
                                    <p:anim calcmode="lin" valueType="num">
                                      <p:cBhvr>
                                        <p:cTn id="37" dur="4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38" dur="400" fill="hold"/>
                                        <p:tgtEl>
                                          <p:spTgt spid="34">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
                                  </p:stCondLst>
                                  <p:childTnLst>
                                    <p:set>
                                      <p:cBhvr>
                                        <p:cTn id="40" dur="1" fill="hold">
                                          <p:stCondLst>
                                            <p:cond delay="0"/>
                                          </p:stCondLst>
                                        </p:cTn>
                                        <p:tgtEl>
                                          <p:spTgt spid="35">
                                            <p:txEl>
                                              <p:pRg st="0" end="0"/>
                                            </p:txEl>
                                          </p:spTgt>
                                        </p:tgtEl>
                                        <p:attrNameLst>
                                          <p:attrName>style.visibility</p:attrName>
                                        </p:attrNameLst>
                                      </p:cBhvr>
                                      <p:to>
                                        <p:strVal val="visible"/>
                                      </p:to>
                                    </p:set>
                                    <p:animEffect transition="in" filter="fade">
                                      <p:cBhvr>
                                        <p:cTn id="41" dur="500"/>
                                        <p:tgtEl>
                                          <p:spTgt spid="35">
                                            <p:txEl>
                                              <p:pRg st="0" end="0"/>
                                            </p:txEl>
                                          </p:spTgt>
                                        </p:tgtEl>
                                      </p:cBhvr>
                                    </p:animEffect>
                                    <p:anim calcmode="lin" valueType="num">
                                      <p:cBhvr>
                                        <p:cTn id="4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43" dur="500" fill="hold"/>
                                        <p:tgtEl>
                                          <p:spTgt spid="35">
                                            <p:txEl>
                                              <p:pRg st="0" end="0"/>
                                            </p:txEl>
                                          </p:spTgt>
                                        </p:tgtEl>
                                        <p:attrNameLst>
                                          <p:attrName>ppt_y</p:attrName>
                                        </p:attrNameLst>
                                      </p:cBhvr>
                                      <p:tavLst>
                                        <p:tav tm="0">
                                          <p:val>
                                            <p:strVal val="#ppt_y+.1"/>
                                          </p:val>
                                        </p:tav>
                                        <p:tav tm="100000">
                                          <p:val>
                                            <p:strVal val="#ppt_y"/>
                                          </p:val>
                                        </p:tav>
                                      </p:tavLst>
                                    </p:anim>
                                  </p:childTnLst>
                                </p:cTn>
                              </p:par>
                              <p:par>
                                <p:cTn id="44" presetID="10" presetClass="entr" presetSubtype="0" fill="hold" grpId="0" nodeType="withEffect">
                                  <p:stCondLst>
                                    <p:cond delay="80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42" presetClass="entr" presetSubtype="0" fill="hold" grpId="0" nodeType="withEffect">
                                  <p:stCondLst>
                                    <p:cond delay="200"/>
                                  </p:stCondLst>
                                  <p:childTnLst>
                                    <p:set>
                                      <p:cBhvr>
                                        <p:cTn id="48" dur="1" fill="hold">
                                          <p:stCondLst>
                                            <p:cond delay="0"/>
                                          </p:stCondLst>
                                        </p:cTn>
                                        <p:tgtEl>
                                          <p:spTgt spid="37">
                                            <p:txEl>
                                              <p:pRg st="0" end="0"/>
                                            </p:txEl>
                                          </p:spTgt>
                                        </p:tgtEl>
                                        <p:attrNameLst>
                                          <p:attrName>style.visibility</p:attrName>
                                        </p:attrNameLst>
                                      </p:cBhvr>
                                      <p:to>
                                        <p:strVal val="visible"/>
                                      </p:to>
                                    </p:set>
                                    <p:animEffect transition="in" filter="fade">
                                      <p:cBhvr>
                                        <p:cTn id="49" dur="400"/>
                                        <p:tgtEl>
                                          <p:spTgt spid="37">
                                            <p:txEl>
                                              <p:pRg st="0" end="0"/>
                                            </p:txEl>
                                          </p:spTgt>
                                        </p:tgtEl>
                                      </p:cBhvr>
                                    </p:animEffect>
                                    <p:anim calcmode="lin" valueType="num">
                                      <p:cBhvr>
                                        <p:cTn id="50" dur="4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1" dur="400" fill="hold"/>
                                        <p:tgtEl>
                                          <p:spTgt spid="37">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200"/>
                                  </p:stCondLst>
                                  <p:childTnLst>
                                    <p:set>
                                      <p:cBhvr>
                                        <p:cTn id="53" dur="1" fill="hold">
                                          <p:stCondLst>
                                            <p:cond delay="0"/>
                                          </p:stCondLst>
                                        </p:cTn>
                                        <p:tgtEl>
                                          <p:spTgt spid="38">
                                            <p:txEl>
                                              <p:pRg st="0" end="0"/>
                                            </p:txEl>
                                          </p:spTgt>
                                        </p:tgtEl>
                                        <p:attrNameLst>
                                          <p:attrName>style.visibility</p:attrName>
                                        </p:attrNameLst>
                                      </p:cBhvr>
                                      <p:to>
                                        <p:strVal val="visible"/>
                                      </p:to>
                                    </p:set>
                                    <p:animEffect transition="in" filter="fade">
                                      <p:cBhvr>
                                        <p:cTn id="54" dur="500"/>
                                        <p:tgtEl>
                                          <p:spTgt spid="38">
                                            <p:txEl>
                                              <p:pRg st="0" end="0"/>
                                            </p:txEl>
                                          </p:spTgt>
                                        </p:tgtEl>
                                      </p:cBhvr>
                                    </p:animEffect>
                                    <p:anim calcmode="lin" valueType="num">
                                      <p:cBhvr>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8">
                                            <p:txEl>
                                              <p:pRg st="0" end="0"/>
                                            </p:txEl>
                                          </p:spTgt>
                                        </p:tgtEl>
                                        <p:attrNameLst>
                                          <p:attrName>ppt_y</p:attrName>
                                        </p:attrNameLst>
                                      </p:cBhvr>
                                      <p:tavLst>
                                        <p:tav tm="0">
                                          <p:val>
                                            <p:strVal val="#ppt_y+.1"/>
                                          </p:val>
                                        </p:tav>
                                        <p:tav tm="100000">
                                          <p:val>
                                            <p:strVal val="#ppt_y"/>
                                          </p:val>
                                        </p:tav>
                                      </p:tavLst>
                                    </p:anim>
                                  </p:childTnLst>
                                </p:cTn>
                              </p:par>
                              <p:par>
                                <p:cTn id="57" presetID="10" presetClass="entr" presetSubtype="0" fill="hold" grpId="0" nodeType="withEffect">
                                  <p:stCondLst>
                                    <p:cond delay="800"/>
                                  </p:stCondLst>
                                  <p:childTnLst>
                                    <p:set>
                                      <p:cBhvr>
                                        <p:cTn id="58" dur="1" fill="hold">
                                          <p:stCondLst>
                                            <p:cond delay="0"/>
                                          </p:stCondLst>
                                        </p:cTn>
                                        <p:tgtEl>
                                          <p:spTgt spid="39">
                                            <p:txEl>
                                              <p:pRg st="0" end="0"/>
                                            </p:txEl>
                                          </p:spTgt>
                                        </p:tgtEl>
                                        <p:attrNameLst>
                                          <p:attrName>style.visibility</p:attrName>
                                        </p:attrNameLst>
                                      </p:cBhvr>
                                      <p:to>
                                        <p:strVal val="visible"/>
                                      </p:to>
                                    </p:set>
                                    <p:animEffect transition="in" filter="fade">
                                      <p:cBhvr>
                                        <p:cTn id="59" dur="500"/>
                                        <p:tgtEl>
                                          <p:spTgt spid="39">
                                            <p:txEl>
                                              <p:pRg st="0" end="0"/>
                                            </p:txEl>
                                          </p:spTgt>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40">
                                            <p:txEl>
                                              <p:pRg st="0" end="0"/>
                                            </p:txEl>
                                          </p:spTgt>
                                        </p:tgtEl>
                                        <p:attrNameLst>
                                          <p:attrName>style.visibility</p:attrName>
                                        </p:attrNameLst>
                                      </p:cBhvr>
                                      <p:to>
                                        <p:strVal val="visible"/>
                                      </p:to>
                                    </p:set>
                                    <p:animEffect transition="in" filter="fade">
                                      <p:cBhvr>
                                        <p:cTn id="62" dur="400"/>
                                        <p:tgtEl>
                                          <p:spTgt spid="40">
                                            <p:txEl>
                                              <p:pRg st="0" end="0"/>
                                            </p:txEl>
                                          </p:spTgt>
                                        </p:tgtEl>
                                      </p:cBhvr>
                                    </p:animEffect>
                                    <p:anim calcmode="lin" valueType="num">
                                      <p:cBhvr>
                                        <p:cTn id="63" dur="4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64" dur="400" fill="hold"/>
                                        <p:tgtEl>
                                          <p:spTgt spid="40">
                                            <p:txEl>
                                              <p:pRg st="0" end="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00"/>
                                  </p:stCondLst>
                                  <p:childTnLst>
                                    <p:set>
                                      <p:cBhvr>
                                        <p:cTn id="66" dur="1" fill="hold">
                                          <p:stCondLst>
                                            <p:cond delay="0"/>
                                          </p:stCondLst>
                                        </p:cTn>
                                        <p:tgtEl>
                                          <p:spTgt spid="41">
                                            <p:txEl>
                                              <p:pRg st="0" end="0"/>
                                            </p:txEl>
                                          </p:spTgt>
                                        </p:tgtEl>
                                        <p:attrNameLst>
                                          <p:attrName>style.visibility</p:attrName>
                                        </p:attrNameLst>
                                      </p:cBhvr>
                                      <p:to>
                                        <p:strVal val="visible"/>
                                      </p:to>
                                    </p:set>
                                    <p:animEffect transition="in" filter="fade">
                                      <p:cBhvr>
                                        <p:cTn id="67" dur="500"/>
                                        <p:tgtEl>
                                          <p:spTgt spid="41">
                                            <p:txEl>
                                              <p:pRg st="0" end="0"/>
                                            </p:txEl>
                                          </p:spTgt>
                                        </p:tgtEl>
                                      </p:cBhvr>
                                    </p:animEffect>
                                    <p:anim calcmode="lin" valueType="num">
                                      <p:cBhvr>
                                        <p:cTn id="68"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9" dur="5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 grpId="0" build="p">
        <p:tmplLst>
          <p:tmpl lvl="1">
            <p:tnLst>
              <p:par>
                <p:cTn presetID="10" presetClass="entr" presetSubtype="0" fill="hold" nodeType="withEffect">
                  <p:stCondLst>
                    <p:cond delay="8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build="p">
        <p:tmplLst>
          <p:tmpl lvl="1">
            <p:tnLst>
              <p:par>
                <p:cTn presetID="42" presetClass="entr" presetSubtype="0" fill="hold" nodeType="withEffect">
                  <p:stCondLst>
                    <p:cond delay="200"/>
                  </p:stCondLst>
                  <p:childTnLst>
                    <p:set>
                      <p:cBhvr>
                        <p:cTn dur="1" fill="hold">
                          <p:stCondLst>
                            <p:cond delay="0"/>
                          </p:stCondLst>
                        </p:cTn>
                        <p:tgtEl>
                          <p:spTgt spid="5"/>
                        </p:tgtEl>
                        <p:attrNameLst>
                          <p:attrName>style.visibility</p:attrName>
                        </p:attrNameLst>
                      </p:cBhvr>
                      <p:to>
                        <p:strVal val="visible"/>
                      </p:to>
                    </p:set>
                    <p:animEffect transition="in" filter="fade">
                      <p:cBhvr>
                        <p:cTn dur="400"/>
                        <p:tgtEl>
                          <p:spTgt spid="5"/>
                        </p:tgtEl>
                      </p:cBhvr>
                    </p:animEffect>
                    <p:anim calcmode="lin" valueType="num">
                      <p:cBhvr>
                        <p:cTn dur="400" fill="hold"/>
                        <p:tgtEl>
                          <p:spTgt spid="5"/>
                        </p:tgtEl>
                        <p:attrNameLst>
                          <p:attrName>ppt_x</p:attrName>
                        </p:attrNameLst>
                      </p:cBhvr>
                      <p:tavLst>
                        <p:tav tm="0">
                          <p:val>
                            <p:strVal val="#ppt_x"/>
                          </p:val>
                        </p:tav>
                        <p:tav tm="100000">
                          <p:val>
                            <p:strVal val="#ppt_x"/>
                          </p:val>
                        </p:tav>
                      </p:tavLst>
                    </p:anim>
                    <p:anim calcmode="lin" valueType="num">
                      <p:cBhvr>
                        <p:cTn dur="400" fill="hold"/>
                        <p:tgtEl>
                          <p:spTgt spid="5"/>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anim calcmode="lin" valueType="num">
                      <p:cBhvr>
                        <p:cTn dur="500" fill="hold"/>
                        <p:tgtEl>
                          <p:spTgt spid="7"/>
                        </p:tgtEl>
                        <p:attrNameLst>
                          <p:attrName>ppt_x</p:attrName>
                        </p:attrNameLst>
                      </p:cBhvr>
                      <p:tavLst>
                        <p:tav tm="0">
                          <p:val>
                            <p:strVal val="#ppt_x"/>
                          </p:val>
                        </p:tav>
                        <p:tav tm="100000">
                          <p:val>
                            <p:strVal val="#ppt_x"/>
                          </p:val>
                        </p:tav>
                      </p:tavLst>
                    </p:anim>
                    <p:anim calcmode="lin" valueType="num">
                      <p:cBhvr>
                        <p:cTn dur="500" fill="hold"/>
                        <p:tgtEl>
                          <p:spTgt spid="7"/>
                        </p:tgtEl>
                        <p:attrNameLst>
                          <p:attrName>ppt_y</p:attrName>
                        </p:attrNameLst>
                      </p:cBhvr>
                      <p:tavLst>
                        <p:tav tm="0">
                          <p:val>
                            <p:strVal val="#ppt_y+.1"/>
                          </p:val>
                        </p:tav>
                        <p:tav tm="100000">
                          <p:val>
                            <p:strVal val="#ppt_y"/>
                          </p:val>
                        </p:tav>
                      </p:tavLst>
                    </p:anim>
                  </p:childTnLst>
                </p:cTn>
              </p:par>
            </p:tnLst>
          </p:tmpl>
        </p:tmplLst>
      </p:bldP>
      <p:bldP spid="33" grpId="0" build="p">
        <p:tmplLst>
          <p:tmpl lvl="1">
            <p:tnLst>
              <p:par>
                <p:cTn presetID="10" presetClass="entr" presetSubtype="0" fill="hold" nodeType="withEffect">
                  <p:stCondLst>
                    <p:cond delay="8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42" presetClass="entr" presetSubtype="0"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Effect transition="in" filter="fade">
                      <p:cBhvr>
                        <p:cTn dur="400"/>
                        <p:tgtEl>
                          <p:spTgt spid="34"/>
                        </p:tgtEl>
                      </p:cBhvr>
                    </p:animEffect>
                    <p:anim calcmode="lin" valueType="num">
                      <p:cBhvr>
                        <p:cTn dur="400" fill="hold"/>
                        <p:tgtEl>
                          <p:spTgt spid="34"/>
                        </p:tgtEl>
                        <p:attrNameLst>
                          <p:attrName>ppt_x</p:attrName>
                        </p:attrNameLst>
                      </p:cBhvr>
                      <p:tavLst>
                        <p:tav tm="0">
                          <p:val>
                            <p:strVal val="#ppt_x"/>
                          </p:val>
                        </p:tav>
                        <p:tav tm="100000">
                          <p:val>
                            <p:strVal val="#ppt_x"/>
                          </p:val>
                        </p:tav>
                      </p:tavLst>
                    </p:anim>
                    <p:anim calcmode="lin" valueType="num">
                      <p:cBhvr>
                        <p:cTn dur="400" fill="hold"/>
                        <p:tgtEl>
                          <p:spTgt spid="34"/>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42" presetClass="entr" presetSubtype="0"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Effect transition="in" filter="fade">
                      <p:cBhvr>
                        <p:cTn dur="400"/>
                        <p:tgtEl>
                          <p:spTgt spid="37"/>
                        </p:tgtEl>
                      </p:cBhvr>
                    </p:animEffect>
                    <p:anim calcmode="lin" valueType="num">
                      <p:cBhvr>
                        <p:cTn dur="400" fill="hold"/>
                        <p:tgtEl>
                          <p:spTgt spid="37"/>
                        </p:tgtEl>
                        <p:attrNameLst>
                          <p:attrName>ppt_x</p:attrName>
                        </p:attrNameLst>
                      </p:cBhvr>
                      <p:tavLst>
                        <p:tav tm="0">
                          <p:val>
                            <p:strVal val="#ppt_x"/>
                          </p:val>
                        </p:tav>
                        <p:tav tm="100000">
                          <p:val>
                            <p:strVal val="#ppt_x"/>
                          </p:val>
                        </p:tav>
                      </p:tavLst>
                    </p:anim>
                    <p:anim calcmode="lin" valueType="num">
                      <p:cBhvr>
                        <p:cTn dur="400" fill="hold"/>
                        <p:tgtEl>
                          <p:spTgt spid="37"/>
                        </p:tgtEl>
                        <p:attrNameLst>
                          <p:attrName>ppt_y</p:attrName>
                        </p:attrNameLst>
                      </p:cBhvr>
                      <p:tavLst>
                        <p:tav tm="0">
                          <p:val>
                            <p:strVal val="#ppt_y+.1"/>
                          </p:val>
                        </p:tav>
                        <p:tav tm="100000">
                          <p:val>
                            <p:strVal val="#ppt_y"/>
                          </p:val>
                        </p:tav>
                      </p:tavLst>
                    </p:anim>
                  </p:childTnLst>
                </p:cTn>
              </p:par>
            </p:tnLst>
          </p:tmpl>
        </p:tmplLst>
      </p:bldP>
      <p:bldP spid="38" grpId="0" build="p">
        <p:tmplLst>
          <p:tmpl lvl="1">
            <p:tnLst>
              <p:par>
                <p:cTn presetID="42" presetClass="entr" presetSubtype="0"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anim calcmode="lin" valueType="num">
                      <p:cBhvr>
                        <p:cTn dur="500" fill="hold"/>
                        <p:tgtEl>
                          <p:spTgt spid="38"/>
                        </p:tgtEl>
                        <p:attrNameLst>
                          <p:attrName>ppt_x</p:attrName>
                        </p:attrNameLst>
                      </p:cBhvr>
                      <p:tavLst>
                        <p:tav tm="0">
                          <p:val>
                            <p:strVal val="#ppt_x"/>
                          </p:val>
                        </p:tav>
                        <p:tav tm="100000">
                          <p:val>
                            <p:strVal val="#ppt_x"/>
                          </p:val>
                        </p:tav>
                      </p:tavLst>
                    </p:anim>
                    <p:anim calcmode="lin" valueType="num">
                      <p:cBhvr>
                        <p:cTn dur="500" fill="hold"/>
                        <p:tgtEl>
                          <p:spTgt spid="38"/>
                        </p:tgtEl>
                        <p:attrNameLst>
                          <p:attrName>ppt_y</p:attrName>
                        </p:attrNameLst>
                      </p:cBhvr>
                      <p:tavLst>
                        <p:tav tm="0">
                          <p:val>
                            <p:strVal val="#ppt_y+.1"/>
                          </p:val>
                        </p:tav>
                        <p:tav tm="100000">
                          <p:val>
                            <p:strVal val="#ppt_y"/>
                          </p:val>
                        </p:tav>
                      </p:tavLst>
                    </p:anim>
                  </p:childTnLst>
                </p:cTn>
              </p:par>
            </p:tnLst>
          </p:tmpl>
        </p:tmplLst>
      </p:bldP>
      <p:bldP spid="39" grpId="0" build="p">
        <p:tmplLst>
          <p:tmpl lvl="1">
            <p:tnLst>
              <p:par>
                <p:cTn presetID="10" presetClass="entr" presetSubtype="0" fill="hold" nodeType="withEffect">
                  <p:stCondLst>
                    <p:cond delay="8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42" presetClass="entr" presetSubtype="0" fill="hold" nodeType="withEffect">
                  <p:stCondLst>
                    <p:cond delay="200"/>
                  </p:stCondLst>
                  <p:childTnLst>
                    <p:set>
                      <p:cBhvr>
                        <p:cTn dur="1" fill="hold">
                          <p:stCondLst>
                            <p:cond delay="0"/>
                          </p:stCondLst>
                        </p:cTn>
                        <p:tgtEl>
                          <p:spTgt spid="40"/>
                        </p:tgtEl>
                        <p:attrNameLst>
                          <p:attrName>style.visibility</p:attrName>
                        </p:attrNameLst>
                      </p:cBhvr>
                      <p:to>
                        <p:strVal val="visible"/>
                      </p:to>
                    </p:set>
                    <p:animEffect transition="in" filter="fade">
                      <p:cBhvr>
                        <p:cTn dur="400"/>
                        <p:tgtEl>
                          <p:spTgt spid="40"/>
                        </p:tgtEl>
                      </p:cBhvr>
                    </p:animEffect>
                    <p:anim calcmode="lin" valueType="num">
                      <p:cBhvr>
                        <p:cTn dur="400" fill="hold"/>
                        <p:tgtEl>
                          <p:spTgt spid="40"/>
                        </p:tgtEl>
                        <p:attrNameLst>
                          <p:attrName>ppt_x</p:attrName>
                        </p:attrNameLst>
                      </p:cBhvr>
                      <p:tavLst>
                        <p:tav tm="0">
                          <p:val>
                            <p:strVal val="#ppt_x"/>
                          </p:val>
                        </p:tav>
                        <p:tav tm="100000">
                          <p:val>
                            <p:strVal val="#ppt_x"/>
                          </p:val>
                        </p:tav>
                      </p:tavLst>
                    </p:anim>
                    <p:anim calcmode="lin" valueType="num">
                      <p:cBhvr>
                        <p:cTn dur="400" fill="hold"/>
                        <p:tgtEl>
                          <p:spTgt spid="40"/>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images with caption">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603251" y="1369621"/>
            <a:ext cx="10972800" cy="3507180"/>
          </a:xfrm>
          <a:custGeom>
            <a:avLst/>
            <a:gdLst/>
            <a:ahLst/>
            <a:cxnLst/>
            <a:rect l="l" t="t" r="r" b="b"/>
            <a:pathLst>
              <a:path w="8229600" h="2922650">
                <a:moveTo>
                  <a:pt x="1461325" y="0"/>
                </a:moveTo>
                <a:lnTo>
                  <a:pt x="6768275" y="0"/>
                </a:lnTo>
                <a:cubicBezTo>
                  <a:pt x="7575343" y="0"/>
                  <a:pt x="8229600" y="654257"/>
                  <a:pt x="8229600" y="1461325"/>
                </a:cubicBezTo>
                <a:cubicBezTo>
                  <a:pt x="8229600" y="2268393"/>
                  <a:pt x="7575343" y="2922650"/>
                  <a:pt x="6768275" y="2922650"/>
                </a:cubicBezTo>
                <a:lnTo>
                  <a:pt x="1461325" y="2922650"/>
                </a:lnTo>
                <a:cubicBezTo>
                  <a:pt x="654257" y="2922650"/>
                  <a:pt x="0" y="2268393"/>
                  <a:pt x="0" y="1461325"/>
                </a:cubicBezTo>
                <a:cubicBezTo>
                  <a:pt x="0" y="654257"/>
                  <a:pt x="654257" y="0"/>
                  <a:pt x="146132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18" name="Text Placeholder 2"/>
          <p:cNvSpPr>
            <a:spLocks noGrp="1"/>
          </p:cNvSpPr>
          <p:nvPr>
            <p:ph type="body" sz="quarter" idx="75"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19" name="Text Placeholder 7"/>
          <p:cNvSpPr>
            <a:spLocks noGrp="1"/>
          </p:cNvSpPr>
          <p:nvPr>
            <p:ph type="body" sz="quarter" idx="76"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256126738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42" presetClass="entr" presetSubtype="0" fill="hold" grpId="0" nodeType="withEffect">
                                  <p:stCondLst>
                                    <p:cond delay="20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400"/>
                                        <p:tgtEl>
                                          <p:spTgt spid="19">
                                            <p:txEl>
                                              <p:pRg st="0" end="0"/>
                                            </p:txEl>
                                          </p:spTgt>
                                        </p:tgtEl>
                                      </p:cBhvr>
                                    </p:animEffect>
                                    <p:anim calcmode="lin" valueType="num">
                                      <p:cBhvr>
                                        <p:cTn id="29" dur="4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0" dur="4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18" grpId="0" build="p">
        <p:tmplLst>
          <p:tmpl lvl="1">
            <p:tnLst>
              <p:par>
                <p:cTn presetID="10" presetClass="entr" presetSubtype="0" fill="hold" nodeType="withEffect">
                  <p:stCondLst>
                    <p:cond delay="8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42" presetClass="entr" presetSubtype="0" fill="hold" nodeType="withEffect">
                  <p:stCondLst>
                    <p:cond delay="200"/>
                  </p:stCondLst>
                  <p:childTnLst>
                    <p:set>
                      <p:cBhvr>
                        <p:cTn dur="1" fill="hold">
                          <p:stCondLst>
                            <p:cond delay="0"/>
                          </p:stCondLst>
                        </p:cTn>
                        <p:tgtEl>
                          <p:spTgt spid="19"/>
                        </p:tgtEl>
                        <p:attrNameLst>
                          <p:attrName>style.visibility</p:attrName>
                        </p:attrNameLst>
                      </p:cBhvr>
                      <p:to>
                        <p:strVal val="visible"/>
                      </p:to>
                    </p:set>
                    <p:animEffect transition="in" filter="fade">
                      <p:cBhvr>
                        <p:cTn dur="400"/>
                        <p:tgtEl>
                          <p:spTgt spid="19"/>
                        </p:tgtEl>
                      </p:cBhvr>
                    </p:animEffect>
                    <p:anim calcmode="lin" valueType="num">
                      <p:cBhvr>
                        <p:cTn dur="400" fill="hold"/>
                        <p:tgtEl>
                          <p:spTgt spid="19"/>
                        </p:tgtEl>
                        <p:attrNameLst>
                          <p:attrName>ppt_x</p:attrName>
                        </p:attrNameLst>
                      </p:cBhvr>
                      <p:tavLst>
                        <p:tav tm="0">
                          <p:val>
                            <p:strVal val="#ppt_x"/>
                          </p:val>
                        </p:tav>
                        <p:tav tm="100000">
                          <p:val>
                            <p:strVal val="#ppt_x"/>
                          </p:val>
                        </p:tav>
                      </p:tavLst>
                    </p:anim>
                    <p:anim calcmode="lin" valueType="num">
                      <p:cBhvr>
                        <p:cTn dur="40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images with caption">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603251" y="1473207"/>
            <a:ext cx="5204883" cy="3447167"/>
          </a:xfrm>
          <a:custGeom>
            <a:avLst/>
            <a:gdLst/>
            <a:ahLst/>
            <a:cxnLst/>
            <a:rect l="l" t="t" r="r" b="b"/>
            <a:pathLst>
              <a:path w="3903662" h="2872639">
                <a:moveTo>
                  <a:pt x="522813" y="0"/>
                </a:moveTo>
                <a:lnTo>
                  <a:pt x="3380849" y="0"/>
                </a:lnTo>
                <a:cubicBezTo>
                  <a:pt x="3669591" y="0"/>
                  <a:pt x="3903662" y="234071"/>
                  <a:pt x="3903662" y="522813"/>
                </a:cubicBezTo>
                <a:lnTo>
                  <a:pt x="3903662" y="2872639"/>
                </a:lnTo>
                <a:lnTo>
                  <a:pt x="0" y="2872639"/>
                </a:lnTo>
                <a:lnTo>
                  <a:pt x="0" y="522813"/>
                </a:lnTo>
                <a:cubicBezTo>
                  <a:pt x="0" y="234071"/>
                  <a:pt x="234071" y="0"/>
                  <a:pt x="52281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7" name="Rounded Rectangle 16"/>
          <p:cNvSpPr/>
          <p:nvPr userDrawn="1"/>
        </p:nvSpPr>
        <p:spPr>
          <a:xfrm>
            <a:off x="603251" y="4920371"/>
            <a:ext cx="5204883" cy="1310640"/>
          </a:xfrm>
          <a:custGeom>
            <a:avLst/>
            <a:gdLst/>
            <a:ahLst/>
            <a:cxnLst/>
            <a:rect l="l" t="t" r="r" b="b"/>
            <a:pathLst>
              <a:path w="3903662" h="1092200">
                <a:moveTo>
                  <a:pt x="0" y="0"/>
                </a:moveTo>
                <a:lnTo>
                  <a:pt x="3903662" y="0"/>
                </a:lnTo>
                <a:lnTo>
                  <a:pt x="3903662" y="595030"/>
                </a:lnTo>
                <a:cubicBezTo>
                  <a:pt x="3903662" y="869609"/>
                  <a:pt x="3681071" y="1092200"/>
                  <a:pt x="3406492" y="1092200"/>
                </a:cubicBezTo>
                <a:lnTo>
                  <a:pt x="497170" y="1092200"/>
                </a:lnTo>
                <a:cubicBezTo>
                  <a:pt x="222591" y="1092200"/>
                  <a:pt x="0" y="869609"/>
                  <a:pt x="0" y="59503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Text Placeholder 7"/>
          <p:cNvSpPr>
            <a:spLocks noGrp="1"/>
          </p:cNvSpPr>
          <p:nvPr>
            <p:ph type="body" sz="quarter" idx="65" hasCustomPrompt="1"/>
          </p:nvPr>
        </p:nvSpPr>
        <p:spPr>
          <a:xfrm>
            <a:off x="948267" y="5140217"/>
            <a:ext cx="46228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9" name="Text Placeholder 2"/>
          <p:cNvSpPr>
            <a:spLocks noGrp="1"/>
          </p:cNvSpPr>
          <p:nvPr>
            <p:ph type="body" sz="quarter" idx="64" hasCustomPrompt="1"/>
          </p:nvPr>
        </p:nvSpPr>
        <p:spPr>
          <a:xfrm>
            <a:off x="948267" y="5434998"/>
            <a:ext cx="4622800" cy="613133"/>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6" name="Picture Placeholder 2"/>
          <p:cNvSpPr>
            <a:spLocks noGrp="1"/>
          </p:cNvSpPr>
          <p:nvPr>
            <p:ph type="pic" sz="quarter" idx="66"/>
          </p:nvPr>
        </p:nvSpPr>
        <p:spPr>
          <a:xfrm>
            <a:off x="6371168" y="1473207"/>
            <a:ext cx="5204883" cy="3447167"/>
          </a:xfrm>
          <a:custGeom>
            <a:avLst/>
            <a:gdLst/>
            <a:ahLst/>
            <a:cxnLst/>
            <a:rect l="l" t="t" r="r" b="b"/>
            <a:pathLst>
              <a:path w="3903662" h="2872639">
                <a:moveTo>
                  <a:pt x="522813" y="0"/>
                </a:moveTo>
                <a:lnTo>
                  <a:pt x="3380849" y="0"/>
                </a:lnTo>
                <a:cubicBezTo>
                  <a:pt x="3669591" y="0"/>
                  <a:pt x="3903662" y="234071"/>
                  <a:pt x="3903662" y="522813"/>
                </a:cubicBezTo>
                <a:lnTo>
                  <a:pt x="3903662" y="2872639"/>
                </a:lnTo>
                <a:lnTo>
                  <a:pt x="0" y="2872639"/>
                </a:lnTo>
                <a:lnTo>
                  <a:pt x="0" y="522813"/>
                </a:lnTo>
                <a:cubicBezTo>
                  <a:pt x="0" y="234071"/>
                  <a:pt x="234071" y="0"/>
                  <a:pt x="52281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7" name="Rounded Rectangle 16"/>
          <p:cNvSpPr/>
          <p:nvPr userDrawn="1"/>
        </p:nvSpPr>
        <p:spPr>
          <a:xfrm>
            <a:off x="6371168" y="4920371"/>
            <a:ext cx="5204883" cy="1310640"/>
          </a:xfrm>
          <a:custGeom>
            <a:avLst/>
            <a:gdLst/>
            <a:ahLst/>
            <a:cxnLst/>
            <a:rect l="l" t="t" r="r" b="b"/>
            <a:pathLst>
              <a:path w="3903662" h="1092200">
                <a:moveTo>
                  <a:pt x="0" y="0"/>
                </a:moveTo>
                <a:lnTo>
                  <a:pt x="3903662" y="0"/>
                </a:lnTo>
                <a:lnTo>
                  <a:pt x="3903662" y="595030"/>
                </a:lnTo>
                <a:cubicBezTo>
                  <a:pt x="3903662" y="869609"/>
                  <a:pt x="3681071" y="1092200"/>
                  <a:pt x="3406492" y="1092200"/>
                </a:cubicBezTo>
                <a:lnTo>
                  <a:pt x="497170" y="1092200"/>
                </a:lnTo>
                <a:cubicBezTo>
                  <a:pt x="222591" y="1092200"/>
                  <a:pt x="0" y="869609"/>
                  <a:pt x="0" y="595030"/>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8" name="Text Placeholder 7"/>
          <p:cNvSpPr>
            <a:spLocks noGrp="1"/>
          </p:cNvSpPr>
          <p:nvPr>
            <p:ph type="body" sz="quarter" idx="67" hasCustomPrompt="1"/>
          </p:nvPr>
        </p:nvSpPr>
        <p:spPr>
          <a:xfrm>
            <a:off x="6716184" y="5140217"/>
            <a:ext cx="46228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9" name="Text Placeholder 2"/>
          <p:cNvSpPr>
            <a:spLocks noGrp="1"/>
          </p:cNvSpPr>
          <p:nvPr>
            <p:ph type="body" sz="quarter" idx="68" hasCustomPrompt="1"/>
          </p:nvPr>
        </p:nvSpPr>
        <p:spPr>
          <a:xfrm>
            <a:off x="6716184" y="5434998"/>
            <a:ext cx="4622800" cy="613133"/>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232602301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par>
                          <p:cTn id="23" fill="hold">
                            <p:stCondLst>
                              <p:cond delay="500"/>
                            </p:stCondLst>
                            <p:childTnLst>
                              <p:par>
                                <p:cTn id="24" presetID="37"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900" decel="100000" fill="hold"/>
                                        <p:tgtEl>
                                          <p:spTgt spid="17"/>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30" presetID="42" presetClass="entr" presetSubtype="0" fill="hold" grpId="0" nodeType="withEffect">
                                  <p:stCondLst>
                                    <p:cond delay="2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anim calcmode="lin" valueType="num">
                                      <p:cBhvr>
                                        <p:cTn id="3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28">
                                            <p:txEl>
                                              <p:pRg st="0" end="0"/>
                                            </p:txEl>
                                          </p:spTgt>
                                        </p:tgtEl>
                                        <p:attrNameLst>
                                          <p:attrName>ppt_y</p:attrName>
                                        </p:attrNameLst>
                                      </p:cBhvr>
                                      <p:tavLst>
                                        <p:tav tm="0">
                                          <p:val>
                                            <p:strVal val="#ppt_y+.1"/>
                                          </p:val>
                                        </p:tav>
                                        <p:tav tm="100000">
                                          <p:val>
                                            <p:strVal val="#ppt_y"/>
                                          </p:val>
                                        </p:tav>
                                      </p:tavLst>
                                    </p:anim>
                                  </p:childTnLst>
                                </p:cTn>
                              </p:par>
                              <p:par>
                                <p:cTn id="35" presetID="10" presetClass="entr" presetSubtype="0" fill="hold" grpId="0" nodeType="withEffect">
                                  <p:stCondLst>
                                    <p:cond delay="80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fade">
                                      <p:cBhvr>
                                        <p:cTn id="37" dur="500"/>
                                        <p:tgtEl>
                                          <p:spTgt spid="29">
                                            <p:txEl>
                                              <p:pRg st="0" end="0"/>
                                            </p:txEl>
                                          </p:spTgt>
                                        </p:tgtEl>
                                      </p:cBhvr>
                                    </p:animEffect>
                                  </p:childTnLst>
                                </p:cTn>
                              </p:par>
                              <p:par>
                                <p:cTn id="38" presetID="53" presetClass="entr" presetSubtype="16" fill="hold" grpId="0" nodeType="withEffect" nodePh="1">
                                  <p:stCondLst>
                                    <p:cond delay="800"/>
                                  </p:stCondLst>
                                  <p:endCondLst>
                                    <p:cond evt="begin" delay="0">
                                      <p:tn val="38"/>
                                    </p:cond>
                                  </p:endCondLst>
                                  <p:childTnLst>
                                    <p:set>
                                      <p:cBhvr>
                                        <p:cTn id="39" dur="1" fill="hold">
                                          <p:stCondLst>
                                            <p:cond delay="0"/>
                                          </p:stCondLst>
                                        </p:cTn>
                                        <p:tgtEl>
                                          <p:spTgt spid="46"/>
                                        </p:tgtEl>
                                        <p:attrNameLst>
                                          <p:attrName>style.visibility</p:attrName>
                                        </p:attrNameLst>
                                      </p:cBhvr>
                                      <p:to>
                                        <p:strVal val="visible"/>
                                      </p:to>
                                    </p:set>
                                    <p:anim calcmode="lin" valueType="num">
                                      <p:cBhvr>
                                        <p:cTn id="40" dur="1000" fill="hold"/>
                                        <p:tgtEl>
                                          <p:spTgt spid="46"/>
                                        </p:tgtEl>
                                        <p:attrNameLst>
                                          <p:attrName>ppt_w</p:attrName>
                                        </p:attrNameLst>
                                      </p:cBhvr>
                                      <p:tavLst>
                                        <p:tav tm="0">
                                          <p:val>
                                            <p:fltVal val="0"/>
                                          </p:val>
                                        </p:tav>
                                        <p:tav tm="100000">
                                          <p:val>
                                            <p:strVal val="#ppt_w"/>
                                          </p:val>
                                        </p:tav>
                                      </p:tavLst>
                                    </p:anim>
                                    <p:anim calcmode="lin" valueType="num">
                                      <p:cBhvr>
                                        <p:cTn id="41" dur="1000" fill="hold"/>
                                        <p:tgtEl>
                                          <p:spTgt spid="46"/>
                                        </p:tgtEl>
                                        <p:attrNameLst>
                                          <p:attrName>ppt_h</p:attrName>
                                        </p:attrNameLst>
                                      </p:cBhvr>
                                      <p:tavLst>
                                        <p:tav tm="0">
                                          <p:val>
                                            <p:fltVal val="0"/>
                                          </p:val>
                                        </p:tav>
                                        <p:tav tm="100000">
                                          <p:val>
                                            <p:strVal val="#ppt_h"/>
                                          </p:val>
                                        </p:tav>
                                      </p:tavLst>
                                    </p:anim>
                                    <p:animEffect transition="in" filter="fade">
                                      <p:cBhvr>
                                        <p:cTn id="42" dur="1000"/>
                                        <p:tgtEl>
                                          <p:spTgt spid="46"/>
                                        </p:tgtEl>
                                      </p:cBhvr>
                                    </p:animEffect>
                                  </p:childTnLst>
                                </p:cTn>
                              </p:par>
                            </p:childTnLst>
                          </p:cTn>
                        </p:par>
                        <p:par>
                          <p:cTn id="43" fill="hold">
                            <p:stCondLst>
                              <p:cond delay="1500"/>
                            </p:stCondLst>
                            <p:childTnLst>
                              <p:par>
                                <p:cTn id="44" presetID="37" presetClass="entr" presetSubtype="0" fill="hold" grpId="0"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anim calcmode="lin" valueType="num">
                                      <p:cBhvr>
                                        <p:cTn id="47" dur="1000" fill="hold"/>
                                        <p:tgtEl>
                                          <p:spTgt spid="47"/>
                                        </p:tgtEl>
                                        <p:attrNameLst>
                                          <p:attrName>ppt_x</p:attrName>
                                        </p:attrNameLst>
                                      </p:cBhvr>
                                      <p:tavLst>
                                        <p:tav tm="0">
                                          <p:val>
                                            <p:strVal val="#ppt_x"/>
                                          </p:val>
                                        </p:tav>
                                        <p:tav tm="100000">
                                          <p:val>
                                            <p:strVal val="#ppt_x"/>
                                          </p:val>
                                        </p:tav>
                                      </p:tavLst>
                                    </p:anim>
                                    <p:anim calcmode="lin" valueType="num">
                                      <p:cBhvr>
                                        <p:cTn id="48" dur="900" decel="100000" fill="hold"/>
                                        <p:tgtEl>
                                          <p:spTgt spid="47"/>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48">
                                            <p:txEl>
                                              <p:pRg st="0" end="0"/>
                                            </p:txEl>
                                          </p:spTgt>
                                        </p:tgtEl>
                                        <p:attrNameLst>
                                          <p:attrName>style.visibility</p:attrName>
                                        </p:attrNameLst>
                                      </p:cBhvr>
                                      <p:to>
                                        <p:strVal val="visible"/>
                                      </p:to>
                                    </p:set>
                                    <p:animEffect transition="in" filter="fade">
                                      <p:cBhvr>
                                        <p:cTn id="52" dur="500"/>
                                        <p:tgtEl>
                                          <p:spTgt spid="48">
                                            <p:txEl>
                                              <p:pRg st="0" end="0"/>
                                            </p:txEl>
                                          </p:spTgt>
                                        </p:tgtEl>
                                      </p:cBhvr>
                                    </p:animEffect>
                                    <p:anim calcmode="lin" valueType="num">
                                      <p:cBhvr>
                                        <p:cTn id="5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54" dur="500" fill="hold"/>
                                        <p:tgtEl>
                                          <p:spTgt spid="48">
                                            <p:txEl>
                                              <p:pRg st="0" end="0"/>
                                            </p:txEl>
                                          </p:spTgt>
                                        </p:tgtEl>
                                        <p:attrNameLst>
                                          <p:attrName>ppt_y</p:attrName>
                                        </p:attrNameLst>
                                      </p:cBhvr>
                                      <p:tavLst>
                                        <p:tav tm="0">
                                          <p:val>
                                            <p:strVal val="#ppt_y+.1"/>
                                          </p:val>
                                        </p:tav>
                                        <p:tav tm="100000">
                                          <p:val>
                                            <p:strVal val="#ppt_y"/>
                                          </p:val>
                                        </p:tav>
                                      </p:tavLst>
                                    </p:anim>
                                  </p:childTnLst>
                                </p:cTn>
                              </p:par>
                              <p:par>
                                <p:cTn id="55" presetID="10" presetClass="entr" presetSubtype="0" fill="hold" grpId="0" nodeType="withEffect">
                                  <p:stCondLst>
                                    <p:cond delay="800"/>
                                  </p:stCondLst>
                                  <p:childTnLst>
                                    <p:set>
                                      <p:cBhvr>
                                        <p:cTn id="56" dur="1" fill="hold">
                                          <p:stCondLst>
                                            <p:cond delay="0"/>
                                          </p:stCondLst>
                                        </p:cTn>
                                        <p:tgtEl>
                                          <p:spTgt spid="49">
                                            <p:txEl>
                                              <p:pRg st="0" end="0"/>
                                            </p:txEl>
                                          </p:spTgt>
                                        </p:tgtEl>
                                        <p:attrNameLst>
                                          <p:attrName>style.visibility</p:attrName>
                                        </p:attrNameLst>
                                      </p:cBhvr>
                                      <p:to>
                                        <p:strVal val="visible"/>
                                      </p:to>
                                    </p:set>
                                    <p:animEffect transition="in" filter="fade">
                                      <p:cBhvr>
                                        <p:cTn id="5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 grpId="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42" presetClass="entr" presetSubtype="0"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anim calcmode="lin" valueType="num">
                      <p:cBhvr>
                        <p:cTn dur="500" fill="hold"/>
                        <p:tgtEl>
                          <p:spTgt spid="28"/>
                        </p:tgtEl>
                        <p:attrNameLst>
                          <p:attrName>ppt_x</p:attrName>
                        </p:attrNameLst>
                      </p:cBhvr>
                      <p:tavLst>
                        <p:tav tm="0">
                          <p:val>
                            <p:strVal val="#ppt_x"/>
                          </p:val>
                        </p:tav>
                        <p:tav tm="100000">
                          <p:val>
                            <p:strVal val="#ppt_x"/>
                          </p:val>
                        </p:tav>
                      </p:tavLst>
                    </p:anim>
                    <p:anim calcmode="lin" valueType="num">
                      <p:cBhvr>
                        <p:cTn dur="500" fill="hold"/>
                        <p:tgtEl>
                          <p:spTgt spid="28"/>
                        </p:tgtEl>
                        <p:attrNameLst>
                          <p:attrName>ppt_y</p:attrName>
                        </p:attrNameLst>
                      </p:cBhvr>
                      <p:tavLst>
                        <p:tav tm="0">
                          <p:val>
                            <p:strVal val="#ppt_y+.1"/>
                          </p:val>
                        </p:tav>
                        <p:tav tm="100000">
                          <p:val>
                            <p:strVal val="#ppt_y"/>
                          </p:val>
                        </p:tav>
                      </p:tavLst>
                    </p:anim>
                  </p:childTnLst>
                </p:cTn>
              </p:par>
            </p:tnLst>
          </p:tmpl>
        </p:tmplLst>
      </p:bldP>
      <p:bldP spid="29" grpId="0" build="p">
        <p:tmplLst>
          <p:tmpl lvl="1">
            <p:tnLst>
              <p:par>
                <p:cTn presetID="10" presetClass="entr" presetSubtype="0" fill="hold" nodeType="withEffect">
                  <p:stCondLst>
                    <p:cond delay="8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6" grpId="0"/>
      <p:bldP spid="47" grpId="0" animBg="1"/>
      <p:bldP spid="48" grpId="0" build="p">
        <p:tmplLst>
          <p:tmpl lvl="1">
            <p:tnLst>
              <p:par>
                <p:cTn presetID="42" presetClass="entr" presetSubtype="0" fill="hold" nodeType="withEffect">
                  <p:stCondLst>
                    <p:cond delay="2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anim calcmode="lin" valueType="num">
                      <p:cBhvr>
                        <p:cTn dur="500" fill="hold"/>
                        <p:tgtEl>
                          <p:spTgt spid="48"/>
                        </p:tgtEl>
                        <p:attrNameLst>
                          <p:attrName>ppt_x</p:attrName>
                        </p:attrNameLst>
                      </p:cBhvr>
                      <p:tavLst>
                        <p:tav tm="0">
                          <p:val>
                            <p:strVal val="#ppt_x"/>
                          </p:val>
                        </p:tav>
                        <p:tav tm="100000">
                          <p:val>
                            <p:strVal val="#ppt_x"/>
                          </p:val>
                        </p:tav>
                      </p:tavLst>
                    </p:anim>
                    <p:anim calcmode="lin" valueType="num">
                      <p:cBhvr>
                        <p:cTn dur="500" fill="hold"/>
                        <p:tgtEl>
                          <p:spTgt spid="48"/>
                        </p:tgtEl>
                        <p:attrNameLst>
                          <p:attrName>ppt_y</p:attrName>
                        </p:attrNameLst>
                      </p:cBhvr>
                      <p:tavLst>
                        <p:tav tm="0">
                          <p:val>
                            <p:strVal val="#ppt_y+.1"/>
                          </p:val>
                        </p:tav>
                        <p:tav tm="100000">
                          <p:val>
                            <p:strVal val="#ppt_y"/>
                          </p:val>
                        </p:tav>
                      </p:tavLst>
                    </p:anim>
                  </p:childTnLst>
                </p:cTn>
              </p:par>
            </p:tnLst>
          </p:tmpl>
        </p:tmplLst>
      </p:bldP>
      <p:bldP spid="49" grpId="0" build="p">
        <p:tmplLst>
          <p:tmpl lvl="1">
            <p:tnLst>
              <p:par>
                <p:cTn presetID="10" presetClass="entr" presetSubtype="0" fill="hold" nodeType="withEffect">
                  <p:stCondLst>
                    <p:cond delay="8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images with result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6" name="Text Placeholder 2"/>
          <p:cNvSpPr>
            <a:spLocks noGrp="1"/>
          </p:cNvSpPr>
          <p:nvPr>
            <p:ph type="body" sz="quarter" idx="64" hasCustomPrompt="1"/>
          </p:nvPr>
        </p:nvSpPr>
        <p:spPr>
          <a:xfrm>
            <a:off x="603251"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22" name="Group 21"/>
          <p:cNvGrpSpPr/>
          <p:nvPr userDrawn="1"/>
        </p:nvGrpSpPr>
        <p:grpSpPr>
          <a:xfrm>
            <a:off x="101309" y="385540"/>
            <a:ext cx="383999" cy="342172"/>
            <a:chOff x="5270500" y="1460500"/>
            <a:chExt cx="1701800" cy="2705100"/>
          </a:xfrm>
        </p:grpSpPr>
        <p:sp>
          <p:nvSpPr>
            <p:cNvPr id="23" name="Rounded Rectangle 2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27" name="Picture Placeholder 2"/>
          <p:cNvSpPr>
            <a:spLocks noGrp="1"/>
          </p:cNvSpPr>
          <p:nvPr>
            <p:ph type="pic" sz="quarter" idx="48"/>
          </p:nvPr>
        </p:nvSpPr>
        <p:spPr>
          <a:xfrm>
            <a:off x="603251"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9" name="Rounded Rectangle 28"/>
          <p:cNvSpPr/>
          <p:nvPr userDrawn="1"/>
        </p:nvSpPr>
        <p:spPr>
          <a:xfrm>
            <a:off x="603251"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 Placeholder 7"/>
          <p:cNvSpPr>
            <a:spLocks noGrp="1"/>
          </p:cNvSpPr>
          <p:nvPr>
            <p:ph type="body" sz="quarter" idx="39" hasCustomPrompt="1"/>
          </p:nvPr>
        </p:nvSpPr>
        <p:spPr>
          <a:xfrm>
            <a:off x="868539"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77" name="Text Placeholder 7"/>
          <p:cNvSpPr>
            <a:spLocks noGrp="1"/>
          </p:cNvSpPr>
          <p:nvPr>
            <p:ph type="body" sz="quarter" idx="18" hasCustomPrompt="1"/>
          </p:nvPr>
        </p:nvSpPr>
        <p:spPr>
          <a:xfrm>
            <a:off x="1567748"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78" name="Text Placeholder 7"/>
          <p:cNvSpPr>
            <a:spLocks noGrp="1"/>
          </p:cNvSpPr>
          <p:nvPr>
            <p:ph type="body" sz="quarter" idx="65" hasCustomPrompt="1"/>
          </p:nvPr>
        </p:nvSpPr>
        <p:spPr>
          <a:xfrm>
            <a:off x="1567748"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2">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66" hasCustomPrompt="1"/>
          </p:nvPr>
        </p:nvSpPr>
        <p:spPr>
          <a:xfrm>
            <a:off x="4345518"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2" name="Picture Placeholder 2"/>
          <p:cNvSpPr>
            <a:spLocks noGrp="1"/>
          </p:cNvSpPr>
          <p:nvPr>
            <p:ph type="pic" sz="quarter" idx="67"/>
          </p:nvPr>
        </p:nvSpPr>
        <p:spPr>
          <a:xfrm>
            <a:off x="4345518"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3" name="Rounded Rectangle 28"/>
          <p:cNvSpPr/>
          <p:nvPr userDrawn="1"/>
        </p:nvSpPr>
        <p:spPr>
          <a:xfrm>
            <a:off x="4345518"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4" name="Text Placeholder 7"/>
          <p:cNvSpPr>
            <a:spLocks noGrp="1"/>
          </p:cNvSpPr>
          <p:nvPr>
            <p:ph type="body" sz="quarter" idx="68" hasCustomPrompt="1"/>
          </p:nvPr>
        </p:nvSpPr>
        <p:spPr>
          <a:xfrm>
            <a:off x="4610805"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35" name="Text Placeholder 7"/>
          <p:cNvSpPr>
            <a:spLocks noGrp="1"/>
          </p:cNvSpPr>
          <p:nvPr>
            <p:ph type="body" sz="quarter" idx="69" hasCustomPrompt="1"/>
          </p:nvPr>
        </p:nvSpPr>
        <p:spPr>
          <a:xfrm>
            <a:off x="5310014"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36" name="Text Placeholder 7"/>
          <p:cNvSpPr>
            <a:spLocks noGrp="1"/>
          </p:cNvSpPr>
          <p:nvPr>
            <p:ph type="body" sz="quarter" idx="70" hasCustomPrompt="1"/>
          </p:nvPr>
        </p:nvSpPr>
        <p:spPr>
          <a:xfrm>
            <a:off x="5310014"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7" name="Text Placeholder 2"/>
          <p:cNvSpPr>
            <a:spLocks noGrp="1"/>
          </p:cNvSpPr>
          <p:nvPr>
            <p:ph type="body" sz="quarter" idx="71" hasCustomPrompt="1"/>
          </p:nvPr>
        </p:nvSpPr>
        <p:spPr>
          <a:xfrm>
            <a:off x="8315782" y="4802511"/>
            <a:ext cx="3260269"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8" name="Picture Placeholder 2"/>
          <p:cNvSpPr>
            <a:spLocks noGrp="1"/>
          </p:cNvSpPr>
          <p:nvPr>
            <p:ph type="pic" sz="quarter" idx="72"/>
          </p:nvPr>
        </p:nvSpPr>
        <p:spPr>
          <a:xfrm>
            <a:off x="8315782" y="1579886"/>
            <a:ext cx="3260269" cy="2108197"/>
          </a:xfrm>
          <a:custGeom>
            <a:avLst/>
            <a:gdLst/>
            <a:ahLst/>
            <a:cxnLst/>
            <a:rect l="l" t="t" r="r" b="b"/>
            <a:pathLst>
              <a:path w="2445202" h="1756831">
                <a:moveTo>
                  <a:pt x="327483" y="0"/>
                </a:moveTo>
                <a:lnTo>
                  <a:pt x="2117719" y="0"/>
                </a:lnTo>
                <a:cubicBezTo>
                  <a:pt x="2298583" y="0"/>
                  <a:pt x="2445202" y="146619"/>
                  <a:pt x="2445202" y="327483"/>
                </a:cubicBezTo>
                <a:lnTo>
                  <a:pt x="2445202" y="1756831"/>
                </a:lnTo>
                <a:lnTo>
                  <a:pt x="0" y="1756831"/>
                </a:lnTo>
                <a:lnTo>
                  <a:pt x="0" y="327483"/>
                </a:lnTo>
                <a:cubicBezTo>
                  <a:pt x="0" y="146619"/>
                  <a:pt x="146619" y="0"/>
                  <a:pt x="32748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Rounded Rectangle 28"/>
          <p:cNvSpPr/>
          <p:nvPr userDrawn="1"/>
        </p:nvSpPr>
        <p:spPr>
          <a:xfrm>
            <a:off x="8315782" y="3703322"/>
            <a:ext cx="3260269" cy="777238"/>
          </a:xfrm>
          <a:custGeom>
            <a:avLst/>
            <a:gdLst/>
            <a:ahLst/>
            <a:cxnLst/>
            <a:rect l="l" t="t" r="r" b="b"/>
            <a:pathLst>
              <a:path w="2445202" h="647698">
                <a:moveTo>
                  <a:pt x="0" y="0"/>
                </a:moveTo>
                <a:lnTo>
                  <a:pt x="2445202" y="0"/>
                </a:lnTo>
                <a:lnTo>
                  <a:pt x="2445202" y="289024"/>
                </a:lnTo>
                <a:cubicBezTo>
                  <a:pt x="2445202" y="487114"/>
                  <a:pt x="2284618" y="647698"/>
                  <a:pt x="2086528" y="647698"/>
                </a:cubicBezTo>
                <a:lnTo>
                  <a:pt x="358674" y="647698"/>
                </a:lnTo>
                <a:cubicBezTo>
                  <a:pt x="160584" y="647698"/>
                  <a:pt x="0" y="487114"/>
                  <a:pt x="0" y="289024"/>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 Placeholder 7"/>
          <p:cNvSpPr>
            <a:spLocks noGrp="1"/>
          </p:cNvSpPr>
          <p:nvPr>
            <p:ph type="body" sz="quarter" idx="73" hasCustomPrompt="1"/>
          </p:nvPr>
        </p:nvSpPr>
        <p:spPr>
          <a:xfrm>
            <a:off x="8581069" y="379476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41" name="Text Placeholder 7"/>
          <p:cNvSpPr>
            <a:spLocks noGrp="1"/>
          </p:cNvSpPr>
          <p:nvPr>
            <p:ph type="body" sz="quarter" idx="74" hasCustomPrompt="1"/>
          </p:nvPr>
        </p:nvSpPr>
        <p:spPr>
          <a:xfrm>
            <a:off x="9280279" y="377834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42" name="Text Placeholder 7"/>
          <p:cNvSpPr>
            <a:spLocks noGrp="1"/>
          </p:cNvSpPr>
          <p:nvPr>
            <p:ph type="body" sz="quarter" idx="75" hasCustomPrompt="1"/>
          </p:nvPr>
        </p:nvSpPr>
        <p:spPr>
          <a:xfrm>
            <a:off x="9280279" y="415313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4">
                    <a:lumMod val="50000"/>
                  </a:schemeClr>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Tree>
    <p:extLst>
      <p:ext uri="{BB962C8B-B14F-4D97-AF65-F5344CB8AC3E}">
        <p14:creationId xmlns:p14="http://schemas.microsoft.com/office/powerpoint/2010/main" val="241577564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6">
                                            <p:txEl>
                                              <p:pRg st="0" end="0"/>
                                            </p:txEl>
                                          </p:spTgt>
                                        </p:tgtEl>
                                        <p:attrNameLst>
                                          <p:attrName>style.visibility</p:attrName>
                                        </p:attrNameLst>
                                      </p:cBhvr>
                                      <p:to>
                                        <p:strVal val="visible"/>
                                      </p:to>
                                    </p:set>
                                    <p:animEffect transition="in" filter="fade">
                                      <p:cBhvr>
                                        <p:cTn id="20" dur="500"/>
                                        <p:tgtEl>
                                          <p:spTgt spid="76">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77">
                                            <p:txEl>
                                              <p:pRg st="0" end="0"/>
                                            </p:txEl>
                                          </p:spTgt>
                                        </p:tgtEl>
                                        <p:attrNameLst>
                                          <p:attrName>style.visibility</p:attrName>
                                        </p:attrNameLst>
                                      </p:cBhvr>
                                      <p:to>
                                        <p:strVal val="visible"/>
                                      </p:to>
                                    </p:set>
                                    <p:animEffect transition="in" filter="fade">
                                      <p:cBhvr>
                                        <p:cTn id="23" dur="400"/>
                                        <p:tgtEl>
                                          <p:spTgt spid="77">
                                            <p:txEl>
                                              <p:pRg st="0" end="0"/>
                                            </p:txEl>
                                          </p:spTgt>
                                        </p:tgtEl>
                                      </p:cBhvr>
                                    </p:animEffect>
                                    <p:anim calcmode="lin" valueType="num">
                                      <p:cBhvr>
                                        <p:cTn id="24"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77">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8">
                                            <p:txEl>
                                              <p:pRg st="0" end="0"/>
                                            </p:txEl>
                                          </p:spTgt>
                                        </p:tgtEl>
                                        <p:attrNameLst>
                                          <p:attrName>style.visibility</p:attrName>
                                        </p:attrNameLst>
                                      </p:cBhvr>
                                      <p:to>
                                        <p:strVal val="visible"/>
                                      </p:to>
                                    </p:set>
                                    <p:animEffect transition="in" filter="fade">
                                      <p:cBhvr>
                                        <p:cTn id="28" dur="500"/>
                                        <p:tgtEl>
                                          <p:spTgt spid="78">
                                            <p:txEl>
                                              <p:pRg st="0" end="0"/>
                                            </p:txEl>
                                          </p:spTgt>
                                        </p:tgtEl>
                                      </p:cBhvr>
                                    </p:animEffect>
                                    <p:anim calcmode="lin" valueType="num">
                                      <p:cBhvr>
                                        <p:cTn id="29"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8">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79">
                                            <p:txEl>
                                              <p:pRg st="0" end="0"/>
                                            </p:txEl>
                                          </p:spTgt>
                                        </p:tgtEl>
                                        <p:attrNameLst>
                                          <p:attrName>style.visibility</p:attrName>
                                        </p:attrNameLst>
                                      </p:cBhvr>
                                      <p:to>
                                        <p:strVal val="visible"/>
                                      </p:to>
                                    </p:set>
                                    <p:anim calcmode="lin" valueType="num">
                                      <p:cBhvr>
                                        <p:cTn id="34" dur="3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35" dur="3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36" dur="300"/>
                                        <p:tgtEl>
                                          <p:spTgt spid="79">
                                            <p:txEl>
                                              <p:pRg st="0" end="0"/>
                                            </p:txEl>
                                          </p:spTgt>
                                        </p:tgtEl>
                                      </p:cBhvr>
                                    </p:animEffect>
                                  </p:childTnLst>
                                </p:cTn>
                              </p:par>
                              <p:par>
                                <p:cTn id="37" presetID="53" presetClass="entr" presetSubtype="16" fill="hold" grpId="0" nodeType="withEffect" nodePh="1">
                                  <p:stCondLst>
                                    <p:cond delay="800"/>
                                  </p:stCondLst>
                                  <p:endCondLst>
                                    <p:cond evt="begin" delay="0">
                                      <p:tn val="37"/>
                                    </p:cond>
                                  </p:end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ppt_w</p:attrName>
                                        </p:attrNameLst>
                                      </p:cBhvr>
                                      <p:tavLst>
                                        <p:tav tm="0">
                                          <p:val>
                                            <p:fltVal val="0"/>
                                          </p:val>
                                        </p:tav>
                                        <p:tav tm="100000">
                                          <p:val>
                                            <p:strVal val="#ppt_w"/>
                                          </p:val>
                                        </p:tav>
                                      </p:tavLst>
                                    </p:anim>
                                    <p:anim calcmode="lin" valueType="num">
                                      <p:cBhvr>
                                        <p:cTn id="40" dur="1000" fill="hold"/>
                                        <p:tgtEl>
                                          <p:spTgt spid="27"/>
                                        </p:tgtEl>
                                        <p:attrNameLst>
                                          <p:attrName>ppt_h</p:attrName>
                                        </p:attrNameLst>
                                      </p:cBhvr>
                                      <p:tavLst>
                                        <p:tav tm="0">
                                          <p:val>
                                            <p:fltVal val="0"/>
                                          </p:val>
                                        </p:tav>
                                        <p:tav tm="100000">
                                          <p:val>
                                            <p:strVal val="#ppt_h"/>
                                          </p:val>
                                        </p:tav>
                                      </p:tavLst>
                                    </p:anim>
                                    <p:animEffect transition="in" filter="fade">
                                      <p:cBhvr>
                                        <p:cTn id="41" dur="1000"/>
                                        <p:tgtEl>
                                          <p:spTgt spid="27"/>
                                        </p:tgtEl>
                                      </p:cBhvr>
                                    </p:animEffect>
                                  </p:childTnLst>
                                </p:cTn>
                              </p:par>
                            </p:childTnLst>
                          </p:cTn>
                        </p:par>
                        <p:par>
                          <p:cTn id="42" fill="hold">
                            <p:stCondLst>
                              <p:cond delay="1000"/>
                            </p:stCondLst>
                            <p:childTnLst>
                              <p:par>
                                <p:cTn id="43" presetID="37"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900" decel="100000" fill="hold"/>
                                        <p:tgtEl>
                                          <p:spTgt spid="29"/>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49" presetID="10" presetClass="entr" presetSubtype="0" fill="hold" grpId="0" nodeType="withEffect">
                                  <p:stCondLst>
                                    <p:cond delay="80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fade">
                                      <p:cBhvr>
                                        <p:cTn id="51" dur="500"/>
                                        <p:tgtEl>
                                          <p:spTgt spid="31">
                                            <p:txEl>
                                              <p:pRg st="0" end="0"/>
                                            </p:txEl>
                                          </p:spTgt>
                                        </p:tgtEl>
                                      </p:cBhvr>
                                    </p:animEffect>
                                  </p:childTnLst>
                                </p:cTn>
                              </p:par>
                              <p:par>
                                <p:cTn id="52" presetID="42" presetClass="entr" presetSubtype="0" fill="hold" grpId="0" nodeType="withEffect">
                                  <p:stCondLst>
                                    <p:cond delay="200"/>
                                  </p:stCondLst>
                                  <p:childTnLst>
                                    <p:set>
                                      <p:cBhvr>
                                        <p:cTn id="53" dur="1" fill="hold">
                                          <p:stCondLst>
                                            <p:cond delay="0"/>
                                          </p:stCondLst>
                                        </p:cTn>
                                        <p:tgtEl>
                                          <p:spTgt spid="35">
                                            <p:txEl>
                                              <p:pRg st="0" end="0"/>
                                            </p:txEl>
                                          </p:spTgt>
                                        </p:tgtEl>
                                        <p:attrNameLst>
                                          <p:attrName>style.visibility</p:attrName>
                                        </p:attrNameLst>
                                      </p:cBhvr>
                                      <p:to>
                                        <p:strVal val="visible"/>
                                      </p:to>
                                    </p:set>
                                    <p:animEffect transition="in" filter="fade">
                                      <p:cBhvr>
                                        <p:cTn id="54" dur="400"/>
                                        <p:tgtEl>
                                          <p:spTgt spid="35">
                                            <p:txEl>
                                              <p:pRg st="0" end="0"/>
                                            </p:txEl>
                                          </p:spTgt>
                                        </p:tgtEl>
                                      </p:cBhvr>
                                    </p:animEffect>
                                    <p:anim calcmode="lin" valueType="num">
                                      <p:cBhvr>
                                        <p:cTn id="55"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56" dur="400" fill="hold"/>
                                        <p:tgtEl>
                                          <p:spTgt spid="35">
                                            <p:txEl>
                                              <p:pRg st="0" end="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200"/>
                                  </p:stCondLst>
                                  <p:childTnLst>
                                    <p:set>
                                      <p:cBhvr>
                                        <p:cTn id="58" dur="1" fill="hold">
                                          <p:stCondLst>
                                            <p:cond delay="0"/>
                                          </p:stCondLst>
                                        </p:cTn>
                                        <p:tgtEl>
                                          <p:spTgt spid="36">
                                            <p:txEl>
                                              <p:pRg st="0" end="0"/>
                                            </p:txEl>
                                          </p:spTgt>
                                        </p:tgtEl>
                                        <p:attrNameLst>
                                          <p:attrName>style.visibility</p:attrName>
                                        </p:attrNameLst>
                                      </p:cBhvr>
                                      <p:to>
                                        <p:strVal val="visible"/>
                                      </p:to>
                                    </p:set>
                                    <p:animEffect transition="in" filter="fade">
                                      <p:cBhvr>
                                        <p:cTn id="59" dur="500"/>
                                        <p:tgtEl>
                                          <p:spTgt spid="36">
                                            <p:txEl>
                                              <p:pRg st="0" end="0"/>
                                            </p:txEl>
                                          </p:spTgt>
                                        </p:tgtEl>
                                      </p:cBhvr>
                                    </p:animEffect>
                                    <p:anim calcmode="lin" valueType="num">
                                      <p:cBhvr>
                                        <p:cTn id="60"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4">
                                            <p:txEl>
                                              <p:pRg st="0" end="0"/>
                                            </p:txEl>
                                          </p:spTgt>
                                        </p:tgtEl>
                                        <p:attrNameLst>
                                          <p:attrName>style.visibility</p:attrName>
                                        </p:attrNameLst>
                                      </p:cBhvr>
                                      <p:to>
                                        <p:strVal val="visible"/>
                                      </p:to>
                                    </p:set>
                                    <p:anim calcmode="lin" valueType="num">
                                      <p:cBhvr>
                                        <p:cTn id="65" dur="3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66" dur="3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67" dur="300"/>
                                        <p:tgtEl>
                                          <p:spTgt spid="34">
                                            <p:txEl>
                                              <p:pRg st="0" end="0"/>
                                            </p:txEl>
                                          </p:spTgt>
                                        </p:tgtEl>
                                      </p:cBhvr>
                                    </p:animEffect>
                                  </p:childTnLst>
                                </p:cTn>
                              </p:par>
                              <p:par>
                                <p:cTn id="68" presetID="53" presetClass="entr" presetSubtype="16" fill="hold" grpId="0" nodeType="withEffect" nodePh="1">
                                  <p:stCondLst>
                                    <p:cond delay="800"/>
                                  </p:stCondLst>
                                  <p:endCondLst>
                                    <p:cond evt="begin" delay="0">
                                      <p:tn val="68"/>
                                    </p:cond>
                                  </p:endCondLst>
                                  <p:childTnLst>
                                    <p:set>
                                      <p:cBhvr>
                                        <p:cTn id="69" dur="1" fill="hold">
                                          <p:stCondLst>
                                            <p:cond delay="0"/>
                                          </p:stCondLst>
                                        </p:cTn>
                                        <p:tgtEl>
                                          <p:spTgt spid="32"/>
                                        </p:tgtEl>
                                        <p:attrNameLst>
                                          <p:attrName>style.visibility</p:attrName>
                                        </p:attrNameLst>
                                      </p:cBhvr>
                                      <p:to>
                                        <p:strVal val="visible"/>
                                      </p:to>
                                    </p:set>
                                    <p:anim calcmode="lin" valueType="num">
                                      <p:cBhvr>
                                        <p:cTn id="70" dur="1000" fill="hold"/>
                                        <p:tgtEl>
                                          <p:spTgt spid="32"/>
                                        </p:tgtEl>
                                        <p:attrNameLst>
                                          <p:attrName>ppt_w</p:attrName>
                                        </p:attrNameLst>
                                      </p:cBhvr>
                                      <p:tavLst>
                                        <p:tav tm="0">
                                          <p:val>
                                            <p:fltVal val="0"/>
                                          </p:val>
                                        </p:tav>
                                        <p:tav tm="100000">
                                          <p:val>
                                            <p:strVal val="#ppt_w"/>
                                          </p:val>
                                        </p:tav>
                                      </p:tavLst>
                                    </p:anim>
                                    <p:anim calcmode="lin" valueType="num">
                                      <p:cBhvr>
                                        <p:cTn id="71" dur="1000" fill="hold"/>
                                        <p:tgtEl>
                                          <p:spTgt spid="32"/>
                                        </p:tgtEl>
                                        <p:attrNameLst>
                                          <p:attrName>ppt_h</p:attrName>
                                        </p:attrNameLst>
                                      </p:cBhvr>
                                      <p:tavLst>
                                        <p:tav tm="0">
                                          <p:val>
                                            <p:fltVal val="0"/>
                                          </p:val>
                                        </p:tav>
                                        <p:tav tm="100000">
                                          <p:val>
                                            <p:strVal val="#ppt_h"/>
                                          </p:val>
                                        </p:tav>
                                      </p:tavLst>
                                    </p:anim>
                                    <p:animEffect transition="in" filter="fade">
                                      <p:cBhvr>
                                        <p:cTn id="72" dur="1000"/>
                                        <p:tgtEl>
                                          <p:spTgt spid="32"/>
                                        </p:tgtEl>
                                      </p:cBhvr>
                                    </p:animEffect>
                                  </p:childTnLst>
                                </p:cTn>
                              </p:par>
                            </p:childTnLst>
                          </p:cTn>
                        </p:par>
                        <p:par>
                          <p:cTn id="73" fill="hold">
                            <p:stCondLst>
                              <p:cond delay="2500"/>
                            </p:stCondLst>
                            <p:childTnLst>
                              <p:par>
                                <p:cTn id="74" presetID="37"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1000"/>
                                        <p:tgtEl>
                                          <p:spTgt spid="33"/>
                                        </p:tgtEl>
                                      </p:cBhvr>
                                    </p:animEffect>
                                    <p:anim calcmode="lin" valueType="num">
                                      <p:cBhvr>
                                        <p:cTn id="77" dur="1000" fill="hold"/>
                                        <p:tgtEl>
                                          <p:spTgt spid="33"/>
                                        </p:tgtEl>
                                        <p:attrNameLst>
                                          <p:attrName>ppt_x</p:attrName>
                                        </p:attrNameLst>
                                      </p:cBhvr>
                                      <p:tavLst>
                                        <p:tav tm="0">
                                          <p:val>
                                            <p:strVal val="#ppt_x"/>
                                          </p:val>
                                        </p:tav>
                                        <p:tav tm="100000">
                                          <p:val>
                                            <p:strVal val="#ppt_x"/>
                                          </p:val>
                                        </p:tav>
                                      </p:tavLst>
                                    </p:anim>
                                    <p:anim calcmode="lin" valueType="num">
                                      <p:cBhvr>
                                        <p:cTn id="78" dur="900" decel="100000" fill="hold"/>
                                        <p:tgtEl>
                                          <p:spTgt spid="33"/>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0" presetID="10" presetClass="entr" presetSubtype="0" fill="hold" grpId="0" nodeType="withEffect">
                                  <p:stCondLst>
                                    <p:cond delay="800"/>
                                  </p:stCondLst>
                                  <p:childTnLst>
                                    <p:set>
                                      <p:cBhvr>
                                        <p:cTn id="81" dur="1" fill="hold">
                                          <p:stCondLst>
                                            <p:cond delay="0"/>
                                          </p:stCondLst>
                                        </p:cTn>
                                        <p:tgtEl>
                                          <p:spTgt spid="37">
                                            <p:txEl>
                                              <p:pRg st="0" end="0"/>
                                            </p:txEl>
                                          </p:spTgt>
                                        </p:tgtEl>
                                        <p:attrNameLst>
                                          <p:attrName>style.visibility</p:attrName>
                                        </p:attrNameLst>
                                      </p:cBhvr>
                                      <p:to>
                                        <p:strVal val="visible"/>
                                      </p:to>
                                    </p:set>
                                    <p:animEffect transition="in" filter="fade">
                                      <p:cBhvr>
                                        <p:cTn id="82" dur="500"/>
                                        <p:tgtEl>
                                          <p:spTgt spid="37">
                                            <p:txEl>
                                              <p:pRg st="0" end="0"/>
                                            </p:txEl>
                                          </p:spTgt>
                                        </p:tgtEl>
                                      </p:cBhvr>
                                    </p:animEffect>
                                  </p:childTnLst>
                                </p:cTn>
                              </p:par>
                              <p:par>
                                <p:cTn id="83" presetID="42" presetClass="entr" presetSubtype="0" fill="hold" grpId="0" nodeType="withEffect">
                                  <p:stCondLst>
                                    <p:cond delay="200"/>
                                  </p:stCondLst>
                                  <p:childTnLst>
                                    <p:set>
                                      <p:cBhvr>
                                        <p:cTn id="84" dur="1" fill="hold">
                                          <p:stCondLst>
                                            <p:cond delay="0"/>
                                          </p:stCondLst>
                                        </p:cTn>
                                        <p:tgtEl>
                                          <p:spTgt spid="41">
                                            <p:txEl>
                                              <p:pRg st="0" end="0"/>
                                            </p:txEl>
                                          </p:spTgt>
                                        </p:tgtEl>
                                        <p:attrNameLst>
                                          <p:attrName>style.visibility</p:attrName>
                                        </p:attrNameLst>
                                      </p:cBhvr>
                                      <p:to>
                                        <p:strVal val="visible"/>
                                      </p:to>
                                    </p:set>
                                    <p:animEffect transition="in" filter="fade">
                                      <p:cBhvr>
                                        <p:cTn id="85" dur="400"/>
                                        <p:tgtEl>
                                          <p:spTgt spid="41">
                                            <p:txEl>
                                              <p:pRg st="0" end="0"/>
                                            </p:txEl>
                                          </p:spTgt>
                                        </p:tgtEl>
                                      </p:cBhvr>
                                    </p:animEffect>
                                    <p:anim calcmode="lin" valueType="num">
                                      <p:cBhvr>
                                        <p:cTn id="86"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87" dur="400" fill="hold"/>
                                        <p:tgtEl>
                                          <p:spTgt spid="41">
                                            <p:txEl>
                                              <p:pRg st="0" end="0"/>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200"/>
                                  </p:stCondLst>
                                  <p:childTnLst>
                                    <p:set>
                                      <p:cBhvr>
                                        <p:cTn id="89" dur="1" fill="hold">
                                          <p:stCondLst>
                                            <p:cond delay="0"/>
                                          </p:stCondLst>
                                        </p:cTn>
                                        <p:tgtEl>
                                          <p:spTgt spid="42">
                                            <p:txEl>
                                              <p:pRg st="0" end="0"/>
                                            </p:txEl>
                                          </p:spTgt>
                                        </p:tgtEl>
                                        <p:attrNameLst>
                                          <p:attrName>style.visibility</p:attrName>
                                        </p:attrNameLst>
                                      </p:cBhvr>
                                      <p:to>
                                        <p:strVal val="visible"/>
                                      </p:to>
                                    </p:set>
                                    <p:animEffect transition="in" filter="fade">
                                      <p:cBhvr>
                                        <p:cTn id="90" dur="500"/>
                                        <p:tgtEl>
                                          <p:spTgt spid="42">
                                            <p:txEl>
                                              <p:pRg st="0" end="0"/>
                                            </p:txEl>
                                          </p:spTgt>
                                        </p:tgtEl>
                                      </p:cBhvr>
                                    </p:animEffect>
                                    <p:anim calcmode="lin" valueType="num">
                                      <p:cBhvr>
                                        <p:cTn id="9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92"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93" fill="hold">
                            <p:stCondLst>
                              <p:cond delay="3500"/>
                            </p:stCondLst>
                            <p:childTnLst>
                              <p:par>
                                <p:cTn id="94" presetID="53" presetClass="entr" presetSubtype="16" fill="hold" grpId="0" nodeType="afterEffect">
                                  <p:stCondLst>
                                    <p:cond delay="0"/>
                                  </p:stCondLst>
                                  <p:childTnLst>
                                    <p:set>
                                      <p:cBhvr>
                                        <p:cTn id="95" dur="1" fill="hold">
                                          <p:stCondLst>
                                            <p:cond delay="0"/>
                                          </p:stCondLst>
                                        </p:cTn>
                                        <p:tgtEl>
                                          <p:spTgt spid="40">
                                            <p:txEl>
                                              <p:pRg st="0" end="0"/>
                                            </p:txEl>
                                          </p:spTgt>
                                        </p:tgtEl>
                                        <p:attrNameLst>
                                          <p:attrName>style.visibility</p:attrName>
                                        </p:attrNameLst>
                                      </p:cBhvr>
                                      <p:to>
                                        <p:strVal val="visible"/>
                                      </p:to>
                                    </p:set>
                                    <p:anim calcmode="lin" valueType="num">
                                      <p:cBhvr>
                                        <p:cTn id="96" dur="3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97" dur="3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98" dur="300"/>
                                        <p:tgtEl>
                                          <p:spTgt spid="40">
                                            <p:txEl>
                                              <p:pRg st="0" end="0"/>
                                            </p:txEl>
                                          </p:spTgt>
                                        </p:tgtEl>
                                      </p:cBhvr>
                                    </p:animEffect>
                                  </p:childTnLst>
                                </p:cTn>
                              </p:par>
                              <p:par>
                                <p:cTn id="99" presetID="53" presetClass="entr" presetSubtype="16" fill="hold" grpId="0" nodeType="withEffect" nodePh="1">
                                  <p:stCondLst>
                                    <p:cond delay="800"/>
                                  </p:stCondLst>
                                  <p:endCondLst>
                                    <p:cond evt="begin" delay="0">
                                      <p:tn val="99"/>
                                    </p:cond>
                                  </p:endCondLst>
                                  <p:childTnLst>
                                    <p:set>
                                      <p:cBhvr>
                                        <p:cTn id="100" dur="1" fill="hold">
                                          <p:stCondLst>
                                            <p:cond delay="0"/>
                                          </p:stCondLst>
                                        </p:cTn>
                                        <p:tgtEl>
                                          <p:spTgt spid="38"/>
                                        </p:tgtEl>
                                        <p:attrNameLst>
                                          <p:attrName>style.visibility</p:attrName>
                                        </p:attrNameLst>
                                      </p:cBhvr>
                                      <p:to>
                                        <p:strVal val="visible"/>
                                      </p:to>
                                    </p:set>
                                    <p:anim calcmode="lin" valueType="num">
                                      <p:cBhvr>
                                        <p:cTn id="101" dur="1000" fill="hold"/>
                                        <p:tgtEl>
                                          <p:spTgt spid="38"/>
                                        </p:tgtEl>
                                        <p:attrNameLst>
                                          <p:attrName>ppt_w</p:attrName>
                                        </p:attrNameLst>
                                      </p:cBhvr>
                                      <p:tavLst>
                                        <p:tav tm="0">
                                          <p:val>
                                            <p:fltVal val="0"/>
                                          </p:val>
                                        </p:tav>
                                        <p:tav tm="100000">
                                          <p:val>
                                            <p:strVal val="#ppt_w"/>
                                          </p:val>
                                        </p:tav>
                                      </p:tavLst>
                                    </p:anim>
                                    <p:anim calcmode="lin" valueType="num">
                                      <p:cBhvr>
                                        <p:cTn id="102" dur="1000" fill="hold"/>
                                        <p:tgtEl>
                                          <p:spTgt spid="38"/>
                                        </p:tgtEl>
                                        <p:attrNameLst>
                                          <p:attrName>ppt_h</p:attrName>
                                        </p:attrNameLst>
                                      </p:cBhvr>
                                      <p:tavLst>
                                        <p:tav tm="0">
                                          <p:val>
                                            <p:fltVal val="0"/>
                                          </p:val>
                                        </p:tav>
                                        <p:tav tm="100000">
                                          <p:val>
                                            <p:strVal val="#ppt_h"/>
                                          </p:val>
                                        </p:tav>
                                      </p:tavLst>
                                    </p:anim>
                                    <p:animEffect transition="in" filter="fade">
                                      <p:cBhvr>
                                        <p:cTn id="103" dur="1000"/>
                                        <p:tgtEl>
                                          <p:spTgt spid="38"/>
                                        </p:tgtEl>
                                      </p:cBhvr>
                                    </p:animEffect>
                                  </p:childTnLst>
                                </p:cTn>
                              </p:par>
                            </p:childTnLst>
                          </p:cTn>
                        </p:par>
                        <p:par>
                          <p:cTn id="104" fill="hold">
                            <p:stCondLst>
                              <p:cond delay="4000"/>
                            </p:stCondLst>
                            <p:childTnLst>
                              <p:par>
                                <p:cTn id="105" presetID="37" presetClass="entr" presetSubtype="0" fill="hold" grpId="0" nodeType="after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1000"/>
                                        <p:tgtEl>
                                          <p:spTgt spid="39"/>
                                        </p:tgtEl>
                                      </p:cBhvr>
                                    </p:animEffect>
                                    <p:anim calcmode="lin" valueType="num">
                                      <p:cBhvr>
                                        <p:cTn id="108" dur="1000" fill="hold"/>
                                        <p:tgtEl>
                                          <p:spTgt spid="39"/>
                                        </p:tgtEl>
                                        <p:attrNameLst>
                                          <p:attrName>ppt_x</p:attrName>
                                        </p:attrNameLst>
                                      </p:cBhvr>
                                      <p:tavLst>
                                        <p:tav tm="0">
                                          <p:val>
                                            <p:strVal val="#ppt_x"/>
                                          </p:val>
                                        </p:tav>
                                        <p:tav tm="100000">
                                          <p:val>
                                            <p:strVal val="#ppt_x"/>
                                          </p:val>
                                        </p:tav>
                                      </p:tavLst>
                                    </p:anim>
                                    <p:anim calcmode="lin" valueType="num">
                                      <p:cBhvr>
                                        <p:cTn id="109" dur="900" decel="100000" fill="hold"/>
                                        <p:tgtEl>
                                          <p:spTgt spid="39"/>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27" grpId="0"/>
      <p:bldP spid="29" grpId="0" animBg="1"/>
      <p:bldP spid="79" grpId="0" build="p">
        <p:tmplLst>
          <p:tmpl lvl="1">
            <p:tnLst>
              <p:par>
                <p:cTn presetID="53" presetClass="entr" presetSubtype="16"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p:cTn dur="300" fill="hold"/>
                        <p:tgtEl>
                          <p:spTgt spid="79"/>
                        </p:tgtEl>
                        <p:attrNameLst>
                          <p:attrName>ppt_w</p:attrName>
                        </p:attrNameLst>
                      </p:cBhvr>
                      <p:tavLst>
                        <p:tav tm="0">
                          <p:val>
                            <p:fltVal val="0"/>
                          </p:val>
                        </p:tav>
                        <p:tav tm="100000">
                          <p:val>
                            <p:strVal val="#ppt_w"/>
                          </p:val>
                        </p:tav>
                      </p:tavLst>
                    </p:anim>
                    <p:anim calcmode="lin" valueType="num">
                      <p:cBhvr>
                        <p:cTn dur="300" fill="hold"/>
                        <p:tgtEl>
                          <p:spTgt spid="79"/>
                        </p:tgtEl>
                        <p:attrNameLst>
                          <p:attrName>ppt_h</p:attrName>
                        </p:attrNameLst>
                      </p:cBhvr>
                      <p:tavLst>
                        <p:tav tm="0">
                          <p:val>
                            <p:fltVal val="0"/>
                          </p:val>
                        </p:tav>
                        <p:tav tm="100000">
                          <p:val>
                            <p:strVal val="#ppt_h"/>
                          </p:val>
                        </p:tav>
                      </p:tavLst>
                    </p:anim>
                    <p:animEffect transition="in" filter="fade">
                      <p:cBhvr>
                        <p:cTn dur="300"/>
                        <p:tgtEl>
                          <p:spTgt spid="79"/>
                        </p:tgtEl>
                      </p:cBhvr>
                    </p:animEffect>
                  </p:childTnLst>
                </p:cTn>
              </p:par>
            </p:tnLst>
          </p:tmpl>
        </p:tmplLst>
      </p:bldP>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33" grpId="0" animBg="1"/>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300" fill="hold"/>
                        <p:tgtEl>
                          <p:spTgt spid="34"/>
                        </p:tgtEl>
                        <p:attrNameLst>
                          <p:attrName>ppt_w</p:attrName>
                        </p:attrNameLst>
                      </p:cBhvr>
                      <p:tavLst>
                        <p:tav tm="0">
                          <p:val>
                            <p:fltVal val="0"/>
                          </p:val>
                        </p:tav>
                        <p:tav tm="100000">
                          <p:val>
                            <p:strVal val="#ppt_w"/>
                          </p:val>
                        </p:tav>
                      </p:tavLst>
                    </p:anim>
                    <p:anim calcmode="lin" valueType="num">
                      <p:cBhvr>
                        <p:cTn dur="300" fill="hold"/>
                        <p:tgtEl>
                          <p:spTgt spid="34"/>
                        </p:tgtEl>
                        <p:attrNameLst>
                          <p:attrName>ppt_h</p:attrName>
                        </p:attrNameLst>
                      </p:cBhvr>
                      <p:tavLst>
                        <p:tav tm="0">
                          <p:val>
                            <p:fltVal val="0"/>
                          </p:val>
                        </p:tav>
                        <p:tav tm="100000">
                          <p:val>
                            <p:strVal val="#ppt_h"/>
                          </p:val>
                        </p:tav>
                      </p:tavLst>
                    </p:anim>
                    <p:animEffect transition="in" filter="fade">
                      <p:cBhvr>
                        <p:cTn dur="300"/>
                        <p:tgtEl>
                          <p:spTgt spid="34"/>
                        </p:tgtEl>
                      </p:cBhvr>
                    </p:animEffect>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bldP spid="39" grpId="0" animBg="1"/>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300" fill="hold"/>
                        <p:tgtEl>
                          <p:spTgt spid="40"/>
                        </p:tgtEl>
                        <p:attrNameLst>
                          <p:attrName>ppt_w</p:attrName>
                        </p:attrNameLst>
                      </p:cBhvr>
                      <p:tavLst>
                        <p:tav tm="0">
                          <p:val>
                            <p:fltVal val="0"/>
                          </p:val>
                        </p:tav>
                        <p:tav tm="100000">
                          <p:val>
                            <p:strVal val="#ppt_w"/>
                          </p:val>
                        </p:tav>
                      </p:tavLst>
                    </p:anim>
                    <p:anim calcmode="lin" valueType="num">
                      <p:cBhvr>
                        <p:cTn dur="300" fill="hold"/>
                        <p:tgtEl>
                          <p:spTgt spid="40"/>
                        </p:tgtEl>
                        <p:attrNameLst>
                          <p:attrName>ppt_h</p:attrName>
                        </p:attrNameLst>
                      </p:cBhvr>
                      <p:tavLst>
                        <p:tav tm="0">
                          <p:val>
                            <p:fltVal val="0"/>
                          </p:val>
                        </p:tav>
                        <p:tav tm="100000">
                          <p:val>
                            <p:strVal val="#ppt_h"/>
                          </p:val>
                        </p:tav>
                      </p:tavLst>
                    </p:anim>
                    <p:animEffect transition="in" filter="fade">
                      <p:cBhvr>
                        <p:cTn dur="300"/>
                        <p:tgtEl>
                          <p:spTgt spid="40"/>
                        </p:tgtEl>
                      </p:cBhvr>
                    </p:animEffect>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134513331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images with result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6" name="Text Placeholder 2"/>
          <p:cNvSpPr>
            <a:spLocks noGrp="1"/>
          </p:cNvSpPr>
          <p:nvPr>
            <p:ph type="body" sz="quarter" idx="64" hasCustomPrompt="1"/>
          </p:nvPr>
        </p:nvSpPr>
        <p:spPr>
          <a:xfrm>
            <a:off x="603251"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grpSp>
        <p:nvGrpSpPr>
          <p:cNvPr id="22" name="Group 21"/>
          <p:cNvGrpSpPr/>
          <p:nvPr userDrawn="1"/>
        </p:nvGrpSpPr>
        <p:grpSpPr>
          <a:xfrm>
            <a:off x="101309" y="385540"/>
            <a:ext cx="383999" cy="342172"/>
            <a:chOff x="5270500" y="1460500"/>
            <a:chExt cx="1701800" cy="2705100"/>
          </a:xfrm>
        </p:grpSpPr>
        <p:sp>
          <p:nvSpPr>
            <p:cNvPr id="23" name="Rounded Rectangle 2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2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6" name="Rounded Rectangle 25"/>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79" name="Text Placeholder 7"/>
          <p:cNvSpPr>
            <a:spLocks noGrp="1"/>
          </p:cNvSpPr>
          <p:nvPr>
            <p:ph type="body" sz="quarter" idx="39" hasCustomPrompt="1"/>
          </p:nvPr>
        </p:nvSpPr>
        <p:spPr>
          <a:xfrm>
            <a:off x="868539"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77" name="Text Placeholder 7"/>
          <p:cNvSpPr>
            <a:spLocks noGrp="1"/>
          </p:cNvSpPr>
          <p:nvPr>
            <p:ph type="body" sz="quarter" idx="18" hasCustomPrompt="1"/>
          </p:nvPr>
        </p:nvSpPr>
        <p:spPr>
          <a:xfrm>
            <a:off x="1567748"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78" name="Text Placeholder 7"/>
          <p:cNvSpPr>
            <a:spLocks noGrp="1"/>
          </p:cNvSpPr>
          <p:nvPr>
            <p:ph type="body" sz="quarter" idx="65" hasCustomPrompt="1"/>
          </p:nvPr>
        </p:nvSpPr>
        <p:spPr>
          <a:xfrm>
            <a:off x="1567748"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66" hasCustomPrompt="1"/>
          </p:nvPr>
        </p:nvSpPr>
        <p:spPr>
          <a:xfrm>
            <a:off x="4345517"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4" name="Text Placeholder 7"/>
          <p:cNvSpPr>
            <a:spLocks noGrp="1"/>
          </p:cNvSpPr>
          <p:nvPr>
            <p:ph type="body" sz="quarter" idx="68" hasCustomPrompt="1"/>
          </p:nvPr>
        </p:nvSpPr>
        <p:spPr>
          <a:xfrm>
            <a:off x="4610805"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35" name="Text Placeholder 7"/>
          <p:cNvSpPr>
            <a:spLocks noGrp="1"/>
          </p:cNvSpPr>
          <p:nvPr>
            <p:ph type="body" sz="quarter" idx="69" hasCustomPrompt="1"/>
          </p:nvPr>
        </p:nvSpPr>
        <p:spPr>
          <a:xfrm>
            <a:off x="5310014"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36" name="Text Placeholder 7"/>
          <p:cNvSpPr>
            <a:spLocks noGrp="1"/>
          </p:cNvSpPr>
          <p:nvPr>
            <p:ph type="body" sz="quarter" idx="70" hasCustomPrompt="1"/>
          </p:nvPr>
        </p:nvSpPr>
        <p:spPr>
          <a:xfrm>
            <a:off x="5310014"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7" name="Text Placeholder 2"/>
          <p:cNvSpPr>
            <a:spLocks noGrp="1"/>
          </p:cNvSpPr>
          <p:nvPr>
            <p:ph type="body" sz="quarter" idx="71" hasCustomPrompt="1"/>
          </p:nvPr>
        </p:nvSpPr>
        <p:spPr>
          <a:xfrm>
            <a:off x="8050904" y="5442591"/>
            <a:ext cx="3525147" cy="841393"/>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0" name="Text Placeholder 7"/>
          <p:cNvSpPr>
            <a:spLocks noGrp="1"/>
          </p:cNvSpPr>
          <p:nvPr>
            <p:ph type="body" sz="quarter" idx="73" hasCustomPrompt="1"/>
          </p:nvPr>
        </p:nvSpPr>
        <p:spPr>
          <a:xfrm>
            <a:off x="8327069" y="4815844"/>
            <a:ext cx="648408" cy="560681"/>
          </a:xfrm>
          <a:prstGeom prst="rect">
            <a:avLst/>
          </a:prstGeom>
        </p:spPr>
        <p:txBody>
          <a:bodyPr vert="horz" lIns="0" tIns="103884" rIns="0" bIns="103884" anchor="b"/>
          <a:lstStyle>
            <a:lvl1pPr marL="0" indent="0" algn="l">
              <a:lnSpc>
                <a:spcPct val="100000"/>
              </a:lnSpc>
              <a:spcBef>
                <a:spcPts val="0"/>
              </a:spcBef>
              <a:buNone/>
              <a:defRPr sz="3000" b="0">
                <a:solidFill>
                  <a:schemeClr val="bg1"/>
                </a:solidFill>
                <a:latin typeface="FontAwesome"/>
                <a:cs typeface="FontAwesome"/>
              </a:defRPr>
            </a:lvl1pPr>
          </a:lstStyle>
          <a:p>
            <a:pPr lvl="0"/>
            <a:r>
              <a:rPr lang="es-ES_tradnl" dirty="0" err="1"/>
              <a:t>ico</a:t>
            </a:r>
            <a:endParaRPr lang="es-ES_tradnl" dirty="0"/>
          </a:p>
        </p:txBody>
      </p:sp>
      <p:sp>
        <p:nvSpPr>
          <p:cNvPr id="41" name="Text Placeholder 7"/>
          <p:cNvSpPr>
            <a:spLocks noGrp="1"/>
          </p:cNvSpPr>
          <p:nvPr>
            <p:ph type="body" sz="quarter" idx="74" hasCustomPrompt="1"/>
          </p:nvPr>
        </p:nvSpPr>
        <p:spPr>
          <a:xfrm>
            <a:off x="9026279" y="4799427"/>
            <a:ext cx="2259187" cy="345380"/>
          </a:xfrm>
          <a:prstGeom prst="rect">
            <a:avLst/>
          </a:prstGeom>
        </p:spPr>
        <p:txBody>
          <a:bodyPr vert="horz" lIns="0" tIns="40504" rIns="0" bIns="40504" anchor="ctr"/>
          <a:lstStyle>
            <a:lvl1pPr marL="0" indent="0" algn="l">
              <a:lnSpc>
                <a:spcPct val="100000"/>
              </a:lnSpc>
              <a:spcBef>
                <a:spcPts val="0"/>
              </a:spcBef>
              <a:buNone/>
              <a:defRPr sz="2400" b="1" baseline="0">
                <a:solidFill>
                  <a:schemeClr val="bg1"/>
                </a:solidFill>
                <a:latin typeface="Lato Light"/>
                <a:cs typeface="Lato Light"/>
              </a:defRPr>
            </a:lvl1pPr>
          </a:lstStyle>
          <a:p>
            <a:pPr lvl="0"/>
            <a:r>
              <a:rPr lang="es-ES_tradnl" dirty="0"/>
              <a:t>RESULT 1</a:t>
            </a:r>
          </a:p>
        </p:txBody>
      </p:sp>
      <p:sp>
        <p:nvSpPr>
          <p:cNvPr id="42" name="Text Placeholder 7"/>
          <p:cNvSpPr>
            <a:spLocks noGrp="1"/>
          </p:cNvSpPr>
          <p:nvPr>
            <p:ph type="body" sz="quarter" idx="75" hasCustomPrompt="1"/>
          </p:nvPr>
        </p:nvSpPr>
        <p:spPr>
          <a:xfrm>
            <a:off x="9026279" y="5174218"/>
            <a:ext cx="2259187"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Picture Placeholder 2"/>
          <p:cNvSpPr>
            <a:spLocks noGrp="1" noChangeAspect="1"/>
          </p:cNvSpPr>
          <p:nvPr>
            <p:ph type="pic" sz="quarter" idx="17"/>
          </p:nvPr>
        </p:nvSpPr>
        <p:spPr>
          <a:xfrm>
            <a:off x="603251"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0" name="Picture Placeholder 2"/>
          <p:cNvSpPr>
            <a:spLocks noGrp="1" noChangeAspect="1"/>
          </p:cNvSpPr>
          <p:nvPr>
            <p:ph type="pic" sz="quarter" idx="76"/>
          </p:nvPr>
        </p:nvSpPr>
        <p:spPr>
          <a:xfrm>
            <a:off x="4345517"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3" name="Picture Placeholder 2"/>
          <p:cNvSpPr>
            <a:spLocks noGrp="1" noChangeAspect="1"/>
          </p:cNvSpPr>
          <p:nvPr>
            <p:ph type="pic" sz="quarter" idx="77"/>
          </p:nvPr>
        </p:nvSpPr>
        <p:spPr>
          <a:xfrm>
            <a:off x="8050904" y="1303484"/>
            <a:ext cx="3525147" cy="3172632"/>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427492144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6">
                                            <p:txEl>
                                              <p:pRg st="0" end="0"/>
                                            </p:txEl>
                                          </p:spTgt>
                                        </p:tgtEl>
                                        <p:attrNameLst>
                                          <p:attrName>style.visibility</p:attrName>
                                        </p:attrNameLst>
                                      </p:cBhvr>
                                      <p:to>
                                        <p:strVal val="visible"/>
                                      </p:to>
                                    </p:set>
                                    <p:animEffect transition="in" filter="fade">
                                      <p:cBhvr>
                                        <p:cTn id="20" dur="500"/>
                                        <p:tgtEl>
                                          <p:spTgt spid="76">
                                            <p:txEl>
                                              <p:pRg st="0" end="0"/>
                                            </p:txEl>
                                          </p:spTgt>
                                        </p:tgtEl>
                                      </p:cBhvr>
                                    </p:animEffect>
                                  </p:childTnLst>
                                </p:cTn>
                              </p:par>
                              <p:par>
                                <p:cTn id="21" presetID="42" presetClass="entr" presetSubtype="0" fill="hold" grpId="0" nodeType="withEffect">
                                  <p:stCondLst>
                                    <p:cond delay="200"/>
                                  </p:stCondLst>
                                  <p:childTnLst>
                                    <p:set>
                                      <p:cBhvr>
                                        <p:cTn id="22" dur="1" fill="hold">
                                          <p:stCondLst>
                                            <p:cond delay="0"/>
                                          </p:stCondLst>
                                        </p:cTn>
                                        <p:tgtEl>
                                          <p:spTgt spid="77">
                                            <p:txEl>
                                              <p:pRg st="0" end="0"/>
                                            </p:txEl>
                                          </p:spTgt>
                                        </p:tgtEl>
                                        <p:attrNameLst>
                                          <p:attrName>style.visibility</p:attrName>
                                        </p:attrNameLst>
                                      </p:cBhvr>
                                      <p:to>
                                        <p:strVal val="visible"/>
                                      </p:to>
                                    </p:set>
                                    <p:animEffect transition="in" filter="fade">
                                      <p:cBhvr>
                                        <p:cTn id="23" dur="400"/>
                                        <p:tgtEl>
                                          <p:spTgt spid="77">
                                            <p:txEl>
                                              <p:pRg st="0" end="0"/>
                                            </p:txEl>
                                          </p:spTgt>
                                        </p:tgtEl>
                                      </p:cBhvr>
                                    </p:animEffect>
                                    <p:anim calcmode="lin" valueType="num">
                                      <p:cBhvr>
                                        <p:cTn id="24" dur="400" fill="hold"/>
                                        <p:tgtEl>
                                          <p:spTgt spid="77">
                                            <p:txEl>
                                              <p:pRg st="0" end="0"/>
                                            </p:txEl>
                                          </p:spTgt>
                                        </p:tgtEl>
                                        <p:attrNameLst>
                                          <p:attrName>ppt_x</p:attrName>
                                        </p:attrNameLst>
                                      </p:cBhvr>
                                      <p:tavLst>
                                        <p:tav tm="0">
                                          <p:val>
                                            <p:strVal val="#ppt_x"/>
                                          </p:val>
                                        </p:tav>
                                        <p:tav tm="100000">
                                          <p:val>
                                            <p:strVal val="#ppt_x"/>
                                          </p:val>
                                        </p:tav>
                                      </p:tavLst>
                                    </p:anim>
                                    <p:anim calcmode="lin" valueType="num">
                                      <p:cBhvr>
                                        <p:cTn id="25" dur="400" fill="hold"/>
                                        <p:tgtEl>
                                          <p:spTgt spid="77">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78">
                                            <p:txEl>
                                              <p:pRg st="0" end="0"/>
                                            </p:txEl>
                                          </p:spTgt>
                                        </p:tgtEl>
                                        <p:attrNameLst>
                                          <p:attrName>style.visibility</p:attrName>
                                        </p:attrNameLst>
                                      </p:cBhvr>
                                      <p:to>
                                        <p:strVal val="visible"/>
                                      </p:to>
                                    </p:set>
                                    <p:animEffect transition="in" filter="fade">
                                      <p:cBhvr>
                                        <p:cTn id="28" dur="500"/>
                                        <p:tgtEl>
                                          <p:spTgt spid="78">
                                            <p:txEl>
                                              <p:pRg st="0" end="0"/>
                                            </p:txEl>
                                          </p:spTgt>
                                        </p:tgtEl>
                                      </p:cBhvr>
                                    </p:animEffect>
                                    <p:anim calcmode="lin" valueType="num">
                                      <p:cBhvr>
                                        <p:cTn id="29"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78">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79">
                                            <p:txEl>
                                              <p:pRg st="0" end="0"/>
                                            </p:txEl>
                                          </p:spTgt>
                                        </p:tgtEl>
                                        <p:attrNameLst>
                                          <p:attrName>style.visibility</p:attrName>
                                        </p:attrNameLst>
                                      </p:cBhvr>
                                      <p:to>
                                        <p:strVal val="visible"/>
                                      </p:to>
                                    </p:set>
                                    <p:anim calcmode="lin" valueType="num">
                                      <p:cBhvr>
                                        <p:cTn id="34" dur="300" fill="hold"/>
                                        <p:tgtEl>
                                          <p:spTgt spid="79">
                                            <p:txEl>
                                              <p:pRg st="0" end="0"/>
                                            </p:txEl>
                                          </p:spTgt>
                                        </p:tgtEl>
                                        <p:attrNameLst>
                                          <p:attrName>ppt_w</p:attrName>
                                        </p:attrNameLst>
                                      </p:cBhvr>
                                      <p:tavLst>
                                        <p:tav tm="0">
                                          <p:val>
                                            <p:fltVal val="0"/>
                                          </p:val>
                                        </p:tav>
                                        <p:tav tm="100000">
                                          <p:val>
                                            <p:strVal val="#ppt_w"/>
                                          </p:val>
                                        </p:tav>
                                      </p:tavLst>
                                    </p:anim>
                                    <p:anim calcmode="lin" valueType="num">
                                      <p:cBhvr>
                                        <p:cTn id="35" dur="300" fill="hold"/>
                                        <p:tgtEl>
                                          <p:spTgt spid="79">
                                            <p:txEl>
                                              <p:pRg st="0" end="0"/>
                                            </p:txEl>
                                          </p:spTgt>
                                        </p:tgtEl>
                                        <p:attrNameLst>
                                          <p:attrName>ppt_h</p:attrName>
                                        </p:attrNameLst>
                                      </p:cBhvr>
                                      <p:tavLst>
                                        <p:tav tm="0">
                                          <p:val>
                                            <p:fltVal val="0"/>
                                          </p:val>
                                        </p:tav>
                                        <p:tav tm="100000">
                                          <p:val>
                                            <p:strVal val="#ppt_h"/>
                                          </p:val>
                                        </p:tav>
                                      </p:tavLst>
                                    </p:anim>
                                    <p:animEffect transition="in" filter="fade">
                                      <p:cBhvr>
                                        <p:cTn id="36" dur="300"/>
                                        <p:tgtEl>
                                          <p:spTgt spid="79">
                                            <p:txEl>
                                              <p:pRg st="0" end="0"/>
                                            </p:txEl>
                                          </p:spTgt>
                                        </p:tgtEl>
                                      </p:cBhvr>
                                    </p:animEffect>
                                  </p:childTnLst>
                                </p:cTn>
                              </p:par>
                              <p:par>
                                <p:cTn id="37" presetID="10" presetClass="entr" presetSubtype="0" fill="hold" grpId="0" nodeType="withEffect">
                                  <p:stCondLst>
                                    <p:cond delay="800"/>
                                  </p:stCondLst>
                                  <p:childTnLst>
                                    <p:set>
                                      <p:cBhvr>
                                        <p:cTn id="38" dur="1" fill="hold">
                                          <p:stCondLst>
                                            <p:cond delay="0"/>
                                          </p:stCondLst>
                                        </p:cTn>
                                        <p:tgtEl>
                                          <p:spTgt spid="31">
                                            <p:txEl>
                                              <p:pRg st="0" end="0"/>
                                            </p:txEl>
                                          </p:spTgt>
                                        </p:tgtEl>
                                        <p:attrNameLst>
                                          <p:attrName>style.visibility</p:attrName>
                                        </p:attrNameLst>
                                      </p:cBhvr>
                                      <p:to>
                                        <p:strVal val="visible"/>
                                      </p:to>
                                    </p:set>
                                    <p:animEffect transition="in" filter="fade">
                                      <p:cBhvr>
                                        <p:cTn id="39" dur="500"/>
                                        <p:tgtEl>
                                          <p:spTgt spid="31">
                                            <p:txEl>
                                              <p:pRg st="0" end="0"/>
                                            </p:txEl>
                                          </p:spTgt>
                                        </p:tgtEl>
                                      </p:cBhvr>
                                    </p:animEffect>
                                  </p:childTnLst>
                                </p:cTn>
                              </p:par>
                              <p:par>
                                <p:cTn id="40" presetID="42" presetClass="entr" presetSubtype="0" fill="hold" grpId="0" nodeType="withEffect">
                                  <p:stCondLst>
                                    <p:cond delay="200"/>
                                  </p:stCondLst>
                                  <p:childTnLst>
                                    <p:set>
                                      <p:cBhvr>
                                        <p:cTn id="41" dur="1" fill="hold">
                                          <p:stCondLst>
                                            <p:cond delay="0"/>
                                          </p:stCondLst>
                                        </p:cTn>
                                        <p:tgtEl>
                                          <p:spTgt spid="35">
                                            <p:txEl>
                                              <p:pRg st="0" end="0"/>
                                            </p:txEl>
                                          </p:spTgt>
                                        </p:tgtEl>
                                        <p:attrNameLst>
                                          <p:attrName>style.visibility</p:attrName>
                                        </p:attrNameLst>
                                      </p:cBhvr>
                                      <p:to>
                                        <p:strVal val="visible"/>
                                      </p:to>
                                    </p:set>
                                    <p:animEffect transition="in" filter="fade">
                                      <p:cBhvr>
                                        <p:cTn id="42" dur="400"/>
                                        <p:tgtEl>
                                          <p:spTgt spid="35">
                                            <p:txEl>
                                              <p:pRg st="0" end="0"/>
                                            </p:txEl>
                                          </p:spTgt>
                                        </p:tgtEl>
                                      </p:cBhvr>
                                    </p:animEffect>
                                    <p:anim calcmode="lin" valueType="num">
                                      <p:cBhvr>
                                        <p:cTn id="43" dur="4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44" dur="400" fill="hold"/>
                                        <p:tgtEl>
                                          <p:spTgt spid="35">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36">
                                            <p:txEl>
                                              <p:pRg st="0" end="0"/>
                                            </p:txEl>
                                          </p:spTgt>
                                        </p:tgtEl>
                                        <p:attrNameLst>
                                          <p:attrName>style.visibility</p:attrName>
                                        </p:attrNameLst>
                                      </p:cBhvr>
                                      <p:to>
                                        <p:strVal val="visible"/>
                                      </p:to>
                                    </p:set>
                                    <p:animEffect transition="in" filter="fade">
                                      <p:cBhvr>
                                        <p:cTn id="47" dur="500"/>
                                        <p:tgtEl>
                                          <p:spTgt spid="36">
                                            <p:txEl>
                                              <p:pRg st="0" end="0"/>
                                            </p:txEl>
                                          </p:spTgt>
                                        </p:tgtEl>
                                      </p:cBhvr>
                                    </p:animEffect>
                                    <p:anim calcmode="lin" valueType="num">
                                      <p:cBhvr>
                                        <p:cTn id="48"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9"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 calcmode="lin" valueType="num">
                                      <p:cBhvr>
                                        <p:cTn id="53" dur="3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54" dur="3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55" dur="300"/>
                                        <p:tgtEl>
                                          <p:spTgt spid="34">
                                            <p:txEl>
                                              <p:pRg st="0" end="0"/>
                                            </p:txEl>
                                          </p:spTgt>
                                        </p:tgtEl>
                                      </p:cBhvr>
                                    </p:animEffect>
                                  </p:childTnLst>
                                </p:cTn>
                              </p:par>
                              <p:par>
                                <p:cTn id="56" presetID="10" presetClass="entr" presetSubtype="0" fill="hold" grpId="0" nodeType="withEffect">
                                  <p:stCondLst>
                                    <p:cond delay="800"/>
                                  </p:stCondLst>
                                  <p:childTnLst>
                                    <p:set>
                                      <p:cBhvr>
                                        <p:cTn id="57" dur="1" fill="hold">
                                          <p:stCondLst>
                                            <p:cond delay="0"/>
                                          </p:stCondLst>
                                        </p:cTn>
                                        <p:tgtEl>
                                          <p:spTgt spid="37">
                                            <p:txEl>
                                              <p:pRg st="0" end="0"/>
                                            </p:txEl>
                                          </p:spTgt>
                                        </p:tgtEl>
                                        <p:attrNameLst>
                                          <p:attrName>style.visibility</p:attrName>
                                        </p:attrNameLst>
                                      </p:cBhvr>
                                      <p:to>
                                        <p:strVal val="visible"/>
                                      </p:to>
                                    </p:set>
                                    <p:animEffect transition="in" filter="fade">
                                      <p:cBhvr>
                                        <p:cTn id="58" dur="500"/>
                                        <p:tgtEl>
                                          <p:spTgt spid="37">
                                            <p:txEl>
                                              <p:pRg st="0" end="0"/>
                                            </p:txEl>
                                          </p:spTgt>
                                        </p:tgtEl>
                                      </p:cBhvr>
                                    </p:animEffect>
                                  </p:childTnLst>
                                </p:cTn>
                              </p:par>
                              <p:par>
                                <p:cTn id="59" presetID="42" presetClass="entr" presetSubtype="0" fill="hold" grpId="0" nodeType="withEffect">
                                  <p:stCondLst>
                                    <p:cond delay="200"/>
                                  </p:stCondLst>
                                  <p:childTnLst>
                                    <p:set>
                                      <p:cBhvr>
                                        <p:cTn id="60" dur="1" fill="hold">
                                          <p:stCondLst>
                                            <p:cond delay="0"/>
                                          </p:stCondLst>
                                        </p:cTn>
                                        <p:tgtEl>
                                          <p:spTgt spid="41">
                                            <p:txEl>
                                              <p:pRg st="0" end="0"/>
                                            </p:txEl>
                                          </p:spTgt>
                                        </p:tgtEl>
                                        <p:attrNameLst>
                                          <p:attrName>style.visibility</p:attrName>
                                        </p:attrNameLst>
                                      </p:cBhvr>
                                      <p:to>
                                        <p:strVal val="visible"/>
                                      </p:to>
                                    </p:set>
                                    <p:animEffect transition="in" filter="fade">
                                      <p:cBhvr>
                                        <p:cTn id="61" dur="400"/>
                                        <p:tgtEl>
                                          <p:spTgt spid="41">
                                            <p:txEl>
                                              <p:pRg st="0" end="0"/>
                                            </p:txEl>
                                          </p:spTgt>
                                        </p:tgtEl>
                                      </p:cBhvr>
                                    </p:animEffect>
                                    <p:anim calcmode="lin" valueType="num">
                                      <p:cBhvr>
                                        <p:cTn id="62" dur="4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63" dur="400" fill="hold"/>
                                        <p:tgtEl>
                                          <p:spTgt spid="41">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200"/>
                                  </p:stCondLst>
                                  <p:childTnLst>
                                    <p:set>
                                      <p:cBhvr>
                                        <p:cTn id="65" dur="1" fill="hold">
                                          <p:stCondLst>
                                            <p:cond delay="0"/>
                                          </p:stCondLst>
                                        </p:cTn>
                                        <p:tgtEl>
                                          <p:spTgt spid="42">
                                            <p:txEl>
                                              <p:pRg st="0" end="0"/>
                                            </p:txEl>
                                          </p:spTgt>
                                        </p:tgtEl>
                                        <p:attrNameLst>
                                          <p:attrName>style.visibility</p:attrName>
                                        </p:attrNameLst>
                                      </p:cBhvr>
                                      <p:to>
                                        <p:strVal val="visible"/>
                                      </p:to>
                                    </p:set>
                                    <p:animEffect transition="in" filter="fade">
                                      <p:cBhvr>
                                        <p:cTn id="66" dur="500"/>
                                        <p:tgtEl>
                                          <p:spTgt spid="42">
                                            <p:txEl>
                                              <p:pRg st="0" end="0"/>
                                            </p:txEl>
                                          </p:spTgt>
                                        </p:tgtEl>
                                      </p:cBhvr>
                                    </p:animEffect>
                                    <p:anim calcmode="lin" valueType="num">
                                      <p:cBhvr>
                                        <p:cTn id="67"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8"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69" fill="hold">
                            <p:stCondLst>
                              <p:cond delay="1500"/>
                            </p:stCondLst>
                            <p:childTnLst>
                              <p:par>
                                <p:cTn id="70" presetID="53" presetClass="entr" presetSubtype="16" fill="hold" grpId="0" nodeType="afterEffect">
                                  <p:stCondLst>
                                    <p:cond delay="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p:cTn id="72" dur="3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73" dur="300" fill="hold"/>
                                        <p:tgtEl>
                                          <p:spTgt spid="40">
                                            <p:txEl>
                                              <p:pRg st="0" end="0"/>
                                            </p:txEl>
                                          </p:spTgt>
                                        </p:tgtEl>
                                        <p:attrNameLst>
                                          <p:attrName>ppt_h</p:attrName>
                                        </p:attrNameLst>
                                      </p:cBhvr>
                                      <p:tavLst>
                                        <p:tav tm="0">
                                          <p:val>
                                            <p:fltVal val="0"/>
                                          </p:val>
                                        </p:tav>
                                        <p:tav tm="100000">
                                          <p:val>
                                            <p:strVal val="#ppt_h"/>
                                          </p:val>
                                        </p:tav>
                                      </p:tavLst>
                                    </p:anim>
                                    <p:animEffect transition="in" filter="fade">
                                      <p:cBhvr>
                                        <p:cTn id="74" dur="300"/>
                                        <p:tgtEl>
                                          <p:spTgt spid="40">
                                            <p:txEl>
                                              <p:pRg st="0" end="0"/>
                                            </p:txEl>
                                          </p:spTgt>
                                        </p:tgtEl>
                                      </p:cBhvr>
                                    </p:animEffect>
                                  </p:childTnLst>
                                </p:cTn>
                              </p:par>
                            </p:childTnLst>
                          </p:cTn>
                        </p:par>
                        <p:par>
                          <p:cTn id="75" fill="hold">
                            <p:stCondLst>
                              <p:cond delay="2000"/>
                            </p:stCondLst>
                            <p:childTnLst>
                              <p:par>
                                <p:cTn id="76" presetID="53" presetClass="entr" presetSubtype="16" fill="hold" grpId="0" nodeType="afterEffect" nodePh="1">
                                  <p:stCondLst>
                                    <p:cond delay="0"/>
                                  </p:stCondLst>
                                  <p:endCondLst>
                                    <p:cond evt="begin" delay="0">
                                      <p:tn val="76"/>
                                    </p:cond>
                                  </p:end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animEffect transition="in" filter="fade">
                                      <p:cBhvr>
                                        <p:cTn id="80" dur="500"/>
                                        <p:tgtEl>
                                          <p:spTgt spid="28"/>
                                        </p:tgtEl>
                                      </p:cBhvr>
                                    </p:animEffect>
                                  </p:childTnLst>
                                </p:cTn>
                              </p:par>
                            </p:childTnLst>
                          </p:cTn>
                        </p:par>
                        <p:par>
                          <p:cTn id="81" fill="hold">
                            <p:stCondLst>
                              <p:cond delay="2500"/>
                            </p:stCondLst>
                            <p:childTnLst>
                              <p:par>
                                <p:cTn id="82" presetID="53" presetClass="entr" presetSubtype="16" fill="hold" grpId="0" nodeType="afterEffect" nodePh="1">
                                  <p:stCondLst>
                                    <p:cond delay="0"/>
                                  </p:stCondLst>
                                  <p:endCondLst>
                                    <p:cond evt="begin" delay="0">
                                      <p:tn val="82"/>
                                    </p:cond>
                                  </p:end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par>
                          <p:cTn id="87" fill="hold">
                            <p:stCondLst>
                              <p:cond delay="3000"/>
                            </p:stCondLst>
                            <p:childTnLst>
                              <p:par>
                                <p:cTn id="88" presetID="53" presetClass="entr" presetSubtype="16" fill="hold" grpId="0" nodeType="afterEffect" nodePh="1">
                                  <p:stCondLst>
                                    <p:cond delay="0"/>
                                  </p:stCondLst>
                                  <p:endCondLst>
                                    <p:cond evt="begin" delay="0">
                                      <p:tn val="88"/>
                                    </p:cond>
                                  </p:endCondLst>
                                  <p:childTnLst>
                                    <p:set>
                                      <p:cBhvr>
                                        <p:cTn id="89" dur="1" fill="hold">
                                          <p:stCondLst>
                                            <p:cond delay="0"/>
                                          </p:stCondLst>
                                        </p:cTn>
                                        <p:tgtEl>
                                          <p:spTgt spid="43"/>
                                        </p:tgtEl>
                                        <p:attrNameLst>
                                          <p:attrName>style.visibility</p:attrName>
                                        </p:attrNameLst>
                                      </p:cBhvr>
                                      <p:to>
                                        <p:strVal val="visible"/>
                                      </p:to>
                                    </p:set>
                                    <p:anim calcmode="lin" valueType="num">
                                      <p:cBhvr>
                                        <p:cTn id="90" dur="500" fill="hold"/>
                                        <p:tgtEl>
                                          <p:spTgt spid="43"/>
                                        </p:tgtEl>
                                        <p:attrNameLst>
                                          <p:attrName>ppt_w</p:attrName>
                                        </p:attrNameLst>
                                      </p:cBhvr>
                                      <p:tavLst>
                                        <p:tav tm="0">
                                          <p:val>
                                            <p:fltVal val="0"/>
                                          </p:val>
                                        </p:tav>
                                        <p:tav tm="100000">
                                          <p:val>
                                            <p:strVal val="#ppt_w"/>
                                          </p:val>
                                        </p:tav>
                                      </p:tavLst>
                                    </p:anim>
                                    <p:anim calcmode="lin" valueType="num">
                                      <p:cBhvr>
                                        <p:cTn id="91" dur="500" fill="hold"/>
                                        <p:tgtEl>
                                          <p:spTgt spid="43"/>
                                        </p:tgtEl>
                                        <p:attrNameLst>
                                          <p:attrName>ppt_h</p:attrName>
                                        </p:attrNameLst>
                                      </p:cBhvr>
                                      <p:tavLst>
                                        <p:tav tm="0">
                                          <p:val>
                                            <p:fltVal val="0"/>
                                          </p:val>
                                        </p:tav>
                                        <p:tav tm="100000">
                                          <p:val>
                                            <p:strVal val="#ppt_h"/>
                                          </p:val>
                                        </p:tav>
                                      </p:tavLst>
                                    </p:anim>
                                    <p:animEffect transition="in" filter="fade">
                                      <p:cBhvr>
                                        <p:cTn id="9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6" grpId="0" build="p">
        <p:tmplLst>
          <p:tmpl lvl="1">
            <p:tnLst>
              <p:par>
                <p:cTn presetID="10" presetClass="entr" presetSubtype="0" fill="hold" nodeType="withEffect">
                  <p:stCondLst>
                    <p:cond delay="80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9" grpId="0" build="p">
        <p:tmplLst>
          <p:tmpl lvl="1">
            <p:tnLst>
              <p:par>
                <p:cTn presetID="53" presetClass="entr" presetSubtype="16"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p:cTn dur="300" fill="hold"/>
                        <p:tgtEl>
                          <p:spTgt spid="79"/>
                        </p:tgtEl>
                        <p:attrNameLst>
                          <p:attrName>ppt_w</p:attrName>
                        </p:attrNameLst>
                      </p:cBhvr>
                      <p:tavLst>
                        <p:tav tm="0">
                          <p:val>
                            <p:fltVal val="0"/>
                          </p:val>
                        </p:tav>
                        <p:tav tm="100000">
                          <p:val>
                            <p:strVal val="#ppt_w"/>
                          </p:val>
                        </p:tav>
                      </p:tavLst>
                    </p:anim>
                    <p:anim calcmode="lin" valueType="num">
                      <p:cBhvr>
                        <p:cTn dur="300" fill="hold"/>
                        <p:tgtEl>
                          <p:spTgt spid="79"/>
                        </p:tgtEl>
                        <p:attrNameLst>
                          <p:attrName>ppt_h</p:attrName>
                        </p:attrNameLst>
                      </p:cBhvr>
                      <p:tavLst>
                        <p:tav tm="0">
                          <p:val>
                            <p:fltVal val="0"/>
                          </p:val>
                        </p:tav>
                        <p:tav tm="100000">
                          <p:val>
                            <p:strVal val="#ppt_h"/>
                          </p:val>
                        </p:tav>
                      </p:tavLst>
                    </p:anim>
                    <p:animEffect transition="in" filter="fade">
                      <p:cBhvr>
                        <p:cTn dur="300"/>
                        <p:tgtEl>
                          <p:spTgt spid="79"/>
                        </p:tgtEl>
                      </p:cBhvr>
                    </p:animEffect>
                  </p:childTnLst>
                </p:cTn>
              </p:par>
            </p:tnLst>
          </p:tmpl>
        </p:tmplLst>
      </p:bldP>
      <p:bldP spid="77" grpId="0" build="p">
        <p:tmplLst>
          <p:tmpl lvl="1">
            <p:tnLst>
              <p:par>
                <p:cTn presetID="42" presetClass="entr" presetSubtype="0" fill="hold" nodeType="withEffect">
                  <p:stCondLst>
                    <p:cond delay="200"/>
                  </p:stCondLst>
                  <p:childTnLst>
                    <p:set>
                      <p:cBhvr>
                        <p:cTn dur="1" fill="hold">
                          <p:stCondLst>
                            <p:cond delay="0"/>
                          </p:stCondLst>
                        </p:cTn>
                        <p:tgtEl>
                          <p:spTgt spid="77"/>
                        </p:tgtEl>
                        <p:attrNameLst>
                          <p:attrName>style.visibility</p:attrName>
                        </p:attrNameLst>
                      </p:cBhvr>
                      <p:to>
                        <p:strVal val="visible"/>
                      </p:to>
                    </p:set>
                    <p:animEffect transition="in" filter="fade">
                      <p:cBhvr>
                        <p:cTn dur="400"/>
                        <p:tgtEl>
                          <p:spTgt spid="77"/>
                        </p:tgtEl>
                      </p:cBhvr>
                    </p:animEffect>
                    <p:anim calcmode="lin" valueType="num">
                      <p:cBhvr>
                        <p:cTn dur="400" fill="hold"/>
                        <p:tgtEl>
                          <p:spTgt spid="77"/>
                        </p:tgtEl>
                        <p:attrNameLst>
                          <p:attrName>ppt_x</p:attrName>
                        </p:attrNameLst>
                      </p:cBhvr>
                      <p:tavLst>
                        <p:tav tm="0">
                          <p:val>
                            <p:strVal val="#ppt_x"/>
                          </p:val>
                        </p:tav>
                        <p:tav tm="100000">
                          <p:val>
                            <p:strVal val="#ppt_x"/>
                          </p:val>
                        </p:tav>
                      </p:tavLst>
                    </p:anim>
                    <p:anim calcmode="lin" valueType="num">
                      <p:cBhvr>
                        <p:cTn dur="400" fill="hold"/>
                        <p:tgtEl>
                          <p:spTgt spid="77"/>
                        </p:tgtEl>
                        <p:attrNameLst>
                          <p:attrName>ppt_y</p:attrName>
                        </p:attrNameLst>
                      </p:cBhvr>
                      <p:tavLst>
                        <p:tav tm="0">
                          <p:val>
                            <p:strVal val="#ppt_y+.1"/>
                          </p:val>
                        </p:tav>
                        <p:tav tm="100000">
                          <p:val>
                            <p:strVal val="#ppt_y"/>
                          </p:val>
                        </p:tav>
                      </p:tavLst>
                    </p:anim>
                  </p:childTnLst>
                </p:cTn>
              </p:par>
            </p:tnLst>
          </p:tmpl>
        </p:tmplLst>
      </p:bldP>
      <p:bldP spid="78" grpId="0" build="p">
        <p:tmplLst>
          <p:tmpl lvl="1">
            <p:tnLst>
              <p:par>
                <p:cTn presetID="42" presetClass="entr" presetSubtype="0" fill="hold" nodeType="withEffect">
                  <p:stCondLst>
                    <p:cond delay="20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anim calcmode="lin" valueType="num">
                      <p:cBhvr>
                        <p:cTn dur="500" fill="hold"/>
                        <p:tgtEl>
                          <p:spTgt spid="78"/>
                        </p:tgtEl>
                        <p:attrNameLst>
                          <p:attrName>ppt_x</p:attrName>
                        </p:attrNameLst>
                      </p:cBhvr>
                      <p:tavLst>
                        <p:tav tm="0">
                          <p:val>
                            <p:strVal val="#ppt_x"/>
                          </p:val>
                        </p:tav>
                        <p:tav tm="100000">
                          <p:val>
                            <p:strVal val="#ppt_x"/>
                          </p:val>
                        </p:tav>
                      </p:tavLst>
                    </p:anim>
                    <p:anim calcmode="lin" valueType="num">
                      <p:cBhvr>
                        <p:cTn dur="500" fill="hold"/>
                        <p:tgtEl>
                          <p:spTgt spid="78"/>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4" grpId="0" build="p">
        <p:tmplLst>
          <p:tmpl lvl="1">
            <p:tnLst>
              <p:par>
                <p:cTn presetID="53" presetClass="entr" presetSubtype="16"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p:cTn dur="300" fill="hold"/>
                        <p:tgtEl>
                          <p:spTgt spid="34"/>
                        </p:tgtEl>
                        <p:attrNameLst>
                          <p:attrName>ppt_w</p:attrName>
                        </p:attrNameLst>
                      </p:cBhvr>
                      <p:tavLst>
                        <p:tav tm="0">
                          <p:val>
                            <p:fltVal val="0"/>
                          </p:val>
                        </p:tav>
                        <p:tav tm="100000">
                          <p:val>
                            <p:strVal val="#ppt_w"/>
                          </p:val>
                        </p:tav>
                      </p:tavLst>
                    </p:anim>
                    <p:anim calcmode="lin" valueType="num">
                      <p:cBhvr>
                        <p:cTn dur="300" fill="hold"/>
                        <p:tgtEl>
                          <p:spTgt spid="34"/>
                        </p:tgtEl>
                        <p:attrNameLst>
                          <p:attrName>ppt_h</p:attrName>
                        </p:attrNameLst>
                      </p:cBhvr>
                      <p:tavLst>
                        <p:tav tm="0">
                          <p:val>
                            <p:fltVal val="0"/>
                          </p:val>
                        </p:tav>
                        <p:tav tm="100000">
                          <p:val>
                            <p:strVal val="#ppt_h"/>
                          </p:val>
                        </p:tav>
                      </p:tavLst>
                    </p:anim>
                    <p:animEffect transition="in" filter="fade">
                      <p:cBhvr>
                        <p:cTn dur="300"/>
                        <p:tgtEl>
                          <p:spTgt spid="34"/>
                        </p:tgtEl>
                      </p:cBhvr>
                    </p:animEffect>
                  </p:childTnLst>
                </p:cTn>
              </p:par>
            </p:tnLst>
          </p:tmpl>
        </p:tmplLst>
      </p:bldP>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400"/>
                        <p:tgtEl>
                          <p:spTgt spid="35"/>
                        </p:tgtEl>
                      </p:cBhvr>
                    </p:animEffect>
                    <p:anim calcmode="lin" valueType="num">
                      <p:cBhvr>
                        <p:cTn dur="400" fill="hold"/>
                        <p:tgtEl>
                          <p:spTgt spid="35"/>
                        </p:tgtEl>
                        <p:attrNameLst>
                          <p:attrName>ppt_x</p:attrName>
                        </p:attrNameLst>
                      </p:cBhvr>
                      <p:tavLst>
                        <p:tav tm="0">
                          <p:val>
                            <p:strVal val="#ppt_x"/>
                          </p:val>
                        </p:tav>
                        <p:tav tm="100000">
                          <p:val>
                            <p:strVal val="#ppt_x"/>
                          </p:val>
                        </p:tav>
                      </p:tavLst>
                    </p:anim>
                    <p:anim calcmode="lin" valueType="num">
                      <p:cBhvr>
                        <p:cTn dur="4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7" grpId="0" build="p">
        <p:tmplLst>
          <p:tmpl lvl="1">
            <p:tnLst>
              <p:par>
                <p:cTn presetID="10" presetClass="entr" presetSubtype="0" fill="hold" nodeType="withEffect">
                  <p:stCondLst>
                    <p:cond delay="8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0" grpId="0" build="p">
        <p:tmplLst>
          <p:tmpl lvl="1">
            <p:tnLst>
              <p:par>
                <p:cTn presetID="53" presetClass="entr" presetSubtype="16"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300" fill="hold"/>
                        <p:tgtEl>
                          <p:spTgt spid="40"/>
                        </p:tgtEl>
                        <p:attrNameLst>
                          <p:attrName>ppt_w</p:attrName>
                        </p:attrNameLst>
                      </p:cBhvr>
                      <p:tavLst>
                        <p:tav tm="0">
                          <p:val>
                            <p:fltVal val="0"/>
                          </p:val>
                        </p:tav>
                        <p:tav tm="100000">
                          <p:val>
                            <p:strVal val="#ppt_w"/>
                          </p:val>
                        </p:tav>
                      </p:tavLst>
                    </p:anim>
                    <p:anim calcmode="lin" valueType="num">
                      <p:cBhvr>
                        <p:cTn dur="300" fill="hold"/>
                        <p:tgtEl>
                          <p:spTgt spid="40"/>
                        </p:tgtEl>
                        <p:attrNameLst>
                          <p:attrName>ppt_h</p:attrName>
                        </p:attrNameLst>
                      </p:cBhvr>
                      <p:tavLst>
                        <p:tav tm="0">
                          <p:val>
                            <p:fltVal val="0"/>
                          </p:val>
                        </p:tav>
                        <p:tav tm="100000">
                          <p:val>
                            <p:strVal val="#ppt_h"/>
                          </p:val>
                        </p:tav>
                      </p:tavLst>
                    </p:anim>
                    <p:animEffect transition="in" filter="fade">
                      <p:cBhvr>
                        <p:cTn dur="300"/>
                        <p:tgtEl>
                          <p:spTgt spid="40"/>
                        </p:tgtEl>
                      </p:cBhvr>
                    </p:animEffect>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400"/>
                        <p:tgtEl>
                          <p:spTgt spid="41"/>
                        </p:tgtEl>
                      </p:cBhvr>
                    </p:animEffect>
                    <p:anim calcmode="lin" valueType="num">
                      <p:cBhvr>
                        <p:cTn dur="400" fill="hold"/>
                        <p:tgtEl>
                          <p:spTgt spid="41"/>
                        </p:tgtEl>
                        <p:attrNameLst>
                          <p:attrName>ppt_x</p:attrName>
                        </p:attrNameLst>
                      </p:cBhvr>
                      <p:tavLst>
                        <p:tav tm="0">
                          <p:val>
                            <p:strVal val="#ppt_x"/>
                          </p:val>
                        </p:tav>
                        <p:tav tm="100000">
                          <p:val>
                            <p:strVal val="#ppt_x"/>
                          </p:val>
                        </p:tav>
                      </p:tavLst>
                    </p:anim>
                    <p:anim calcmode="lin" valueType="num">
                      <p:cBhvr>
                        <p:cTn dur="4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42"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anim calcmode="lin" valueType="num">
                      <p:cBhvr>
                        <p:cTn dur="500" fill="hold"/>
                        <p:tgtEl>
                          <p:spTgt spid="42"/>
                        </p:tgtEl>
                        <p:attrNameLst>
                          <p:attrName>ppt_x</p:attrName>
                        </p:attrNameLst>
                      </p:cBhvr>
                      <p:tavLst>
                        <p:tav tm="0">
                          <p:val>
                            <p:strVal val="#ppt_x"/>
                          </p:val>
                        </p:tav>
                        <p:tav tm="100000">
                          <p:val>
                            <p:strVal val="#ppt_x"/>
                          </p:val>
                        </p:tav>
                      </p:tavLst>
                    </p:anim>
                    <p:anim calcmode="lin" valueType="num">
                      <p:cBhvr>
                        <p:cTn dur="500" fill="hold"/>
                        <p:tgtEl>
                          <p:spTgt spid="42"/>
                        </p:tgtEl>
                        <p:attrNameLst>
                          <p:attrName>ppt_y</p:attrName>
                        </p:attrNameLst>
                      </p:cBhvr>
                      <p:tavLst>
                        <p:tav tm="0">
                          <p:val>
                            <p:strVal val="#ppt_y+.1"/>
                          </p:val>
                        </p:tav>
                        <p:tav tm="100000">
                          <p:val>
                            <p:strVal val="#ppt_y"/>
                          </p:val>
                        </p:tav>
                      </p:tavLst>
                    </p:anim>
                  </p:childTnLst>
                </p:cTn>
              </p:par>
            </p:tnLst>
          </p:tmpl>
        </p:tmplLst>
      </p:bldP>
      <p:bldP spid="28" grpId="0"/>
      <p:bldP spid="30" grpId="0"/>
      <p:bldP spid="4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images with caption 1">
    <p:spTree>
      <p:nvGrpSpPr>
        <p:cNvPr id="1" name=""/>
        <p:cNvGrpSpPr/>
        <p:nvPr/>
      </p:nvGrpSpPr>
      <p:grpSpPr>
        <a:xfrm>
          <a:off x="0" y="0"/>
          <a:ext cx="0" cy="0"/>
          <a:chOff x="0" y="0"/>
          <a:chExt cx="0" cy="0"/>
        </a:xfrm>
      </p:grpSpPr>
      <p:sp>
        <p:nvSpPr>
          <p:cNvPr id="22" name="Picture Placeholder 2"/>
          <p:cNvSpPr>
            <a:spLocks noGrp="1"/>
          </p:cNvSpPr>
          <p:nvPr>
            <p:ph type="pic" sz="quarter" idx="48"/>
          </p:nvPr>
        </p:nvSpPr>
        <p:spPr>
          <a:xfrm>
            <a:off x="721784" y="1394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8" name="Rounded Rectangle 18"/>
          <p:cNvSpPr/>
          <p:nvPr userDrawn="1"/>
        </p:nvSpPr>
        <p:spPr>
          <a:xfrm>
            <a:off x="721784" y="2929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 Placeholder 7"/>
          <p:cNvSpPr>
            <a:spLocks noGrp="1"/>
          </p:cNvSpPr>
          <p:nvPr>
            <p:ph type="body" sz="quarter" idx="65" hasCustomPrompt="1"/>
          </p:nvPr>
        </p:nvSpPr>
        <p:spPr>
          <a:xfrm>
            <a:off x="1066800" y="2991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1066800" y="3286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3" name="Picture Placeholder 2"/>
          <p:cNvSpPr>
            <a:spLocks noGrp="1"/>
          </p:cNvSpPr>
          <p:nvPr>
            <p:ph type="pic" sz="quarter" idx="66"/>
          </p:nvPr>
        </p:nvSpPr>
        <p:spPr>
          <a:xfrm>
            <a:off x="6608235" y="1394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Rounded Rectangle 18"/>
          <p:cNvSpPr/>
          <p:nvPr userDrawn="1"/>
        </p:nvSpPr>
        <p:spPr>
          <a:xfrm>
            <a:off x="6608235" y="2929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5" name="Text Placeholder 7"/>
          <p:cNvSpPr>
            <a:spLocks noGrp="1"/>
          </p:cNvSpPr>
          <p:nvPr>
            <p:ph type="body" sz="quarter" idx="67" hasCustomPrompt="1"/>
          </p:nvPr>
        </p:nvSpPr>
        <p:spPr>
          <a:xfrm>
            <a:off x="6953251" y="2991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0" name="Text Placeholder 2"/>
          <p:cNvSpPr>
            <a:spLocks noGrp="1"/>
          </p:cNvSpPr>
          <p:nvPr>
            <p:ph type="body" sz="quarter" idx="68" hasCustomPrompt="1"/>
          </p:nvPr>
        </p:nvSpPr>
        <p:spPr>
          <a:xfrm>
            <a:off x="6953251" y="3286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1" name="Picture Placeholder 2"/>
          <p:cNvSpPr>
            <a:spLocks noGrp="1"/>
          </p:cNvSpPr>
          <p:nvPr>
            <p:ph type="pic" sz="quarter" idx="69"/>
          </p:nvPr>
        </p:nvSpPr>
        <p:spPr>
          <a:xfrm>
            <a:off x="721784" y="4061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2" name="Rounded Rectangle 18"/>
          <p:cNvSpPr/>
          <p:nvPr userDrawn="1"/>
        </p:nvSpPr>
        <p:spPr>
          <a:xfrm>
            <a:off x="721784" y="5596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3" name="Text Placeholder 7"/>
          <p:cNvSpPr>
            <a:spLocks noGrp="1"/>
          </p:cNvSpPr>
          <p:nvPr>
            <p:ph type="body" sz="quarter" idx="70" hasCustomPrompt="1"/>
          </p:nvPr>
        </p:nvSpPr>
        <p:spPr>
          <a:xfrm>
            <a:off x="1066800" y="5658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4" name="Text Placeholder 2"/>
          <p:cNvSpPr>
            <a:spLocks noGrp="1"/>
          </p:cNvSpPr>
          <p:nvPr>
            <p:ph type="body" sz="quarter" idx="71" hasCustomPrompt="1"/>
          </p:nvPr>
        </p:nvSpPr>
        <p:spPr>
          <a:xfrm>
            <a:off x="1066800" y="5953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55" name="Picture Placeholder 2"/>
          <p:cNvSpPr>
            <a:spLocks noGrp="1"/>
          </p:cNvSpPr>
          <p:nvPr>
            <p:ph type="pic" sz="quarter" idx="72"/>
          </p:nvPr>
        </p:nvSpPr>
        <p:spPr>
          <a:xfrm>
            <a:off x="6608235" y="4061011"/>
            <a:ext cx="4967816" cy="1530161"/>
          </a:xfrm>
          <a:custGeom>
            <a:avLst/>
            <a:gdLst/>
            <a:ahLst/>
            <a:cxnLst/>
            <a:rect l="l" t="t" r="r" b="b"/>
            <a:pathLst>
              <a:path w="3725862" h="1275134">
                <a:moveTo>
                  <a:pt x="360890" y="0"/>
                </a:moveTo>
                <a:lnTo>
                  <a:pt x="3364972" y="0"/>
                </a:lnTo>
                <a:cubicBezTo>
                  <a:pt x="3564286" y="0"/>
                  <a:pt x="3725862" y="161576"/>
                  <a:pt x="3725862" y="360890"/>
                </a:cubicBezTo>
                <a:lnTo>
                  <a:pt x="3725862" y="1275134"/>
                </a:lnTo>
                <a:lnTo>
                  <a:pt x="0" y="1275134"/>
                </a:lnTo>
                <a:lnTo>
                  <a:pt x="0" y="360890"/>
                </a:lnTo>
                <a:cubicBezTo>
                  <a:pt x="0" y="161576"/>
                  <a:pt x="161576" y="0"/>
                  <a:pt x="36089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6" name="Rounded Rectangle 18"/>
          <p:cNvSpPr/>
          <p:nvPr userDrawn="1"/>
        </p:nvSpPr>
        <p:spPr>
          <a:xfrm>
            <a:off x="6608235" y="5596889"/>
            <a:ext cx="4967816" cy="723899"/>
          </a:xfrm>
          <a:custGeom>
            <a:avLst/>
            <a:gdLst/>
            <a:ahLst/>
            <a:cxnLst/>
            <a:rect l="l" t="t" r="r" b="b"/>
            <a:pathLst>
              <a:path w="3725862" h="603249">
                <a:moveTo>
                  <a:pt x="0" y="0"/>
                </a:moveTo>
                <a:lnTo>
                  <a:pt x="3725862" y="0"/>
                </a:lnTo>
                <a:lnTo>
                  <a:pt x="3725862" y="280197"/>
                </a:lnTo>
                <a:cubicBezTo>
                  <a:pt x="3725862" y="458614"/>
                  <a:pt x="3581227" y="603249"/>
                  <a:pt x="3402810" y="603249"/>
                </a:cubicBezTo>
                <a:lnTo>
                  <a:pt x="323052" y="603249"/>
                </a:lnTo>
                <a:cubicBezTo>
                  <a:pt x="144635" y="603249"/>
                  <a:pt x="0" y="458614"/>
                  <a:pt x="0" y="280197"/>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57" name="Text Placeholder 7"/>
          <p:cNvSpPr>
            <a:spLocks noGrp="1"/>
          </p:cNvSpPr>
          <p:nvPr>
            <p:ph type="body" sz="quarter" idx="73" hasCustomPrompt="1"/>
          </p:nvPr>
        </p:nvSpPr>
        <p:spPr>
          <a:xfrm>
            <a:off x="6953251" y="5658377"/>
            <a:ext cx="4419600"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58" name="Text Placeholder 2"/>
          <p:cNvSpPr>
            <a:spLocks noGrp="1"/>
          </p:cNvSpPr>
          <p:nvPr>
            <p:ph type="body" sz="quarter" idx="74" hasCustomPrompt="1"/>
          </p:nvPr>
        </p:nvSpPr>
        <p:spPr>
          <a:xfrm>
            <a:off x="6953251" y="5953158"/>
            <a:ext cx="4419600" cy="306670"/>
          </a:xfrm>
          <a:prstGeom prst="rect">
            <a:avLst/>
          </a:prstGeom>
        </p:spPr>
        <p:txBody>
          <a:bodyPr vert="horz" lIns="0" tIns="0" rIns="0" bIns="0"/>
          <a:lstStyle>
            <a:lvl1pPr marL="0" indent="0" algn="just">
              <a:lnSpc>
                <a:spcPct val="130000"/>
              </a:lnSpc>
              <a:buNone/>
              <a:defRPr sz="1080">
                <a:solidFill>
                  <a:schemeClr val="bg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Tree>
    <p:extLst>
      <p:ext uri="{BB962C8B-B14F-4D97-AF65-F5344CB8AC3E}">
        <p14:creationId xmlns:p14="http://schemas.microsoft.com/office/powerpoint/2010/main" val="286802885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400" fill="hold"/>
                                        <p:tgtEl>
                                          <p:spTgt spid="38"/>
                                        </p:tgtEl>
                                        <p:attrNameLst>
                                          <p:attrName>ppt_w</p:attrName>
                                        </p:attrNameLst>
                                      </p:cBhvr>
                                      <p:tavLst>
                                        <p:tav tm="0">
                                          <p:val>
                                            <p:fltVal val="0"/>
                                          </p:val>
                                        </p:tav>
                                        <p:tav tm="100000">
                                          <p:val>
                                            <p:strVal val="#ppt_w"/>
                                          </p:val>
                                        </p:tav>
                                      </p:tavLst>
                                    </p:anim>
                                    <p:anim calcmode="lin" valueType="num">
                                      <p:cBhvr>
                                        <p:cTn id="27" dur="400" fill="hold"/>
                                        <p:tgtEl>
                                          <p:spTgt spid="38"/>
                                        </p:tgtEl>
                                        <p:attrNameLst>
                                          <p:attrName>ppt_h</p:attrName>
                                        </p:attrNameLst>
                                      </p:cBhvr>
                                      <p:tavLst>
                                        <p:tav tm="0">
                                          <p:val>
                                            <p:fltVal val="0"/>
                                          </p:val>
                                        </p:tav>
                                        <p:tav tm="100000">
                                          <p:val>
                                            <p:strVal val="#ppt_h"/>
                                          </p:val>
                                        </p:tav>
                                      </p:tavLst>
                                    </p:anim>
                                    <p:animEffect transition="in" filter="fade">
                                      <p:cBhvr>
                                        <p:cTn id="28" dur="400"/>
                                        <p:tgtEl>
                                          <p:spTgt spid="38"/>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41">
                                            <p:txEl>
                                              <p:pRg st="0" end="0"/>
                                            </p:txEl>
                                          </p:spTgt>
                                        </p:tgtEl>
                                        <p:attrNameLst>
                                          <p:attrName>style.visibility</p:attrName>
                                        </p:attrNameLst>
                                      </p:cBhvr>
                                      <p:to>
                                        <p:strVal val="visible"/>
                                      </p:to>
                                    </p:set>
                                    <p:animEffect transition="in" filter="fade">
                                      <p:cBhvr>
                                        <p:cTn id="31" dur="500"/>
                                        <p:tgtEl>
                                          <p:spTgt spid="41">
                                            <p:txEl>
                                              <p:pRg st="0" end="0"/>
                                            </p:txEl>
                                          </p:spTgt>
                                        </p:tgtEl>
                                      </p:cBhvr>
                                    </p:animEffect>
                                    <p:anim calcmode="lin" valueType="num">
                                      <p:cBhvr>
                                        <p:cTn id="32"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41">
                                            <p:txEl>
                                              <p:pRg st="0" end="0"/>
                                            </p:txEl>
                                          </p:spTgt>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800"/>
                                  </p:stCondLst>
                                  <p:childTnLst>
                                    <p:set>
                                      <p:cBhvr>
                                        <p:cTn id="35" dur="1" fill="hold">
                                          <p:stCondLst>
                                            <p:cond delay="0"/>
                                          </p:stCondLst>
                                        </p:cTn>
                                        <p:tgtEl>
                                          <p:spTgt spid="42">
                                            <p:txEl>
                                              <p:pRg st="0" end="0"/>
                                            </p:txEl>
                                          </p:spTgt>
                                        </p:tgtEl>
                                        <p:attrNameLst>
                                          <p:attrName>style.visibility</p:attrName>
                                        </p:attrNameLst>
                                      </p:cBhvr>
                                      <p:to>
                                        <p:strVal val="visible"/>
                                      </p:to>
                                    </p:set>
                                    <p:animEffect transition="in" filter="fade">
                                      <p:cBhvr>
                                        <p:cTn id="36" dur="500"/>
                                        <p:tgtEl>
                                          <p:spTgt spid="42">
                                            <p:txEl>
                                              <p:pRg st="0" end="0"/>
                                            </p:txEl>
                                          </p:spTgt>
                                        </p:tgtEl>
                                      </p:cBhvr>
                                    </p:animEffect>
                                  </p:childTnLst>
                                </p:cTn>
                              </p:par>
                              <p:par>
                                <p:cTn id="37" presetID="53" presetClass="entr" presetSubtype="16" fill="hold" grpId="0" nodeType="withEffect" nodePh="1">
                                  <p:stCondLst>
                                    <p:cond delay="800"/>
                                  </p:stCondLst>
                                  <p:endCondLst>
                                    <p:cond evt="begin" delay="0">
                                      <p:tn val="37"/>
                                    </p:cond>
                                  </p:endCondLst>
                                  <p:childTnLst>
                                    <p:set>
                                      <p:cBhvr>
                                        <p:cTn id="38" dur="1" fill="hold">
                                          <p:stCondLst>
                                            <p:cond delay="0"/>
                                          </p:stCondLst>
                                        </p:cTn>
                                        <p:tgtEl>
                                          <p:spTgt spid="43"/>
                                        </p:tgtEl>
                                        <p:attrNameLst>
                                          <p:attrName>style.visibility</p:attrName>
                                        </p:attrNameLst>
                                      </p:cBhvr>
                                      <p:to>
                                        <p:strVal val="visible"/>
                                      </p:to>
                                    </p:set>
                                    <p:anim calcmode="lin" valueType="num">
                                      <p:cBhvr>
                                        <p:cTn id="39" dur="1000" fill="hold"/>
                                        <p:tgtEl>
                                          <p:spTgt spid="43"/>
                                        </p:tgtEl>
                                        <p:attrNameLst>
                                          <p:attrName>ppt_w</p:attrName>
                                        </p:attrNameLst>
                                      </p:cBhvr>
                                      <p:tavLst>
                                        <p:tav tm="0">
                                          <p:val>
                                            <p:fltVal val="0"/>
                                          </p:val>
                                        </p:tav>
                                        <p:tav tm="100000">
                                          <p:val>
                                            <p:strVal val="#ppt_w"/>
                                          </p:val>
                                        </p:tav>
                                      </p:tavLst>
                                    </p:anim>
                                    <p:anim calcmode="lin" valueType="num">
                                      <p:cBhvr>
                                        <p:cTn id="40" dur="1000" fill="hold"/>
                                        <p:tgtEl>
                                          <p:spTgt spid="43"/>
                                        </p:tgtEl>
                                        <p:attrNameLst>
                                          <p:attrName>ppt_h</p:attrName>
                                        </p:attrNameLst>
                                      </p:cBhvr>
                                      <p:tavLst>
                                        <p:tav tm="0">
                                          <p:val>
                                            <p:fltVal val="0"/>
                                          </p:val>
                                        </p:tav>
                                        <p:tav tm="100000">
                                          <p:val>
                                            <p:strVal val="#ppt_h"/>
                                          </p:val>
                                        </p:tav>
                                      </p:tavLst>
                                    </p:anim>
                                    <p:animEffect transition="in" filter="fade">
                                      <p:cBhvr>
                                        <p:cTn id="41" dur="1000"/>
                                        <p:tgtEl>
                                          <p:spTgt spid="43"/>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p:cTn id="45" dur="400" fill="hold"/>
                                        <p:tgtEl>
                                          <p:spTgt spid="44"/>
                                        </p:tgtEl>
                                        <p:attrNameLst>
                                          <p:attrName>ppt_w</p:attrName>
                                        </p:attrNameLst>
                                      </p:cBhvr>
                                      <p:tavLst>
                                        <p:tav tm="0">
                                          <p:val>
                                            <p:fltVal val="0"/>
                                          </p:val>
                                        </p:tav>
                                        <p:tav tm="100000">
                                          <p:val>
                                            <p:strVal val="#ppt_w"/>
                                          </p:val>
                                        </p:tav>
                                      </p:tavLst>
                                    </p:anim>
                                    <p:anim calcmode="lin" valueType="num">
                                      <p:cBhvr>
                                        <p:cTn id="46" dur="400" fill="hold"/>
                                        <p:tgtEl>
                                          <p:spTgt spid="44"/>
                                        </p:tgtEl>
                                        <p:attrNameLst>
                                          <p:attrName>ppt_h</p:attrName>
                                        </p:attrNameLst>
                                      </p:cBhvr>
                                      <p:tavLst>
                                        <p:tav tm="0">
                                          <p:val>
                                            <p:fltVal val="0"/>
                                          </p:val>
                                        </p:tav>
                                        <p:tav tm="100000">
                                          <p:val>
                                            <p:strVal val="#ppt_h"/>
                                          </p:val>
                                        </p:tav>
                                      </p:tavLst>
                                    </p:anim>
                                    <p:animEffect transition="in" filter="fade">
                                      <p:cBhvr>
                                        <p:cTn id="47" dur="400"/>
                                        <p:tgtEl>
                                          <p:spTgt spid="44"/>
                                        </p:tgtEl>
                                      </p:cBhvr>
                                    </p:animEffect>
                                  </p:childTnLst>
                                </p:cTn>
                              </p:par>
                              <p:par>
                                <p:cTn id="48" presetID="42" presetClass="entr" presetSubtype="0" fill="hold" grpId="0" nodeType="withEffect">
                                  <p:stCondLst>
                                    <p:cond delay="200"/>
                                  </p:stCondLst>
                                  <p:childTnLst>
                                    <p:set>
                                      <p:cBhvr>
                                        <p:cTn id="49" dur="1" fill="hold">
                                          <p:stCondLst>
                                            <p:cond delay="0"/>
                                          </p:stCondLst>
                                        </p:cTn>
                                        <p:tgtEl>
                                          <p:spTgt spid="45">
                                            <p:txEl>
                                              <p:pRg st="0" end="0"/>
                                            </p:txEl>
                                          </p:spTgt>
                                        </p:tgtEl>
                                        <p:attrNameLst>
                                          <p:attrName>style.visibility</p:attrName>
                                        </p:attrNameLst>
                                      </p:cBhvr>
                                      <p:to>
                                        <p:strVal val="visible"/>
                                      </p:to>
                                    </p:set>
                                    <p:animEffect transition="in" filter="fade">
                                      <p:cBhvr>
                                        <p:cTn id="50" dur="500"/>
                                        <p:tgtEl>
                                          <p:spTgt spid="45">
                                            <p:txEl>
                                              <p:pRg st="0" end="0"/>
                                            </p:txEl>
                                          </p:spTgt>
                                        </p:tgtEl>
                                      </p:cBhvr>
                                    </p:animEffect>
                                    <p:anim calcmode="lin" valueType="num">
                                      <p:cBhvr>
                                        <p:cTn id="5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45">
                                            <p:txEl>
                                              <p:pRg st="0" end="0"/>
                                            </p:txEl>
                                          </p:spTgt>
                                        </p:tgtEl>
                                        <p:attrNameLst>
                                          <p:attrName>ppt_y</p:attrName>
                                        </p:attrNameLst>
                                      </p:cBhvr>
                                      <p:tavLst>
                                        <p:tav tm="0">
                                          <p:val>
                                            <p:strVal val="#ppt_y+.1"/>
                                          </p:val>
                                        </p:tav>
                                        <p:tav tm="100000">
                                          <p:val>
                                            <p:strVal val="#ppt_y"/>
                                          </p:val>
                                        </p:tav>
                                      </p:tavLst>
                                    </p:anim>
                                  </p:childTnLst>
                                </p:cTn>
                              </p:par>
                              <p:par>
                                <p:cTn id="53" presetID="10" presetClass="entr" presetSubtype="0" fill="hold" grpId="0" nodeType="withEffect">
                                  <p:stCondLst>
                                    <p:cond delay="800"/>
                                  </p:stCondLst>
                                  <p:childTnLst>
                                    <p:set>
                                      <p:cBhvr>
                                        <p:cTn id="54" dur="1" fill="hold">
                                          <p:stCondLst>
                                            <p:cond delay="0"/>
                                          </p:stCondLst>
                                        </p:cTn>
                                        <p:tgtEl>
                                          <p:spTgt spid="50">
                                            <p:txEl>
                                              <p:pRg st="0" end="0"/>
                                            </p:txEl>
                                          </p:spTgt>
                                        </p:tgtEl>
                                        <p:attrNameLst>
                                          <p:attrName>style.visibility</p:attrName>
                                        </p:attrNameLst>
                                      </p:cBhvr>
                                      <p:to>
                                        <p:strVal val="visible"/>
                                      </p:to>
                                    </p:set>
                                    <p:animEffect transition="in" filter="fade">
                                      <p:cBhvr>
                                        <p:cTn id="55" dur="500"/>
                                        <p:tgtEl>
                                          <p:spTgt spid="50">
                                            <p:txEl>
                                              <p:pRg st="0" end="0"/>
                                            </p:txEl>
                                          </p:spTgt>
                                        </p:tgtEl>
                                      </p:cBhvr>
                                    </p:animEffect>
                                  </p:childTnLst>
                                </p:cTn>
                              </p:par>
                              <p:par>
                                <p:cTn id="56" presetID="53" presetClass="entr" presetSubtype="16" fill="hold" grpId="0" nodeType="withEffect" nodePh="1">
                                  <p:stCondLst>
                                    <p:cond delay="800"/>
                                  </p:stCondLst>
                                  <p:endCondLst>
                                    <p:cond evt="begin" delay="0">
                                      <p:tn val="56"/>
                                    </p:cond>
                                  </p:endCondLst>
                                  <p:childTnLst>
                                    <p:set>
                                      <p:cBhvr>
                                        <p:cTn id="57" dur="1" fill="hold">
                                          <p:stCondLst>
                                            <p:cond delay="0"/>
                                          </p:stCondLst>
                                        </p:cTn>
                                        <p:tgtEl>
                                          <p:spTgt spid="51"/>
                                        </p:tgtEl>
                                        <p:attrNameLst>
                                          <p:attrName>style.visibility</p:attrName>
                                        </p:attrNameLst>
                                      </p:cBhvr>
                                      <p:to>
                                        <p:strVal val="visible"/>
                                      </p:to>
                                    </p:set>
                                    <p:anim calcmode="lin" valueType="num">
                                      <p:cBhvr>
                                        <p:cTn id="58" dur="1000" fill="hold"/>
                                        <p:tgtEl>
                                          <p:spTgt spid="51"/>
                                        </p:tgtEl>
                                        <p:attrNameLst>
                                          <p:attrName>ppt_w</p:attrName>
                                        </p:attrNameLst>
                                      </p:cBhvr>
                                      <p:tavLst>
                                        <p:tav tm="0">
                                          <p:val>
                                            <p:fltVal val="0"/>
                                          </p:val>
                                        </p:tav>
                                        <p:tav tm="100000">
                                          <p:val>
                                            <p:strVal val="#ppt_w"/>
                                          </p:val>
                                        </p:tav>
                                      </p:tavLst>
                                    </p:anim>
                                    <p:anim calcmode="lin" valueType="num">
                                      <p:cBhvr>
                                        <p:cTn id="59" dur="1000" fill="hold"/>
                                        <p:tgtEl>
                                          <p:spTgt spid="51"/>
                                        </p:tgtEl>
                                        <p:attrNameLst>
                                          <p:attrName>ppt_h</p:attrName>
                                        </p:attrNameLst>
                                      </p:cBhvr>
                                      <p:tavLst>
                                        <p:tav tm="0">
                                          <p:val>
                                            <p:fltVal val="0"/>
                                          </p:val>
                                        </p:tav>
                                        <p:tav tm="100000">
                                          <p:val>
                                            <p:strVal val="#ppt_h"/>
                                          </p:val>
                                        </p:tav>
                                      </p:tavLst>
                                    </p:anim>
                                    <p:animEffect transition="in" filter="fade">
                                      <p:cBhvr>
                                        <p:cTn id="60" dur="1000"/>
                                        <p:tgtEl>
                                          <p:spTgt spid="51"/>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p:cTn id="64" dur="400" fill="hold"/>
                                        <p:tgtEl>
                                          <p:spTgt spid="52"/>
                                        </p:tgtEl>
                                        <p:attrNameLst>
                                          <p:attrName>ppt_w</p:attrName>
                                        </p:attrNameLst>
                                      </p:cBhvr>
                                      <p:tavLst>
                                        <p:tav tm="0">
                                          <p:val>
                                            <p:fltVal val="0"/>
                                          </p:val>
                                        </p:tav>
                                        <p:tav tm="100000">
                                          <p:val>
                                            <p:strVal val="#ppt_w"/>
                                          </p:val>
                                        </p:tav>
                                      </p:tavLst>
                                    </p:anim>
                                    <p:anim calcmode="lin" valueType="num">
                                      <p:cBhvr>
                                        <p:cTn id="65" dur="400" fill="hold"/>
                                        <p:tgtEl>
                                          <p:spTgt spid="52"/>
                                        </p:tgtEl>
                                        <p:attrNameLst>
                                          <p:attrName>ppt_h</p:attrName>
                                        </p:attrNameLst>
                                      </p:cBhvr>
                                      <p:tavLst>
                                        <p:tav tm="0">
                                          <p:val>
                                            <p:fltVal val="0"/>
                                          </p:val>
                                        </p:tav>
                                        <p:tav tm="100000">
                                          <p:val>
                                            <p:strVal val="#ppt_h"/>
                                          </p:val>
                                        </p:tav>
                                      </p:tavLst>
                                    </p:anim>
                                    <p:animEffect transition="in" filter="fade">
                                      <p:cBhvr>
                                        <p:cTn id="66" dur="400"/>
                                        <p:tgtEl>
                                          <p:spTgt spid="52"/>
                                        </p:tgtEl>
                                      </p:cBhvr>
                                    </p:animEffect>
                                  </p:childTnLst>
                                </p:cTn>
                              </p:par>
                              <p:par>
                                <p:cTn id="67" presetID="42" presetClass="entr" presetSubtype="0" fill="hold" grpId="0" nodeType="withEffect">
                                  <p:stCondLst>
                                    <p:cond delay="200"/>
                                  </p:stCondLst>
                                  <p:childTnLst>
                                    <p:set>
                                      <p:cBhvr>
                                        <p:cTn id="68" dur="1" fill="hold">
                                          <p:stCondLst>
                                            <p:cond delay="0"/>
                                          </p:stCondLst>
                                        </p:cTn>
                                        <p:tgtEl>
                                          <p:spTgt spid="53">
                                            <p:txEl>
                                              <p:pRg st="0" end="0"/>
                                            </p:txEl>
                                          </p:spTgt>
                                        </p:tgtEl>
                                        <p:attrNameLst>
                                          <p:attrName>style.visibility</p:attrName>
                                        </p:attrNameLst>
                                      </p:cBhvr>
                                      <p:to>
                                        <p:strVal val="visible"/>
                                      </p:to>
                                    </p:set>
                                    <p:animEffect transition="in" filter="fade">
                                      <p:cBhvr>
                                        <p:cTn id="69" dur="500"/>
                                        <p:tgtEl>
                                          <p:spTgt spid="53">
                                            <p:txEl>
                                              <p:pRg st="0" end="0"/>
                                            </p:txEl>
                                          </p:spTgt>
                                        </p:tgtEl>
                                      </p:cBhvr>
                                    </p:animEffect>
                                    <p:anim calcmode="lin" valueType="num">
                                      <p:cBhvr>
                                        <p:cTn id="70"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71" dur="500" fill="hold"/>
                                        <p:tgtEl>
                                          <p:spTgt spid="53">
                                            <p:txEl>
                                              <p:pRg st="0" end="0"/>
                                            </p:txEl>
                                          </p:spTgt>
                                        </p:tgtEl>
                                        <p:attrNameLst>
                                          <p:attrName>ppt_y</p:attrName>
                                        </p:attrNameLst>
                                      </p:cBhvr>
                                      <p:tavLst>
                                        <p:tav tm="0">
                                          <p:val>
                                            <p:strVal val="#ppt_y+.1"/>
                                          </p:val>
                                        </p:tav>
                                        <p:tav tm="100000">
                                          <p:val>
                                            <p:strVal val="#ppt_y"/>
                                          </p:val>
                                        </p:tav>
                                      </p:tavLst>
                                    </p:anim>
                                  </p:childTnLst>
                                </p:cTn>
                              </p:par>
                              <p:par>
                                <p:cTn id="72" presetID="10" presetClass="entr" presetSubtype="0" fill="hold" grpId="0" nodeType="withEffect">
                                  <p:stCondLst>
                                    <p:cond delay="800"/>
                                  </p:stCondLst>
                                  <p:childTnLst>
                                    <p:set>
                                      <p:cBhvr>
                                        <p:cTn id="73" dur="1" fill="hold">
                                          <p:stCondLst>
                                            <p:cond delay="0"/>
                                          </p:stCondLst>
                                        </p:cTn>
                                        <p:tgtEl>
                                          <p:spTgt spid="54">
                                            <p:txEl>
                                              <p:pRg st="0" end="0"/>
                                            </p:txEl>
                                          </p:spTgt>
                                        </p:tgtEl>
                                        <p:attrNameLst>
                                          <p:attrName>style.visibility</p:attrName>
                                        </p:attrNameLst>
                                      </p:cBhvr>
                                      <p:to>
                                        <p:strVal val="visible"/>
                                      </p:to>
                                    </p:set>
                                    <p:animEffect transition="in" filter="fade">
                                      <p:cBhvr>
                                        <p:cTn id="74" dur="500"/>
                                        <p:tgtEl>
                                          <p:spTgt spid="54">
                                            <p:txEl>
                                              <p:pRg st="0" end="0"/>
                                            </p:txEl>
                                          </p:spTgt>
                                        </p:tgtEl>
                                      </p:cBhvr>
                                    </p:animEffect>
                                  </p:childTnLst>
                                </p:cTn>
                              </p:par>
                              <p:par>
                                <p:cTn id="75" presetID="53" presetClass="entr" presetSubtype="16" fill="hold" grpId="0" nodeType="withEffect" nodePh="1">
                                  <p:stCondLst>
                                    <p:cond delay="800"/>
                                  </p:stCondLst>
                                  <p:endCondLst>
                                    <p:cond evt="begin" delay="0">
                                      <p:tn val="75"/>
                                    </p:cond>
                                  </p:endCondLst>
                                  <p:childTnLst>
                                    <p:set>
                                      <p:cBhvr>
                                        <p:cTn id="76" dur="1" fill="hold">
                                          <p:stCondLst>
                                            <p:cond delay="0"/>
                                          </p:stCondLst>
                                        </p:cTn>
                                        <p:tgtEl>
                                          <p:spTgt spid="55"/>
                                        </p:tgtEl>
                                        <p:attrNameLst>
                                          <p:attrName>style.visibility</p:attrName>
                                        </p:attrNameLst>
                                      </p:cBhvr>
                                      <p:to>
                                        <p:strVal val="visible"/>
                                      </p:to>
                                    </p:set>
                                    <p:anim calcmode="lin" valueType="num">
                                      <p:cBhvr>
                                        <p:cTn id="77" dur="1000" fill="hold"/>
                                        <p:tgtEl>
                                          <p:spTgt spid="55"/>
                                        </p:tgtEl>
                                        <p:attrNameLst>
                                          <p:attrName>ppt_w</p:attrName>
                                        </p:attrNameLst>
                                      </p:cBhvr>
                                      <p:tavLst>
                                        <p:tav tm="0">
                                          <p:val>
                                            <p:fltVal val="0"/>
                                          </p:val>
                                        </p:tav>
                                        <p:tav tm="100000">
                                          <p:val>
                                            <p:strVal val="#ppt_w"/>
                                          </p:val>
                                        </p:tav>
                                      </p:tavLst>
                                    </p:anim>
                                    <p:anim calcmode="lin" valueType="num">
                                      <p:cBhvr>
                                        <p:cTn id="78" dur="1000" fill="hold"/>
                                        <p:tgtEl>
                                          <p:spTgt spid="55"/>
                                        </p:tgtEl>
                                        <p:attrNameLst>
                                          <p:attrName>ppt_h</p:attrName>
                                        </p:attrNameLst>
                                      </p:cBhvr>
                                      <p:tavLst>
                                        <p:tav tm="0">
                                          <p:val>
                                            <p:fltVal val="0"/>
                                          </p:val>
                                        </p:tav>
                                        <p:tav tm="100000">
                                          <p:val>
                                            <p:strVal val="#ppt_h"/>
                                          </p:val>
                                        </p:tav>
                                      </p:tavLst>
                                    </p:anim>
                                    <p:animEffect transition="in" filter="fade">
                                      <p:cBhvr>
                                        <p:cTn id="79" dur="1000"/>
                                        <p:tgtEl>
                                          <p:spTgt spid="55"/>
                                        </p:tgtEl>
                                      </p:cBhvr>
                                    </p:animEffect>
                                  </p:childTnLst>
                                </p:cTn>
                              </p:par>
                            </p:childTnLst>
                          </p:cTn>
                        </p:par>
                        <p:par>
                          <p:cTn id="80" fill="hold">
                            <p:stCondLst>
                              <p:cond delay="2000"/>
                            </p:stCondLst>
                            <p:childTnLst>
                              <p:par>
                                <p:cTn id="81" presetID="53" presetClass="entr" presetSubtype="16"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p:cTn id="83" dur="400" fill="hold"/>
                                        <p:tgtEl>
                                          <p:spTgt spid="56"/>
                                        </p:tgtEl>
                                        <p:attrNameLst>
                                          <p:attrName>ppt_w</p:attrName>
                                        </p:attrNameLst>
                                      </p:cBhvr>
                                      <p:tavLst>
                                        <p:tav tm="0">
                                          <p:val>
                                            <p:fltVal val="0"/>
                                          </p:val>
                                        </p:tav>
                                        <p:tav tm="100000">
                                          <p:val>
                                            <p:strVal val="#ppt_w"/>
                                          </p:val>
                                        </p:tav>
                                      </p:tavLst>
                                    </p:anim>
                                    <p:anim calcmode="lin" valueType="num">
                                      <p:cBhvr>
                                        <p:cTn id="84" dur="400" fill="hold"/>
                                        <p:tgtEl>
                                          <p:spTgt spid="56"/>
                                        </p:tgtEl>
                                        <p:attrNameLst>
                                          <p:attrName>ppt_h</p:attrName>
                                        </p:attrNameLst>
                                      </p:cBhvr>
                                      <p:tavLst>
                                        <p:tav tm="0">
                                          <p:val>
                                            <p:fltVal val="0"/>
                                          </p:val>
                                        </p:tav>
                                        <p:tav tm="100000">
                                          <p:val>
                                            <p:strVal val="#ppt_h"/>
                                          </p:val>
                                        </p:tav>
                                      </p:tavLst>
                                    </p:anim>
                                    <p:animEffect transition="in" filter="fade">
                                      <p:cBhvr>
                                        <p:cTn id="85" dur="400"/>
                                        <p:tgtEl>
                                          <p:spTgt spid="56"/>
                                        </p:tgtEl>
                                      </p:cBhvr>
                                    </p:animEffect>
                                  </p:childTnLst>
                                </p:cTn>
                              </p:par>
                              <p:par>
                                <p:cTn id="86" presetID="42" presetClass="entr" presetSubtype="0" fill="hold" grpId="0" nodeType="withEffect">
                                  <p:stCondLst>
                                    <p:cond delay="200"/>
                                  </p:stCondLst>
                                  <p:childTnLst>
                                    <p:set>
                                      <p:cBhvr>
                                        <p:cTn id="87" dur="1" fill="hold">
                                          <p:stCondLst>
                                            <p:cond delay="0"/>
                                          </p:stCondLst>
                                        </p:cTn>
                                        <p:tgtEl>
                                          <p:spTgt spid="57">
                                            <p:txEl>
                                              <p:pRg st="0" end="0"/>
                                            </p:txEl>
                                          </p:spTgt>
                                        </p:tgtEl>
                                        <p:attrNameLst>
                                          <p:attrName>style.visibility</p:attrName>
                                        </p:attrNameLst>
                                      </p:cBhvr>
                                      <p:to>
                                        <p:strVal val="visible"/>
                                      </p:to>
                                    </p:set>
                                    <p:animEffect transition="in" filter="fade">
                                      <p:cBhvr>
                                        <p:cTn id="88" dur="500"/>
                                        <p:tgtEl>
                                          <p:spTgt spid="57">
                                            <p:txEl>
                                              <p:pRg st="0" end="0"/>
                                            </p:txEl>
                                          </p:spTgt>
                                        </p:tgtEl>
                                      </p:cBhvr>
                                    </p:animEffect>
                                    <p:anim calcmode="lin" valueType="num">
                                      <p:cBhvr>
                                        <p:cTn id="89"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0" dur="500" fill="hold"/>
                                        <p:tgtEl>
                                          <p:spTgt spid="57">
                                            <p:txEl>
                                              <p:pRg st="0" end="0"/>
                                            </p:txEl>
                                          </p:spTgt>
                                        </p:tgtEl>
                                        <p:attrNameLst>
                                          <p:attrName>ppt_y</p:attrName>
                                        </p:attrNameLst>
                                      </p:cBhvr>
                                      <p:tavLst>
                                        <p:tav tm="0">
                                          <p:val>
                                            <p:strVal val="#ppt_y+.1"/>
                                          </p:val>
                                        </p:tav>
                                        <p:tav tm="100000">
                                          <p:val>
                                            <p:strVal val="#ppt_y"/>
                                          </p:val>
                                        </p:tav>
                                      </p:tavLst>
                                    </p:anim>
                                  </p:childTnLst>
                                </p:cTn>
                              </p:par>
                              <p:par>
                                <p:cTn id="91" presetID="10" presetClass="entr" presetSubtype="0" fill="hold" grpId="0" nodeType="withEffect">
                                  <p:stCondLst>
                                    <p:cond delay="800"/>
                                  </p:stCondLst>
                                  <p:childTnLst>
                                    <p:set>
                                      <p:cBhvr>
                                        <p:cTn id="92" dur="1" fill="hold">
                                          <p:stCondLst>
                                            <p:cond delay="0"/>
                                          </p:stCondLst>
                                        </p:cTn>
                                        <p:tgtEl>
                                          <p:spTgt spid="58">
                                            <p:txEl>
                                              <p:pRg st="0" end="0"/>
                                            </p:txEl>
                                          </p:spTgt>
                                        </p:tgtEl>
                                        <p:attrNameLst>
                                          <p:attrName>style.visibility</p:attrName>
                                        </p:attrNameLst>
                                      </p:cBhvr>
                                      <p:to>
                                        <p:strVal val="visible"/>
                                      </p:to>
                                    </p:set>
                                    <p:animEffect transition="in" filter="fade">
                                      <p:cBhvr>
                                        <p:cTn id="9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38" grpId="0" animBg="1"/>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bldP spid="44" grpId="0" animBg="1"/>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anim calcmode="lin" valueType="num">
                      <p:cBhvr>
                        <p:cTn dur="500" fill="hold"/>
                        <p:tgtEl>
                          <p:spTgt spid="45"/>
                        </p:tgtEl>
                        <p:attrNameLst>
                          <p:attrName>ppt_x</p:attrName>
                        </p:attrNameLst>
                      </p:cBhvr>
                      <p:tavLst>
                        <p:tav tm="0">
                          <p:val>
                            <p:strVal val="#ppt_x"/>
                          </p:val>
                        </p:tav>
                        <p:tav tm="100000">
                          <p:val>
                            <p:strVal val="#ppt_x"/>
                          </p:val>
                        </p:tav>
                      </p:tavLst>
                    </p:anim>
                    <p:anim calcmode="lin" valueType="num">
                      <p:cBhvr>
                        <p:cTn dur="500" fill="hold"/>
                        <p:tgtEl>
                          <p:spTgt spid="45"/>
                        </p:tgtEl>
                        <p:attrNameLst>
                          <p:attrName>ppt_y</p:attrName>
                        </p:attrNameLst>
                      </p:cBhvr>
                      <p:tavLst>
                        <p:tav tm="0">
                          <p:val>
                            <p:strVal val="#ppt_y+.1"/>
                          </p:val>
                        </p:tav>
                        <p:tav tm="100000">
                          <p:val>
                            <p:strVal val="#ppt_y"/>
                          </p:val>
                        </p:tav>
                      </p:tavLst>
                    </p:anim>
                  </p:childTnLst>
                </p:cTn>
              </p:par>
            </p:tnLst>
          </p:tmpl>
        </p:tmplLst>
      </p:bldP>
      <p:bldP spid="50" grpId="0" build="p">
        <p:tmplLst>
          <p:tmpl lvl="1">
            <p:tnLst>
              <p:par>
                <p:cTn presetID="10" presetClass="entr" presetSubtype="0" fill="hold" nodeType="withEffect">
                  <p:stCondLst>
                    <p:cond delay="8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p:bldP spid="52" grpId="0" animBg="1"/>
      <p:bldP spid="53" grpId="0" build="p">
        <p:tmplLst>
          <p:tmpl lvl="1">
            <p:tnLst>
              <p:par>
                <p:cTn presetID="42" presetClass="entr" presetSubtype="0" fill="hold" nodeType="withEffect">
                  <p:stCondLst>
                    <p:cond delay="2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anim calcmode="lin" valueType="num">
                      <p:cBhvr>
                        <p:cTn dur="500" fill="hold"/>
                        <p:tgtEl>
                          <p:spTgt spid="53"/>
                        </p:tgtEl>
                        <p:attrNameLst>
                          <p:attrName>ppt_x</p:attrName>
                        </p:attrNameLst>
                      </p:cBhvr>
                      <p:tavLst>
                        <p:tav tm="0">
                          <p:val>
                            <p:strVal val="#ppt_x"/>
                          </p:val>
                        </p:tav>
                        <p:tav tm="100000">
                          <p:val>
                            <p:strVal val="#ppt_x"/>
                          </p:val>
                        </p:tav>
                      </p:tavLst>
                    </p:anim>
                    <p:anim calcmode="lin" valueType="num">
                      <p:cBhvr>
                        <p:cTn dur="500" fill="hold"/>
                        <p:tgtEl>
                          <p:spTgt spid="53"/>
                        </p:tgtEl>
                        <p:attrNameLst>
                          <p:attrName>ppt_y</p:attrName>
                        </p:attrNameLst>
                      </p:cBhvr>
                      <p:tavLst>
                        <p:tav tm="0">
                          <p:val>
                            <p:strVal val="#ppt_y+.1"/>
                          </p:val>
                        </p:tav>
                        <p:tav tm="100000">
                          <p:val>
                            <p:strVal val="#ppt_y"/>
                          </p:val>
                        </p:tav>
                      </p:tavLst>
                    </p:anim>
                  </p:childTnLst>
                </p:cTn>
              </p:par>
            </p:tnLst>
          </p:tmpl>
        </p:tmplLst>
      </p:bldP>
      <p:bldP spid="54" grpId="0" build="p">
        <p:tmplLst>
          <p:tmpl lvl="1">
            <p:tnLst>
              <p:par>
                <p:cTn presetID="10" presetClass="entr" presetSubtype="0" fill="hold" nodeType="withEffect">
                  <p:stCondLst>
                    <p:cond delay="8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p:bldP spid="56" grpId="0" animBg="1"/>
      <p:bldP spid="57" grpId="0" build="p">
        <p:tmplLst>
          <p:tmpl lvl="1">
            <p:tnLst>
              <p:par>
                <p:cTn presetID="42" presetClass="entr" presetSubtype="0"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anim calcmode="lin" valueType="num">
                      <p:cBhvr>
                        <p:cTn dur="500" fill="hold"/>
                        <p:tgtEl>
                          <p:spTgt spid="57"/>
                        </p:tgtEl>
                        <p:attrNameLst>
                          <p:attrName>ppt_x</p:attrName>
                        </p:attrNameLst>
                      </p:cBhvr>
                      <p:tavLst>
                        <p:tav tm="0">
                          <p:val>
                            <p:strVal val="#ppt_x"/>
                          </p:val>
                        </p:tav>
                        <p:tav tm="100000">
                          <p:val>
                            <p:strVal val="#ppt_x"/>
                          </p:val>
                        </p:tav>
                      </p:tavLst>
                    </p:anim>
                    <p:anim calcmode="lin" valueType="num">
                      <p:cBhvr>
                        <p:cTn dur="500" fill="hold"/>
                        <p:tgtEl>
                          <p:spTgt spid="57"/>
                        </p:tgtEl>
                        <p:attrNameLst>
                          <p:attrName>ppt_y</p:attrName>
                        </p:attrNameLst>
                      </p:cBhvr>
                      <p:tavLst>
                        <p:tav tm="0">
                          <p:val>
                            <p:strVal val="#ppt_y+.1"/>
                          </p:val>
                        </p:tav>
                        <p:tav tm="100000">
                          <p:val>
                            <p:strVal val="#ppt_y"/>
                          </p:val>
                        </p:tav>
                      </p:tavLst>
                    </p:anim>
                  </p:childTnLst>
                </p:cTn>
              </p:par>
            </p:tnLst>
          </p:tmpl>
        </p:tmplLst>
      </p:bldP>
      <p:bldP spid="58" grpId="0" build="p">
        <p:tmplLst>
          <p:tmpl lvl="1">
            <p:tnLst>
              <p:par>
                <p:cTn presetID="10" presetClass="entr" presetSubtype="0" fill="hold" nodeType="withEffect">
                  <p:stCondLst>
                    <p:cond delay="8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circle images with ca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603254"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603254"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Picture Placeholder 2"/>
          <p:cNvSpPr>
            <a:spLocks noGrp="1" noChangeAspect="1"/>
          </p:cNvSpPr>
          <p:nvPr>
            <p:ph type="pic" sz="quarter" idx="17"/>
          </p:nvPr>
        </p:nvSpPr>
        <p:spPr>
          <a:xfrm>
            <a:off x="603254"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5" name="Text Placeholder 7"/>
          <p:cNvSpPr>
            <a:spLocks noGrp="1"/>
          </p:cNvSpPr>
          <p:nvPr>
            <p:ph type="body" sz="quarter" idx="66" hasCustomPrompt="1"/>
          </p:nvPr>
        </p:nvSpPr>
        <p:spPr>
          <a:xfrm>
            <a:off x="3448053"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6" name="Text Placeholder 2"/>
          <p:cNvSpPr>
            <a:spLocks noGrp="1"/>
          </p:cNvSpPr>
          <p:nvPr>
            <p:ph type="body" sz="quarter" idx="67" hasCustomPrompt="1"/>
          </p:nvPr>
        </p:nvSpPr>
        <p:spPr>
          <a:xfrm>
            <a:off x="3448053"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7" name="Picture Placeholder 2"/>
          <p:cNvSpPr>
            <a:spLocks noGrp="1" noChangeAspect="1"/>
          </p:cNvSpPr>
          <p:nvPr>
            <p:ph type="pic" sz="quarter" idx="68"/>
          </p:nvPr>
        </p:nvSpPr>
        <p:spPr>
          <a:xfrm>
            <a:off x="3448053"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Text Placeholder 7"/>
          <p:cNvSpPr>
            <a:spLocks noGrp="1"/>
          </p:cNvSpPr>
          <p:nvPr>
            <p:ph type="body" sz="quarter" idx="69" hasCustomPrompt="1"/>
          </p:nvPr>
        </p:nvSpPr>
        <p:spPr>
          <a:xfrm>
            <a:off x="6225121"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0" name="Text Placeholder 2"/>
          <p:cNvSpPr>
            <a:spLocks noGrp="1"/>
          </p:cNvSpPr>
          <p:nvPr>
            <p:ph type="body" sz="quarter" idx="70" hasCustomPrompt="1"/>
          </p:nvPr>
        </p:nvSpPr>
        <p:spPr>
          <a:xfrm>
            <a:off x="6225121"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6" name="Picture Placeholder 2"/>
          <p:cNvSpPr>
            <a:spLocks noGrp="1" noChangeAspect="1"/>
          </p:cNvSpPr>
          <p:nvPr>
            <p:ph type="pic" sz="quarter" idx="71"/>
          </p:nvPr>
        </p:nvSpPr>
        <p:spPr>
          <a:xfrm>
            <a:off x="6225121"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7" name="Text Placeholder 7"/>
          <p:cNvSpPr>
            <a:spLocks noGrp="1"/>
          </p:cNvSpPr>
          <p:nvPr>
            <p:ph type="body" sz="quarter" idx="72" hasCustomPrompt="1"/>
          </p:nvPr>
        </p:nvSpPr>
        <p:spPr>
          <a:xfrm>
            <a:off x="9078903" y="4267391"/>
            <a:ext cx="2497151"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8" name="Text Placeholder 2"/>
          <p:cNvSpPr>
            <a:spLocks noGrp="1"/>
          </p:cNvSpPr>
          <p:nvPr>
            <p:ph type="body" sz="quarter" idx="73" hasCustomPrompt="1"/>
          </p:nvPr>
        </p:nvSpPr>
        <p:spPr>
          <a:xfrm>
            <a:off x="9078903" y="4562173"/>
            <a:ext cx="2497151" cy="1518588"/>
          </a:xfrm>
          <a:prstGeom prst="rect">
            <a:avLst/>
          </a:prstGeom>
        </p:spPr>
        <p:txBody>
          <a:bodyPr vert="horz" lIns="0" tIns="0" rIns="0" bIns="0"/>
          <a:lstStyle>
            <a:lvl1pPr marL="0" indent="0" algn="ctr">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49" name="Picture Placeholder 2"/>
          <p:cNvSpPr>
            <a:spLocks noGrp="1" noChangeAspect="1"/>
          </p:cNvSpPr>
          <p:nvPr>
            <p:ph type="pic" sz="quarter" idx="74"/>
          </p:nvPr>
        </p:nvSpPr>
        <p:spPr>
          <a:xfrm>
            <a:off x="9078903" y="1877692"/>
            <a:ext cx="2497151" cy="2247436"/>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17707292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42">
                                            <p:txEl>
                                              <p:pRg st="0" end="0"/>
                                            </p:txEl>
                                          </p:spTgt>
                                        </p:tgtEl>
                                        <p:attrNameLst>
                                          <p:attrName>style.visibility</p:attrName>
                                        </p:attrNameLst>
                                      </p:cBhvr>
                                      <p:to>
                                        <p:strVal val="visible"/>
                                      </p:to>
                                    </p:set>
                                    <p:animEffect transition="in" filter="fade">
                                      <p:cBhvr>
                                        <p:cTn id="25" dur="500"/>
                                        <p:tgtEl>
                                          <p:spTgt spid="42">
                                            <p:txEl>
                                              <p:pRg st="0" end="0"/>
                                            </p:txEl>
                                          </p:spTgt>
                                        </p:tgtEl>
                                      </p:cBhvr>
                                    </p:animEffect>
                                  </p:childTnLst>
                                </p:cTn>
                              </p:par>
                            </p:childTnLst>
                          </p:cTn>
                        </p:par>
                        <p:par>
                          <p:cTn id="26" fill="hold">
                            <p:stCondLst>
                              <p:cond delay="500"/>
                            </p:stCondLst>
                            <p:childTnLst>
                              <p:par>
                                <p:cTn id="27" presetID="53" presetClass="entr" presetSubtype="16" fill="hold" grpId="0" nodeType="afterEffect" nodePh="1">
                                  <p:stCondLst>
                                    <p:cond delay="0"/>
                                  </p:stCondLst>
                                  <p:endCondLst>
                                    <p:cond evt="begin" delay="0">
                                      <p:tn val="27"/>
                                    </p:cond>
                                  </p:end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fade">
                                      <p:cBhvr>
                                        <p:cTn id="34" dur="500"/>
                                        <p:tgtEl>
                                          <p:spTgt spid="35">
                                            <p:txEl>
                                              <p:pRg st="0" end="0"/>
                                            </p:txEl>
                                          </p:spTgt>
                                        </p:tgtEl>
                                      </p:cBhvr>
                                    </p:animEffect>
                                    <p:anim calcmode="lin" valueType="num">
                                      <p:cBhvr>
                                        <p:cTn id="3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35">
                                            <p:txEl>
                                              <p:pRg st="0" end="0"/>
                                            </p:txEl>
                                          </p:spTgt>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800"/>
                                  </p:st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fade">
                                      <p:cBhvr>
                                        <p:cTn id="39" dur="500"/>
                                        <p:tgtEl>
                                          <p:spTgt spid="36">
                                            <p:txEl>
                                              <p:pRg st="0" end="0"/>
                                            </p:txEl>
                                          </p:spTgt>
                                        </p:tgtEl>
                                      </p:cBhvr>
                                    </p:animEffect>
                                  </p:childTnLst>
                                </p:cTn>
                              </p:par>
                            </p:childTnLst>
                          </p:cTn>
                        </p:par>
                        <p:par>
                          <p:cTn id="40" fill="hold">
                            <p:stCondLst>
                              <p:cond delay="1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37"/>
                                        </p:tgtEl>
                                        <p:attrNameLst>
                                          <p:attrName>style.visibility</p:attrName>
                                        </p:attrNameLst>
                                      </p:cBhvr>
                                      <p:to>
                                        <p:strVal val="visible"/>
                                      </p:to>
                                    </p:set>
                                    <p:anim calcmode="lin" valueType="num">
                                      <p:cBhvr>
                                        <p:cTn id="43" dur="500" fill="hold"/>
                                        <p:tgtEl>
                                          <p:spTgt spid="37"/>
                                        </p:tgtEl>
                                        <p:attrNameLst>
                                          <p:attrName>ppt_w</p:attrName>
                                        </p:attrNameLst>
                                      </p:cBhvr>
                                      <p:tavLst>
                                        <p:tav tm="0">
                                          <p:val>
                                            <p:fltVal val="0"/>
                                          </p:val>
                                        </p:tav>
                                        <p:tav tm="100000">
                                          <p:val>
                                            <p:strVal val="#ppt_w"/>
                                          </p:val>
                                        </p:tav>
                                      </p:tavLst>
                                    </p:anim>
                                    <p:anim calcmode="lin" valueType="num">
                                      <p:cBhvr>
                                        <p:cTn id="44" dur="500" fill="hold"/>
                                        <p:tgtEl>
                                          <p:spTgt spid="37"/>
                                        </p:tgtEl>
                                        <p:attrNameLst>
                                          <p:attrName>ppt_h</p:attrName>
                                        </p:attrNameLst>
                                      </p:cBhvr>
                                      <p:tavLst>
                                        <p:tav tm="0">
                                          <p:val>
                                            <p:fltVal val="0"/>
                                          </p:val>
                                        </p:tav>
                                        <p:tav tm="100000">
                                          <p:val>
                                            <p:strVal val="#ppt_h"/>
                                          </p:val>
                                        </p:tav>
                                      </p:tavLst>
                                    </p:anim>
                                    <p:animEffect transition="in" filter="fade">
                                      <p:cBhvr>
                                        <p:cTn id="45" dur="500"/>
                                        <p:tgtEl>
                                          <p:spTgt spid="37"/>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39">
                                            <p:txEl>
                                              <p:pRg st="0" end="0"/>
                                            </p:txEl>
                                          </p:spTgt>
                                        </p:tgtEl>
                                        <p:attrNameLst>
                                          <p:attrName>style.visibility</p:attrName>
                                        </p:attrNameLst>
                                      </p:cBhvr>
                                      <p:to>
                                        <p:strVal val="visible"/>
                                      </p:to>
                                    </p:set>
                                    <p:animEffect transition="in" filter="fade">
                                      <p:cBhvr>
                                        <p:cTn id="48" dur="500"/>
                                        <p:tgtEl>
                                          <p:spTgt spid="39">
                                            <p:txEl>
                                              <p:pRg st="0" end="0"/>
                                            </p:txEl>
                                          </p:spTgt>
                                        </p:tgtEl>
                                      </p:cBhvr>
                                    </p:animEffect>
                                    <p:anim calcmode="lin" valueType="num">
                                      <p:cBhvr>
                                        <p:cTn id="4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39">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childTnLst>
                          </p:cTn>
                        </p:par>
                        <p:par>
                          <p:cTn id="54" fill="hold">
                            <p:stCondLst>
                              <p:cond delay="15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47">
                                            <p:txEl>
                                              <p:pRg st="0" end="0"/>
                                            </p:txEl>
                                          </p:spTgt>
                                        </p:tgtEl>
                                        <p:attrNameLst>
                                          <p:attrName>style.visibility</p:attrName>
                                        </p:attrNameLst>
                                      </p:cBhvr>
                                      <p:to>
                                        <p:strVal val="visible"/>
                                      </p:to>
                                    </p:set>
                                    <p:animEffect transition="in" filter="fade">
                                      <p:cBhvr>
                                        <p:cTn id="62" dur="500"/>
                                        <p:tgtEl>
                                          <p:spTgt spid="47">
                                            <p:txEl>
                                              <p:pRg st="0" end="0"/>
                                            </p:txEl>
                                          </p:spTgt>
                                        </p:tgtEl>
                                      </p:cBhvr>
                                    </p:animEffect>
                                    <p:anim calcmode="lin" valueType="num">
                                      <p:cBhvr>
                                        <p:cTn id="63"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47">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childTnLst>
                          </p:cTn>
                        </p:par>
                        <p:par>
                          <p:cTn id="68" fill="hold">
                            <p:stCondLst>
                              <p:cond delay="2000"/>
                            </p:stCondLst>
                            <p:childTnLst>
                              <p:par>
                                <p:cTn id="69" presetID="53" presetClass="entr" presetSubtype="16" fill="hold" grpId="0" nodeType="afterEffect" nodePh="1">
                                  <p:stCondLst>
                                    <p:cond delay="0"/>
                                  </p:stCondLst>
                                  <p:endCondLst>
                                    <p:cond evt="begin" delay="0">
                                      <p:tn val="69"/>
                                    </p:cond>
                                  </p:endCondLst>
                                  <p:childTnLst>
                                    <p:set>
                                      <p:cBhvr>
                                        <p:cTn id="70" dur="1" fill="hold">
                                          <p:stCondLst>
                                            <p:cond delay="0"/>
                                          </p:stCondLst>
                                        </p:cTn>
                                        <p:tgtEl>
                                          <p:spTgt spid="49"/>
                                        </p:tgtEl>
                                        <p:attrNameLst>
                                          <p:attrName>style.visibility</p:attrName>
                                        </p:attrNameLst>
                                      </p:cBhvr>
                                      <p:to>
                                        <p:strVal val="visible"/>
                                      </p:to>
                                    </p:set>
                                    <p:anim calcmode="lin" valueType="num">
                                      <p:cBhvr>
                                        <p:cTn id="71" dur="500" fill="hold"/>
                                        <p:tgtEl>
                                          <p:spTgt spid="49"/>
                                        </p:tgtEl>
                                        <p:attrNameLst>
                                          <p:attrName>ppt_w</p:attrName>
                                        </p:attrNameLst>
                                      </p:cBhvr>
                                      <p:tavLst>
                                        <p:tav tm="0">
                                          <p:val>
                                            <p:fltVal val="0"/>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animEffect transition="in" filter="fade">
                                      <p:cBhvr>
                                        <p:cTn id="7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5" grpId="0"/>
      <p:bldP spid="35" grpId="0" build="p">
        <p:tmplLst>
          <p:tmpl lvl="1">
            <p:tnLst>
              <p:par>
                <p:cTn presetID="42" presetClass="entr" presetSubtype="0"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10" presetClass="entr" presetSubtype="0" fill="hold" nodeType="withEffect">
                  <p:stCondLst>
                    <p:cond delay="8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anim calcmode="lin" valueType="num">
                      <p:cBhvr>
                        <p:cTn dur="500" fill="hold"/>
                        <p:tgtEl>
                          <p:spTgt spid="39"/>
                        </p:tgtEl>
                        <p:attrNameLst>
                          <p:attrName>ppt_x</p:attrName>
                        </p:attrNameLst>
                      </p:cBhvr>
                      <p:tavLst>
                        <p:tav tm="0">
                          <p:val>
                            <p:strVal val="#ppt_x"/>
                          </p:val>
                        </p:tav>
                        <p:tav tm="100000">
                          <p:val>
                            <p:strVal val="#ppt_x"/>
                          </p:val>
                        </p:tav>
                      </p:tavLst>
                    </p:anim>
                    <p:anim calcmode="lin" valueType="num">
                      <p:cBhvr>
                        <p:cTn dur="500" fill="hold"/>
                        <p:tgtEl>
                          <p:spTgt spid="39"/>
                        </p:tgtEl>
                        <p:attrNameLst>
                          <p:attrName>ppt_y</p:attrName>
                        </p:attrNameLst>
                      </p:cBhvr>
                      <p:tavLst>
                        <p:tav tm="0">
                          <p:val>
                            <p:strVal val="#ppt_y+.1"/>
                          </p:val>
                        </p:tav>
                        <p:tav tm="100000">
                          <p:val>
                            <p:strVal val="#ppt_y"/>
                          </p:val>
                        </p:tav>
                      </p:tavLst>
                    </p:anim>
                  </p:childTnLst>
                </p:cTn>
              </p:par>
            </p:tnLst>
          </p:tmpl>
        </p:tmplLst>
      </p:bldP>
      <p:bldP spid="40" grpId="0" build="p">
        <p:tmplLst>
          <p:tmpl lvl="1">
            <p:tnLst>
              <p:par>
                <p:cTn presetID="10" presetClass="entr" presetSubtype="0" fill="hold" nodeType="withEffect">
                  <p:stCondLst>
                    <p:cond delay="8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6" grpId="0"/>
      <p:bldP spid="47" grpId="0" build="p">
        <p:tmplLst>
          <p:tmpl lvl="1">
            <p:tnLst>
              <p:par>
                <p:cTn presetID="42" presetClass="entr" presetSubtype="0"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anim calcmode="lin" valueType="num">
                      <p:cBhvr>
                        <p:cTn dur="500" fill="hold"/>
                        <p:tgtEl>
                          <p:spTgt spid="47"/>
                        </p:tgtEl>
                        <p:attrNameLst>
                          <p:attrName>ppt_x</p:attrName>
                        </p:attrNameLst>
                      </p:cBhvr>
                      <p:tavLst>
                        <p:tav tm="0">
                          <p:val>
                            <p:strVal val="#ppt_x"/>
                          </p:val>
                        </p:tav>
                        <p:tav tm="100000">
                          <p:val>
                            <p:strVal val="#ppt_x"/>
                          </p:val>
                        </p:tav>
                      </p:tavLst>
                    </p:anim>
                    <p:anim calcmode="lin" valueType="num">
                      <p:cBhvr>
                        <p:cTn dur="500" fill="hold"/>
                        <p:tgtEl>
                          <p:spTgt spid="47"/>
                        </p:tgtEl>
                        <p:attrNameLst>
                          <p:attrName>ppt_y</p:attrName>
                        </p:attrNameLst>
                      </p:cBhvr>
                      <p:tavLst>
                        <p:tav tm="0">
                          <p:val>
                            <p:strVal val="#ppt_y+.1"/>
                          </p:val>
                        </p:tav>
                        <p:tav tm="100000">
                          <p:val>
                            <p:strVal val="#ppt_y"/>
                          </p:val>
                        </p:tav>
                      </p:tavLst>
                    </p:anim>
                  </p:childTnLst>
                </p:cTn>
              </p:par>
            </p:tnLst>
          </p:tmpl>
        </p:tmplLst>
      </p:bldP>
      <p:bldP spid="48" grpId="0" build="p">
        <p:tmplLst>
          <p:tmpl lvl="1">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circle images with caption 2">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2838451" y="181394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2" name="Text Placeholder 2"/>
          <p:cNvSpPr>
            <a:spLocks noGrp="1"/>
          </p:cNvSpPr>
          <p:nvPr>
            <p:ph type="body" sz="quarter" idx="64" hasCustomPrompt="1"/>
          </p:nvPr>
        </p:nvSpPr>
        <p:spPr>
          <a:xfrm>
            <a:off x="2838451" y="210872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5" name="Picture Placeholder 2"/>
          <p:cNvSpPr>
            <a:spLocks noGrp="1" noChangeAspect="1"/>
          </p:cNvSpPr>
          <p:nvPr>
            <p:ph type="pic" sz="quarter" idx="17"/>
          </p:nvPr>
        </p:nvSpPr>
        <p:spPr>
          <a:xfrm>
            <a:off x="603252" y="180149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3" name="Text Placeholder 7"/>
          <p:cNvSpPr>
            <a:spLocks noGrp="1"/>
          </p:cNvSpPr>
          <p:nvPr>
            <p:ph type="body" sz="quarter" idx="66" hasCustomPrompt="1"/>
          </p:nvPr>
        </p:nvSpPr>
        <p:spPr>
          <a:xfrm>
            <a:off x="8589435" y="181394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4" name="Text Placeholder 2"/>
          <p:cNvSpPr>
            <a:spLocks noGrp="1"/>
          </p:cNvSpPr>
          <p:nvPr>
            <p:ph type="body" sz="quarter" idx="67" hasCustomPrompt="1"/>
          </p:nvPr>
        </p:nvSpPr>
        <p:spPr>
          <a:xfrm>
            <a:off x="8589435" y="210872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6" name="Picture Placeholder 2"/>
          <p:cNvSpPr>
            <a:spLocks noGrp="1" noChangeAspect="1"/>
          </p:cNvSpPr>
          <p:nvPr>
            <p:ph type="pic" sz="quarter" idx="68"/>
          </p:nvPr>
        </p:nvSpPr>
        <p:spPr>
          <a:xfrm>
            <a:off x="6354236" y="180149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27" name="Text Placeholder 7"/>
          <p:cNvSpPr>
            <a:spLocks noGrp="1"/>
          </p:cNvSpPr>
          <p:nvPr>
            <p:ph type="body" sz="quarter" idx="69" hasCustomPrompt="1"/>
          </p:nvPr>
        </p:nvSpPr>
        <p:spPr>
          <a:xfrm>
            <a:off x="2838451" y="399326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8" name="Text Placeholder 2"/>
          <p:cNvSpPr>
            <a:spLocks noGrp="1"/>
          </p:cNvSpPr>
          <p:nvPr>
            <p:ph type="body" sz="quarter" idx="70" hasCustomPrompt="1"/>
          </p:nvPr>
        </p:nvSpPr>
        <p:spPr>
          <a:xfrm>
            <a:off x="2838451" y="428804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29" name="Picture Placeholder 2"/>
          <p:cNvSpPr>
            <a:spLocks noGrp="1" noChangeAspect="1"/>
          </p:cNvSpPr>
          <p:nvPr>
            <p:ph type="pic" sz="quarter" idx="71"/>
          </p:nvPr>
        </p:nvSpPr>
        <p:spPr>
          <a:xfrm>
            <a:off x="603252" y="398081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0" name="Text Placeholder 7"/>
          <p:cNvSpPr>
            <a:spLocks noGrp="1"/>
          </p:cNvSpPr>
          <p:nvPr>
            <p:ph type="body" sz="quarter" idx="72" hasCustomPrompt="1"/>
          </p:nvPr>
        </p:nvSpPr>
        <p:spPr>
          <a:xfrm>
            <a:off x="8589435" y="3993262"/>
            <a:ext cx="2986616" cy="259199"/>
          </a:xfrm>
          <a:prstGeom prst="rect">
            <a:avLst/>
          </a:prstGeom>
        </p:spPr>
        <p:txBody>
          <a:bodyPr vert="horz" lIns="0" tIns="40504" rIns="0" bIns="40504" anchor="ctr"/>
          <a:lstStyle>
            <a:lvl1pPr marL="0" indent="0" algn="l">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1" name="Text Placeholder 2"/>
          <p:cNvSpPr>
            <a:spLocks noGrp="1"/>
          </p:cNvSpPr>
          <p:nvPr>
            <p:ph type="body" sz="quarter" idx="73" hasCustomPrompt="1"/>
          </p:nvPr>
        </p:nvSpPr>
        <p:spPr>
          <a:xfrm>
            <a:off x="8589435" y="4288043"/>
            <a:ext cx="2986616" cy="1518588"/>
          </a:xfrm>
          <a:prstGeom prst="rect">
            <a:avLst/>
          </a:prstGeom>
        </p:spPr>
        <p:txBody>
          <a:bodyPr vert="horz" lIns="0" tIns="0" rIns="0" bIns="0"/>
          <a:lstStyle>
            <a:lvl1pPr marL="0" indent="0" algn="l">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32" name="Picture Placeholder 2"/>
          <p:cNvSpPr>
            <a:spLocks noGrp="1" noChangeAspect="1"/>
          </p:cNvSpPr>
          <p:nvPr>
            <p:ph type="pic" sz="quarter" idx="74"/>
          </p:nvPr>
        </p:nvSpPr>
        <p:spPr>
          <a:xfrm>
            <a:off x="6354236" y="3980811"/>
            <a:ext cx="2028477" cy="1825630"/>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94034368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800"/>
                                  </p:stCondLst>
                                  <p:childTnLst>
                                    <p:set>
                                      <p:cBhvr>
                                        <p:cTn id="24" dur="1" fill="hold">
                                          <p:stCondLst>
                                            <p:cond delay="0"/>
                                          </p:stCondLst>
                                        </p:cTn>
                                        <p:tgtEl>
                                          <p:spTgt spid="42">
                                            <p:txEl>
                                              <p:pRg st="0" end="0"/>
                                            </p:txEl>
                                          </p:spTgt>
                                        </p:tgtEl>
                                        <p:attrNameLst>
                                          <p:attrName>style.visibility</p:attrName>
                                        </p:attrNameLst>
                                      </p:cBhvr>
                                      <p:to>
                                        <p:strVal val="visible"/>
                                      </p:to>
                                    </p:set>
                                    <p:animEffect transition="in" filter="fade">
                                      <p:cBhvr>
                                        <p:cTn id="25" dur="500"/>
                                        <p:tgtEl>
                                          <p:spTgt spid="42">
                                            <p:txEl>
                                              <p:pRg st="0" end="0"/>
                                            </p:txEl>
                                          </p:spTgt>
                                        </p:tgtEl>
                                      </p:cBhvr>
                                    </p:animEffect>
                                  </p:childTnLst>
                                </p:cTn>
                              </p:par>
                            </p:childTnLst>
                          </p:cTn>
                        </p:par>
                        <p:par>
                          <p:cTn id="26" fill="hold">
                            <p:stCondLst>
                              <p:cond delay="500"/>
                            </p:stCondLst>
                            <p:childTnLst>
                              <p:par>
                                <p:cTn id="27" presetID="53" presetClass="entr" presetSubtype="16" fill="hold" grpId="0" nodeType="afterEffect" nodePh="1">
                                  <p:stCondLst>
                                    <p:cond delay="0"/>
                                  </p:stCondLst>
                                  <p:endCondLst>
                                    <p:cond evt="begin" delay="0">
                                      <p:tn val="27"/>
                                    </p:cond>
                                  </p:end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par>
                                <p:cTn id="32" presetID="42" presetClass="entr" presetSubtype="0" fill="hold" grpId="0" nodeType="withEffect">
                                  <p:stCondLst>
                                    <p:cond delay="20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500"/>
                                        <p:tgtEl>
                                          <p:spTgt spid="23">
                                            <p:txEl>
                                              <p:pRg st="0" end="0"/>
                                            </p:txEl>
                                          </p:spTgt>
                                        </p:tgtEl>
                                      </p:cBhvr>
                                    </p:animEffect>
                                    <p:anim calcmode="lin" valueType="num">
                                      <p:cBhvr>
                                        <p:cTn id="3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23">
                                            <p:txEl>
                                              <p:pRg st="0" end="0"/>
                                            </p:txEl>
                                          </p:spTgt>
                                        </p:tgtEl>
                                        <p:attrNameLst>
                                          <p:attrName>ppt_y</p:attrName>
                                        </p:attrNameLst>
                                      </p:cBhvr>
                                      <p:tavLst>
                                        <p:tav tm="0">
                                          <p:val>
                                            <p:strVal val="#ppt_y+.1"/>
                                          </p:val>
                                        </p:tav>
                                        <p:tav tm="100000">
                                          <p:val>
                                            <p:strVal val="#ppt_y"/>
                                          </p:val>
                                        </p:tav>
                                      </p:tavLst>
                                    </p:anim>
                                  </p:childTnLst>
                                </p:cTn>
                              </p:par>
                              <p:par>
                                <p:cTn id="37" presetID="10" presetClass="entr" presetSubtype="0" fill="hold" grpId="0" nodeType="withEffect">
                                  <p:stCondLst>
                                    <p:cond delay="800"/>
                                  </p:stCondLst>
                                  <p:childTnLst>
                                    <p:set>
                                      <p:cBhvr>
                                        <p:cTn id="38" dur="1" fill="hold">
                                          <p:stCondLst>
                                            <p:cond delay="0"/>
                                          </p:stCondLst>
                                        </p:cTn>
                                        <p:tgtEl>
                                          <p:spTgt spid="24">
                                            <p:txEl>
                                              <p:pRg st="0" end="0"/>
                                            </p:txEl>
                                          </p:spTgt>
                                        </p:tgtEl>
                                        <p:attrNameLst>
                                          <p:attrName>style.visibility</p:attrName>
                                        </p:attrNameLst>
                                      </p:cBhvr>
                                      <p:to>
                                        <p:strVal val="visible"/>
                                      </p:to>
                                    </p:set>
                                    <p:animEffect transition="in" filter="fade">
                                      <p:cBhvr>
                                        <p:cTn id="39" dur="500"/>
                                        <p:tgtEl>
                                          <p:spTgt spid="24">
                                            <p:txEl>
                                              <p:pRg st="0" end="0"/>
                                            </p:txEl>
                                          </p:spTgt>
                                        </p:tgtEl>
                                      </p:cBhvr>
                                    </p:animEffect>
                                  </p:childTnLst>
                                </p:cTn>
                              </p:par>
                            </p:childTnLst>
                          </p:cTn>
                        </p:par>
                        <p:par>
                          <p:cTn id="40" fill="hold">
                            <p:stCondLst>
                              <p:cond delay="1000"/>
                            </p:stCondLst>
                            <p:childTnLst>
                              <p:par>
                                <p:cTn id="41" presetID="5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par>
                                <p:cTn id="46" presetID="42" presetClass="entr" presetSubtype="0" fill="hold" grpId="0" nodeType="withEffect">
                                  <p:stCondLst>
                                    <p:cond delay="200"/>
                                  </p:stCondLst>
                                  <p:childTnLst>
                                    <p:set>
                                      <p:cBhvr>
                                        <p:cTn id="47" dur="1" fill="hold">
                                          <p:stCondLst>
                                            <p:cond delay="0"/>
                                          </p:stCondLst>
                                        </p:cTn>
                                        <p:tgtEl>
                                          <p:spTgt spid="27">
                                            <p:txEl>
                                              <p:pRg st="0" end="0"/>
                                            </p:txEl>
                                          </p:spTgt>
                                        </p:tgtEl>
                                        <p:attrNameLst>
                                          <p:attrName>style.visibility</p:attrName>
                                        </p:attrNameLst>
                                      </p:cBhvr>
                                      <p:to>
                                        <p:strVal val="visible"/>
                                      </p:to>
                                    </p:set>
                                    <p:animEffect transition="in" filter="fade">
                                      <p:cBhvr>
                                        <p:cTn id="48" dur="500"/>
                                        <p:tgtEl>
                                          <p:spTgt spid="27">
                                            <p:txEl>
                                              <p:pRg st="0" end="0"/>
                                            </p:txEl>
                                          </p:spTgt>
                                        </p:tgtEl>
                                      </p:cBhvr>
                                    </p:animEffect>
                                    <p:anim calcmode="lin" valueType="num">
                                      <p:cBhvr>
                                        <p:cTn id="49"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0" dur="500" fill="hold"/>
                                        <p:tgtEl>
                                          <p:spTgt spid="27">
                                            <p:txEl>
                                              <p:pRg st="0" end="0"/>
                                            </p:txEl>
                                          </p:spTgt>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80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fade">
                                      <p:cBhvr>
                                        <p:cTn id="53" dur="500"/>
                                        <p:tgtEl>
                                          <p:spTgt spid="28">
                                            <p:txEl>
                                              <p:pRg st="0" end="0"/>
                                            </p:txEl>
                                          </p:spTgt>
                                        </p:tgtEl>
                                      </p:cBhvr>
                                    </p:animEffect>
                                  </p:childTnLst>
                                </p:cTn>
                              </p:par>
                            </p:childTnLst>
                          </p:cTn>
                        </p:par>
                        <p:par>
                          <p:cTn id="54" fill="hold">
                            <p:stCondLst>
                              <p:cond delay="15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9"/>
                                        </p:tgtEl>
                                        <p:attrNameLst>
                                          <p:attrName>style.visibility</p:attrName>
                                        </p:attrNameLst>
                                      </p:cBhvr>
                                      <p:to>
                                        <p:strVal val="visible"/>
                                      </p:to>
                                    </p:set>
                                    <p:anim calcmode="lin" valueType="num">
                                      <p:cBhvr>
                                        <p:cTn id="57" dur="500" fill="hold"/>
                                        <p:tgtEl>
                                          <p:spTgt spid="29"/>
                                        </p:tgtEl>
                                        <p:attrNameLst>
                                          <p:attrName>ppt_w</p:attrName>
                                        </p:attrNameLst>
                                      </p:cBhvr>
                                      <p:tavLst>
                                        <p:tav tm="0">
                                          <p:val>
                                            <p:fltVal val="0"/>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animEffect transition="in" filter="fade">
                                      <p:cBhvr>
                                        <p:cTn id="59" dur="500"/>
                                        <p:tgtEl>
                                          <p:spTgt spid="29"/>
                                        </p:tgtEl>
                                      </p:cBhvr>
                                    </p:animEffect>
                                  </p:childTnLst>
                                </p:cTn>
                              </p:par>
                              <p:par>
                                <p:cTn id="60" presetID="42" presetClass="entr" presetSubtype="0"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Effect transition="in" filter="fade">
                                      <p:cBhvr>
                                        <p:cTn id="62" dur="500"/>
                                        <p:tgtEl>
                                          <p:spTgt spid="30">
                                            <p:txEl>
                                              <p:pRg st="0" end="0"/>
                                            </p:txEl>
                                          </p:spTgt>
                                        </p:tgtEl>
                                      </p:cBhvr>
                                    </p:animEffect>
                                    <p:anim calcmode="lin" valueType="num">
                                      <p:cBhvr>
                                        <p:cTn id="63"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30">
                                            <p:txEl>
                                              <p:pRg st="0" end="0"/>
                                            </p:txEl>
                                          </p:spTgt>
                                        </p:tgtEl>
                                        <p:attrNameLst>
                                          <p:attrName>ppt_y</p:attrName>
                                        </p:attrNameLst>
                                      </p:cBhvr>
                                      <p:tavLst>
                                        <p:tav tm="0">
                                          <p:val>
                                            <p:strVal val="#ppt_y+.1"/>
                                          </p:val>
                                        </p:tav>
                                        <p:tav tm="100000">
                                          <p:val>
                                            <p:strVal val="#ppt_y"/>
                                          </p:val>
                                        </p:tav>
                                      </p:tavLst>
                                    </p:anim>
                                  </p:childTnLst>
                                </p:cTn>
                              </p:par>
                              <p:par>
                                <p:cTn id="65" presetID="10" presetClass="entr" presetSubtype="0" fill="hold" grpId="0" nodeType="withEffect">
                                  <p:stCondLst>
                                    <p:cond delay="80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par>
                          <p:cTn id="68" fill="hold">
                            <p:stCondLst>
                              <p:cond delay="2000"/>
                            </p:stCondLst>
                            <p:childTnLst>
                              <p:par>
                                <p:cTn id="69" presetID="53" presetClass="entr" presetSubtype="16" fill="hold" grpId="0" nodeType="afterEffect" nodePh="1">
                                  <p:stCondLst>
                                    <p:cond delay="0"/>
                                  </p:stCondLst>
                                  <p:endCondLst>
                                    <p:cond evt="begin" delay="0">
                                      <p:tn val="69"/>
                                    </p:cond>
                                  </p:endCondLst>
                                  <p:childTnLst>
                                    <p:set>
                                      <p:cBhvr>
                                        <p:cTn id="70" dur="1" fill="hold">
                                          <p:stCondLst>
                                            <p:cond delay="0"/>
                                          </p:stCondLst>
                                        </p:cTn>
                                        <p:tgtEl>
                                          <p:spTgt spid="32"/>
                                        </p:tgtEl>
                                        <p:attrNameLst>
                                          <p:attrName>style.visibility</p:attrName>
                                        </p:attrNameLst>
                                      </p:cBhvr>
                                      <p:to>
                                        <p:strVal val="visible"/>
                                      </p:to>
                                    </p:set>
                                    <p:anim calcmode="lin" valueType="num">
                                      <p:cBhvr>
                                        <p:cTn id="71" dur="500" fill="hold"/>
                                        <p:tgtEl>
                                          <p:spTgt spid="32"/>
                                        </p:tgtEl>
                                        <p:attrNameLst>
                                          <p:attrName>ppt_w</p:attrName>
                                        </p:attrNameLst>
                                      </p:cBhvr>
                                      <p:tavLst>
                                        <p:tav tm="0">
                                          <p:val>
                                            <p:fltVal val="0"/>
                                          </p:val>
                                        </p:tav>
                                        <p:tav tm="100000">
                                          <p:val>
                                            <p:strVal val="#ppt_w"/>
                                          </p:val>
                                        </p:tav>
                                      </p:tavLst>
                                    </p:anim>
                                    <p:anim calcmode="lin" valueType="num">
                                      <p:cBhvr>
                                        <p:cTn id="72" dur="500" fill="hold"/>
                                        <p:tgtEl>
                                          <p:spTgt spid="32"/>
                                        </p:tgtEl>
                                        <p:attrNameLst>
                                          <p:attrName>ppt_h</p:attrName>
                                        </p:attrNameLst>
                                      </p:cBhvr>
                                      <p:tavLst>
                                        <p:tav tm="0">
                                          <p:val>
                                            <p:fltVal val="0"/>
                                          </p:val>
                                        </p:tav>
                                        <p:tav tm="100000">
                                          <p:val>
                                            <p:strVal val="#ppt_h"/>
                                          </p:val>
                                        </p:tav>
                                      </p:tavLst>
                                    </p:anim>
                                    <p:animEffect transition="in" filter="fade">
                                      <p:cBhvr>
                                        <p:cTn id="7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42" grpId="0" build="p">
        <p:tmplLst>
          <p:tmpl lvl="1">
            <p:tnLst>
              <p:par>
                <p:cTn presetID="10" presetClass="entr" presetSubtype="0" fill="hold" nodeType="withEffect">
                  <p:stCondLst>
                    <p:cond delay="80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25" grpId="0"/>
      <p:bldP spid="23" grpId="0" build="p">
        <p:tmplLst>
          <p:tmpl lvl="1">
            <p:tnLst>
              <p:par>
                <p:cTn presetID="42" presetClass="entr" presetSubtype="0" fill="hold" nodeType="withEffect">
                  <p:stCondLst>
                    <p:cond delay="2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anim calcmode="lin" valueType="num">
                      <p:cBhvr>
                        <p:cTn dur="500" fill="hold"/>
                        <p:tgtEl>
                          <p:spTgt spid="23"/>
                        </p:tgtEl>
                        <p:attrNameLst>
                          <p:attrName>ppt_x</p:attrName>
                        </p:attrNameLst>
                      </p:cBhvr>
                      <p:tavLst>
                        <p:tav tm="0">
                          <p:val>
                            <p:strVal val="#ppt_x"/>
                          </p:val>
                        </p:tav>
                        <p:tav tm="100000">
                          <p:val>
                            <p:strVal val="#ppt_x"/>
                          </p:val>
                        </p:tav>
                      </p:tavLst>
                    </p:anim>
                    <p:anim calcmode="lin" valueType="num">
                      <p:cBhvr>
                        <p:cTn dur="500" fill="hold"/>
                        <p:tgtEl>
                          <p:spTgt spid="23"/>
                        </p:tgtEl>
                        <p:attrNameLst>
                          <p:attrName>ppt_y</p:attrName>
                        </p:attrNameLst>
                      </p:cBhvr>
                      <p:tavLst>
                        <p:tav tm="0">
                          <p:val>
                            <p:strVal val="#ppt_y+.1"/>
                          </p:val>
                        </p:tav>
                        <p:tav tm="100000">
                          <p:val>
                            <p:strVal val="#ppt_y"/>
                          </p:val>
                        </p:tav>
                      </p:tavLst>
                    </p:anim>
                  </p:childTnLst>
                </p:cTn>
              </p:par>
            </p:tnLst>
          </p:tmpl>
        </p:tmplLst>
      </p:bldP>
      <p:bldP spid="24" grpId="0" build="p">
        <p:tmplLst>
          <p:tmpl lvl="1">
            <p:tnLst>
              <p:par>
                <p:cTn presetID="10" presetClass="entr" presetSubtype="0" fill="hold" nodeType="withEffect">
                  <p:stCondLst>
                    <p:cond delay="8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6" grpId="0"/>
      <p:bldP spid="27" grpId="0" build="p">
        <p:tmplLst>
          <p:tmpl lvl="1">
            <p:tnLst>
              <p:par>
                <p:cTn presetID="42" presetClass="entr" presetSubtype="0" fill="hold" nodeType="withEffect">
                  <p:stCondLst>
                    <p:cond delay="2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anim calcmode="lin" valueType="num">
                      <p:cBhvr>
                        <p:cTn dur="500" fill="hold"/>
                        <p:tgtEl>
                          <p:spTgt spid="27"/>
                        </p:tgtEl>
                        <p:attrNameLst>
                          <p:attrName>ppt_x</p:attrName>
                        </p:attrNameLst>
                      </p:cBhvr>
                      <p:tavLst>
                        <p:tav tm="0">
                          <p:val>
                            <p:strVal val="#ppt_x"/>
                          </p:val>
                        </p:tav>
                        <p:tav tm="100000">
                          <p:val>
                            <p:strVal val="#ppt_x"/>
                          </p:val>
                        </p:tav>
                      </p:tavLst>
                    </p:anim>
                    <p:anim calcmode="lin" valueType="num">
                      <p:cBhvr>
                        <p:cTn dur="500" fill="hold"/>
                        <p:tgtEl>
                          <p:spTgt spid="27"/>
                        </p:tgtEl>
                        <p:attrNameLst>
                          <p:attrName>ppt_y</p:attrName>
                        </p:attrNameLst>
                      </p:cBhvr>
                      <p:tavLst>
                        <p:tav tm="0">
                          <p:val>
                            <p:strVal val="#ppt_y+.1"/>
                          </p:val>
                        </p:tav>
                        <p:tav tm="100000">
                          <p:val>
                            <p:strVal val="#ppt_y"/>
                          </p:val>
                        </p:tav>
                      </p:tavLst>
                    </p:anim>
                  </p:childTnLst>
                </p:cTn>
              </p:par>
            </p:tnLst>
          </p:tmpl>
        </p:tmplLst>
      </p:bldP>
      <p:bldP spid="28" grpId="0" build="p">
        <p:tmplLst>
          <p:tmpl lvl="1">
            <p:tnLst>
              <p:par>
                <p:cTn presetID="10" presetClass="entr" presetSubtype="0" fill="hold" nodeType="withEffect">
                  <p:stCondLst>
                    <p:cond delay="8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0" grpId="0" build="p">
        <p:tmplLst>
          <p:tmpl lvl="1">
            <p:tnLst>
              <p:par>
                <p:cTn presetID="42" presetClass="entr" presetSubtype="0"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anim calcmode="lin" valueType="num">
                      <p:cBhvr>
                        <p:cTn dur="500" fill="hold"/>
                        <p:tgtEl>
                          <p:spTgt spid="30"/>
                        </p:tgtEl>
                        <p:attrNameLst>
                          <p:attrName>ppt_x</p:attrName>
                        </p:attrNameLst>
                      </p:cBhvr>
                      <p:tavLst>
                        <p:tav tm="0">
                          <p:val>
                            <p:strVal val="#ppt_x"/>
                          </p:val>
                        </p:tav>
                        <p:tav tm="100000">
                          <p:val>
                            <p:strVal val="#ppt_x"/>
                          </p:val>
                        </p:tav>
                      </p:tavLst>
                    </p:anim>
                    <p:anim calcmode="lin" valueType="num">
                      <p:cBhvr>
                        <p:cTn dur="500" fill="hold"/>
                        <p:tgtEl>
                          <p:spTgt spid="30"/>
                        </p:tgtEl>
                        <p:attrNameLst>
                          <p:attrName>ppt_y</p:attrName>
                        </p:attrNameLst>
                      </p:cBhvr>
                      <p:tavLst>
                        <p:tav tm="0">
                          <p:val>
                            <p:strVal val="#ppt_y+.1"/>
                          </p:val>
                        </p:tav>
                        <p:tav tm="100000">
                          <p:val>
                            <p:strVal val="#ppt_y"/>
                          </p:val>
                        </p:tav>
                      </p:tavLst>
                    </p:anim>
                  </p:childTnLst>
                </p:cTn>
              </p:par>
            </p:tnLst>
          </p:tmpl>
        </p:tmplLst>
      </p:bldP>
      <p:bldP spid="31" grpId="0" build="p">
        <p:tmplLst>
          <p:tmpl lvl="1">
            <p:tnLst>
              <p:par>
                <p:cTn presetID="10" presetClass="entr" presetSubtype="0" fill="hold" nodeType="withEffect">
                  <p:stCondLst>
                    <p:cond delay="80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ight circle images with ca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12" name="Group 11"/>
          <p:cNvGrpSpPr/>
          <p:nvPr userDrawn="1"/>
        </p:nvGrpSpPr>
        <p:grpSpPr>
          <a:xfrm>
            <a:off x="101309" y="385540"/>
            <a:ext cx="383999" cy="342172"/>
            <a:chOff x="5270500" y="1460500"/>
            <a:chExt cx="1701800" cy="2705100"/>
          </a:xfrm>
        </p:grpSpPr>
        <p:sp>
          <p:nvSpPr>
            <p:cNvPr id="13" name="Rounded Rectangle 12"/>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5" name="Rounded Rectangle 14"/>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41" name="Text Placeholder 7"/>
          <p:cNvSpPr>
            <a:spLocks noGrp="1"/>
          </p:cNvSpPr>
          <p:nvPr>
            <p:ph type="body" sz="quarter" idx="65" hasCustomPrompt="1"/>
          </p:nvPr>
        </p:nvSpPr>
        <p:spPr>
          <a:xfrm>
            <a:off x="60325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5" name="Picture Placeholder 2"/>
          <p:cNvSpPr>
            <a:spLocks noGrp="1" noChangeAspect="1"/>
          </p:cNvSpPr>
          <p:nvPr>
            <p:ph type="pic" sz="quarter" idx="17"/>
          </p:nvPr>
        </p:nvSpPr>
        <p:spPr>
          <a:xfrm>
            <a:off x="575738"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6" name="Text Placeholder 7"/>
          <p:cNvSpPr>
            <a:spLocks noGrp="1"/>
          </p:cNvSpPr>
          <p:nvPr>
            <p:ph type="body" sz="quarter" idx="66" hasCustomPrompt="1"/>
          </p:nvPr>
        </p:nvSpPr>
        <p:spPr>
          <a:xfrm>
            <a:off x="3617386"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38" name="Picture Placeholder 2"/>
          <p:cNvSpPr>
            <a:spLocks noGrp="1" noChangeAspect="1"/>
          </p:cNvSpPr>
          <p:nvPr>
            <p:ph type="pic" sz="quarter" idx="68"/>
          </p:nvPr>
        </p:nvSpPr>
        <p:spPr>
          <a:xfrm>
            <a:off x="3589871"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Text Placeholder 7"/>
          <p:cNvSpPr>
            <a:spLocks noGrp="1"/>
          </p:cNvSpPr>
          <p:nvPr>
            <p:ph type="body" sz="quarter" idx="69" hasCustomPrompt="1"/>
          </p:nvPr>
        </p:nvSpPr>
        <p:spPr>
          <a:xfrm>
            <a:off x="654685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3" name="Picture Placeholder 2"/>
          <p:cNvSpPr>
            <a:spLocks noGrp="1" noChangeAspect="1"/>
          </p:cNvSpPr>
          <p:nvPr>
            <p:ph type="pic" sz="quarter" idx="71"/>
          </p:nvPr>
        </p:nvSpPr>
        <p:spPr>
          <a:xfrm>
            <a:off x="6519338"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4" name="Text Placeholder 7"/>
          <p:cNvSpPr>
            <a:spLocks noGrp="1"/>
          </p:cNvSpPr>
          <p:nvPr>
            <p:ph type="body" sz="quarter" idx="72" hasCustomPrompt="1"/>
          </p:nvPr>
        </p:nvSpPr>
        <p:spPr>
          <a:xfrm>
            <a:off x="9537702" y="338378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46" name="Picture Placeholder 2"/>
          <p:cNvSpPr>
            <a:spLocks noGrp="1" noChangeAspect="1"/>
          </p:cNvSpPr>
          <p:nvPr>
            <p:ph type="pic" sz="quarter" idx="74"/>
          </p:nvPr>
        </p:nvSpPr>
        <p:spPr>
          <a:xfrm>
            <a:off x="9510187" y="137477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59" name="Text Placeholder 7"/>
          <p:cNvSpPr>
            <a:spLocks noGrp="1"/>
          </p:cNvSpPr>
          <p:nvPr>
            <p:ph type="body" sz="quarter" idx="75" hasCustomPrompt="1"/>
          </p:nvPr>
        </p:nvSpPr>
        <p:spPr>
          <a:xfrm>
            <a:off x="60325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0" name="Picture Placeholder 2"/>
          <p:cNvSpPr>
            <a:spLocks noGrp="1" noChangeAspect="1"/>
          </p:cNvSpPr>
          <p:nvPr>
            <p:ph type="pic" sz="quarter" idx="76"/>
          </p:nvPr>
        </p:nvSpPr>
        <p:spPr>
          <a:xfrm>
            <a:off x="524938"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1" name="Text Placeholder 7"/>
          <p:cNvSpPr>
            <a:spLocks noGrp="1"/>
          </p:cNvSpPr>
          <p:nvPr>
            <p:ph type="body" sz="quarter" idx="77" hasCustomPrompt="1"/>
          </p:nvPr>
        </p:nvSpPr>
        <p:spPr>
          <a:xfrm>
            <a:off x="3617386"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2" name="Picture Placeholder 2"/>
          <p:cNvSpPr>
            <a:spLocks noGrp="1" noChangeAspect="1"/>
          </p:cNvSpPr>
          <p:nvPr>
            <p:ph type="pic" sz="quarter" idx="78"/>
          </p:nvPr>
        </p:nvSpPr>
        <p:spPr>
          <a:xfrm>
            <a:off x="3539071"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3" name="Text Placeholder 7"/>
          <p:cNvSpPr>
            <a:spLocks noGrp="1"/>
          </p:cNvSpPr>
          <p:nvPr>
            <p:ph type="body" sz="quarter" idx="79" hasCustomPrompt="1"/>
          </p:nvPr>
        </p:nvSpPr>
        <p:spPr>
          <a:xfrm>
            <a:off x="654685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4" name="Picture Placeholder 2"/>
          <p:cNvSpPr>
            <a:spLocks noGrp="1" noChangeAspect="1"/>
          </p:cNvSpPr>
          <p:nvPr>
            <p:ph type="pic" sz="quarter" idx="80"/>
          </p:nvPr>
        </p:nvSpPr>
        <p:spPr>
          <a:xfrm>
            <a:off x="6468538"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65" name="Text Placeholder 7"/>
          <p:cNvSpPr>
            <a:spLocks noGrp="1"/>
          </p:cNvSpPr>
          <p:nvPr>
            <p:ph type="body" sz="quarter" idx="81" hasCustomPrompt="1"/>
          </p:nvPr>
        </p:nvSpPr>
        <p:spPr>
          <a:xfrm>
            <a:off x="9537702" y="6005061"/>
            <a:ext cx="2038349" cy="259199"/>
          </a:xfrm>
          <a:prstGeom prst="rect">
            <a:avLst/>
          </a:prstGeom>
        </p:spPr>
        <p:txBody>
          <a:bodyPr vert="horz" lIns="0" tIns="40504" rIns="0" bIns="40504" anchor="ctr"/>
          <a:lstStyle>
            <a:lvl1pPr marL="0" indent="0" algn="ctr">
              <a:lnSpc>
                <a:spcPct val="100000"/>
              </a:lnSpc>
              <a:spcBef>
                <a:spcPts val="0"/>
              </a:spcBef>
              <a:spcAft>
                <a:spcPts val="0"/>
              </a:spcAft>
              <a:buNone/>
              <a:defRPr sz="1920" b="0">
                <a:solidFill>
                  <a:schemeClr val="bg1"/>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66" name="Picture Placeholder 2"/>
          <p:cNvSpPr>
            <a:spLocks noGrp="1" noChangeAspect="1"/>
          </p:cNvSpPr>
          <p:nvPr>
            <p:ph type="pic" sz="quarter" idx="82"/>
          </p:nvPr>
        </p:nvSpPr>
        <p:spPr>
          <a:xfrm>
            <a:off x="9459387" y="3996052"/>
            <a:ext cx="2111999" cy="1900799"/>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60584616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20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fade">
                                      <p:cBhvr>
                                        <p:cTn id="20" dur="500"/>
                                        <p:tgtEl>
                                          <p:spTgt spid="41">
                                            <p:txEl>
                                              <p:pRg st="0" end="0"/>
                                            </p:txEl>
                                          </p:spTgt>
                                        </p:tgtEl>
                                      </p:cBhvr>
                                    </p:animEffect>
                                    <p:anim calcmode="lin" valueType="num">
                                      <p:cBhvr>
                                        <p:cTn id="2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500"/>
                            </p:stCondLst>
                            <p:childTnLst>
                              <p:par>
                                <p:cTn id="24" presetID="53" presetClass="entr" presetSubtype="16" fill="hold" grpId="0" nodeType="afterEffect" nodePh="1">
                                  <p:stCondLst>
                                    <p:cond delay="0"/>
                                  </p:stCondLst>
                                  <p:endCondLst>
                                    <p:cond evt="begin" delay="0">
                                      <p:tn val="24"/>
                                    </p:cond>
                                  </p:end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42" presetClass="entr" presetSubtype="0" fill="hold" grpId="0" nodeType="withEffect">
                                  <p:stCondLst>
                                    <p:cond delay="20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fade">
                                      <p:cBhvr>
                                        <p:cTn id="31" dur="500"/>
                                        <p:tgtEl>
                                          <p:spTgt spid="36">
                                            <p:txEl>
                                              <p:pRg st="0" end="0"/>
                                            </p:txEl>
                                          </p:spTgt>
                                        </p:tgtEl>
                                      </p:cBhvr>
                                    </p:animEffect>
                                    <p:anim calcmode="lin" valueType="num">
                                      <p:cBhvr>
                                        <p:cTn id="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3" presetClass="entr" presetSubtype="16" fill="hold" grpId="0" nodeType="afterEffect" nodePh="1">
                                  <p:stCondLst>
                                    <p:cond delay="0"/>
                                  </p:stCondLst>
                                  <p:endCondLst>
                                    <p:cond evt="begin" delay="0">
                                      <p:tn val="35"/>
                                    </p:cond>
                                  </p:end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Effect transition="in" filter="fade">
                                      <p:cBhvr>
                                        <p:cTn id="39" dur="500"/>
                                        <p:tgtEl>
                                          <p:spTgt spid="38"/>
                                        </p:tgtEl>
                                      </p:cBhvr>
                                    </p:animEffect>
                                  </p:childTnLst>
                                </p:cTn>
                              </p:par>
                              <p:par>
                                <p:cTn id="40" presetID="42" presetClass="entr" presetSubtype="0" fill="hold" grpId="0" nodeType="withEffect">
                                  <p:stCondLst>
                                    <p:cond delay="20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anim calcmode="lin" valueType="num">
                                      <p:cBhvr>
                                        <p:cTn id="4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53" presetClass="entr" presetSubtype="16" fill="hold" grpId="0" nodeType="afterEffect" nodePh="1">
                                  <p:stCondLst>
                                    <p:cond delay="0"/>
                                  </p:stCondLst>
                                  <p:endCondLst>
                                    <p:cond evt="begin" delay="0">
                                      <p:tn val="46"/>
                                    </p:cond>
                                  </p:end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par>
                                <p:cTn id="51" presetID="42" presetClass="entr" presetSubtype="0" fill="hold" grpId="0" nodeType="withEffect">
                                  <p:stCondLst>
                                    <p:cond delay="200"/>
                                  </p:stCondLst>
                                  <p:childTnLst>
                                    <p:set>
                                      <p:cBhvr>
                                        <p:cTn id="52" dur="1" fill="hold">
                                          <p:stCondLst>
                                            <p:cond delay="0"/>
                                          </p:stCondLst>
                                        </p:cTn>
                                        <p:tgtEl>
                                          <p:spTgt spid="44">
                                            <p:txEl>
                                              <p:pRg st="0" end="0"/>
                                            </p:txEl>
                                          </p:spTgt>
                                        </p:tgtEl>
                                        <p:attrNameLst>
                                          <p:attrName>style.visibility</p:attrName>
                                        </p:attrNameLst>
                                      </p:cBhvr>
                                      <p:to>
                                        <p:strVal val="visible"/>
                                      </p:to>
                                    </p:set>
                                    <p:animEffect transition="in" filter="fade">
                                      <p:cBhvr>
                                        <p:cTn id="53" dur="500"/>
                                        <p:tgtEl>
                                          <p:spTgt spid="44">
                                            <p:txEl>
                                              <p:pRg st="0" end="0"/>
                                            </p:txEl>
                                          </p:spTgt>
                                        </p:tgtEl>
                                      </p:cBhvr>
                                    </p:animEffect>
                                    <p:anim calcmode="lin" valueType="num">
                                      <p:cBhvr>
                                        <p:cTn id="54"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55" dur="5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56" fill="hold">
                            <p:stCondLst>
                              <p:cond delay="2000"/>
                            </p:stCondLst>
                            <p:childTnLst>
                              <p:par>
                                <p:cTn id="57" presetID="53" presetClass="entr" presetSubtype="16" fill="hold" grpId="0" nodeType="afterEffect" nodePh="1">
                                  <p:stCondLst>
                                    <p:cond delay="0"/>
                                  </p:stCondLst>
                                  <p:endCondLst>
                                    <p:cond evt="begin" delay="0">
                                      <p:tn val="57"/>
                                    </p:cond>
                                  </p:endCondLst>
                                  <p:childTnLst>
                                    <p:set>
                                      <p:cBhvr>
                                        <p:cTn id="58" dur="1" fill="hold">
                                          <p:stCondLst>
                                            <p:cond delay="0"/>
                                          </p:stCondLst>
                                        </p:cTn>
                                        <p:tgtEl>
                                          <p:spTgt spid="46"/>
                                        </p:tgtEl>
                                        <p:attrNameLst>
                                          <p:attrName>style.visibility</p:attrName>
                                        </p:attrNameLst>
                                      </p:cBhvr>
                                      <p:to>
                                        <p:strVal val="visible"/>
                                      </p:to>
                                    </p:set>
                                    <p:anim calcmode="lin" valueType="num">
                                      <p:cBhvr>
                                        <p:cTn id="59" dur="500" fill="hold"/>
                                        <p:tgtEl>
                                          <p:spTgt spid="46"/>
                                        </p:tgtEl>
                                        <p:attrNameLst>
                                          <p:attrName>ppt_w</p:attrName>
                                        </p:attrNameLst>
                                      </p:cBhvr>
                                      <p:tavLst>
                                        <p:tav tm="0">
                                          <p:val>
                                            <p:fltVal val="0"/>
                                          </p:val>
                                        </p:tav>
                                        <p:tav tm="100000">
                                          <p:val>
                                            <p:strVal val="#ppt_w"/>
                                          </p:val>
                                        </p:tav>
                                      </p:tavLst>
                                    </p:anim>
                                    <p:anim calcmode="lin" valueType="num">
                                      <p:cBhvr>
                                        <p:cTn id="60" dur="500" fill="hold"/>
                                        <p:tgtEl>
                                          <p:spTgt spid="46"/>
                                        </p:tgtEl>
                                        <p:attrNameLst>
                                          <p:attrName>ppt_h</p:attrName>
                                        </p:attrNameLst>
                                      </p:cBhvr>
                                      <p:tavLst>
                                        <p:tav tm="0">
                                          <p:val>
                                            <p:fltVal val="0"/>
                                          </p:val>
                                        </p:tav>
                                        <p:tav tm="100000">
                                          <p:val>
                                            <p:strVal val="#ppt_h"/>
                                          </p:val>
                                        </p:tav>
                                      </p:tavLst>
                                    </p:anim>
                                    <p:animEffect transition="in" filter="fade">
                                      <p:cBhvr>
                                        <p:cTn id="61" dur="500"/>
                                        <p:tgtEl>
                                          <p:spTgt spid="46"/>
                                        </p:tgtEl>
                                      </p:cBhvr>
                                    </p:animEffect>
                                  </p:childTnLst>
                                </p:cTn>
                              </p:par>
                              <p:par>
                                <p:cTn id="62" presetID="42" presetClass="entr" presetSubtype="0" fill="hold" grpId="0" nodeType="withEffect">
                                  <p:stCondLst>
                                    <p:cond delay="200"/>
                                  </p:stCondLst>
                                  <p:childTnLst>
                                    <p:set>
                                      <p:cBhvr>
                                        <p:cTn id="63" dur="1" fill="hold">
                                          <p:stCondLst>
                                            <p:cond delay="0"/>
                                          </p:stCondLst>
                                        </p:cTn>
                                        <p:tgtEl>
                                          <p:spTgt spid="59">
                                            <p:txEl>
                                              <p:pRg st="0" end="0"/>
                                            </p:txEl>
                                          </p:spTgt>
                                        </p:tgtEl>
                                        <p:attrNameLst>
                                          <p:attrName>style.visibility</p:attrName>
                                        </p:attrNameLst>
                                      </p:cBhvr>
                                      <p:to>
                                        <p:strVal val="visible"/>
                                      </p:to>
                                    </p:set>
                                    <p:animEffect transition="in" filter="fade">
                                      <p:cBhvr>
                                        <p:cTn id="64" dur="500"/>
                                        <p:tgtEl>
                                          <p:spTgt spid="59">
                                            <p:txEl>
                                              <p:pRg st="0" end="0"/>
                                            </p:txEl>
                                          </p:spTgt>
                                        </p:tgtEl>
                                      </p:cBhvr>
                                    </p:animEffect>
                                    <p:anim calcmode="lin" valueType="num">
                                      <p:cBhvr>
                                        <p:cTn id="65"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59">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2500"/>
                            </p:stCondLst>
                            <p:childTnLst>
                              <p:par>
                                <p:cTn id="68" presetID="53" presetClass="entr" presetSubtype="16" fill="hold" grpId="0" nodeType="afterEffect" nodePh="1">
                                  <p:stCondLst>
                                    <p:cond delay="0"/>
                                  </p:stCondLst>
                                  <p:endCondLst>
                                    <p:cond evt="begin" delay="0">
                                      <p:tn val="68"/>
                                    </p:cond>
                                  </p:endCondLst>
                                  <p:childTnLst>
                                    <p:set>
                                      <p:cBhvr>
                                        <p:cTn id="69" dur="1" fill="hold">
                                          <p:stCondLst>
                                            <p:cond delay="0"/>
                                          </p:stCondLst>
                                        </p:cTn>
                                        <p:tgtEl>
                                          <p:spTgt spid="60"/>
                                        </p:tgtEl>
                                        <p:attrNameLst>
                                          <p:attrName>style.visibility</p:attrName>
                                        </p:attrNameLst>
                                      </p:cBhvr>
                                      <p:to>
                                        <p:strVal val="visible"/>
                                      </p:to>
                                    </p:set>
                                    <p:anim calcmode="lin" valueType="num">
                                      <p:cBhvr>
                                        <p:cTn id="70" dur="500" fill="hold"/>
                                        <p:tgtEl>
                                          <p:spTgt spid="60"/>
                                        </p:tgtEl>
                                        <p:attrNameLst>
                                          <p:attrName>ppt_w</p:attrName>
                                        </p:attrNameLst>
                                      </p:cBhvr>
                                      <p:tavLst>
                                        <p:tav tm="0">
                                          <p:val>
                                            <p:fltVal val="0"/>
                                          </p:val>
                                        </p:tav>
                                        <p:tav tm="100000">
                                          <p:val>
                                            <p:strVal val="#ppt_w"/>
                                          </p:val>
                                        </p:tav>
                                      </p:tavLst>
                                    </p:anim>
                                    <p:anim calcmode="lin" valueType="num">
                                      <p:cBhvr>
                                        <p:cTn id="71" dur="500" fill="hold"/>
                                        <p:tgtEl>
                                          <p:spTgt spid="60"/>
                                        </p:tgtEl>
                                        <p:attrNameLst>
                                          <p:attrName>ppt_h</p:attrName>
                                        </p:attrNameLst>
                                      </p:cBhvr>
                                      <p:tavLst>
                                        <p:tav tm="0">
                                          <p:val>
                                            <p:fltVal val="0"/>
                                          </p:val>
                                        </p:tav>
                                        <p:tav tm="100000">
                                          <p:val>
                                            <p:strVal val="#ppt_h"/>
                                          </p:val>
                                        </p:tav>
                                      </p:tavLst>
                                    </p:anim>
                                    <p:animEffect transition="in" filter="fade">
                                      <p:cBhvr>
                                        <p:cTn id="72" dur="500"/>
                                        <p:tgtEl>
                                          <p:spTgt spid="60"/>
                                        </p:tgtEl>
                                      </p:cBhvr>
                                    </p:animEffect>
                                  </p:childTnLst>
                                </p:cTn>
                              </p:par>
                              <p:par>
                                <p:cTn id="73" presetID="42" presetClass="entr" presetSubtype="0" fill="hold" grpId="0" nodeType="withEffect">
                                  <p:stCondLst>
                                    <p:cond delay="200"/>
                                  </p:stCondLst>
                                  <p:childTnLst>
                                    <p:set>
                                      <p:cBhvr>
                                        <p:cTn id="74" dur="1" fill="hold">
                                          <p:stCondLst>
                                            <p:cond delay="0"/>
                                          </p:stCondLst>
                                        </p:cTn>
                                        <p:tgtEl>
                                          <p:spTgt spid="61">
                                            <p:txEl>
                                              <p:pRg st="0" end="0"/>
                                            </p:txEl>
                                          </p:spTgt>
                                        </p:tgtEl>
                                        <p:attrNameLst>
                                          <p:attrName>style.visibility</p:attrName>
                                        </p:attrNameLst>
                                      </p:cBhvr>
                                      <p:to>
                                        <p:strVal val="visible"/>
                                      </p:to>
                                    </p:set>
                                    <p:animEffect transition="in" filter="fade">
                                      <p:cBhvr>
                                        <p:cTn id="75" dur="500"/>
                                        <p:tgtEl>
                                          <p:spTgt spid="61">
                                            <p:txEl>
                                              <p:pRg st="0" end="0"/>
                                            </p:txEl>
                                          </p:spTgt>
                                        </p:tgtEl>
                                      </p:cBhvr>
                                    </p:animEffect>
                                    <p:anim calcmode="lin" valueType="num">
                                      <p:cBhvr>
                                        <p:cTn id="76"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77" dur="5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par>
                          <p:cTn id="78" fill="hold">
                            <p:stCondLst>
                              <p:cond delay="30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62"/>
                                        </p:tgtEl>
                                        <p:attrNameLst>
                                          <p:attrName>style.visibility</p:attrName>
                                        </p:attrNameLst>
                                      </p:cBhvr>
                                      <p:to>
                                        <p:strVal val="visible"/>
                                      </p:to>
                                    </p:set>
                                    <p:anim calcmode="lin" valueType="num">
                                      <p:cBhvr>
                                        <p:cTn id="81" dur="500" fill="hold"/>
                                        <p:tgtEl>
                                          <p:spTgt spid="62"/>
                                        </p:tgtEl>
                                        <p:attrNameLst>
                                          <p:attrName>ppt_w</p:attrName>
                                        </p:attrNameLst>
                                      </p:cBhvr>
                                      <p:tavLst>
                                        <p:tav tm="0">
                                          <p:val>
                                            <p:fltVal val="0"/>
                                          </p:val>
                                        </p:tav>
                                        <p:tav tm="100000">
                                          <p:val>
                                            <p:strVal val="#ppt_w"/>
                                          </p:val>
                                        </p:tav>
                                      </p:tavLst>
                                    </p:anim>
                                    <p:anim calcmode="lin" valueType="num">
                                      <p:cBhvr>
                                        <p:cTn id="82" dur="500" fill="hold"/>
                                        <p:tgtEl>
                                          <p:spTgt spid="62"/>
                                        </p:tgtEl>
                                        <p:attrNameLst>
                                          <p:attrName>ppt_h</p:attrName>
                                        </p:attrNameLst>
                                      </p:cBhvr>
                                      <p:tavLst>
                                        <p:tav tm="0">
                                          <p:val>
                                            <p:fltVal val="0"/>
                                          </p:val>
                                        </p:tav>
                                        <p:tav tm="100000">
                                          <p:val>
                                            <p:strVal val="#ppt_h"/>
                                          </p:val>
                                        </p:tav>
                                      </p:tavLst>
                                    </p:anim>
                                    <p:animEffect transition="in" filter="fade">
                                      <p:cBhvr>
                                        <p:cTn id="83" dur="500"/>
                                        <p:tgtEl>
                                          <p:spTgt spid="62"/>
                                        </p:tgtEl>
                                      </p:cBhvr>
                                    </p:animEffect>
                                  </p:childTnLst>
                                </p:cTn>
                              </p:par>
                              <p:par>
                                <p:cTn id="84" presetID="42" presetClass="entr" presetSubtype="0" fill="hold" grpId="0" nodeType="withEffect">
                                  <p:stCondLst>
                                    <p:cond delay="200"/>
                                  </p:stCondLst>
                                  <p:childTnLst>
                                    <p:set>
                                      <p:cBhvr>
                                        <p:cTn id="85" dur="1" fill="hold">
                                          <p:stCondLst>
                                            <p:cond delay="0"/>
                                          </p:stCondLst>
                                        </p:cTn>
                                        <p:tgtEl>
                                          <p:spTgt spid="63">
                                            <p:txEl>
                                              <p:pRg st="0" end="0"/>
                                            </p:txEl>
                                          </p:spTgt>
                                        </p:tgtEl>
                                        <p:attrNameLst>
                                          <p:attrName>style.visibility</p:attrName>
                                        </p:attrNameLst>
                                      </p:cBhvr>
                                      <p:to>
                                        <p:strVal val="visible"/>
                                      </p:to>
                                    </p:set>
                                    <p:animEffect transition="in" filter="fade">
                                      <p:cBhvr>
                                        <p:cTn id="86" dur="500"/>
                                        <p:tgtEl>
                                          <p:spTgt spid="63">
                                            <p:txEl>
                                              <p:pRg st="0" end="0"/>
                                            </p:txEl>
                                          </p:spTgt>
                                        </p:tgtEl>
                                      </p:cBhvr>
                                    </p:animEffect>
                                    <p:anim calcmode="lin" valueType="num">
                                      <p:cBhvr>
                                        <p:cTn id="87"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p:cTn id="88" dur="500" fill="hold"/>
                                        <p:tgtEl>
                                          <p:spTgt spid="63">
                                            <p:txEl>
                                              <p:pRg st="0" end="0"/>
                                            </p:txEl>
                                          </p:spTgt>
                                        </p:tgtEl>
                                        <p:attrNameLst>
                                          <p:attrName>ppt_y</p:attrName>
                                        </p:attrNameLst>
                                      </p:cBhvr>
                                      <p:tavLst>
                                        <p:tav tm="0">
                                          <p:val>
                                            <p:strVal val="#ppt_y+.1"/>
                                          </p:val>
                                        </p:tav>
                                        <p:tav tm="100000">
                                          <p:val>
                                            <p:strVal val="#ppt_y"/>
                                          </p:val>
                                        </p:tav>
                                      </p:tavLst>
                                    </p:anim>
                                  </p:childTnLst>
                                </p:cTn>
                              </p:par>
                            </p:childTnLst>
                          </p:cTn>
                        </p:par>
                        <p:par>
                          <p:cTn id="89" fill="hold">
                            <p:stCondLst>
                              <p:cond delay="3500"/>
                            </p:stCondLst>
                            <p:childTnLst>
                              <p:par>
                                <p:cTn id="90" presetID="53" presetClass="entr" presetSubtype="16" fill="hold" grpId="0" nodeType="afterEffect" nodePh="1">
                                  <p:stCondLst>
                                    <p:cond delay="0"/>
                                  </p:stCondLst>
                                  <p:endCondLst>
                                    <p:cond evt="begin" delay="0">
                                      <p:tn val="90"/>
                                    </p:cond>
                                  </p:endCondLst>
                                  <p:childTnLst>
                                    <p:set>
                                      <p:cBhvr>
                                        <p:cTn id="91" dur="1" fill="hold">
                                          <p:stCondLst>
                                            <p:cond delay="0"/>
                                          </p:stCondLst>
                                        </p:cTn>
                                        <p:tgtEl>
                                          <p:spTgt spid="64"/>
                                        </p:tgtEl>
                                        <p:attrNameLst>
                                          <p:attrName>style.visibility</p:attrName>
                                        </p:attrNameLst>
                                      </p:cBhvr>
                                      <p:to>
                                        <p:strVal val="visible"/>
                                      </p:to>
                                    </p:set>
                                    <p:anim calcmode="lin" valueType="num">
                                      <p:cBhvr>
                                        <p:cTn id="92" dur="500" fill="hold"/>
                                        <p:tgtEl>
                                          <p:spTgt spid="64"/>
                                        </p:tgtEl>
                                        <p:attrNameLst>
                                          <p:attrName>ppt_w</p:attrName>
                                        </p:attrNameLst>
                                      </p:cBhvr>
                                      <p:tavLst>
                                        <p:tav tm="0">
                                          <p:val>
                                            <p:fltVal val="0"/>
                                          </p:val>
                                        </p:tav>
                                        <p:tav tm="100000">
                                          <p:val>
                                            <p:strVal val="#ppt_w"/>
                                          </p:val>
                                        </p:tav>
                                      </p:tavLst>
                                    </p:anim>
                                    <p:anim calcmode="lin" valueType="num">
                                      <p:cBhvr>
                                        <p:cTn id="93" dur="500" fill="hold"/>
                                        <p:tgtEl>
                                          <p:spTgt spid="64"/>
                                        </p:tgtEl>
                                        <p:attrNameLst>
                                          <p:attrName>ppt_h</p:attrName>
                                        </p:attrNameLst>
                                      </p:cBhvr>
                                      <p:tavLst>
                                        <p:tav tm="0">
                                          <p:val>
                                            <p:fltVal val="0"/>
                                          </p:val>
                                        </p:tav>
                                        <p:tav tm="100000">
                                          <p:val>
                                            <p:strVal val="#ppt_h"/>
                                          </p:val>
                                        </p:tav>
                                      </p:tavLst>
                                    </p:anim>
                                    <p:animEffect transition="in" filter="fade">
                                      <p:cBhvr>
                                        <p:cTn id="94" dur="500"/>
                                        <p:tgtEl>
                                          <p:spTgt spid="64"/>
                                        </p:tgtEl>
                                      </p:cBhvr>
                                    </p:animEffect>
                                  </p:childTnLst>
                                </p:cTn>
                              </p:par>
                              <p:par>
                                <p:cTn id="95" presetID="42" presetClass="entr" presetSubtype="0" fill="hold" grpId="0" nodeType="withEffect">
                                  <p:stCondLst>
                                    <p:cond delay="200"/>
                                  </p:stCondLst>
                                  <p:childTnLst>
                                    <p:set>
                                      <p:cBhvr>
                                        <p:cTn id="96" dur="1" fill="hold">
                                          <p:stCondLst>
                                            <p:cond delay="0"/>
                                          </p:stCondLst>
                                        </p:cTn>
                                        <p:tgtEl>
                                          <p:spTgt spid="65">
                                            <p:txEl>
                                              <p:pRg st="0" end="0"/>
                                            </p:txEl>
                                          </p:spTgt>
                                        </p:tgtEl>
                                        <p:attrNameLst>
                                          <p:attrName>style.visibility</p:attrName>
                                        </p:attrNameLst>
                                      </p:cBhvr>
                                      <p:to>
                                        <p:strVal val="visible"/>
                                      </p:to>
                                    </p:set>
                                    <p:animEffect transition="in" filter="fade">
                                      <p:cBhvr>
                                        <p:cTn id="97" dur="500"/>
                                        <p:tgtEl>
                                          <p:spTgt spid="65">
                                            <p:txEl>
                                              <p:pRg st="0" end="0"/>
                                            </p:txEl>
                                          </p:spTgt>
                                        </p:tgtEl>
                                      </p:cBhvr>
                                    </p:animEffect>
                                    <p:anim calcmode="lin" valueType="num">
                                      <p:cBhvr>
                                        <p:cTn id="98"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p:cTn id="99" dur="500" fill="hold"/>
                                        <p:tgtEl>
                                          <p:spTgt spid="65">
                                            <p:txEl>
                                              <p:pRg st="0" end="0"/>
                                            </p:txEl>
                                          </p:spTgt>
                                        </p:tgtEl>
                                        <p:attrNameLst>
                                          <p:attrName>ppt_y</p:attrName>
                                        </p:attrNameLst>
                                      </p:cBhvr>
                                      <p:tavLst>
                                        <p:tav tm="0">
                                          <p:val>
                                            <p:strVal val="#ppt_y+.1"/>
                                          </p:val>
                                        </p:tav>
                                        <p:tav tm="100000">
                                          <p:val>
                                            <p:strVal val="#ppt_y"/>
                                          </p:val>
                                        </p:tav>
                                      </p:tavLst>
                                    </p:anim>
                                  </p:childTnLst>
                                </p:cTn>
                              </p:par>
                            </p:childTnLst>
                          </p:cTn>
                        </p:par>
                        <p:par>
                          <p:cTn id="100" fill="hold">
                            <p:stCondLst>
                              <p:cond delay="4000"/>
                            </p:stCondLst>
                            <p:childTnLst>
                              <p:par>
                                <p:cTn id="101" presetID="53" presetClass="entr" presetSubtype="16" fill="hold" grpId="0" nodeType="afterEffect" nodePh="1">
                                  <p:stCondLst>
                                    <p:cond delay="0"/>
                                  </p:stCondLst>
                                  <p:endCondLst>
                                    <p:cond evt="begin" delay="0">
                                      <p:tn val="101"/>
                                    </p:cond>
                                  </p:endCondLst>
                                  <p:childTnLst>
                                    <p:set>
                                      <p:cBhvr>
                                        <p:cTn id="102" dur="1" fill="hold">
                                          <p:stCondLst>
                                            <p:cond delay="0"/>
                                          </p:stCondLst>
                                        </p:cTn>
                                        <p:tgtEl>
                                          <p:spTgt spid="66"/>
                                        </p:tgtEl>
                                        <p:attrNameLst>
                                          <p:attrName>style.visibility</p:attrName>
                                        </p:attrNameLst>
                                      </p:cBhvr>
                                      <p:to>
                                        <p:strVal val="visible"/>
                                      </p:to>
                                    </p:set>
                                    <p:anim calcmode="lin" valueType="num">
                                      <p:cBhvr>
                                        <p:cTn id="103" dur="500" fill="hold"/>
                                        <p:tgtEl>
                                          <p:spTgt spid="66"/>
                                        </p:tgtEl>
                                        <p:attrNameLst>
                                          <p:attrName>ppt_w</p:attrName>
                                        </p:attrNameLst>
                                      </p:cBhvr>
                                      <p:tavLst>
                                        <p:tav tm="0">
                                          <p:val>
                                            <p:fltVal val="0"/>
                                          </p:val>
                                        </p:tav>
                                        <p:tav tm="100000">
                                          <p:val>
                                            <p:strVal val="#ppt_w"/>
                                          </p:val>
                                        </p:tav>
                                      </p:tavLst>
                                    </p:anim>
                                    <p:anim calcmode="lin" valueType="num">
                                      <p:cBhvr>
                                        <p:cTn id="104" dur="500" fill="hold"/>
                                        <p:tgtEl>
                                          <p:spTgt spid="66"/>
                                        </p:tgtEl>
                                        <p:attrNameLst>
                                          <p:attrName>ppt_h</p:attrName>
                                        </p:attrNameLst>
                                      </p:cBhvr>
                                      <p:tavLst>
                                        <p:tav tm="0">
                                          <p:val>
                                            <p:fltVal val="0"/>
                                          </p:val>
                                        </p:tav>
                                        <p:tav tm="100000">
                                          <p:val>
                                            <p:strVal val="#ppt_h"/>
                                          </p:val>
                                        </p:tav>
                                      </p:tavLst>
                                    </p:anim>
                                    <p:animEffect transition="in" filter="fade">
                                      <p:cBhvr>
                                        <p:cTn id="10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41" grpId="0" build="p">
        <p:tmplLst>
          <p:tmpl lvl="1">
            <p:tnLst>
              <p:par>
                <p:cTn presetID="42"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anim calcmode="lin" valueType="num">
                      <p:cBhvr>
                        <p:cTn dur="500" fill="hold"/>
                        <p:tgtEl>
                          <p:spTgt spid="41"/>
                        </p:tgtEl>
                        <p:attrNameLst>
                          <p:attrName>ppt_x</p:attrName>
                        </p:attrNameLst>
                      </p:cBhvr>
                      <p:tavLst>
                        <p:tav tm="0">
                          <p:val>
                            <p:strVal val="#ppt_x"/>
                          </p:val>
                        </p:tav>
                        <p:tav tm="100000">
                          <p:val>
                            <p:strVal val="#ppt_x"/>
                          </p:val>
                        </p:tav>
                      </p:tavLst>
                    </p:anim>
                    <p:anim calcmode="lin" valueType="num">
                      <p:cBhvr>
                        <p:cTn dur="500" fill="hold"/>
                        <p:tgtEl>
                          <p:spTgt spid="41"/>
                        </p:tgtEl>
                        <p:attrNameLst>
                          <p:attrName>ppt_y</p:attrName>
                        </p:attrNameLst>
                      </p:cBhvr>
                      <p:tavLst>
                        <p:tav tm="0">
                          <p:val>
                            <p:strVal val="#ppt_y+.1"/>
                          </p:val>
                        </p:tav>
                        <p:tav tm="100000">
                          <p:val>
                            <p:strVal val="#ppt_y"/>
                          </p:val>
                        </p:tav>
                      </p:tavLst>
                    </p:anim>
                  </p:childTnLst>
                </p:cTn>
              </p:par>
            </p:tnLst>
          </p:tmpl>
        </p:tmplLst>
      </p:bldP>
      <p:bldP spid="25" grpId="0"/>
      <p:bldP spid="36" grpId="0" build="p">
        <p:tmplLst>
          <p:tmpl lvl="1">
            <p:tnLst>
              <p:par>
                <p:cTn presetID="42" presetClass="entr" presetSubtype="0"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8" grpId="0"/>
      <p:bldP spid="39" grpId="0" build="p">
        <p:tmplLst>
          <p:tmpl lvl="1">
            <p:tnLst>
              <p:par>
                <p:cTn presetID="42" presetClass="entr" presetSubtype="0" fill="hold" nodeType="withEffect">
                  <p:stCondLst>
                    <p:cond delay="2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anim calcmode="lin" valueType="num">
                      <p:cBhvr>
                        <p:cTn dur="500" fill="hold"/>
                        <p:tgtEl>
                          <p:spTgt spid="39"/>
                        </p:tgtEl>
                        <p:attrNameLst>
                          <p:attrName>ppt_x</p:attrName>
                        </p:attrNameLst>
                      </p:cBhvr>
                      <p:tavLst>
                        <p:tav tm="0">
                          <p:val>
                            <p:strVal val="#ppt_x"/>
                          </p:val>
                        </p:tav>
                        <p:tav tm="100000">
                          <p:val>
                            <p:strVal val="#ppt_x"/>
                          </p:val>
                        </p:tav>
                      </p:tavLst>
                    </p:anim>
                    <p:anim calcmode="lin" valueType="num">
                      <p:cBhvr>
                        <p:cTn dur="500" fill="hold"/>
                        <p:tgtEl>
                          <p:spTgt spid="39"/>
                        </p:tgtEl>
                        <p:attrNameLst>
                          <p:attrName>ppt_y</p:attrName>
                        </p:attrNameLst>
                      </p:cBhvr>
                      <p:tavLst>
                        <p:tav tm="0">
                          <p:val>
                            <p:strVal val="#ppt_y+.1"/>
                          </p:val>
                        </p:tav>
                        <p:tav tm="100000">
                          <p:val>
                            <p:strVal val="#ppt_y"/>
                          </p:val>
                        </p:tav>
                      </p:tavLst>
                    </p:anim>
                  </p:childTnLst>
                </p:cTn>
              </p:par>
            </p:tnLst>
          </p:tmpl>
        </p:tmplLst>
      </p:bldP>
      <p:bldP spid="43" grpId="0"/>
      <p:bldP spid="44" grpId="0" build="p">
        <p:tmplLst>
          <p:tmpl lvl="1">
            <p:tnLst>
              <p:par>
                <p:cTn presetID="42" presetClass="entr" presetSubtype="0" fill="hold" nodeType="withEffect">
                  <p:stCondLst>
                    <p:cond delay="2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anim calcmode="lin" valueType="num">
                      <p:cBhvr>
                        <p:cTn dur="500" fill="hold"/>
                        <p:tgtEl>
                          <p:spTgt spid="44"/>
                        </p:tgtEl>
                        <p:attrNameLst>
                          <p:attrName>ppt_x</p:attrName>
                        </p:attrNameLst>
                      </p:cBhvr>
                      <p:tavLst>
                        <p:tav tm="0">
                          <p:val>
                            <p:strVal val="#ppt_x"/>
                          </p:val>
                        </p:tav>
                        <p:tav tm="100000">
                          <p:val>
                            <p:strVal val="#ppt_x"/>
                          </p:val>
                        </p:tav>
                      </p:tavLst>
                    </p:anim>
                    <p:anim calcmode="lin" valueType="num">
                      <p:cBhvr>
                        <p:cTn dur="500" fill="hold"/>
                        <p:tgtEl>
                          <p:spTgt spid="44"/>
                        </p:tgtEl>
                        <p:attrNameLst>
                          <p:attrName>ppt_y</p:attrName>
                        </p:attrNameLst>
                      </p:cBhvr>
                      <p:tavLst>
                        <p:tav tm="0">
                          <p:val>
                            <p:strVal val="#ppt_y+.1"/>
                          </p:val>
                        </p:tav>
                        <p:tav tm="100000">
                          <p:val>
                            <p:strVal val="#ppt_y"/>
                          </p:val>
                        </p:tav>
                      </p:tavLst>
                    </p:anim>
                  </p:childTnLst>
                </p:cTn>
              </p:par>
            </p:tnLst>
          </p:tmpl>
        </p:tmplLst>
      </p:bldP>
      <p:bldP spid="46" grpId="0"/>
      <p:bldP spid="59" grpId="0" build="p">
        <p:tmplLst>
          <p:tmpl lvl="1">
            <p:tnLst>
              <p:par>
                <p:cTn presetID="42" presetClass="entr" presetSubtype="0"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anim calcmode="lin" valueType="num">
                      <p:cBhvr>
                        <p:cTn dur="500" fill="hold"/>
                        <p:tgtEl>
                          <p:spTgt spid="59"/>
                        </p:tgtEl>
                        <p:attrNameLst>
                          <p:attrName>ppt_x</p:attrName>
                        </p:attrNameLst>
                      </p:cBhvr>
                      <p:tavLst>
                        <p:tav tm="0">
                          <p:val>
                            <p:strVal val="#ppt_x"/>
                          </p:val>
                        </p:tav>
                        <p:tav tm="100000">
                          <p:val>
                            <p:strVal val="#ppt_x"/>
                          </p:val>
                        </p:tav>
                      </p:tavLst>
                    </p:anim>
                    <p:anim calcmode="lin" valueType="num">
                      <p:cBhvr>
                        <p:cTn dur="500" fill="hold"/>
                        <p:tgtEl>
                          <p:spTgt spid="59"/>
                        </p:tgtEl>
                        <p:attrNameLst>
                          <p:attrName>ppt_y</p:attrName>
                        </p:attrNameLst>
                      </p:cBhvr>
                      <p:tavLst>
                        <p:tav tm="0">
                          <p:val>
                            <p:strVal val="#ppt_y+.1"/>
                          </p:val>
                        </p:tav>
                        <p:tav tm="100000">
                          <p:val>
                            <p:strVal val="#ppt_y"/>
                          </p:val>
                        </p:tav>
                      </p:tavLst>
                    </p:anim>
                  </p:childTnLst>
                </p:cTn>
              </p:par>
            </p:tnLst>
          </p:tmpl>
        </p:tmplLst>
      </p:bldP>
      <p:bldP spid="60" grpId="0"/>
      <p:bldP spid="61" grpId="0" build="p">
        <p:tmplLst>
          <p:tmpl lvl="1">
            <p:tnLst>
              <p:par>
                <p:cTn presetID="42" presetClass="entr" presetSubtype="0" fill="hold" nodeType="withEffect">
                  <p:stCondLst>
                    <p:cond delay="20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anim calcmode="lin" valueType="num">
                      <p:cBhvr>
                        <p:cTn dur="500" fill="hold"/>
                        <p:tgtEl>
                          <p:spTgt spid="61"/>
                        </p:tgtEl>
                        <p:attrNameLst>
                          <p:attrName>ppt_x</p:attrName>
                        </p:attrNameLst>
                      </p:cBhvr>
                      <p:tavLst>
                        <p:tav tm="0">
                          <p:val>
                            <p:strVal val="#ppt_x"/>
                          </p:val>
                        </p:tav>
                        <p:tav tm="100000">
                          <p:val>
                            <p:strVal val="#ppt_x"/>
                          </p:val>
                        </p:tav>
                      </p:tavLst>
                    </p:anim>
                    <p:anim calcmode="lin" valueType="num">
                      <p:cBhvr>
                        <p:cTn dur="500" fill="hold"/>
                        <p:tgtEl>
                          <p:spTgt spid="61"/>
                        </p:tgtEl>
                        <p:attrNameLst>
                          <p:attrName>ppt_y</p:attrName>
                        </p:attrNameLst>
                      </p:cBhvr>
                      <p:tavLst>
                        <p:tav tm="0">
                          <p:val>
                            <p:strVal val="#ppt_y+.1"/>
                          </p:val>
                        </p:tav>
                        <p:tav tm="100000">
                          <p:val>
                            <p:strVal val="#ppt_y"/>
                          </p:val>
                        </p:tav>
                      </p:tavLst>
                    </p:anim>
                  </p:childTnLst>
                </p:cTn>
              </p:par>
            </p:tnLst>
          </p:tmpl>
        </p:tmplLst>
      </p:bldP>
      <p:bldP spid="62" grpId="0"/>
      <p:bldP spid="63" grpId="0" build="p">
        <p:tmplLst>
          <p:tmpl lvl="1">
            <p:tnLst>
              <p:par>
                <p:cTn presetID="42" presetClass="entr" presetSubtype="0"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anim calcmode="lin" valueType="num">
                      <p:cBhvr>
                        <p:cTn dur="500" fill="hold"/>
                        <p:tgtEl>
                          <p:spTgt spid="63"/>
                        </p:tgtEl>
                        <p:attrNameLst>
                          <p:attrName>ppt_x</p:attrName>
                        </p:attrNameLst>
                      </p:cBhvr>
                      <p:tavLst>
                        <p:tav tm="0">
                          <p:val>
                            <p:strVal val="#ppt_x"/>
                          </p:val>
                        </p:tav>
                        <p:tav tm="100000">
                          <p:val>
                            <p:strVal val="#ppt_x"/>
                          </p:val>
                        </p:tav>
                      </p:tavLst>
                    </p:anim>
                    <p:anim calcmode="lin" valueType="num">
                      <p:cBhvr>
                        <p:cTn dur="500" fill="hold"/>
                        <p:tgtEl>
                          <p:spTgt spid="63"/>
                        </p:tgtEl>
                        <p:attrNameLst>
                          <p:attrName>ppt_y</p:attrName>
                        </p:attrNameLst>
                      </p:cBhvr>
                      <p:tavLst>
                        <p:tav tm="0">
                          <p:val>
                            <p:strVal val="#ppt_y+.1"/>
                          </p:val>
                        </p:tav>
                        <p:tav tm="100000">
                          <p:val>
                            <p:strVal val="#ppt_y"/>
                          </p:val>
                        </p:tav>
                      </p:tavLst>
                    </p:anim>
                  </p:childTnLst>
                </p:cTn>
              </p:par>
            </p:tnLst>
          </p:tmpl>
        </p:tmplLst>
      </p:bldP>
      <p:bldP spid="64" grpId="0"/>
      <p:bldP spid="65" grpId="0" build="p">
        <p:tmplLst>
          <p:tmpl lvl="1">
            <p:tnLst>
              <p:par>
                <p:cTn presetID="42" presetClass="entr" presetSubtype="0" fill="hold" nodeType="withEffect">
                  <p:stCondLst>
                    <p:cond delay="2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anim calcmode="lin" valueType="num">
                      <p:cBhvr>
                        <p:cTn dur="500" fill="hold"/>
                        <p:tgtEl>
                          <p:spTgt spid="65"/>
                        </p:tgtEl>
                        <p:attrNameLst>
                          <p:attrName>ppt_x</p:attrName>
                        </p:attrNameLst>
                      </p:cBhvr>
                      <p:tavLst>
                        <p:tav tm="0">
                          <p:val>
                            <p:strVal val="#ppt_x"/>
                          </p:val>
                        </p:tav>
                        <p:tav tm="100000">
                          <p:val>
                            <p:strVal val="#ppt_x"/>
                          </p:val>
                        </p:tav>
                      </p:tavLst>
                    </p:anim>
                    <p:anim calcmode="lin" valueType="num">
                      <p:cBhvr>
                        <p:cTn dur="500" fill="hold"/>
                        <p:tgtEl>
                          <p:spTgt spid="65"/>
                        </p:tgtEl>
                        <p:attrNameLst>
                          <p:attrName>ppt_y</p:attrName>
                        </p:attrNameLst>
                      </p:cBhvr>
                      <p:tavLst>
                        <p:tav tm="0">
                          <p:val>
                            <p:strVal val="#ppt_y+.1"/>
                          </p:val>
                        </p:tav>
                        <p:tav tm="100000">
                          <p:val>
                            <p:strVal val="#ppt_y"/>
                          </p:val>
                        </p:tav>
                      </p:tavLst>
                    </p:anim>
                  </p:childTnLst>
                </p:cTn>
              </p:par>
            </p:tnLst>
          </p:tmpl>
        </p:tmplLst>
      </p:bldP>
      <p:bldP spid="66"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ive images with descrip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25" name="Picture Placeholder 2"/>
          <p:cNvSpPr>
            <a:spLocks noGrp="1"/>
          </p:cNvSpPr>
          <p:nvPr>
            <p:ph type="pic" sz="quarter" idx="48"/>
          </p:nvPr>
        </p:nvSpPr>
        <p:spPr>
          <a:xfrm>
            <a:off x="632886"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grpSp>
        <p:nvGrpSpPr>
          <p:cNvPr id="16" name="Group 15"/>
          <p:cNvGrpSpPr/>
          <p:nvPr userDrawn="1"/>
        </p:nvGrpSpPr>
        <p:grpSpPr>
          <a:xfrm>
            <a:off x="101309" y="385540"/>
            <a:ext cx="383999" cy="342172"/>
            <a:chOff x="5270500" y="1460500"/>
            <a:chExt cx="1701800" cy="2705100"/>
          </a:xfrm>
        </p:grpSpPr>
        <p:sp>
          <p:nvSpPr>
            <p:cNvPr id="17" name="Rounded Rectangle 1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8" name="Rounded Rectangle 17"/>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9" name="Rounded Rectangle 18"/>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
        <p:nvSpPr>
          <p:cNvPr id="31" name="Rounded Rectangle 30"/>
          <p:cNvSpPr/>
          <p:nvPr userDrawn="1"/>
        </p:nvSpPr>
        <p:spPr>
          <a:xfrm>
            <a:off x="622447"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6" name="Picture Placeholder 2"/>
          <p:cNvSpPr>
            <a:spLocks noGrp="1"/>
          </p:cNvSpPr>
          <p:nvPr>
            <p:ph type="pic" sz="quarter" idx="65"/>
          </p:nvPr>
        </p:nvSpPr>
        <p:spPr>
          <a:xfrm>
            <a:off x="280035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7" name="Rounded Rectangle 30"/>
          <p:cNvSpPr/>
          <p:nvPr userDrawn="1"/>
        </p:nvSpPr>
        <p:spPr>
          <a:xfrm>
            <a:off x="278991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38" name="Picture Placeholder 2"/>
          <p:cNvSpPr>
            <a:spLocks noGrp="1"/>
          </p:cNvSpPr>
          <p:nvPr>
            <p:ph type="pic" sz="quarter" idx="66"/>
          </p:nvPr>
        </p:nvSpPr>
        <p:spPr>
          <a:xfrm>
            <a:off x="506533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39" name="Rounded Rectangle 30"/>
          <p:cNvSpPr/>
          <p:nvPr userDrawn="1"/>
        </p:nvSpPr>
        <p:spPr>
          <a:xfrm>
            <a:off x="505489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0" name="Picture Placeholder 2"/>
          <p:cNvSpPr>
            <a:spLocks noGrp="1"/>
          </p:cNvSpPr>
          <p:nvPr>
            <p:ph type="pic" sz="quarter" idx="67"/>
          </p:nvPr>
        </p:nvSpPr>
        <p:spPr>
          <a:xfrm>
            <a:off x="7351332"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1" name="Rounded Rectangle 30"/>
          <p:cNvSpPr/>
          <p:nvPr userDrawn="1"/>
        </p:nvSpPr>
        <p:spPr>
          <a:xfrm>
            <a:off x="7340894"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2" name="Picture Placeholder 2"/>
          <p:cNvSpPr>
            <a:spLocks noGrp="1"/>
          </p:cNvSpPr>
          <p:nvPr>
            <p:ph type="pic" sz="quarter" idx="68"/>
          </p:nvPr>
        </p:nvSpPr>
        <p:spPr>
          <a:xfrm>
            <a:off x="9624486" y="1356361"/>
            <a:ext cx="1940981" cy="3249925"/>
          </a:xfrm>
          <a:custGeom>
            <a:avLst/>
            <a:gdLst/>
            <a:ahLst/>
            <a:cxnLst/>
            <a:rect l="l" t="t" r="r" b="b"/>
            <a:pathLst>
              <a:path w="1455736" h="2708271">
                <a:moveTo>
                  <a:pt x="268845" y="0"/>
                </a:moveTo>
                <a:lnTo>
                  <a:pt x="1186891" y="0"/>
                </a:lnTo>
                <a:cubicBezTo>
                  <a:pt x="1335370" y="0"/>
                  <a:pt x="1455736" y="120366"/>
                  <a:pt x="1455736" y="268845"/>
                </a:cubicBezTo>
                <a:lnTo>
                  <a:pt x="1455736" y="2642626"/>
                </a:lnTo>
                <a:cubicBezTo>
                  <a:pt x="1455736" y="2661186"/>
                  <a:pt x="1453855" y="2679307"/>
                  <a:pt x="1450274" y="2696808"/>
                </a:cubicBezTo>
                <a:lnTo>
                  <a:pt x="1446716" y="2708271"/>
                </a:lnTo>
                <a:lnTo>
                  <a:pt x="9020" y="2708271"/>
                </a:lnTo>
                <a:lnTo>
                  <a:pt x="5462" y="2696808"/>
                </a:lnTo>
                <a:cubicBezTo>
                  <a:pt x="1881" y="2679307"/>
                  <a:pt x="0" y="2661186"/>
                  <a:pt x="0" y="2642626"/>
                </a:cubicBezTo>
                <a:lnTo>
                  <a:pt x="0" y="268845"/>
                </a:lnTo>
                <a:cubicBezTo>
                  <a:pt x="0" y="120366"/>
                  <a:pt x="120366" y="0"/>
                  <a:pt x="268845"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43" name="Rounded Rectangle 30"/>
          <p:cNvSpPr/>
          <p:nvPr userDrawn="1"/>
        </p:nvSpPr>
        <p:spPr>
          <a:xfrm>
            <a:off x="9614047" y="4606285"/>
            <a:ext cx="1938573" cy="243840"/>
          </a:xfrm>
          <a:custGeom>
            <a:avLst/>
            <a:gdLst/>
            <a:ahLst/>
            <a:cxnLst/>
            <a:rect l="l" t="t" r="r" b="b"/>
            <a:pathLst>
              <a:path w="1453930" h="203200">
                <a:moveTo>
                  <a:pt x="0" y="0"/>
                </a:moveTo>
                <a:lnTo>
                  <a:pt x="1453930" y="0"/>
                </a:lnTo>
                <a:lnTo>
                  <a:pt x="1442258" y="37601"/>
                </a:lnTo>
                <a:cubicBezTo>
                  <a:pt x="1401097" y="134917"/>
                  <a:pt x="1304736" y="203200"/>
                  <a:pt x="1192427" y="203200"/>
                </a:cubicBezTo>
                <a:lnTo>
                  <a:pt x="261503" y="203200"/>
                </a:lnTo>
                <a:cubicBezTo>
                  <a:pt x="149194" y="203200"/>
                  <a:pt x="52834" y="134917"/>
                  <a:pt x="11672" y="37601"/>
                </a:cubicBez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 Placeholder 2"/>
          <p:cNvSpPr>
            <a:spLocks noGrp="1"/>
          </p:cNvSpPr>
          <p:nvPr>
            <p:ph type="body" sz="quarter" idx="64" hasCustomPrompt="1"/>
          </p:nvPr>
        </p:nvSpPr>
        <p:spPr>
          <a:xfrm>
            <a:off x="591965" y="5563772"/>
            <a:ext cx="10973505" cy="779972"/>
          </a:xfrm>
          <a:prstGeom prst="rect">
            <a:avLst/>
          </a:prstGeom>
        </p:spPr>
        <p:txBody>
          <a:bodyPr vert="horz" lIns="0" tIns="0" rIns="0" bIns="0"/>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a:t>
            </a:r>
          </a:p>
        </p:txBody>
      </p:sp>
      <p:sp>
        <p:nvSpPr>
          <p:cNvPr id="45" name="Text Placeholder 7"/>
          <p:cNvSpPr>
            <a:spLocks noGrp="1"/>
          </p:cNvSpPr>
          <p:nvPr>
            <p:ph type="body" sz="quarter" idx="18" hasCustomPrompt="1"/>
          </p:nvPr>
        </p:nvSpPr>
        <p:spPr>
          <a:xfrm>
            <a:off x="569384" y="5109393"/>
            <a:ext cx="10996083" cy="431780"/>
          </a:xfrm>
          <a:prstGeom prst="rect">
            <a:avLst/>
          </a:prstGeom>
        </p:spPr>
        <p:txBody>
          <a:bodyPr vert="horz" lIns="0" tIns="40504" rIns="0" bIns="40504" anchor="ctr"/>
          <a:lstStyle>
            <a:lvl1pPr marL="0" indent="0" algn="l">
              <a:lnSpc>
                <a:spcPct val="100000"/>
              </a:lnSpc>
              <a:spcBef>
                <a:spcPts val="0"/>
              </a:spcBef>
              <a:buNone/>
              <a:defRPr sz="1920" b="1" baseline="0">
                <a:solidFill>
                  <a:schemeClr val="bg1"/>
                </a:solidFill>
                <a:latin typeface="Lato Light"/>
                <a:cs typeface="Lato Light"/>
              </a:defRPr>
            </a:lvl1pPr>
          </a:lstStyle>
          <a:p>
            <a:pPr lvl="0"/>
            <a:r>
              <a:rPr lang="es-ES_tradnl" dirty="0" err="1"/>
              <a:t>Put</a:t>
            </a:r>
            <a:r>
              <a:rPr lang="es-ES_tradnl" dirty="0"/>
              <a:t> </a:t>
            </a:r>
            <a:r>
              <a:rPr lang="es-ES_tradnl" dirty="0" err="1"/>
              <a:t>your</a:t>
            </a:r>
            <a:r>
              <a:rPr lang="es-ES_tradnl" dirty="0"/>
              <a:t> </a:t>
            </a:r>
            <a:r>
              <a:rPr lang="es-ES_tradnl" dirty="0" err="1"/>
              <a:t>title</a:t>
            </a:r>
            <a:r>
              <a:rPr lang="es-ES_tradnl" dirty="0"/>
              <a:t> </a:t>
            </a:r>
            <a:r>
              <a:rPr lang="es-ES_tradnl" dirty="0" err="1"/>
              <a:t>here</a:t>
            </a:r>
            <a:endParaRPr lang="es-ES_tradnl" dirty="0"/>
          </a:p>
        </p:txBody>
      </p:sp>
    </p:spTree>
    <p:extLst>
      <p:ext uri="{BB962C8B-B14F-4D97-AF65-F5344CB8AC3E}">
        <p14:creationId xmlns:p14="http://schemas.microsoft.com/office/powerpoint/2010/main" val="281803040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nodePh="1">
                                  <p:stCondLst>
                                    <p:cond delay="800"/>
                                  </p:stCondLst>
                                  <p:endCondLst>
                                    <p:cond evt="begin" delay="0">
                                      <p:tn val="18"/>
                                    </p:cond>
                                  </p:endCondLst>
                                  <p:childTnLst>
                                    <p:set>
                                      <p:cBhvr>
                                        <p:cTn id="19" dur="1" fill="hold">
                                          <p:stCondLst>
                                            <p:cond delay="0"/>
                                          </p:stCondLst>
                                        </p:cTn>
                                        <p:tgtEl>
                                          <p:spTgt spid="25"/>
                                        </p:tgtEl>
                                        <p:attrNameLst>
                                          <p:attrName>style.visibility</p:attrName>
                                        </p:attrNameLst>
                                      </p:cBhvr>
                                      <p:to>
                                        <p:strVal val="visible"/>
                                      </p:to>
                                    </p:set>
                                    <p:anim calcmode="lin" valueType="num">
                                      <p:cBhvr>
                                        <p:cTn id="20" dur="1000" fill="hold"/>
                                        <p:tgtEl>
                                          <p:spTgt spid="25"/>
                                        </p:tgtEl>
                                        <p:attrNameLst>
                                          <p:attrName>ppt_w</p:attrName>
                                        </p:attrNameLst>
                                      </p:cBhvr>
                                      <p:tavLst>
                                        <p:tav tm="0">
                                          <p:val>
                                            <p:fltVal val="0"/>
                                          </p:val>
                                        </p:tav>
                                        <p:tav tm="100000">
                                          <p:val>
                                            <p:strVal val="#ppt_w"/>
                                          </p:val>
                                        </p:tav>
                                      </p:tavLst>
                                    </p:anim>
                                    <p:anim calcmode="lin" valueType="num">
                                      <p:cBhvr>
                                        <p:cTn id="21" dur="1000" fill="hold"/>
                                        <p:tgtEl>
                                          <p:spTgt spid="25"/>
                                        </p:tgtEl>
                                        <p:attrNameLst>
                                          <p:attrName>ppt_h</p:attrName>
                                        </p:attrNameLst>
                                      </p:cBhvr>
                                      <p:tavLst>
                                        <p:tav tm="0">
                                          <p:val>
                                            <p:fltVal val="0"/>
                                          </p:val>
                                        </p:tav>
                                        <p:tav tm="100000">
                                          <p:val>
                                            <p:strVal val="#ppt_h"/>
                                          </p:val>
                                        </p:tav>
                                      </p:tavLst>
                                    </p:anim>
                                    <p:animEffect transition="in" filter="fade">
                                      <p:cBhvr>
                                        <p:cTn id="22" dur="1000"/>
                                        <p:tgtEl>
                                          <p:spTgt spid="2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53" presetClass="entr" presetSubtype="16" fill="hold" grpId="0" nodeType="withEffect" nodePh="1">
                                  <p:stCondLst>
                                    <p:cond delay="800"/>
                                  </p:stCondLst>
                                  <p:endCondLst>
                                    <p:cond evt="begin" delay="0">
                                      <p:tn val="27"/>
                                    </p:cond>
                                  </p:endCondLst>
                                  <p:childTnLst>
                                    <p:set>
                                      <p:cBhvr>
                                        <p:cTn id="28" dur="1" fill="hold">
                                          <p:stCondLst>
                                            <p:cond delay="0"/>
                                          </p:stCondLst>
                                        </p:cTn>
                                        <p:tgtEl>
                                          <p:spTgt spid="36"/>
                                        </p:tgtEl>
                                        <p:attrNameLst>
                                          <p:attrName>style.visibility</p:attrName>
                                        </p:attrNameLst>
                                      </p:cBhvr>
                                      <p:to>
                                        <p:strVal val="visible"/>
                                      </p:to>
                                    </p:set>
                                    <p:anim calcmode="lin" valueType="num">
                                      <p:cBhvr>
                                        <p:cTn id="29" dur="1000" fill="hold"/>
                                        <p:tgtEl>
                                          <p:spTgt spid="36"/>
                                        </p:tgtEl>
                                        <p:attrNameLst>
                                          <p:attrName>ppt_w</p:attrName>
                                        </p:attrNameLst>
                                      </p:cBhvr>
                                      <p:tavLst>
                                        <p:tav tm="0">
                                          <p:val>
                                            <p:fltVal val="0"/>
                                          </p:val>
                                        </p:tav>
                                        <p:tav tm="100000">
                                          <p:val>
                                            <p:strVal val="#ppt_w"/>
                                          </p:val>
                                        </p:tav>
                                      </p:tavLst>
                                    </p:anim>
                                    <p:anim calcmode="lin" valueType="num">
                                      <p:cBhvr>
                                        <p:cTn id="30" dur="1000" fill="hold"/>
                                        <p:tgtEl>
                                          <p:spTgt spid="36"/>
                                        </p:tgtEl>
                                        <p:attrNameLst>
                                          <p:attrName>ppt_h</p:attrName>
                                        </p:attrNameLst>
                                      </p:cBhvr>
                                      <p:tavLst>
                                        <p:tav tm="0">
                                          <p:val>
                                            <p:fltVal val="0"/>
                                          </p:val>
                                        </p:tav>
                                        <p:tav tm="100000">
                                          <p:val>
                                            <p:strVal val="#ppt_h"/>
                                          </p:val>
                                        </p:tav>
                                      </p:tavLst>
                                    </p:anim>
                                    <p:animEffect transition="in" filter="fade">
                                      <p:cBhvr>
                                        <p:cTn id="31" dur="1000"/>
                                        <p:tgtEl>
                                          <p:spTgt spid="36"/>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par>
                                <p:cTn id="36" presetID="53" presetClass="entr" presetSubtype="16" fill="hold" grpId="0" nodeType="withEffect" nodePh="1">
                                  <p:stCondLst>
                                    <p:cond delay="800"/>
                                  </p:stCondLst>
                                  <p:endCondLst>
                                    <p:cond evt="begin" delay="0">
                                      <p:tn val="36"/>
                                    </p:cond>
                                  </p:end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down)">
                                      <p:cBhvr>
                                        <p:cTn id="44" dur="500"/>
                                        <p:tgtEl>
                                          <p:spTgt spid="39"/>
                                        </p:tgtEl>
                                      </p:cBhvr>
                                    </p:animEffect>
                                  </p:childTnLst>
                                </p:cTn>
                              </p:par>
                              <p:par>
                                <p:cTn id="45" presetID="53" presetClass="entr" presetSubtype="16" fill="hold" grpId="0" nodeType="withEffect" nodePh="1">
                                  <p:stCondLst>
                                    <p:cond delay="800"/>
                                  </p:stCondLst>
                                  <p:endCondLst>
                                    <p:cond evt="begin" delay="0">
                                      <p:tn val="45"/>
                                    </p:cond>
                                  </p:endCondLst>
                                  <p:childTnLst>
                                    <p:set>
                                      <p:cBhvr>
                                        <p:cTn id="46" dur="1" fill="hold">
                                          <p:stCondLst>
                                            <p:cond delay="0"/>
                                          </p:stCondLst>
                                        </p:cTn>
                                        <p:tgtEl>
                                          <p:spTgt spid="40"/>
                                        </p:tgtEl>
                                        <p:attrNameLst>
                                          <p:attrName>style.visibility</p:attrName>
                                        </p:attrNameLst>
                                      </p:cBhvr>
                                      <p:to>
                                        <p:strVal val="visible"/>
                                      </p:to>
                                    </p:set>
                                    <p:anim calcmode="lin" valueType="num">
                                      <p:cBhvr>
                                        <p:cTn id="47" dur="1000" fill="hold"/>
                                        <p:tgtEl>
                                          <p:spTgt spid="40"/>
                                        </p:tgtEl>
                                        <p:attrNameLst>
                                          <p:attrName>ppt_w</p:attrName>
                                        </p:attrNameLst>
                                      </p:cBhvr>
                                      <p:tavLst>
                                        <p:tav tm="0">
                                          <p:val>
                                            <p:fltVal val="0"/>
                                          </p:val>
                                        </p:tav>
                                        <p:tav tm="100000">
                                          <p:val>
                                            <p:strVal val="#ppt_w"/>
                                          </p:val>
                                        </p:tav>
                                      </p:tavLst>
                                    </p:anim>
                                    <p:anim calcmode="lin" valueType="num">
                                      <p:cBhvr>
                                        <p:cTn id="48" dur="1000" fill="hold"/>
                                        <p:tgtEl>
                                          <p:spTgt spid="40"/>
                                        </p:tgtEl>
                                        <p:attrNameLst>
                                          <p:attrName>ppt_h</p:attrName>
                                        </p:attrNameLst>
                                      </p:cBhvr>
                                      <p:tavLst>
                                        <p:tav tm="0">
                                          <p:val>
                                            <p:fltVal val="0"/>
                                          </p:val>
                                        </p:tav>
                                        <p:tav tm="100000">
                                          <p:val>
                                            <p:strVal val="#ppt_h"/>
                                          </p:val>
                                        </p:tav>
                                      </p:tavLst>
                                    </p:anim>
                                    <p:animEffect transition="in" filter="fade">
                                      <p:cBhvr>
                                        <p:cTn id="49" dur="1000"/>
                                        <p:tgtEl>
                                          <p:spTgt spid="40"/>
                                        </p:tgtEl>
                                      </p:cBhvr>
                                    </p:animEffect>
                                  </p:childTnLst>
                                </p:cTn>
                              </p:par>
                            </p:childTnLst>
                          </p:cTn>
                        </p:par>
                        <p:par>
                          <p:cTn id="50" fill="hold">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down)">
                                      <p:cBhvr>
                                        <p:cTn id="53" dur="500"/>
                                        <p:tgtEl>
                                          <p:spTgt spid="41"/>
                                        </p:tgtEl>
                                      </p:cBhvr>
                                    </p:animEffect>
                                  </p:childTnLst>
                                </p:cTn>
                              </p:par>
                              <p:par>
                                <p:cTn id="54" presetID="53" presetClass="entr" presetSubtype="16" fill="hold" grpId="0" nodeType="withEffect" nodePh="1">
                                  <p:stCondLst>
                                    <p:cond delay="800"/>
                                  </p:stCondLst>
                                  <p:endCondLst>
                                    <p:cond evt="begin" delay="0">
                                      <p:tn val="54"/>
                                    </p:cond>
                                  </p:endCondLst>
                                  <p:childTnLst>
                                    <p:set>
                                      <p:cBhvr>
                                        <p:cTn id="55" dur="1" fill="hold">
                                          <p:stCondLst>
                                            <p:cond delay="0"/>
                                          </p:stCondLst>
                                        </p:cTn>
                                        <p:tgtEl>
                                          <p:spTgt spid="42"/>
                                        </p:tgtEl>
                                        <p:attrNameLst>
                                          <p:attrName>style.visibility</p:attrName>
                                        </p:attrNameLst>
                                      </p:cBhvr>
                                      <p:to>
                                        <p:strVal val="visible"/>
                                      </p:to>
                                    </p:set>
                                    <p:anim calcmode="lin" valueType="num">
                                      <p:cBhvr>
                                        <p:cTn id="56" dur="1000" fill="hold"/>
                                        <p:tgtEl>
                                          <p:spTgt spid="42"/>
                                        </p:tgtEl>
                                        <p:attrNameLst>
                                          <p:attrName>ppt_w</p:attrName>
                                        </p:attrNameLst>
                                      </p:cBhvr>
                                      <p:tavLst>
                                        <p:tav tm="0">
                                          <p:val>
                                            <p:fltVal val="0"/>
                                          </p:val>
                                        </p:tav>
                                        <p:tav tm="100000">
                                          <p:val>
                                            <p:strVal val="#ppt_w"/>
                                          </p:val>
                                        </p:tav>
                                      </p:tavLst>
                                    </p:anim>
                                    <p:anim calcmode="lin" valueType="num">
                                      <p:cBhvr>
                                        <p:cTn id="57" dur="1000" fill="hold"/>
                                        <p:tgtEl>
                                          <p:spTgt spid="42"/>
                                        </p:tgtEl>
                                        <p:attrNameLst>
                                          <p:attrName>ppt_h</p:attrName>
                                        </p:attrNameLst>
                                      </p:cBhvr>
                                      <p:tavLst>
                                        <p:tav tm="0">
                                          <p:val>
                                            <p:fltVal val="0"/>
                                          </p:val>
                                        </p:tav>
                                        <p:tav tm="100000">
                                          <p:val>
                                            <p:strVal val="#ppt_h"/>
                                          </p:val>
                                        </p:tav>
                                      </p:tavLst>
                                    </p:anim>
                                    <p:animEffect transition="in" filter="fade">
                                      <p:cBhvr>
                                        <p:cTn id="58" dur="1000"/>
                                        <p:tgtEl>
                                          <p:spTgt spid="42"/>
                                        </p:tgtEl>
                                      </p:cBhvr>
                                    </p:animEffect>
                                  </p:childTnLst>
                                </p:cTn>
                              </p:par>
                            </p:childTnLst>
                          </p:cTn>
                        </p:par>
                        <p:par>
                          <p:cTn id="59" fill="hold">
                            <p:stCondLst>
                              <p:cond delay="2500"/>
                            </p:stCondLst>
                            <p:childTnLst>
                              <p:par>
                                <p:cTn id="60" presetID="22" presetClass="entr" presetSubtype="4"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wipe(down)">
                                      <p:cBhvr>
                                        <p:cTn id="62" dur="500"/>
                                        <p:tgtEl>
                                          <p:spTgt spid="43"/>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44">
                                            <p:txEl>
                                              <p:pRg st="0" end="0"/>
                                            </p:txEl>
                                          </p:spTgt>
                                        </p:tgtEl>
                                        <p:attrNameLst>
                                          <p:attrName>style.visibility</p:attrName>
                                        </p:attrNameLst>
                                      </p:cBhvr>
                                      <p:to>
                                        <p:strVal val="visible"/>
                                      </p:to>
                                    </p:set>
                                    <p:animEffect transition="in" filter="fade">
                                      <p:cBhvr>
                                        <p:cTn id="65" dur="500"/>
                                        <p:tgtEl>
                                          <p:spTgt spid="44">
                                            <p:txEl>
                                              <p:pRg st="0" end="0"/>
                                            </p:txEl>
                                          </p:spTgt>
                                        </p:tgtEl>
                                      </p:cBhvr>
                                    </p:animEffect>
                                  </p:childTnLst>
                                </p:cTn>
                              </p:par>
                              <p:par>
                                <p:cTn id="66" presetID="42" presetClass="entr" presetSubtype="0" fill="hold" grpId="0" nodeType="withEffect">
                                  <p:stCondLst>
                                    <p:cond delay="200"/>
                                  </p:stCondLst>
                                  <p:childTnLst>
                                    <p:set>
                                      <p:cBhvr>
                                        <p:cTn id="67" dur="1" fill="hold">
                                          <p:stCondLst>
                                            <p:cond delay="0"/>
                                          </p:stCondLst>
                                        </p:cTn>
                                        <p:tgtEl>
                                          <p:spTgt spid="45">
                                            <p:txEl>
                                              <p:pRg st="0" end="0"/>
                                            </p:txEl>
                                          </p:spTgt>
                                        </p:tgtEl>
                                        <p:attrNameLst>
                                          <p:attrName>style.visibility</p:attrName>
                                        </p:attrNameLst>
                                      </p:cBhvr>
                                      <p:to>
                                        <p:strVal val="visible"/>
                                      </p:to>
                                    </p:set>
                                    <p:animEffect transition="in" filter="fade">
                                      <p:cBhvr>
                                        <p:cTn id="68" dur="400"/>
                                        <p:tgtEl>
                                          <p:spTgt spid="45">
                                            <p:txEl>
                                              <p:pRg st="0" end="0"/>
                                            </p:txEl>
                                          </p:spTgt>
                                        </p:tgtEl>
                                      </p:cBhvr>
                                    </p:animEffect>
                                    <p:anim calcmode="lin" valueType="num">
                                      <p:cBhvr>
                                        <p:cTn id="69" dur="4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70" dur="4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25" grpId="0"/>
      <p:bldP spid="31" grpId="0" animBg="1"/>
      <p:bldP spid="36" grpId="0"/>
      <p:bldP spid="37" grpId="0" animBg="1"/>
      <p:bldP spid="38" grpId="0"/>
      <p:bldP spid="39" grpId="0" animBg="1"/>
      <p:bldP spid="40" grpId="0"/>
      <p:bldP spid="41" grpId="0" animBg="1"/>
      <p:bldP spid="42" grpId="0"/>
      <p:bldP spid="43" grpId="0" animBg="1"/>
      <p:bldP spid="44" grpId="0" build="p">
        <p:tmplLst>
          <p:tmpl lvl="1">
            <p:tnLst>
              <p:par>
                <p:cTn presetID="10" presetClass="entr" presetSubtype="0" fill="hold" nodeType="withEffect">
                  <p:stCondLst>
                    <p:cond delay="80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42" presetClass="entr" presetSubtype="0"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Effect transition="in" filter="fade">
                      <p:cBhvr>
                        <p:cTn dur="400"/>
                        <p:tgtEl>
                          <p:spTgt spid="45"/>
                        </p:tgtEl>
                      </p:cBhvr>
                    </p:animEffect>
                    <p:anim calcmode="lin" valueType="num">
                      <p:cBhvr>
                        <p:cTn dur="400" fill="hold"/>
                        <p:tgtEl>
                          <p:spTgt spid="45"/>
                        </p:tgtEl>
                        <p:attrNameLst>
                          <p:attrName>ppt_x</p:attrName>
                        </p:attrNameLst>
                      </p:cBhvr>
                      <p:tavLst>
                        <p:tav tm="0">
                          <p:val>
                            <p:strVal val="#ppt_x"/>
                          </p:val>
                        </p:tav>
                        <p:tav tm="100000">
                          <p:val>
                            <p:strVal val="#ppt_x"/>
                          </p:val>
                        </p:tav>
                      </p:tavLst>
                    </p:anim>
                    <p:anim calcmode="lin" valueType="num">
                      <p:cBhvr>
                        <p:cTn dur="400" fill="hold"/>
                        <p:tgtEl>
                          <p:spTgt spid="45"/>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ext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6"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7" name="Text Placeholder 2"/>
          <p:cNvSpPr>
            <a:spLocks noGrp="1"/>
          </p:cNvSpPr>
          <p:nvPr>
            <p:ph type="body" sz="quarter" idx="16" hasCustomPrompt="1"/>
          </p:nvPr>
        </p:nvSpPr>
        <p:spPr>
          <a:xfrm>
            <a:off x="603251" y="1394298"/>
            <a:ext cx="10972800" cy="4574704"/>
          </a:xfrm>
          <a:prstGeom prst="rect">
            <a:avLst/>
          </a:prstGeom>
        </p:spPr>
        <p:txBody>
          <a:bodyPr vert="horz" lIns="95057" tIns="47529" rIns="95057" bIns="47529"/>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grpSp>
        <p:nvGrpSpPr>
          <p:cNvPr id="5" name="Group 4"/>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6255094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anim calcmode="lin" valueType="num">
                                      <p:cBhvr>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anim calcmode="lin" valueType="num">
                      <p:cBhvr>
                        <p:cTn dur="500" fill="hold"/>
                        <p:tgtEl>
                          <p:spTgt spid="6"/>
                        </p:tgtEl>
                        <p:attrNameLst>
                          <p:attrName>ppt_x</p:attrName>
                        </p:attrNameLst>
                      </p:cBhvr>
                      <p:tavLst>
                        <p:tav tm="0">
                          <p:val>
                            <p:strVal val="#ppt_x"/>
                          </p:val>
                        </p:tav>
                        <p:tav tm="100000">
                          <p:val>
                            <p:strVal val="#ppt_x"/>
                          </p:val>
                        </p:tav>
                      </p:tavLst>
                    </p:anim>
                    <p:anim calcmode="lin" valueType="num">
                      <p:cBhvr>
                        <p:cTn dur="500" fill="hold"/>
                        <p:tgtEl>
                          <p:spTgt spid="6"/>
                        </p:tgtEl>
                        <p:attrNameLst>
                          <p:attrName>ppt_y</p:attrName>
                        </p:attrNameLst>
                      </p:cBhvr>
                      <p:tavLst>
                        <p:tav tm="0">
                          <p:val>
                            <p:strVal val="#ppt_y+.1"/>
                          </p:val>
                        </p:tav>
                        <p:tav tm="100000">
                          <p:val>
                            <p:strVal val="#ppt_y"/>
                          </p:val>
                        </p:tav>
                      </p:tavLst>
                    </p:anim>
                  </p:childTnLst>
                </p:cTn>
              </p:par>
            </p:tnLst>
          </p:tmpl>
        </p:tmplLst>
      </p:bldP>
      <p:bldP spid="7" grpId="0" build="p">
        <p:tmplLst>
          <p:tmpl lvl="1">
            <p:tnLst>
              <p:par>
                <p:cTn presetID="10" presetClass="entr" presetSubtype="0" fill="hold" nodeType="withEffect">
                  <p:stCondLst>
                    <p:cond delay="80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5" name="Text Placeholder 2"/>
          <p:cNvSpPr>
            <a:spLocks noGrp="1"/>
          </p:cNvSpPr>
          <p:nvPr>
            <p:ph type="body" sz="quarter" idx="16" hasCustomPrompt="1"/>
          </p:nvPr>
        </p:nvSpPr>
        <p:spPr>
          <a:xfrm>
            <a:off x="603251" y="1368898"/>
            <a:ext cx="10972800" cy="4889664"/>
          </a:xfrm>
          <a:prstGeom prst="rect">
            <a:avLst/>
          </a:prstGeom>
        </p:spPr>
        <p:txBody>
          <a:bodyPr vert="horz" lIns="95057" tIns="47529" rIns="95057" bIns="47529" numCol="2" spcCol="280728"/>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endParaRPr lang="en-US" dirty="0"/>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8"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grpSp>
        <p:nvGrpSpPr>
          <p:cNvPr id="7" name="Group 6"/>
          <p:cNvGrpSpPr/>
          <p:nvPr userDrawn="1"/>
        </p:nvGrpSpPr>
        <p:grpSpPr>
          <a:xfrm>
            <a:off x="101309" y="385540"/>
            <a:ext cx="383999" cy="342172"/>
            <a:chOff x="5270500" y="1460500"/>
            <a:chExt cx="1701800" cy="2705100"/>
          </a:xfrm>
        </p:grpSpPr>
        <p:sp>
          <p:nvSpPr>
            <p:cNvPr id="9" name="Rounded Rectangle 8"/>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1110695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par>
                                <p:cTn id="17" presetID="42" presetClass="entr" presetSubtype="0" fill="hold" grpId="0" nodeType="withEffect">
                                  <p:stCondLst>
                                    <p:cond delay="20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400"/>
                                        <p:tgtEl>
                                          <p:spTgt spid="6">
                                            <p:txEl>
                                              <p:pRg st="0" end="0"/>
                                            </p:txEl>
                                          </p:spTgt>
                                        </p:tgtEl>
                                      </p:cBhvr>
                                    </p:animEffect>
                                    <p:anim calcmode="lin" valueType="num">
                                      <p:cBhvr>
                                        <p:cTn id="20"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400" fill="hold"/>
                                        <p:tgtEl>
                                          <p:spTgt spid="6">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0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anim calcmode="lin" valueType="num">
                                      <p:cBhvr>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withEffect" nodePh="1">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603251" y="324582"/>
            <a:ext cx="10972800" cy="431780"/>
          </a:xfrm>
          <a:prstGeom prst="rect">
            <a:avLst/>
          </a:prstGeom>
        </p:spPr>
        <p:txBody>
          <a:bodyPr vert="horz" lIns="0" tIns="40504" rIns="0" bIns="40504" anchor="ctr"/>
          <a:lstStyle>
            <a:lvl1pPr marL="0" indent="0" algn="l">
              <a:lnSpc>
                <a:spcPct val="100000"/>
              </a:lnSpc>
              <a:spcBef>
                <a:spcPts val="0"/>
              </a:spcBef>
              <a:buNone/>
              <a:defRPr sz="3000" b="1">
                <a:solidFill>
                  <a:schemeClr val="bg1"/>
                </a:solidFill>
                <a:latin typeface="Lato Light"/>
                <a:cs typeface="Lato Light"/>
              </a:defRPr>
            </a:lvl1pPr>
          </a:lstStyle>
          <a:p>
            <a:pPr lvl="0"/>
            <a:r>
              <a:rPr lang="es-ES_tradnl" dirty="0"/>
              <a:t>Text </a:t>
            </a:r>
            <a:r>
              <a:rPr lang="es-ES_tradnl" dirty="0" err="1"/>
              <a:t>slide</a:t>
            </a:r>
            <a:r>
              <a:rPr lang="es-ES_tradnl" dirty="0"/>
              <a:t> </a:t>
            </a:r>
            <a:r>
              <a:rPr lang="es-ES_tradnl" dirty="0" err="1"/>
              <a:t>example</a:t>
            </a:r>
            <a:endParaRPr lang="es-ES_tradnl" dirty="0"/>
          </a:p>
        </p:txBody>
      </p:sp>
      <p:sp>
        <p:nvSpPr>
          <p:cNvPr id="8" name="Text Placeholder 7"/>
          <p:cNvSpPr>
            <a:spLocks noGrp="1"/>
          </p:cNvSpPr>
          <p:nvPr>
            <p:ph type="body" sz="quarter" idx="11" hasCustomPrompt="1"/>
          </p:nvPr>
        </p:nvSpPr>
        <p:spPr>
          <a:xfrm>
            <a:off x="603251" y="827103"/>
            <a:ext cx="10972800" cy="228451"/>
          </a:xfrm>
          <a:prstGeom prst="rect">
            <a:avLst/>
          </a:prstGeom>
        </p:spPr>
        <p:txBody>
          <a:bodyPr vert="horz" lIns="0" tIns="40504" rIns="0" bIns="40504" anchor="ctr"/>
          <a:lstStyle>
            <a:lvl1pPr marL="0" indent="0" algn="l">
              <a:lnSpc>
                <a:spcPct val="100000"/>
              </a:lnSpc>
              <a:spcBef>
                <a:spcPts val="0"/>
              </a:spcBef>
              <a:spcAft>
                <a:spcPts val="0"/>
              </a:spcAft>
              <a:buNone/>
              <a:defRPr sz="1440" b="0">
                <a:solidFill>
                  <a:schemeClr val="accent3"/>
                </a:solidFill>
                <a:latin typeface="Lato Light"/>
                <a:cs typeface="Lato Light"/>
              </a:defRPr>
            </a:lvl1pPr>
          </a:lstStyle>
          <a:p>
            <a:pPr lvl="0"/>
            <a:r>
              <a:rPr lang="es-ES_tradnl" dirty="0" err="1"/>
              <a:t>Subtitle</a:t>
            </a:r>
            <a:r>
              <a:rPr lang="es-ES_tradnl" dirty="0"/>
              <a:t> </a:t>
            </a:r>
            <a:r>
              <a:rPr lang="es-ES_tradnl" dirty="0" err="1"/>
              <a:t>Example</a:t>
            </a:r>
            <a:endParaRPr lang="es-ES_tradnl" dirty="0"/>
          </a:p>
        </p:txBody>
      </p:sp>
      <p:sp>
        <p:nvSpPr>
          <p:cNvPr id="9" name="Text Placeholder 2"/>
          <p:cNvSpPr>
            <a:spLocks noGrp="1"/>
          </p:cNvSpPr>
          <p:nvPr>
            <p:ph type="body" sz="quarter" idx="16" hasCustomPrompt="1"/>
          </p:nvPr>
        </p:nvSpPr>
        <p:spPr>
          <a:xfrm>
            <a:off x="603251" y="1406998"/>
            <a:ext cx="10972800" cy="4912524"/>
          </a:xfrm>
          <a:prstGeom prst="rect">
            <a:avLst/>
          </a:prstGeom>
        </p:spPr>
        <p:txBody>
          <a:bodyPr vert="horz" lIns="95057" tIns="47529" rIns="95057" bIns="47529" numCol="3" spcCol="280728"/>
          <a:lstStyle>
            <a:lvl1pPr marL="0" indent="0" algn="just">
              <a:lnSpc>
                <a:spcPct val="130000"/>
              </a:lnSpc>
              <a:buNone/>
              <a:defRPr sz="108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r>
              <a:rPr lang="en-US" dirty="0" err="1"/>
              <a:t>Duis</a:t>
            </a:r>
            <a:r>
              <a:rPr lang="en-US" dirty="0"/>
              <a:t> </a:t>
            </a:r>
            <a:r>
              <a:rPr lang="en-US" dirty="0" err="1"/>
              <a:t>congue</a:t>
            </a:r>
            <a:r>
              <a:rPr lang="en-US" dirty="0"/>
              <a:t> </a:t>
            </a:r>
            <a:r>
              <a:rPr lang="en-US" dirty="0" err="1"/>
              <a:t>eros</a:t>
            </a:r>
            <a:r>
              <a:rPr lang="en-US" dirty="0"/>
              <a:t> </a:t>
            </a:r>
            <a:r>
              <a:rPr lang="en-US" dirty="0" err="1"/>
              <a:t>vel</a:t>
            </a:r>
            <a:r>
              <a:rPr lang="en-US" dirty="0"/>
              <a:t> </a:t>
            </a:r>
            <a:r>
              <a:rPr lang="en-US" dirty="0" err="1"/>
              <a:t>lectus</a:t>
            </a:r>
            <a:r>
              <a:rPr lang="en-US" dirty="0"/>
              <a:t> semper semper. </a:t>
            </a:r>
            <a:r>
              <a:rPr lang="en-US" dirty="0" err="1"/>
              <a:t>Nullam</a:t>
            </a:r>
            <a:r>
              <a:rPr lang="en-US" dirty="0"/>
              <a:t> </a:t>
            </a:r>
            <a:r>
              <a:rPr lang="en-US" dirty="0" err="1"/>
              <a:t>finibus</a:t>
            </a:r>
            <a:r>
              <a:rPr lang="en-US" dirty="0"/>
              <a:t> </a:t>
            </a:r>
            <a:r>
              <a:rPr lang="en-US" dirty="0" err="1"/>
              <a:t>nisl</a:t>
            </a:r>
            <a:r>
              <a:rPr lang="en-US" dirty="0"/>
              <a:t> </a:t>
            </a:r>
            <a:r>
              <a:rPr lang="en-US" dirty="0" err="1"/>
              <a:t>ut</a:t>
            </a:r>
            <a:r>
              <a:rPr lang="en-US" dirty="0"/>
              <a:t> ligula </a:t>
            </a:r>
            <a:r>
              <a:rPr lang="en-US" dirty="0" err="1"/>
              <a:t>vestibulum</a:t>
            </a:r>
            <a:r>
              <a:rPr lang="en-US" dirty="0"/>
              <a:t>, </a:t>
            </a:r>
            <a:r>
              <a:rPr lang="en-US" dirty="0" err="1"/>
              <a:t>ut</a:t>
            </a:r>
            <a:r>
              <a:rPr lang="en-US" dirty="0"/>
              <a:t> semper ex </a:t>
            </a:r>
            <a:r>
              <a:rPr lang="en-US" dirty="0" err="1"/>
              <a:t>suscipit</a:t>
            </a:r>
            <a:r>
              <a:rPr lang="en-US" dirty="0"/>
              <a:t>. </a:t>
            </a:r>
            <a:r>
              <a:rPr lang="en-US" dirty="0" err="1"/>
              <a:t>Cras</a:t>
            </a:r>
            <a:r>
              <a:rPr lang="en-US" dirty="0"/>
              <a:t> </a:t>
            </a:r>
            <a:r>
              <a:rPr lang="en-US" dirty="0" err="1"/>
              <a:t>fringilla</a:t>
            </a:r>
            <a:r>
              <a:rPr lang="en-US" dirty="0"/>
              <a:t> </a:t>
            </a:r>
            <a:r>
              <a:rPr lang="en-US" dirty="0" err="1"/>
              <a:t>suscipit</a:t>
            </a:r>
            <a:r>
              <a:rPr lang="en-US" dirty="0"/>
              <a:t> </a:t>
            </a:r>
            <a:r>
              <a:rPr lang="en-US" dirty="0" err="1"/>
              <a:t>cursus</a:t>
            </a:r>
            <a:r>
              <a:rPr lang="en-US" dirty="0"/>
              <a:t>. </a:t>
            </a:r>
            <a:r>
              <a:rPr lang="en-US" dirty="0" err="1"/>
              <a:t>Aenean</a:t>
            </a:r>
            <a:r>
              <a:rPr lang="en-US" dirty="0"/>
              <a:t> </a:t>
            </a:r>
            <a:r>
              <a:rPr lang="en-US" dirty="0" err="1"/>
              <a:t>accumsan</a:t>
            </a:r>
            <a:r>
              <a:rPr lang="en-US" dirty="0"/>
              <a:t> </a:t>
            </a:r>
            <a:r>
              <a:rPr lang="en-US" dirty="0" err="1"/>
              <a:t>malesuada</a:t>
            </a:r>
            <a:r>
              <a:rPr lang="en-US" dirty="0"/>
              <a:t> </a:t>
            </a:r>
            <a:r>
              <a:rPr lang="en-US" dirty="0" err="1"/>
              <a:t>hendrerit</a:t>
            </a:r>
            <a:r>
              <a:rPr lang="en-US" dirty="0"/>
              <a:t>. </a:t>
            </a:r>
            <a:r>
              <a:rPr lang="en-US" dirty="0" err="1"/>
              <a:t>Morbi</a:t>
            </a:r>
            <a:r>
              <a:rPr lang="en-US" dirty="0"/>
              <a:t> sit </a:t>
            </a:r>
            <a:r>
              <a:rPr lang="en-US" dirty="0" err="1"/>
              <a:t>amet</a:t>
            </a:r>
            <a:r>
              <a:rPr lang="en-US" dirty="0"/>
              <a:t> dolor ante. </a:t>
            </a:r>
            <a:r>
              <a:rPr lang="en-US" dirty="0" err="1"/>
              <a:t>Duis</a:t>
            </a:r>
            <a:r>
              <a:rPr lang="en-US" dirty="0"/>
              <a:t> </a:t>
            </a:r>
            <a:r>
              <a:rPr lang="en-US" dirty="0" err="1"/>
              <a:t>quis</a:t>
            </a:r>
            <a:r>
              <a:rPr lang="en-US" dirty="0"/>
              <a:t> </a:t>
            </a:r>
            <a:r>
              <a:rPr lang="en-US" dirty="0" err="1"/>
              <a:t>viverra</a:t>
            </a:r>
            <a:r>
              <a:rPr lang="en-US" dirty="0"/>
              <a:t> </a:t>
            </a:r>
            <a:r>
              <a:rPr lang="en-US" dirty="0" err="1"/>
              <a:t>urna</a:t>
            </a:r>
            <a:r>
              <a:rPr lang="en-US" dirty="0"/>
              <a:t>, in </a:t>
            </a:r>
            <a:r>
              <a:rPr lang="en-US" dirty="0" err="1"/>
              <a:t>ultricies</a:t>
            </a:r>
            <a:r>
              <a:rPr lang="en-US" dirty="0"/>
              <a:t> diam. </a:t>
            </a:r>
            <a:r>
              <a:rPr lang="en-US" dirty="0" err="1"/>
              <a:t>Morbi</a:t>
            </a:r>
            <a:r>
              <a:rPr lang="en-US" dirty="0"/>
              <a:t> </a:t>
            </a:r>
            <a:r>
              <a:rPr lang="en-US" dirty="0" err="1"/>
              <a:t>sodales</a:t>
            </a:r>
            <a:r>
              <a:rPr lang="en-US" dirty="0"/>
              <a:t> </a:t>
            </a:r>
            <a:r>
              <a:rPr lang="en-US" dirty="0" err="1"/>
              <a:t>volutpat</a:t>
            </a:r>
            <a:r>
              <a:rPr lang="en-US" dirty="0"/>
              <a:t> </a:t>
            </a:r>
            <a:r>
              <a:rPr lang="en-US" dirty="0" err="1"/>
              <a:t>tellus</a:t>
            </a:r>
            <a:r>
              <a:rPr lang="en-US" dirty="0"/>
              <a:t>, </a:t>
            </a:r>
            <a:r>
              <a:rPr lang="en-US" dirty="0" err="1"/>
              <a:t>quis</a:t>
            </a:r>
            <a:r>
              <a:rPr lang="en-US" dirty="0"/>
              <a:t> </a:t>
            </a:r>
            <a:r>
              <a:rPr lang="en-US" dirty="0" err="1"/>
              <a:t>aliquam</a:t>
            </a:r>
            <a:r>
              <a:rPr lang="en-US" dirty="0"/>
              <a:t> </a:t>
            </a:r>
            <a:r>
              <a:rPr lang="en-US" dirty="0" err="1"/>
              <a:t>urna</a:t>
            </a:r>
            <a:r>
              <a:rPr lang="en-US" dirty="0"/>
              <a:t> </a:t>
            </a:r>
            <a:r>
              <a:rPr lang="en-US" dirty="0" err="1"/>
              <a:t>cursus</a:t>
            </a:r>
            <a:r>
              <a:rPr lang="en-US" dirty="0"/>
              <a:t> et. </a:t>
            </a:r>
            <a:r>
              <a:rPr lang="en-US" dirty="0" err="1"/>
              <a:t>Proin</a:t>
            </a:r>
            <a:r>
              <a:rPr lang="en-US" dirty="0"/>
              <a:t> </a:t>
            </a:r>
            <a:r>
              <a:rPr lang="en-US" dirty="0" err="1"/>
              <a:t>commodo</a:t>
            </a:r>
            <a:r>
              <a:rPr lang="en-US" dirty="0"/>
              <a:t> </a:t>
            </a:r>
            <a:r>
              <a:rPr lang="en-US" dirty="0" err="1"/>
              <a:t>arcu</a:t>
            </a:r>
            <a:r>
              <a:rPr lang="en-US" dirty="0"/>
              <a:t> </a:t>
            </a:r>
            <a:r>
              <a:rPr lang="en-US" dirty="0" err="1"/>
              <a:t>nec</a:t>
            </a:r>
            <a:r>
              <a:rPr lang="en-US" dirty="0"/>
              <a:t> nisi </a:t>
            </a:r>
            <a:r>
              <a:rPr lang="en-US" dirty="0" err="1"/>
              <a:t>rhoncus</a:t>
            </a:r>
            <a:r>
              <a:rPr lang="en-US" dirty="0"/>
              <a:t> </a:t>
            </a:r>
            <a:r>
              <a:rPr lang="en-US" dirty="0" err="1"/>
              <a:t>dapibus</a:t>
            </a:r>
            <a:r>
              <a:rPr lang="en-US" dirty="0"/>
              <a:t>. </a:t>
            </a:r>
          </a:p>
          <a:p>
            <a:pPr lvl="0"/>
            <a:endParaRPr lang="en-US" dirty="0"/>
          </a:p>
          <a:p>
            <a:pPr lvl="0"/>
            <a:r>
              <a:rPr lang="en-US" dirty="0" err="1"/>
              <a:t>Praesent</a:t>
            </a:r>
            <a:r>
              <a:rPr lang="en-US" dirty="0"/>
              <a:t> </a:t>
            </a:r>
            <a:r>
              <a:rPr lang="en-US" dirty="0" err="1"/>
              <a:t>nec</a:t>
            </a:r>
            <a:r>
              <a:rPr lang="en-US" dirty="0"/>
              <a:t> </a:t>
            </a:r>
            <a:r>
              <a:rPr lang="en-US" dirty="0" err="1"/>
              <a:t>elit</a:t>
            </a:r>
            <a:r>
              <a:rPr lang="en-US" dirty="0"/>
              <a:t> non </a:t>
            </a:r>
            <a:r>
              <a:rPr lang="en-US" dirty="0" err="1"/>
              <a:t>metus</a:t>
            </a:r>
            <a:r>
              <a:rPr lang="en-US" dirty="0"/>
              <a:t> </a:t>
            </a:r>
            <a:r>
              <a:rPr lang="en-US" dirty="0" err="1"/>
              <a:t>mollis</a:t>
            </a:r>
            <a:r>
              <a:rPr lang="en-US" dirty="0"/>
              <a:t> </a:t>
            </a:r>
            <a:r>
              <a:rPr lang="en-US" dirty="0" err="1"/>
              <a:t>placerat</a:t>
            </a:r>
            <a:r>
              <a:rPr lang="en-US" dirty="0"/>
              <a:t>. </a:t>
            </a:r>
            <a:r>
              <a:rPr lang="en-US" dirty="0" err="1"/>
              <a:t>Vivamus</a:t>
            </a:r>
            <a:r>
              <a:rPr lang="en-US" dirty="0"/>
              <a:t> </a:t>
            </a:r>
            <a:r>
              <a:rPr lang="en-US" dirty="0" err="1"/>
              <a:t>porta</a:t>
            </a:r>
            <a:r>
              <a:rPr lang="en-US" dirty="0"/>
              <a:t> </a:t>
            </a:r>
            <a:r>
              <a:rPr lang="en-US" dirty="0" err="1"/>
              <a:t>pulvinar</a:t>
            </a:r>
            <a:r>
              <a:rPr lang="en-US" dirty="0"/>
              <a:t> </a:t>
            </a:r>
            <a:r>
              <a:rPr lang="en-US" dirty="0" err="1"/>
              <a:t>iaculis</a:t>
            </a:r>
            <a:r>
              <a:rPr lang="en-US" dirty="0"/>
              <a:t>. </a:t>
            </a:r>
            <a:r>
              <a:rPr lang="en-US" dirty="0" err="1"/>
              <a:t>Donec</a:t>
            </a:r>
            <a:r>
              <a:rPr lang="en-US" dirty="0"/>
              <a:t> </a:t>
            </a:r>
            <a:r>
              <a:rPr lang="en-US" dirty="0" err="1"/>
              <a:t>augue</a:t>
            </a:r>
            <a:r>
              <a:rPr lang="en-US" dirty="0"/>
              <a:t> </a:t>
            </a:r>
            <a:r>
              <a:rPr lang="en-US" dirty="0" err="1"/>
              <a:t>arcu</a:t>
            </a:r>
            <a:r>
              <a:rPr lang="en-US" dirty="0"/>
              <a:t>, </a:t>
            </a:r>
            <a:r>
              <a:rPr lang="en-US" dirty="0" err="1"/>
              <a:t>volutpat</a:t>
            </a:r>
            <a:r>
              <a:rPr lang="en-US" dirty="0"/>
              <a:t> </a:t>
            </a:r>
            <a:r>
              <a:rPr lang="en-US" dirty="0" err="1"/>
              <a:t>nec</a:t>
            </a:r>
            <a:r>
              <a:rPr lang="en-US" dirty="0"/>
              <a:t> </a:t>
            </a:r>
            <a:r>
              <a:rPr lang="en-US" dirty="0" err="1"/>
              <a:t>risus</a:t>
            </a:r>
            <a:r>
              <a:rPr lang="en-US" dirty="0"/>
              <a:t> </a:t>
            </a:r>
            <a:r>
              <a:rPr lang="en-US" dirty="0" err="1"/>
              <a:t>eget</a:t>
            </a:r>
            <a:r>
              <a:rPr lang="en-US" dirty="0"/>
              <a:t>, </a:t>
            </a:r>
            <a:r>
              <a:rPr lang="en-US" dirty="0" err="1"/>
              <a:t>finibus</a:t>
            </a:r>
            <a:r>
              <a:rPr lang="en-US" dirty="0"/>
              <a:t> </a:t>
            </a:r>
            <a:r>
              <a:rPr lang="en-US" dirty="0" err="1"/>
              <a:t>lacinia</a:t>
            </a:r>
            <a:r>
              <a:rPr lang="en-US" dirty="0"/>
              <a:t> ligula. </a:t>
            </a:r>
            <a:r>
              <a:rPr lang="en-US" dirty="0" err="1"/>
              <a:t>Curabitur</a:t>
            </a:r>
            <a:r>
              <a:rPr lang="en-US" dirty="0"/>
              <a:t> </a:t>
            </a:r>
            <a:r>
              <a:rPr lang="en-US" dirty="0" err="1"/>
              <a:t>bibendum</a:t>
            </a:r>
            <a:r>
              <a:rPr lang="en-US" dirty="0"/>
              <a:t> </a:t>
            </a:r>
            <a:r>
              <a:rPr lang="en-US" dirty="0" err="1"/>
              <a:t>arcu</a:t>
            </a:r>
            <a:r>
              <a:rPr lang="en-US" dirty="0"/>
              <a:t> sit </a:t>
            </a:r>
            <a:r>
              <a:rPr lang="en-US" dirty="0" err="1"/>
              <a:t>amet</a:t>
            </a:r>
            <a:r>
              <a:rPr lang="en-US" dirty="0"/>
              <a:t> </a:t>
            </a:r>
            <a:r>
              <a:rPr lang="en-US" dirty="0" err="1"/>
              <a:t>faucibus</a:t>
            </a:r>
            <a:r>
              <a:rPr lang="en-US" dirty="0"/>
              <a:t> </a:t>
            </a:r>
            <a:r>
              <a:rPr lang="en-US" dirty="0" err="1"/>
              <a:t>posuere</a:t>
            </a:r>
            <a:r>
              <a:rPr lang="en-US" dirty="0"/>
              <a:t>. </a:t>
            </a:r>
            <a:r>
              <a:rPr lang="en-US" dirty="0" err="1"/>
              <a:t>Donec</a:t>
            </a:r>
            <a:r>
              <a:rPr lang="en-US" dirty="0"/>
              <a:t> a </a:t>
            </a:r>
            <a:r>
              <a:rPr lang="en-US" dirty="0" err="1"/>
              <a:t>est</a:t>
            </a:r>
            <a:r>
              <a:rPr lang="en-US" dirty="0"/>
              <a:t> at </a:t>
            </a:r>
            <a:r>
              <a:rPr lang="en-US" dirty="0" err="1"/>
              <a:t>arcu</a:t>
            </a:r>
            <a:r>
              <a:rPr lang="en-US" dirty="0"/>
              <a:t> </a:t>
            </a:r>
            <a:r>
              <a:rPr lang="en-US" dirty="0" err="1"/>
              <a:t>congue</a:t>
            </a:r>
            <a:r>
              <a:rPr lang="en-US" dirty="0"/>
              <a:t> </a:t>
            </a:r>
            <a:r>
              <a:rPr lang="en-US" dirty="0" err="1"/>
              <a:t>congue</a:t>
            </a:r>
            <a:r>
              <a:rPr lang="en-US" dirty="0"/>
              <a:t> </a:t>
            </a:r>
            <a:r>
              <a:rPr lang="en-US" dirty="0" err="1"/>
              <a:t>vel</a:t>
            </a:r>
            <a:r>
              <a:rPr lang="en-US" dirty="0"/>
              <a:t> </a:t>
            </a:r>
            <a:r>
              <a:rPr lang="en-US" dirty="0" err="1"/>
              <a:t>eget</a:t>
            </a:r>
            <a:r>
              <a:rPr lang="en-US" dirty="0"/>
              <a:t> ex. </a:t>
            </a:r>
            <a:r>
              <a:rPr lang="en-US" dirty="0" err="1"/>
              <a:t>Duis</a:t>
            </a:r>
            <a:r>
              <a:rPr lang="en-US" dirty="0"/>
              <a:t> </a:t>
            </a:r>
            <a:r>
              <a:rPr lang="en-US" dirty="0" err="1"/>
              <a:t>auctor</a:t>
            </a:r>
            <a:r>
              <a:rPr lang="en-US" dirty="0"/>
              <a:t> </a:t>
            </a:r>
            <a:r>
              <a:rPr lang="en-US" dirty="0" err="1"/>
              <a:t>lectus</a:t>
            </a:r>
            <a:r>
              <a:rPr lang="en-US" dirty="0"/>
              <a:t> </a:t>
            </a:r>
            <a:r>
              <a:rPr lang="en-US" dirty="0" err="1"/>
              <a:t>maximus</a:t>
            </a:r>
            <a:r>
              <a:rPr lang="en-US" dirty="0"/>
              <a:t> </a:t>
            </a:r>
            <a:r>
              <a:rPr lang="en-US" dirty="0" err="1"/>
              <a:t>sapien</a:t>
            </a:r>
            <a:r>
              <a:rPr lang="en-US" dirty="0"/>
              <a:t> </a:t>
            </a:r>
            <a:r>
              <a:rPr lang="en-US" dirty="0" err="1"/>
              <a:t>suscipit</a:t>
            </a:r>
            <a:r>
              <a:rPr lang="en-US" dirty="0"/>
              <a:t> </a:t>
            </a:r>
            <a:r>
              <a:rPr lang="en-US" dirty="0" err="1"/>
              <a:t>interdum</a:t>
            </a:r>
            <a:r>
              <a:rPr lang="en-US" dirty="0"/>
              <a:t>.</a:t>
            </a:r>
          </a:p>
          <a:p>
            <a:pPr lvl="0"/>
            <a:endParaRPr lang="en-US" dirty="0"/>
          </a:p>
          <a:p>
            <a:pPr lvl="0"/>
            <a:r>
              <a:rPr lang="en-US" dirty="0" err="1"/>
              <a:t>Curabitur</a:t>
            </a:r>
            <a:r>
              <a:rPr lang="en-US" dirty="0"/>
              <a:t> </a:t>
            </a:r>
            <a:r>
              <a:rPr lang="en-US" dirty="0" err="1"/>
              <a:t>rhoncus</a:t>
            </a:r>
            <a:r>
              <a:rPr lang="en-US" dirty="0"/>
              <a:t>, </a:t>
            </a:r>
            <a:r>
              <a:rPr lang="en-US" dirty="0" err="1"/>
              <a:t>diam</a:t>
            </a:r>
            <a:r>
              <a:rPr lang="en-US" dirty="0"/>
              <a:t> </a:t>
            </a:r>
            <a:r>
              <a:rPr lang="en-US" dirty="0" err="1"/>
              <a:t>vel</a:t>
            </a:r>
            <a:r>
              <a:rPr lang="en-US" dirty="0"/>
              <a:t> </a:t>
            </a:r>
            <a:r>
              <a:rPr lang="en-US" dirty="0" err="1"/>
              <a:t>congue</a:t>
            </a:r>
            <a:r>
              <a:rPr lang="en-US" dirty="0"/>
              <a:t> </a:t>
            </a:r>
            <a:r>
              <a:rPr lang="en-US" dirty="0" err="1"/>
              <a:t>pulvinar</a:t>
            </a:r>
            <a:r>
              <a:rPr lang="en-US" dirty="0"/>
              <a:t>, </a:t>
            </a:r>
            <a:r>
              <a:rPr lang="en-US" dirty="0" err="1"/>
              <a:t>erat</a:t>
            </a:r>
            <a:r>
              <a:rPr lang="en-US" dirty="0"/>
              <a:t> </a:t>
            </a:r>
            <a:r>
              <a:rPr lang="en-US" dirty="0" err="1"/>
              <a:t>massa</a:t>
            </a:r>
            <a:r>
              <a:rPr lang="en-US" dirty="0"/>
              <a:t> </a:t>
            </a:r>
            <a:r>
              <a:rPr lang="en-US" dirty="0" err="1"/>
              <a:t>lacinia</a:t>
            </a:r>
            <a:r>
              <a:rPr lang="en-US" dirty="0"/>
              <a:t> </a:t>
            </a:r>
            <a:r>
              <a:rPr lang="en-US" dirty="0" err="1"/>
              <a:t>purus</a:t>
            </a:r>
            <a:r>
              <a:rPr lang="en-US" dirty="0"/>
              <a:t>, in </a:t>
            </a:r>
            <a:r>
              <a:rPr lang="en-US" dirty="0" err="1"/>
              <a:t>laoreet</a:t>
            </a:r>
            <a:r>
              <a:rPr lang="en-US" dirty="0"/>
              <a:t> </a:t>
            </a:r>
            <a:r>
              <a:rPr lang="en-US" dirty="0" err="1"/>
              <a:t>purus</a:t>
            </a:r>
            <a:r>
              <a:rPr lang="en-US" dirty="0"/>
              <a:t> </a:t>
            </a:r>
            <a:r>
              <a:rPr lang="en-US" dirty="0" err="1"/>
              <a:t>massa</a:t>
            </a:r>
            <a:r>
              <a:rPr lang="en-US" dirty="0"/>
              <a:t> in </a:t>
            </a:r>
            <a:r>
              <a:rPr lang="en-US" dirty="0" err="1"/>
              <a:t>nunc</a:t>
            </a:r>
            <a:r>
              <a:rPr lang="en-US" dirty="0"/>
              <a:t>. </a:t>
            </a:r>
            <a:r>
              <a:rPr lang="en-US" dirty="0" err="1"/>
              <a:t>Phasellus</a:t>
            </a:r>
            <a:r>
              <a:rPr lang="en-US" dirty="0"/>
              <a:t> </a:t>
            </a:r>
            <a:r>
              <a:rPr lang="en-US" dirty="0" err="1"/>
              <a:t>finibus</a:t>
            </a:r>
            <a:r>
              <a:rPr lang="en-US" dirty="0"/>
              <a:t> </a:t>
            </a:r>
            <a:r>
              <a:rPr lang="en-US" dirty="0" err="1"/>
              <a:t>malesuada</a:t>
            </a:r>
            <a:r>
              <a:rPr lang="en-US" dirty="0"/>
              <a:t> </a:t>
            </a:r>
            <a:r>
              <a:rPr lang="en-US" dirty="0" err="1"/>
              <a:t>lobortis</a:t>
            </a:r>
            <a:r>
              <a:rPr lang="en-US" dirty="0"/>
              <a:t>. </a:t>
            </a:r>
            <a:r>
              <a:rPr lang="en-US" dirty="0" err="1"/>
              <a:t>Sed</a:t>
            </a:r>
            <a:r>
              <a:rPr lang="en-US" dirty="0"/>
              <a:t> </a:t>
            </a:r>
            <a:r>
              <a:rPr lang="en-US" dirty="0" err="1"/>
              <a:t>quis</a:t>
            </a:r>
            <a:r>
              <a:rPr lang="en-US" dirty="0"/>
              <a:t> </a:t>
            </a:r>
            <a:r>
              <a:rPr lang="en-US" dirty="0" err="1"/>
              <a:t>tellus</a:t>
            </a:r>
            <a:r>
              <a:rPr lang="en-US" dirty="0"/>
              <a:t> id </a:t>
            </a:r>
            <a:r>
              <a:rPr lang="en-US" dirty="0" err="1"/>
              <a:t>nulla</a:t>
            </a:r>
            <a:r>
              <a:rPr lang="en-US" dirty="0"/>
              <a:t> </a:t>
            </a:r>
            <a:r>
              <a:rPr lang="en-US" dirty="0" err="1"/>
              <a:t>mollis</a:t>
            </a:r>
            <a:r>
              <a:rPr lang="en-US" dirty="0"/>
              <a:t> </a:t>
            </a:r>
            <a:r>
              <a:rPr lang="en-US" dirty="0" err="1"/>
              <a:t>iaculis</a:t>
            </a:r>
            <a:r>
              <a:rPr lang="en-US" dirty="0"/>
              <a:t>. Nam </a:t>
            </a:r>
            <a:r>
              <a:rPr lang="en-US" dirty="0" err="1"/>
              <a:t>nec</a:t>
            </a:r>
            <a:r>
              <a:rPr lang="en-US" dirty="0"/>
              <a:t> </a:t>
            </a:r>
            <a:r>
              <a:rPr lang="en-US" dirty="0" err="1"/>
              <a:t>auctor</a:t>
            </a:r>
            <a:r>
              <a:rPr lang="en-US" dirty="0"/>
              <a:t> </a:t>
            </a:r>
            <a:r>
              <a:rPr lang="en-US" dirty="0" err="1"/>
              <a:t>arcu</a:t>
            </a:r>
            <a:r>
              <a:rPr lang="en-US" dirty="0"/>
              <a:t>. </a:t>
            </a:r>
            <a:r>
              <a:rPr lang="en-US" dirty="0" err="1"/>
              <a:t>Aenean</a:t>
            </a:r>
            <a:r>
              <a:rPr lang="en-US" dirty="0"/>
              <a:t> </a:t>
            </a:r>
            <a:r>
              <a:rPr lang="en-US" dirty="0" err="1"/>
              <a:t>molestie</a:t>
            </a:r>
            <a:r>
              <a:rPr lang="en-US" dirty="0"/>
              <a:t> lacus </a:t>
            </a:r>
            <a:r>
              <a:rPr lang="en-US" dirty="0" err="1"/>
              <a:t>ut</a:t>
            </a:r>
            <a:r>
              <a:rPr lang="en-US" dirty="0"/>
              <a:t> </a:t>
            </a:r>
            <a:r>
              <a:rPr lang="en-US" dirty="0" err="1"/>
              <a:t>urna</a:t>
            </a:r>
            <a:r>
              <a:rPr lang="en-US" dirty="0"/>
              <a:t> </a:t>
            </a:r>
            <a:r>
              <a:rPr lang="en-US" dirty="0" err="1"/>
              <a:t>accumsan</a:t>
            </a:r>
            <a:r>
              <a:rPr lang="en-US" dirty="0"/>
              <a:t>, a </a:t>
            </a:r>
            <a:r>
              <a:rPr lang="en-US" dirty="0" err="1"/>
              <a:t>rhoncus</a:t>
            </a:r>
            <a:r>
              <a:rPr lang="en-US" dirty="0"/>
              <a:t> </a:t>
            </a:r>
            <a:r>
              <a:rPr lang="en-US" dirty="0" err="1"/>
              <a:t>orci</a:t>
            </a:r>
            <a:r>
              <a:rPr lang="en-US" dirty="0"/>
              <a:t> </a:t>
            </a:r>
            <a:r>
              <a:rPr lang="en-US" dirty="0" err="1"/>
              <a:t>rhoncus</a:t>
            </a:r>
            <a:r>
              <a:rPr lang="en-US" dirty="0"/>
              <a:t>. </a:t>
            </a:r>
            <a:r>
              <a:rPr lang="en-US" dirty="0" err="1"/>
              <a:t>Fusce</a:t>
            </a:r>
            <a:r>
              <a:rPr lang="en-US" dirty="0"/>
              <a:t> </a:t>
            </a:r>
            <a:r>
              <a:rPr lang="en-US" dirty="0" err="1"/>
              <a:t>orci</a:t>
            </a:r>
            <a:r>
              <a:rPr lang="en-US" dirty="0"/>
              <a:t> </a:t>
            </a:r>
            <a:r>
              <a:rPr lang="en-US" dirty="0" err="1"/>
              <a:t>velit</a:t>
            </a:r>
            <a:r>
              <a:rPr lang="en-US" dirty="0"/>
              <a:t>, </a:t>
            </a:r>
            <a:r>
              <a:rPr lang="en-US" dirty="0" err="1"/>
              <a:t>euismod</a:t>
            </a:r>
            <a:r>
              <a:rPr lang="en-US" dirty="0"/>
              <a:t> </a:t>
            </a:r>
            <a:r>
              <a:rPr lang="en-US" dirty="0" err="1"/>
              <a:t>quis</a:t>
            </a:r>
            <a:r>
              <a:rPr lang="en-US" dirty="0"/>
              <a:t> </a:t>
            </a:r>
            <a:r>
              <a:rPr lang="en-US" dirty="0" err="1"/>
              <a:t>pulvinar</a:t>
            </a:r>
            <a:r>
              <a:rPr lang="en-US" dirty="0"/>
              <a:t> ac, </a:t>
            </a:r>
            <a:r>
              <a:rPr lang="en-US" dirty="0" err="1"/>
              <a:t>ultrices</a:t>
            </a:r>
            <a:r>
              <a:rPr lang="en-US" dirty="0"/>
              <a:t> </a:t>
            </a:r>
            <a:r>
              <a:rPr lang="en-US" dirty="0" err="1"/>
              <a:t>vel</a:t>
            </a:r>
            <a:r>
              <a:rPr lang="en-US" dirty="0"/>
              <a:t> dui. </a:t>
            </a:r>
            <a:r>
              <a:rPr lang="en-US" dirty="0" err="1"/>
              <a:t>Praesent</a:t>
            </a:r>
            <a:r>
              <a:rPr lang="en-US" dirty="0"/>
              <a:t> </a:t>
            </a:r>
            <a:r>
              <a:rPr lang="en-US" dirty="0" err="1"/>
              <a:t>commodo</a:t>
            </a:r>
            <a:r>
              <a:rPr lang="en-US" dirty="0"/>
              <a:t>, </a:t>
            </a:r>
            <a:r>
              <a:rPr lang="en-US" dirty="0" err="1"/>
              <a:t>odio</a:t>
            </a:r>
            <a:r>
              <a:rPr lang="en-US" dirty="0"/>
              <a:t> </a:t>
            </a:r>
            <a:r>
              <a:rPr lang="en-US" dirty="0" err="1"/>
              <a:t>eu</a:t>
            </a:r>
            <a:r>
              <a:rPr lang="en-US" dirty="0"/>
              <a:t> </a:t>
            </a:r>
            <a:r>
              <a:rPr lang="en-US" dirty="0" err="1"/>
              <a:t>ullamcorper</a:t>
            </a:r>
            <a:r>
              <a:rPr lang="en-US" dirty="0"/>
              <a:t> </a:t>
            </a:r>
            <a:r>
              <a:rPr lang="en-US" dirty="0" err="1"/>
              <a:t>eleifend</a:t>
            </a:r>
            <a:r>
              <a:rPr lang="en-US" dirty="0"/>
              <a:t>, magna </a:t>
            </a:r>
            <a:r>
              <a:rPr lang="en-US" dirty="0" err="1"/>
              <a:t>metus</a:t>
            </a:r>
            <a:r>
              <a:rPr lang="en-US" dirty="0"/>
              <a:t> </a:t>
            </a:r>
            <a:r>
              <a:rPr lang="en-US" dirty="0" err="1"/>
              <a:t>euismod</a:t>
            </a:r>
            <a:r>
              <a:rPr lang="en-US" dirty="0"/>
              <a:t> </a:t>
            </a:r>
            <a:r>
              <a:rPr lang="en-US" dirty="0" err="1"/>
              <a:t>elit</a:t>
            </a:r>
            <a:r>
              <a:rPr lang="en-US" dirty="0"/>
              <a:t>, in </a:t>
            </a:r>
            <a:r>
              <a:rPr lang="en-US" dirty="0" err="1"/>
              <a:t>porttitor</a:t>
            </a:r>
            <a:r>
              <a:rPr lang="en-US" dirty="0"/>
              <a:t> </a:t>
            </a:r>
            <a:r>
              <a:rPr lang="en-US" dirty="0" err="1"/>
              <a:t>urna</a:t>
            </a:r>
            <a:r>
              <a:rPr lang="en-US" dirty="0"/>
              <a:t> </a:t>
            </a:r>
            <a:r>
              <a:rPr lang="en-US" dirty="0" err="1"/>
              <a:t>nisl</a:t>
            </a:r>
            <a:r>
              <a:rPr lang="en-US" dirty="0"/>
              <a:t> </a:t>
            </a:r>
            <a:r>
              <a:rPr lang="en-US" dirty="0" err="1"/>
              <a:t>ut</a:t>
            </a:r>
            <a:r>
              <a:rPr lang="en-US" dirty="0"/>
              <a:t> </a:t>
            </a:r>
            <a:r>
              <a:rPr lang="en-US" dirty="0" err="1"/>
              <a:t>nulla</a:t>
            </a:r>
            <a:r>
              <a:rPr lang="en-US" dirty="0"/>
              <a:t>. </a:t>
            </a:r>
            <a:r>
              <a:rPr lang="en-US" dirty="0" err="1"/>
              <a:t>Donec</a:t>
            </a:r>
            <a:r>
              <a:rPr lang="en-US" dirty="0"/>
              <a:t> </a:t>
            </a:r>
            <a:r>
              <a:rPr lang="en-US" dirty="0" err="1"/>
              <a:t>accumsan</a:t>
            </a:r>
            <a:r>
              <a:rPr lang="en-US" dirty="0"/>
              <a:t> </a:t>
            </a:r>
            <a:r>
              <a:rPr lang="en-US" dirty="0" err="1"/>
              <a:t>egestas</a:t>
            </a:r>
            <a:r>
              <a:rPr lang="en-US" dirty="0"/>
              <a:t> </a:t>
            </a:r>
            <a:r>
              <a:rPr lang="en-US" dirty="0" err="1"/>
              <a:t>nulla</a:t>
            </a:r>
            <a:r>
              <a:rPr lang="en-US" dirty="0"/>
              <a:t>, </a:t>
            </a:r>
            <a:r>
              <a:rPr lang="en-US" dirty="0" err="1"/>
              <a:t>ut</a:t>
            </a:r>
            <a:r>
              <a:rPr lang="en-US" dirty="0"/>
              <a:t> </a:t>
            </a:r>
            <a:r>
              <a:rPr lang="en-US" dirty="0" err="1"/>
              <a:t>sollicitudin</a:t>
            </a:r>
            <a:r>
              <a:rPr lang="en-US" dirty="0"/>
              <a:t> </a:t>
            </a:r>
            <a:r>
              <a:rPr lang="en-US" dirty="0" err="1"/>
              <a:t>nulla</a:t>
            </a:r>
            <a:r>
              <a:rPr lang="en-US" dirty="0"/>
              <a:t> </a:t>
            </a:r>
            <a:r>
              <a:rPr lang="en-US" dirty="0" err="1"/>
              <a:t>lacinia</a:t>
            </a:r>
            <a:r>
              <a:rPr lang="en-US" dirty="0"/>
              <a:t> ac. </a:t>
            </a:r>
            <a:r>
              <a:rPr lang="en-US" dirty="0" err="1"/>
              <a:t>Pellentesque</a:t>
            </a:r>
            <a:r>
              <a:rPr lang="en-US" dirty="0"/>
              <a:t> </a:t>
            </a:r>
            <a:r>
              <a:rPr lang="en-US" dirty="0" err="1"/>
              <a:t>felis</a:t>
            </a:r>
            <a:r>
              <a:rPr lang="en-US" dirty="0"/>
              <a:t> </a:t>
            </a:r>
            <a:r>
              <a:rPr lang="en-US" dirty="0" err="1"/>
              <a:t>est</a:t>
            </a:r>
            <a:r>
              <a:rPr lang="en-US" dirty="0"/>
              <a:t>, </a:t>
            </a:r>
            <a:r>
              <a:rPr lang="en-US" dirty="0" err="1"/>
              <a:t>tincidunt</a:t>
            </a:r>
            <a:r>
              <a:rPr lang="en-US" dirty="0"/>
              <a:t> et </a:t>
            </a:r>
            <a:r>
              <a:rPr lang="en-US" dirty="0" err="1"/>
              <a:t>suscipit</a:t>
            </a:r>
            <a:r>
              <a:rPr lang="en-US" dirty="0"/>
              <a:t> id, </a:t>
            </a:r>
            <a:r>
              <a:rPr lang="en-US" dirty="0" err="1"/>
              <a:t>rutrum</a:t>
            </a:r>
            <a:r>
              <a:rPr lang="en-US" dirty="0"/>
              <a:t> at </a:t>
            </a:r>
            <a:r>
              <a:rPr lang="en-US" dirty="0" err="1"/>
              <a:t>odio</a:t>
            </a:r>
            <a:r>
              <a:rPr lang="en-US" dirty="0"/>
              <a:t>. </a:t>
            </a:r>
            <a:r>
              <a:rPr lang="en-US" dirty="0" err="1"/>
              <a:t>Sed</a:t>
            </a:r>
            <a:r>
              <a:rPr lang="en-US" dirty="0"/>
              <a:t> </a:t>
            </a:r>
            <a:r>
              <a:rPr lang="en-US" dirty="0" err="1"/>
              <a:t>fringilla</a:t>
            </a:r>
            <a:r>
              <a:rPr lang="en-US" dirty="0"/>
              <a:t> </a:t>
            </a:r>
            <a:r>
              <a:rPr lang="en-US" dirty="0" err="1"/>
              <a:t>porttitor</a:t>
            </a:r>
            <a:r>
              <a:rPr lang="en-US" dirty="0"/>
              <a:t> </a:t>
            </a:r>
            <a:r>
              <a:rPr lang="en-US" dirty="0" err="1"/>
              <a:t>ipsum</a:t>
            </a:r>
            <a:r>
              <a:rPr lang="en-US" dirty="0"/>
              <a:t>. </a:t>
            </a:r>
          </a:p>
          <a:p>
            <a:pPr lvl="0"/>
            <a:endParaRPr lang="en-US" dirty="0"/>
          </a:p>
          <a:p>
            <a:pPr lvl="0"/>
            <a:r>
              <a:rPr lang="en-US" dirty="0" err="1"/>
              <a:t>Morbi</a:t>
            </a:r>
            <a:r>
              <a:rPr lang="en-US" dirty="0"/>
              <a:t> </a:t>
            </a:r>
            <a:r>
              <a:rPr lang="en-US" dirty="0" err="1"/>
              <a:t>cursus</a:t>
            </a:r>
            <a:r>
              <a:rPr lang="en-US" dirty="0"/>
              <a:t> </a:t>
            </a:r>
            <a:r>
              <a:rPr lang="en-US" dirty="0" err="1"/>
              <a:t>massa</a:t>
            </a:r>
            <a:r>
              <a:rPr lang="en-US" dirty="0"/>
              <a:t> </a:t>
            </a:r>
            <a:r>
              <a:rPr lang="en-US" dirty="0" err="1"/>
              <a:t>eget</a:t>
            </a:r>
            <a:r>
              <a:rPr lang="en-US" dirty="0"/>
              <a:t> </a:t>
            </a:r>
            <a:r>
              <a:rPr lang="en-US" dirty="0" err="1"/>
              <a:t>arcu</a:t>
            </a:r>
            <a:r>
              <a:rPr lang="en-US" dirty="0"/>
              <a:t> </a:t>
            </a:r>
            <a:r>
              <a:rPr lang="en-US" dirty="0" err="1"/>
              <a:t>hendrerit</a:t>
            </a:r>
            <a:r>
              <a:rPr lang="en-US" dirty="0"/>
              <a:t> </a:t>
            </a:r>
            <a:r>
              <a:rPr lang="en-US" dirty="0" err="1"/>
              <a:t>eleifend</a:t>
            </a:r>
            <a:r>
              <a:rPr lang="en-US" dirty="0"/>
              <a:t>. </a:t>
            </a:r>
            <a:r>
              <a:rPr lang="en-US" dirty="0" err="1"/>
              <a:t>Morbi</a:t>
            </a:r>
            <a:r>
              <a:rPr lang="en-US" dirty="0"/>
              <a:t> sit </a:t>
            </a:r>
            <a:r>
              <a:rPr lang="en-US" dirty="0" err="1"/>
              <a:t>amet</a:t>
            </a:r>
            <a:r>
              <a:rPr lang="en-US" dirty="0"/>
              <a:t> </a:t>
            </a:r>
            <a:r>
              <a:rPr lang="en-US" dirty="0" err="1"/>
              <a:t>accumsan</a:t>
            </a:r>
            <a:r>
              <a:rPr lang="en-US" dirty="0"/>
              <a:t> dui, </a:t>
            </a:r>
            <a:r>
              <a:rPr lang="en-US" dirty="0" err="1"/>
              <a:t>vel</a:t>
            </a:r>
            <a:r>
              <a:rPr lang="en-US" dirty="0"/>
              <a:t> tempus </a:t>
            </a:r>
            <a:r>
              <a:rPr lang="en-US" dirty="0" err="1"/>
              <a:t>urna</a:t>
            </a:r>
            <a:r>
              <a:rPr lang="en-US" dirty="0"/>
              <a:t>. </a:t>
            </a:r>
            <a:r>
              <a:rPr lang="en-US" dirty="0" err="1"/>
              <a:t>Cras</a:t>
            </a:r>
            <a:r>
              <a:rPr lang="en-US" dirty="0"/>
              <a:t> in </a:t>
            </a:r>
            <a:r>
              <a:rPr lang="en-US" dirty="0" err="1"/>
              <a:t>sapien</a:t>
            </a:r>
            <a:r>
              <a:rPr lang="en-US" dirty="0"/>
              <a:t> at </a:t>
            </a:r>
            <a:r>
              <a:rPr lang="en-US" dirty="0" err="1"/>
              <a:t>justo</a:t>
            </a:r>
            <a:r>
              <a:rPr lang="en-US" dirty="0"/>
              <a:t> </a:t>
            </a:r>
            <a:r>
              <a:rPr lang="en-US" dirty="0" err="1"/>
              <a:t>convallis</a:t>
            </a:r>
            <a:r>
              <a:rPr lang="en-US" dirty="0"/>
              <a:t> </a:t>
            </a:r>
            <a:r>
              <a:rPr lang="en-US" dirty="0" err="1"/>
              <a:t>lacinia</a:t>
            </a:r>
            <a:r>
              <a:rPr lang="en-US" dirty="0"/>
              <a:t> et in </a:t>
            </a:r>
            <a:r>
              <a:rPr lang="en-US" dirty="0" err="1"/>
              <a:t>felis</a:t>
            </a:r>
            <a:r>
              <a:rPr lang="en-US" dirty="0"/>
              <a:t>. </a:t>
            </a:r>
            <a:r>
              <a:rPr lang="en-US" dirty="0" err="1"/>
              <a:t>Vestibulum</a:t>
            </a:r>
            <a:r>
              <a:rPr lang="en-US" dirty="0"/>
              <a:t> </a:t>
            </a:r>
            <a:r>
              <a:rPr lang="en-US" dirty="0" err="1"/>
              <a:t>luctus</a:t>
            </a:r>
            <a:r>
              <a:rPr lang="en-US" dirty="0"/>
              <a:t>, </a:t>
            </a:r>
            <a:r>
              <a:rPr lang="en-US" dirty="0" err="1"/>
              <a:t>odio</a:t>
            </a:r>
            <a:r>
              <a:rPr lang="en-US" dirty="0"/>
              <a:t> non </a:t>
            </a:r>
            <a:r>
              <a:rPr lang="en-US" dirty="0" err="1"/>
              <a:t>accumsan</a:t>
            </a:r>
            <a:r>
              <a:rPr lang="en-US" dirty="0"/>
              <a:t> </a:t>
            </a:r>
            <a:r>
              <a:rPr lang="en-US" dirty="0" err="1"/>
              <a:t>eleifend</a:t>
            </a:r>
            <a:r>
              <a:rPr lang="en-US" dirty="0"/>
              <a:t>, </a:t>
            </a:r>
            <a:r>
              <a:rPr lang="en-US" dirty="0" err="1"/>
              <a:t>lectus</a:t>
            </a:r>
            <a:r>
              <a:rPr lang="en-US" dirty="0"/>
              <a:t> </a:t>
            </a:r>
            <a:r>
              <a:rPr lang="en-US" dirty="0" err="1"/>
              <a:t>metus</a:t>
            </a:r>
            <a:r>
              <a:rPr lang="en-US" dirty="0"/>
              <a:t> </a:t>
            </a:r>
            <a:r>
              <a:rPr lang="en-US" dirty="0" err="1"/>
              <a:t>rutrum</a:t>
            </a:r>
            <a:r>
              <a:rPr lang="en-US" dirty="0"/>
              <a:t> </a:t>
            </a:r>
            <a:r>
              <a:rPr lang="en-US" dirty="0" err="1"/>
              <a:t>orci</a:t>
            </a:r>
            <a:r>
              <a:rPr lang="en-US" dirty="0"/>
              <a:t>, </a:t>
            </a:r>
            <a:r>
              <a:rPr lang="en-US" dirty="0" err="1"/>
              <a:t>quis</a:t>
            </a:r>
            <a:r>
              <a:rPr lang="en-US" dirty="0"/>
              <a:t> </a:t>
            </a:r>
            <a:r>
              <a:rPr lang="en-US" dirty="0" err="1"/>
              <a:t>molestie</a:t>
            </a:r>
            <a:r>
              <a:rPr lang="en-US" dirty="0"/>
              <a:t> </a:t>
            </a:r>
            <a:r>
              <a:rPr lang="en-US" dirty="0" err="1"/>
              <a:t>enim</a:t>
            </a:r>
            <a:r>
              <a:rPr lang="en-US" dirty="0"/>
              <a:t> </a:t>
            </a:r>
            <a:r>
              <a:rPr lang="en-US" dirty="0" err="1"/>
              <a:t>augue</a:t>
            </a:r>
            <a:r>
              <a:rPr lang="en-US" dirty="0"/>
              <a:t> in </a:t>
            </a:r>
            <a:r>
              <a:rPr lang="en-US" dirty="0" err="1"/>
              <a:t>lorem</a:t>
            </a:r>
            <a:r>
              <a:rPr lang="en-US" dirty="0"/>
              <a:t>. </a:t>
            </a:r>
            <a:r>
              <a:rPr lang="en-US" dirty="0" err="1"/>
              <a:t>Vestibulum</a:t>
            </a:r>
            <a:r>
              <a:rPr lang="en-US" dirty="0"/>
              <a:t> </a:t>
            </a:r>
            <a:r>
              <a:rPr lang="en-US" dirty="0" err="1"/>
              <a:t>volutpat</a:t>
            </a:r>
            <a:r>
              <a:rPr lang="en-US" dirty="0"/>
              <a:t> </a:t>
            </a:r>
            <a:r>
              <a:rPr lang="en-US" dirty="0" err="1"/>
              <a:t>sagittis</a:t>
            </a:r>
            <a:r>
              <a:rPr lang="en-US" dirty="0"/>
              <a:t> quam </a:t>
            </a:r>
            <a:r>
              <a:rPr lang="en-US" dirty="0" err="1"/>
              <a:t>varius</a:t>
            </a:r>
            <a:r>
              <a:rPr lang="en-US" dirty="0"/>
              <a:t> </a:t>
            </a:r>
            <a:r>
              <a:rPr lang="en-US" dirty="0" err="1"/>
              <a:t>facilisis</a:t>
            </a:r>
            <a:r>
              <a:rPr lang="en-US" dirty="0"/>
              <a:t>.</a:t>
            </a:r>
          </a:p>
          <a:p>
            <a:pPr lvl="0"/>
            <a:r>
              <a:rPr lang="en-US" dirty="0" err="1"/>
              <a:t>Donec</a:t>
            </a:r>
            <a:r>
              <a:rPr lang="en-US" dirty="0"/>
              <a:t> ligula </a:t>
            </a:r>
            <a:r>
              <a:rPr lang="en-US" dirty="0" err="1"/>
              <a:t>diam</a:t>
            </a:r>
            <a:r>
              <a:rPr lang="en-US" dirty="0"/>
              <a:t>, </a:t>
            </a:r>
            <a:r>
              <a:rPr lang="en-US" dirty="0" err="1"/>
              <a:t>tincidunt</a:t>
            </a:r>
            <a:r>
              <a:rPr lang="en-US" dirty="0"/>
              <a:t> id </a:t>
            </a:r>
            <a:r>
              <a:rPr lang="en-US" dirty="0" err="1"/>
              <a:t>nisl</a:t>
            </a:r>
            <a:r>
              <a:rPr lang="en-US" dirty="0"/>
              <a:t> </a:t>
            </a:r>
            <a:r>
              <a:rPr lang="en-US" dirty="0" err="1"/>
              <a:t>vel</a:t>
            </a:r>
            <a:r>
              <a:rPr lang="en-US" dirty="0"/>
              <a:t>, </a:t>
            </a:r>
            <a:r>
              <a:rPr lang="en-US" dirty="0" err="1"/>
              <a:t>accumsan</a:t>
            </a:r>
            <a:r>
              <a:rPr lang="en-US" dirty="0"/>
              <a:t> </a:t>
            </a:r>
            <a:r>
              <a:rPr lang="en-US" dirty="0" err="1"/>
              <a:t>placerat</a:t>
            </a:r>
            <a:r>
              <a:rPr lang="en-US" dirty="0"/>
              <a:t> </a:t>
            </a:r>
            <a:r>
              <a:rPr lang="en-US" dirty="0" err="1"/>
              <a:t>velit</a:t>
            </a:r>
            <a:r>
              <a:rPr lang="en-US" dirty="0"/>
              <a:t>. </a:t>
            </a:r>
            <a:r>
              <a:rPr lang="en-US" dirty="0" err="1"/>
              <a:t>Nullam</a:t>
            </a:r>
            <a:r>
              <a:rPr lang="en-US" dirty="0"/>
              <a:t> </a:t>
            </a:r>
            <a:r>
              <a:rPr lang="en-US" dirty="0" err="1"/>
              <a:t>sagittis</a:t>
            </a:r>
            <a:r>
              <a:rPr lang="en-US" dirty="0"/>
              <a:t> </a:t>
            </a:r>
            <a:r>
              <a:rPr lang="en-US" dirty="0" err="1"/>
              <a:t>feugiat</a:t>
            </a:r>
            <a:r>
              <a:rPr lang="en-US" dirty="0"/>
              <a:t> </a:t>
            </a:r>
            <a:r>
              <a:rPr lang="en-US" dirty="0" err="1"/>
              <a:t>erat</a:t>
            </a:r>
            <a:r>
              <a:rPr lang="en-US" dirty="0"/>
              <a:t>, </a:t>
            </a:r>
            <a:r>
              <a:rPr lang="en-US" dirty="0" err="1"/>
              <a:t>vel</a:t>
            </a:r>
            <a:r>
              <a:rPr lang="en-US" dirty="0"/>
              <a:t> </a:t>
            </a:r>
            <a:r>
              <a:rPr lang="en-US" dirty="0" err="1"/>
              <a:t>vestibulum</a:t>
            </a:r>
            <a:r>
              <a:rPr lang="en-US" dirty="0"/>
              <a:t> </a:t>
            </a:r>
            <a:r>
              <a:rPr lang="en-US" dirty="0" err="1"/>
              <a:t>lorem</a:t>
            </a:r>
            <a:r>
              <a:rPr lang="en-US" dirty="0"/>
              <a:t> </a:t>
            </a:r>
            <a:r>
              <a:rPr lang="en-US" dirty="0" err="1"/>
              <a:t>facilisis</a:t>
            </a:r>
            <a:r>
              <a:rPr lang="en-US" dirty="0"/>
              <a:t> vitae. </a:t>
            </a:r>
            <a:r>
              <a:rPr lang="en-US" dirty="0" err="1"/>
              <a:t>Duis</a:t>
            </a:r>
            <a:r>
              <a:rPr lang="en-US" dirty="0"/>
              <a:t> </a:t>
            </a:r>
            <a:r>
              <a:rPr lang="en-US" dirty="0" err="1"/>
              <a:t>molestie</a:t>
            </a:r>
            <a:r>
              <a:rPr lang="en-US" dirty="0"/>
              <a:t> </a:t>
            </a:r>
            <a:r>
              <a:rPr lang="en-US" dirty="0" err="1"/>
              <a:t>urna</a:t>
            </a:r>
            <a:r>
              <a:rPr lang="en-US" dirty="0"/>
              <a:t> </a:t>
            </a:r>
            <a:r>
              <a:rPr lang="en-US" dirty="0" err="1"/>
              <a:t>enim</a:t>
            </a:r>
            <a:r>
              <a:rPr lang="en-US" dirty="0"/>
              <a:t>, </a:t>
            </a:r>
            <a:r>
              <a:rPr lang="en-US" dirty="0" err="1"/>
              <a:t>vel</a:t>
            </a:r>
            <a:r>
              <a:rPr lang="en-US" dirty="0"/>
              <a:t> </a:t>
            </a:r>
            <a:r>
              <a:rPr lang="en-US" dirty="0" err="1"/>
              <a:t>scelerisque</a:t>
            </a:r>
            <a:r>
              <a:rPr lang="en-US" dirty="0"/>
              <a:t> </a:t>
            </a:r>
            <a:r>
              <a:rPr lang="en-US" dirty="0" err="1"/>
              <a:t>arcu</a:t>
            </a:r>
            <a:r>
              <a:rPr lang="en-US" dirty="0"/>
              <a:t> </a:t>
            </a:r>
            <a:r>
              <a:rPr lang="en-US" dirty="0" err="1"/>
              <a:t>feugiat</a:t>
            </a:r>
            <a:r>
              <a:rPr lang="en-US" dirty="0"/>
              <a:t> </a:t>
            </a:r>
            <a:r>
              <a:rPr lang="en-US" dirty="0" err="1"/>
              <a:t>eget</a:t>
            </a:r>
            <a:r>
              <a:rPr lang="en-US" dirty="0"/>
              <a:t>. </a:t>
            </a:r>
            <a:r>
              <a:rPr lang="en-US" dirty="0" err="1"/>
              <a:t>Curabitur</a:t>
            </a:r>
            <a:r>
              <a:rPr lang="en-US" dirty="0"/>
              <a:t> </a:t>
            </a:r>
            <a:r>
              <a:rPr lang="en-US" dirty="0" err="1"/>
              <a:t>lobortis</a:t>
            </a:r>
            <a:r>
              <a:rPr lang="en-US" dirty="0"/>
              <a:t>, </a:t>
            </a:r>
            <a:r>
              <a:rPr lang="en-US" dirty="0" err="1"/>
              <a:t>nulla</a:t>
            </a:r>
            <a:r>
              <a:rPr lang="en-US" dirty="0"/>
              <a:t> </a:t>
            </a:r>
            <a:r>
              <a:rPr lang="en-US" dirty="0" err="1"/>
              <a:t>vel</a:t>
            </a:r>
            <a:r>
              <a:rPr lang="en-US" dirty="0"/>
              <a:t> </a:t>
            </a:r>
            <a:r>
              <a:rPr lang="en-US" dirty="0" err="1"/>
              <a:t>dignissim</a:t>
            </a:r>
            <a:r>
              <a:rPr lang="en-US" dirty="0"/>
              <a:t> </a:t>
            </a:r>
            <a:r>
              <a:rPr lang="en-US" dirty="0" err="1"/>
              <a:t>consequat</a:t>
            </a:r>
            <a:r>
              <a:rPr lang="en-US" dirty="0"/>
              <a:t>, </a:t>
            </a:r>
            <a:r>
              <a:rPr lang="en-US" dirty="0" err="1"/>
              <a:t>odio</a:t>
            </a:r>
            <a:r>
              <a:rPr lang="en-US" dirty="0"/>
              <a:t> </a:t>
            </a:r>
            <a:r>
              <a:rPr lang="en-US" dirty="0" err="1"/>
              <a:t>libero</a:t>
            </a:r>
            <a:r>
              <a:rPr lang="en-US" dirty="0"/>
              <a:t> </a:t>
            </a:r>
            <a:r>
              <a:rPr lang="en-US" dirty="0" err="1"/>
              <a:t>pellentesque</a:t>
            </a:r>
            <a:r>
              <a:rPr lang="en-US" dirty="0"/>
              <a:t> </a:t>
            </a:r>
            <a:r>
              <a:rPr lang="en-US" dirty="0" err="1"/>
              <a:t>nunc</a:t>
            </a:r>
            <a:r>
              <a:rPr lang="en-US" dirty="0"/>
              <a:t>, sit </a:t>
            </a:r>
            <a:r>
              <a:rPr lang="en-US" dirty="0" err="1"/>
              <a:t>amet</a:t>
            </a:r>
            <a:r>
              <a:rPr lang="en-US" dirty="0"/>
              <a:t> </a:t>
            </a:r>
            <a:r>
              <a:rPr lang="en-US" dirty="0" err="1"/>
              <a:t>feugiat</a:t>
            </a:r>
            <a:r>
              <a:rPr lang="en-US" dirty="0"/>
              <a:t> </a:t>
            </a:r>
            <a:r>
              <a:rPr lang="en-US" dirty="0" err="1"/>
              <a:t>justo</a:t>
            </a:r>
            <a:r>
              <a:rPr lang="en-US" dirty="0"/>
              <a:t> </a:t>
            </a:r>
            <a:r>
              <a:rPr lang="en-US" dirty="0" err="1"/>
              <a:t>metus</a:t>
            </a:r>
            <a:r>
              <a:rPr lang="en-US" dirty="0"/>
              <a:t> </a:t>
            </a:r>
            <a:r>
              <a:rPr lang="en-US" dirty="0" err="1"/>
              <a:t>nec</a:t>
            </a:r>
            <a:r>
              <a:rPr lang="en-US" dirty="0"/>
              <a:t> </a:t>
            </a:r>
            <a:r>
              <a:rPr lang="en-US" dirty="0" err="1"/>
              <a:t>neque</a:t>
            </a:r>
            <a:r>
              <a:rPr lang="en-US" dirty="0"/>
              <a:t>. </a:t>
            </a:r>
            <a:r>
              <a:rPr lang="en-US" dirty="0" err="1"/>
              <a:t>Donec</a:t>
            </a:r>
            <a:r>
              <a:rPr lang="en-US" dirty="0"/>
              <a:t> non ante ac </a:t>
            </a:r>
            <a:r>
              <a:rPr lang="en-US" dirty="0" err="1"/>
              <a:t>orci</a:t>
            </a:r>
            <a:r>
              <a:rPr lang="en-US" dirty="0"/>
              <a:t> </a:t>
            </a:r>
            <a:r>
              <a:rPr lang="en-US" dirty="0" err="1"/>
              <a:t>elementum</a:t>
            </a:r>
            <a:r>
              <a:rPr lang="en-US" dirty="0"/>
              <a:t> </a:t>
            </a:r>
            <a:r>
              <a:rPr lang="en-US" dirty="0" err="1"/>
              <a:t>iaculis</a:t>
            </a:r>
            <a:r>
              <a:rPr lang="en-US" dirty="0"/>
              <a:t> </a:t>
            </a:r>
            <a:r>
              <a:rPr lang="en-US" dirty="0" err="1"/>
              <a:t>consequat</a:t>
            </a:r>
            <a:r>
              <a:rPr lang="en-US" dirty="0"/>
              <a:t> in </a:t>
            </a:r>
            <a:r>
              <a:rPr lang="en-US" dirty="0" err="1"/>
              <a:t>metus</a:t>
            </a:r>
            <a:r>
              <a:rPr lang="en-US" dirty="0"/>
              <a:t>. </a:t>
            </a:r>
            <a:r>
              <a:rPr lang="en-US" dirty="0" err="1"/>
              <a:t>Interdum</a:t>
            </a:r>
            <a:r>
              <a:rPr lang="en-US" dirty="0"/>
              <a:t> et </a:t>
            </a:r>
            <a:r>
              <a:rPr lang="en-US" dirty="0" err="1"/>
              <a:t>malesuada</a:t>
            </a:r>
            <a:r>
              <a:rPr lang="en-US" dirty="0"/>
              <a:t> fames ac ante </a:t>
            </a:r>
            <a:r>
              <a:rPr lang="en-US" dirty="0" err="1"/>
              <a:t>ipsum</a:t>
            </a:r>
            <a:r>
              <a:rPr lang="en-US" dirty="0"/>
              <a:t> </a:t>
            </a:r>
            <a:r>
              <a:rPr lang="en-US" dirty="0" err="1"/>
              <a:t>primis</a:t>
            </a:r>
            <a:r>
              <a:rPr lang="en-US" dirty="0"/>
              <a:t> in </a:t>
            </a:r>
            <a:r>
              <a:rPr lang="en-US" dirty="0" err="1"/>
              <a:t>faucibus</a:t>
            </a:r>
            <a:r>
              <a:rPr lang="en-US" dirty="0"/>
              <a:t>. </a:t>
            </a:r>
            <a:r>
              <a:rPr lang="en-US" dirty="0" err="1"/>
              <a:t>Mauris</a:t>
            </a:r>
            <a:r>
              <a:rPr lang="en-US" dirty="0"/>
              <a:t> </a:t>
            </a:r>
            <a:r>
              <a:rPr lang="en-US" dirty="0" err="1"/>
              <a:t>volutpat</a:t>
            </a:r>
            <a:r>
              <a:rPr lang="en-US" dirty="0"/>
              <a:t> </a:t>
            </a:r>
            <a:r>
              <a:rPr lang="en-US" dirty="0" err="1"/>
              <a:t>aliquet</a:t>
            </a:r>
            <a:r>
              <a:rPr lang="en-US" dirty="0"/>
              <a:t> </a:t>
            </a:r>
            <a:r>
              <a:rPr lang="en-US" dirty="0" err="1"/>
              <a:t>imperdiet</a:t>
            </a:r>
            <a:r>
              <a:rPr lang="en-US" dirty="0"/>
              <a:t>. </a:t>
            </a:r>
            <a:r>
              <a:rPr lang="en-US" dirty="0" err="1"/>
              <a:t>Suspendisse</a:t>
            </a:r>
            <a:r>
              <a:rPr lang="en-US" dirty="0"/>
              <a:t> </a:t>
            </a:r>
            <a:r>
              <a:rPr lang="en-US" dirty="0" err="1"/>
              <a:t>ultrices</a:t>
            </a:r>
            <a:r>
              <a:rPr lang="en-US" dirty="0"/>
              <a:t> lacus id </a:t>
            </a:r>
            <a:r>
              <a:rPr lang="en-US" dirty="0" err="1"/>
              <a:t>est</a:t>
            </a:r>
            <a:r>
              <a:rPr lang="en-US" dirty="0"/>
              <a:t> </a:t>
            </a:r>
            <a:r>
              <a:rPr lang="en-US" dirty="0" err="1"/>
              <a:t>viverra</a:t>
            </a:r>
            <a:r>
              <a:rPr lang="en-US" dirty="0"/>
              <a:t>, at </a:t>
            </a:r>
            <a:r>
              <a:rPr lang="en-US" dirty="0" err="1"/>
              <a:t>porttitor</a:t>
            </a:r>
            <a:r>
              <a:rPr lang="en-US" dirty="0"/>
              <a:t> </a:t>
            </a:r>
            <a:r>
              <a:rPr lang="en-US" dirty="0" err="1"/>
              <a:t>metus</a:t>
            </a:r>
            <a:r>
              <a:rPr lang="en-US" dirty="0"/>
              <a:t> </a:t>
            </a:r>
            <a:r>
              <a:rPr lang="en-US" dirty="0" err="1"/>
              <a:t>facilisis</a:t>
            </a:r>
            <a:r>
              <a:rPr lang="en-US" dirty="0"/>
              <a:t>. </a:t>
            </a:r>
            <a:r>
              <a:rPr lang="en-US" dirty="0" err="1"/>
              <a:t>Nullam</a:t>
            </a:r>
            <a:r>
              <a:rPr lang="en-US" dirty="0"/>
              <a:t> dolor </a:t>
            </a:r>
            <a:r>
              <a:rPr lang="en-US" dirty="0" err="1"/>
              <a:t>sapien</a:t>
            </a:r>
            <a:r>
              <a:rPr lang="en-US" dirty="0"/>
              <a:t>, </a:t>
            </a:r>
            <a:r>
              <a:rPr lang="en-US" dirty="0" err="1"/>
              <a:t>hendrerit</a:t>
            </a:r>
            <a:r>
              <a:rPr lang="en-US" dirty="0"/>
              <a:t> sit </a:t>
            </a:r>
            <a:r>
              <a:rPr lang="en-US" dirty="0" err="1"/>
              <a:t>amet</a:t>
            </a:r>
            <a:r>
              <a:rPr lang="en-US" dirty="0"/>
              <a:t> </a:t>
            </a:r>
            <a:r>
              <a:rPr lang="en-US" dirty="0" err="1"/>
              <a:t>tellus</a:t>
            </a:r>
            <a:r>
              <a:rPr lang="en-US" dirty="0"/>
              <a:t> </a:t>
            </a:r>
            <a:r>
              <a:rPr lang="en-US" dirty="0" err="1"/>
              <a:t>tristique</a:t>
            </a:r>
            <a:r>
              <a:rPr lang="en-US" dirty="0"/>
              <a:t>, </a:t>
            </a:r>
            <a:r>
              <a:rPr lang="en-US" dirty="0" err="1"/>
              <a:t>tempor</a:t>
            </a:r>
            <a:r>
              <a:rPr lang="en-US" dirty="0"/>
              <a:t> </a:t>
            </a:r>
            <a:r>
              <a:rPr lang="en-US" dirty="0" err="1"/>
              <a:t>iaculis</a:t>
            </a:r>
            <a:r>
              <a:rPr lang="en-US" dirty="0"/>
              <a:t> </a:t>
            </a:r>
            <a:r>
              <a:rPr lang="en-US" dirty="0" err="1"/>
              <a:t>urna</a:t>
            </a:r>
            <a:r>
              <a:rPr lang="en-US" dirty="0"/>
              <a:t>. </a:t>
            </a:r>
            <a:r>
              <a:rPr lang="en-US" dirty="0" err="1"/>
              <a:t>Nulla</a:t>
            </a:r>
            <a:r>
              <a:rPr lang="en-US" dirty="0"/>
              <a:t> a </a:t>
            </a:r>
            <a:r>
              <a:rPr lang="en-US" dirty="0" err="1"/>
              <a:t>aliquam</a:t>
            </a:r>
            <a:r>
              <a:rPr lang="en-US" dirty="0"/>
              <a:t> magna. </a:t>
            </a:r>
            <a:r>
              <a:rPr lang="en-US" dirty="0" err="1"/>
              <a:t>Donec</a:t>
            </a:r>
            <a:r>
              <a:rPr lang="en-US" dirty="0"/>
              <a:t> </a:t>
            </a:r>
            <a:r>
              <a:rPr lang="en-US" dirty="0" err="1"/>
              <a:t>eget</a:t>
            </a:r>
            <a:r>
              <a:rPr lang="en-US" dirty="0"/>
              <a:t> </a:t>
            </a:r>
            <a:r>
              <a:rPr lang="en-US" dirty="0" err="1"/>
              <a:t>felis</a:t>
            </a:r>
            <a:r>
              <a:rPr lang="en-US" dirty="0"/>
              <a:t> in </a:t>
            </a:r>
            <a:r>
              <a:rPr lang="en-US" dirty="0" err="1"/>
              <a:t>felis</a:t>
            </a:r>
            <a:r>
              <a:rPr lang="en-US" dirty="0"/>
              <a:t> </a:t>
            </a:r>
            <a:r>
              <a:rPr lang="en-US" dirty="0" err="1"/>
              <a:t>lacinia</a:t>
            </a:r>
            <a:r>
              <a:rPr lang="en-US" dirty="0"/>
              <a:t> </a:t>
            </a:r>
            <a:r>
              <a:rPr lang="en-US" dirty="0" err="1"/>
              <a:t>porttitor</a:t>
            </a:r>
            <a:r>
              <a:rPr lang="en-US" dirty="0"/>
              <a:t>. </a:t>
            </a:r>
            <a:r>
              <a:rPr lang="en-US" dirty="0" err="1"/>
              <a:t>Proin</a:t>
            </a:r>
            <a:r>
              <a:rPr lang="en-US" dirty="0"/>
              <a:t> </a:t>
            </a:r>
            <a:r>
              <a:rPr lang="en-US" dirty="0" err="1"/>
              <a:t>sollicitudin</a:t>
            </a:r>
            <a:r>
              <a:rPr lang="en-US" dirty="0"/>
              <a:t> ante id </a:t>
            </a:r>
            <a:r>
              <a:rPr lang="en-US" dirty="0" err="1"/>
              <a:t>nisl</a:t>
            </a:r>
            <a:r>
              <a:rPr lang="en-US" dirty="0"/>
              <a:t> </a:t>
            </a:r>
            <a:r>
              <a:rPr lang="en-US" dirty="0" err="1"/>
              <a:t>imperdiet</a:t>
            </a:r>
            <a:r>
              <a:rPr lang="en-US" dirty="0"/>
              <a:t> </a:t>
            </a:r>
            <a:r>
              <a:rPr lang="en-US" dirty="0" err="1"/>
              <a:t>euismod</a:t>
            </a:r>
            <a:r>
              <a:rPr lang="en-US" dirty="0"/>
              <a:t>. </a:t>
            </a:r>
            <a:r>
              <a:rPr lang="en-US" dirty="0" err="1"/>
              <a:t>Aenean</a:t>
            </a:r>
            <a:r>
              <a:rPr lang="en-US" dirty="0"/>
              <a:t> </a:t>
            </a:r>
            <a:r>
              <a:rPr lang="en-US" dirty="0" err="1"/>
              <a:t>vestibulum</a:t>
            </a:r>
            <a:r>
              <a:rPr lang="en-US" dirty="0"/>
              <a:t> non </a:t>
            </a:r>
            <a:r>
              <a:rPr lang="en-US" dirty="0" err="1"/>
              <a:t>metus</a:t>
            </a:r>
            <a:r>
              <a:rPr lang="en-US" dirty="0"/>
              <a:t> vitae </a:t>
            </a:r>
            <a:r>
              <a:rPr lang="en-US" dirty="0" err="1"/>
              <a:t>rutrum</a:t>
            </a:r>
            <a:r>
              <a:rPr lang="en-US" dirty="0"/>
              <a:t>. </a:t>
            </a:r>
            <a:r>
              <a:rPr lang="en-US" dirty="0" err="1"/>
              <a:t>Cras</a:t>
            </a:r>
            <a:r>
              <a:rPr lang="en-US" dirty="0"/>
              <a:t> </a:t>
            </a:r>
            <a:r>
              <a:rPr lang="en-US" dirty="0" err="1"/>
              <a:t>varius</a:t>
            </a:r>
            <a:r>
              <a:rPr lang="en-US" dirty="0"/>
              <a:t> </a:t>
            </a:r>
            <a:r>
              <a:rPr lang="en-US" dirty="0" err="1"/>
              <a:t>condimentum</a:t>
            </a:r>
            <a:r>
              <a:rPr lang="en-US" dirty="0"/>
              <a:t> </a:t>
            </a:r>
            <a:r>
              <a:rPr lang="en-US" dirty="0" err="1"/>
              <a:t>diam</a:t>
            </a:r>
            <a:r>
              <a:rPr lang="en-US" dirty="0"/>
              <a:t>, </a:t>
            </a:r>
            <a:r>
              <a:rPr lang="en-US" dirty="0" err="1"/>
              <a:t>quis</a:t>
            </a:r>
            <a:r>
              <a:rPr lang="en-US" dirty="0"/>
              <a:t> </a:t>
            </a:r>
            <a:r>
              <a:rPr lang="en-US" dirty="0" err="1"/>
              <a:t>euismod</a:t>
            </a:r>
            <a:r>
              <a:rPr lang="en-US" dirty="0"/>
              <a:t> </a:t>
            </a:r>
            <a:r>
              <a:rPr lang="en-US" dirty="0" err="1"/>
              <a:t>erat</a:t>
            </a:r>
            <a:r>
              <a:rPr lang="en-US" dirty="0"/>
              <a:t> </a:t>
            </a:r>
            <a:r>
              <a:rPr lang="en-US" dirty="0" err="1"/>
              <a:t>pharetra</a:t>
            </a:r>
            <a:r>
              <a:rPr lang="en-US" dirty="0"/>
              <a:t> non. </a:t>
            </a:r>
            <a:r>
              <a:rPr lang="en-US" dirty="0" err="1"/>
              <a:t>Sed</a:t>
            </a:r>
            <a:r>
              <a:rPr lang="en-US" dirty="0"/>
              <a:t> </a:t>
            </a:r>
            <a:r>
              <a:rPr lang="en-US" dirty="0" err="1"/>
              <a:t>eget</a:t>
            </a:r>
            <a:r>
              <a:rPr lang="en-US" dirty="0"/>
              <a:t> </a:t>
            </a:r>
            <a:r>
              <a:rPr lang="en-US" dirty="0" err="1"/>
              <a:t>blandit</a:t>
            </a:r>
            <a:r>
              <a:rPr lang="en-US" dirty="0"/>
              <a:t> sem.</a:t>
            </a:r>
          </a:p>
        </p:txBody>
      </p:sp>
      <p:grpSp>
        <p:nvGrpSpPr>
          <p:cNvPr id="5" name="Group 4"/>
          <p:cNvGrpSpPr/>
          <p:nvPr userDrawn="1"/>
        </p:nvGrpSpPr>
        <p:grpSpPr>
          <a:xfrm>
            <a:off x="101309" y="385540"/>
            <a:ext cx="383999" cy="342172"/>
            <a:chOff x="5270500" y="1460500"/>
            <a:chExt cx="1701800" cy="2705100"/>
          </a:xfrm>
        </p:grpSpPr>
        <p:sp>
          <p:nvSpPr>
            <p:cNvPr id="7" name="Rounded Rectangle 6"/>
            <p:cNvSpPr/>
            <p:nvPr userDrawn="1"/>
          </p:nvSpPr>
          <p:spPr>
            <a:xfrm>
              <a:off x="5270500" y="1460500"/>
              <a:ext cx="457200" cy="270510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userDrawn="1"/>
          </p:nvSpPr>
          <p:spPr>
            <a:xfrm>
              <a:off x="5892800" y="1460500"/>
              <a:ext cx="457200" cy="2705100"/>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1" name="Rounded Rectangle 10"/>
            <p:cNvSpPr/>
            <p:nvPr userDrawn="1"/>
          </p:nvSpPr>
          <p:spPr>
            <a:xfrm>
              <a:off x="6515100" y="1460500"/>
              <a:ext cx="457200" cy="270510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2751014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anim calcmode="lin" valueType="num">
                                      <p:cBhvr>
                                        <p:cTn id="11" dur="4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anim calcmode="lin" valueType="num">
                                      <p:cBhvr>
                                        <p:cTn id="1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8">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par>
                                <p:cTn id="21" presetID="10" presetClass="entr" presetSubtype="0" fill="hold" grpId="0" nodeType="withEffect">
                                  <p:stCondLst>
                                    <p:cond delay="80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par>
                                <p:cTn id="27" presetID="10" presetClass="entr" presetSubtype="0" fill="hold" grpId="0" nodeType="withEffect">
                                  <p:stCondLst>
                                    <p:cond delay="80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grpId="0" nodeType="withEffect">
                                  <p:stCondLst>
                                    <p:cond delay="80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42" presetClass="entr" presetSubtype="0" fill="hold" nodeType="withEffect">
                  <p:stCondLst>
                    <p:cond delay="200"/>
                  </p:stCondLst>
                  <p:childTnLst>
                    <p:set>
                      <p:cBhvr>
                        <p:cTn dur="1" fill="hold">
                          <p:stCondLst>
                            <p:cond delay="0"/>
                          </p:stCondLst>
                        </p:cTn>
                        <p:tgtEl>
                          <p:spTgt spid="6"/>
                        </p:tgtEl>
                        <p:attrNameLst>
                          <p:attrName>style.visibility</p:attrName>
                        </p:attrNameLst>
                      </p:cBhvr>
                      <p:to>
                        <p:strVal val="visible"/>
                      </p:to>
                    </p:set>
                    <p:animEffect transition="in" filter="fade">
                      <p:cBhvr>
                        <p:cTn dur="400"/>
                        <p:tgtEl>
                          <p:spTgt spid="6"/>
                        </p:tgtEl>
                      </p:cBhvr>
                    </p:animEffect>
                    <p:anim calcmode="lin" valueType="num">
                      <p:cBhvr>
                        <p:cTn dur="400" fill="hold"/>
                        <p:tgtEl>
                          <p:spTgt spid="6"/>
                        </p:tgtEl>
                        <p:attrNameLst>
                          <p:attrName>ppt_x</p:attrName>
                        </p:attrNameLst>
                      </p:cBhvr>
                      <p:tavLst>
                        <p:tav tm="0">
                          <p:val>
                            <p:strVal val="#ppt_x"/>
                          </p:val>
                        </p:tav>
                        <p:tav tm="100000">
                          <p:val>
                            <p:strVal val="#ppt_x"/>
                          </p:val>
                        </p:tav>
                      </p:tavLst>
                    </p:anim>
                    <p:anim calcmode="lin" valueType="num">
                      <p:cBhvr>
                        <p:cTn dur="400" fill="hold"/>
                        <p:tgtEl>
                          <p:spTgt spid="6"/>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hree Columns Text">
    <p:spTree>
      <p:nvGrpSpPr>
        <p:cNvPr id="1" name=""/>
        <p:cNvGrpSpPr/>
        <p:nvPr/>
      </p:nvGrpSpPr>
      <p:grpSpPr>
        <a:xfrm>
          <a:off x="0" y="0"/>
          <a:ext cx="0" cy="0"/>
          <a:chOff x="0" y="0"/>
          <a:chExt cx="0" cy="0"/>
        </a:xfrm>
      </p:grpSpPr>
      <p:sp>
        <p:nvSpPr>
          <p:cNvPr id="18" name="Picture Placeholder 2"/>
          <p:cNvSpPr>
            <a:spLocks noGrp="1"/>
          </p:cNvSpPr>
          <p:nvPr>
            <p:ph type="pic" sz="quarter" idx="48"/>
          </p:nvPr>
        </p:nvSpPr>
        <p:spPr>
          <a:xfrm>
            <a:off x="4601613" y="-1231872"/>
            <a:ext cx="10634887" cy="7035124"/>
          </a:xfrm>
          <a:custGeom>
            <a:avLst/>
            <a:gdLst/>
            <a:ahLst/>
            <a:cxnLst/>
            <a:rect l="l" t="t" r="r" b="b"/>
            <a:pathLst>
              <a:path w="7976165" h="5862603">
                <a:moveTo>
                  <a:pt x="7653935" y="2067213"/>
                </a:moveTo>
                <a:cubicBezTo>
                  <a:pt x="7770559" y="2067213"/>
                  <a:pt x="7887183" y="2111704"/>
                  <a:pt x="7976165" y="2200685"/>
                </a:cubicBezTo>
                <a:cubicBezTo>
                  <a:pt x="8154128" y="2378648"/>
                  <a:pt x="8154128" y="2667183"/>
                  <a:pt x="7976165" y="2845147"/>
                </a:cubicBezTo>
                <a:lnTo>
                  <a:pt x="5069879" y="5751433"/>
                </a:lnTo>
                <a:cubicBezTo>
                  <a:pt x="4891915" y="5929396"/>
                  <a:pt x="4603380" y="5929396"/>
                  <a:pt x="4425417" y="5751433"/>
                </a:cubicBezTo>
                <a:cubicBezTo>
                  <a:pt x="4247454" y="5573470"/>
                  <a:pt x="4247454" y="5284935"/>
                  <a:pt x="4425417" y="5106972"/>
                </a:cubicBezTo>
                <a:lnTo>
                  <a:pt x="7331703" y="2200685"/>
                </a:lnTo>
                <a:cubicBezTo>
                  <a:pt x="7420685" y="2111704"/>
                  <a:pt x="7537310" y="2067213"/>
                  <a:pt x="7653935" y="2067213"/>
                </a:cubicBezTo>
                <a:close/>
                <a:moveTo>
                  <a:pt x="6544741" y="1630098"/>
                </a:moveTo>
                <a:cubicBezTo>
                  <a:pt x="6661367" y="1630098"/>
                  <a:pt x="6777990" y="1674589"/>
                  <a:pt x="6866973" y="1763570"/>
                </a:cubicBezTo>
                <a:cubicBezTo>
                  <a:pt x="7044936" y="1941533"/>
                  <a:pt x="7044936" y="2230068"/>
                  <a:pt x="6866973" y="2408032"/>
                </a:cubicBezTo>
                <a:lnTo>
                  <a:pt x="3495076" y="5779929"/>
                </a:lnTo>
                <a:cubicBezTo>
                  <a:pt x="3317112" y="5957892"/>
                  <a:pt x="3028578" y="5957892"/>
                  <a:pt x="2850614" y="5779929"/>
                </a:cubicBezTo>
                <a:cubicBezTo>
                  <a:pt x="2672651" y="5601966"/>
                  <a:pt x="2672651" y="5313431"/>
                  <a:pt x="2850614" y="5135467"/>
                </a:cubicBezTo>
                <a:lnTo>
                  <a:pt x="6222511" y="1763571"/>
                </a:lnTo>
                <a:cubicBezTo>
                  <a:pt x="6311493" y="1674589"/>
                  <a:pt x="6428118" y="1630098"/>
                  <a:pt x="6544741" y="1630098"/>
                </a:cubicBezTo>
                <a:close/>
                <a:moveTo>
                  <a:pt x="6609833" y="11903"/>
                </a:moveTo>
                <a:cubicBezTo>
                  <a:pt x="6726458" y="11903"/>
                  <a:pt x="6843082" y="56394"/>
                  <a:pt x="6932064" y="145375"/>
                </a:cubicBezTo>
                <a:cubicBezTo>
                  <a:pt x="7110027" y="323338"/>
                  <a:pt x="7110027" y="611873"/>
                  <a:pt x="6932064" y="789837"/>
                </a:cubicBezTo>
                <a:lnTo>
                  <a:pt x="1992770" y="5729131"/>
                </a:lnTo>
                <a:cubicBezTo>
                  <a:pt x="1814807" y="5907094"/>
                  <a:pt x="1526272" y="5907094"/>
                  <a:pt x="1348308" y="5729130"/>
                </a:cubicBezTo>
                <a:cubicBezTo>
                  <a:pt x="1170346" y="5551168"/>
                  <a:pt x="1170346" y="5262633"/>
                  <a:pt x="1348309" y="5084670"/>
                </a:cubicBezTo>
                <a:lnTo>
                  <a:pt x="6287603" y="145375"/>
                </a:lnTo>
                <a:cubicBezTo>
                  <a:pt x="6376584" y="56394"/>
                  <a:pt x="6493209" y="11903"/>
                  <a:pt x="6609833" y="11903"/>
                </a:cubicBezTo>
                <a:close/>
                <a:moveTo>
                  <a:pt x="5515050" y="0"/>
                </a:moveTo>
                <a:cubicBezTo>
                  <a:pt x="5581109" y="1"/>
                  <a:pt x="5647168" y="25201"/>
                  <a:pt x="5697568" y="75602"/>
                </a:cubicBezTo>
                <a:cubicBezTo>
                  <a:pt x="5798370" y="176403"/>
                  <a:pt x="5798370" y="339835"/>
                  <a:pt x="5697568" y="440637"/>
                </a:cubicBezTo>
                <a:lnTo>
                  <a:pt x="365035" y="5773170"/>
                </a:lnTo>
                <a:cubicBezTo>
                  <a:pt x="264233" y="5873972"/>
                  <a:pt x="100801" y="5873972"/>
                  <a:pt x="0" y="5773170"/>
                </a:cubicBezTo>
                <a:cubicBezTo>
                  <a:pt x="-100802" y="5672369"/>
                  <a:pt x="-100802" y="5508937"/>
                  <a:pt x="0" y="5408135"/>
                </a:cubicBezTo>
                <a:lnTo>
                  <a:pt x="5332533" y="75602"/>
                </a:lnTo>
                <a:cubicBezTo>
                  <a:pt x="5382934" y="25200"/>
                  <a:pt x="5448992" y="0"/>
                  <a:pt x="55150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19" name="Rounded Rectangle 18"/>
          <p:cNvSpPr/>
          <p:nvPr userDrawn="1"/>
        </p:nvSpPr>
        <p:spPr>
          <a:xfrm rot="18900000">
            <a:off x="5793654" y="296271"/>
            <a:ext cx="6294300" cy="653822"/>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 Placeholder 7"/>
          <p:cNvSpPr>
            <a:spLocks noGrp="1"/>
          </p:cNvSpPr>
          <p:nvPr>
            <p:ph type="body" sz="quarter" idx="10" hasCustomPrompt="1"/>
          </p:nvPr>
        </p:nvSpPr>
        <p:spPr>
          <a:xfrm>
            <a:off x="838973" y="1958629"/>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21" name="Text Placeholder 7"/>
          <p:cNvSpPr>
            <a:spLocks noGrp="1"/>
          </p:cNvSpPr>
          <p:nvPr>
            <p:ph type="body" sz="quarter" idx="11" hasCustomPrompt="1"/>
          </p:nvPr>
        </p:nvSpPr>
        <p:spPr>
          <a:xfrm>
            <a:off x="838973" y="2542427"/>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22" name="Text Placeholder 2"/>
          <p:cNvSpPr>
            <a:spLocks noGrp="1"/>
          </p:cNvSpPr>
          <p:nvPr>
            <p:ph type="body" sz="quarter" idx="16" hasCustomPrompt="1"/>
          </p:nvPr>
        </p:nvSpPr>
        <p:spPr>
          <a:xfrm>
            <a:off x="859434" y="2975003"/>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222526016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1300"/>
                            </p:stCondLst>
                            <p:childTnLst>
                              <p:par>
                                <p:cTn id="9" presetID="22" presetClass="entr" presetSubtype="2"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right)">
                                      <p:cBhvr>
                                        <p:cTn id="11" dur="500"/>
                                        <p:tgtEl>
                                          <p:spTgt spid="19"/>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400"/>
                                        <p:tgtEl>
                                          <p:spTgt spid="20">
                                            <p:txEl>
                                              <p:pRg st="0" end="0"/>
                                            </p:txEl>
                                          </p:spTgt>
                                        </p:tgtEl>
                                      </p:cBhvr>
                                    </p:animEffect>
                                    <p:anim calcmode="lin" valueType="num">
                                      <p:cBhvr>
                                        <p:cTn id="15" dur="4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2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anim calcmode="lin" valueType="num">
                                      <p:cBhvr>
                                        <p:cTn id="2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2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22">
                                            <p:txEl>
                                              <p:pRg st="0" end="0"/>
                                            </p:txEl>
                                          </p:spTgt>
                                        </p:tgtEl>
                                        <p:attrNameLst>
                                          <p:attrName>style.visibility</p:attrName>
                                        </p:attrNameLst>
                                      </p:cBhvr>
                                      <p:to>
                                        <p:strVal val="visible"/>
                                      </p:to>
                                    </p:set>
                                    <p:animEffect transition="in" filter="fade">
                                      <p:cBhvr>
                                        <p:cTn id="2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build="p">
        <p:tmplLst>
          <p:tmpl lvl="1">
            <p:tnLst>
              <p:par>
                <p:cTn presetID="42" presetClass="entr" presetSubtype="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Effect transition="in" filter="fade">
                      <p:cBhvr>
                        <p:cTn dur="400"/>
                        <p:tgtEl>
                          <p:spTgt spid="20"/>
                        </p:tgtEl>
                      </p:cBhvr>
                    </p:animEffect>
                    <p:anim calcmode="lin" valueType="num">
                      <p:cBhvr>
                        <p:cTn dur="400" fill="hold"/>
                        <p:tgtEl>
                          <p:spTgt spid="20"/>
                        </p:tgtEl>
                        <p:attrNameLst>
                          <p:attrName>ppt_x</p:attrName>
                        </p:attrNameLst>
                      </p:cBhvr>
                      <p:tavLst>
                        <p:tav tm="0">
                          <p:val>
                            <p:strVal val="#ppt_x"/>
                          </p:val>
                        </p:tav>
                        <p:tav tm="100000">
                          <p:val>
                            <p:strVal val="#ppt_x"/>
                          </p:val>
                        </p:tav>
                      </p:tavLst>
                    </p:anim>
                    <p:anim calcmode="lin" valueType="num">
                      <p:cBhvr>
                        <p:cTn dur="4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42" presetClass="entr" presetSubtype="0" fill="hold" nodeType="withEffect">
                  <p:stCondLst>
                    <p:cond delay="2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anim calcmode="lin" valueType="num">
                      <p:cBhvr>
                        <p:cTn dur="500" fill="hold"/>
                        <p:tgtEl>
                          <p:spTgt spid="21"/>
                        </p:tgtEl>
                        <p:attrNameLst>
                          <p:attrName>ppt_x</p:attrName>
                        </p:attrNameLst>
                      </p:cBhvr>
                      <p:tavLst>
                        <p:tav tm="0">
                          <p:val>
                            <p:strVal val="#ppt_x"/>
                          </p:val>
                        </p:tav>
                        <p:tav tm="100000">
                          <p:val>
                            <p:strVal val="#ppt_x"/>
                          </p:val>
                        </p:tav>
                      </p:tavLst>
                    </p:anim>
                    <p:anim calcmode="lin" valueType="num">
                      <p:cBhvr>
                        <p:cTn dur="500" fill="hold"/>
                        <p:tgtEl>
                          <p:spTgt spid="21"/>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10" presetClass="entr" presetSubtype="0" fill="hold" nodeType="withEffect">
                  <p:stCondLst>
                    <p:cond delay="8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201480120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hree Columns Text">
    <p:spTree>
      <p:nvGrpSpPr>
        <p:cNvPr id="1" name=""/>
        <p:cNvGrpSpPr/>
        <p:nvPr/>
      </p:nvGrpSpPr>
      <p:grpSpPr>
        <a:xfrm>
          <a:off x="0" y="0"/>
          <a:ext cx="0" cy="0"/>
          <a:chOff x="0" y="0"/>
          <a:chExt cx="0" cy="0"/>
        </a:xfrm>
      </p:grpSpPr>
      <p:sp>
        <p:nvSpPr>
          <p:cNvPr id="7" name="Picture Placeholder 2"/>
          <p:cNvSpPr>
            <a:spLocks noGrp="1"/>
          </p:cNvSpPr>
          <p:nvPr>
            <p:ph type="pic" sz="quarter" idx="48"/>
          </p:nvPr>
        </p:nvSpPr>
        <p:spPr>
          <a:xfrm>
            <a:off x="-3304233" y="563719"/>
            <a:ext cx="9242753" cy="7509636"/>
          </a:xfrm>
          <a:custGeom>
            <a:avLst/>
            <a:gdLst/>
            <a:ahLst/>
            <a:cxnLst/>
            <a:rect l="l" t="t" r="r" b="b"/>
            <a:pathLst>
              <a:path w="6932065" h="6258030">
                <a:moveTo>
                  <a:pt x="6544742" y="2108199"/>
                </a:moveTo>
                <a:cubicBezTo>
                  <a:pt x="6661367" y="2108199"/>
                  <a:pt x="6777992" y="2152691"/>
                  <a:pt x="6866974" y="2241671"/>
                </a:cubicBezTo>
                <a:cubicBezTo>
                  <a:pt x="7044937" y="2419635"/>
                  <a:pt x="7044937" y="2708170"/>
                  <a:pt x="6866974" y="2886133"/>
                </a:cubicBezTo>
                <a:lnTo>
                  <a:pt x="3495076" y="6258030"/>
                </a:lnTo>
                <a:cubicBezTo>
                  <a:pt x="3317113" y="6435994"/>
                  <a:pt x="3028578" y="6435994"/>
                  <a:pt x="2850615" y="6258030"/>
                </a:cubicBezTo>
                <a:cubicBezTo>
                  <a:pt x="2672652" y="6080067"/>
                  <a:pt x="2672652" y="5791532"/>
                  <a:pt x="2850615" y="5613569"/>
                </a:cubicBezTo>
                <a:lnTo>
                  <a:pt x="6222513" y="2241671"/>
                </a:lnTo>
                <a:cubicBezTo>
                  <a:pt x="6311494" y="2152690"/>
                  <a:pt x="6428118" y="2108199"/>
                  <a:pt x="6544742" y="2108199"/>
                </a:cubicBezTo>
                <a:close/>
                <a:moveTo>
                  <a:pt x="6609834" y="490004"/>
                </a:moveTo>
                <a:cubicBezTo>
                  <a:pt x="6726459" y="490004"/>
                  <a:pt x="6843084" y="534495"/>
                  <a:pt x="6932065" y="623477"/>
                </a:cubicBezTo>
                <a:cubicBezTo>
                  <a:pt x="7110028" y="801440"/>
                  <a:pt x="7110028" y="1089975"/>
                  <a:pt x="6932065" y="1267938"/>
                </a:cubicBezTo>
                <a:lnTo>
                  <a:pt x="1992770" y="6207232"/>
                </a:lnTo>
                <a:cubicBezTo>
                  <a:pt x="1814808" y="6385196"/>
                  <a:pt x="1526273" y="6385196"/>
                  <a:pt x="1348309" y="6207232"/>
                </a:cubicBezTo>
                <a:cubicBezTo>
                  <a:pt x="1170346" y="6029269"/>
                  <a:pt x="1170346" y="5740734"/>
                  <a:pt x="1348309" y="5562771"/>
                </a:cubicBezTo>
                <a:lnTo>
                  <a:pt x="6287604" y="623477"/>
                </a:lnTo>
                <a:cubicBezTo>
                  <a:pt x="6376585" y="534495"/>
                  <a:pt x="6493210" y="490004"/>
                  <a:pt x="6609834" y="490004"/>
                </a:cubicBezTo>
                <a:close/>
                <a:moveTo>
                  <a:pt x="5515052" y="478102"/>
                </a:moveTo>
                <a:cubicBezTo>
                  <a:pt x="5581110" y="478102"/>
                  <a:pt x="5647169" y="503302"/>
                  <a:pt x="5697569" y="553703"/>
                </a:cubicBezTo>
                <a:cubicBezTo>
                  <a:pt x="5798371" y="654505"/>
                  <a:pt x="5798371" y="817936"/>
                  <a:pt x="5697569" y="918738"/>
                </a:cubicBezTo>
                <a:lnTo>
                  <a:pt x="365036" y="6251272"/>
                </a:lnTo>
                <a:cubicBezTo>
                  <a:pt x="264234" y="6352073"/>
                  <a:pt x="100802" y="6352073"/>
                  <a:pt x="0" y="6251272"/>
                </a:cubicBezTo>
                <a:cubicBezTo>
                  <a:pt x="-100801" y="6150469"/>
                  <a:pt x="-100801" y="5987038"/>
                  <a:pt x="0" y="5886236"/>
                </a:cubicBezTo>
                <a:lnTo>
                  <a:pt x="5332534" y="553702"/>
                </a:lnTo>
                <a:cubicBezTo>
                  <a:pt x="5382935" y="503302"/>
                  <a:pt x="5448993" y="478101"/>
                  <a:pt x="5515052" y="478102"/>
                </a:cubicBezTo>
                <a:close/>
                <a:moveTo>
                  <a:pt x="4500043" y="0"/>
                </a:moveTo>
                <a:cubicBezTo>
                  <a:pt x="4616667" y="0"/>
                  <a:pt x="4733292" y="44491"/>
                  <a:pt x="4822273" y="133473"/>
                </a:cubicBezTo>
                <a:cubicBezTo>
                  <a:pt x="5000237" y="311436"/>
                  <a:pt x="5000237" y="599971"/>
                  <a:pt x="4822273" y="777934"/>
                </a:cubicBezTo>
                <a:lnTo>
                  <a:pt x="1450376" y="4149832"/>
                </a:lnTo>
                <a:cubicBezTo>
                  <a:pt x="1272413" y="4327795"/>
                  <a:pt x="983878" y="4327795"/>
                  <a:pt x="805915" y="4149832"/>
                </a:cubicBezTo>
                <a:cubicBezTo>
                  <a:pt x="627951" y="3971869"/>
                  <a:pt x="627951" y="3683333"/>
                  <a:pt x="805915" y="3505370"/>
                </a:cubicBezTo>
                <a:lnTo>
                  <a:pt x="4177812" y="133473"/>
                </a:lnTo>
                <a:cubicBezTo>
                  <a:pt x="4266794" y="44491"/>
                  <a:pt x="4383418" y="0"/>
                  <a:pt x="450004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Rounded Rectangle 7"/>
          <p:cNvSpPr/>
          <p:nvPr userDrawn="1"/>
        </p:nvSpPr>
        <p:spPr>
          <a:xfrm rot="18900000">
            <a:off x="137919" y="6788509"/>
            <a:ext cx="6294300" cy="65382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 Placeholder 7"/>
          <p:cNvSpPr>
            <a:spLocks noGrp="1"/>
          </p:cNvSpPr>
          <p:nvPr>
            <p:ph type="body" sz="quarter" idx="10" hasCustomPrompt="1"/>
          </p:nvPr>
        </p:nvSpPr>
        <p:spPr>
          <a:xfrm>
            <a:off x="6782573" y="2543223"/>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11" name="Text Placeholder 7"/>
          <p:cNvSpPr>
            <a:spLocks noGrp="1"/>
          </p:cNvSpPr>
          <p:nvPr>
            <p:ph type="body" sz="quarter" idx="11" hasCustomPrompt="1"/>
          </p:nvPr>
        </p:nvSpPr>
        <p:spPr>
          <a:xfrm>
            <a:off x="6782573" y="3127020"/>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12" name="Text Placeholder 2"/>
          <p:cNvSpPr>
            <a:spLocks noGrp="1"/>
          </p:cNvSpPr>
          <p:nvPr>
            <p:ph type="body" sz="quarter" idx="16" hasCustomPrompt="1"/>
          </p:nvPr>
        </p:nvSpPr>
        <p:spPr>
          <a:xfrm>
            <a:off x="6803034" y="3559596"/>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366807076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13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400"/>
                                        <p:tgtEl>
                                          <p:spTgt spid="10">
                                            <p:txEl>
                                              <p:pRg st="0" end="0"/>
                                            </p:txEl>
                                          </p:spTgt>
                                        </p:tgtEl>
                                      </p:cBhvr>
                                    </p:animEffect>
                                    <p:anim calcmode="lin" valueType="num">
                                      <p:cBhvr>
                                        <p:cTn id="15"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anim calcmode="lin" valueType="num">
                                      <p:cBhvr>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hree Columns Text">
    <p:spTree>
      <p:nvGrpSpPr>
        <p:cNvPr id="1" name=""/>
        <p:cNvGrpSpPr/>
        <p:nvPr/>
      </p:nvGrpSpPr>
      <p:grpSpPr>
        <a:xfrm>
          <a:off x="0" y="0"/>
          <a:ext cx="0" cy="0"/>
          <a:chOff x="0" y="0"/>
          <a:chExt cx="0" cy="0"/>
        </a:xfrm>
      </p:grpSpPr>
      <p:sp>
        <p:nvSpPr>
          <p:cNvPr id="7" name="Picture Placeholder 2"/>
          <p:cNvSpPr>
            <a:spLocks noGrp="1"/>
          </p:cNvSpPr>
          <p:nvPr>
            <p:ph type="pic" sz="quarter" idx="48"/>
          </p:nvPr>
        </p:nvSpPr>
        <p:spPr>
          <a:xfrm>
            <a:off x="-1610899" y="-1708902"/>
            <a:ext cx="9242753" cy="7509636"/>
          </a:xfrm>
          <a:custGeom>
            <a:avLst/>
            <a:gdLst/>
            <a:ahLst/>
            <a:cxnLst/>
            <a:rect l="l" t="t" r="r" b="b"/>
            <a:pathLst>
              <a:path w="6932065" h="6258030">
                <a:moveTo>
                  <a:pt x="6544742" y="2108199"/>
                </a:moveTo>
                <a:cubicBezTo>
                  <a:pt x="6661367" y="2108199"/>
                  <a:pt x="6777992" y="2152691"/>
                  <a:pt x="6866974" y="2241671"/>
                </a:cubicBezTo>
                <a:cubicBezTo>
                  <a:pt x="7044937" y="2419635"/>
                  <a:pt x="7044937" y="2708170"/>
                  <a:pt x="6866974" y="2886133"/>
                </a:cubicBezTo>
                <a:lnTo>
                  <a:pt x="3495076" y="6258030"/>
                </a:lnTo>
                <a:cubicBezTo>
                  <a:pt x="3317113" y="6435994"/>
                  <a:pt x="3028578" y="6435994"/>
                  <a:pt x="2850615" y="6258030"/>
                </a:cubicBezTo>
                <a:cubicBezTo>
                  <a:pt x="2672652" y="6080067"/>
                  <a:pt x="2672652" y="5791532"/>
                  <a:pt x="2850615" y="5613569"/>
                </a:cubicBezTo>
                <a:lnTo>
                  <a:pt x="6222513" y="2241671"/>
                </a:lnTo>
                <a:cubicBezTo>
                  <a:pt x="6311494" y="2152690"/>
                  <a:pt x="6428118" y="2108199"/>
                  <a:pt x="6544742" y="2108199"/>
                </a:cubicBezTo>
                <a:close/>
                <a:moveTo>
                  <a:pt x="6609834" y="490004"/>
                </a:moveTo>
                <a:cubicBezTo>
                  <a:pt x="6726459" y="490004"/>
                  <a:pt x="6843084" y="534495"/>
                  <a:pt x="6932065" y="623477"/>
                </a:cubicBezTo>
                <a:cubicBezTo>
                  <a:pt x="7110028" y="801440"/>
                  <a:pt x="7110028" y="1089975"/>
                  <a:pt x="6932065" y="1267938"/>
                </a:cubicBezTo>
                <a:lnTo>
                  <a:pt x="1992770" y="6207232"/>
                </a:lnTo>
                <a:cubicBezTo>
                  <a:pt x="1814808" y="6385196"/>
                  <a:pt x="1526273" y="6385196"/>
                  <a:pt x="1348309" y="6207232"/>
                </a:cubicBezTo>
                <a:cubicBezTo>
                  <a:pt x="1170346" y="6029269"/>
                  <a:pt x="1170346" y="5740734"/>
                  <a:pt x="1348309" y="5562771"/>
                </a:cubicBezTo>
                <a:lnTo>
                  <a:pt x="6287604" y="623477"/>
                </a:lnTo>
                <a:cubicBezTo>
                  <a:pt x="6376585" y="534495"/>
                  <a:pt x="6493210" y="490004"/>
                  <a:pt x="6609834" y="490004"/>
                </a:cubicBezTo>
                <a:close/>
                <a:moveTo>
                  <a:pt x="5515052" y="478102"/>
                </a:moveTo>
                <a:cubicBezTo>
                  <a:pt x="5581110" y="478102"/>
                  <a:pt x="5647169" y="503302"/>
                  <a:pt x="5697569" y="553703"/>
                </a:cubicBezTo>
                <a:cubicBezTo>
                  <a:pt x="5798371" y="654505"/>
                  <a:pt x="5798371" y="817936"/>
                  <a:pt x="5697569" y="918738"/>
                </a:cubicBezTo>
                <a:lnTo>
                  <a:pt x="365036" y="6251272"/>
                </a:lnTo>
                <a:cubicBezTo>
                  <a:pt x="264234" y="6352073"/>
                  <a:pt x="100802" y="6352073"/>
                  <a:pt x="0" y="6251272"/>
                </a:cubicBezTo>
                <a:cubicBezTo>
                  <a:pt x="-100801" y="6150469"/>
                  <a:pt x="-100801" y="5987038"/>
                  <a:pt x="0" y="5886236"/>
                </a:cubicBezTo>
                <a:lnTo>
                  <a:pt x="5332534" y="553702"/>
                </a:lnTo>
                <a:cubicBezTo>
                  <a:pt x="5382935" y="503302"/>
                  <a:pt x="5448993" y="478101"/>
                  <a:pt x="5515052" y="478102"/>
                </a:cubicBezTo>
                <a:close/>
                <a:moveTo>
                  <a:pt x="4500043" y="0"/>
                </a:moveTo>
                <a:cubicBezTo>
                  <a:pt x="4616667" y="0"/>
                  <a:pt x="4733292" y="44491"/>
                  <a:pt x="4822273" y="133473"/>
                </a:cubicBezTo>
                <a:cubicBezTo>
                  <a:pt x="5000237" y="311436"/>
                  <a:pt x="5000237" y="599971"/>
                  <a:pt x="4822273" y="777934"/>
                </a:cubicBezTo>
                <a:lnTo>
                  <a:pt x="1450376" y="4149832"/>
                </a:lnTo>
                <a:cubicBezTo>
                  <a:pt x="1272413" y="4327795"/>
                  <a:pt x="983878" y="4327795"/>
                  <a:pt x="805915" y="4149832"/>
                </a:cubicBezTo>
                <a:cubicBezTo>
                  <a:pt x="627951" y="3971869"/>
                  <a:pt x="627951" y="3683333"/>
                  <a:pt x="805915" y="3505370"/>
                </a:cubicBezTo>
                <a:lnTo>
                  <a:pt x="4177812" y="133473"/>
                </a:lnTo>
                <a:cubicBezTo>
                  <a:pt x="4266794" y="44491"/>
                  <a:pt x="4383418" y="0"/>
                  <a:pt x="4500043"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Rounded Rectangle 7"/>
          <p:cNvSpPr/>
          <p:nvPr userDrawn="1"/>
        </p:nvSpPr>
        <p:spPr>
          <a:xfrm rot="18900000">
            <a:off x="1001518" y="5334424"/>
            <a:ext cx="6294300" cy="65382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 Placeholder 7"/>
          <p:cNvSpPr>
            <a:spLocks noGrp="1"/>
          </p:cNvSpPr>
          <p:nvPr>
            <p:ph type="body" sz="quarter" idx="10" hasCustomPrompt="1"/>
          </p:nvPr>
        </p:nvSpPr>
        <p:spPr>
          <a:xfrm>
            <a:off x="7138173" y="3247495"/>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11" name="Text Placeholder 7"/>
          <p:cNvSpPr>
            <a:spLocks noGrp="1"/>
          </p:cNvSpPr>
          <p:nvPr>
            <p:ph type="body" sz="quarter" idx="11" hasCustomPrompt="1"/>
          </p:nvPr>
        </p:nvSpPr>
        <p:spPr>
          <a:xfrm>
            <a:off x="7138173" y="3831293"/>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12" name="Text Placeholder 2"/>
          <p:cNvSpPr>
            <a:spLocks noGrp="1"/>
          </p:cNvSpPr>
          <p:nvPr>
            <p:ph type="body" sz="quarter" idx="16" hasCustomPrompt="1"/>
          </p:nvPr>
        </p:nvSpPr>
        <p:spPr>
          <a:xfrm>
            <a:off x="7158634" y="4263868"/>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192784113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8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13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400"/>
                                        <p:tgtEl>
                                          <p:spTgt spid="10">
                                            <p:txEl>
                                              <p:pRg st="0" end="0"/>
                                            </p:txEl>
                                          </p:spTgt>
                                        </p:tgtEl>
                                      </p:cBhvr>
                                    </p:animEffect>
                                    <p:anim calcmode="lin" valueType="num">
                                      <p:cBhvr>
                                        <p:cTn id="15" dur="4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1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2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anim calcmode="lin" valueType="num">
                                      <p:cBhvr>
                                        <p:cTn id="2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1">
                                            <p:txEl>
                                              <p:pRg st="0" end="0"/>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80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build="p">
        <p:tmplLst>
          <p:tmpl lvl="1">
            <p:tnLst>
              <p:par>
                <p:cTn presetID="42" presetClass="entr" presetSubtype="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Effect transition="in" filter="fade">
                      <p:cBhvr>
                        <p:cTn dur="400"/>
                        <p:tgtEl>
                          <p:spTgt spid="10"/>
                        </p:tgtEl>
                      </p:cBhvr>
                    </p:animEffect>
                    <p:anim calcmode="lin" valueType="num">
                      <p:cBhvr>
                        <p:cTn dur="400" fill="hold"/>
                        <p:tgtEl>
                          <p:spTgt spid="10"/>
                        </p:tgtEl>
                        <p:attrNameLst>
                          <p:attrName>ppt_x</p:attrName>
                        </p:attrNameLst>
                      </p:cBhvr>
                      <p:tavLst>
                        <p:tav tm="0">
                          <p:val>
                            <p:strVal val="#ppt_x"/>
                          </p:val>
                        </p:tav>
                        <p:tav tm="100000">
                          <p:val>
                            <p:strVal val="#ppt_x"/>
                          </p:val>
                        </p:tav>
                      </p:tavLst>
                    </p:anim>
                    <p:anim calcmode="lin" valueType="num">
                      <p:cBhvr>
                        <p:cTn dur="400" fill="hold"/>
                        <p:tgtEl>
                          <p:spTgt spid="10"/>
                        </p:tgtEl>
                        <p:attrNameLst>
                          <p:attrName>ppt_y</p:attrName>
                        </p:attrNameLst>
                      </p:cBhvr>
                      <p:tavLst>
                        <p:tav tm="0">
                          <p:val>
                            <p:strVal val="#ppt_y+.1"/>
                          </p:val>
                        </p:tav>
                        <p:tav tm="100000">
                          <p:val>
                            <p:strVal val="#ppt_y"/>
                          </p:val>
                        </p:tav>
                      </p:tavLst>
                    </p:anim>
                  </p:childTnLst>
                </p:cTn>
              </p:par>
            </p:tnLst>
          </p:tmpl>
        </p:tmplLst>
      </p:bldP>
      <p:bldP spid="11" grpId="0" build="p">
        <p:tmplLst>
          <p:tmpl lvl="1">
            <p:tnLst>
              <p:par>
                <p:cTn presetID="42"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anim calcmode="lin" valueType="num">
                      <p:cBhvr>
                        <p:cTn dur="500" fill="hold"/>
                        <p:tgtEl>
                          <p:spTgt spid="11"/>
                        </p:tgtEl>
                        <p:attrNameLst>
                          <p:attrName>ppt_x</p:attrName>
                        </p:attrNameLst>
                      </p:cBhvr>
                      <p:tavLst>
                        <p:tav tm="0">
                          <p:val>
                            <p:strVal val="#ppt_x"/>
                          </p:val>
                        </p:tav>
                        <p:tav tm="100000">
                          <p:val>
                            <p:strVal val="#ppt_x"/>
                          </p:val>
                        </p:tav>
                      </p:tavLst>
                    </p:anim>
                    <p:anim calcmode="lin" valueType="num">
                      <p:cBhvr>
                        <p:cTn dur="500" fill="hold"/>
                        <p:tgtEl>
                          <p:spTgt spid="11"/>
                        </p:tgtEl>
                        <p:attrNameLst>
                          <p:attrName>ppt_y</p:attrName>
                        </p:attrNameLst>
                      </p:cBhvr>
                      <p:tavLst>
                        <p:tav tm="0">
                          <p:val>
                            <p:strVal val="#ppt_y+.1"/>
                          </p:val>
                        </p:tav>
                        <p:tav tm="100000">
                          <p:val>
                            <p:strVal val="#ppt_y"/>
                          </p:val>
                        </p:tav>
                      </p:tavLst>
                    </p:anim>
                  </p:childTnLst>
                </p:cTn>
              </p:par>
            </p:tnLst>
          </p:tmpl>
        </p:tmplLst>
      </p:bldP>
      <p:bldP spid="12" grpId="0" build="p">
        <p:tmplLst>
          <p:tmpl lvl="1">
            <p:tnLst>
              <p:par>
                <p:cTn presetID="10" presetClass="entr" presetSubtype="0" fill="hold" nodeType="withEffect">
                  <p:stCondLst>
                    <p:cond delay="8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hree Columns Text">
    <p:spTree>
      <p:nvGrpSpPr>
        <p:cNvPr id="1" name=""/>
        <p:cNvGrpSpPr/>
        <p:nvPr/>
      </p:nvGrpSpPr>
      <p:grpSpPr>
        <a:xfrm>
          <a:off x="0" y="0"/>
          <a:ext cx="0" cy="0"/>
          <a:chOff x="0" y="0"/>
          <a:chExt cx="0" cy="0"/>
        </a:xfrm>
      </p:grpSpPr>
      <p:sp>
        <p:nvSpPr>
          <p:cNvPr id="13" name="Rounded Rectangle 12"/>
          <p:cNvSpPr/>
          <p:nvPr userDrawn="1"/>
        </p:nvSpPr>
        <p:spPr>
          <a:xfrm rot="18900000">
            <a:off x="800771" y="3115671"/>
            <a:ext cx="6294300" cy="653822"/>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4" name="Rounded Rectangle 13"/>
          <p:cNvSpPr/>
          <p:nvPr userDrawn="1"/>
        </p:nvSpPr>
        <p:spPr>
          <a:xfrm rot="18900000">
            <a:off x="2256987" y="3714319"/>
            <a:ext cx="4527448" cy="653822"/>
          </a:xfrm>
          <a:prstGeom prst="roundRect">
            <a:avLst>
              <a:gd name="adj"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17" name="Rounded Rectangle 16"/>
          <p:cNvSpPr/>
          <p:nvPr userDrawn="1"/>
        </p:nvSpPr>
        <p:spPr>
          <a:xfrm rot="18900000" flipV="1">
            <a:off x="-292739" y="3248182"/>
            <a:ext cx="6422592" cy="370339"/>
          </a:xfrm>
          <a:prstGeom prst="round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6" name="Rounded Rectangle 5"/>
          <p:cNvSpPr/>
          <p:nvPr userDrawn="1"/>
        </p:nvSpPr>
        <p:spPr>
          <a:xfrm rot="18900000">
            <a:off x="627181" y="2201944"/>
            <a:ext cx="4527448" cy="653822"/>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85394" rtl="0" eaLnBrk="1" fontAlgn="auto" latinLnBrk="0" hangingPunct="1">
              <a:lnSpc>
                <a:spcPct val="100000"/>
              </a:lnSpc>
              <a:spcBef>
                <a:spcPts val="0"/>
              </a:spcBef>
              <a:spcAft>
                <a:spcPts val="0"/>
              </a:spcAft>
              <a:buClrTx/>
              <a:buSzTx/>
              <a:buFontTx/>
              <a:buNone/>
              <a:tabLst/>
              <a:defRPr/>
            </a:pPr>
            <a:endParaRPr kumimoji="0" lang="en-US" sz="192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 Placeholder 7"/>
          <p:cNvSpPr>
            <a:spLocks noGrp="1"/>
          </p:cNvSpPr>
          <p:nvPr userDrawn="1">
            <p:ph type="body" sz="quarter" idx="10" hasCustomPrompt="1"/>
          </p:nvPr>
        </p:nvSpPr>
        <p:spPr>
          <a:xfrm>
            <a:off x="6782573" y="2543223"/>
            <a:ext cx="4511964" cy="431780"/>
          </a:xfrm>
          <a:prstGeom prst="rect">
            <a:avLst/>
          </a:prstGeom>
        </p:spPr>
        <p:txBody>
          <a:bodyPr vert="horz" lIns="0" tIns="40504" rIns="0" bIns="40504" anchor="ctr"/>
          <a:lstStyle>
            <a:lvl1pPr marL="0" indent="0" algn="l">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8" name="Text Placeholder 7"/>
          <p:cNvSpPr>
            <a:spLocks noGrp="1"/>
          </p:cNvSpPr>
          <p:nvPr userDrawn="1">
            <p:ph type="body" sz="quarter" idx="11" hasCustomPrompt="1"/>
          </p:nvPr>
        </p:nvSpPr>
        <p:spPr>
          <a:xfrm>
            <a:off x="6782573" y="3127020"/>
            <a:ext cx="4511964" cy="228451"/>
          </a:xfrm>
          <a:prstGeom prst="rect">
            <a:avLst/>
          </a:prstGeom>
        </p:spPr>
        <p:txBody>
          <a:bodyPr vert="horz" lIns="0" tIns="40504" rIns="0" bIns="40504" anchor="ctr"/>
          <a:lstStyle>
            <a:lvl1pPr marL="0" indent="0" algn="l">
              <a:lnSpc>
                <a:spcPct val="100000"/>
              </a:lnSpc>
              <a:spcBef>
                <a:spcPts val="0"/>
              </a:spcBef>
              <a:spcAft>
                <a:spcPts val="0"/>
              </a:spcAft>
              <a:buNone/>
              <a:defRPr sz="1800" b="0" baseline="0">
                <a:solidFill>
                  <a:schemeClr val="accent3"/>
                </a:solidFill>
                <a:latin typeface="Lato Light"/>
                <a:cs typeface="Lato Light"/>
              </a:defRPr>
            </a:lvl1pPr>
          </a:lstStyle>
          <a:p>
            <a:pPr lvl="0"/>
            <a:r>
              <a:rPr lang="es-ES_tradnl" dirty="0"/>
              <a:t>Break </a:t>
            </a:r>
            <a:r>
              <a:rPr lang="es-ES_tradnl" dirty="0" err="1"/>
              <a:t>Section</a:t>
            </a:r>
            <a:r>
              <a:rPr lang="es-ES_tradnl" dirty="0"/>
              <a:t> </a:t>
            </a:r>
            <a:r>
              <a:rPr lang="es-ES_tradnl" dirty="0" err="1"/>
              <a:t>Subtitle</a:t>
            </a:r>
            <a:endParaRPr lang="es-ES_tradnl" dirty="0"/>
          </a:p>
        </p:txBody>
      </p:sp>
      <p:sp>
        <p:nvSpPr>
          <p:cNvPr id="9" name="Text Placeholder 2"/>
          <p:cNvSpPr>
            <a:spLocks noGrp="1"/>
          </p:cNvSpPr>
          <p:nvPr userDrawn="1">
            <p:ph type="body" sz="quarter" idx="16" hasCustomPrompt="1"/>
          </p:nvPr>
        </p:nvSpPr>
        <p:spPr>
          <a:xfrm>
            <a:off x="6803034" y="3559596"/>
            <a:ext cx="4488039" cy="1536868"/>
          </a:xfrm>
          <a:prstGeom prst="rect">
            <a:avLst/>
          </a:prstGeom>
        </p:spPr>
        <p:txBody>
          <a:bodyPr vert="horz" lIns="0" tIns="0" rIns="0" bIns="0"/>
          <a:lstStyle>
            <a:lvl1pPr marL="0" indent="0" algn="l">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20330125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400"/>
                                        <p:tgtEl>
                                          <p:spTgt spid="7">
                                            <p:txEl>
                                              <p:pRg st="0" end="0"/>
                                            </p:txEl>
                                          </p:spTgt>
                                        </p:tgtEl>
                                      </p:cBhvr>
                                    </p:animEffect>
                                    <p:anim calcmode="lin" valueType="num">
                                      <p:cBhvr>
                                        <p:cTn id="8" dur="4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anim calcmode="lin" valueType="num">
                                      <p:cBhvr>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80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par>
                                <p:cTn id="18" presetID="22" presetClass="entr" presetSubtype="1" fill="hold" grpId="0" nodeType="withEffect">
                                  <p:stCondLst>
                                    <p:cond delay="80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4"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80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1" fill="hold" grpId="0" nodeType="withEffect">
                                  <p:stCondLst>
                                    <p:cond delay="80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6" grpId="0" animBg="1"/>
      <p:bldP spid="7" grpId="0" build="p">
        <p:tmplLst>
          <p:tmpl lvl="1">
            <p:tnLst>
              <p:par>
                <p:cTn presetID="42" presetClass="entr" presetSubtype="0" fill="hold" nodeType="withEffect">
                  <p:stCondLst>
                    <p:cond delay="200"/>
                  </p:stCondLst>
                  <p:childTnLst>
                    <p:set>
                      <p:cBhvr>
                        <p:cTn dur="1" fill="hold">
                          <p:stCondLst>
                            <p:cond delay="0"/>
                          </p:stCondLst>
                        </p:cTn>
                        <p:tgtEl>
                          <p:spTgt spid="7"/>
                        </p:tgtEl>
                        <p:attrNameLst>
                          <p:attrName>style.visibility</p:attrName>
                        </p:attrNameLst>
                      </p:cBhvr>
                      <p:to>
                        <p:strVal val="visible"/>
                      </p:to>
                    </p:set>
                    <p:animEffect transition="in" filter="fade">
                      <p:cBhvr>
                        <p:cTn dur="400"/>
                        <p:tgtEl>
                          <p:spTgt spid="7"/>
                        </p:tgtEl>
                      </p:cBhvr>
                    </p:animEffect>
                    <p:anim calcmode="lin" valueType="num">
                      <p:cBhvr>
                        <p:cTn dur="400" fill="hold"/>
                        <p:tgtEl>
                          <p:spTgt spid="7"/>
                        </p:tgtEl>
                        <p:attrNameLst>
                          <p:attrName>ppt_x</p:attrName>
                        </p:attrNameLst>
                      </p:cBhvr>
                      <p:tavLst>
                        <p:tav tm="0">
                          <p:val>
                            <p:strVal val="#ppt_x"/>
                          </p:val>
                        </p:tav>
                        <p:tav tm="100000">
                          <p:val>
                            <p:strVal val="#ppt_x"/>
                          </p:val>
                        </p:tav>
                      </p:tavLst>
                    </p:anim>
                    <p:anim calcmode="lin" valueType="num">
                      <p:cBhvr>
                        <p:cTn dur="400" fill="hold"/>
                        <p:tgtEl>
                          <p:spTgt spid="7"/>
                        </p:tgtEl>
                        <p:attrNameLst>
                          <p:attrName>ppt_y</p:attrName>
                        </p:attrNameLst>
                      </p:cBhvr>
                      <p:tavLst>
                        <p:tav tm="0">
                          <p:val>
                            <p:strVal val="#ppt_y+.1"/>
                          </p:val>
                        </p:tav>
                        <p:tav tm="100000">
                          <p:val>
                            <p:strVal val="#ppt_y"/>
                          </p:val>
                        </p:tav>
                      </p:tavLst>
                    </p:anim>
                  </p:childTnLst>
                </p:cTn>
              </p:par>
            </p:tnLst>
          </p:tmpl>
        </p:tmplLst>
      </p:bldP>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anim calcmode="lin" valueType="num">
                      <p:cBhvr>
                        <p:cTn dur="500" fill="hold"/>
                        <p:tgtEl>
                          <p:spTgt spid="8"/>
                        </p:tgtEl>
                        <p:attrNameLst>
                          <p:attrName>ppt_x</p:attrName>
                        </p:attrNameLst>
                      </p:cBhvr>
                      <p:tavLst>
                        <p:tav tm="0">
                          <p:val>
                            <p:strVal val="#ppt_x"/>
                          </p:val>
                        </p:tav>
                        <p:tav tm="100000">
                          <p:val>
                            <p:strVal val="#ppt_x"/>
                          </p:val>
                        </p:tav>
                      </p:tavLst>
                    </p:anim>
                    <p:anim calcmode="lin" valueType="num">
                      <p:cBhvr>
                        <p:cTn dur="5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10" presetClass="entr" presetSubtype="0" fill="hold" nodeType="withEffect">
                  <p:stCondLst>
                    <p:cond delay="8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50827767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379196852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398166692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30A6148-913B-44E0-8EEA-E0B3831FB5F4}" type="datetimeFigureOut">
              <a:rPr lang="zh-CN" altLang="en-US" smtClean="0"/>
              <a:t>2023/12/19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73774170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A6148-913B-44E0-8EEA-E0B3831FB5F4}" type="datetimeFigureOut">
              <a:rPr lang="zh-CN" altLang="en-US" smtClean="0"/>
              <a:t>2023/12/19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B6250-F514-4291-BBAA-CBB517D97872}" type="slidenum">
              <a:rPr lang="zh-CN" altLang="en-US" smtClean="0"/>
              <a:t>‹#›</a:t>
            </a:fld>
            <a:endParaRPr lang="zh-CN" altLang="en-US"/>
          </a:p>
        </p:txBody>
      </p:sp>
    </p:spTree>
    <p:extLst>
      <p:ext uri="{BB962C8B-B14F-4D97-AF65-F5344CB8AC3E}">
        <p14:creationId xmlns:p14="http://schemas.microsoft.com/office/powerpoint/2010/main" val="379279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Lst>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slide" Target="slide6.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914" y="-4594"/>
            <a:ext cx="8157027" cy="6862594"/>
          </a:xfrm>
          <a:custGeom>
            <a:avLst/>
            <a:gdLst>
              <a:gd name="connsiteX0" fmla="*/ 0 w 8058365"/>
              <a:gd name="connsiteY0" fmla="*/ 0 h 6858594"/>
              <a:gd name="connsiteX1" fmla="*/ 6841847 w 8058365"/>
              <a:gd name="connsiteY1" fmla="*/ 0 h 6858594"/>
              <a:gd name="connsiteX2" fmla="*/ 8058365 w 8058365"/>
              <a:gd name="connsiteY2" fmla="*/ 1199673 h 6858594"/>
              <a:gd name="connsiteX3" fmla="*/ 2477804 w 8058365"/>
              <a:gd name="connsiteY3" fmla="*/ 6858594 h 6858594"/>
              <a:gd name="connsiteX4" fmla="*/ 0 w 8058365"/>
              <a:gd name="connsiteY4" fmla="*/ 6858594 h 68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65" h="6858594">
                <a:moveTo>
                  <a:pt x="0" y="0"/>
                </a:moveTo>
                <a:lnTo>
                  <a:pt x="6841847" y="0"/>
                </a:lnTo>
                <a:lnTo>
                  <a:pt x="8058365" y="1199673"/>
                </a:lnTo>
                <a:lnTo>
                  <a:pt x="2477804" y="6858594"/>
                </a:lnTo>
                <a:lnTo>
                  <a:pt x="0" y="6858594"/>
                </a:lnTo>
                <a:close/>
              </a:path>
            </a:pathLst>
          </a:custGeom>
        </p:spPr>
      </p:pic>
      <p:sp>
        <p:nvSpPr>
          <p:cNvPr id="32" name="自由: 形状 31"/>
          <p:cNvSpPr/>
          <p:nvPr/>
        </p:nvSpPr>
        <p:spPr>
          <a:xfrm rot="2676033">
            <a:off x="4959590" y="-260204"/>
            <a:ext cx="2538006" cy="3949302"/>
          </a:xfrm>
          <a:custGeom>
            <a:avLst/>
            <a:gdLst>
              <a:gd name="connsiteX0" fmla="*/ 0 w 2538145"/>
              <a:gd name="connsiteY0" fmla="*/ 818109 h 3949518"/>
              <a:gd name="connsiteX1" fmla="*/ 829597 w 2538145"/>
              <a:gd name="connsiteY1" fmla="*/ 0 h 3949518"/>
              <a:gd name="connsiteX2" fmla="*/ 2538145 w 2538145"/>
              <a:gd name="connsiteY2" fmla="*/ 0 h 3949518"/>
              <a:gd name="connsiteX3" fmla="*/ 2538145 w 2538145"/>
              <a:gd name="connsiteY3" fmla="*/ 3131408 h 3949518"/>
              <a:gd name="connsiteX4" fmla="*/ 1708547 w 2538145"/>
              <a:gd name="connsiteY4" fmla="*/ 3949518 h 3949518"/>
              <a:gd name="connsiteX5" fmla="*/ 1708547 w 2538145"/>
              <a:gd name="connsiteY5" fmla="*/ 818109 h 39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145" h="3949518">
                <a:moveTo>
                  <a:pt x="0" y="818109"/>
                </a:moveTo>
                <a:lnTo>
                  <a:pt x="829597" y="0"/>
                </a:lnTo>
                <a:lnTo>
                  <a:pt x="2538145" y="0"/>
                </a:lnTo>
                <a:lnTo>
                  <a:pt x="2538145" y="3131408"/>
                </a:lnTo>
                <a:lnTo>
                  <a:pt x="1708547" y="3949518"/>
                </a:lnTo>
                <a:lnTo>
                  <a:pt x="1708547" y="818109"/>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7">
              <a:defRPr/>
            </a:pPr>
            <a:endParaRPr lang="zh-CN" altLang="en-US" sz="1799" kern="0" dirty="0">
              <a:solidFill>
                <a:sysClr val="windowText" lastClr="000000"/>
              </a:solidFill>
            </a:endParaRPr>
          </a:p>
        </p:txBody>
      </p:sp>
      <p:grpSp>
        <p:nvGrpSpPr>
          <p:cNvPr id="43" name="组合 42"/>
          <p:cNvGrpSpPr/>
          <p:nvPr/>
        </p:nvGrpSpPr>
        <p:grpSpPr>
          <a:xfrm>
            <a:off x="1579227" y="-4594"/>
            <a:ext cx="5648886" cy="6862594"/>
            <a:chOff x="2414569" y="-4783"/>
            <a:chExt cx="5649195" cy="6862971"/>
          </a:xfrm>
        </p:grpSpPr>
        <p:cxnSp>
          <p:nvCxnSpPr>
            <p:cNvPr id="34" name="直接连接符 33"/>
            <p:cNvCxnSpPr>
              <a:stCxn id="23" idx="1"/>
              <a:endCxn id="23" idx="2"/>
            </p:cNvCxnSpPr>
            <p:nvPr/>
          </p:nvCxnSpPr>
          <p:spPr>
            <a:xfrm>
              <a:off x="6832285" y="-4783"/>
              <a:ext cx="1231479" cy="1200439"/>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3" idx="3"/>
              <a:endCxn id="23" idx="2"/>
            </p:cNvCxnSpPr>
            <p:nvPr/>
          </p:nvCxnSpPr>
          <p:spPr>
            <a:xfrm flipV="1">
              <a:off x="2414569" y="1195656"/>
              <a:ext cx="5649195" cy="5662532"/>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grpSp>
      <p:pic>
        <p:nvPicPr>
          <p:cNvPr id="2" name="Position Music - Nox Trigger - 纯音乐版">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07005" y="-1046644"/>
            <a:ext cx="577991" cy="577991"/>
          </a:xfrm>
          <a:prstGeom prst="rect">
            <a:avLst/>
          </a:prstGeom>
        </p:spPr>
      </p:pic>
      <p:sp>
        <p:nvSpPr>
          <p:cNvPr id="12" name="文本框 11">
            <a:extLst>
              <a:ext uri="{FF2B5EF4-FFF2-40B4-BE49-F238E27FC236}">
                <a16:creationId xmlns:a16="http://schemas.microsoft.com/office/drawing/2014/main" id="{267E3350-AD95-491E-8FBA-F9ED39B0D7C7}"/>
              </a:ext>
            </a:extLst>
          </p:cNvPr>
          <p:cNvSpPr txBox="1"/>
          <p:nvPr/>
        </p:nvSpPr>
        <p:spPr>
          <a:xfrm>
            <a:off x="4673600" y="4011480"/>
            <a:ext cx="7135945" cy="1323439"/>
          </a:xfrm>
          <a:prstGeom prst="rect">
            <a:avLst/>
          </a:prstGeom>
          <a:noFill/>
        </p:spPr>
        <p:txBody>
          <a:bodyPr wrap="square" rtlCol="0">
            <a:spAutoFit/>
          </a:bodyPr>
          <a:lstStyle/>
          <a:p>
            <a:pPr algn="r"/>
            <a:r>
              <a:rPr lang="en-US" altLang="zh-CN" sz="4000" dirty="0"/>
              <a:t> A Comparative Study with C and its Futuristic Development</a:t>
            </a:r>
            <a:endParaRPr lang="zh-CN" altLang="en-US" sz="4000" b="1" dirty="0"/>
          </a:p>
        </p:txBody>
      </p:sp>
      <p:cxnSp>
        <p:nvCxnSpPr>
          <p:cNvPr id="16" name="直接连接符 15">
            <a:extLst>
              <a:ext uri="{FF2B5EF4-FFF2-40B4-BE49-F238E27FC236}">
                <a16:creationId xmlns:a16="http://schemas.microsoft.com/office/drawing/2014/main" id="{0E7F776C-A9C0-486B-8ABE-9C53241ABD89}"/>
              </a:ext>
            </a:extLst>
          </p:cNvPr>
          <p:cNvCxnSpPr/>
          <p:nvPr/>
        </p:nvCxnSpPr>
        <p:spPr>
          <a:xfrm>
            <a:off x="5202314" y="5386719"/>
            <a:ext cx="660723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5B88DD0-0373-45B6-91F3-3DEA6E4DC6A5}"/>
              </a:ext>
            </a:extLst>
          </p:cNvPr>
          <p:cNvSpPr txBox="1"/>
          <p:nvPr/>
        </p:nvSpPr>
        <p:spPr>
          <a:xfrm>
            <a:off x="5996701" y="2396152"/>
            <a:ext cx="5648886" cy="1569660"/>
          </a:xfrm>
          <a:prstGeom prst="rect">
            <a:avLst/>
          </a:prstGeom>
          <a:noFill/>
        </p:spPr>
        <p:txBody>
          <a:bodyPr wrap="square" rtlCol="0">
            <a:spAutoFit/>
          </a:bodyPr>
          <a:lstStyle/>
          <a:p>
            <a:pPr algn="ctr"/>
            <a:r>
              <a:rPr lang="en-US" altLang="zh-CN" sz="4800" b="1" dirty="0">
                <a:latin typeface="+mn-ea"/>
              </a:rPr>
              <a:t>The </a:t>
            </a:r>
          </a:p>
          <a:p>
            <a:pPr algn="ctr"/>
            <a:r>
              <a:rPr lang="en-US" altLang="zh-CN" sz="4800" b="1" dirty="0">
                <a:latin typeface="+mn-ea"/>
              </a:rPr>
              <a:t>Evolution of C++:</a:t>
            </a:r>
            <a:endParaRPr lang="zh-CN" altLang="en-US" sz="4800" b="1" dirty="0">
              <a:latin typeface="+mn-ea"/>
            </a:endParaRPr>
          </a:p>
        </p:txBody>
      </p:sp>
      <p:sp>
        <p:nvSpPr>
          <p:cNvPr id="13" name="文本框 12">
            <a:extLst>
              <a:ext uri="{FF2B5EF4-FFF2-40B4-BE49-F238E27FC236}">
                <a16:creationId xmlns:a16="http://schemas.microsoft.com/office/drawing/2014/main" id="{E5B3D102-8DC2-4D2D-A364-79ED37AF4BC6}"/>
              </a:ext>
            </a:extLst>
          </p:cNvPr>
          <p:cNvSpPr txBox="1"/>
          <p:nvPr/>
        </p:nvSpPr>
        <p:spPr>
          <a:xfrm>
            <a:off x="5053596" y="6033477"/>
            <a:ext cx="6755949" cy="400110"/>
          </a:xfrm>
          <a:prstGeom prst="rect">
            <a:avLst/>
          </a:prstGeom>
          <a:noFill/>
        </p:spPr>
        <p:txBody>
          <a:bodyPr wrap="square" rtlCol="0">
            <a:spAutoFit/>
          </a:bodyPr>
          <a:lstStyle/>
          <a:p>
            <a:pPr algn="r"/>
            <a:r>
              <a:rPr lang="zh-CN" altLang="en-US" sz="2000" dirty="0">
                <a:solidFill>
                  <a:srgbClr val="000000"/>
                </a:solidFill>
                <a:latin typeface="Helvetica" panose="020B0604020202020204" pitchFamily="34" charset="0"/>
                <a:cs typeface="Helvetica" panose="020B0604020202020204" pitchFamily="34" charset="0"/>
              </a:rPr>
              <a:t>汇报人</a:t>
            </a:r>
            <a:r>
              <a:rPr lang="en-US" altLang="zh-CN" sz="2000" dirty="0">
                <a:solidFill>
                  <a:srgbClr val="000000"/>
                </a:solidFill>
                <a:latin typeface="Helvetica" panose="020B0604020202020204" pitchFamily="34" charset="0"/>
                <a:cs typeface="Helvetica" panose="020B0604020202020204" pitchFamily="34" charset="0"/>
              </a:rPr>
              <a:t>/Yinhao Fang</a:t>
            </a:r>
            <a:endParaRPr lang="zh-CN" altLang="en-US" sz="2000" dirty="0">
              <a:solidFill>
                <a:srgbClr val="000000"/>
              </a:solidFill>
              <a:latin typeface="Helvetica" panose="020B0604020202020204" pitchFamily="34" charset="0"/>
              <a:cs typeface="Helvetica" panose="020B0604020202020204" pitchFamily="34" charset="0"/>
            </a:endParaRPr>
          </a:p>
        </p:txBody>
      </p:sp>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6853" y="250253"/>
            <a:ext cx="1350034" cy="573199"/>
          </a:xfrm>
          <a:prstGeom prst="rect">
            <a:avLst/>
          </a:prstGeom>
        </p:spPr>
      </p:pic>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4577" y="101598"/>
            <a:ext cx="661051" cy="804114"/>
          </a:xfrm>
          <a:prstGeom prst="rect">
            <a:avLst/>
          </a:prstGeom>
        </p:spPr>
      </p:pic>
    </p:spTree>
    <p:extLst>
      <p:ext uri="{BB962C8B-B14F-4D97-AF65-F5344CB8AC3E}">
        <p14:creationId xmlns:p14="http://schemas.microsoft.com/office/powerpoint/2010/main" val="353904918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0-#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0-#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0-#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4" repeatCount="indefinite" fill="remove" display="0">
                  <p:stCondLst>
                    <p:cond delay="indefinite"/>
                  </p:stCondLst>
                  <p:endCondLst>
                    <p:cond evt="onStopAudio" delay="0">
                      <p:tgtEl>
                        <p:sldTgt/>
                      </p:tgtEl>
                    </p:cond>
                  </p:endCondLst>
                </p:cTn>
                <p:tgtEl>
                  <p:spTgt spid="2"/>
                </p:tgtEl>
              </p:cMediaNode>
            </p:audio>
          </p:childTnLst>
        </p:cTn>
      </p:par>
    </p:tnLst>
    <p:bldLst>
      <p:bldP spid="32" grpId="0" animBg="1"/>
      <p:bldP spid="12" grpId="0"/>
      <p:bldP spid="1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FE307F7-F7AD-41CB-BE08-000C69DFCAF2}"/>
              </a:ext>
            </a:extLst>
          </p:cNvPr>
          <p:cNvSpPr/>
          <p:nvPr/>
        </p:nvSpPr>
        <p:spPr>
          <a:xfrm>
            <a:off x="1670296" y="1746478"/>
            <a:ext cx="10059886" cy="846001"/>
          </a:xfrm>
          <a:prstGeom prst="rect">
            <a:avLst/>
          </a:prstGeom>
        </p:spPr>
        <p:txBody>
          <a:bodyPr wrap="square">
            <a:spAutoFit/>
          </a:bodyPr>
          <a:lstStyle/>
          <a:p>
            <a:pPr>
              <a:lnSpc>
                <a:spcPct val="120000"/>
              </a:lnSpc>
            </a:pPr>
            <a:r>
              <a:rPr lang="en-US" altLang="zh-CN" sz="1400" dirty="0">
                <a:solidFill>
                  <a:srgbClr val="323B43"/>
                </a:solidFill>
                <a:latin typeface="+mn-ea"/>
              </a:rPr>
              <a:t>C++ supports encapsulation, which means bundling the data (attributes) and methods (functions) that operate on the data within a single unit, i.e., the class.  Access specifiers (public, private, protected) control the visibility of members.</a:t>
            </a:r>
            <a:endParaRPr lang="zh-CN" altLang="en-US" sz="1400" dirty="0">
              <a:solidFill>
                <a:srgbClr val="323B43"/>
              </a:solidFill>
              <a:latin typeface="+mn-ea"/>
            </a:endParaRPr>
          </a:p>
        </p:txBody>
      </p:sp>
      <p:sp>
        <p:nvSpPr>
          <p:cNvPr id="6" name="文本框 5">
            <a:extLst>
              <a:ext uri="{FF2B5EF4-FFF2-40B4-BE49-F238E27FC236}">
                <a16:creationId xmlns:a16="http://schemas.microsoft.com/office/drawing/2014/main" id="{CBE54B43-E041-481A-BF15-1315A64FD2C9}"/>
              </a:ext>
            </a:extLst>
          </p:cNvPr>
          <p:cNvSpPr txBox="1"/>
          <p:nvPr/>
        </p:nvSpPr>
        <p:spPr>
          <a:xfrm>
            <a:off x="1894114" y="666750"/>
            <a:ext cx="9595263" cy="1015663"/>
          </a:xfrm>
          <a:prstGeom prst="rect">
            <a:avLst/>
          </a:prstGeom>
          <a:noFill/>
        </p:spPr>
        <p:txBody>
          <a:bodyPr wrap="square" rtlCol="0">
            <a:spAutoFit/>
          </a:bodyPr>
          <a:lstStyle/>
          <a:p>
            <a:r>
              <a:rPr lang="en-US" altLang="zh-CN" sz="6000" dirty="0"/>
              <a:t>Encapsulation</a:t>
            </a:r>
            <a:endParaRPr lang="zh-CN" altLang="en-US" sz="6000" dirty="0">
              <a:latin typeface="+mj-ea"/>
              <a:ea typeface="+mj-ea"/>
            </a:endParaRPr>
          </a:p>
        </p:txBody>
      </p:sp>
      <p:grpSp>
        <p:nvGrpSpPr>
          <p:cNvPr id="8" name="组合 7">
            <a:extLst>
              <a:ext uri="{FF2B5EF4-FFF2-40B4-BE49-F238E27FC236}">
                <a16:creationId xmlns:a16="http://schemas.microsoft.com/office/drawing/2014/main" id="{866B13E2-9C30-4BB2-B7ED-5A533B00409D}"/>
              </a:ext>
            </a:extLst>
          </p:cNvPr>
          <p:cNvGrpSpPr/>
          <p:nvPr/>
        </p:nvGrpSpPr>
        <p:grpSpPr>
          <a:xfrm>
            <a:off x="496125" y="666413"/>
            <a:ext cx="1016000" cy="1016000"/>
            <a:chOff x="1219200" y="571500"/>
            <a:chExt cx="1016000" cy="1016000"/>
          </a:xfrm>
        </p:grpSpPr>
        <p:sp>
          <p:nvSpPr>
            <p:cNvPr id="9" name="椭圆 8">
              <a:extLst>
                <a:ext uri="{FF2B5EF4-FFF2-40B4-BE49-F238E27FC236}">
                  <a16:creationId xmlns:a16="http://schemas.microsoft.com/office/drawing/2014/main" id="{7475F7D8-9358-4408-8F53-928612E0BE31}"/>
                </a:ext>
              </a:extLst>
            </p:cNvPr>
            <p:cNvSpPr/>
            <p:nvPr/>
          </p:nvSpPr>
          <p:spPr>
            <a:xfrm>
              <a:off x="1219200" y="571500"/>
              <a:ext cx="1016000" cy="1016000"/>
            </a:xfrm>
            <a:prstGeom prst="ellipse">
              <a:avLst/>
            </a:prstGeom>
            <a:noFill/>
            <a:ln w="38100">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a:extLst>
                <a:ext uri="{FF2B5EF4-FFF2-40B4-BE49-F238E27FC236}">
                  <a16:creationId xmlns:a16="http://schemas.microsoft.com/office/drawing/2014/main" id="{AE38FA61-8B1A-42BC-A0E3-8503153B462B}"/>
                </a:ext>
              </a:extLst>
            </p:cNvPr>
            <p:cNvSpPr/>
            <p:nvPr/>
          </p:nvSpPr>
          <p:spPr>
            <a:xfrm>
              <a:off x="1276350" y="628650"/>
              <a:ext cx="901700" cy="901700"/>
            </a:xfrm>
            <a:prstGeom prst="ellips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mn-ea"/>
                </a:rPr>
                <a:t>02</a:t>
              </a:r>
              <a:endParaRPr lang="zh-CN" altLang="en-US" sz="2800" dirty="0">
                <a:latin typeface="+mn-ea"/>
              </a:endParaRPr>
            </a:p>
          </p:txBody>
        </p:sp>
      </p:grpSp>
      <p:pic>
        <p:nvPicPr>
          <p:cNvPr id="12" name="图片 11">
            <a:extLst>
              <a:ext uri="{FF2B5EF4-FFF2-40B4-BE49-F238E27FC236}">
                <a16:creationId xmlns:a16="http://schemas.microsoft.com/office/drawing/2014/main" id="{8377A6FF-D301-4E8D-B557-B068AE261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4" y="2539853"/>
            <a:ext cx="5332021" cy="1575606"/>
          </a:xfrm>
          <a:prstGeom prst="rect">
            <a:avLst/>
          </a:prstGeom>
        </p:spPr>
      </p:pic>
      <p:pic>
        <p:nvPicPr>
          <p:cNvPr id="14" name="图片 13">
            <a:extLst>
              <a:ext uri="{FF2B5EF4-FFF2-40B4-BE49-F238E27FC236}">
                <a16:creationId xmlns:a16="http://schemas.microsoft.com/office/drawing/2014/main" id="{FA904048-ADDC-4C1C-83E9-9EBC232C0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602" y="4115460"/>
            <a:ext cx="5398534" cy="1816814"/>
          </a:xfrm>
          <a:prstGeom prst="rect">
            <a:avLst/>
          </a:prstGeom>
        </p:spPr>
      </p:pic>
    </p:spTree>
    <p:extLst>
      <p:ext uri="{BB962C8B-B14F-4D97-AF65-F5344CB8AC3E}">
        <p14:creationId xmlns:p14="http://schemas.microsoft.com/office/powerpoint/2010/main" val="227656832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4106FC-9B3D-4306-BB61-A8F1A95D31EC}"/>
              </a:ext>
            </a:extLst>
          </p:cNvPr>
          <p:cNvSpPr/>
          <p:nvPr/>
        </p:nvSpPr>
        <p:spPr>
          <a:xfrm>
            <a:off x="1670296" y="1746478"/>
            <a:ext cx="10059886" cy="587469"/>
          </a:xfrm>
          <a:prstGeom prst="rect">
            <a:avLst/>
          </a:prstGeom>
        </p:spPr>
        <p:txBody>
          <a:bodyPr wrap="square">
            <a:spAutoFit/>
          </a:bodyPr>
          <a:lstStyle/>
          <a:p>
            <a:pPr>
              <a:lnSpc>
                <a:spcPct val="120000"/>
              </a:lnSpc>
            </a:pPr>
            <a:r>
              <a:rPr lang="en-US" altLang="zh-CN" sz="1400" dirty="0">
                <a:solidFill>
                  <a:srgbClr val="323B43"/>
                </a:solidFill>
                <a:latin typeface="+mn-ea"/>
              </a:rPr>
              <a:t>Inheritance allows a class to inherit the properties and behaviors of another class.  This promotes code reusability and establishes an "is-a" relationship between classes.</a:t>
            </a:r>
            <a:endParaRPr lang="zh-CN" altLang="en-US" sz="1400" dirty="0">
              <a:solidFill>
                <a:srgbClr val="323B43"/>
              </a:solidFill>
              <a:latin typeface="+mn-ea"/>
            </a:endParaRPr>
          </a:p>
        </p:txBody>
      </p:sp>
      <p:sp>
        <p:nvSpPr>
          <p:cNvPr id="3" name="文本框 2">
            <a:extLst>
              <a:ext uri="{FF2B5EF4-FFF2-40B4-BE49-F238E27FC236}">
                <a16:creationId xmlns:a16="http://schemas.microsoft.com/office/drawing/2014/main" id="{EDFFBF45-5C60-42DF-984F-5F72A68F58C6}"/>
              </a:ext>
            </a:extLst>
          </p:cNvPr>
          <p:cNvSpPr txBox="1"/>
          <p:nvPr/>
        </p:nvSpPr>
        <p:spPr>
          <a:xfrm>
            <a:off x="1894114" y="666750"/>
            <a:ext cx="9595263" cy="1015663"/>
          </a:xfrm>
          <a:prstGeom prst="rect">
            <a:avLst/>
          </a:prstGeom>
          <a:noFill/>
        </p:spPr>
        <p:txBody>
          <a:bodyPr wrap="square" rtlCol="0">
            <a:spAutoFit/>
          </a:bodyPr>
          <a:lstStyle/>
          <a:p>
            <a:r>
              <a:rPr lang="en-US" altLang="zh-CN" sz="6000" dirty="0"/>
              <a:t>Inheritance</a:t>
            </a:r>
            <a:endParaRPr lang="zh-CN" altLang="en-US" sz="6000" dirty="0">
              <a:latin typeface="+mj-ea"/>
              <a:ea typeface="+mj-ea"/>
            </a:endParaRPr>
          </a:p>
        </p:txBody>
      </p:sp>
      <p:grpSp>
        <p:nvGrpSpPr>
          <p:cNvPr id="9" name="组合 8">
            <a:extLst>
              <a:ext uri="{FF2B5EF4-FFF2-40B4-BE49-F238E27FC236}">
                <a16:creationId xmlns:a16="http://schemas.microsoft.com/office/drawing/2014/main" id="{98E22BD6-5C74-4DA7-ACD5-8982828E0E8C}"/>
              </a:ext>
            </a:extLst>
          </p:cNvPr>
          <p:cNvGrpSpPr/>
          <p:nvPr/>
        </p:nvGrpSpPr>
        <p:grpSpPr>
          <a:xfrm>
            <a:off x="502062" y="666750"/>
            <a:ext cx="1016000" cy="1016000"/>
            <a:chOff x="1219200" y="571500"/>
            <a:chExt cx="1016000" cy="1016000"/>
          </a:xfrm>
        </p:grpSpPr>
        <p:sp>
          <p:nvSpPr>
            <p:cNvPr id="10" name="椭圆 9">
              <a:extLst>
                <a:ext uri="{FF2B5EF4-FFF2-40B4-BE49-F238E27FC236}">
                  <a16:creationId xmlns:a16="http://schemas.microsoft.com/office/drawing/2014/main" id="{E24AD2FB-8C60-4FA5-8723-CDBB84B53B4F}"/>
                </a:ext>
              </a:extLst>
            </p:cNvPr>
            <p:cNvSpPr/>
            <p:nvPr/>
          </p:nvSpPr>
          <p:spPr>
            <a:xfrm>
              <a:off x="1219200" y="571500"/>
              <a:ext cx="1016000" cy="1016000"/>
            </a:xfrm>
            <a:prstGeom prst="ellipse">
              <a:avLst/>
            </a:prstGeom>
            <a:noFill/>
            <a:ln w="38100">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a:extLst>
                <a:ext uri="{FF2B5EF4-FFF2-40B4-BE49-F238E27FC236}">
                  <a16:creationId xmlns:a16="http://schemas.microsoft.com/office/drawing/2014/main" id="{49107B6F-D983-489C-BFE9-CCFC4E733DD8}"/>
                </a:ext>
              </a:extLst>
            </p:cNvPr>
            <p:cNvSpPr/>
            <p:nvPr/>
          </p:nvSpPr>
          <p:spPr>
            <a:xfrm>
              <a:off x="1276350" y="628650"/>
              <a:ext cx="901700" cy="901700"/>
            </a:xfrm>
            <a:prstGeom prst="ellips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mn-ea"/>
                </a:rPr>
                <a:t>03</a:t>
              </a:r>
              <a:endParaRPr lang="zh-CN" altLang="en-US" sz="2800" dirty="0">
                <a:latin typeface="+mn-ea"/>
              </a:endParaRPr>
            </a:p>
          </p:txBody>
        </p:sp>
      </p:grpSp>
      <p:pic>
        <p:nvPicPr>
          <p:cNvPr id="13" name="图片 12">
            <a:extLst>
              <a:ext uri="{FF2B5EF4-FFF2-40B4-BE49-F238E27FC236}">
                <a16:creationId xmlns:a16="http://schemas.microsoft.com/office/drawing/2014/main" id="{74E99607-B29B-48FA-AD51-BF81C58CE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858" y="2547823"/>
            <a:ext cx="6424303" cy="4004275"/>
          </a:xfrm>
          <a:prstGeom prst="rect">
            <a:avLst/>
          </a:prstGeom>
        </p:spPr>
      </p:pic>
    </p:spTree>
    <p:extLst>
      <p:ext uri="{BB962C8B-B14F-4D97-AF65-F5344CB8AC3E}">
        <p14:creationId xmlns:p14="http://schemas.microsoft.com/office/powerpoint/2010/main" val="243091601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33156" y="1864937"/>
            <a:ext cx="2463802" cy="2463802"/>
            <a:chOff x="6791063" y="1778436"/>
            <a:chExt cx="2463802" cy="246380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6791063" y="1778436"/>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11" name="任意多边形 10"/>
            <p:cNvSpPr/>
            <p:nvPr/>
          </p:nvSpPr>
          <p:spPr>
            <a:xfrm>
              <a:off x="6791063" y="1778436"/>
              <a:ext cx="2463802" cy="2463802"/>
            </a:xfrm>
            <a:custGeom>
              <a:avLst/>
              <a:gdLst/>
              <a:ahLst/>
              <a:cxnLst/>
              <a:rect l="l" t="t" r="r" b="b"/>
              <a:pathLst>
                <a:path w="2463802" h="2463802">
                  <a:moveTo>
                    <a:pt x="1611709" y="1052979"/>
                  </a:moveTo>
                  <a:lnTo>
                    <a:pt x="1611709" y="1351231"/>
                  </a:lnTo>
                  <a:lnTo>
                    <a:pt x="1411089" y="1351231"/>
                  </a:lnTo>
                  <a:close/>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8" y="1024999"/>
                  </a:cubicBezTo>
                  <a:cubicBezTo>
                    <a:pt x="807839" y="991662"/>
                    <a:pt x="820142" y="968544"/>
                    <a:pt x="836017" y="955646"/>
                  </a:cubicBezTo>
                  <a:cubicBezTo>
                    <a:pt x="851892" y="942747"/>
                    <a:pt x="869950" y="936298"/>
                    <a:pt x="890190" y="936298"/>
                  </a:cubicBezTo>
                  <a:close/>
                  <a:moveTo>
                    <a:pt x="1633140" y="797590"/>
                  </a:moveTo>
                  <a:lnTo>
                    <a:pt x="1254522" y="1351826"/>
                  </a:lnTo>
                  <a:lnTo>
                    <a:pt x="1254522" y="1498273"/>
                  </a:lnTo>
                  <a:lnTo>
                    <a:pt x="1611709" y="1498273"/>
                  </a:lnTo>
                  <a:lnTo>
                    <a:pt x="1611709" y="1673890"/>
                  </a:lnTo>
                  <a:lnTo>
                    <a:pt x="1773634" y="1673890"/>
                  </a:lnTo>
                  <a:lnTo>
                    <a:pt x="1773634" y="1498273"/>
                  </a:lnTo>
                  <a:lnTo>
                    <a:pt x="1881981" y="1498273"/>
                  </a:lnTo>
                  <a:lnTo>
                    <a:pt x="1881981" y="1351231"/>
                  </a:lnTo>
                  <a:lnTo>
                    <a:pt x="1773634" y="1351231"/>
                  </a:lnTo>
                  <a:lnTo>
                    <a:pt x="1773634" y="797590"/>
                  </a:ln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8"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12" name="文本框 11"/>
          <p:cNvSpPr txBox="1"/>
          <p:nvPr/>
        </p:nvSpPr>
        <p:spPr>
          <a:xfrm>
            <a:off x="3790475" y="2598003"/>
            <a:ext cx="7168369" cy="830997"/>
          </a:xfrm>
          <a:prstGeom prst="rect">
            <a:avLst/>
          </a:prstGeom>
          <a:noFill/>
        </p:spPr>
        <p:txBody>
          <a:bodyPr wrap="square" rtlCol="0">
            <a:spAutoFit/>
          </a:bodyPr>
          <a:lstStyle/>
          <a:p>
            <a:pPr algn="ctr"/>
            <a:r>
              <a:rPr lang="en-US" altLang="zh-CN" sz="4800" b="1" dirty="0">
                <a:latin typeface="+mj-ea"/>
                <a:ea typeface="+mj-ea"/>
              </a:rPr>
              <a:t>Future Trends for C++</a:t>
            </a:r>
            <a:endParaRPr lang="zh-CN" altLang="en-US" sz="4800" b="1" dirty="0">
              <a:solidFill>
                <a:srgbClr val="323B43"/>
              </a:solidFill>
              <a:latin typeface="+mj-ea"/>
              <a:ea typeface="+mj-ea"/>
            </a:endParaRPr>
          </a:p>
        </p:txBody>
      </p:sp>
      <p:cxnSp>
        <p:nvCxnSpPr>
          <p:cNvPr id="13" name="直接连接符 12"/>
          <p:cNvCxnSpPr/>
          <p:nvPr/>
        </p:nvCxnSpPr>
        <p:spPr>
          <a:xfrm>
            <a:off x="4879832" y="3752383"/>
            <a:ext cx="5075958" cy="0"/>
          </a:xfrm>
          <a:prstGeom prst="line">
            <a:avLst/>
          </a:prstGeom>
          <a:ln w="38100">
            <a:solidFill>
              <a:srgbClr val="323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8112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rcRect l="1670" t="34498" r="4016" b="13061"/>
          <a:stretch>
            <a:fillRect/>
          </a:stretch>
        </p:blipFill>
        <p:spPr>
          <a:xfrm>
            <a:off x="0" y="16358"/>
            <a:ext cx="12193452" cy="3813682"/>
          </a:xfrm>
          <a:custGeom>
            <a:avLst/>
            <a:gdLst>
              <a:gd name="connsiteX0" fmla="*/ 0 w 12193452"/>
              <a:gd name="connsiteY0" fmla="*/ 0 h 3813682"/>
              <a:gd name="connsiteX1" fmla="*/ 12193452 w 12193452"/>
              <a:gd name="connsiteY1" fmla="*/ 0 h 3813682"/>
              <a:gd name="connsiteX2" fmla="*/ 12193452 w 12193452"/>
              <a:gd name="connsiteY2" fmla="*/ 3813682 h 3813682"/>
              <a:gd name="connsiteX3" fmla="*/ 0 w 12193452"/>
              <a:gd name="connsiteY3" fmla="*/ 3813682 h 3813682"/>
            </a:gdLst>
            <a:ahLst/>
            <a:cxnLst>
              <a:cxn ang="0">
                <a:pos x="connsiteX0" y="connsiteY0"/>
              </a:cxn>
              <a:cxn ang="0">
                <a:pos x="connsiteX1" y="connsiteY1"/>
              </a:cxn>
              <a:cxn ang="0">
                <a:pos x="connsiteX2" y="connsiteY2"/>
              </a:cxn>
              <a:cxn ang="0">
                <a:pos x="connsiteX3" y="connsiteY3"/>
              </a:cxn>
            </a:cxnLst>
            <a:rect l="l" t="t" r="r" b="b"/>
            <a:pathLst>
              <a:path w="12193452" h="3813682">
                <a:moveTo>
                  <a:pt x="0" y="0"/>
                </a:moveTo>
                <a:lnTo>
                  <a:pt x="12193452" y="0"/>
                </a:lnTo>
                <a:lnTo>
                  <a:pt x="12193452" y="3813682"/>
                </a:lnTo>
                <a:lnTo>
                  <a:pt x="0" y="3813682"/>
                </a:lnTo>
                <a:close/>
              </a:path>
            </a:pathLst>
          </a:custGeom>
        </p:spPr>
      </p:pic>
      <p:sp>
        <p:nvSpPr>
          <p:cNvPr id="3" name="矩形 2"/>
          <p:cNvSpPr/>
          <p:nvPr/>
        </p:nvSpPr>
        <p:spPr>
          <a:xfrm rot="16200000">
            <a:off x="5705168" y="-1972352"/>
            <a:ext cx="781666" cy="12192001"/>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41755"/>
            <a:endParaRPr lang="zh-CN" altLang="en-US" sz="1854"/>
          </a:p>
        </p:txBody>
      </p:sp>
      <p:sp>
        <p:nvSpPr>
          <p:cNvPr id="4" name="文本框 3">
            <a:extLst>
              <a:ext uri="{FF2B5EF4-FFF2-40B4-BE49-F238E27FC236}">
                <a16:creationId xmlns:a16="http://schemas.microsoft.com/office/drawing/2014/main" id="{F80A10DC-CD0A-4986-8C15-A44056B6494E}"/>
              </a:ext>
            </a:extLst>
          </p:cNvPr>
          <p:cNvSpPr txBox="1"/>
          <p:nvPr/>
        </p:nvSpPr>
        <p:spPr>
          <a:xfrm>
            <a:off x="558140" y="5122286"/>
            <a:ext cx="11346873" cy="1477328"/>
          </a:xfrm>
          <a:prstGeom prst="rect">
            <a:avLst/>
          </a:prstGeom>
          <a:noFill/>
        </p:spPr>
        <p:txBody>
          <a:bodyPr wrap="square" rtlCol="0">
            <a:spAutoFit/>
          </a:bodyPr>
          <a:lstStyle/>
          <a:p>
            <a:r>
              <a:rPr lang="en-US" altLang="zh-CN" dirty="0">
                <a:latin typeface="+mn-ea"/>
              </a:rPr>
              <a:t>The absence of a special identifier for function calls in C++ passing by reference is a notable language design flaw.  This flaw can be attributed to the reuse of the address operator during the development of reference syntax.  It is one of the early design flaws in C++, and its complexity arises from both its reluctance to introduce new keywords and its attempt to maintain compatibility with C. It is worth noting that every programming language carries historical baggage.</a:t>
            </a:r>
            <a:endParaRPr lang="zh-CN" altLang="en-US" dirty="0">
              <a:latin typeface="+mn-ea"/>
            </a:endParaRPr>
          </a:p>
        </p:txBody>
      </p:sp>
      <p:sp>
        <p:nvSpPr>
          <p:cNvPr id="11" name="文本框 10">
            <a:extLst>
              <a:ext uri="{FF2B5EF4-FFF2-40B4-BE49-F238E27FC236}">
                <a16:creationId xmlns:a16="http://schemas.microsoft.com/office/drawing/2014/main" id="{4904364B-FEE8-4C23-8000-18528EE5482B}"/>
              </a:ext>
            </a:extLst>
          </p:cNvPr>
          <p:cNvSpPr txBox="1"/>
          <p:nvPr/>
        </p:nvSpPr>
        <p:spPr>
          <a:xfrm>
            <a:off x="558140" y="4584274"/>
            <a:ext cx="4670509" cy="646331"/>
          </a:xfrm>
          <a:prstGeom prst="rect">
            <a:avLst/>
          </a:prstGeom>
          <a:noFill/>
        </p:spPr>
        <p:txBody>
          <a:bodyPr wrap="square" rtlCol="0">
            <a:spAutoFit/>
          </a:bodyPr>
          <a:lstStyle/>
          <a:p>
            <a:r>
              <a:rPr lang="en-US" altLang="zh-CN" sz="3600" b="1" dirty="0">
                <a:latin typeface="+mj-ea"/>
                <a:ea typeface="+mj-ea"/>
              </a:rPr>
              <a:t>Historical baggage</a:t>
            </a:r>
            <a:endParaRPr lang="zh-CN" altLang="en-US" sz="3600" b="1" dirty="0">
              <a:latin typeface="+mj-ea"/>
              <a:ea typeface="+mj-ea"/>
            </a:endParaRPr>
          </a:p>
        </p:txBody>
      </p:sp>
    </p:spTree>
    <p:extLst>
      <p:ext uri="{BB962C8B-B14F-4D97-AF65-F5344CB8AC3E}">
        <p14:creationId xmlns:p14="http://schemas.microsoft.com/office/powerpoint/2010/main" val="20028356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extLst>
              <a:ext uri="{28A0092B-C50C-407E-A947-70E740481C1C}">
                <a14:useLocalDpi xmlns:a14="http://schemas.microsoft.com/office/drawing/2010/main" val="0"/>
              </a:ext>
            </a:extLst>
          </a:blip>
          <a:srcRect t="10764" r="1863" b="2008"/>
          <a:stretch>
            <a:fillRect/>
          </a:stretch>
        </p:blipFill>
        <p:spPr>
          <a:xfrm>
            <a:off x="-87085" y="-33321"/>
            <a:ext cx="12366171" cy="6924643"/>
          </a:xfrm>
          <a:custGeom>
            <a:avLst/>
            <a:gdLst>
              <a:gd name="connsiteX0" fmla="*/ 0 w 12192726"/>
              <a:gd name="connsiteY0" fmla="*/ 0 h 6827520"/>
              <a:gd name="connsiteX1" fmla="*/ 12192726 w 12192726"/>
              <a:gd name="connsiteY1" fmla="*/ 0 h 6827520"/>
              <a:gd name="connsiteX2" fmla="*/ 12192726 w 12192726"/>
              <a:gd name="connsiteY2" fmla="*/ 6827520 h 6827520"/>
              <a:gd name="connsiteX3" fmla="*/ 0 w 12192726"/>
              <a:gd name="connsiteY3" fmla="*/ 6827520 h 6827520"/>
            </a:gdLst>
            <a:ahLst/>
            <a:cxnLst>
              <a:cxn ang="0">
                <a:pos x="connsiteX0" y="connsiteY0"/>
              </a:cxn>
              <a:cxn ang="0">
                <a:pos x="connsiteX1" y="connsiteY1"/>
              </a:cxn>
              <a:cxn ang="0">
                <a:pos x="connsiteX2" y="connsiteY2"/>
              </a:cxn>
              <a:cxn ang="0">
                <a:pos x="connsiteX3" y="connsiteY3"/>
              </a:cxn>
            </a:cxnLst>
            <a:rect l="l" t="t" r="r" b="b"/>
            <a:pathLst>
              <a:path w="12192726" h="6827520">
                <a:moveTo>
                  <a:pt x="0" y="0"/>
                </a:moveTo>
                <a:lnTo>
                  <a:pt x="12192726" y="0"/>
                </a:lnTo>
                <a:lnTo>
                  <a:pt x="12192726" y="6827520"/>
                </a:lnTo>
                <a:lnTo>
                  <a:pt x="0" y="6827520"/>
                </a:lnTo>
                <a:close/>
              </a:path>
            </a:pathLst>
          </a:custGeom>
        </p:spPr>
      </p:pic>
      <p:sp>
        <p:nvSpPr>
          <p:cNvPr id="4" name="矩形 3"/>
          <p:cNvSpPr/>
          <p:nvPr/>
        </p:nvSpPr>
        <p:spPr>
          <a:xfrm>
            <a:off x="7478979" y="-33321"/>
            <a:ext cx="4145280" cy="6924643"/>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
          </a:p>
        </p:txBody>
      </p:sp>
      <p:sp>
        <p:nvSpPr>
          <p:cNvPr id="15" name="矩形 14"/>
          <p:cNvSpPr/>
          <p:nvPr/>
        </p:nvSpPr>
        <p:spPr>
          <a:xfrm>
            <a:off x="1104798" y="15240"/>
            <a:ext cx="535316" cy="682752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
          </a:p>
        </p:txBody>
      </p:sp>
      <p:grpSp>
        <p:nvGrpSpPr>
          <p:cNvPr id="22" name="组合 21"/>
          <p:cNvGrpSpPr/>
          <p:nvPr/>
        </p:nvGrpSpPr>
        <p:grpSpPr>
          <a:xfrm>
            <a:off x="7589523" y="348342"/>
            <a:ext cx="3924192" cy="5469933"/>
            <a:chOff x="7700067" y="449942"/>
            <a:chExt cx="3924192" cy="5469933"/>
          </a:xfrm>
        </p:grpSpPr>
        <p:grpSp>
          <p:nvGrpSpPr>
            <p:cNvPr id="18" name="组合 17"/>
            <p:cNvGrpSpPr/>
            <p:nvPr/>
          </p:nvGrpSpPr>
          <p:grpSpPr>
            <a:xfrm>
              <a:off x="9132391" y="449942"/>
              <a:ext cx="1059544" cy="1059544"/>
              <a:chOff x="8927505" y="449942"/>
              <a:chExt cx="1059544" cy="1059544"/>
            </a:xfrm>
          </p:grpSpPr>
          <p:sp>
            <p:nvSpPr>
              <p:cNvPr id="16" name="椭圆 15"/>
              <p:cNvSpPr/>
              <p:nvPr/>
            </p:nvSpPr>
            <p:spPr>
              <a:xfrm>
                <a:off x="8927505" y="449942"/>
                <a:ext cx="1059544" cy="1059544"/>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Freeform: Shape 62"/>
              <p:cNvSpPr>
                <a:spLocks/>
              </p:cNvSpPr>
              <p:nvPr/>
            </p:nvSpPr>
            <p:spPr bwMode="auto">
              <a:xfrm>
                <a:off x="9215371" y="706034"/>
                <a:ext cx="483812" cy="547361"/>
              </a:xfrm>
              <a:custGeom>
                <a:avLst/>
                <a:gdLst>
                  <a:gd name="T0" fmla="*/ 182 w 193"/>
                  <a:gd name="T1" fmla="*/ 147 h 219"/>
                  <a:gd name="T2" fmla="*/ 175 w 193"/>
                  <a:gd name="T3" fmla="*/ 150 h 219"/>
                  <a:gd name="T4" fmla="*/ 146 w 193"/>
                  <a:gd name="T5" fmla="*/ 110 h 219"/>
                  <a:gd name="T6" fmla="*/ 175 w 193"/>
                  <a:gd name="T7" fmla="*/ 70 h 219"/>
                  <a:gd name="T8" fmla="*/ 182 w 193"/>
                  <a:gd name="T9" fmla="*/ 72 h 219"/>
                  <a:gd name="T10" fmla="*/ 193 w 193"/>
                  <a:gd name="T11" fmla="*/ 60 h 219"/>
                  <a:gd name="T12" fmla="*/ 182 w 193"/>
                  <a:gd name="T13" fmla="*/ 49 h 219"/>
                  <a:gd name="T14" fmla="*/ 170 w 193"/>
                  <a:gd name="T15" fmla="*/ 60 h 219"/>
                  <a:gd name="T16" fmla="*/ 170 w 193"/>
                  <a:gd name="T17" fmla="*/ 62 h 219"/>
                  <a:gd name="T18" fmla="*/ 121 w 193"/>
                  <a:gd name="T19" fmla="*/ 67 h 219"/>
                  <a:gd name="T20" fmla="*/ 101 w 193"/>
                  <a:gd name="T21" fmla="*/ 22 h 219"/>
                  <a:gd name="T22" fmla="*/ 108 w 193"/>
                  <a:gd name="T23" fmla="*/ 12 h 219"/>
                  <a:gd name="T24" fmla="*/ 97 w 193"/>
                  <a:gd name="T25" fmla="*/ 0 h 219"/>
                  <a:gd name="T26" fmla="*/ 85 w 193"/>
                  <a:gd name="T27" fmla="*/ 12 h 219"/>
                  <a:gd name="T28" fmla="*/ 92 w 193"/>
                  <a:gd name="T29" fmla="*/ 22 h 219"/>
                  <a:gd name="T30" fmla="*/ 72 w 193"/>
                  <a:gd name="T31" fmla="*/ 67 h 219"/>
                  <a:gd name="T32" fmla="*/ 23 w 193"/>
                  <a:gd name="T33" fmla="*/ 62 h 219"/>
                  <a:gd name="T34" fmla="*/ 23 w 193"/>
                  <a:gd name="T35" fmla="*/ 60 h 219"/>
                  <a:gd name="T36" fmla="*/ 12 w 193"/>
                  <a:gd name="T37" fmla="*/ 49 h 219"/>
                  <a:gd name="T38" fmla="*/ 0 w 193"/>
                  <a:gd name="T39" fmla="*/ 60 h 219"/>
                  <a:gd name="T40" fmla="*/ 12 w 193"/>
                  <a:gd name="T41" fmla="*/ 72 h 219"/>
                  <a:gd name="T42" fmla="*/ 18 w 193"/>
                  <a:gd name="T43" fmla="*/ 70 h 219"/>
                  <a:gd name="T44" fmla="*/ 48 w 193"/>
                  <a:gd name="T45" fmla="*/ 110 h 219"/>
                  <a:gd name="T46" fmla="*/ 19 w 193"/>
                  <a:gd name="T47" fmla="*/ 150 h 219"/>
                  <a:gd name="T48" fmla="*/ 12 w 193"/>
                  <a:gd name="T49" fmla="*/ 147 h 219"/>
                  <a:gd name="T50" fmla="*/ 0 w 193"/>
                  <a:gd name="T51" fmla="*/ 159 h 219"/>
                  <a:gd name="T52" fmla="*/ 12 w 193"/>
                  <a:gd name="T53" fmla="*/ 170 h 219"/>
                  <a:gd name="T54" fmla="*/ 23 w 193"/>
                  <a:gd name="T55" fmla="*/ 159 h 219"/>
                  <a:gd name="T56" fmla="*/ 23 w 193"/>
                  <a:gd name="T57" fmla="*/ 158 h 219"/>
                  <a:gd name="T58" fmla="*/ 72 w 193"/>
                  <a:gd name="T59" fmla="*/ 152 h 219"/>
                  <a:gd name="T60" fmla="*/ 92 w 193"/>
                  <a:gd name="T61" fmla="*/ 197 h 219"/>
                  <a:gd name="T62" fmla="*/ 85 w 193"/>
                  <a:gd name="T63" fmla="*/ 208 h 219"/>
                  <a:gd name="T64" fmla="*/ 97 w 193"/>
                  <a:gd name="T65" fmla="*/ 219 h 219"/>
                  <a:gd name="T66" fmla="*/ 108 w 193"/>
                  <a:gd name="T67" fmla="*/ 208 h 219"/>
                  <a:gd name="T68" fmla="*/ 101 w 193"/>
                  <a:gd name="T69" fmla="*/ 197 h 219"/>
                  <a:gd name="T70" fmla="*/ 121 w 193"/>
                  <a:gd name="T71" fmla="*/ 152 h 219"/>
                  <a:gd name="T72" fmla="*/ 170 w 193"/>
                  <a:gd name="T73" fmla="*/ 158 h 219"/>
                  <a:gd name="T74" fmla="*/ 170 w 193"/>
                  <a:gd name="T75" fmla="*/ 159 h 219"/>
                  <a:gd name="T76" fmla="*/ 182 w 193"/>
                  <a:gd name="T77" fmla="*/ 170 h 219"/>
                  <a:gd name="T78" fmla="*/ 193 w 193"/>
                  <a:gd name="T79" fmla="*/ 159 h 219"/>
                  <a:gd name="T80" fmla="*/ 182 w 193"/>
                  <a:gd name="T81"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3" h="219">
                    <a:moveTo>
                      <a:pt x="182" y="147"/>
                    </a:moveTo>
                    <a:cubicBezTo>
                      <a:pt x="179" y="147"/>
                      <a:pt x="177" y="148"/>
                      <a:pt x="175" y="150"/>
                    </a:cubicBezTo>
                    <a:cubicBezTo>
                      <a:pt x="146" y="110"/>
                      <a:pt x="146" y="110"/>
                      <a:pt x="146" y="110"/>
                    </a:cubicBezTo>
                    <a:cubicBezTo>
                      <a:pt x="175" y="70"/>
                      <a:pt x="175" y="70"/>
                      <a:pt x="175" y="70"/>
                    </a:cubicBezTo>
                    <a:cubicBezTo>
                      <a:pt x="177" y="71"/>
                      <a:pt x="179" y="72"/>
                      <a:pt x="182" y="72"/>
                    </a:cubicBezTo>
                    <a:cubicBezTo>
                      <a:pt x="188" y="72"/>
                      <a:pt x="193" y="67"/>
                      <a:pt x="193" y="60"/>
                    </a:cubicBezTo>
                    <a:cubicBezTo>
                      <a:pt x="193" y="54"/>
                      <a:pt x="188" y="49"/>
                      <a:pt x="182" y="49"/>
                    </a:cubicBezTo>
                    <a:cubicBezTo>
                      <a:pt x="175" y="49"/>
                      <a:pt x="170" y="54"/>
                      <a:pt x="170" y="60"/>
                    </a:cubicBezTo>
                    <a:cubicBezTo>
                      <a:pt x="170" y="61"/>
                      <a:pt x="170" y="61"/>
                      <a:pt x="170" y="62"/>
                    </a:cubicBezTo>
                    <a:cubicBezTo>
                      <a:pt x="121" y="67"/>
                      <a:pt x="121" y="67"/>
                      <a:pt x="121" y="67"/>
                    </a:cubicBezTo>
                    <a:cubicBezTo>
                      <a:pt x="101" y="22"/>
                      <a:pt x="101" y="22"/>
                      <a:pt x="101" y="22"/>
                    </a:cubicBezTo>
                    <a:cubicBezTo>
                      <a:pt x="105" y="20"/>
                      <a:pt x="108" y="16"/>
                      <a:pt x="108" y="12"/>
                    </a:cubicBezTo>
                    <a:cubicBezTo>
                      <a:pt x="108" y="5"/>
                      <a:pt x="103" y="0"/>
                      <a:pt x="97" y="0"/>
                    </a:cubicBezTo>
                    <a:cubicBezTo>
                      <a:pt x="90" y="0"/>
                      <a:pt x="85" y="5"/>
                      <a:pt x="85" y="12"/>
                    </a:cubicBezTo>
                    <a:cubicBezTo>
                      <a:pt x="85" y="16"/>
                      <a:pt x="88" y="20"/>
                      <a:pt x="92" y="22"/>
                    </a:cubicBezTo>
                    <a:cubicBezTo>
                      <a:pt x="72" y="67"/>
                      <a:pt x="72" y="67"/>
                      <a:pt x="72" y="67"/>
                    </a:cubicBezTo>
                    <a:cubicBezTo>
                      <a:pt x="23" y="62"/>
                      <a:pt x="23" y="62"/>
                      <a:pt x="23" y="62"/>
                    </a:cubicBezTo>
                    <a:cubicBezTo>
                      <a:pt x="23" y="61"/>
                      <a:pt x="23" y="61"/>
                      <a:pt x="23" y="60"/>
                    </a:cubicBezTo>
                    <a:cubicBezTo>
                      <a:pt x="23" y="54"/>
                      <a:pt x="18" y="49"/>
                      <a:pt x="12" y="49"/>
                    </a:cubicBezTo>
                    <a:cubicBezTo>
                      <a:pt x="5" y="49"/>
                      <a:pt x="0" y="54"/>
                      <a:pt x="0" y="60"/>
                    </a:cubicBezTo>
                    <a:cubicBezTo>
                      <a:pt x="0" y="67"/>
                      <a:pt x="5" y="72"/>
                      <a:pt x="12" y="72"/>
                    </a:cubicBezTo>
                    <a:cubicBezTo>
                      <a:pt x="14" y="72"/>
                      <a:pt x="16" y="71"/>
                      <a:pt x="18" y="70"/>
                    </a:cubicBezTo>
                    <a:cubicBezTo>
                      <a:pt x="48" y="110"/>
                      <a:pt x="48" y="110"/>
                      <a:pt x="48" y="110"/>
                    </a:cubicBezTo>
                    <a:cubicBezTo>
                      <a:pt x="19" y="150"/>
                      <a:pt x="19" y="150"/>
                      <a:pt x="19" y="150"/>
                    </a:cubicBezTo>
                    <a:cubicBezTo>
                      <a:pt x="17" y="148"/>
                      <a:pt x="14" y="147"/>
                      <a:pt x="12" y="147"/>
                    </a:cubicBezTo>
                    <a:cubicBezTo>
                      <a:pt x="5" y="147"/>
                      <a:pt x="0" y="152"/>
                      <a:pt x="0" y="159"/>
                    </a:cubicBezTo>
                    <a:cubicBezTo>
                      <a:pt x="0" y="165"/>
                      <a:pt x="5" y="170"/>
                      <a:pt x="12" y="170"/>
                    </a:cubicBezTo>
                    <a:cubicBezTo>
                      <a:pt x="18" y="170"/>
                      <a:pt x="23" y="165"/>
                      <a:pt x="23" y="159"/>
                    </a:cubicBezTo>
                    <a:cubicBezTo>
                      <a:pt x="23" y="158"/>
                      <a:pt x="23" y="158"/>
                      <a:pt x="23" y="158"/>
                    </a:cubicBezTo>
                    <a:cubicBezTo>
                      <a:pt x="72" y="152"/>
                      <a:pt x="72" y="152"/>
                      <a:pt x="72" y="152"/>
                    </a:cubicBezTo>
                    <a:cubicBezTo>
                      <a:pt x="92" y="197"/>
                      <a:pt x="92" y="197"/>
                      <a:pt x="92" y="197"/>
                    </a:cubicBezTo>
                    <a:cubicBezTo>
                      <a:pt x="88" y="199"/>
                      <a:pt x="85" y="203"/>
                      <a:pt x="85" y="208"/>
                    </a:cubicBezTo>
                    <a:cubicBezTo>
                      <a:pt x="85" y="214"/>
                      <a:pt x="90" y="219"/>
                      <a:pt x="97" y="219"/>
                    </a:cubicBezTo>
                    <a:cubicBezTo>
                      <a:pt x="103" y="219"/>
                      <a:pt x="108" y="214"/>
                      <a:pt x="108" y="208"/>
                    </a:cubicBezTo>
                    <a:cubicBezTo>
                      <a:pt x="108" y="203"/>
                      <a:pt x="105" y="199"/>
                      <a:pt x="101" y="197"/>
                    </a:cubicBezTo>
                    <a:cubicBezTo>
                      <a:pt x="121" y="152"/>
                      <a:pt x="121" y="152"/>
                      <a:pt x="121" y="152"/>
                    </a:cubicBezTo>
                    <a:cubicBezTo>
                      <a:pt x="170" y="158"/>
                      <a:pt x="170" y="158"/>
                      <a:pt x="170" y="158"/>
                    </a:cubicBezTo>
                    <a:cubicBezTo>
                      <a:pt x="170" y="158"/>
                      <a:pt x="170" y="158"/>
                      <a:pt x="170" y="159"/>
                    </a:cubicBezTo>
                    <a:cubicBezTo>
                      <a:pt x="170" y="165"/>
                      <a:pt x="175" y="170"/>
                      <a:pt x="182" y="170"/>
                    </a:cubicBezTo>
                    <a:cubicBezTo>
                      <a:pt x="188" y="170"/>
                      <a:pt x="193" y="165"/>
                      <a:pt x="193" y="159"/>
                    </a:cubicBezTo>
                    <a:cubicBezTo>
                      <a:pt x="193" y="152"/>
                      <a:pt x="188" y="147"/>
                      <a:pt x="182" y="147"/>
                    </a:cubicBezTo>
                    <a:close/>
                  </a:path>
                </a:pathLst>
              </a:custGeom>
              <a:solidFill>
                <a:schemeClr val="bg1"/>
              </a:solidFill>
              <a:ln>
                <a:noFill/>
              </a:ln>
            </p:spPr>
            <p:txBody>
              <a:bodyPr anchor="ctr"/>
              <a:lstStyle/>
              <a:p>
                <a:pPr algn="ctr"/>
                <a:endParaRPr/>
              </a:p>
            </p:txBody>
          </p:sp>
        </p:grpSp>
        <p:sp>
          <p:nvSpPr>
            <p:cNvPr id="20" name="MH_Entry_1">
              <a:hlinkClick r:id="rId5" action="ppaction://hlinksldjump"/>
            </p:cNvPr>
            <p:cNvSpPr>
              <a:spLocks noChangeArrowheads="1"/>
            </p:cNvSpPr>
            <p:nvPr>
              <p:custDataLst>
                <p:tags r:id="rId1"/>
              </p:custDataLst>
            </p:nvPr>
          </p:nvSpPr>
          <p:spPr bwMode="auto">
            <a:xfrm>
              <a:off x="8369571" y="1563769"/>
              <a:ext cx="2585185" cy="60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840" tIns="0" rIns="0" bIns="0" anchor="ctr"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30000"/>
                </a:lnSpc>
                <a:spcBef>
                  <a:spcPct val="0"/>
                </a:spcBef>
                <a:buNone/>
              </a:pP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Future</a:t>
              </a:r>
              <a:endPar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矩形 20"/>
            <p:cNvSpPr/>
            <p:nvPr/>
          </p:nvSpPr>
          <p:spPr>
            <a:xfrm>
              <a:off x="7700067" y="2226556"/>
              <a:ext cx="3924192" cy="3693319"/>
            </a:xfrm>
            <a:prstGeom prst="rect">
              <a:avLst/>
            </a:prstGeom>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Given the paradigmatic differences and independent challenges posed by languages like C and Java, it becomes crucial to critically examine the future prospects of C++.   However, we cannot underestimate the robustness and extensibility of C++, which makes its disappearance highly improbable but rather points towards an evolution into a more sophisticated toolset.</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1892959" y="15240"/>
            <a:ext cx="269670" cy="6827520"/>
          </a:xfrm>
          <a:prstGeom prst="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
          </a:p>
        </p:txBody>
      </p:sp>
    </p:spTree>
    <p:extLst>
      <p:ext uri="{BB962C8B-B14F-4D97-AF65-F5344CB8AC3E}">
        <p14:creationId xmlns:p14="http://schemas.microsoft.com/office/powerpoint/2010/main" val="428166024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914" y="-4594"/>
            <a:ext cx="8157027" cy="6862594"/>
          </a:xfrm>
          <a:custGeom>
            <a:avLst/>
            <a:gdLst>
              <a:gd name="connsiteX0" fmla="*/ 0 w 8058365"/>
              <a:gd name="connsiteY0" fmla="*/ 0 h 6858594"/>
              <a:gd name="connsiteX1" fmla="*/ 6841847 w 8058365"/>
              <a:gd name="connsiteY1" fmla="*/ 0 h 6858594"/>
              <a:gd name="connsiteX2" fmla="*/ 8058365 w 8058365"/>
              <a:gd name="connsiteY2" fmla="*/ 1199673 h 6858594"/>
              <a:gd name="connsiteX3" fmla="*/ 2477804 w 8058365"/>
              <a:gd name="connsiteY3" fmla="*/ 6858594 h 6858594"/>
              <a:gd name="connsiteX4" fmla="*/ 0 w 8058365"/>
              <a:gd name="connsiteY4" fmla="*/ 6858594 h 68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8365" h="6858594">
                <a:moveTo>
                  <a:pt x="0" y="0"/>
                </a:moveTo>
                <a:lnTo>
                  <a:pt x="6841847" y="0"/>
                </a:lnTo>
                <a:lnTo>
                  <a:pt x="8058365" y="1199673"/>
                </a:lnTo>
                <a:lnTo>
                  <a:pt x="2477804" y="6858594"/>
                </a:lnTo>
                <a:lnTo>
                  <a:pt x="0" y="6858594"/>
                </a:lnTo>
                <a:close/>
              </a:path>
            </a:pathLst>
          </a:custGeom>
        </p:spPr>
      </p:pic>
      <p:sp>
        <p:nvSpPr>
          <p:cNvPr id="32" name="自由: 形状 31"/>
          <p:cNvSpPr/>
          <p:nvPr/>
        </p:nvSpPr>
        <p:spPr>
          <a:xfrm rot="2676033">
            <a:off x="4959590" y="-260204"/>
            <a:ext cx="2538006" cy="3949302"/>
          </a:xfrm>
          <a:custGeom>
            <a:avLst/>
            <a:gdLst>
              <a:gd name="connsiteX0" fmla="*/ 0 w 2538145"/>
              <a:gd name="connsiteY0" fmla="*/ 818109 h 3949518"/>
              <a:gd name="connsiteX1" fmla="*/ 829597 w 2538145"/>
              <a:gd name="connsiteY1" fmla="*/ 0 h 3949518"/>
              <a:gd name="connsiteX2" fmla="*/ 2538145 w 2538145"/>
              <a:gd name="connsiteY2" fmla="*/ 0 h 3949518"/>
              <a:gd name="connsiteX3" fmla="*/ 2538145 w 2538145"/>
              <a:gd name="connsiteY3" fmla="*/ 3131408 h 3949518"/>
              <a:gd name="connsiteX4" fmla="*/ 1708547 w 2538145"/>
              <a:gd name="connsiteY4" fmla="*/ 3949518 h 3949518"/>
              <a:gd name="connsiteX5" fmla="*/ 1708547 w 2538145"/>
              <a:gd name="connsiteY5" fmla="*/ 818109 h 3949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8145" h="3949518">
                <a:moveTo>
                  <a:pt x="0" y="818109"/>
                </a:moveTo>
                <a:lnTo>
                  <a:pt x="829597" y="0"/>
                </a:lnTo>
                <a:lnTo>
                  <a:pt x="2538145" y="0"/>
                </a:lnTo>
                <a:lnTo>
                  <a:pt x="2538145" y="3131408"/>
                </a:lnTo>
                <a:lnTo>
                  <a:pt x="1708547" y="3949518"/>
                </a:lnTo>
                <a:lnTo>
                  <a:pt x="1708547" y="818109"/>
                </a:ln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7">
              <a:defRPr/>
            </a:pPr>
            <a:endParaRPr lang="zh-CN" altLang="en-US" sz="1799" kern="0" dirty="0">
              <a:solidFill>
                <a:sysClr val="windowText" lastClr="000000"/>
              </a:solidFill>
            </a:endParaRPr>
          </a:p>
        </p:txBody>
      </p:sp>
      <p:grpSp>
        <p:nvGrpSpPr>
          <p:cNvPr id="43" name="组合 42"/>
          <p:cNvGrpSpPr/>
          <p:nvPr/>
        </p:nvGrpSpPr>
        <p:grpSpPr>
          <a:xfrm>
            <a:off x="1579227" y="-4594"/>
            <a:ext cx="5648886" cy="6862594"/>
            <a:chOff x="2414569" y="-4783"/>
            <a:chExt cx="5649195" cy="6862971"/>
          </a:xfrm>
        </p:grpSpPr>
        <p:cxnSp>
          <p:nvCxnSpPr>
            <p:cNvPr id="34" name="直接连接符 33"/>
            <p:cNvCxnSpPr>
              <a:stCxn id="23" idx="1"/>
              <a:endCxn id="23" idx="2"/>
            </p:cNvCxnSpPr>
            <p:nvPr/>
          </p:nvCxnSpPr>
          <p:spPr>
            <a:xfrm>
              <a:off x="6832285" y="-4783"/>
              <a:ext cx="1231479" cy="1200439"/>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3" idx="3"/>
              <a:endCxn id="23" idx="2"/>
            </p:cNvCxnSpPr>
            <p:nvPr/>
          </p:nvCxnSpPr>
          <p:spPr>
            <a:xfrm flipV="1">
              <a:off x="2414569" y="1195656"/>
              <a:ext cx="5649195" cy="5662532"/>
            </a:xfrm>
            <a:prstGeom prst="line">
              <a:avLst/>
            </a:prstGeom>
            <a:ln w="25400">
              <a:solidFill>
                <a:srgbClr val="242424"/>
              </a:solidFill>
            </a:ln>
          </p:spPr>
          <p:style>
            <a:lnRef idx="1">
              <a:schemeClr val="accent1"/>
            </a:lnRef>
            <a:fillRef idx="0">
              <a:schemeClr val="accent1"/>
            </a:fillRef>
            <a:effectRef idx="0">
              <a:schemeClr val="accent1"/>
            </a:effectRef>
            <a:fontRef idx="minor">
              <a:schemeClr val="tx1"/>
            </a:fontRef>
          </p:style>
        </p:cxnSp>
      </p:grpSp>
      <p:pic>
        <p:nvPicPr>
          <p:cNvPr id="2" name="Position Music - Nox Trigger - 纯音乐版">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07005" y="-1046644"/>
            <a:ext cx="577991" cy="577991"/>
          </a:xfrm>
          <a:prstGeom prst="rect">
            <a:avLst/>
          </a:prstGeom>
        </p:spPr>
      </p:pic>
      <p:sp>
        <p:nvSpPr>
          <p:cNvPr id="12" name="文本框 11">
            <a:extLst>
              <a:ext uri="{FF2B5EF4-FFF2-40B4-BE49-F238E27FC236}">
                <a16:creationId xmlns:a16="http://schemas.microsoft.com/office/drawing/2014/main" id="{267E3350-AD95-491E-8FBA-F9ED39B0D7C7}"/>
              </a:ext>
            </a:extLst>
          </p:cNvPr>
          <p:cNvSpPr txBox="1"/>
          <p:nvPr/>
        </p:nvSpPr>
        <p:spPr>
          <a:xfrm>
            <a:off x="4673600" y="4011480"/>
            <a:ext cx="7135945" cy="707886"/>
          </a:xfrm>
          <a:prstGeom prst="rect">
            <a:avLst/>
          </a:prstGeom>
          <a:noFill/>
        </p:spPr>
        <p:txBody>
          <a:bodyPr wrap="square" rtlCol="0">
            <a:spAutoFit/>
          </a:bodyPr>
          <a:lstStyle/>
          <a:p>
            <a:pPr algn="r"/>
            <a:endParaRPr lang="zh-CN" altLang="en-US" sz="4000" b="1" dirty="0"/>
          </a:p>
        </p:txBody>
      </p:sp>
      <p:cxnSp>
        <p:nvCxnSpPr>
          <p:cNvPr id="16" name="直接连接符 15">
            <a:extLst>
              <a:ext uri="{FF2B5EF4-FFF2-40B4-BE49-F238E27FC236}">
                <a16:creationId xmlns:a16="http://schemas.microsoft.com/office/drawing/2014/main" id="{0E7F776C-A9C0-486B-8ABE-9C53241ABD89}"/>
              </a:ext>
            </a:extLst>
          </p:cNvPr>
          <p:cNvCxnSpPr/>
          <p:nvPr/>
        </p:nvCxnSpPr>
        <p:spPr>
          <a:xfrm>
            <a:off x="5202314" y="5386719"/>
            <a:ext cx="660723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5B88DD0-0373-45B6-91F3-3DEA6E4DC6A5}"/>
              </a:ext>
            </a:extLst>
          </p:cNvPr>
          <p:cNvSpPr txBox="1"/>
          <p:nvPr/>
        </p:nvSpPr>
        <p:spPr>
          <a:xfrm>
            <a:off x="5964156" y="2946414"/>
            <a:ext cx="5648886" cy="2554545"/>
          </a:xfrm>
          <a:prstGeom prst="rect">
            <a:avLst/>
          </a:prstGeom>
          <a:noFill/>
        </p:spPr>
        <p:txBody>
          <a:bodyPr wrap="square" rtlCol="0">
            <a:spAutoFit/>
          </a:bodyPr>
          <a:lstStyle/>
          <a:p>
            <a:pPr algn="ctr"/>
            <a:r>
              <a:rPr lang="en-US" altLang="zh-CN" sz="8000" b="1" dirty="0">
                <a:latin typeface="+mn-ea"/>
              </a:rPr>
              <a:t>Thanks </a:t>
            </a:r>
            <a:r>
              <a:rPr lang="en-US" altLang="zh-CN" sz="8000" b="1">
                <a:latin typeface="+mn-ea"/>
              </a:rPr>
              <a:t>for Listening</a:t>
            </a:r>
            <a:r>
              <a:rPr lang="en-US" altLang="zh-CN" sz="8000" b="1" dirty="0">
                <a:latin typeface="+mn-ea"/>
              </a:rPr>
              <a:t>!</a:t>
            </a:r>
            <a:endParaRPr lang="zh-CN" altLang="en-US" sz="8000" b="1" dirty="0">
              <a:latin typeface="+mn-ea"/>
            </a:endParaRPr>
          </a:p>
        </p:txBody>
      </p:sp>
      <p:sp>
        <p:nvSpPr>
          <p:cNvPr id="13" name="文本框 12">
            <a:extLst>
              <a:ext uri="{FF2B5EF4-FFF2-40B4-BE49-F238E27FC236}">
                <a16:creationId xmlns:a16="http://schemas.microsoft.com/office/drawing/2014/main" id="{E5B3D102-8DC2-4D2D-A364-79ED37AF4BC6}"/>
              </a:ext>
            </a:extLst>
          </p:cNvPr>
          <p:cNvSpPr txBox="1"/>
          <p:nvPr/>
        </p:nvSpPr>
        <p:spPr>
          <a:xfrm>
            <a:off x="5053596" y="6033477"/>
            <a:ext cx="6755949" cy="400110"/>
          </a:xfrm>
          <a:prstGeom prst="rect">
            <a:avLst/>
          </a:prstGeom>
          <a:noFill/>
        </p:spPr>
        <p:txBody>
          <a:bodyPr wrap="square" rtlCol="0">
            <a:spAutoFit/>
          </a:bodyPr>
          <a:lstStyle/>
          <a:p>
            <a:pPr algn="r"/>
            <a:endParaRPr lang="zh-CN" altLang="en-US" sz="2000" dirty="0">
              <a:solidFill>
                <a:srgbClr val="000000"/>
              </a:solidFill>
              <a:latin typeface="Helvetica" panose="020B0604020202020204" pitchFamily="34" charset="0"/>
              <a:cs typeface="Helvetica" panose="020B0604020202020204" pitchFamily="34" charset="0"/>
            </a:endParaRPr>
          </a:p>
        </p:txBody>
      </p:sp>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6853" y="250253"/>
            <a:ext cx="1350034" cy="573199"/>
          </a:xfrm>
          <a:prstGeom prst="rect">
            <a:avLst/>
          </a:prstGeom>
        </p:spPr>
      </p:pic>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44577" y="101598"/>
            <a:ext cx="661051" cy="804114"/>
          </a:xfrm>
          <a:prstGeom prst="rect">
            <a:avLst/>
          </a:prstGeom>
        </p:spPr>
      </p:pic>
    </p:spTree>
    <p:extLst>
      <p:ext uri="{BB962C8B-B14F-4D97-AF65-F5344CB8AC3E}">
        <p14:creationId xmlns:p14="http://schemas.microsoft.com/office/powerpoint/2010/main" val="312976490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500" fill="hold"/>
                                        <p:tgtEl>
                                          <p:spTgt spid="23"/>
                                        </p:tgtEl>
                                        <p:attrNameLst>
                                          <p:attrName>ppt_x</p:attrName>
                                        </p:attrNameLst>
                                      </p:cBhvr>
                                      <p:tavLst>
                                        <p:tav tm="0">
                                          <p:val>
                                            <p:strVal val="0-#ppt_w/2"/>
                                          </p:val>
                                        </p:tav>
                                        <p:tav tm="100000">
                                          <p:val>
                                            <p:strVal val="#ppt_x"/>
                                          </p:val>
                                        </p:tav>
                                      </p:tavLst>
                                    </p:anim>
                                    <p:anim calcmode="lin" valueType="num">
                                      <p:cBhvr additive="base">
                                        <p:cTn id="11" dur="500" fill="hold"/>
                                        <p:tgtEl>
                                          <p:spTgt spid="23"/>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0-#ppt_w/2"/>
                                          </p:val>
                                        </p:tav>
                                        <p:tav tm="100000">
                                          <p:val>
                                            <p:strVal val="#ppt_x"/>
                                          </p:val>
                                        </p:tav>
                                      </p:tavLst>
                                    </p:anim>
                                    <p:anim calcmode="lin" valueType="num">
                                      <p:cBhvr additive="base">
                                        <p:cTn id="16" dur="500" fill="hold"/>
                                        <p:tgtEl>
                                          <p:spTgt spid="4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0-#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nodePh="1">
                                  <p:stCondLst>
                                    <p:cond delay="0"/>
                                  </p:stCondLst>
                                  <p:endCondLst>
                                    <p:cond evt="begin" delay="0">
                                      <p:tn val="39"/>
                                    </p:cond>
                                  </p:end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4" repeatCount="indefinite" fill="remove" display="0">
                  <p:stCondLst>
                    <p:cond delay="indefinite"/>
                  </p:stCondLst>
                  <p:endCondLst>
                    <p:cond evt="onStopAudio" delay="0">
                      <p:tgtEl>
                        <p:sldTgt/>
                      </p:tgtEl>
                    </p:cond>
                  </p:endCondLst>
                </p:cTn>
                <p:tgtEl>
                  <p:spTgt spid="2"/>
                </p:tgtEl>
              </p:cMediaNode>
            </p:audio>
          </p:childTnLst>
        </p:cTn>
      </p:par>
    </p:tnLst>
    <p:bldLst>
      <p:bldP spid="32" grpId="0" animBg="1"/>
      <p:bldP spid="12" grpId="0"/>
      <p:bldP spid="1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5DF16E-DD7C-4AC0-8A95-37606A4019A1}"/>
              </a:ext>
            </a:extLst>
          </p:cNvPr>
          <p:cNvSpPr>
            <a:spLocks noGrp="1"/>
          </p:cNvSpPr>
          <p:nvPr>
            <p:ph type="title"/>
          </p:nvPr>
        </p:nvSpPr>
        <p:spPr/>
        <p:txBody>
          <a:bodyPr/>
          <a:lstStyle/>
          <a:p>
            <a:r>
              <a:rPr lang="en-US" altLang="zh-CN" dirty="0">
                <a:latin typeface="+mj-ea"/>
              </a:rPr>
              <a:t>Introduction</a:t>
            </a:r>
            <a:endParaRPr lang="zh-CN" altLang="en-US" dirty="0">
              <a:latin typeface="+mj-ea"/>
            </a:endParaRPr>
          </a:p>
        </p:txBody>
      </p:sp>
      <p:sp>
        <p:nvSpPr>
          <p:cNvPr id="5" name="内容占位符 4">
            <a:extLst>
              <a:ext uri="{FF2B5EF4-FFF2-40B4-BE49-F238E27FC236}">
                <a16:creationId xmlns:a16="http://schemas.microsoft.com/office/drawing/2014/main" id="{A668DDF5-E9B1-4A3C-932F-AB0BC2406AEA}"/>
              </a:ext>
            </a:extLst>
          </p:cNvPr>
          <p:cNvSpPr>
            <a:spLocks noGrp="1"/>
          </p:cNvSpPr>
          <p:nvPr>
            <p:ph idx="1"/>
          </p:nvPr>
        </p:nvSpPr>
        <p:spPr/>
        <p:txBody>
          <a:bodyPr/>
          <a:lstStyle/>
          <a:p>
            <a:r>
              <a:rPr lang="en-US" altLang="zh-CN" dirty="0"/>
              <a:t>The evolution of C++ includes significant shifts, primarily driven by the transition from procedural to OOP. </a:t>
            </a:r>
          </a:p>
          <a:p>
            <a:r>
              <a:rPr lang="en-US" altLang="zh-CN" dirty="0"/>
              <a:t>Evaluates the semantic differences of code written in C++ as compared with C and sheds light on the transition and advancements in programming paradigms. </a:t>
            </a:r>
          </a:p>
          <a:p>
            <a:r>
              <a:rPr lang="en-US" altLang="zh-CN" dirty="0"/>
              <a:t>Aims to explore the trend of C++’s future development.</a:t>
            </a:r>
            <a:endParaRPr lang="zh-CN" altLang="en-US" dirty="0"/>
          </a:p>
        </p:txBody>
      </p:sp>
    </p:spTree>
    <p:extLst>
      <p:ext uri="{BB962C8B-B14F-4D97-AF65-F5344CB8AC3E}">
        <p14:creationId xmlns:p14="http://schemas.microsoft.com/office/powerpoint/2010/main" val="209487498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5157020" y="373626"/>
            <a:ext cx="1877961" cy="1152351"/>
            <a:chOff x="5157019" y="68826"/>
            <a:chExt cx="1877961" cy="1152351"/>
          </a:xfrm>
        </p:grpSpPr>
        <p:sp>
          <p:nvSpPr>
            <p:cNvPr id="38" name="文本框 37"/>
            <p:cNvSpPr txBox="1"/>
            <p:nvPr/>
          </p:nvSpPr>
          <p:spPr>
            <a:xfrm>
              <a:off x="5397909" y="68826"/>
              <a:ext cx="1396181" cy="646331"/>
            </a:xfrm>
            <a:prstGeom prst="rect">
              <a:avLst/>
            </a:prstGeom>
            <a:noFill/>
          </p:spPr>
          <p:txBody>
            <a:bodyPr wrap="square" rtlCol="0">
              <a:spAutoFit/>
            </a:bodyPr>
            <a:lstStyle/>
            <a:p>
              <a:pPr algn="ctr"/>
              <a:r>
                <a:rPr lang="zh-CN" altLang="en-US" sz="3600" b="1" dirty="0">
                  <a:solidFill>
                    <a:srgbClr val="323B43"/>
                  </a:solidFill>
                </a:rPr>
                <a:t>目 录</a:t>
              </a:r>
            </a:p>
          </p:txBody>
        </p:sp>
        <p:sp>
          <p:nvSpPr>
            <p:cNvPr id="39" name="文本框 38"/>
            <p:cNvSpPr txBox="1"/>
            <p:nvPr/>
          </p:nvSpPr>
          <p:spPr>
            <a:xfrm>
              <a:off x="5157019" y="759512"/>
              <a:ext cx="1877961" cy="461665"/>
            </a:xfrm>
            <a:prstGeom prst="rect">
              <a:avLst/>
            </a:prstGeom>
            <a:noFill/>
          </p:spPr>
          <p:txBody>
            <a:bodyPr wrap="square" rtlCol="0">
              <a:spAutoFit/>
            </a:bodyPr>
            <a:lstStyle/>
            <a:p>
              <a:pPr algn="ctr"/>
              <a:r>
                <a:rPr lang="en-US" altLang="zh-CN" sz="2400" b="1" dirty="0">
                  <a:solidFill>
                    <a:srgbClr val="323B43"/>
                  </a:solidFill>
                </a:rPr>
                <a:t>CONTENT</a:t>
              </a:r>
              <a:endParaRPr lang="zh-CN" altLang="en-US" sz="2400" b="1" dirty="0">
                <a:solidFill>
                  <a:srgbClr val="323B43"/>
                </a:solidFill>
              </a:endParaRPr>
            </a:p>
          </p:txBody>
        </p:sp>
      </p:grpSp>
      <p:grpSp>
        <p:nvGrpSpPr>
          <p:cNvPr id="29" name="组合 28"/>
          <p:cNvGrpSpPr/>
          <p:nvPr/>
        </p:nvGrpSpPr>
        <p:grpSpPr>
          <a:xfrm>
            <a:off x="311621" y="2059362"/>
            <a:ext cx="2463802" cy="2463802"/>
            <a:chOff x="1493627" y="1263415"/>
            <a:chExt cx="2463802" cy="2463802"/>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1493627" y="1263415"/>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25" name="任意多边形 24"/>
            <p:cNvSpPr/>
            <p:nvPr/>
          </p:nvSpPr>
          <p:spPr>
            <a:xfrm>
              <a:off x="1493627" y="1263415"/>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8" y="1024999"/>
                  </a:cubicBezTo>
                  <a:cubicBezTo>
                    <a:pt x="807839" y="991662"/>
                    <a:pt x="820142" y="968544"/>
                    <a:pt x="836017" y="955646"/>
                  </a:cubicBezTo>
                  <a:cubicBezTo>
                    <a:pt x="851892" y="942747"/>
                    <a:pt x="869950" y="936298"/>
                    <a:pt x="890190" y="936298"/>
                  </a:cubicBezTo>
                  <a:close/>
                  <a:moveTo>
                    <a:pt x="1575990" y="797590"/>
                  </a:moveTo>
                  <a:cubicBezTo>
                    <a:pt x="1556940" y="850771"/>
                    <a:pt x="1521817" y="897305"/>
                    <a:pt x="1470620" y="937191"/>
                  </a:cubicBezTo>
                  <a:cubicBezTo>
                    <a:pt x="1419423" y="977077"/>
                    <a:pt x="1371997" y="1004164"/>
                    <a:pt x="1328340" y="1018451"/>
                  </a:cubicBezTo>
                  <a:lnTo>
                    <a:pt x="1328340" y="1170256"/>
                  </a:lnTo>
                  <a:cubicBezTo>
                    <a:pt x="1411287" y="1142871"/>
                    <a:pt x="1483320" y="1100604"/>
                    <a:pt x="1544439" y="1043454"/>
                  </a:cubicBezTo>
                  <a:lnTo>
                    <a:pt x="1544439" y="1673890"/>
                  </a:lnTo>
                  <a:lnTo>
                    <a:pt x="1711722" y="1673890"/>
                  </a:lnTo>
                  <a:lnTo>
                    <a:pt x="1711722" y="797590"/>
                  </a:ln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8"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41" name="文本框 40"/>
          <p:cNvSpPr txBox="1"/>
          <p:nvPr/>
        </p:nvSpPr>
        <p:spPr>
          <a:xfrm>
            <a:off x="197631" y="4588303"/>
            <a:ext cx="2691782" cy="1200329"/>
          </a:xfrm>
          <a:prstGeom prst="rect">
            <a:avLst/>
          </a:prstGeom>
          <a:noFill/>
        </p:spPr>
        <p:txBody>
          <a:bodyPr wrap="square" rtlCol="0">
            <a:spAutoFit/>
          </a:bodyPr>
          <a:lstStyle/>
          <a:p>
            <a:pPr algn="ctr"/>
            <a:r>
              <a:rPr lang="en-US" altLang="zh-CN" sz="2400" b="1" dirty="0">
                <a:latin typeface="+mj-ea"/>
                <a:ea typeface="+mj-ea"/>
              </a:rPr>
              <a:t>Distinctions between C and C++</a:t>
            </a:r>
            <a:endParaRPr lang="zh-CN" altLang="en-US" sz="2400" b="1" dirty="0">
              <a:solidFill>
                <a:srgbClr val="323B43"/>
              </a:solidFill>
              <a:latin typeface="+mj-ea"/>
              <a:ea typeface="+mj-ea"/>
            </a:endParaRPr>
          </a:p>
        </p:txBody>
      </p:sp>
      <p:grpSp>
        <p:nvGrpSpPr>
          <p:cNvPr id="32" name="组合 31"/>
          <p:cNvGrpSpPr/>
          <p:nvPr/>
        </p:nvGrpSpPr>
        <p:grpSpPr>
          <a:xfrm>
            <a:off x="3346607" y="2059362"/>
            <a:ext cx="2463802" cy="2463802"/>
            <a:chOff x="3445481" y="2170852"/>
            <a:chExt cx="2463802" cy="246380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3445481" y="2170852"/>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31" name="任意多边形 30"/>
            <p:cNvSpPr/>
            <p:nvPr/>
          </p:nvSpPr>
          <p:spPr>
            <a:xfrm>
              <a:off x="3445481" y="2170852"/>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7"/>
                  </a:cubicBezTo>
                  <a:cubicBezTo>
                    <a:pt x="787003" y="1416219"/>
                    <a:pt x="781843" y="1345873"/>
                    <a:pt x="781843" y="1243479"/>
                  </a:cubicBezTo>
                  <a:cubicBezTo>
                    <a:pt x="781843" y="1141085"/>
                    <a:pt x="787598" y="1068259"/>
                    <a:pt x="799107" y="1024999"/>
                  </a:cubicBezTo>
                  <a:cubicBezTo>
                    <a:pt x="807839" y="991662"/>
                    <a:pt x="820142" y="968544"/>
                    <a:pt x="836017" y="955646"/>
                  </a:cubicBezTo>
                  <a:cubicBezTo>
                    <a:pt x="851892" y="942747"/>
                    <a:pt x="869950" y="936298"/>
                    <a:pt x="890190" y="936298"/>
                  </a:cubicBezTo>
                  <a:close/>
                  <a:moveTo>
                    <a:pt x="1571823" y="797590"/>
                  </a:moveTo>
                  <a:cubicBezTo>
                    <a:pt x="1493242" y="797590"/>
                    <a:pt x="1427757" y="817632"/>
                    <a:pt x="1375370" y="857717"/>
                  </a:cubicBezTo>
                  <a:cubicBezTo>
                    <a:pt x="1322982" y="897801"/>
                    <a:pt x="1291828" y="963881"/>
                    <a:pt x="1281906" y="1055956"/>
                  </a:cubicBezTo>
                  <a:lnTo>
                    <a:pt x="1448593" y="1072624"/>
                  </a:lnTo>
                  <a:cubicBezTo>
                    <a:pt x="1451768" y="1023809"/>
                    <a:pt x="1463675" y="988884"/>
                    <a:pt x="1484312" y="967849"/>
                  </a:cubicBezTo>
                  <a:cubicBezTo>
                    <a:pt x="1504950" y="946815"/>
                    <a:pt x="1532731" y="936298"/>
                    <a:pt x="1567656" y="936298"/>
                  </a:cubicBezTo>
                  <a:cubicBezTo>
                    <a:pt x="1602978" y="936298"/>
                    <a:pt x="1630660" y="946319"/>
                    <a:pt x="1650702" y="966361"/>
                  </a:cubicBezTo>
                  <a:cubicBezTo>
                    <a:pt x="1670744" y="986403"/>
                    <a:pt x="1680765" y="1015078"/>
                    <a:pt x="1680765" y="1052384"/>
                  </a:cubicBezTo>
                  <a:cubicBezTo>
                    <a:pt x="1680765" y="1086118"/>
                    <a:pt x="1669256" y="1120249"/>
                    <a:pt x="1646237" y="1154778"/>
                  </a:cubicBezTo>
                  <a:cubicBezTo>
                    <a:pt x="1629172" y="1179781"/>
                    <a:pt x="1582936" y="1227406"/>
                    <a:pt x="1507529" y="1297653"/>
                  </a:cubicBezTo>
                  <a:cubicBezTo>
                    <a:pt x="1413867" y="1384568"/>
                    <a:pt x="1351161" y="1454319"/>
                    <a:pt x="1319411" y="1506905"/>
                  </a:cubicBezTo>
                  <a:cubicBezTo>
                    <a:pt x="1287661" y="1559491"/>
                    <a:pt x="1268611" y="1615153"/>
                    <a:pt x="1262261" y="1673890"/>
                  </a:cubicBezTo>
                  <a:lnTo>
                    <a:pt x="1848643" y="1673890"/>
                  </a:lnTo>
                  <a:lnTo>
                    <a:pt x="1848643" y="1518514"/>
                  </a:lnTo>
                  <a:lnTo>
                    <a:pt x="1516459" y="1518514"/>
                  </a:lnTo>
                  <a:cubicBezTo>
                    <a:pt x="1525190" y="1503432"/>
                    <a:pt x="1536600" y="1487954"/>
                    <a:pt x="1550690" y="1472079"/>
                  </a:cubicBezTo>
                  <a:cubicBezTo>
                    <a:pt x="1564779" y="1456204"/>
                    <a:pt x="1598215" y="1424057"/>
                    <a:pt x="1651000" y="1375639"/>
                  </a:cubicBezTo>
                  <a:cubicBezTo>
                    <a:pt x="1703784" y="1327220"/>
                    <a:pt x="1740297" y="1290112"/>
                    <a:pt x="1760537" y="1264315"/>
                  </a:cubicBezTo>
                  <a:cubicBezTo>
                    <a:pt x="1791097" y="1225421"/>
                    <a:pt x="1813421" y="1188214"/>
                    <a:pt x="1827510" y="1152694"/>
                  </a:cubicBezTo>
                  <a:cubicBezTo>
                    <a:pt x="1841599" y="1117174"/>
                    <a:pt x="1848643" y="1079768"/>
                    <a:pt x="1848643" y="1040478"/>
                  </a:cubicBezTo>
                  <a:cubicBezTo>
                    <a:pt x="1848643" y="971421"/>
                    <a:pt x="1824037" y="913676"/>
                    <a:pt x="1774825" y="867242"/>
                  </a:cubicBezTo>
                  <a:cubicBezTo>
                    <a:pt x="1725612" y="820807"/>
                    <a:pt x="1657945" y="797590"/>
                    <a:pt x="1571823" y="797590"/>
                  </a:cubicBezTo>
                  <a:close/>
                  <a:moveTo>
                    <a:pt x="890190" y="797590"/>
                  </a:moveTo>
                  <a:cubicBezTo>
                    <a:pt x="805656" y="797590"/>
                    <a:pt x="739775" y="827356"/>
                    <a:pt x="692547" y="886887"/>
                  </a:cubicBezTo>
                  <a:cubicBezTo>
                    <a:pt x="635397" y="959118"/>
                    <a:pt x="606822" y="1077387"/>
                    <a:pt x="606822" y="1241693"/>
                  </a:cubicBezTo>
                  <a:cubicBezTo>
                    <a:pt x="606822" y="1409174"/>
                    <a:pt x="632817" y="1525558"/>
                    <a:pt x="684807"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43" name="文本框 42"/>
          <p:cNvSpPr txBox="1"/>
          <p:nvPr/>
        </p:nvSpPr>
        <p:spPr>
          <a:xfrm>
            <a:off x="3232617" y="4588303"/>
            <a:ext cx="2691782" cy="1200329"/>
          </a:xfrm>
          <a:prstGeom prst="rect">
            <a:avLst/>
          </a:prstGeom>
          <a:noFill/>
        </p:spPr>
        <p:txBody>
          <a:bodyPr wrap="square" rtlCol="0">
            <a:spAutoFit/>
          </a:bodyPr>
          <a:lstStyle/>
          <a:p>
            <a:pPr algn="ctr"/>
            <a:r>
              <a:rPr lang="en-US" altLang="zh-CN" sz="2400" b="1" dirty="0">
                <a:latin typeface="+mj-ea"/>
                <a:ea typeface="+mj-ea"/>
              </a:rPr>
              <a:t>Innovations from C++98 to C++11</a:t>
            </a:r>
            <a:endParaRPr lang="zh-CN" altLang="en-US" sz="2400" b="1" dirty="0">
              <a:solidFill>
                <a:srgbClr val="323B43"/>
              </a:solidFill>
              <a:latin typeface="+mj-ea"/>
              <a:ea typeface="+mj-ea"/>
            </a:endParaRPr>
          </a:p>
        </p:txBody>
      </p:sp>
      <p:grpSp>
        <p:nvGrpSpPr>
          <p:cNvPr id="34" name="组合 33"/>
          <p:cNvGrpSpPr/>
          <p:nvPr/>
        </p:nvGrpSpPr>
        <p:grpSpPr>
          <a:xfrm>
            <a:off x="6381593" y="2059362"/>
            <a:ext cx="2463802" cy="2463802"/>
            <a:chOff x="3487844" y="836849"/>
            <a:chExt cx="2463802" cy="2463802"/>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3487844" y="836849"/>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33" name="任意多边形 32"/>
            <p:cNvSpPr/>
            <p:nvPr/>
          </p:nvSpPr>
          <p:spPr>
            <a:xfrm>
              <a:off x="3487844" y="836849"/>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2"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7" y="1024999"/>
                  </a:cubicBezTo>
                  <a:cubicBezTo>
                    <a:pt x="807839" y="991662"/>
                    <a:pt x="820142" y="968544"/>
                    <a:pt x="836017" y="955646"/>
                  </a:cubicBezTo>
                  <a:cubicBezTo>
                    <a:pt x="851892" y="942747"/>
                    <a:pt x="869950" y="936298"/>
                    <a:pt x="890190" y="936298"/>
                  </a:cubicBezTo>
                  <a:close/>
                  <a:moveTo>
                    <a:pt x="1559322" y="797590"/>
                  </a:moveTo>
                  <a:cubicBezTo>
                    <a:pt x="1511300" y="797590"/>
                    <a:pt x="1467941" y="806619"/>
                    <a:pt x="1429246" y="824677"/>
                  </a:cubicBezTo>
                  <a:cubicBezTo>
                    <a:pt x="1390550" y="842735"/>
                    <a:pt x="1360388" y="867539"/>
                    <a:pt x="1338758" y="899091"/>
                  </a:cubicBezTo>
                  <a:cubicBezTo>
                    <a:pt x="1317129" y="930642"/>
                    <a:pt x="1300956" y="972810"/>
                    <a:pt x="1290240" y="1025595"/>
                  </a:cubicBezTo>
                  <a:lnTo>
                    <a:pt x="1444426" y="1051789"/>
                  </a:lnTo>
                  <a:cubicBezTo>
                    <a:pt x="1448792" y="1013689"/>
                    <a:pt x="1461095" y="984717"/>
                    <a:pt x="1481336" y="964873"/>
                  </a:cubicBezTo>
                  <a:cubicBezTo>
                    <a:pt x="1501576" y="945029"/>
                    <a:pt x="1525984" y="935107"/>
                    <a:pt x="1554559" y="935107"/>
                  </a:cubicBezTo>
                  <a:cubicBezTo>
                    <a:pt x="1583531" y="935107"/>
                    <a:pt x="1606748" y="943838"/>
                    <a:pt x="1624211" y="961301"/>
                  </a:cubicBezTo>
                  <a:cubicBezTo>
                    <a:pt x="1641673" y="978764"/>
                    <a:pt x="1650404" y="1002179"/>
                    <a:pt x="1650404" y="1031548"/>
                  </a:cubicBezTo>
                  <a:cubicBezTo>
                    <a:pt x="1650404" y="1066076"/>
                    <a:pt x="1638498" y="1093758"/>
                    <a:pt x="1614686" y="1114594"/>
                  </a:cubicBezTo>
                  <a:cubicBezTo>
                    <a:pt x="1590873" y="1135430"/>
                    <a:pt x="1556345" y="1145253"/>
                    <a:pt x="1511101" y="1144062"/>
                  </a:cubicBezTo>
                  <a:lnTo>
                    <a:pt x="1492647" y="1280389"/>
                  </a:lnTo>
                  <a:cubicBezTo>
                    <a:pt x="1522412" y="1272054"/>
                    <a:pt x="1548011" y="1267887"/>
                    <a:pt x="1569442" y="1267887"/>
                  </a:cubicBezTo>
                  <a:cubicBezTo>
                    <a:pt x="1601986" y="1267887"/>
                    <a:pt x="1629568" y="1280190"/>
                    <a:pt x="1652190" y="1304796"/>
                  </a:cubicBezTo>
                  <a:cubicBezTo>
                    <a:pt x="1674812" y="1329403"/>
                    <a:pt x="1686123" y="1362740"/>
                    <a:pt x="1686123" y="1404809"/>
                  </a:cubicBezTo>
                  <a:cubicBezTo>
                    <a:pt x="1686123" y="1449259"/>
                    <a:pt x="1674316" y="1484581"/>
                    <a:pt x="1650702" y="1510775"/>
                  </a:cubicBezTo>
                  <a:cubicBezTo>
                    <a:pt x="1627088" y="1536968"/>
                    <a:pt x="1598017" y="1550065"/>
                    <a:pt x="1563489" y="1550065"/>
                  </a:cubicBezTo>
                  <a:cubicBezTo>
                    <a:pt x="1531342" y="1550065"/>
                    <a:pt x="1503958" y="1539151"/>
                    <a:pt x="1481336" y="1517323"/>
                  </a:cubicBezTo>
                  <a:cubicBezTo>
                    <a:pt x="1458714" y="1495495"/>
                    <a:pt x="1444823" y="1463943"/>
                    <a:pt x="1439664" y="1422668"/>
                  </a:cubicBezTo>
                  <a:lnTo>
                    <a:pt x="1277739" y="1442314"/>
                  </a:lnTo>
                  <a:cubicBezTo>
                    <a:pt x="1286073" y="1515735"/>
                    <a:pt x="1316236" y="1575168"/>
                    <a:pt x="1368226" y="1620610"/>
                  </a:cubicBezTo>
                  <a:cubicBezTo>
                    <a:pt x="1420217" y="1666052"/>
                    <a:pt x="1485701" y="1688773"/>
                    <a:pt x="1564679" y="1688773"/>
                  </a:cubicBezTo>
                  <a:cubicBezTo>
                    <a:pt x="1648023" y="1688773"/>
                    <a:pt x="1717675" y="1661786"/>
                    <a:pt x="1773634" y="1607811"/>
                  </a:cubicBezTo>
                  <a:cubicBezTo>
                    <a:pt x="1829593" y="1553835"/>
                    <a:pt x="1857573" y="1488550"/>
                    <a:pt x="1857573" y="1411953"/>
                  </a:cubicBezTo>
                  <a:cubicBezTo>
                    <a:pt x="1857573" y="1359168"/>
                    <a:pt x="1842591" y="1314123"/>
                    <a:pt x="1812627" y="1276817"/>
                  </a:cubicBezTo>
                  <a:cubicBezTo>
                    <a:pt x="1782663" y="1239510"/>
                    <a:pt x="1742678" y="1215500"/>
                    <a:pt x="1692672" y="1204784"/>
                  </a:cubicBezTo>
                  <a:cubicBezTo>
                    <a:pt x="1776412" y="1159143"/>
                    <a:pt x="1818283" y="1098024"/>
                    <a:pt x="1818283" y="1021428"/>
                  </a:cubicBezTo>
                  <a:cubicBezTo>
                    <a:pt x="1818283" y="967453"/>
                    <a:pt x="1797844" y="919034"/>
                    <a:pt x="1756965" y="876171"/>
                  </a:cubicBezTo>
                  <a:cubicBezTo>
                    <a:pt x="1707356" y="823784"/>
                    <a:pt x="1641475" y="797590"/>
                    <a:pt x="1559322" y="797590"/>
                  </a:cubicBez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7"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2"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45" name="文本框 44"/>
          <p:cNvSpPr txBox="1"/>
          <p:nvPr/>
        </p:nvSpPr>
        <p:spPr>
          <a:xfrm>
            <a:off x="6267603" y="4588303"/>
            <a:ext cx="2691782" cy="1569660"/>
          </a:xfrm>
          <a:prstGeom prst="rect">
            <a:avLst/>
          </a:prstGeom>
          <a:noFill/>
        </p:spPr>
        <p:txBody>
          <a:bodyPr wrap="square" rtlCol="0">
            <a:spAutoFit/>
          </a:bodyPr>
          <a:lstStyle/>
          <a:p>
            <a:pPr algn="ctr"/>
            <a:r>
              <a:rPr lang="en-US" altLang="zh-CN" sz="2400" b="1" dirty="0">
                <a:latin typeface="+mj-ea"/>
                <a:ea typeface="+mj-ea"/>
              </a:rPr>
              <a:t>Understanding ’Object-Oriented Programming’</a:t>
            </a:r>
            <a:endParaRPr lang="zh-CN" altLang="en-US" sz="2400" b="1" dirty="0">
              <a:solidFill>
                <a:srgbClr val="323B43"/>
              </a:solidFill>
              <a:latin typeface="+mj-ea"/>
              <a:ea typeface="+mj-ea"/>
            </a:endParaRPr>
          </a:p>
        </p:txBody>
      </p:sp>
      <p:grpSp>
        <p:nvGrpSpPr>
          <p:cNvPr id="36" name="组合 35"/>
          <p:cNvGrpSpPr/>
          <p:nvPr/>
        </p:nvGrpSpPr>
        <p:grpSpPr>
          <a:xfrm>
            <a:off x="9416578" y="2059362"/>
            <a:ext cx="2463802" cy="2463802"/>
            <a:chOff x="6791063" y="1778436"/>
            <a:chExt cx="2463802" cy="246380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6791063" y="1778436"/>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35" name="任意多边形 34"/>
            <p:cNvSpPr/>
            <p:nvPr/>
          </p:nvSpPr>
          <p:spPr>
            <a:xfrm>
              <a:off x="6791063" y="1778436"/>
              <a:ext cx="2463802" cy="2463802"/>
            </a:xfrm>
            <a:custGeom>
              <a:avLst/>
              <a:gdLst/>
              <a:ahLst/>
              <a:cxnLst/>
              <a:rect l="l" t="t" r="r" b="b"/>
              <a:pathLst>
                <a:path w="2463802" h="2463802">
                  <a:moveTo>
                    <a:pt x="1611709" y="1052979"/>
                  </a:moveTo>
                  <a:lnTo>
                    <a:pt x="1611709" y="1351231"/>
                  </a:lnTo>
                  <a:lnTo>
                    <a:pt x="1411089" y="1351231"/>
                  </a:lnTo>
                  <a:close/>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8" y="1024999"/>
                  </a:cubicBezTo>
                  <a:cubicBezTo>
                    <a:pt x="807839" y="991662"/>
                    <a:pt x="820142" y="968544"/>
                    <a:pt x="836017" y="955646"/>
                  </a:cubicBezTo>
                  <a:cubicBezTo>
                    <a:pt x="851892" y="942747"/>
                    <a:pt x="869950" y="936298"/>
                    <a:pt x="890190" y="936298"/>
                  </a:cubicBezTo>
                  <a:close/>
                  <a:moveTo>
                    <a:pt x="1633140" y="797590"/>
                  </a:moveTo>
                  <a:lnTo>
                    <a:pt x="1254522" y="1351826"/>
                  </a:lnTo>
                  <a:lnTo>
                    <a:pt x="1254522" y="1498273"/>
                  </a:lnTo>
                  <a:lnTo>
                    <a:pt x="1611709" y="1498273"/>
                  </a:lnTo>
                  <a:lnTo>
                    <a:pt x="1611709" y="1673890"/>
                  </a:lnTo>
                  <a:lnTo>
                    <a:pt x="1773634" y="1673890"/>
                  </a:lnTo>
                  <a:lnTo>
                    <a:pt x="1773634" y="1498273"/>
                  </a:lnTo>
                  <a:lnTo>
                    <a:pt x="1881981" y="1498273"/>
                  </a:lnTo>
                  <a:lnTo>
                    <a:pt x="1881981" y="1351231"/>
                  </a:lnTo>
                  <a:lnTo>
                    <a:pt x="1773634" y="1351231"/>
                  </a:lnTo>
                  <a:lnTo>
                    <a:pt x="1773634" y="797590"/>
                  </a:ln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8"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47" name="文本框 46"/>
          <p:cNvSpPr txBox="1"/>
          <p:nvPr/>
        </p:nvSpPr>
        <p:spPr>
          <a:xfrm>
            <a:off x="9302588" y="4588303"/>
            <a:ext cx="2691782" cy="830997"/>
          </a:xfrm>
          <a:prstGeom prst="rect">
            <a:avLst/>
          </a:prstGeom>
          <a:noFill/>
        </p:spPr>
        <p:txBody>
          <a:bodyPr wrap="square" rtlCol="0">
            <a:spAutoFit/>
          </a:bodyPr>
          <a:lstStyle/>
          <a:p>
            <a:pPr algn="ctr"/>
            <a:r>
              <a:rPr lang="en-US" altLang="zh-CN" sz="2400" b="1" dirty="0">
                <a:latin typeface="+mj-ea"/>
                <a:ea typeface="+mj-ea"/>
              </a:rPr>
              <a:t>Future Trends for C++</a:t>
            </a:r>
            <a:endParaRPr lang="zh-CN" altLang="en-US" sz="2400" b="1" dirty="0">
              <a:solidFill>
                <a:srgbClr val="323B43"/>
              </a:solidFill>
              <a:latin typeface="+mj-ea"/>
              <a:ea typeface="+mj-ea"/>
            </a:endParaRPr>
          </a:p>
        </p:txBody>
      </p:sp>
    </p:spTree>
    <p:extLst>
      <p:ext uri="{BB962C8B-B14F-4D97-AF65-F5344CB8AC3E}">
        <p14:creationId xmlns:p14="http://schemas.microsoft.com/office/powerpoint/2010/main" val="4816713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 calcmode="lin" valueType="num">
                                      <p:cBhvr>
                                        <p:cTn id="13" dur="500" fill="hold"/>
                                        <p:tgtEl>
                                          <p:spTgt spid="29"/>
                                        </p:tgtEl>
                                        <p:attrNameLst>
                                          <p:attrName>style.rotation</p:attrName>
                                        </p:attrNameLst>
                                      </p:cBhvr>
                                      <p:tavLst>
                                        <p:tav tm="0">
                                          <p:val>
                                            <p:fltVal val="360"/>
                                          </p:val>
                                        </p:tav>
                                        <p:tav tm="100000">
                                          <p:val>
                                            <p:fltVal val="0"/>
                                          </p:val>
                                        </p:tav>
                                      </p:tavLst>
                                    </p:anim>
                                    <p:animEffect transition="in" filter="fade">
                                      <p:cBhvr>
                                        <p:cTn id="14" dur="500"/>
                                        <p:tgtEl>
                                          <p:spTgt spid="29"/>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p:cTn id="23" dur="500" fill="hold"/>
                                        <p:tgtEl>
                                          <p:spTgt spid="32"/>
                                        </p:tgtEl>
                                        <p:attrNameLst>
                                          <p:attrName>ppt_w</p:attrName>
                                        </p:attrNameLst>
                                      </p:cBhvr>
                                      <p:tavLst>
                                        <p:tav tm="0">
                                          <p:val>
                                            <p:fltVal val="0"/>
                                          </p:val>
                                        </p:tav>
                                        <p:tav tm="100000">
                                          <p:val>
                                            <p:strVal val="#ppt_w"/>
                                          </p:val>
                                        </p:tav>
                                      </p:tavLst>
                                    </p:anim>
                                    <p:anim calcmode="lin" valueType="num">
                                      <p:cBhvr>
                                        <p:cTn id="24" dur="500" fill="hold"/>
                                        <p:tgtEl>
                                          <p:spTgt spid="32"/>
                                        </p:tgtEl>
                                        <p:attrNameLst>
                                          <p:attrName>ppt_h</p:attrName>
                                        </p:attrNameLst>
                                      </p:cBhvr>
                                      <p:tavLst>
                                        <p:tav tm="0">
                                          <p:val>
                                            <p:fltVal val="0"/>
                                          </p:val>
                                        </p:tav>
                                        <p:tav tm="100000">
                                          <p:val>
                                            <p:strVal val="#ppt_h"/>
                                          </p:val>
                                        </p:tav>
                                      </p:tavLst>
                                    </p:anim>
                                    <p:anim calcmode="lin" valueType="num">
                                      <p:cBhvr>
                                        <p:cTn id="25" dur="500" fill="hold"/>
                                        <p:tgtEl>
                                          <p:spTgt spid="32"/>
                                        </p:tgtEl>
                                        <p:attrNameLst>
                                          <p:attrName>style.rotation</p:attrName>
                                        </p:attrNameLst>
                                      </p:cBhvr>
                                      <p:tavLst>
                                        <p:tav tm="0">
                                          <p:val>
                                            <p:fltVal val="360"/>
                                          </p:val>
                                        </p:tav>
                                        <p:tav tm="100000">
                                          <p:val>
                                            <p:fltVal val="0"/>
                                          </p:val>
                                        </p:tav>
                                      </p:tavLst>
                                    </p:anim>
                                    <p:animEffect transition="in" filter="fade">
                                      <p:cBhvr>
                                        <p:cTn id="26" dur="500"/>
                                        <p:tgtEl>
                                          <p:spTgt spid="32"/>
                                        </p:tgtEl>
                                      </p:cBhvr>
                                    </p:animEffect>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500" fill="hold"/>
                                        <p:tgtEl>
                                          <p:spTgt spid="43"/>
                                        </p:tgtEl>
                                        <p:attrNameLst>
                                          <p:attrName>ppt_x</p:attrName>
                                        </p:attrNameLst>
                                      </p:cBhvr>
                                      <p:tavLst>
                                        <p:tav tm="0">
                                          <p:val>
                                            <p:strVal val="0-#ppt_w/2"/>
                                          </p:val>
                                        </p:tav>
                                        <p:tav tm="100000">
                                          <p:val>
                                            <p:strVal val="#ppt_x"/>
                                          </p:val>
                                        </p:tav>
                                      </p:tavLst>
                                    </p:anim>
                                    <p:anim calcmode="lin" valueType="num">
                                      <p:cBhvr additive="base">
                                        <p:cTn id="31" dur="500" fill="hold"/>
                                        <p:tgtEl>
                                          <p:spTgt spid="43"/>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49" presetClass="entr" presetSubtype="0" decel="10000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 calcmode="lin" valueType="num">
                                      <p:cBhvr>
                                        <p:cTn id="37" dur="500" fill="hold"/>
                                        <p:tgtEl>
                                          <p:spTgt spid="34"/>
                                        </p:tgtEl>
                                        <p:attrNameLst>
                                          <p:attrName>style.rotation</p:attrName>
                                        </p:attrNameLst>
                                      </p:cBhvr>
                                      <p:tavLst>
                                        <p:tav tm="0">
                                          <p:val>
                                            <p:fltVal val="360"/>
                                          </p:val>
                                        </p:tav>
                                        <p:tav tm="100000">
                                          <p:val>
                                            <p:fltVal val="0"/>
                                          </p:val>
                                        </p:tav>
                                      </p:tavLst>
                                    </p:anim>
                                    <p:animEffect transition="in" filter="fade">
                                      <p:cBhvr>
                                        <p:cTn id="38" dur="500"/>
                                        <p:tgtEl>
                                          <p:spTgt spid="34"/>
                                        </p:tgtEl>
                                      </p:cBhvr>
                                    </p:animEffect>
                                  </p:childTnLst>
                                </p:cTn>
                              </p:par>
                            </p:childTnLst>
                          </p:cTn>
                        </p:par>
                        <p:par>
                          <p:cTn id="39" fill="hold">
                            <p:stCondLst>
                              <p:cond delay="3000"/>
                            </p:stCondLst>
                            <p:childTnLst>
                              <p:par>
                                <p:cTn id="40" presetID="2" presetClass="entr" presetSubtype="8"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0-#ppt_w/2"/>
                                          </p:val>
                                        </p:tav>
                                        <p:tav tm="100000">
                                          <p:val>
                                            <p:strVal val="#ppt_x"/>
                                          </p:val>
                                        </p:tav>
                                      </p:tavLst>
                                    </p:anim>
                                    <p:anim calcmode="lin" valueType="num">
                                      <p:cBhvr additive="base">
                                        <p:cTn id="43" dur="500" fill="hold"/>
                                        <p:tgtEl>
                                          <p:spTgt spid="45"/>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49" presetClass="entr" presetSubtype="0" decel="10000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500" fill="hold"/>
                                        <p:tgtEl>
                                          <p:spTgt spid="36"/>
                                        </p:tgtEl>
                                        <p:attrNameLst>
                                          <p:attrName>ppt_w</p:attrName>
                                        </p:attrNameLst>
                                      </p:cBhvr>
                                      <p:tavLst>
                                        <p:tav tm="0">
                                          <p:val>
                                            <p:fltVal val="0"/>
                                          </p:val>
                                        </p:tav>
                                        <p:tav tm="100000">
                                          <p:val>
                                            <p:strVal val="#ppt_w"/>
                                          </p:val>
                                        </p:tav>
                                      </p:tavLst>
                                    </p:anim>
                                    <p:anim calcmode="lin" valueType="num">
                                      <p:cBhvr>
                                        <p:cTn id="48" dur="500" fill="hold"/>
                                        <p:tgtEl>
                                          <p:spTgt spid="36"/>
                                        </p:tgtEl>
                                        <p:attrNameLst>
                                          <p:attrName>ppt_h</p:attrName>
                                        </p:attrNameLst>
                                      </p:cBhvr>
                                      <p:tavLst>
                                        <p:tav tm="0">
                                          <p:val>
                                            <p:fltVal val="0"/>
                                          </p:val>
                                        </p:tav>
                                        <p:tav tm="100000">
                                          <p:val>
                                            <p:strVal val="#ppt_h"/>
                                          </p:val>
                                        </p:tav>
                                      </p:tavLst>
                                    </p:anim>
                                    <p:anim calcmode="lin" valueType="num">
                                      <p:cBhvr>
                                        <p:cTn id="49" dur="500" fill="hold"/>
                                        <p:tgtEl>
                                          <p:spTgt spid="36"/>
                                        </p:tgtEl>
                                        <p:attrNameLst>
                                          <p:attrName>style.rotation</p:attrName>
                                        </p:attrNameLst>
                                      </p:cBhvr>
                                      <p:tavLst>
                                        <p:tav tm="0">
                                          <p:val>
                                            <p:fltVal val="360"/>
                                          </p:val>
                                        </p:tav>
                                        <p:tav tm="100000">
                                          <p:val>
                                            <p:fltVal val="0"/>
                                          </p:val>
                                        </p:tav>
                                      </p:tavLst>
                                    </p:anim>
                                    <p:animEffect transition="in" filter="fade">
                                      <p:cBhvr>
                                        <p:cTn id="50" dur="500"/>
                                        <p:tgtEl>
                                          <p:spTgt spid="36"/>
                                        </p:tgtEl>
                                      </p:cBhvr>
                                    </p:animEffect>
                                  </p:childTnLst>
                                </p:cTn>
                              </p:par>
                            </p:childTnLst>
                          </p:cTn>
                        </p:par>
                        <p:par>
                          <p:cTn id="51" fill="hold">
                            <p:stCondLst>
                              <p:cond delay="4000"/>
                            </p:stCondLst>
                            <p:childTnLst>
                              <p:par>
                                <p:cTn id="52" presetID="2" presetClass="entr" presetSubtype="8"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0-#ppt_w/2"/>
                                          </p:val>
                                        </p:tav>
                                        <p:tav tm="100000">
                                          <p:val>
                                            <p:strVal val="#ppt_x"/>
                                          </p:val>
                                        </p:tav>
                                      </p:tavLst>
                                    </p:anim>
                                    <p:anim calcmode="lin" valueType="num">
                                      <p:cBhvr additive="base">
                                        <p:cTn id="55"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5"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33156" y="1864937"/>
            <a:ext cx="2463802" cy="2463802"/>
            <a:chOff x="1493627" y="1263415"/>
            <a:chExt cx="2463802" cy="2463802"/>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1493627" y="1263415"/>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49" name="任意多边形 48"/>
            <p:cNvSpPr/>
            <p:nvPr/>
          </p:nvSpPr>
          <p:spPr>
            <a:xfrm>
              <a:off x="1493627" y="1263415"/>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8" y="1024999"/>
                  </a:cubicBezTo>
                  <a:cubicBezTo>
                    <a:pt x="807839" y="991662"/>
                    <a:pt x="820142" y="968544"/>
                    <a:pt x="836017" y="955646"/>
                  </a:cubicBezTo>
                  <a:cubicBezTo>
                    <a:pt x="851892" y="942747"/>
                    <a:pt x="869950" y="936298"/>
                    <a:pt x="890190" y="936298"/>
                  </a:cubicBezTo>
                  <a:close/>
                  <a:moveTo>
                    <a:pt x="1575990" y="797590"/>
                  </a:moveTo>
                  <a:cubicBezTo>
                    <a:pt x="1556940" y="850771"/>
                    <a:pt x="1521817" y="897305"/>
                    <a:pt x="1470620" y="937191"/>
                  </a:cubicBezTo>
                  <a:cubicBezTo>
                    <a:pt x="1419423" y="977077"/>
                    <a:pt x="1371997" y="1004164"/>
                    <a:pt x="1328340" y="1018451"/>
                  </a:cubicBezTo>
                  <a:lnTo>
                    <a:pt x="1328340" y="1170256"/>
                  </a:lnTo>
                  <a:cubicBezTo>
                    <a:pt x="1411287" y="1142871"/>
                    <a:pt x="1483320" y="1100604"/>
                    <a:pt x="1544439" y="1043454"/>
                  </a:cubicBezTo>
                  <a:lnTo>
                    <a:pt x="1544439" y="1673890"/>
                  </a:lnTo>
                  <a:lnTo>
                    <a:pt x="1711722" y="1673890"/>
                  </a:lnTo>
                  <a:lnTo>
                    <a:pt x="1711722" y="797590"/>
                  </a:ln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8"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50" name="文本框 49"/>
          <p:cNvSpPr txBox="1"/>
          <p:nvPr/>
        </p:nvSpPr>
        <p:spPr>
          <a:xfrm>
            <a:off x="3790475" y="2214621"/>
            <a:ext cx="7168369" cy="1569660"/>
          </a:xfrm>
          <a:prstGeom prst="rect">
            <a:avLst/>
          </a:prstGeom>
          <a:noFill/>
        </p:spPr>
        <p:txBody>
          <a:bodyPr wrap="square" rtlCol="0">
            <a:spAutoFit/>
          </a:bodyPr>
          <a:lstStyle/>
          <a:p>
            <a:pPr algn="ctr"/>
            <a:r>
              <a:rPr lang="en-US" altLang="zh-CN" sz="4800" b="1" dirty="0">
                <a:latin typeface="+mj-ea"/>
              </a:rPr>
              <a:t>Distinctions between C and C++</a:t>
            </a:r>
            <a:endParaRPr lang="zh-CN" altLang="en-US" sz="4800" b="1" dirty="0">
              <a:solidFill>
                <a:srgbClr val="323B43"/>
              </a:solidFill>
              <a:latin typeface="+mj-ea"/>
            </a:endParaRPr>
          </a:p>
        </p:txBody>
      </p:sp>
      <p:cxnSp>
        <p:nvCxnSpPr>
          <p:cNvPr id="3" name="直接连接符 2"/>
          <p:cNvCxnSpPr/>
          <p:nvPr/>
        </p:nvCxnSpPr>
        <p:spPr>
          <a:xfrm>
            <a:off x="4784295" y="3712153"/>
            <a:ext cx="5075958" cy="0"/>
          </a:xfrm>
          <a:prstGeom prst="line">
            <a:avLst/>
          </a:prstGeom>
          <a:ln w="38100">
            <a:solidFill>
              <a:srgbClr val="323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00517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 calcmode="lin" valueType="num">
                                      <p:cBhvr>
                                        <p:cTn id="9" dur="500" fill="hold"/>
                                        <p:tgtEl>
                                          <p:spTgt spid="30"/>
                                        </p:tgtEl>
                                        <p:attrNameLst>
                                          <p:attrName>style.rotation</p:attrName>
                                        </p:attrNameLst>
                                      </p:cBhvr>
                                      <p:tavLst>
                                        <p:tav tm="0">
                                          <p:val>
                                            <p:fltVal val="360"/>
                                          </p:val>
                                        </p:tav>
                                        <p:tav tm="100000">
                                          <p:val>
                                            <p:fltVal val="0"/>
                                          </p:val>
                                        </p:tav>
                                      </p:tavLst>
                                    </p:anim>
                                    <p:animEffect transition="in" filter="fade">
                                      <p:cBhvr>
                                        <p:cTn id="10" dur="500"/>
                                        <p:tgtEl>
                                          <p:spTgt spid="3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rcRect l="9414" t="1170" r="18737" b="6931"/>
          <a:stretch>
            <a:fillRect/>
          </a:stretch>
        </p:blipFill>
        <p:spPr>
          <a:xfrm>
            <a:off x="655573" y="4206622"/>
            <a:ext cx="2237563" cy="1609868"/>
          </a:xfrm>
          <a:custGeom>
            <a:avLst/>
            <a:gdLst>
              <a:gd name="connsiteX0" fmla="*/ 268317 w 2237563"/>
              <a:gd name="connsiteY0" fmla="*/ 0 h 1609868"/>
              <a:gd name="connsiteX1" fmla="*/ 2237563 w 2237563"/>
              <a:gd name="connsiteY1" fmla="*/ 0 h 1609868"/>
              <a:gd name="connsiteX2" fmla="*/ 2237563 w 2237563"/>
              <a:gd name="connsiteY2" fmla="*/ 1341551 h 1609868"/>
              <a:gd name="connsiteX3" fmla="*/ 1969246 w 2237563"/>
              <a:gd name="connsiteY3" fmla="*/ 1609868 h 1609868"/>
              <a:gd name="connsiteX4" fmla="*/ 0 w 2237563"/>
              <a:gd name="connsiteY4" fmla="*/ 1609868 h 1609868"/>
              <a:gd name="connsiteX5" fmla="*/ 0 w 2237563"/>
              <a:gd name="connsiteY5" fmla="*/ 268317 h 1609868"/>
              <a:gd name="connsiteX6" fmla="*/ 268317 w 2237563"/>
              <a:gd name="connsiteY6" fmla="*/ 0 h 160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63" h="1609868">
                <a:moveTo>
                  <a:pt x="268317" y="0"/>
                </a:moveTo>
                <a:lnTo>
                  <a:pt x="2237563" y="0"/>
                </a:lnTo>
                <a:lnTo>
                  <a:pt x="2237563" y="1341551"/>
                </a:lnTo>
                <a:cubicBezTo>
                  <a:pt x="2237563" y="1489738"/>
                  <a:pt x="2117433" y="1609868"/>
                  <a:pt x="1969246" y="1609868"/>
                </a:cubicBezTo>
                <a:lnTo>
                  <a:pt x="0" y="1609868"/>
                </a:lnTo>
                <a:lnTo>
                  <a:pt x="0" y="268317"/>
                </a:lnTo>
                <a:cubicBezTo>
                  <a:pt x="0" y="120130"/>
                  <a:pt x="120130" y="0"/>
                  <a:pt x="268317" y="0"/>
                </a:cubicBezTo>
                <a:close/>
              </a:path>
            </a:pathLst>
          </a:custGeom>
        </p:spPr>
      </p:pic>
      <p:sp>
        <p:nvSpPr>
          <p:cNvPr id="7" name="等腰三角形 6"/>
          <p:cNvSpPr/>
          <p:nvPr/>
        </p:nvSpPr>
        <p:spPr>
          <a:xfrm>
            <a:off x="1615948" y="3931369"/>
            <a:ext cx="316812" cy="204324"/>
          </a:xfrm>
          <a:prstGeom prst="triangl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25" name="矩形 24"/>
          <p:cNvSpPr/>
          <p:nvPr/>
        </p:nvSpPr>
        <p:spPr>
          <a:xfrm>
            <a:off x="665228" y="2438511"/>
            <a:ext cx="2218253" cy="1363065"/>
          </a:xfrm>
          <a:prstGeom prst="rect">
            <a:avLst/>
          </a:prstGeom>
        </p:spPr>
        <p:txBody>
          <a:bodyPr wrap="square">
            <a:spAutoFit/>
          </a:bodyPr>
          <a:lstStyle/>
          <a:p>
            <a:pPr algn="ctr">
              <a:lnSpc>
                <a:spcPct val="120000"/>
              </a:lnSpc>
            </a:pPr>
            <a:r>
              <a:rPr lang="en-US" altLang="zh-CN" sz="1400" dirty="0">
                <a:solidFill>
                  <a:sysClr val="windowText" lastClr="000000"/>
                </a:solidFill>
                <a:latin typeface="+mn-ea"/>
              </a:rPr>
              <a:t>The encapsulation of data and functions into objects in C++ sets it apart from C significantly.</a:t>
            </a:r>
            <a:endParaRPr lang="zh-CN" altLang="en-US" sz="1400" dirty="0">
              <a:solidFill>
                <a:sysClr val="windowText" lastClr="000000"/>
              </a:solidFill>
              <a:latin typeface="+mn-ea"/>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rcRect l="9414" t="1170" r="18737" b="6931"/>
          <a:stretch>
            <a:fillRect/>
          </a:stretch>
        </p:blipFill>
        <p:spPr>
          <a:xfrm>
            <a:off x="3536670" y="4206622"/>
            <a:ext cx="2237563" cy="1609868"/>
          </a:xfrm>
          <a:custGeom>
            <a:avLst/>
            <a:gdLst>
              <a:gd name="connsiteX0" fmla="*/ 268317 w 2237563"/>
              <a:gd name="connsiteY0" fmla="*/ 0 h 1609868"/>
              <a:gd name="connsiteX1" fmla="*/ 2237563 w 2237563"/>
              <a:gd name="connsiteY1" fmla="*/ 0 h 1609868"/>
              <a:gd name="connsiteX2" fmla="*/ 2237563 w 2237563"/>
              <a:gd name="connsiteY2" fmla="*/ 1341551 h 1609868"/>
              <a:gd name="connsiteX3" fmla="*/ 1969246 w 2237563"/>
              <a:gd name="connsiteY3" fmla="*/ 1609868 h 1609868"/>
              <a:gd name="connsiteX4" fmla="*/ 0 w 2237563"/>
              <a:gd name="connsiteY4" fmla="*/ 1609868 h 1609868"/>
              <a:gd name="connsiteX5" fmla="*/ 0 w 2237563"/>
              <a:gd name="connsiteY5" fmla="*/ 268317 h 1609868"/>
              <a:gd name="connsiteX6" fmla="*/ 268317 w 2237563"/>
              <a:gd name="connsiteY6" fmla="*/ 0 h 160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63" h="1609868">
                <a:moveTo>
                  <a:pt x="268317" y="0"/>
                </a:moveTo>
                <a:lnTo>
                  <a:pt x="2237563" y="0"/>
                </a:lnTo>
                <a:lnTo>
                  <a:pt x="2237563" y="1341551"/>
                </a:lnTo>
                <a:cubicBezTo>
                  <a:pt x="2237563" y="1489738"/>
                  <a:pt x="2117433" y="1609868"/>
                  <a:pt x="1969246" y="1609868"/>
                </a:cubicBezTo>
                <a:lnTo>
                  <a:pt x="0" y="1609868"/>
                </a:lnTo>
                <a:lnTo>
                  <a:pt x="0" y="268317"/>
                </a:lnTo>
                <a:cubicBezTo>
                  <a:pt x="0" y="120130"/>
                  <a:pt x="120130" y="0"/>
                  <a:pt x="268317" y="0"/>
                </a:cubicBezTo>
                <a:close/>
              </a:path>
            </a:pathLst>
          </a:custGeom>
        </p:spPr>
      </p:pic>
      <p:sp>
        <p:nvSpPr>
          <p:cNvPr id="37" name="等腰三角形 36"/>
          <p:cNvSpPr/>
          <p:nvPr/>
        </p:nvSpPr>
        <p:spPr>
          <a:xfrm>
            <a:off x="4497045" y="3931369"/>
            <a:ext cx="316812" cy="204324"/>
          </a:xfrm>
          <a:prstGeom prst="triangl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38" name="矩形 37"/>
          <p:cNvSpPr/>
          <p:nvPr/>
        </p:nvSpPr>
        <p:spPr>
          <a:xfrm>
            <a:off x="3546325" y="2438511"/>
            <a:ext cx="2218253" cy="1623201"/>
          </a:xfrm>
          <a:prstGeom prst="rect">
            <a:avLst/>
          </a:prstGeom>
        </p:spPr>
        <p:txBody>
          <a:bodyPr wrap="square">
            <a:spAutoFit/>
          </a:bodyPr>
          <a:lstStyle/>
          <a:p>
            <a:pPr algn="ctr">
              <a:lnSpc>
                <a:spcPct val="120000"/>
              </a:lnSpc>
            </a:pPr>
            <a:r>
              <a:rPr lang="en-US" altLang="zh-CN" sz="1200" dirty="0">
                <a:solidFill>
                  <a:sysClr val="windowText" lastClr="000000"/>
                </a:solidFill>
              </a:rPr>
              <a:t>By encapsulating data and operations in a class only a limited interface is exposed to interact with the outside, so as to protect the internal state of the class object from being modified by the outside</a:t>
            </a:r>
            <a:endParaRPr lang="zh-CN" altLang="en-US" sz="1200" dirty="0">
              <a:solidFill>
                <a:sysClr val="windowText" lastClr="000000"/>
              </a:solidFill>
            </a:endParaRPr>
          </a:p>
        </p:txBody>
      </p:sp>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rcRect l="9414" t="1170" r="18737" b="6931"/>
          <a:stretch>
            <a:fillRect/>
          </a:stretch>
        </p:blipFill>
        <p:spPr>
          <a:xfrm>
            <a:off x="6417767" y="4206622"/>
            <a:ext cx="2237563" cy="1609868"/>
          </a:xfrm>
          <a:custGeom>
            <a:avLst/>
            <a:gdLst>
              <a:gd name="connsiteX0" fmla="*/ 268317 w 2237563"/>
              <a:gd name="connsiteY0" fmla="*/ 0 h 1609868"/>
              <a:gd name="connsiteX1" fmla="*/ 2237563 w 2237563"/>
              <a:gd name="connsiteY1" fmla="*/ 0 h 1609868"/>
              <a:gd name="connsiteX2" fmla="*/ 2237563 w 2237563"/>
              <a:gd name="connsiteY2" fmla="*/ 1341551 h 1609868"/>
              <a:gd name="connsiteX3" fmla="*/ 1969246 w 2237563"/>
              <a:gd name="connsiteY3" fmla="*/ 1609868 h 1609868"/>
              <a:gd name="connsiteX4" fmla="*/ 0 w 2237563"/>
              <a:gd name="connsiteY4" fmla="*/ 1609868 h 1609868"/>
              <a:gd name="connsiteX5" fmla="*/ 0 w 2237563"/>
              <a:gd name="connsiteY5" fmla="*/ 268317 h 1609868"/>
              <a:gd name="connsiteX6" fmla="*/ 268317 w 2237563"/>
              <a:gd name="connsiteY6" fmla="*/ 0 h 160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63" h="1609868">
                <a:moveTo>
                  <a:pt x="268317" y="0"/>
                </a:moveTo>
                <a:lnTo>
                  <a:pt x="2237563" y="0"/>
                </a:lnTo>
                <a:lnTo>
                  <a:pt x="2237563" y="1341551"/>
                </a:lnTo>
                <a:cubicBezTo>
                  <a:pt x="2237563" y="1489738"/>
                  <a:pt x="2117433" y="1609868"/>
                  <a:pt x="1969246" y="1609868"/>
                </a:cubicBezTo>
                <a:lnTo>
                  <a:pt x="0" y="1609868"/>
                </a:lnTo>
                <a:lnTo>
                  <a:pt x="0" y="268317"/>
                </a:lnTo>
                <a:cubicBezTo>
                  <a:pt x="0" y="120130"/>
                  <a:pt x="120130" y="0"/>
                  <a:pt x="268317" y="0"/>
                </a:cubicBezTo>
                <a:close/>
              </a:path>
            </a:pathLst>
          </a:custGeom>
        </p:spPr>
      </p:pic>
      <p:sp>
        <p:nvSpPr>
          <p:cNvPr id="41" name="等腰三角形 40"/>
          <p:cNvSpPr/>
          <p:nvPr/>
        </p:nvSpPr>
        <p:spPr>
          <a:xfrm>
            <a:off x="7378142" y="3931369"/>
            <a:ext cx="316812" cy="204324"/>
          </a:xfrm>
          <a:prstGeom prst="triangl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2" name="矩形 41"/>
          <p:cNvSpPr/>
          <p:nvPr/>
        </p:nvSpPr>
        <p:spPr>
          <a:xfrm>
            <a:off x="6437077" y="2188731"/>
            <a:ext cx="2218253" cy="1844800"/>
          </a:xfrm>
          <a:prstGeom prst="rect">
            <a:avLst/>
          </a:prstGeom>
        </p:spPr>
        <p:txBody>
          <a:bodyPr wrap="square">
            <a:spAutoFit/>
          </a:bodyPr>
          <a:lstStyle/>
          <a:p>
            <a:pPr algn="ctr">
              <a:lnSpc>
                <a:spcPct val="120000"/>
              </a:lnSpc>
            </a:pPr>
            <a:r>
              <a:rPr lang="en-US" altLang="zh-CN" sz="1200" dirty="0">
                <a:solidFill>
                  <a:sysClr val="windowText" lastClr="000000"/>
                </a:solidFill>
              </a:rPr>
              <a:t>A reference variable is an alias; that is, it's another name for an existing variable. Once you have initialized a reference to a variable, you can refer to the variable using either the reference name or the variable name.</a:t>
            </a:r>
            <a:endParaRPr lang="zh-CN" altLang="en-US" sz="1200" dirty="0">
              <a:solidFill>
                <a:sysClr val="windowText" lastClr="000000"/>
              </a:solidFill>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rcRect l="9414" t="1170" r="18737" b="6931"/>
          <a:stretch>
            <a:fillRect/>
          </a:stretch>
        </p:blipFill>
        <p:spPr>
          <a:xfrm>
            <a:off x="9298864" y="4206622"/>
            <a:ext cx="2237563" cy="1609868"/>
          </a:xfrm>
          <a:custGeom>
            <a:avLst/>
            <a:gdLst>
              <a:gd name="connsiteX0" fmla="*/ 268317 w 2237563"/>
              <a:gd name="connsiteY0" fmla="*/ 0 h 1609868"/>
              <a:gd name="connsiteX1" fmla="*/ 2237563 w 2237563"/>
              <a:gd name="connsiteY1" fmla="*/ 0 h 1609868"/>
              <a:gd name="connsiteX2" fmla="*/ 2237563 w 2237563"/>
              <a:gd name="connsiteY2" fmla="*/ 1341551 h 1609868"/>
              <a:gd name="connsiteX3" fmla="*/ 1969246 w 2237563"/>
              <a:gd name="connsiteY3" fmla="*/ 1609868 h 1609868"/>
              <a:gd name="connsiteX4" fmla="*/ 0 w 2237563"/>
              <a:gd name="connsiteY4" fmla="*/ 1609868 h 1609868"/>
              <a:gd name="connsiteX5" fmla="*/ 0 w 2237563"/>
              <a:gd name="connsiteY5" fmla="*/ 268317 h 1609868"/>
              <a:gd name="connsiteX6" fmla="*/ 268317 w 2237563"/>
              <a:gd name="connsiteY6" fmla="*/ 0 h 1609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37563" h="1609868">
                <a:moveTo>
                  <a:pt x="268317" y="0"/>
                </a:moveTo>
                <a:lnTo>
                  <a:pt x="2237563" y="0"/>
                </a:lnTo>
                <a:lnTo>
                  <a:pt x="2237563" y="1341551"/>
                </a:lnTo>
                <a:cubicBezTo>
                  <a:pt x="2237563" y="1489738"/>
                  <a:pt x="2117433" y="1609868"/>
                  <a:pt x="1969246" y="1609868"/>
                </a:cubicBezTo>
                <a:lnTo>
                  <a:pt x="0" y="1609868"/>
                </a:lnTo>
                <a:lnTo>
                  <a:pt x="0" y="268317"/>
                </a:lnTo>
                <a:cubicBezTo>
                  <a:pt x="0" y="120130"/>
                  <a:pt x="120130" y="0"/>
                  <a:pt x="268317" y="0"/>
                </a:cubicBezTo>
                <a:close/>
              </a:path>
            </a:pathLst>
          </a:custGeom>
        </p:spPr>
      </p:pic>
      <p:sp>
        <p:nvSpPr>
          <p:cNvPr id="45" name="等腰三角形 44"/>
          <p:cNvSpPr/>
          <p:nvPr/>
        </p:nvSpPr>
        <p:spPr>
          <a:xfrm>
            <a:off x="10259239" y="3931369"/>
            <a:ext cx="316812" cy="204324"/>
          </a:xfrm>
          <a:prstGeom prst="triangl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sp>
        <p:nvSpPr>
          <p:cNvPr id="46" name="矩形 45"/>
          <p:cNvSpPr/>
          <p:nvPr/>
        </p:nvSpPr>
        <p:spPr>
          <a:xfrm>
            <a:off x="9308519" y="855300"/>
            <a:ext cx="2218253" cy="3395994"/>
          </a:xfrm>
          <a:prstGeom prst="rect">
            <a:avLst/>
          </a:prstGeom>
        </p:spPr>
        <p:txBody>
          <a:bodyPr wrap="square">
            <a:spAutoFit/>
          </a:bodyPr>
          <a:lstStyle/>
          <a:p>
            <a:pPr>
              <a:lnSpc>
                <a:spcPct val="120000"/>
              </a:lnSpc>
            </a:pPr>
            <a:r>
              <a:rPr lang="en-US" altLang="zh-CN" sz="1200" dirty="0">
                <a:solidFill>
                  <a:sysClr val="windowText" lastClr="000000"/>
                </a:solidFill>
              </a:rPr>
              <a:t>The compiler decorates different function names with different argument types, such as void </a:t>
            </a:r>
            <a:r>
              <a:rPr lang="en-US" altLang="zh-CN" sz="1200" dirty="0" err="1">
                <a:solidFill>
                  <a:sysClr val="windowText" lastClr="000000"/>
                </a:solidFill>
              </a:rPr>
              <a:t>func</a:t>
            </a:r>
            <a:r>
              <a:rPr lang="en-US" altLang="zh-CN" sz="1200" dirty="0">
                <a:solidFill>
                  <a:sysClr val="windowText" lastClr="000000"/>
                </a:solidFill>
              </a:rPr>
              <a:t> (). The compiler might change the function name to _</a:t>
            </a:r>
            <a:r>
              <a:rPr lang="en-US" altLang="zh-CN" sz="1200" dirty="0" err="1">
                <a:solidFill>
                  <a:sysClr val="windowText" lastClr="000000"/>
                </a:solidFill>
              </a:rPr>
              <a:t>func</a:t>
            </a:r>
            <a:r>
              <a:rPr lang="en-US" altLang="zh-CN" sz="1200" dirty="0">
                <a:solidFill>
                  <a:sysClr val="windowText" lastClr="000000"/>
                </a:solidFill>
              </a:rPr>
              <a:t>, and when the compiler hits void </a:t>
            </a:r>
            <a:r>
              <a:rPr lang="en-US" altLang="zh-CN" sz="1200" dirty="0" err="1">
                <a:solidFill>
                  <a:sysClr val="windowText" lastClr="000000"/>
                </a:solidFill>
              </a:rPr>
              <a:t>func</a:t>
            </a:r>
            <a:r>
              <a:rPr lang="en-US" altLang="zh-CN" sz="1200" dirty="0">
                <a:solidFill>
                  <a:sysClr val="windowText" lastClr="000000"/>
                </a:solidFill>
              </a:rPr>
              <a:t> (int x), the compiler might change the function name to _</a:t>
            </a:r>
            <a:r>
              <a:rPr lang="en-US" altLang="zh-CN" sz="1200" dirty="0" err="1">
                <a:solidFill>
                  <a:sysClr val="windowText" lastClr="000000"/>
                </a:solidFill>
              </a:rPr>
              <a:t>func_int</a:t>
            </a:r>
            <a:r>
              <a:rPr lang="en-US" altLang="zh-CN" sz="1200" dirty="0">
                <a:solidFill>
                  <a:sysClr val="windowText" lastClr="000000"/>
                </a:solidFill>
              </a:rPr>
              <a:t>, and when the compiler hits void </a:t>
            </a:r>
            <a:r>
              <a:rPr lang="en-US" altLang="zh-CN" sz="1200" dirty="0" err="1">
                <a:solidFill>
                  <a:sysClr val="windowText" lastClr="000000"/>
                </a:solidFill>
              </a:rPr>
              <a:t>func</a:t>
            </a:r>
            <a:r>
              <a:rPr lang="en-US" altLang="zh-CN" sz="1200" dirty="0">
                <a:solidFill>
                  <a:sysClr val="windowText" lastClr="000000"/>
                </a:solidFill>
              </a:rPr>
              <a:t> (int x, char c), The compiler may decorate the function name with _</a:t>
            </a:r>
            <a:r>
              <a:rPr lang="en-US" altLang="zh-CN" sz="1200" dirty="0" err="1">
                <a:solidFill>
                  <a:sysClr val="windowText" lastClr="000000"/>
                </a:solidFill>
              </a:rPr>
              <a:t>func_int_char</a:t>
            </a:r>
            <a:r>
              <a:rPr lang="en-US" altLang="zh-CN" sz="1200" dirty="0">
                <a:solidFill>
                  <a:sysClr val="windowText" lastClr="000000"/>
                </a:solidFill>
              </a:rPr>
              <a:t> as a distinction.</a:t>
            </a:r>
            <a:endParaRPr lang="zh-CN" altLang="en-US" sz="1200" dirty="0">
              <a:solidFill>
                <a:sysClr val="windowText" lastClr="000000"/>
              </a:solidFill>
            </a:endParaRPr>
          </a:p>
        </p:txBody>
      </p:sp>
      <p:grpSp>
        <p:nvGrpSpPr>
          <p:cNvPr id="14" name="组合 13"/>
          <p:cNvGrpSpPr/>
          <p:nvPr/>
        </p:nvGrpSpPr>
        <p:grpSpPr>
          <a:xfrm>
            <a:off x="0" y="343632"/>
            <a:ext cx="4157969" cy="667266"/>
            <a:chOff x="12179" y="343632"/>
            <a:chExt cx="4157969" cy="667266"/>
          </a:xfrm>
          <a:solidFill>
            <a:srgbClr val="7030A0"/>
          </a:solidFill>
        </p:grpSpPr>
        <p:grpSp>
          <p:nvGrpSpPr>
            <p:cNvPr id="15" name="组合 14"/>
            <p:cNvGrpSpPr/>
            <p:nvPr/>
          </p:nvGrpSpPr>
          <p:grpSpPr>
            <a:xfrm>
              <a:off x="12179" y="343632"/>
              <a:ext cx="4157969" cy="667266"/>
              <a:chOff x="3339618" y="331302"/>
              <a:chExt cx="4157969" cy="667266"/>
            </a:xfrm>
            <a:grpFill/>
          </p:grpSpPr>
          <p:sp>
            <p:nvSpPr>
              <p:cNvPr id="17" name="任意多边形 16"/>
              <p:cNvSpPr/>
              <p:nvPr/>
            </p:nvSpPr>
            <p:spPr>
              <a:xfrm>
                <a:off x="4196871" y="331302"/>
                <a:ext cx="3300716" cy="667266"/>
              </a:xfrm>
              <a:custGeom>
                <a:avLst/>
                <a:gdLst>
                  <a:gd name="connsiteX0" fmla="*/ 2234733 w 3300716"/>
                  <a:gd name="connsiteY0" fmla="*/ 0 h 667266"/>
                  <a:gd name="connsiteX1" fmla="*/ 3300716 w 3300716"/>
                  <a:gd name="connsiteY1" fmla="*/ 659860 h 667266"/>
                  <a:gd name="connsiteX2" fmla="*/ 3300716 w 3300716"/>
                  <a:gd name="connsiteY2" fmla="*/ 667266 h 667266"/>
                  <a:gd name="connsiteX3" fmla="*/ 0 w 3300716"/>
                  <a:gd name="connsiteY3" fmla="*/ 667266 h 667266"/>
                  <a:gd name="connsiteX4" fmla="*/ 0 w 3300716"/>
                  <a:gd name="connsiteY4" fmla="*/ 0 h 66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0716" h="667266">
                    <a:moveTo>
                      <a:pt x="2234733" y="0"/>
                    </a:moveTo>
                    <a:lnTo>
                      <a:pt x="3300716" y="659860"/>
                    </a:lnTo>
                    <a:lnTo>
                      <a:pt x="3300716" y="667266"/>
                    </a:lnTo>
                    <a:lnTo>
                      <a:pt x="0" y="66726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任意多边形 17"/>
              <p:cNvSpPr/>
              <p:nvPr/>
            </p:nvSpPr>
            <p:spPr>
              <a:xfrm>
                <a:off x="3339618" y="331302"/>
                <a:ext cx="3300716" cy="667266"/>
              </a:xfrm>
              <a:custGeom>
                <a:avLst/>
                <a:gdLst>
                  <a:gd name="connsiteX0" fmla="*/ 2234733 w 3300716"/>
                  <a:gd name="connsiteY0" fmla="*/ 0 h 667266"/>
                  <a:gd name="connsiteX1" fmla="*/ 3300716 w 3300716"/>
                  <a:gd name="connsiteY1" fmla="*/ 659860 h 667266"/>
                  <a:gd name="connsiteX2" fmla="*/ 3300716 w 3300716"/>
                  <a:gd name="connsiteY2" fmla="*/ 667266 h 667266"/>
                  <a:gd name="connsiteX3" fmla="*/ 0 w 3300716"/>
                  <a:gd name="connsiteY3" fmla="*/ 667266 h 667266"/>
                  <a:gd name="connsiteX4" fmla="*/ 0 w 3300716"/>
                  <a:gd name="connsiteY4" fmla="*/ 0 h 66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0716" h="667266">
                    <a:moveTo>
                      <a:pt x="2234733" y="0"/>
                    </a:moveTo>
                    <a:lnTo>
                      <a:pt x="3300716" y="659860"/>
                    </a:lnTo>
                    <a:lnTo>
                      <a:pt x="3300716" y="667266"/>
                    </a:lnTo>
                    <a:lnTo>
                      <a:pt x="0" y="66726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6" name="文本框 15"/>
            <p:cNvSpPr txBox="1"/>
            <p:nvPr/>
          </p:nvSpPr>
          <p:spPr>
            <a:xfrm>
              <a:off x="75245" y="509935"/>
              <a:ext cx="3174583" cy="307777"/>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a:ea typeface="微软雅黑"/>
                  <a:cs typeface="+mn-cs"/>
                </a:rPr>
                <a:t>Distinctions between C and C++</a:t>
              </a:r>
              <a:endParaRPr kumimoji="0" lang="zh-CN" altLang="en-US" sz="1400" b="1" i="0" u="none" strike="noStrike" kern="1200" cap="none" spc="0" normalizeH="0" baseline="0" noProof="0" dirty="0">
                <a:ln>
                  <a:noFill/>
                </a:ln>
                <a:solidFill>
                  <a:prstClr val="white"/>
                </a:solidFill>
                <a:effectLst/>
                <a:uLnTx/>
                <a:uFillTx/>
                <a:latin typeface="微软雅黑"/>
                <a:ea typeface="微软雅黑"/>
                <a:cs typeface="+mn-cs"/>
              </a:endParaRPr>
            </a:p>
          </p:txBody>
        </p:sp>
      </p:gr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3694" y="162253"/>
            <a:ext cx="1350034" cy="573199"/>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91418" y="13598"/>
            <a:ext cx="661051" cy="804114"/>
          </a:xfrm>
          <a:prstGeom prst="rect">
            <a:avLst/>
          </a:prstGeom>
        </p:spPr>
      </p:pic>
    </p:spTree>
    <p:extLst>
      <p:ext uri="{BB962C8B-B14F-4D97-AF65-F5344CB8AC3E}">
        <p14:creationId xmlns:p14="http://schemas.microsoft.com/office/powerpoint/2010/main" val="57051941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arn(inVertical)">
                                      <p:cBhvr>
                                        <p:cTn id="23" dur="500"/>
                                        <p:tgtEl>
                                          <p:spTgt spid="25"/>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fltVal val="0"/>
                                          </p:val>
                                        </p:tav>
                                        <p:tav tm="100000">
                                          <p:val>
                                            <p:strVal val="#ppt_h"/>
                                          </p:val>
                                        </p:tav>
                                      </p:tavLst>
                                    </p:anim>
                                    <p:animEffect transition="in" filter="fade">
                                      <p:cBhvr>
                                        <p:cTn id="45" dur="500"/>
                                        <p:tgtEl>
                                          <p:spTgt spid="40"/>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arn(inVertical)">
                                      <p:cBhvr>
                                        <p:cTn id="55" dur="500"/>
                                        <p:tgtEl>
                                          <p:spTgt spid="42"/>
                                        </p:tgtEl>
                                      </p:cBhvr>
                                    </p:animEffect>
                                  </p:childTnLst>
                                </p:cTn>
                              </p:par>
                            </p:childTnLst>
                          </p:cTn>
                        </p:par>
                        <p:par>
                          <p:cTn id="56" fill="hold">
                            <p:stCondLst>
                              <p:cond delay="6500"/>
                            </p:stCondLst>
                            <p:childTnLst>
                              <p:par>
                                <p:cTn id="57" presetID="53" presetClass="entr" presetSubtype="16"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p:cTn id="59" dur="500" fill="hold"/>
                                        <p:tgtEl>
                                          <p:spTgt spid="44"/>
                                        </p:tgtEl>
                                        <p:attrNameLst>
                                          <p:attrName>ppt_w</p:attrName>
                                        </p:attrNameLst>
                                      </p:cBhvr>
                                      <p:tavLst>
                                        <p:tav tm="0">
                                          <p:val>
                                            <p:fltVal val="0"/>
                                          </p:val>
                                        </p:tav>
                                        <p:tav tm="100000">
                                          <p:val>
                                            <p:strVal val="#ppt_w"/>
                                          </p:val>
                                        </p:tav>
                                      </p:tavLst>
                                    </p:anim>
                                    <p:anim calcmode="lin" valueType="num">
                                      <p:cBhvr>
                                        <p:cTn id="60" dur="500" fill="hold"/>
                                        <p:tgtEl>
                                          <p:spTgt spid="44"/>
                                        </p:tgtEl>
                                        <p:attrNameLst>
                                          <p:attrName>ppt_h</p:attrName>
                                        </p:attrNameLst>
                                      </p:cBhvr>
                                      <p:tavLst>
                                        <p:tav tm="0">
                                          <p:val>
                                            <p:fltVal val="0"/>
                                          </p:val>
                                        </p:tav>
                                        <p:tav tm="100000">
                                          <p:val>
                                            <p:strVal val="#ppt_h"/>
                                          </p:val>
                                        </p:tav>
                                      </p:tavLst>
                                    </p:anim>
                                    <p:animEffect transition="in" filter="fade">
                                      <p:cBhvr>
                                        <p:cTn id="61" dur="500"/>
                                        <p:tgtEl>
                                          <p:spTgt spid="44"/>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16" presetClass="entr" presetSubtype="21"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barn(inVertical)">
                                      <p:cBhvr>
                                        <p:cTn id="7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37" grpId="0" animBg="1"/>
      <p:bldP spid="38" grpId="0"/>
      <p:bldP spid="41" grpId="0" animBg="1"/>
      <p:bldP spid="42" grpId="0"/>
      <p:bldP spid="45"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33156" y="1864937"/>
            <a:ext cx="2463802" cy="2463802"/>
            <a:chOff x="3445481" y="2170852"/>
            <a:chExt cx="2463802" cy="246380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3445481" y="2170852"/>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11" name="任意多边形 10"/>
            <p:cNvSpPr/>
            <p:nvPr/>
          </p:nvSpPr>
          <p:spPr>
            <a:xfrm>
              <a:off x="3445481" y="2170852"/>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3"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7"/>
                  </a:cubicBezTo>
                  <a:cubicBezTo>
                    <a:pt x="787003" y="1416219"/>
                    <a:pt x="781843" y="1345873"/>
                    <a:pt x="781843" y="1243479"/>
                  </a:cubicBezTo>
                  <a:cubicBezTo>
                    <a:pt x="781843" y="1141085"/>
                    <a:pt x="787598" y="1068259"/>
                    <a:pt x="799107" y="1024999"/>
                  </a:cubicBezTo>
                  <a:cubicBezTo>
                    <a:pt x="807839" y="991662"/>
                    <a:pt x="820142" y="968544"/>
                    <a:pt x="836017" y="955646"/>
                  </a:cubicBezTo>
                  <a:cubicBezTo>
                    <a:pt x="851892" y="942747"/>
                    <a:pt x="869950" y="936298"/>
                    <a:pt x="890190" y="936298"/>
                  </a:cubicBezTo>
                  <a:close/>
                  <a:moveTo>
                    <a:pt x="1571823" y="797590"/>
                  </a:moveTo>
                  <a:cubicBezTo>
                    <a:pt x="1493242" y="797590"/>
                    <a:pt x="1427757" y="817632"/>
                    <a:pt x="1375370" y="857717"/>
                  </a:cubicBezTo>
                  <a:cubicBezTo>
                    <a:pt x="1322982" y="897801"/>
                    <a:pt x="1291828" y="963881"/>
                    <a:pt x="1281906" y="1055956"/>
                  </a:cubicBezTo>
                  <a:lnTo>
                    <a:pt x="1448593" y="1072624"/>
                  </a:lnTo>
                  <a:cubicBezTo>
                    <a:pt x="1451768" y="1023809"/>
                    <a:pt x="1463675" y="988884"/>
                    <a:pt x="1484312" y="967849"/>
                  </a:cubicBezTo>
                  <a:cubicBezTo>
                    <a:pt x="1504950" y="946815"/>
                    <a:pt x="1532731" y="936298"/>
                    <a:pt x="1567656" y="936298"/>
                  </a:cubicBezTo>
                  <a:cubicBezTo>
                    <a:pt x="1602978" y="936298"/>
                    <a:pt x="1630660" y="946319"/>
                    <a:pt x="1650702" y="966361"/>
                  </a:cubicBezTo>
                  <a:cubicBezTo>
                    <a:pt x="1670744" y="986403"/>
                    <a:pt x="1680765" y="1015078"/>
                    <a:pt x="1680765" y="1052384"/>
                  </a:cubicBezTo>
                  <a:cubicBezTo>
                    <a:pt x="1680765" y="1086118"/>
                    <a:pt x="1669256" y="1120249"/>
                    <a:pt x="1646237" y="1154778"/>
                  </a:cubicBezTo>
                  <a:cubicBezTo>
                    <a:pt x="1629172" y="1179781"/>
                    <a:pt x="1582936" y="1227406"/>
                    <a:pt x="1507529" y="1297653"/>
                  </a:cubicBezTo>
                  <a:cubicBezTo>
                    <a:pt x="1413867" y="1384568"/>
                    <a:pt x="1351161" y="1454319"/>
                    <a:pt x="1319411" y="1506905"/>
                  </a:cubicBezTo>
                  <a:cubicBezTo>
                    <a:pt x="1287661" y="1559491"/>
                    <a:pt x="1268611" y="1615153"/>
                    <a:pt x="1262261" y="1673890"/>
                  </a:cubicBezTo>
                  <a:lnTo>
                    <a:pt x="1848643" y="1673890"/>
                  </a:lnTo>
                  <a:lnTo>
                    <a:pt x="1848643" y="1518514"/>
                  </a:lnTo>
                  <a:lnTo>
                    <a:pt x="1516459" y="1518514"/>
                  </a:lnTo>
                  <a:cubicBezTo>
                    <a:pt x="1525190" y="1503432"/>
                    <a:pt x="1536600" y="1487954"/>
                    <a:pt x="1550690" y="1472079"/>
                  </a:cubicBezTo>
                  <a:cubicBezTo>
                    <a:pt x="1564779" y="1456204"/>
                    <a:pt x="1598215" y="1424057"/>
                    <a:pt x="1651000" y="1375639"/>
                  </a:cubicBezTo>
                  <a:cubicBezTo>
                    <a:pt x="1703784" y="1327220"/>
                    <a:pt x="1740297" y="1290112"/>
                    <a:pt x="1760537" y="1264315"/>
                  </a:cubicBezTo>
                  <a:cubicBezTo>
                    <a:pt x="1791097" y="1225421"/>
                    <a:pt x="1813421" y="1188214"/>
                    <a:pt x="1827510" y="1152694"/>
                  </a:cubicBezTo>
                  <a:cubicBezTo>
                    <a:pt x="1841599" y="1117174"/>
                    <a:pt x="1848643" y="1079768"/>
                    <a:pt x="1848643" y="1040478"/>
                  </a:cubicBezTo>
                  <a:cubicBezTo>
                    <a:pt x="1848643" y="971421"/>
                    <a:pt x="1824037" y="913676"/>
                    <a:pt x="1774825" y="867242"/>
                  </a:cubicBezTo>
                  <a:cubicBezTo>
                    <a:pt x="1725612" y="820807"/>
                    <a:pt x="1657945" y="797590"/>
                    <a:pt x="1571823" y="797590"/>
                  </a:cubicBezTo>
                  <a:close/>
                  <a:moveTo>
                    <a:pt x="890190" y="797590"/>
                  </a:moveTo>
                  <a:cubicBezTo>
                    <a:pt x="805656" y="797590"/>
                    <a:pt x="739775" y="827356"/>
                    <a:pt x="692547" y="886887"/>
                  </a:cubicBezTo>
                  <a:cubicBezTo>
                    <a:pt x="635397" y="959118"/>
                    <a:pt x="606822" y="1077387"/>
                    <a:pt x="606822" y="1241693"/>
                  </a:cubicBezTo>
                  <a:cubicBezTo>
                    <a:pt x="606822" y="1409174"/>
                    <a:pt x="632817" y="1525558"/>
                    <a:pt x="684807"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3"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12" name="文本框 11"/>
          <p:cNvSpPr txBox="1"/>
          <p:nvPr/>
        </p:nvSpPr>
        <p:spPr>
          <a:xfrm>
            <a:off x="3785857" y="1864937"/>
            <a:ext cx="7168369" cy="1569660"/>
          </a:xfrm>
          <a:prstGeom prst="rect">
            <a:avLst/>
          </a:prstGeom>
          <a:noFill/>
        </p:spPr>
        <p:txBody>
          <a:bodyPr wrap="square" rtlCol="0">
            <a:spAutoFit/>
          </a:bodyPr>
          <a:lstStyle/>
          <a:p>
            <a:pPr algn="ctr"/>
            <a:r>
              <a:rPr lang="en-US" altLang="zh-CN" sz="4800" b="1" dirty="0">
                <a:latin typeface="+mj-ea"/>
                <a:ea typeface="+mj-ea"/>
              </a:rPr>
              <a:t>Innovations from C++98 to C++11 </a:t>
            </a:r>
            <a:endParaRPr lang="zh-CN" altLang="en-US" sz="4800" b="1" dirty="0">
              <a:solidFill>
                <a:srgbClr val="323B43"/>
              </a:solidFill>
              <a:latin typeface="+mj-ea"/>
              <a:ea typeface="+mj-ea"/>
            </a:endParaRPr>
          </a:p>
        </p:txBody>
      </p:sp>
      <p:cxnSp>
        <p:nvCxnSpPr>
          <p:cNvPr id="13" name="直接连接符 12"/>
          <p:cNvCxnSpPr/>
          <p:nvPr/>
        </p:nvCxnSpPr>
        <p:spPr>
          <a:xfrm>
            <a:off x="4879832" y="3423968"/>
            <a:ext cx="5075958" cy="0"/>
          </a:xfrm>
          <a:prstGeom prst="line">
            <a:avLst/>
          </a:prstGeom>
          <a:ln w="38100">
            <a:solidFill>
              <a:srgbClr val="323B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75795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66927" y="4137256"/>
            <a:ext cx="1615557" cy="106945"/>
            <a:chOff x="2503408" y="2393265"/>
            <a:chExt cx="1415970" cy="91806"/>
          </a:xfrm>
          <a:solidFill>
            <a:srgbClr val="323B43"/>
          </a:solidFill>
        </p:grpSpPr>
        <p:cxnSp>
          <p:nvCxnSpPr>
            <p:cNvPr id="3" name="直接连接符 2"/>
            <p:cNvCxnSpPr/>
            <p:nvPr/>
          </p:nvCxnSpPr>
          <p:spPr>
            <a:xfrm>
              <a:off x="2539779" y="2439168"/>
              <a:ext cx="1379599" cy="0"/>
            </a:xfrm>
            <a:prstGeom prst="line">
              <a:avLst/>
            </a:prstGeom>
            <a:grpFill/>
            <a:ln w="28575">
              <a:solidFill>
                <a:srgbClr val="323B43"/>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503408" y="2393265"/>
              <a:ext cx="91809" cy="91806"/>
            </a:xfrm>
            <a:prstGeom prst="ellipse">
              <a:avLst/>
            </a:prstGeom>
            <a:grpFill/>
            <a:ln w="28575">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5" name="组合 21"/>
          <p:cNvGrpSpPr/>
          <p:nvPr/>
        </p:nvGrpSpPr>
        <p:grpSpPr bwMode="auto">
          <a:xfrm>
            <a:off x="4405156" y="1649377"/>
            <a:ext cx="3035771" cy="2096070"/>
            <a:chOff x="0" y="0"/>
            <a:chExt cx="2093189" cy="1416774"/>
          </a:xfrm>
          <a:solidFill>
            <a:srgbClr val="323B43"/>
          </a:solidFill>
        </p:grpSpPr>
        <p:sp>
          <p:nvSpPr>
            <p:cNvPr id="6" name="等腰三角形 22">
              <a:hlinkClick r:id="rId3"/>
            </p:cNvPr>
            <p:cNvSpPr>
              <a:spLocks noChangeArrowheads="1"/>
            </p:cNvSpPr>
            <p:nvPr/>
          </p:nvSpPr>
          <p:spPr bwMode="auto">
            <a:xfrm>
              <a:off x="0" y="0"/>
              <a:ext cx="2093189" cy="1416774"/>
            </a:xfrm>
            <a:prstGeom prst="triangle">
              <a:avLst>
                <a:gd name="adj" fmla="val 50000"/>
              </a:avLst>
            </a:prstGeom>
            <a:grpFill/>
            <a:ln w="12700" cap="flat" cmpd="sng">
              <a:solidFill>
                <a:schemeClr val="bg1"/>
              </a:solidFill>
              <a:bevel/>
            </a:ln>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7" name="文本框 23"/>
            <p:cNvSpPr>
              <a:spLocks noChangeArrowheads="1"/>
            </p:cNvSpPr>
            <p:nvPr/>
          </p:nvSpPr>
          <p:spPr bwMode="auto">
            <a:xfrm>
              <a:off x="755243" y="579708"/>
              <a:ext cx="582705" cy="5200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400" dirty="0">
                  <a:solidFill>
                    <a:schemeClr val="bg1"/>
                  </a:solidFill>
                  <a:latin typeface="微软雅黑" panose="020B0503020204020204" pitchFamily="34" charset="-122"/>
                  <a:ea typeface="微软雅黑" panose="020B0503020204020204" pitchFamily="34" charset="-122"/>
                </a:rPr>
                <a:t>02</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grpSp>
        <p:nvGrpSpPr>
          <p:cNvPr id="8" name="组合 24"/>
          <p:cNvGrpSpPr/>
          <p:nvPr/>
        </p:nvGrpSpPr>
        <p:grpSpPr bwMode="auto">
          <a:xfrm>
            <a:off x="4405156" y="3808892"/>
            <a:ext cx="3035771" cy="2096070"/>
            <a:chOff x="0" y="0"/>
            <a:chExt cx="2093189" cy="1416774"/>
          </a:xfrm>
          <a:solidFill>
            <a:srgbClr val="323B43"/>
          </a:solidFill>
        </p:grpSpPr>
        <p:sp>
          <p:nvSpPr>
            <p:cNvPr id="9" name="等腰三角形 25">
              <a:hlinkClick r:id="rId3"/>
            </p:cNvPr>
            <p:cNvSpPr>
              <a:spLocks noChangeArrowheads="1"/>
            </p:cNvSpPr>
            <p:nvPr/>
          </p:nvSpPr>
          <p:spPr bwMode="auto">
            <a:xfrm flipH="1" flipV="1">
              <a:off x="0" y="0"/>
              <a:ext cx="2093189" cy="1416774"/>
            </a:xfrm>
            <a:prstGeom prst="triangle">
              <a:avLst>
                <a:gd name="adj" fmla="val 50000"/>
              </a:avLst>
            </a:prstGeom>
            <a:grpFill/>
            <a:ln w="12700" cap="flat" cmpd="sng">
              <a:solidFill>
                <a:schemeClr val="bg1"/>
              </a:solidFill>
              <a:bevel/>
            </a:ln>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10" name="文本框 26"/>
            <p:cNvSpPr>
              <a:spLocks noChangeArrowheads="1"/>
            </p:cNvSpPr>
            <p:nvPr/>
          </p:nvSpPr>
          <p:spPr bwMode="auto">
            <a:xfrm>
              <a:off x="755243" y="294234"/>
              <a:ext cx="582705" cy="5200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400" dirty="0">
                  <a:solidFill>
                    <a:schemeClr val="bg1"/>
                  </a:solidFill>
                  <a:latin typeface="微软雅黑" panose="020B0503020204020204" pitchFamily="34" charset="-122"/>
                  <a:ea typeface="微软雅黑" panose="020B0503020204020204" pitchFamily="34" charset="-122"/>
                </a:rPr>
                <a:t>03</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27"/>
          <p:cNvGrpSpPr/>
          <p:nvPr/>
        </p:nvGrpSpPr>
        <p:grpSpPr bwMode="auto">
          <a:xfrm>
            <a:off x="5986335" y="3808892"/>
            <a:ext cx="3033470" cy="2096070"/>
            <a:chOff x="0" y="0"/>
            <a:chExt cx="2093189" cy="1416774"/>
          </a:xfrm>
          <a:solidFill>
            <a:srgbClr val="323B43"/>
          </a:solidFill>
        </p:grpSpPr>
        <p:sp>
          <p:nvSpPr>
            <p:cNvPr id="12" name="等腰三角形 28">
              <a:hlinkClick r:id="rId3"/>
            </p:cNvPr>
            <p:cNvSpPr>
              <a:spLocks noChangeArrowheads="1"/>
            </p:cNvSpPr>
            <p:nvPr/>
          </p:nvSpPr>
          <p:spPr bwMode="auto">
            <a:xfrm>
              <a:off x="0" y="0"/>
              <a:ext cx="2093189" cy="1416774"/>
            </a:xfrm>
            <a:prstGeom prst="triangle">
              <a:avLst>
                <a:gd name="adj" fmla="val 50000"/>
              </a:avLst>
            </a:prstGeom>
            <a:grpFill/>
            <a:ln w="12700" cap="flat" cmpd="sng">
              <a:solidFill>
                <a:schemeClr val="bg1"/>
              </a:solidFill>
              <a:bevel/>
            </a:ln>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13" name="文本框 29"/>
            <p:cNvSpPr>
              <a:spLocks noChangeArrowheads="1"/>
            </p:cNvSpPr>
            <p:nvPr/>
          </p:nvSpPr>
          <p:spPr bwMode="auto">
            <a:xfrm>
              <a:off x="774930" y="580124"/>
              <a:ext cx="543328" cy="4784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000" dirty="0">
                  <a:solidFill>
                    <a:schemeClr val="bg1"/>
                  </a:solidFill>
                  <a:latin typeface="微软雅黑" panose="020B0503020204020204" pitchFamily="34" charset="-122"/>
                  <a:ea typeface="微软雅黑" panose="020B0503020204020204" pitchFamily="34" charset="-122"/>
                </a:rPr>
                <a:t>04</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sp>
        <p:nvSpPr>
          <p:cNvPr id="15" name="TextBox 48"/>
          <p:cNvSpPr txBox="1"/>
          <p:nvPr/>
        </p:nvSpPr>
        <p:spPr>
          <a:xfrm>
            <a:off x="425835" y="2337973"/>
            <a:ext cx="2385052" cy="1704987"/>
          </a:xfrm>
          <a:prstGeom prst="rect">
            <a:avLst/>
          </a:prstGeom>
          <a:noFill/>
        </p:spPr>
        <p:txBody>
          <a:bodyPr wrap="square" lIns="79155" tIns="39577" rIns="79155" bIns="39577" rtlCol="0">
            <a:spAutoFit/>
          </a:bodyPr>
          <a:lstStyle/>
          <a:p>
            <a:pPr lvl="0"/>
            <a:r>
              <a:rPr lang="en-US" altLang="zh-CN" sz="960" dirty="0">
                <a:solidFill>
                  <a:srgbClr val="323B43"/>
                </a:solidFill>
                <a:latin typeface="微软雅黑" panose="020B0503020204020204" pitchFamily="34" charset="-122"/>
                <a:ea typeface="微软雅黑" panose="020B0503020204020204" pitchFamily="34" charset="-122"/>
              </a:rPr>
              <a:t>New in C++11: Brace initialization</a:t>
            </a:r>
          </a:p>
          <a:p>
            <a:pPr marL="285750" lvl="0" indent="-285750">
              <a:buAutoNum type="romanUcPeriod"/>
            </a:pPr>
            <a:r>
              <a:rPr lang="en-US" altLang="zh-CN" sz="960" dirty="0">
                <a:solidFill>
                  <a:srgbClr val="323B43"/>
                </a:solidFill>
                <a:latin typeface="微软雅黑" panose="020B0503020204020204" pitchFamily="34" charset="-122"/>
                <a:ea typeface="微软雅黑" panose="020B0503020204020204" pitchFamily="34" charset="-122"/>
              </a:rPr>
              <a:t>When initialized with curly braces, the assignment symbol is optional.</a:t>
            </a:r>
          </a:p>
          <a:p>
            <a:pPr marL="285750" lvl="0" indent="-285750">
              <a:buAutoNum type="romanUcPeriod"/>
            </a:pPr>
            <a:r>
              <a:rPr lang="en-US" altLang="zh-CN" sz="960" dirty="0">
                <a:solidFill>
                  <a:srgbClr val="323B43"/>
                </a:solidFill>
                <a:latin typeface="微软雅黑" panose="020B0503020204020204" pitchFamily="34" charset="-122"/>
                <a:ea typeface="微软雅黑" panose="020B0503020204020204" pitchFamily="34" charset="-122"/>
              </a:rPr>
              <a:t>ii, when using curly braces for initialization, some unintended implicit conversions can be disallowed (for example, disallowing truncation from floating-point numbers to integers).</a:t>
            </a:r>
            <a:endParaRPr lang="zh-CN" altLang="en-US" sz="960" dirty="0">
              <a:solidFill>
                <a:srgbClr val="323B43"/>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436156" y="1641818"/>
            <a:ext cx="1255423" cy="609427"/>
          </a:xfrm>
          <a:prstGeom prst="round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Initialize the form</a:t>
            </a:r>
            <a:endParaRPr lang="zh-CN" altLang="en-US" sz="2000" b="1" spc="300" dirty="0"/>
          </a:p>
        </p:txBody>
      </p:sp>
      <p:sp>
        <p:nvSpPr>
          <p:cNvPr id="20" name="TextBox 49"/>
          <p:cNvSpPr txBox="1"/>
          <p:nvPr/>
        </p:nvSpPr>
        <p:spPr>
          <a:xfrm>
            <a:off x="7554446" y="2354215"/>
            <a:ext cx="3033025" cy="1213507"/>
          </a:xfrm>
          <a:prstGeom prst="rect">
            <a:avLst/>
          </a:prstGeom>
          <a:noFill/>
        </p:spPr>
        <p:txBody>
          <a:bodyPr wrap="square" lIns="79155" tIns="39577" rIns="79155" bIns="39577" rtlCol="0">
            <a:spAutoFit/>
          </a:bodyPr>
          <a:lstStyle/>
          <a:p>
            <a:pPr lvl="0">
              <a:lnSpc>
                <a:spcPct val="130000"/>
              </a:lnSpc>
            </a:pPr>
            <a:r>
              <a:rPr lang="en-US" altLang="zh-CN" sz="960" dirty="0">
                <a:solidFill>
                  <a:srgbClr val="323B43"/>
                </a:solidFill>
                <a:latin typeface="微软雅黑" panose="020B0503020204020204" pitchFamily="34" charset="-122"/>
                <a:ea typeface="微软雅黑" panose="020B0503020204020204" pitchFamily="34" charset="-122"/>
              </a:rPr>
              <a:t>New in C++11: The use of </a:t>
            </a:r>
            <a:r>
              <a:rPr lang="en-US" altLang="zh-CN" sz="960" dirty="0" err="1">
                <a:solidFill>
                  <a:srgbClr val="323B43"/>
                </a:solidFill>
                <a:latin typeface="微软雅黑" panose="020B0503020204020204" pitchFamily="34" charset="-122"/>
                <a:ea typeface="微软雅黑" panose="020B0503020204020204" pitchFamily="34" charset="-122"/>
              </a:rPr>
              <a:t>constexpr</a:t>
            </a:r>
            <a:r>
              <a:rPr lang="en-US" altLang="zh-CN" sz="960" dirty="0">
                <a:solidFill>
                  <a:srgbClr val="323B43"/>
                </a:solidFill>
                <a:latin typeface="微软雅黑" panose="020B0503020204020204" pitchFamily="34" charset="-122"/>
                <a:ea typeface="微软雅黑" panose="020B0503020204020204" pitchFamily="34" charset="-122"/>
              </a:rPr>
              <a:t> to modify the type of the entity is the programmer’s suggestion to "calculate the value of the entity at compile time", which helps the compiler to take some optimization strategies for "reading the value of the entity in the process".</a:t>
            </a:r>
            <a:endParaRPr lang="zh-CN" altLang="en-US" sz="960" dirty="0">
              <a:solidFill>
                <a:srgbClr val="323B43"/>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7554447" y="1641819"/>
            <a:ext cx="1406652" cy="609427"/>
          </a:xfrm>
          <a:prstGeom prst="round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t>Constant</a:t>
            </a:r>
            <a:endParaRPr lang="zh-CN" altLang="en-US" sz="2000" b="1" spc="300" dirty="0">
              <a:solidFill>
                <a:prstClr val="white"/>
              </a:solidFill>
            </a:endParaRPr>
          </a:p>
        </p:txBody>
      </p:sp>
      <p:sp>
        <p:nvSpPr>
          <p:cNvPr id="27" name="圆角矩形 26"/>
          <p:cNvSpPr/>
          <p:nvPr/>
        </p:nvSpPr>
        <p:spPr>
          <a:xfrm>
            <a:off x="9195263" y="3865044"/>
            <a:ext cx="1255423" cy="609426"/>
          </a:xfrm>
          <a:prstGeom prst="round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b="1" spc="300" dirty="0">
                <a:solidFill>
                  <a:prstClr val="white"/>
                </a:solidFill>
              </a:rPr>
              <a:t>Etc.</a:t>
            </a:r>
            <a:endParaRPr lang="zh-CN" altLang="en-US" sz="2000" b="1" spc="300" dirty="0">
              <a:solidFill>
                <a:prstClr val="white"/>
              </a:solidFill>
            </a:endParaRPr>
          </a:p>
        </p:txBody>
      </p:sp>
      <p:sp>
        <p:nvSpPr>
          <p:cNvPr id="30" name="TextBox 50"/>
          <p:cNvSpPr txBox="1"/>
          <p:nvPr/>
        </p:nvSpPr>
        <p:spPr>
          <a:xfrm>
            <a:off x="1618360" y="4634146"/>
            <a:ext cx="3033025" cy="837442"/>
          </a:xfrm>
          <a:prstGeom prst="rect">
            <a:avLst/>
          </a:prstGeom>
          <a:noFill/>
        </p:spPr>
        <p:txBody>
          <a:bodyPr wrap="square" lIns="79155" tIns="39577" rIns="79155" bIns="39577" rtlCol="0">
            <a:spAutoFit/>
          </a:bodyPr>
          <a:lstStyle/>
          <a:p>
            <a:pPr lvl="0">
              <a:lnSpc>
                <a:spcPct val="130000"/>
              </a:lnSpc>
            </a:pPr>
            <a:r>
              <a:rPr lang="fr-FR" altLang="zh-CN" sz="1000" dirty="0"/>
              <a:t>C++98 supports: 0, NULL</a:t>
            </a:r>
            <a:endParaRPr lang="en-US" altLang="zh-CN" sz="960" dirty="0">
              <a:solidFill>
                <a:srgbClr val="323B43"/>
              </a:solidFill>
              <a:latin typeface="微软雅黑" panose="020B0503020204020204" pitchFamily="34" charset="-122"/>
              <a:ea typeface="微软雅黑" panose="020B0503020204020204" pitchFamily="34" charset="-122"/>
            </a:endParaRPr>
          </a:p>
          <a:p>
            <a:pPr lvl="0">
              <a:lnSpc>
                <a:spcPct val="130000"/>
              </a:lnSpc>
            </a:pPr>
            <a:r>
              <a:rPr lang="en-US" altLang="zh-CN" sz="960" dirty="0">
                <a:solidFill>
                  <a:srgbClr val="323B43"/>
                </a:solidFill>
                <a:latin typeface="微软雅黑" panose="020B0503020204020204" pitchFamily="34" charset="-122"/>
                <a:ea typeface="微软雅黑" panose="020B0503020204020204" pitchFamily="34" charset="-122"/>
              </a:rPr>
              <a:t>New in C++11: All pointer types share the same </a:t>
            </a:r>
            <a:r>
              <a:rPr lang="en-US" altLang="zh-CN" sz="960" dirty="0" err="1">
                <a:solidFill>
                  <a:srgbClr val="323B43"/>
                </a:solidFill>
                <a:latin typeface="微软雅黑" panose="020B0503020204020204" pitchFamily="34" charset="-122"/>
                <a:ea typeface="微软雅黑" panose="020B0503020204020204" pitchFamily="34" charset="-122"/>
              </a:rPr>
              <a:t>nullptr</a:t>
            </a:r>
            <a:r>
              <a:rPr lang="en-US" altLang="zh-CN" sz="960" dirty="0">
                <a:solidFill>
                  <a:srgbClr val="323B43"/>
                </a:solidFill>
                <a:latin typeface="微软雅黑" panose="020B0503020204020204" pitchFamily="34" charset="-122"/>
                <a:ea typeface="微软雅黑" panose="020B0503020204020204" pitchFamily="34" charset="-122"/>
              </a:rPr>
              <a:t>. Unlike 0 or NULL, </a:t>
            </a:r>
            <a:r>
              <a:rPr lang="en-US" altLang="zh-CN" sz="960" dirty="0" err="1">
                <a:solidFill>
                  <a:srgbClr val="323B43"/>
                </a:solidFill>
                <a:latin typeface="微软雅黑" panose="020B0503020204020204" pitchFamily="34" charset="-122"/>
                <a:ea typeface="微软雅黑" panose="020B0503020204020204" pitchFamily="34" charset="-122"/>
              </a:rPr>
              <a:t>nullptr</a:t>
            </a:r>
            <a:r>
              <a:rPr lang="en-US" altLang="zh-CN" sz="960" dirty="0">
                <a:solidFill>
                  <a:srgbClr val="323B43"/>
                </a:solidFill>
                <a:latin typeface="微软雅黑" panose="020B0503020204020204" pitchFamily="34" charset="-122"/>
                <a:ea typeface="微软雅黑" panose="020B0503020204020204" pitchFamily="34" charset="-122"/>
              </a:rPr>
              <a:t> cannot be implicitly converted to integer type.</a:t>
            </a:r>
            <a:endParaRPr lang="zh-CN" altLang="en-US" sz="960" dirty="0">
              <a:solidFill>
                <a:srgbClr val="323B43"/>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1706568" y="3926375"/>
            <a:ext cx="1255423" cy="609427"/>
          </a:xfrm>
          <a:prstGeom prst="roundRect">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000" dirty="0"/>
              <a:t>Null pointer</a:t>
            </a:r>
            <a:endParaRPr lang="zh-CN" altLang="en-US" sz="2000" b="1" spc="300" dirty="0">
              <a:solidFill>
                <a:prstClr val="white"/>
              </a:solidFill>
            </a:endParaRPr>
          </a:p>
        </p:txBody>
      </p:sp>
      <p:grpSp>
        <p:nvGrpSpPr>
          <p:cNvPr id="34" name="组合 33"/>
          <p:cNvGrpSpPr/>
          <p:nvPr/>
        </p:nvGrpSpPr>
        <p:grpSpPr>
          <a:xfrm>
            <a:off x="7341833" y="4083785"/>
            <a:ext cx="1675429" cy="106945"/>
            <a:chOff x="2539779" y="2393265"/>
            <a:chExt cx="1468446" cy="91806"/>
          </a:xfrm>
          <a:solidFill>
            <a:srgbClr val="323B43"/>
          </a:solidFill>
        </p:grpSpPr>
        <p:cxnSp>
          <p:nvCxnSpPr>
            <p:cNvPr id="35" name="直接连接符 34"/>
            <p:cNvCxnSpPr/>
            <p:nvPr/>
          </p:nvCxnSpPr>
          <p:spPr>
            <a:xfrm>
              <a:off x="2539779" y="2439167"/>
              <a:ext cx="1379599" cy="0"/>
            </a:xfrm>
            <a:prstGeom prst="line">
              <a:avLst/>
            </a:prstGeom>
            <a:grpFill/>
            <a:ln w="28575">
              <a:solidFill>
                <a:srgbClr val="323B43"/>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916416" y="2393265"/>
              <a:ext cx="91809" cy="91806"/>
            </a:xfrm>
            <a:prstGeom prst="ellipse">
              <a:avLst/>
            </a:prstGeom>
            <a:grpFill/>
            <a:ln w="28575">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37" name="组合 36"/>
          <p:cNvGrpSpPr/>
          <p:nvPr/>
        </p:nvGrpSpPr>
        <p:grpSpPr>
          <a:xfrm>
            <a:off x="5859744" y="1844659"/>
            <a:ext cx="1675429" cy="106945"/>
            <a:chOff x="2539779" y="2393265"/>
            <a:chExt cx="1468446" cy="91806"/>
          </a:xfrm>
          <a:solidFill>
            <a:srgbClr val="323B43"/>
          </a:solidFill>
        </p:grpSpPr>
        <p:cxnSp>
          <p:nvCxnSpPr>
            <p:cNvPr id="38" name="直接连接符 37"/>
            <p:cNvCxnSpPr/>
            <p:nvPr/>
          </p:nvCxnSpPr>
          <p:spPr>
            <a:xfrm>
              <a:off x="2539779" y="2439167"/>
              <a:ext cx="1379599" cy="0"/>
            </a:xfrm>
            <a:prstGeom prst="line">
              <a:avLst/>
            </a:prstGeom>
            <a:grpFill/>
            <a:ln w="28575">
              <a:solidFill>
                <a:srgbClr val="323B43"/>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916416" y="2393265"/>
              <a:ext cx="91809" cy="91806"/>
            </a:xfrm>
            <a:prstGeom prst="ellipse">
              <a:avLst/>
            </a:prstGeom>
            <a:grpFill/>
            <a:ln w="28575">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40" name="组合 39"/>
          <p:cNvGrpSpPr/>
          <p:nvPr/>
        </p:nvGrpSpPr>
        <p:grpSpPr>
          <a:xfrm>
            <a:off x="1819333" y="1915366"/>
            <a:ext cx="1615557" cy="106945"/>
            <a:chOff x="2503408" y="2393265"/>
            <a:chExt cx="1415970" cy="91806"/>
          </a:xfrm>
          <a:solidFill>
            <a:srgbClr val="323B43"/>
          </a:solidFill>
        </p:grpSpPr>
        <p:cxnSp>
          <p:nvCxnSpPr>
            <p:cNvPr id="41" name="直接连接符 40"/>
            <p:cNvCxnSpPr/>
            <p:nvPr/>
          </p:nvCxnSpPr>
          <p:spPr>
            <a:xfrm>
              <a:off x="2539779" y="2439168"/>
              <a:ext cx="1379599" cy="0"/>
            </a:xfrm>
            <a:prstGeom prst="line">
              <a:avLst/>
            </a:prstGeom>
            <a:grpFill/>
            <a:ln w="28575">
              <a:solidFill>
                <a:srgbClr val="323B43"/>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2503408" y="2393265"/>
              <a:ext cx="91809" cy="91806"/>
            </a:xfrm>
            <a:prstGeom prst="ellipse">
              <a:avLst/>
            </a:prstGeom>
            <a:grpFill/>
            <a:ln w="28575">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58"/>
            </a:p>
          </p:txBody>
        </p:sp>
      </p:grpSp>
      <p:grpSp>
        <p:nvGrpSpPr>
          <p:cNvPr id="43" name="组合 18"/>
          <p:cNvGrpSpPr/>
          <p:nvPr/>
        </p:nvGrpSpPr>
        <p:grpSpPr bwMode="auto">
          <a:xfrm>
            <a:off x="2826277" y="1649377"/>
            <a:ext cx="3033470" cy="2096070"/>
            <a:chOff x="0" y="0"/>
            <a:chExt cx="2093189" cy="1416774"/>
          </a:xfrm>
          <a:solidFill>
            <a:srgbClr val="323B43"/>
          </a:solidFill>
        </p:grpSpPr>
        <p:sp>
          <p:nvSpPr>
            <p:cNvPr id="44" name="等腰三角形 19">
              <a:hlinkClick r:id="rId3"/>
            </p:cNvPr>
            <p:cNvSpPr>
              <a:spLocks noChangeArrowheads="1"/>
            </p:cNvSpPr>
            <p:nvPr/>
          </p:nvSpPr>
          <p:spPr bwMode="auto">
            <a:xfrm flipH="1" flipV="1">
              <a:off x="0" y="0"/>
              <a:ext cx="2093189" cy="1416774"/>
            </a:xfrm>
            <a:prstGeom prst="triangle">
              <a:avLst>
                <a:gd name="adj" fmla="val 50000"/>
              </a:avLst>
            </a:prstGeom>
            <a:grpFill/>
            <a:ln w="12700" cap="flat" cmpd="sng">
              <a:solidFill>
                <a:schemeClr val="bg1"/>
              </a:solidFill>
              <a:bevel/>
            </a:ln>
          </p:spPr>
          <p:txBody>
            <a:bodyPr anchor="ctr"/>
            <a:lstStyle/>
            <a:p>
              <a:pPr algn="ctr"/>
              <a:endParaRPr lang="zh-CN" altLang="zh-CN">
                <a:solidFill>
                  <a:schemeClr val="bg1"/>
                </a:solidFill>
                <a:latin typeface="宋体" panose="02010600030101010101" pitchFamily="2" charset="-122"/>
                <a:sym typeface="宋体" panose="02010600030101010101" pitchFamily="2" charset="-122"/>
              </a:endParaRPr>
            </a:p>
          </p:txBody>
        </p:sp>
        <p:sp>
          <p:nvSpPr>
            <p:cNvPr id="45" name="文本框 20"/>
            <p:cNvSpPr>
              <a:spLocks noChangeArrowheads="1"/>
            </p:cNvSpPr>
            <p:nvPr/>
          </p:nvSpPr>
          <p:spPr bwMode="auto">
            <a:xfrm>
              <a:off x="755021" y="260904"/>
              <a:ext cx="583147" cy="5200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4400" dirty="0">
                  <a:solidFill>
                    <a:schemeClr val="bg1"/>
                  </a:solidFill>
                  <a:latin typeface="微软雅黑" panose="020B0503020204020204" pitchFamily="34" charset="-122"/>
                  <a:ea typeface="微软雅黑" panose="020B0503020204020204" pitchFamily="34" charset="-122"/>
                </a:rPr>
                <a:t>01</a:t>
              </a:r>
              <a:endParaRPr lang="zh-CN" altLang="en-US" sz="44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0" y="343632"/>
            <a:ext cx="4157969" cy="667266"/>
            <a:chOff x="12179" y="343632"/>
            <a:chExt cx="4157969" cy="667266"/>
          </a:xfrm>
          <a:solidFill>
            <a:srgbClr val="7030A0"/>
          </a:solidFill>
        </p:grpSpPr>
        <p:grpSp>
          <p:nvGrpSpPr>
            <p:cNvPr id="52" name="组合 51"/>
            <p:cNvGrpSpPr/>
            <p:nvPr/>
          </p:nvGrpSpPr>
          <p:grpSpPr>
            <a:xfrm>
              <a:off x="12179" y="343632"/>
              <a:ext cx="4157969" cy="667266"/>
              <a:chOff x="3339618" y="331302"/>
              <a:chExt cx="4157969" cy="667266"/>
            </a:xfrm>
            <a:grpFill/>
          </p:grpSpPr>
          <p:sp>
            <p:nvSpPr>
              <p:cNvPr id="54" name="任意多边形 53"/>
              <p:cNvSpPr/>
              <p:nvPr/>
            </p:nvSpPr>
            <p:spPr>
              <a:xfrm>
                <a:off x="4196871" y="331302"/>
                <a:ext cx="3300716" cy="667266"/>
              </a:xfrm>
              <a:custGeom>
                <a:avLst/>
                <a:gdLst>
                  <a:gd name="connsiteX0" fmla="*/ 2234733 w 3300716"/>
                  <a:gd name="connsiteY0" fmla="*/ 0 h 667266"/>
                  <a:gd name="connsiteX1" fmla="*/ 3300716 w 3300716"/>
                  <a:gd name="connsiteY1" fmla="*/ 659860 h 667266"/>
                  <a:gd name="connsiteX2" fmla="*/ 3300716 w 3300716"/>
                  <a:gd name="connsiteY2" fmla="*/ 667266 h 667266"/>
                  <a:gd name="connsiteX3" fmla="*/ 0 w 3300716"/>
                  <a:gd name="connsiteY3" fmla="*/ 667266 h 667266"/>
                  <a:gd name="connsiteX4" fmla="*/ 0 w 3300716"/>
                  <a:gd name="connsiteY4" fmla="*/ 0 h 66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0716" h="667266">
                    <a:moveTo>
                      <a:pt x="2234733" y="0"/>
                    </a:moveTo>
                    <a:lnTo>
                      <a:pt x="3300716" y="659860"/>
                    </a:lnTo>
                    <a:lnTo>
                      <a:pt x="3300716" y="667266"/>
                    </a:lnTo>
                    <a:lnTo>
                      <a:pt x="0" y="66726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任意多边形 54"/>
              <p:cNvSpPr/>
              <p:nvPr/>
            </p:nvSpPr>
            <p:spPr>
              <a:xfrm>
                <a:off x="3339618" y="331302"/>
                <a:ext cx="3300716" cy="667266"/>
              </a:xfrm>
              <a:custGeom>
                <a:avLst/>
                <a:gdLst>
                  <a:gd name="connsiteX0" fmla="*/ 2234733 w 3300716"/>
                  <a:gd name="connsiteY0" fmla="*/ 0 h 667266"/>
                  <a:gd name="connsiteX1" fmla="*/ 3300716 w 3300716"/>
                  <a:gd name="connsiteY1" fmla="*/ 659860 h 667266"/>
                  <a:gd name="connsiteX2" fmla="*/ 3300716 w 3300716"/>
                  <a:gd name="connsiteY2" fmla="*/ 667266 h 667266"/>
                  <a:gd name="connsiteX3" fmla="*/ 0 w 3300716"/>
                  <a:gd name="connsiteY3" fmla="*/ 667266 h 667266"/>
                  <a:gd name="connsiteX4" fmla="*/ 0 w 3300716"/>
                  <a:gd name="connsiteY4" fmla="*/ 0 h 66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0716" h="667266">
                    <a:moveTo>
                      <a:pt x="2234733" y="0"/>
                    </a:moveTo>
                    <a:lnTo>
                      <a:pt x="3300716" y="659860"/>
                    </a:lnTo>
                    <a:lnTo>
                      <a:pt x="3300716" y="667266"/>
                    </a:lnTo>
                    <a:lnTo>
                      <a:pt x="0" y="66726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3" name="文本框 52"/>
            <p:cNvSpPr txBox="1"/>
            <p:nvPr/>
          </p:nvSpPr>
          <p:spPr>
            <a:xfrm>
              <a:off x="75245" y="415655"/>
              <a:ext cx="3174583" cy="523220"/>
            </a:xfrm>
            <a:prstGeom prst="rect">
              <a:avLst/>
            </a:prstGeom>
            <a:grpFill/>
          </p:spPr>
          <p:txBody>
            <a:bodyPr wrap="square" rtlCol="0">
              <a:spAutoFit/>
            </a:bodyPr>
            <a:lstStyle/>
            <a:p>
              <a:r>
                <a:rPr lang="zh-CN" altLang="en-US" sz="2800" dirty="0">
                  <a:solidFill>
                    <a:schemeClr val="bg1"/>
                  </a:solidFill>
                </a:rPr>
                <a:t>点击此处输入标题</a:t>
              </a:r>
            </a:p>
          </p:txBody>
        </p:sp>
      </p:grpSp>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3694" y="162253"/>
            <a:ext cx="1350034" cy="573199"/>
          </a:xfrm>
          <a:prstGeom prst="rect">
            <a:avLst/>
          </a:prstGeom>
        </p:spPr>
      </p:pic>
      <p:pic>
        <p:nvPicPr>
          <p:cNvPr id="47" name="图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91418" y="13598"/>
            <a:ext cx="661051" cy="804114"/>
          </a:xfrm>
          <a:prstGeom prst="rect">
            <a:avLst/>
          </a:prstGeom>
        </p:spPr>
      </p:pic>
    </p:spTree>
    <p:extLst>
      <p:ext uri="{BB962C8B-B14F-4D97-AF65-F5344CB8AC3E}">
        <p14:creationId xmlns:p14="http://schemas.microsoft.com/office/powerpoint/2010/main" val="191621168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par>
                          <p:cTn id="48" fill="hold">
                            <p:stCondLst>
                              <p:cond delay="55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childTnLst>
                          </p:cTn>
                        </p:par>
                        <p:par>
                          <p:cTn id="54" fill="hold">
                            <p:stCondLst>
                              <p:cond delay="6000"/>
                            </p:stCondLst>
                            <p:childTnLst>
                              <p:par>
                                <p:cTn id="55" presetID="22" presetClass="entr" presetSubtype="2"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right)">
                                      <p:cBhvr>
                                        <p:cTn id="57" dur="500"/>
                                        <p:tgtEl>
                                          <p:spTgt spid="2"/>
                                        </p:tgtEl>
                                      </p:cBhvr>
                                    </p:animEffect>
                                  </p:childTnLst>
                                </p:cTn>
                              </p:par>
                            </p:childTnLst>
                          </p:cTn>
                        </p:par>
                        <p:par>
                          <p:cTn id="58" fill="hold">
                            <p:stCondLst>
                              <p:cond delay="6500"/>
                            </p:stCondLst>
                            <p:childTnLst>
                              <p:par>
                                <p:cTn id="59" presetID="42" presetClass="entr" presetSubtype="0"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1000"/>
                                        <p:tgtEl>
                                          <p:spTgt spid="32"/>
                                        </p:tgtEl>
                                      </p:cBhvr>
                                    </p:animEffect>
                                    <p:anim calcmode="lin" valueType="num">
                                      <p:cBhvr>
                                        <p:cTn id="62" dur="1000" fill="hold"/>
                                        <p:tgtEl>
                                          <p:spTgt spid="32"/>
                                        </p:tgtEl>
                                        <p:attrNameLst>
                                          <p:attrName>ppt_x</p:attrName>
                                        </p:attrNameLst>
                                      </p:cBhvr>
                                      <p:tavLst>
                                        <p:tav tm="0">
                                          <p:val>
                                            <p:strVal val="#ppt_x"/>
                                          </p:val>
                                        </p:tav>
                                        <p:tav tm="100000">
                                          <p:val>
                                            <p:strVal val="#ppt_x"/>
                                          </p:val>
                                        </p:tav>
                                      </p:tavLst>
                                    </p:anim>
                                    <p:anim calcmode="lin" valueType="num">
                                      <p:cBhvr>
                                        <p:cTn id="63" dur="1000" fill="hold"/>
                                        <p:tgtEl>
                                          <p:spTgt spid="32"/>
                                        </p:tgtEl>
                                        <p:attrNameLst>
                                          <p:attrName>ppt_y</p:attrName>
                                        </p:attrNameLst>
                                      </p:cBhvr>
                                      <p:tavLst>
                                        <p:tav tm="0">
                                          <p:val>
                                            <p:strVal val="#ppt_y+.1"/>
                                          </p:val>
                                        </p:tav>
                                        <p:tav tm="100000">
                                          <p:val>
                                            <p:strVal val="#ppt_y"/>
                                          </p:val>
                                        </p:tav>
                                      </p:tavLst>
                                    </p:anim>
                                  </p:childTnLst>
                                </p:cTn>
                              </p:par>
                            </p:childTnLst>
                          </p:cTn>
                        </p:par>
                        <p:par>
                          <p:cTn id="64" fill="hold">
                            <p:stCondLst>
                              <p:cond delay="7500"/>
                            </p:stCondLst>
                            <p:childTnLst>
                              <p:par>
                                <p:cTn id="65" presetID="16" presetClass="entr" presetSubtype="21"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childTnLst>
                          </p:cTn>
                        </p:par>
                        <p:par>
                          <p:cTn id="68" fill="hold">
                            <p:stCondLst>
                              <p:cond delay="8000"/>
                            </p:stCondLst>
                            <p:childTnLst>
                              <p:par>
                                <p:cTn id="69" presetID="53" presetClass="entr" presetSubtype="16"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childTnLst>
                          </p:cTn>
                        </p:par>
                        <p:par>
                          <p:cTn id="74" fill="hold">
                            <p:stCondLst>
                              <p:cond delay="8500"/>
                            </p:stCondLst>
                            <p:childTnLst>
                              <p:par>
                                <p:cTn id="75" presetID="22" presetClass="entr" presetSubtype="8" fill="hold"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par>
                          <p:cTn id="78" fill="hold">
                            <p:stCondLst>
                              <p:cond delay="9000"/>
                            </p:stCondLst>
                            <p:childTnLst>
                              <p:par>
                                <p:cTn id="79" presetID="42" presetClass="entr" presetSubtype="0"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1000"/>
                                        <p:tgtEl>
                                          <p:spTgt spid="27"/>
                                        </p:tgtEl>
                                      </p:cBhvr>
                                    </p:animEffect>
                                    <p:anim calcmode="lin" valueType="num">
                                      <p:cBhvr>
                                        <p:cTn id="82" dur="1000" fill="hold"/>
                                        <p:tgtEl>
                                          <p:spTgt spid="27"/>
                                        </p:tgtEl>
                                        <p:attrNameLst>
                                          <p:attrName>ppt_x</p:attrName>
                                        </p:attrNameLst>
                                      </p:cBhvr>
                                      <p:tavLst>
                                        <p:tav tm="0">
                                          <p:val>
                                            <p:strVal val="#ppt_x"/>
                                          </p:val>
                                        </p:tav>
                                        <p:tav tm="100000">
                                          <p:val>
                                            <p:strVal val="#ppt_x"/>
                                          </p:val>
                                        </p:tav>
                                      </p:tavLst>
                                    </p:anim>
                                    <p:anim calcmode="lin" valueType="num">
                                      <p:cBhvr>
                                        <p:cTn id="8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20" grpId="0"/>
      <p:bldP spid="22" grpId="0" animBg="1"/>
      <p:bldP spid="27" grpId="0" animBg="1"/>
      <p:bldP spid="30" grpId="0"/>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233156" y="1864937"/>
            <a:ext cx="2463802" cy="2463802"/>
            <a:chOff x="3487844" y="836849"/>
            <a:chExt cx="2463802" cy="246380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l="24823" t="10287" r="20130" b="2337"/>
            <a:stretch>
              <a:fillRect/>
            </a:stretch>
          </p:blipFill>
          <p:spPr>
            <a:xfrm>
              <a:off x="3487844" y="836849"/>
              <a:ext cx="2463802" cy="2463802"/>
            </a:xfrm>
            <a:custGeom>
              <a:avLst/>
              <a:gdLst>
                <a:gd name="connsiteX0" fmla="*/ 1231901 w 2463802"/>
                <a:gd name="connsiteY0" fmla="*/ 0 h 2463802"/>
                <a:gd name="connsiteX1" fmla="*/ 2463802 w 2463802"/>
                <a:gd name="connsiteY1" fmla="*/ 1231901 h 2463802"/>
                <a:gd name="connsiteX2" fmla="*/ 1231901 w 2463802"/>
                <a:gd name="connsiteY2" fmla="*/ 2463802 h 2463802"/>
                <a:gd name="connsiteX3" fmla="*/ 0 w 2463802"/>
                <a:gd name="connsiteY3" fmla="*/ 1231901 h 2463802"/>
                <a:gd name="connsiteX4" fmla="*/ 1231901 w 2463802"/>
                <a:gd name="connsiteY4" fmla="*/ 0 h 2463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802" h="2463802">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p:spPr>
        </p:pic>
        <p:sp>
          <p:nvSpPr>
            <p:cNvPr id="11" name="任意多边形 10"/>
            <p:cNvSpPr/>
            <p:nvPr/>
          </p:nvSpPr>
          <p:spPr>
            <a:xfrm>
              <a:off x="3487844" y="836849"/>
              <a:ext cx="2463802" cy="2463802"/>
            </a:xfrm>
            <a:custGeom>
              <a:avLst/>
              <a:gdLst/>
              <a:ahLst/>
              <a:cxnLst/>
              <a:rect l="l" t="t" r="r" b="b"/>
              <a:pathLst>
                <a:path w="2463802" h="2463802">
                  <a:moveTo>
                    <a:pt x="890190" y="936298"/>
                  </a:moveTo>
                  <a:cubicBezTo>
                    <a:pt x="910431" y="936298"/>
                    <a:pt x="928390" y="942747"/>
                    <a:pt x="944066" y="955646"/>
                  </a:cubicBezTo>
                  <a:cubicBezTo>
                    <a:pt x="959743" y="968544"/>
                    <a:pt x="972740" y="994142"/>
                    <a:pt x="983059" y="1032441"/>
                  </a:cubicBezTo>
                  <a:cubicBezTo>
                    <a:pt x="993378" y="1070739"/>
                    <a:pt x="998537" y="1141085"/>
                    <a:pt x="998537" y="1243479"/>
                  </a:cubicBezTo>
                  <a:cubicBezTo>
                    <a:pt x="998537" y="1345873"/>
                    <a:pt x="992782" y="1418501"/>
                    <a:pt x="981273" y="1461364"/>
                  </a:cubicBezTo>
                  <a:cubicBezTo>
                    <a:pt x="972542" y="1494701"/>
                    <a:pt x="960239" y="1517819"/>
                    <a:pt x="944364" y="1530717"/>
                  </a:cubicBezTo>
                  <a:cubicBezTo>
                    <a:pt x="928489" y="1543616"/>
                    <a:pt x="910431" y="1550065"/>
                    <a:pt x="890190" y="1550065"/>
                  </a:cubicBezTo>
                  <a:cubicBezTo>
                    <a:pt x="869950" y="1550065"/>
                    <a:pt x="851991" y="1543715"/>
                    <a:pt x="836315" y="1531015"/>
                  </a:cubicBezTo>
                  <a:cubicBezTo>
                    <a:pt x="820638" y="1518315"/>
                    <a:pt x="807640" y="1492816"/>
                    <a:pt x="797322" y="1454518"/>
                  </a:cubicBezTo>
                  <a:cubicBezTo>
                    <a:pt x="787003" y="1416219"/>
                    <a:pt x="781843" y="1345873"/>
                    <a:pt x="781843" y="1243479"/>
                  </a:cubicBezTo>
                  <a:cubicBezTo>
                    <a:pt x="781843" y="1141085"/>
                    <a:pt x="787598" y="1068259"/>
                    <a:pt x="799107" y="1024999"/>
                  </a:cubicBezTo>
                  <a:cubicBezTo>
                    <a:pt x="807839" y="991662"/>
                    <a:pt x="820142" y="968544"/>
                    <a:pt x="836017" y="955646"/>
                  </a:cubicBezTo>
                  <a:cubicBezTo>
                    <a:pt x="851892" y="942747"/>
                    <a:pt x="869950" y="936298"/>
                    <a:pt x="890190" y="936298"/>
                  </a:cubicBezTo>
                  <a:close/>
                  <a:moveTo>
                    <a:pt x="1559322" y="797590"/>
                  </a:moveTo>
                  <a:cubicBezTo>
                    <a:pt x="1511300" y="797590"/>
                    <a:pt x="1467941" y="806619"/>
                    <a:pt x="1429246" y="824677"/>
                  </a:cubicBezTo>
                  <a:cubicBezTo>
                    <a:pt x="1390550" y="842735"/>
                    <a:pt x="1360388" y="867539"/>
                    <a:pt x="1338758" y="899091"/>
                  </a:cubicBezTo>
                  <a:cubicBezTo>
                    <a:pt x="1317129" y="930642"/>
                    <a:pt x="1300956" y="972810"/>
                    <a:pt x="1290240" y="1025595"/>
                  </a:cubicBezTo>
                  <a:lnTo>
                    <a:pt x="1444426" y="1051789"/>
                  </a:lnTo>
                  <a:cubicBezTo>
                    <a:pt x="1448792" y="1013689"/>
                    <a:pt x="1461095" y="984717"/>
                    <a:pt x="1481336" y="964873"/>
                  </a:cubicBezTo>
                  <a:cubicBezTo>
                    <a:pt x="1501576" y="945029"/>
                    <a:pt x="1525984" y="935107"/>
                    <a:pt x="1554559" y="935107"/>
                  </a:cubicBezTo>
                  <a:cubicBezTo>
                    <a:pt x="1583531" y="935107"/>
                    <a:pt x="1606748" y="943838"/>
                    <a:pt x="1624211" y="961301"/>
                  </a:cubicBezTo>
                  <a:cubicBezTo>
                    <a:pt x="1641673" y="978764"/>
                    <a:pt x="1650404" y="1002179"/>
                    <a:pt x="1650404" y="1031548"/>
                  </a:cubicBezTo>
                  <a:cubicBezTo>
                    <a:pt x="1650404" y="1066076"/>
                    <a:pt x="1638498" y="1093758"/>
                    <a:pt x="1614686" y="1114594"/>
                  </a:cubicBezTo>
                  <a:cubicBezTo>
                    <a:pt x="1590873" y="1135430"/>
                    <a:pt x="1556345" y="1145253"/>
                    <a:pt x="1511101" y="1144062"/>
                  </a:cubicBezTo>
                  <a:lnTo>
                    <a:pt x="1492647" y="1280389"/>
                  </a:lnTo>
                  <a:cubicBezTo>
                    <a:pt x="1522412" y="1272054"/>
                    <a:pt x="1548011" y="1267887"/>
                    <a:pt x="1569442" y="1267887"/>
                  </a:cubicBezTo>
                  <a:cubicBezTo>
                    <a:pt x="1601986" y="1267887"/>
                    <a:pt x="1629568" y="1280190"/>
                    <a:pt x="1652190" y="1304796"/>
                  </a:cubicBezTo>
                  <a:cubicBezTo>
                    <a:pt x="1674812" y="1329403"/>
                    <a:pt x="1686123" y="1362740"/>
                    <a:pt x="1686123" y="1404809"/>
                  </a:cubicBezTo>
                  <a:cubicBezTo>
                    <a:pt x="1686123" y="1449259"/>
                    <a:pt x="1674316" y="1484581"/>
                    <a:pt x="1650702" y="1510775"/>
                  </a:cubicBezTo>
                  <a:cubicBezTo>
                    <a:pt x="1627088" y="1536968"/>
                    <a:pt x="1598017" y="1550065"/>
                    <a:pt x="1563489" y="1550065"/>
                  </a:cubicBezTo>
                  <a:cubicBezTo>
                    <a:pt x="1531342" y="1550065"/>
                    <a:pt x="1503958" y="1539151"/>
                    <a:pt x="1481336" y="1517323"/>
                  </a:cubicBezTo>
                  <a:cubicBezTo>
                    <a:pt x="1458714" y="1495495"/>
                    <a:pt x="1444823" y="1463943"/>
                    <a:pt x="1439664" y="1422668"/>
                  </a:cubicBezTo>
                  <a:lnTo>
                    <a:pt x="1277739" y="1442314"/>
                  </a:lnTo>
                  <a:cubicBezTo>
                    <a:pt x="1286073" y="1515735"/>
                    <a:pt x="1316236" y="1575168"/>
                    <a:pt x="1368226" y="1620610"/>
                  </a:cubicBezTo>
                  <a:cubicBezTo>
                    <a:pt x="1420217" y="1666052"/>
                    <a:pt x="1485701" y="1688773"/>
                    <a:pt x="1564679" y="1688773"/>
                  </a:cubicBezTo>
                  <a:cubicBezTo>
                    <a:pt x="1648023" y="1688773"/>
                    <a:pt x="1717675" y="1661786"/>
                    <a:pt x="1773634" y="1607811"/>
                  </a:cubicBezTo>
                  <a:cubicBezTo>
                    <a:pt x="1829593" y="1553835"/>
                    <a:pt x="1857573" y="1488550"/>
                    <a:pt x="1857573" y="1411953"/>
                  </a:cubicBezTo>
                  <a:cubicBezTo>
                    <a:pt x="1857573" y="1359168"/>
                    <a:pt x="1842591" y="1314123"/>
                    <a:pt x="1812627" y="1276817"/>
                  </a:cubicBezTo>
                  <a:cubicBezTo>
                    <a:pt x="1782663" y="1239510"/>
                    <a:pt x="1742678" y="1215500"/>
                    <a:pt x="1692672" y="1204784"/>
                  </a:cubicBezTo>
                  <a:cubicBezTo>
                    <a:pt x="1776412" y="1159143"/>
                    <a:pt x="1818283" y="1098024"/>
                    <a:pt x="1818283" y="1021428"/>
                  </a:cubicBezTo>
                  <a:cubicBezTo>
                    <a:pt x="1818283" y="967453"/>
                    <a:pt x="1797844" y="919034"/>
                    <a:pt x="1756965" y="876171"/>
                  </a:cubicBezTo>
                  <a:cubicBezTo>
                    <a:pt x="1707356" y="823784"/>
                    <a:pt x="1641475" y="797590"/>
                    <a:pt x="1559322" y="797590"/>
                  </a:cubicBezTo>
                  <a:close/>
                  <a:moveTo>
                    <a:pt x="890190" y="797590"/>
                  </a:moveTo>
                  <a:cubicBezTo>
                    <a:pt x="805656" y="797590"/>
                    <a:pt x="739775" y="827356"/>
                    <a:pt x="692547" y="886887"/>
                  </a:cubicBezTo>
                  <a:cubicBezTo>
                    <a:pt x="635397" y="959118"/>
                    <a:pt x="606822" y="1077387"/>
                    <a:pt x="606822" y="1241693"/>
                  </a:cubicBezTo>
                  <a:cubicBezTo>
                    <a:pt x="606822" y="1409175"/>
                    <a:pt x="632817" y="1525558"/>
                    <a:pt x="684807" y="1590844"/>
                  </a:cubicBezTo>
                  <a:cubicBezTo>
                    <a:pt x="736798" y="1656130"/>
                    <a:pt x="805259" y="1688773"/>
                    <a:pt x="890190" y="1688773"/>
                  </a:cubicBezTo>
                  <a:cubicBezTo>
                    <a:pt x="974725" y="1688773"/>
                    <a:pt x="1040606" y="1659007"/>
                    <a:pt x="1087834" y="1599476"/>
                  </a:cubicBezTo>
                  <a:cubicBezTo>
                    <a:pt x="1144984" y="1527245"/>
                    <a:pt x="1173559" y="1408579"/>
                    <a:pt x="1173559" y="1243479"/>
                  </a:cubicBezTo>
                  <a:cubicBezTo>
                    <a:pt x="1173559" y="1077982"/>
                    <a:pt x="1145182" y="959515"/>
                    <a:pt x="1088429" y="888078"/>
                  </a:cubicBezTo>
                  <a:cubicBezTo>
                    <a:pt x="1040804" y="827753"/>
                    <a:pt x="974725" y="797590"/>
                    <a:pt x="890190" y="797590"/>
                  </a:cubicBezTo>
                  <a:close/>
                  <a:moveTo>
                    <a:pt x="1231901" y="0"/>
                  </a:moveTo>
                  <a:cubicBezTo>
                    <a:pt x="1912261" y="0"/>
                    <a:pt x="2463802" y="551541"/>
                    <a:pt x="2463802" y="1231901"/>
                  </a:cubicBezTo>
                  <a:cubicBezTo>
                    <a:pt x="2463802" y="1912261"/>
                    <a:pt x="1912261" y="2463802"/>
                    <a:pt x="1231901" y="2463802"/>
                  </a:cubicBezTo>
                  <a:cubicBezTo>
                    <a:pt x="551541" y="2463802"/>
                    <a:pt x="0" y="1912261"/>
                    <a:pt x="0" y="1231901"/>
                  </a:cubicBezTo>
                  <a:cubicBezTo>
                    <a:pt x="0" y="551541"/>
                    <a:pt x="551541" y="0"/>
                    <a:pt x="1231901" y="0"/>
                  </a:cubicBezTo>
                  <a:close/>
                </a:path>
              </a:pathLst>
            </a:custGeom>
            <a:gradFill>
              <a:gsLst>
                <a:gs pos="0">
                  <a:schemeClr val="tx1">
                    <a:alpha val="80000"/>
                  </a:schemeClr>
                </a:gs>
                <a:gs pos="100000">
                  <a:schemeClr val="tx1">
                    <a:alpha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22" b="1">
                <a:solidFill>
                  <a:srgbClr val="323B43"/>
                </a:solidFill>
                <a:latin typeface="Helvetica" panose="020B0604020202020204" pitchFamily="34" charset="0"/>
                <a:cs typeface="Helvetica" panose="020B0604020202020204" pitchFamily="34" charset="0"/>
              </a:endParaRPr>
            </a:p>
          </p:txBody>
        </p:sp>
      </p:grpSp>
      <p:sp>
        <p:nvSpPr>
          <p:cNvPr id="12" name="文本框 11"/>
          <p:cNvSpPr txBox="1"/>
          <p:nvPr/>
        </p:nvSpPr>
        <p:spPr>
          <a:xfrm>
            <a:off x="3790474" y="2228671"/>
            <a:ext cx="7168369" cy="1200329"/>
          </a:xfrm>
          <a:prstGeom prst="rect">
            <a:avLst/>
          </a:prstGeom>
          <a:noFill/>
        </p:spPr>
        <p:txBody>
          <a:bodyPr wrap="square" rtlCol="0">
            <a:spAutoFit/>
          </a:bodyPr>
          <a:lstStyle/>
          <a:p>
            <a:pPr algn="ctr"/>
            <a:r>
              <a:rPr lang="en-US" altLang="zh-CN" sz="3600" b="1" dirty="0">
                <a:latin typeface="+mj-ea"/>
              </a:rPr>
              <a:t>Understanding ’Object-Oriented Programming’</a:t>
            </a:r>
            <a:endParaRPr lang="zh-CN" altLang="en-US" sz="3600" b="1" dirty="0">
              <a:solidFill>
                <a:srgbClr val="323B43"/>
              </a:solidFill>
              <a:latin typeface="+mj-ea"/>
            </a:endParaRPr>
          </a:p>
        </p:txBody>
      </p:sp>
      <p:cxnSp>
        <p:nvCxnSpPr>
          <p:cNvPr id="13" name="直接连接符 12"/>
          <p:cNvCxnSpPr/>
          <p:nvPr/>
        </p:nvCxnSpPr>
        <p:spPr>
          <a:xfrm>
            <a:off x="4842617" y="3588085"/>
            <a:ext cx="5075958" cy="0"/>
          </a:xfrm>
          <a:prstGeom prst="line">
            <a:avLst/>
          </a:prstGeom>
          <a:ln w="38100">
            <a:solidFill>
              <a:srgbClr val="323B43"/>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F74894B-4E5A-499D-B43D-F4D8FBDC7C6F}"/>
              </a:ext>
            </a:extLst>
          </p:cNvPr>
          <p:cNvSpPr txBox="1"/>
          <p:nvPr/>
        </p:nvSpPr>
        <p:spPr>
          <a:xfrm>
            <a:off x="4510872" y="3747171"/>
            <a:ext cx="5826598" cy="415498"/>
          </a:xfrm>
          <a:prstGeom prst="rect">
            <a:avLst/>
          </a:prstGeom>
          <a:noFill/>
        </p:spPr>
        <p:txBody>
          <a:bodyPr wrap="square" rtlCol="0">
            <a:spAutoFit/>
          </a:bodyPr>
          <a:lstStyle/>
          <a:p>
            <a:pPr algn="ctr"/>
            <a:r>
              <a:rPr lang="en-US" altLang="zh-CN" sz="1050" dirty="0">
                <a:latin typeface="+mn-ea"/>
              </a:rPr>
              <a:t>C++, being an extension of the C programming language, introduces powerful features for object-oriented programming.</a:t>
            </a:r>
            <a:endParaRPr lang="zh-CN" altLang="en-US" sz="1050" dirty="0">
              <a:latin typeface="+mn-ea"/>
            </a:endParaRPr>
          </a:p>
        </p:txBody>
      </p:sp>
    </p:spTree>
    <p:extLst>
      <p:ext uri="{BB962C8B-B14F-4D97-AF65-F5344CB8AC3E}">
        <p14:creationId xmlns:p14="http://schemas.microsoft.com/office/powerpoint/2010/main" val="68662066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BF65B9-1531-41D9-BBE1-39AD839479C8}"/>
              </a:ext>
            </a:extLst>
          </p:cNvPr>
          <p:cNvGrpSpPr/>
          <p:nvPr/>
        </p:nvGrpSpPr>
        <p:grpSpPr>
          <a:xfrm>
            <a:off x="508000" y="609600"/>
            <a:ext cx="1016000" cy="1016000"/>
            <a:chOff x="1219200" y="571500"/>
            <a:chExt cx="1016000" cy="1016000"/>
          </a:xfrm>
        </p:grpSpPr>
        <p:sp>
          <p:nvSpPr>
            <p:cNvPr id="3" name="椭圆 2">
              <a:extLst>
                <a:ext uri="{FF2B5EF4-FFF2-40B4-BE49-F238E27FC236}">
                  <a16:creationId xmlns:a16="http://schemas.microsoft.com/office/drawing/2014/main" id="{F8D3DA03-09B6-43C2-9EDE-19FE4CD70C6D}"/>
                </a:ext>
              </a:extLst>
            </p:cNvPr>
            <p:cNvSpPr/>
            <p:nvPr/>
          </p:nvSpPr>
          <p:spPr>
            <a:xfrm>
              <a:off x="1219200" y="571500"/>
              <a:ext cx="1016000" cy="1016000"/>
            </a:xfrm>
            <a:prstGeom prst="ellipse">
              <a:avLst/>
            </a:prstGeom>
            <a:noFill/>
            <a:ln w="38100">
              <a:solidFill>
                <a:srgbClr val="323B4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椭圆 3">
              <a:extLst>
                <a:ext uri="{FF2B5EF4-FFF2-40B4-BE49-F238E27FC236}">
                  <a16:creationId xmlns:a16="http://schemas.microsoft.com/office/drawing/2014/main" id="{B4E9875D-4A14-420D-9F9B-62A730AC331F}"/>
                </a:ext>
              </a:extLst>
            </p:cNvPr>
            <p:cNvSpPr/>
            <p:nvPr/>
          </p:nvSpPr>
          <p:spPr>
            <a:xfrm>
              <a:off x="1276350" y="628650"/>
              <a:ext cx="901700" cy="901700"/>
            </a:xfrm>
            <a:prstGeom prst="ellipse">
              <a:avLst/>
            </a:prstGeom>
            <a:solidFill>
              <a:srgbClr val="323B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latin typeface="+mn-ea"/>
                </a:rPr>
                <a:t>01</a:t>
              </a:r>
              <a:endParaRPr lang="zh-CN" altLang="en-US" sz="2800" dirty="0">
                <a:latin typeface="+mn-ea"/>
              </a:endParaRPr>
            </a:p>
          </p:txBody>
        </p:sp>
      </p:grpSp>
      <p:sp>
        <p:nvSpPr>
          <p:cNvPr id="5" name="矩形 4">
            <a:extLst>
              <a:ext uri="{FF2B5EF4-FFF2-40B4-BE49-F238E27FC236}">
                <a16:creationId xmlns:a16="http://schemas.microsoft.com/office/drawing/2014/main" id="{98CCCDF3-0620-49E2-BFC3-047C76F0E985}"/>
              </a:ext>
            </a:extLst>
          </p:cNvPr>
          <p:cNvSpPr/>
          <p:nvPr/>
        </p:nvSpPr>
        <p:spPr>
          <a:xfrm>
            <a:off x="1670296" y="1746478"/>
            <a:ext cx="10059886" cy="587469"/>
          </a:xfrm>
          <a:prstGeom prst="rect">
            <a:avLst/>
          </a:prstGeom>
        </p:spPr>
        <p:txBody>
          <a:bodyPr wrap="square">
            <a:spAutoFit/>
          </a:bodyPr>
          <a:lstStyle/>
          <a:p>
            <a:pPr>
              <a:lnSpc>
                <a:spcPct val="120000"/>
              </a:lnSpc>
            </a:pPr>
            <a:r>
              <a:rPr lang="en-US" altLang="zh-CN" sz="1400" dirty="0">
                <a:solidFill>
                  <a:srgbClr val="323B43"/>
                </a:solidFill>
                <a:latin typeface="+mn-ea"/>
              </a:rPr>
              <a:t>At the core of C++ OOP is the concept of a "class."  A class is a blueprint for creating objects, defining their properties (data members) and behaviors (member functions/methods).   An "object" is an instance of a class.</a:t>
            </a:r>
            <a:endParaRPr lang="zh-CN" altLang="en-US" sz="1400" dirty="0">
              <a:solidFill>
                <a:srgbClr val="323B43"/>
              </a:solidFill>
              <a:latin typeface="+mn-ea"/>
            </a:endParaRPr>
          </a:p>
        </p:txBody>
      </p:sp>
      <p:sp>
        <p:nvSpPr>
          <p:cNvPr id="7" name="文本框 6">
            <a:extLst>
              <a:ext uri="{FF2B5EF4-FFF2-40B4-BE49-F238E27FC236}">
                <a16:creationId xmlns:a16="http://schemas.microsoft.com/office/drawing/2014/main" id="{8B4F2E29-B384-4FF8-9959-F3D066366203}"/>
              </a:ext>
            </a:extLst>
          </p:cNvPr>
          <p:cNvSpPr txBox="1"/>
          <p:nvPr/>
        </p:nvSpPr>
        <p:spPr>
          <a:xfrm>
            <a:off x="1894114" y="666750"/>
            <a:ext cx="9595263" cy="1015663"/>
          </a:xfrm>
          <a:prstGeom prst="rect">
            <a:avLst/>
          </a:prstGeom>
          <a:noFill/>
        </p:spPr>
        <p:txBody>
          <a:bodyPr wrap="square" rtlCol="0">
            <a:spAutoFit/>
          </a:bodyPr>
          <a:lstStyle/>
          <a:p>
            <a:r>
              <a:rPr lang="en-US" altLang="zh-CN" sz="6000" dirty="0">
                <a:solidFill>
                  <a:srgbClr val="323B43"/>
                </a:solidFill>
                <a:latin typeface="+mj-ea"/>
                <a:ea typeface="+mj-ea"/>
              </a:rPr>
              <a:t>Class and Object</a:t>
            </a:r>
            <a:endParaRPr lang="zh-CN" altLang="en-US" sz="6000" dirty="0">
              <a:latin typeface="+mj-ea"/>
              <a:ea typeface="+mj-ea"/>
            </a:endParaRPr>
          </a:p>
        </p:txBody>
      </p:sp>
      <p:pic>
        <p:nvPicPr>
          <p:cNvPr id="9" name="图片 8">
            <a:extLst>
              <a:ext uri="{FF2B5EF4-FFF2-40B4-BE49-F238E27FC236}">
                <a16:creationId xmlns:a16="http://schemas.microsoft.com/office/drawing/2014/main" id="{C053E74D-CEF8-4565-B82F-2110BD62E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4" y="2592479"/>
            <a:ext cx="6088085" cy="3807992"/>
          </a:xfrm>
          <a:prstGeom prst="rect">
            <a:avLst/>
          </a:prstGeom>
        </p:spPr>
      </p:pic>
    </p:spTree>
    <p:extLst>
      <p:ext uri="{BB962C8B-B14F-4D97-AF65-F5344CB8AC3E}">
        <p14:creationId xmlns:p14="http://schemas.microsoft.com/office/powerpoint/2010/main" val="393136526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7C0914D-60DB-45F6-80C8-9094A4F05A4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E9LZ0pRhTakvj0AAGijAAAXAAAAdW5pdmVyc2FsL3VuaXZlcnNhbC5wbmftfQlQk0nXrgsgAi6MokRZVBwZRXaRnYALzIgDKiKDBBAjoLKTQAhhEdxQMXFGx4ASgjqIC4sIJIRAQMBEDSS4IEsgASIECRD2AFm4iTPfP7LIP1N1q+5/78UqsfDt9/TTp0+f85zufruvHHJyWKGwQWHRokUrfvpx35FFi2QtFi1aGiYvJ/mf6rtyv0j+WQw54rBnUS5N7bPkFxl/u5/tFi3KRykKfWQlvy8P/dEdsmjRyirp38WUkEenFi26L/ppn93RKK++Vl4e1M0dKBb/LF4sXLw1NnH5d+w17/3Jtxyaz+1ba2h7f+3B60dMbPdcTZRRXH7h0EuZCZ9A242J93WrFy1Wvvrj9sLE4UELFu9sJMyflk7wq61355Y6hYez+KnuAWOkLhNIK6fsY01LgUeMqNcfyLCeEg4TOemI/i4BBSjODzE5cW6xnOqsHwlPDerCqa8MtKiguNb3YuX1CrtliUoGFYuWzvphcDXh1S5Gw891E++x4qOvtv/uP7fEdqV9OIA3X8ibEvNClwEP3O81y4mbU2IofOmvYUz291y0/q6aszVzlKio6FTaR4bTneOG1lhaBP3kN3eVPiskhVBbJ8J/et78RHfpXPhN5GQwbikfgPwWCJEe02Vcta1bo5RjHdU6xalHAUfBM2S2BW9YDVWwkH3i5mdbBzfFJpv48C1nyuQAur+D2ozU7SV28rVtBpdbfkeXp+9IzKXHjRUQR/kw0jDmzF66WQOYzhukaJY/rnUrn6xHZ2qo8OOtvIAj91b1WZePT9yj4tJDwUxmxDWwO5BSGO+PKsBQvkfCntrrAfPOPMZOGk5vjZpR3ffdQgJWQGgNEZJDSlfbl44V5bW2wlixpqwBDDJvS/dkFVBY5SnzTrn7JZYXPyWADRZop0d1nO0v4JP4Za17Cszw4CXFITHsjaYRKdbdyZTAmLwq1jhMaCVovJ5fxor0AUBJQ7/nlZrjvOw43yMbIMzPdPjZh34zFGCtBFW0aGi3l9mWFzf6NGRPocayaHTXIwWLhhfeF9KU9bwcc1ArtFHmTDDn6p193YiaNHSJ00uR5mJvK5sGyy1slu7BmjRW5vmqdeF+yCBWiqNmSB57F+oSfaYV4BKuyWIOC+WPnOS4Cq2X0N1KO1RMiS87LCtvRS576TvIi2wyioHTEczhSjqD9nZ3sPqRQk+vMLjMlpBYrkcImdxHph9Peh/3sbKpN99T4Zf9dUX649du6MdpcOojo8WvscLXtfQtxUjsSxaDb1SNpDZHsOmNgKaeNRHeyACiPfigzNMg08/hDp/DDyqeCrmrjfSFZ3MFfnDSIB8VN/JAX82lRRwvaogv+yQ8iSzu2x2S/FQ+Uad/KkqpGhxQBimwDr4NRFFcEYFk8GPrh+zBNQ3XKPC7IRMpyQKdXFY/rzj4rrY4EDUcO6wWHaiuYAFeP0EigNPB2L23IdXm6oJjy9DRGga8yKUuWiYnp9vqLxu610H1vEs07H68IKccXnhjR2KNrwFOyY79fF10IZpmP64M1io9/eIAaB0Edy5cpzuw4Tr8eEoT8t7F9MPJNfmeQwlHlaH7T6/n7QcUnWEpi4sE9y7eUT7ysvOwQF64ZXUyBAX0iFJFFxns0hOg4yfQ65e8Vy1v2QxAF8Gbg6rpJ0FqzqCPZ4lK2qjULHUuSeDnXQegqHOU231bIhV3o+0QoHURZzjq6JdhqLgpPIU2ZLiBD7Fad3xAlaMaj6KctWQ9CksOQr9kge18RCnJFi+LfX8sS8uy1mDbJOVz4U7LLTwymjUYht5pbjWxvZBXQxObgi1p2wVDIsdmA7wcbaax+Cz1PE+TX7blRBKvcX995L6i0K1LksZacxmJZHmVj/rxqHPGufjSpWyW8n0yHZdIiyxbB8rmXGVQNRjfH3aVxVA9bw/y5bcynGpwewsw/jIJYRNGqtdDH10812cNbCC2dQzJZ9xmb6kJ1BwvUFLxiCrR72654w+4obFG0g24qcfOsT0XB4zimMgzLGqjxyHLSRFLwzLfVhlVb4YdL7h4m3sjT/Y33VsgOQyVHxFEzPWoa+xZi3pZnNMJsUWkn4ZoDIufCSKhZPrHkF+V751No+fTN+vuvM5lvP4MXIGOibl7V3+6rwqXK5GgvmG05Hpnf866U4WrfjguBsCCZQ4YPiwrtBZr+FQNZXavsBNmXzTwsPNnLN8AXlX2yQQRiN7nrgJljrVbKUP19r5aF4Nz/hQcb/+jalHSucIytVLZ1MHhYq/eqyDUtUMBsRvDRGPvJsb4ncgKly53FpCrjqFCQrA2rJ1652mjiF/0vJnx25dKXBuid59to8bTQf8Wfao6ZtAsUP9zMOreKJLmq96MiNeDncFTvBE8eicb2ENUcsafjf6hG6T/207gs9MTVquHNaNXniEeYngERMW3U03ScwRNnWdnuIMbhqG/Zhiv3LrnJu788747oP5bZy2rO0p0/zgNDLAsO+lw7EI6dc01cwZdYjla2e687uQKrcrkFM4HMHWtoNFQxa7h4+Xh7L2vcA8g8JWHC+TNwNp+iivZ/mHxePRzh/Gmyrrdu8mFfCFo2ZXLiTQXzmdlKDksl3XTOBLqNRlrIRnVnWBtMZOpjbfWYJysDF8WAfrIPH7fM+9ieg4ziDk2NNh1ksXOK6uvINj515RFfrA5/bmRcwPHNqNpIQMIbGEjJYd7pnJmlCotldNbB8XxyQHE+ydNG4wKQXKayoGSjsFtzK59uydZftNt3lsApLD1eN/zMd4oLW902YNs1oPhD2Di1parGdwPGQVlq/wR8LALd/Mhxonl8jJg0pjX3b6SMEyxeKjqSkfJIA+cSMMZ7zJ2RmUYdyUdKgAg2UloHn1EAxOG7BNBGY6NaEsLhiPNw5od9m6d3JjsLeoiEzKuAioaD0A1RCVjN0L7EYF5kkrrID9aMs34nYLfc1kFw7+hYJDy0p8Pieqx01xTCsUWnWFcmRzLy1vfbofA1hSXxlpABG2/ym3X84jrmTSCguK3TIZzjik6Njv+zB5r7lROy4XBdYHWFsF56pCxRr1R20fyFg92U53tvbGOH06VrSkoA/peuENFZ1Eax+z29MUC0Rq3sR81XvgQW2Px+XGEGCFR9lFWTYENtnMil26NfKAeosYYKmWzqM4XvRs+fSe3Q9p9uzXAgzyc4Hnf6UDiRga4oK8QSYEi4hmx2GbmWYDP2JDIOAQhVBe8AAo0GsLSLnchqcGIle4fN3d5xZUIDXmA6CsCVtrwrl/4mYLfpjX5kYkkOkOzRsve70jU47uzBNn+1q1TDQjWSCm2tjNuJoHJyFtsx5nqGy/ZfTQxl0t03nG9eIo3JvI+UxuUT57Bv24utsvKGO5JZKZqnEiFKEPPGgFMyaFVMzhVwwp5C1lMIk3HeFP3h5T+aHC4WGMmcQEslTxXJBjB7htqCOdiS7DWcxkudWcctOfkUlUbV0P3WFl1EEnH24U5jYazSwCZy6UgnOYga4vlLplu6r4QFVV9bGf28TneVZL/B68GZjfORSlbhjP1Y89wPFaozkl3T5xamuhkl5dxd27iKtHcZg2NwVc6K5CtBwCzm15HkWple/epOWVHSWQnXXYIrH9Af3LZ4onWrPeTA20lL6+FGs3JrksX22lXV2lpwDNf5HtsB8+uYlL1CyPFzMnOlUJs65YPDiTlRI+4jx5yiJgFMeHXFf9Ar1p5u8widXxnV2GrKdVcVsbN+TSX74qyearR8wj59auHzrS91sa2WItG3hP90+F+HEfZo7ayHYRN6Ws6CJsFoK0SjTwcPPUWwAE6T4/jrbsHOvXj4RLGTv8pUvLO0bbvVZI4l6KQr0aWS6AYy2qfr00hijQB/HLBNL9zJ0FT2LasQ13l0GIVs18SpC8o/ecF1anHPtPxyy8lSYWfeLokNW6zBIyCBWBGC38weaYSWgyS4pbBbHA5A35zzpjcMyPPOCfvIC2A23Hjs0okVMHh4oOZWry1oVHBDJS7ZEfGkkSn648LDX0rAODO29OVaXvhgbSAh8qrEQVLi4sPKg/PVPiBFYGyanpuiyWts8siH21OMWpLzg+nTu+wTZWHJQUSchRORV9Ux1Qebv9hpslkyuGWrEQ/PafwSGLU4B1BBwGh5F8IvtNbvrr9kaRAxTFZo7JKpFP7o9BbM7v+yFKPxZeprhIF2tY9Nvx990MlM3B2ywwTTwr9j4a9fByyQo+avZlpXo8Tcs5VdUoavkPqtQ5sdJFLMzwWPKMj9plJCzxzTTiY9+yBi9kONd+Z3vRDxbGK9nBpv6+Gnj2YeX37UpqqDn5Gy7eoSQs0PrF96Nb4druaCnLmgDx09oROWyhBohkFeQuTh+/Itxb7J//uMaMjlJHSAoGum97r9HavRSo4/COzebNgNgtm87/DbPyTFYQDl4Et1pPdD4gNZf0Rpqw8eG1AJJ+J4LnGUgyL2NfA18FjJg7zdQKk2gCC3S9zic+Kn3K9eIdyITusppJmHqjwTfwJ5idTCPSOF8s01fQ+BdqdViPmDerMY7uqwMTUKaXcQd8eSm93Mrc635+kgejNrzEA6x2dxxBD74GqC9V1QgMfReU0WBatVQ4nE8ZL0uezy1ztA2FbL+8IzVnclU+JeGPN2ONkx9nuShRGyH5TjRWdWt/hQ4NlV8peHXzd5Ww1WE14j7UWP85KL5nYN76XAu9dsXOvREy+61OC17f7PWPbtjAdztG2lkWDaQwb315zCmGluSwm66h4qEHl2xaFRv3YUklQMdO2teLjnAFYa1rsZgnDu/XGW1wyj8lTHbYGt7conFpaDQnhfxhMZVutDVewcM4R++bpf3sU6G1EpZRJjGHxSRTDOgLpghrG3XCpg58d1UeI5hkYvmzlAv6jisfS12pqwt6EBV9MS6TVWIcSDL/tjdrC3yalIlzbbi3Kbwjy6zIfM0Mtl+gjFdEWDp7HGtHX7Gtani6hyCWVBetb0g0p8MBX27trmIpogPY8DVtzLaXIXxa5fDWC6RWZm8O2+v7TWqgf7yI1mfptZwjats4wgK4QKJtkHcJNIwRb0lykHW3O3zeV/+2GZcRvPUlmqqhad9dckKiBeZV2V//b4zjUS+gD3S9rv8pilfrUR7rOWe5u5NN53KaZXldoDrpgSSINXTAZbPmfkOASatSYPIgFzNCXQRt3UmdTd6lYcHpMq2ZEUcJwXOpezzaXpqV3ADTnOvOqMrMx878dU/3MgZ3PRhPDRhJpxDCg97C73zwDzRwUFjjlLW2XZszAi/OcUMay7whTeVnzxKe26PtrHcIfLXmwDBPmlfrsZhL38Tx+9EtpI0hd6nLLK8Xp83jTBO6VI2qve+04j320lRtc5vPwo/u2Iz/pyWCyLmD2gZznca1/lsyVwVAufSk5j8E2rMk0+424FqqxJvK7MOv5gsefJddBgy/+M5mqUOa6fyZzA1RD4YuW/jvXmCWHQdlMdtev7cunaDBaEbwyRDnK+tUySR/uZ6PUOdHovHlsszhmX8c6Wk7FvUVht7DYcDH12fCtsFxE03zV/uVy7Jfvore+bTpbX0nTKDJ2wM7XnzaGSe567gkCXvlUG7Uyz1rmOpges7/xMzd6PoJUnP7Dy1/VnlRooayMAusAlP4A4XyVDGqlTNDbLgOF7f0kQf9Gvd5kMBLMN4mbr1vYDgYwttIWg5jhuyyrg40Ayo5PaZSH39ZXivbVsG0S3oGejy+0HXmRBJeQoK7H5xYkLUj63yHplWcan8ESj/Vf0U6Pes33fPRyVfx41d1hJJAfW0RlPwfnwdb37H5jPg/DO5x4Wxk5/KuDRpPUSehPkHgkQaSz9egH1/Q9ahBUnryR9/Cdhl6N2JG3Ze9f9pX2R+QRCTvPrvXhkPLG4aB+bsm8YzXXzLf3wRk7ztDOLYuSz+nvqQgQ9gB22Iy3nSdKhn0874x9o6ARjGoFRTKQkohssqMpM/2mDOaOu4LTNldT8sz1PVvVgfq8JYJEWooIghW01Oq9bKwH6IegKvTj1jWEWG5k08dhAiS3KE/eEXyQGCgaGuj0zX8QDocnXyE0Nxa3jtUj8Z5ZF29cRmoFa9PueZJyQaB1HILV2G6OUbcn0wtESiuoPwvvD3Pq2+3xS7Oedzrjebqo39V4v6yRaE/d9u6DL16fMCbHn55BMWQwsXuz99r5X4D0dTYrnyb3k8eRmHTl3qJzA+2XNUnLR5o7dZ8le/4WEjd8N0QvgLiX4au8xD5JFf1yfBwBwscWod9R0sIwxaUXMdwMCNesA8cI0w8Bu780+zhKbQdn+asxhlKOV2ykvCMXQrz7ja4zzqApVmHuCHjMhwwJYHHD5O7FsUX1tNuf1885dSNxakVhr1vwOKWVaOIWLZB0nl6/1qs/OnlRmOg33rqD9i+3tHjw3gXqTyEJ6M0na4gxq2rGBUZRyVwc/00gBI/wlaAakt8YIrh6yBQZS9AyRobBSVS2h1ye4bY9NeuguOO6sHtkoeG2nnwbtGp5jH4doag+HfO3kZfNMPJH1x27SEXroPabioVILD4jnIU4ZP9sfYP3pQfKMTjb530dya3XlUdyOGct7RjjuKoC2VTqKrH7sgRq602KGiUa3zWpEaR54EOkK3lQ73x9p2HRoUhrB8uHsS/C0gIUD3jU3maXUTi+GuD52HX1Fhjk4159T5ZCx5bia5jfqBnGYlIM8M06VXIEmHJKJlr3gwfKg+TWObmGhk+kMZBg72fFvHQv0lFrcjbLDTJhJI7VvFSoZMGgfRw1t/9xR3c2Im35t4dbyaNTYo83chiq89YQ16voAApM8AzjO7ql7VorJsjh02RVfEcnK8ihc7sdJ4iijI+XBDi8OvEAAyuIDMShmXnA0tMEKkRkNJ6iHZmMU3+eT4SIjkzGgrvQsAnjmnkYsM0WgiX+xgoLxmWZotDnsT/U3eO3g+LanBHetWPhY52IXzQE70bHfurDq1O22/mD8GUjcRPiez9XGsVczzAiscfZluQidUyf7wDVwHgJc+zI+CNnmSd9mRPKv/ULDP4gag2E+++Yh7avv95Slsov0+wsUVA+mcsqMMp9v+ed/MSWUg9SiyW5Opg6tryHyn+dbGBQWd6Z9VQfGGEVHDDBS4EBbOyTGm1EsVyzky2Tvt2X+zsbr28YzoXdxVUUqr+fHG8wSeYWDRSUXe4eOp/aEXnfq+97kSCxnqidPwXw/zZbmXTY4nd0sUpKzjw09gTOljwhSd9H8ubxwtIkwV7lUELTfJMSfoqn0lAKj2yn5iNQC5AWIC1AWoC0AOl/GKR0eFdqkxGA82DJjrr8JYNqv84/UzPw6aZzf9zke2xk8v6DmUt2GDjKdhA2p2vNSyDvJOTFdOoQ/bGxkbcDyXAJbugjWyvtashenJt0Ke+MlTuUPIFaMccSrW3IP1itC+ONsGKO3ZqjwOA/WoL9hezhE4Yl0GcVysAvnnMu6s/ZlQEJM169ClUMmwyx0TkwR4EoSQEJ+nmXnk/q7GTnPCumt/jPXqRl/INF2hZLkSlW5fs5Clj9k3VOlduDx35p8e83nr6O6C3qcYOxpsR8GN1quKYWn7ferW2Cg42/t/twVvwUPx4ogI3T48XDxFVxA+eJlzWiT/PH8OWx/Iqlqw4K1DkNJHYau8WaXyNq0epeC42+YTzTOIM3JVp6Z7m1UYDiwf7X2tiDrd68OD4xa4UJankga+CSae99uUoavErSAr+uxbTZ5Fa65S9LO8a+9FDCwUaApRlq+VJeZcRJWNYzCO2ZS93jVHjorErPbkq08Oa4bvL6KO7Uj594JOjz5EWjb0BGvxOhYnvBDvVOmyyObZIwvRqrZ3PNgVb7Q5/algrjdZIQvfmUC2kI5uVdXmSSqyUapRJOFn3/jRc3Pel1+zIC8ExYQXxbnbl+UfzIWwfHVkUnfc00SfpqvOrsbFI7cm2iZi0PFv2D7TVnAFBbPi02sPQP7/GoiYH85+REp9qa83dmp0Edr+NUorpS/VcyYTCRy0fU8rPlAxf1bzXnKYn6O4KWS6s6/Y2qVMxGhkZNyz7/HAnth8fTfBf1dHIjobdtJlpfjjSZ00c3QeJLgNMal7B+4yvyTUmGjodJ1xtqYcLYidEqTfFAF0eaY+cAUVSGmkCcDG/uyw4Bm4dtZMThxPx7WFYkA9/KDDIR9MPKBb9lbxNs3seLolhGDv7Wb0oavK6v8NMqkdWeKjxpNMcU3GGZi1f6Do0u4u6cSqaycWOeH+NwVrdHYwZ54MhgjRKn0suPKRwr+ttI6PGi4XN+s6dLH9v595YgagO8Coh8JsJ7RDRQtarcwFUmKWyC68UvWf9zuRgOIqX7T/CKxVooq3AIZny4zm3je72QKeS5sImI7mgBsh3HIOb40YFTQsf+cvnlxotPKF7VjBcOrr8eAvSmbYyPn/yc5R1+WlkNFzp0Eyv8lAODgTSGW8bqg4331ErzYn1CzzKbgYQPBNxkNSJVwZIjbymLuZO6zHi2/5fu9fqUfMggkSa/hAFTtPF4FiVJlBpCIC3SfbEQ4HjbeX3hzkjX9DVQctjL3LqIRSVi/hComcVWe+7tbDPx6Vp/lWlp+4rHAyEErUjA2dzztEZCE8lG9NmZt+VZMm/dPlzGrq7T6CLzDvpYAS7AuOtqXaEoZsKfUdS0pz7SvcU+xlrQW2BKPGD8Ijj5Ct9IBapgsblOfqZhn2g7tZRyCa5sgbMdls5XXLv0slzrj+RnRiTkCgv0zcJWDPfcYFqGMfIM4f1IHZIGDgjtHb2t740KNds4qXueJq/LsOJmFMjeUQ7P9X6i8QIck1NFwRGNxSDkGUsL9u6V6jCi0wUMlbvPFsD+qJ8K7BSyyw5Kvbn8LuNZPs2sqSK/3ZNR21RZM1qM0yoo43UZ6nuWQ+uakI/LWF33MiAsRISGBzq2wYMUI7p3WcPCsjuQqM2gVqLtOOGmHBLmVlBWp4PN0K/r1SnH6gDtnyfLLDzOAfQvhiw+y5gANFj7a3OMlK5jSJW0wSonfc+GG1Y35nASgRkNkcdyWbCC6979r0pvq2OCss5YdrkwHww3lqiVeJXGiBS9x/dYfEpuy5O0PNT+mSpL2UjvPK0TcbafYQ7/oa5FwYKPaQhH+19IR0ehaGaXzbQlXnzNktobsxy5k5GkOtOTdQDOWJdp+USX76juSHI5Pm9dzBjzLWCYQm2gw5smjbqT2/QjT5HdSq3KtnSXBjlwJjP78wOggGg/YMwZ85AL1ZW0/ConSwsTrVUnZzsHtY1QXEaoaDHQ0MZmIKss3l8oOh4JJecX8dcF6YNZ66EaHuddcvkFWFGgNAaUUZG0dWo4g/yyW9ZxGpZWjAbSufyL93mxPIRz9OfJjwgoGVk3mqZcSW6YdOlwhqNoka3yV/7s1X2ze7W5Ynt769DNt2h2x813DbzXTZGOesBDWZ76kZdzy/UGffb17W4O/vBkldZZPHHlEucVwo+aFoUxqdEt9oq7GYJQ+9UbXvgTMVGvETFF6FL9kHhuJhcviwnz6guAI4IazsjcykrnTk4qf6cooQmrT/vN3thfmOAiGYjlzbRa6ZTe+vZTQsDik8IYwFlc23PZDGp8HtDdGumj0x24uXOInsNngtI9LGmxlhYhdwW3JrPzEP00ckQdwOcEw4SgZKEVCOofSw6jCu7HJr3dbse5NxyMfRfH6MNsHMCxhUIOML4QfK979OJ9r5JcZfii2QGs7cMmfa87JCVdjxsAoHd8DuyIfWOx/qfksFVA4UBtKfWcXpwGtkIdyOKrg4//WCK88Udka+dgdV9ufNxp5jj8ruDD5M48Tcvt9KamRiaqILYZXlNvk/xDT6FwwkLmOjsJXZyXV9DSB4Bk760rjlM8wBc15WpS3kb+hoMgBwrcXgEoExKnTRzJ37Szb+PtL6HrxGyTSVvzCUD0TEh/wTK/9zkJzBp5aPq7zTopF2rbNau43O5n6vUEsrmKGb+TqyV3yxplHjmisEkgd8N1tPABpI186GJ1X/JEW2Q5gTXN+xyX1NMBQIBkb2s2vjeWKVWEvFym58kFU8JaxaV6UtoxMMe8cvEjWhHtcYW38KV32qgXBra5zgqKDImq2nhAc1UlNe7akS+hFT07tHJkosgabgnjh7BEtWPpiH5NQSPlgOaaSpqNj4QiGg9XzLFSF3YYE4DxSMCXdupW0qYEW0cPdn/u5MYmUnoWuUkoyu+7C862BYfUaG/j3xVc/6o2woq0jW2AeJCs1Gln7SEdNDBjp+jHtCsa3XwRbmzHOQFL8QPCCmBTJfFfu6A2PVUzvYeQHIjOwMh7Z0WLm5YWWsWxEqohiznf6ZdIe9H/jFg3kPZgasZGR8hGM9MKY/G4gnBQcyr/mTEgUvopiKT8f1OXzUNIraSucTZKUpckyvZIGER++k3pYH66ZvZ8uZlpqbGX7NETJAUJpzQmRhEvamNjjEQxWyW86V1Uf+WOBxC1gE6yqFP81XcBJ5SWDu/fRftR9miGm6xE7YRWdLmw86jX99LNdm3j9CrVKXgokICdZhobVowo7KuRpDQG/rISgqr5x9COL7vmOBs2ZoKHNM2mE2WlpRB7Y9oBSQ3+skZ0zremmK2rVkMen1Oocf97swcAHFEv+hT39WcMCY4bUoxvhx3bkbHEWucGfOXzb6zi2tINqkGSQpBjX20bUpgx4msAVDMdSQaXPt9mqBGlvTWZX5o6z0pwUH7NMB1YLhDzy8sRErICm5J0dbvHCtWUGlsrHNtQAzXKIM2zaIi/uHFqAjtFELxFxRVKeoHT1fKwK/toG9JtkwZjUBVFKclwGd4eZJM60qL6tGBG3+MBxbotSZ5p0t2JXXkVH8HW7x16u9emKTjNQZa704DV4Zd2PHOVqtmlOcroNcHwWNCMgjhJXoffsgn9tEKoMvdeUuk2UvP4pE4l1xNPJYl0beC4H67oCSdcp3y6YoSSHM1D+QbV9YRYYe5cUZomfoXJb3eMcYGR5dSbbEFj7LQvvTz+I6qtRGdAwgJP8avXOPfaTL5FkQZEV5xjTvJ/l2QB3UvXfwNwxpZuoSSOEwJYDtr664tPqu29sId09MRtBSFfknP1W/Pg9P72y5pMgUj67YoD5onE7WwkpQbl9BBa3uhP34NbnuAoi1H+IW6sAFu23HtL0pWK78XJGH99ipvMnrCdg1n6Kin3lgyqXqO4FscJByneazsuDzfWA9CxPS7YZivPObNeScKrpwK1zwDYUYd0KlPkvU76+442NJDGiu5m1KMVao4kjEVZrD2ld74uh5L2Jzb3VEy878fYXpuveXmC7lK0ggVbtAQsoSI6caQYXoX8iS3PrvBGEQrk3MJIdyFBKaDjeXHcRpZeAM+tOF1frI4XtUryw4vm+Eqs+xJDjqG/rAb80693B8Q4PFieTentWfsNpbYdkTim7uRz34ut1lbvW73B52dFY/ak8j5cXpR7cAyls6+k73mKaeTz/XVrFvvJYJV7qsvZnCC8R++n5Lxip5r64LzYUGqackpBiaJKEsXRjDlp0RU9rz1JdEQupfK7QcvSlW1zWcbGuSyvfg2iSYN+LOrG877KZANjcSsTYlz5Qd7c4xkArwkp9MwMawq/fIbxGafyHQEkm1u0hCKTEtZLATnPuc3aoDTBUQ5jCENsh1/4Lf/B875GUH9uoKVFA3EnWj/Au7zcP9mb9MFaHNe95iFjmbIu7Bo5hhK3ZbRIzhPJDXbLiF39NkjfM0RRQcC0P+luPb9N6ylD7ZOKee9rGdQ3DL2Cse+GY3lVAHQROsfhl/deCqzK942ZOKWojsnLlWmqmnbcIW4dIonZ113ThDqa4GKTfBowxLN0+KZBKUNx/C4QXf2Fr+BC9yi1RqswcPFn0onnsSmHapqY1yDqIHJEs5tMjrIfDt6APahOKY5JFfy4GA12TTiWgHta4B4CRJ0wrhSFarDCyhiRcRJOUtB+t+njk3RqjnC64oY3Fu+ra7LZ+ih2R7TMzSAHPwSqNmqqdh1p36ICJTt2ifIFnOfpQf8LJrqvQJfS+8bRmsc+7KGtC7aXL1SyY8RQ27SREaIXeoaccBCoPDac+Ohn2dx7S3yMNBx160r76IxKp3laaT/+rpLWiXzeufJNhG2B0lp2ysmYjRsTwBewg+reYa2dAggOXeAg30TeN/4+sWYcofgLuyRMjauebsiZ9DdkDaWAkWCbzskNSwwoofgdq50YiBYy1sdcQyv/xDMl4KqLmD9t0s83Uvy7Oz9fkDLdXYIkzN9D+WaBawI3x7bXy+sShop5R32w7pu+E162+XctlwQNldM+nHs3jIP3SvjKClYN7tgoKLhzOj1KYZ3LKHC4dWqliipxydzRUzrdRFn5SK1MYUS623Y+15BI0zD81fzoid553LGaZUb4yI66B/+dY7c+uQXyqKJxvhARadvZ7ZrhIImdd5oGamve9Ap1CvrBfMOvCwZK4tdWuDRqAiXOPPrTD12HFqsUv1OoBltpcPGxQdaoXqIwvWYTeJfurAzm1QZJ7IsST3BgrAkaLDKfQcVvMDDISohKpoA96864ZXnOxhXUdsA01XynJPDrPLH12/wS6VQb1t2VYheS7Oo/PQPvNAnd73517+EvcE6lZ8nOOd+YKZe7yy3sFwnbcPtqpyoc7vZzvbdoGqnboAQ6fLvjkCRO5xYuSeXs+OaK65ncjmfSUo++mqQeTZkxP3D1+drL95fsCM2cj77MKWrWprv/10Wd0HGEjzX5w758eSt4DxS9b+WJmLw+5sAl0/FjS+XkTFejOqMOUsCWGmwP73kW/RlLkNKJVOIyjagTsCkRXyB5eZvJatRgVDZr7PtvrwMEK5oy+ST+cvy2FfgLDZWCzISobEWLi6mVB2cNwN2hHsU+plkGBzdFmypVS6xY4hlaa7Jbjs/aaafbsjq89foNqqg3buXcs9EJ9ySe4SJIMswl5LWp7nrNkxzXmdsKDG4st/AefeLWF0P3XNrOaVUE9nWvjVSwnEkeVZttd3cLJa3AD1v7r7AZ+hU1vvqJ5fjmo1Iv0e3nN/px1pcuGRDas6G01cfr4PxISPTnkhsur17PNc2fSIv4YYckEudi1xtdO8k/JSex9uuz5mOe/znfz2lV2t3Aq+rJ5B7rv+RNoO7ewxZqX53uMqv+nNqXJKnzVPpnPPnid7NJtPzJnjgo8OuQVmH+d6m5ecLi/3p21q/KtAByTJhcdHL68QQ1Pn9+y6VgMbfzkK5T/PXsT54waUHpeSp4K3o17QAB1b9LzR0Dp7eH5j5o/PGq4XS4l/+G+y1//Z9nX5x1D1ftaV6/A3/aB2pp4H/XHkv/l/RfdMjT4ar9O8UaP82DZJNKNFtR0+aOkP+uPb1pKkBwjur0HBDyLxW7YCgLhvI/wlB6AVASL5bHeAmT8SdRnrwIosumcgQIo/PJqQ/yi2doQPJD/0unFrjVTdxbFdt96T3FZsxwM+ecXV7G+1wnosVsZy/1oE1a3cKs+Mms1oZy8aincHu3WoC2PwOu0/2h5lKwnz7lwD1G4Z7aaehA6C/1ONRN4PBlfX7r/S+kSRrsb0VHfC5pOxo6O6T+VbwpUlbBgqJkHqv6q3RaIjvKq+FqlqBK9OLrFwr+6gT2pZvWwIHXjg0XMZWzGezuTX91ZiT07Km9ps/dj2lgLrtCp3OLL8u3nO/P01iTOayhdMz5mCVEdYk0n1mGuveLoSLkMDwESxA52Op1RF3zyEje1GSevpDIccyprYdpf5krKEl1H7UKqXcRfUBN25VgIMUzpmRxERVbRXkTrTA37/4LNWWFNkLu3p8hdXfVmweQZ4nTl2fT/P9jrRJV/aPYFp2O73kc10P5uqDxvzRnv1/g0JXH6qYvUA7/tfz/l82emmsN/a9nEoMJ8TtmTfcYPTr9DJ0EwL8UYpxtZbFMp3s6XPi/9RPpnJzoJ9NPzKlQ+peDEyCxq/Mqc9nV395m1rhinvuvZ9JMOtWVPnzMut5ZNK3Ncv9OSJOSDor2QsFi+tJK+r/04k848KfpPVlx09p8/t8JCbz0uwPnhCxm+ioT/dxXIuZOOf/z7EuSXT9c6uo86gKcRule/Dsh/83Y+YcxtgfOfJI1+Vhzmv898e+E3PXpfGv+i930Q7Boxn/D/VZG/59R8SWd/7Zn+edCap8NdatlZxjPOJvqXwa2/9vdSVPGsGtedD2Nn2YyftF7/KKnjDeJd2xFMELv1c6elpuAU8kq+74xz9CWsOyC5xKgXP+5L+lbTsuK8nB00AXyhPPaGQwqgVF5nV/Gi92Ta7k6vIkAx0cG9xPL2fl6cw/o5oqgdjKsXNCK8cTsMbDrbpHrMNRARUgNCPpNplds0jperiiJzHk8cdsqcQXNydISkFL3ZcGBNPo7HDmogUl0ebH9H32ZPfr/wJfZ+byhchGjvHUinSgHWE+u8Zjnu+EbV/y2fJJmsxzEuw0xn7Q0Xz8z8OuYb+OgUVNyBqT/hltdKvxojbX9t9t8qgMgXQ5jk1PC5vvg+dU+fSkzIl83ZB+bR4On7q9fkLYgbUHagrQFaf9HpEH6ur58KCn9Gtp66JWWKcvZevTopduGbsfniUe229yUJaG+QRL3eaS7GcNXtNOLl1t480safE8DIJnzfa+dCtovoS6gkiuhwy+WacYoZyJ4ZaZ7qSk6OfNsR99086mU+eAJVzCSxNdPw73Bcr4YdV9FekbYjbtRIbQoAJHfXWP1PBd2cB7xa3Kk4gUt1U5Om/27lCNE4G/vh7DddvLPtm/5FCPdGXrN2Ztv4j0flUj90f6vJhvbxHS/ddAsm/gwOqbecIXa4dIYe91z3kjuLZ1Bzrwrb8auuvyRFYaJynPSPHgLfsuzIWW+/nGSYjQOTgbg51k52LSmTNpugCk52WPe3o5ekLYgbUHagrQFaf+fSNtX9xnB3CCsAgr3XrpouMZtnoO6DMJ2sz9IMmEL13nYBvSN3UHppsqw+QLlGn9jp59lj2a4zLMd0TZLrXqXJGFegLQAaQHSAqQFSAuQFiAtQFqAtABpAdICpAVIC5AWIC1AWoC0AGkB0gKkBUgLkBYgLUBagLQAaQHSAqQFSAuQFiAtQFqAtABpAdICpAVIC5AWIC1AWoC0AGkB0gKkBUgLkP5nQZJeo1E9mOzisljFDL9kUG1z94eUI/JGocn5S2Z+LWbyX3espN+9qJonkezz1x0rdP2vrmbZNKMOvzYd74k3/U3+WIzBw7ADkqY1KVRD9liZnkJczHCpSyXf3O+fNtU4x00kSiN/He0CmOOSlC9neazpaFfmO03V+u+/MkcB+j+4piTwom+pyjp+qiB5VqHojXMfz/hf53csHxxIQmRNdRXcr55dIPmvEzOM5nj5y4ko2tVVWrhKI6bCNUFNLHlWobIV/+CGmLL38cPuh0/OLkA2nldzFdZA8SAKRqqfSzWSH/ZSxY8olMyreFTpu7bGnFuGsxsY+49ut7GezI5+9MBiloIqXv2D62k6fnXboEb83Wh2FRmof3A3TuMTB6zrqoijDrNb1zS/1TzOGBawpsT9bM2p8X6UuBsVGQKnekSushqoqI+lhL0cfBlGHkSm2VtGPt0++9R+txU7IY8CajKQ1g9fPe4QSC8l+cndNS0++QwbVVYWUMrMLCi5eZ4WEsv1IErvHHFbH8iM5LwcJIex6rVlODmA2dpKkiONFeV59m0jQhKrXz3paMH13yymnTZvMYy4suIqJW3qWOxHNFYNSpoS8TR3fAp8eZ1tU2RGAU3t1Zys0yOhCP0hQnJIL2myPo/0qQQ7UeMfucp6pK6Wj2AOpz/osugaA/kTr1gPVq/R/yBegx2vvna2vNS7I/pyD4DvTpwiDWN4pd3RWcy8y8kjxddzwHCuB6uE2GdFH/2A0I6KbMCxG+NAaQjvjXnTjiirq7INPE786Pad5pquIE+O9BRlP7m1DU13/D9Q2aS+MsPBTxmQD2vNkUTK+UBzhwvOQD4ECFsTrm7Mj+W38n/j7v9xAxB1SJckcS5uTCG8JiYXEsdOanaoAJjE9wV4I4b5jwJkbveRkqheoh43TaXHYBBIm0webRZ9p7fFKjDhjDCWa8Pw/0OdYY4PY+RXE8jmFzodm4gjTgNgWJAlcljT2OOSZ+4s0EfgAy+WZa2YOG5GcH16eG8NGGXZz04PMYeH18F7E7zYo7iBtHC4zF7lsy+xFBlM/k2Id52K5fjt9iOMCNib/OLg3CuFiwrq9SON7YsBU8EvThB37ukrzutgKTvhBdmymX3R7ff6Bq63hRKqhlXyol4ynxVetz61FbExbGXQssEgynecFivvHd3ZjcvjanKDKL8isqOQh02n3fG5ezWWEH696QgP3PwkgMcgkic6SMwnVfloRYub2Ef1Xh2IQAOAXdNk5ltB/1ZLC+4dB4T5+FBckq2BuGxlhtaiQKKu1rNgH78LaOpg7V6ZZG5rahCn/94yzmatJkYSQzHLg/Kusi6HbTn2ky9rdEdkomZBACPsgzWJNngyW/CVK04gBm1iEgc3LCU4qr2/PerY0lVUC+8V/B5cv0NvPXTbedqxFvB5WqMhPm6KPKq+tv04wySqBsOx4FgP8oi843WElaLbdhzSCWifD2sUn1i9177Z0DeE3QhusiBBSl2trwSrP2Cb8QwLXL3RT6edNJ4WsMmLbDUsCM+N12994lbPy9fn91U7NuLPhtV0JtLuS69d0cdZ/rCkrhj0yp2xOle32+rUvrqJirc6cA/naFfnllR2o/r4ZMUym9CRCWyzAR75vrOI/lNPDvOrWoRRpsOXeb0CDJRrkzdpPbYhmCMd0k0+WRkFm7qT0dma0Zp0eXN2mQ1qIuOOrlAPmLOdTKWj24eGrC3YnL7Oz4cbOhFQPa5aiEmd16Q6MIT3FgAM4PGbcuMZCCjT71MLw2zsF69+dYz0ohKY9+Q79Jd7gvU29gdZyz1JLzam5Otzaj62N5oWMS2c0NixtPtePS+nHfBlwyfQM02jj4pIDYJIXM0IqSwAy7vmLexw9+FQ10Fz4x97r5vEUWmEvbiBU3rArkyu8kkcfwTEspc5qwzFOXuigOgX7l0pyeb9V0x61NrBxJDbIeqrN/u36CvvwxuUyGKpq7SOI6/Ab/v4ydyiGnLbIHBgEOBMQu92fL7Q4D4Y2dmpYMEaRMJ6SRO1IaRun6nXznFG9S24Xv904Ep1R7WBexNGlPw4JvXjCfhBD0r7EDtd58NPmK9PbC1N+OITr9JdXwm9ol4beuD04IwGM5iqvKJHhDmUkDFco45RPqULE/fpjNxDb8WjsymdVF7OxHMYLkw/9iTyOMWxik2UvZvjpKyHo57M8hNMDFUlHZdvzsWX8o7/AEDvXxTN0L4TUlZkp8Z4jH9rk/wDUpACJugGWjfQ7mnTo5ZIryfwfjXewRNEQuM+aWkSCF69oaU5g0HqnO3OHWGWYTsvL6l1XIah2wh69fa0uSCbHBv0p7B5umA9mObXRMp4Ne9tikikvftqdjnb9XwQaTwWBocLkRO5sDLu9+WQvrvacevKr+HMx8qG9Lqucl9is9KrbqNdONe4lPxqcz0KDpw8nISlwNUsWMVWPevR+lxVIArO5gxaDt8bbDpeyLbmiCQB2F8O47HJMx2R6IIn9ER2XyHIXlHewMSdN/R6RxJGCwcp/EvnPIKRQavfLtpyOtCbq84Z5DnKYsKC+3SQ7WkqtTnRxTG5lFTBe9HfsdTgSUJUCBkc782Ale3FwusqSePqvDo3IampywqKGW81yX0f5wyaSv/oldm4p9qF5su1sfTNHYXvPN8wjrEkNdNvl6N4CN+IwNIreZ28TOVosttTyov7wUJkfI25LytPGnoPhixjRhuUgG4GyY1ZX3nZc1hwNZSH0y7Z65zODYVSQV27Pyb4CfjfJ9JwRsXZP++qCWwkuK5CI5KnnRhJDWrDTk1g6QrmDPtb60hFnpeptrmyGCprs9atwDyDwMWd4TUkliaDfKsz+LXqRu9BIsNwMfNxXjW1pinuMnI4gL1KFoOvZZGr4RRepm6357KSHBJVsAnSwjX0YR/FSk9BfH3aaX/X5AYOSbsY52icHhWiONR89W04GmzV1O+xnfE80kniwswQyzBcNLC6x33XrxCvSpIUauAMqBmUrGye4g8MPeq4dah3HQA4NZIFFN33RHrY+TM6i5VMtEaS83ovvw6uB65R1TNVLAo1XQMlB+EtcOoZAq/r8McZxoGB9f6xBAl3gRvdcfmVQCLDGY6K9/NbxqrLYrbzP+5oul0UsNKCr+6x6y2EmQV5qqHHb/ya5CSgGbbbXnmgzpTr2LetY+lWJF/XomYYV5aMkX7jcgsx9wReh4uV+M16dWPE44pL9EcPlB6MPX5iI2WdyWme/gYgK/rzZLSbnyIM3Bt+uXuoWHrdQFBajwSPY91EyNRYCPGyZty4XPWQZdw6NOZ4YEODbf+TBEYiLcd5fUhIXMsxbDTvj0BKZHfn4OXIcK8eM9ydxu28iXC3MvMQetHXzBp8ggvLAOsBRwQgwSbMumpdoJLpkoqozPYhWHaKdpyGD2sIQfAokP1j0B/RNPmRkd8audLjGMp8KvZFiFq8Jc+MvtfSooFTwkwujHk9eQ/9UNFiamrV0C97QMztARmplhGsFF2rviF5w6VcEZ9VjmAwmDgEx5I1cZ/HErWyWkVv8oRvaiNk0tlWcA3EFNFrSjCSpo4JCgzYhlZQdZC3eADvR2wX3PPE7uTjsx+e/erkLlvvpVK6eIQXRKD9epJ/kvGWIB4ZHnVs8OjGrxzFeZVo4AnCG+ljz0dHtW9ifwMHwS18czvt09cdwLn9hEOn58GgwbXlMQzCI/rk+5YGSz98l2Xn0LN8V+xoZyQ0V+KYeAgWQ9ScJ2rWq6w5F90toIt76cG5axquG2atY44KbAyfcCIaIKw17ojfrAtHY60flqm14UyjmOGhjDU9x+oIgap936+43GXJMVtZSxDeqvBtbGJSh9NeYnLYERMRQFILsF/zb5v5dUVMjwu25zsoc8zOTMB8UCBCEsQfRsE2h/wJxiONrDM68fEgORxVPVXgVRLH4L3uOx/+YBv1HKysqeuIpUUV+TFOFvM0wzgyhCQezSs3+QS6hA1rVYWcbff01ipxlIz/MD2gewy3k0tdtbUZH/2hi/Xkc76OAxX9Og92I9f7TfpyVZQ1cnT0tsm1Z8biVptRPYiax2g4gbN9GiMyGHCIH3Hwv4jxsDRcFdsTzRh4F2muIbFYC2GgpTl70gNrmT8qYB2LxZM1o2U7h1LQ5S4SXed6lzD31EapQATnWsaGxJFM7oof0fIWVdXHgsY89bpBMpgvFww6vgthvCbwnntPZno3i+q9RfX9mlODmrGrjp2X3kNpGnK4TRC64mTmtuFPz9Ug3VfgBIXIH3qTKSDF4Q46g9kG55o5n1k9uC/WIynqMbouRJ1t1Gs1MqZJkSuXtmXqw9fewvZiAi9+SoAX5+JHEUcuQPCyyEFEEMhf9LpbuaVo1Q9XGY3rJ4uwuqjNieVjwy42DpsL7Hy5LavKEsM9UVHLEYqG4IOguO6YB16DltEgEjPwQ5c7CVRez2+pw2MchUzNbUZjMphrGcY2p35g3oSo+5ExAlg8H2bK6jt/+HbDBIY1gWmVjmdF82WK5h4Gup9aVkYbO+tJuG6fb4Pus2uu98aWR0mGnv6NyImPgvRAdc7jFVvSQavKAtslPICt9tHSaZU69Zg1qB+YMy050pUTT0hcdrYnJktMguk2sJ5MFan5d4bFDF7zPngx7TAVrdudvbMun3g3btQtfrTregB6s9/WBi7mzmBBZ8RJyz59cYe+NGN/36/UGt3RWiLEURDZcUV8e/MRm9T8gnCR3ztXHZ9UzhNIT34EghtaXL/TBZXDhhKmRqZpODMBFS9kw/R6W57wPvKSCjzFYn45UD1cwcKNR4ezYvllp0w599AP8mCxYiF9qvRLwgiyfti8ZuzjmpDetGRZaSahVXEtnvKRD/ZWCNVd0XGEEvbDp8IH7+Nt8DWENOW/h9BhJavxtvOwHb0tJd64OGz656HxW6O9jh891PskBmacSCNOaDzwKhEPlUHL+GuGinYlHUaCuWae/cCqaQcNBbV5sCY/uvMamgT8Gkc63pXlyBKb1E4V5cX2ZbemSb0Dtg/xObp0PTPajTMZa1EGje09d7QOPpExjFu1umf0jw34/PpNapen/ggChJlrfSW8VCjXYb0BIcqN6hsOhBPH2LyIGKyghbM7Pov15PcMiApUmgW2CHz2xQ+bxg/vaQTEe5cHWtskd4/mxZehcxGfS9C5mlGSuin2edrle4fVhm00kOzOqVVUw+uvI1qcpzVkUMDIjHe29hPrcik1hpMRyInYuKdOfUM3vUu88rV6voPVGRLLbKYm6CwZV+4mCJdVLqSWlwqGgVMQO845Ow5rSsRy3ug01vx4klsu5vrnPQFNZi4bHEcyGqM7IGrigkLf6s7krw3PWq5DpRD9KinXlxbl/EY3JAwTYM50VHNooXiYmHUOSRLyw2tGwe/bWcJaVouonyfuf+vjDzIlpx2BNpSla//M398aq8wrCruyTQWSPiRp2oN+G/74kYBpZ7lSKjJNn4K2FFv60sDPnxyGFIN7QnsfZrooYdSgyKTeW5Wx7I2sxpeICNLnn0NKTHqFBUBBwV1udQS4Zvt+mKfzyByzGbiExmyjnqfXQhQFyNon9jXtyBXmzk2F0F5w56cM422kD8hHYIWwngin1j4VzvoXvqXe/qWnTMWgcqhIenVTiFe/Gnq5OR57C/myO/rs7BmTgKVanYcon45l+bnCREJnuNOPspislopXDaIPWTZFiC+ZPo8k8BpRB16j2tuYUnLD5posqzllWwdvc7nvX3ITc01bd657f5u+THdFPpx3uiw91qRywj0MPHtqBreiZfgmVriv7vveOSduziX4rNhHhtOH6UBg7/Ifn+NvBpoc0ZobiLQcPW7M2C6rMH3u6bFLJqsBHGvilOD5U5cnQMQTnlDVf3aprl2rm/xiWmUwg6PAqWFg1TbcDdqVD6KeON85EBbX2p6608e9mGEcN/AeK4byWyD05VZBLn5zt+apBIHfqVRq3tSyfsX86wX8P0oWSf78tN9pX+6eE4n/C1BLAwQUAAIACABPS2dK1kUrKU0AAABrAAAAGwAAAHVuaXZlcnNhbC91bml2ZXJzYWwucG5nLnhtbLOxr8jNUShLLSrOzM+zVTLUM1Cyt+PlsikoSi3LTC1XqACKAQUhQEmh0lbJxAjBLc9MKckAqjAwNkMIZqRmpmeU2CqZm5vDBfWBZgIAUEsBAgAAFAACAAgARJRXRyO0Tvv7AgAAsAgAABQAAAAAAAAAAQAAAAAAAAAAAHVuaXZlcnNhbC9wbGF5ZXIueG1sUEsBAgAAFAACAAgAT0tnSlGFNqS+PQAAaKMAABcAAAAAAAAAAAAAAAAALQMAAHVuaXZlcnNhbC91bml2ZXJzYWwucG5nUEsBAgAAFAACAAgAT0tnStZFKylNAAAAawAAABsAAAAAAAAAAQAAAAAAIEEAAHVuaXZlcnNhbC91bml2ZXJzYWwucG5nLnhtbFBLBQYAAAAAAwADANAAAACmQQAAAAA="/>
  <p:tag name="ISPRING_PRESENTATION_TITLE" val="www.33ppt.com"/>
</p:tagLst>
</file>

<file path=ppt/tags/tag2.xml><?xml version="1.0" encoding="utf-8"?>
<p:tagLst xmlns:a="http://schemas.openxmlformats.org/drawingml/2006/main" xmlns:r="http://schemas.openxmlformats.org/officeDocument/2006/relationships" xmlns:p="http://schemas.openxmlformats.org/presentationml/2006/main">
  <p:tag name="MH" val="20160403161633"/>
  <p:tag name="MH_LIBRARY" val="CONTENTS"/>
  <p:tag name="MH_TYPE" val="ENTRY"/>
  <p:tag name="ID" val="547141"/>
  <p:tag name="MH_ORDER" val="1"/>
</p:tagLst>
</file>

<file path=ppt/theme/theme1.xml><?xml version="1.0" encoding="utf-8"?>
<a:theme xmlns:a="http://schemas.openxmlformats.org/drawingml/2006/main" name="www.33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冯振">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1638</TotalTime>
  <Words>805</Words>
  <Application>Microsoft Office PowerPoint</Application>
  <PresentationFormat>宽屏</PresentationFormat>
  <Paragraphs>66</Paragraphs>
  <Slides>15</Slides>
  <Notes>11</Notes>
  <HiddenSlides>0</HiddenSlides>
  <MMClips>2</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FontAwesome</vt:lpstr>
      <vt:lpstr>Gill Sans</vt:lpstr>
      <vt:lpstr>Lato Hairline</vt:lpstr>
      <vt:lpstr>Lato Regular</vt:lpstr>
      <vt:lpstr>等线</vt:lpstr>
      <vt:lpstr>宋体</vt:lpstr>
      <vt:lpstr>微软雅黑</vt:lpstr>
      <vt:lpstr>Arial</vt:lpstr>
      <vt:lpstr>Calibri</vt:lpstr>
      <vt:lpstr>Helvetica</vt:lpstr>
      <vt:lpstr>Lato Black</vt:lpstr>
      <vt:lpstr>Lato Light</vt:lpstr>
      <vt:lpstr>www.33ppt.com ​​</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www.33ppt.com</Manager>
  <Company>www.33ppt.com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subject>www.33ppt.com</dc:subject>
  <dc:creator>www.33ppt.com</dc:creator>
  <cp:keywords>www.33ppt.com</cp:keywords>
  <dc:description>www.33ppt.com</dc:description>
  <cp:lastModifiedBy>Fang Yinhao</cp:lastModifiedBy>
  <cp:revision>25</cp:revision>
  <dcterms:created xsi:type="dcterms:W3CDTF">2017-05-12T01:28:32Z</dcterms:created>
  <dcterms:modified xsi:type="dcterms:W3CDTF">2023-12-19T11:37:22Z</dcterms:modified>
  <cp:category>www.33ppt.com</cp:category>
</cp:coreProperties>
</file>