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82" r:id="rId4"/>
    <p:sldId id="291" r:id="rId5"/>
    <p:sldId id="292" r:id="rId6"/>
    <p:sldId id="293" r:id="rId7"/>
    <p:sldId id="270" r:id="rId8"/>
    <p:sldId id="258" r:id="rId9"/>
    <p:sldId id="259" r:id="rId10"/>
    <p:sldId id="263" r:id="rId11"/>
    <p:sldId id="294" r:id="rId12"/>
    <p:sldId id="295" r:id="rId13"/>
    <p:sldId id="287" r:id="rId14"/>
    <p:sldId id="288" r:id="rId15"/>
    <p:sldId id="264" r:id="rId16"/>
    <p:sldId id="265" r:id="rId17"/>
    <p:sldId id="266" r:id="rId18"/>
    <p:sldId id="286" r:id="rId19"/>
    <p:sldId id="267" r:id="rId20"/>
    <p:sldId id="268" r:id="rId21"/>
    <p:sldId id="289" r:id="rId22"/>
    <p:sldId id="269" r:id="rId23"/>
    <p:sldId id="290" r:id="rId24"/>
    <p:sldId id="285" r:id="rId25"/>
    <p:sldId id="271" r:id="rId26"/>
    <p:sldId id="272" r:id="rId27"/>
    <p:sldId id="273" r:id="rId28"/>
    <p:sldId id="296" r:id="rId29"/>
    <p:sldId id="281" r:id="rId30"/>
    <p:sldId id="280"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5F225E-D73B-436E-9D32-5A545778B0DE}" v="11" dt="2023-12-22T02:44:41.7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7" autoAdjust="0"/>
    <p:restoredTop sz="94660"/>
  </p:normalViewPr>
  <p:slideViewPr>
    <p:cSldViewPr snapToGrid="0">
      <p:cViewPr varScale="1">
        <p:scale>
          <a:sx n="72" d="100"/>
          <a:sy n="72" d="100"/>
        </p:scale>
        <p:origin x="72"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浩然 倪" userId="40269252bc3e8ed4" providerId="LiveId" clId="{255F225E-D73B-436E-9D32-5A545778B0DE}"/>
    <pc:docChg chg="undo redo custSel addSld delSld modSld">
      <pc:chgData name="浩然 倪" userId="40269252bc3e8ed4" providerId="LiveId" clId="{255F225E-D73B-436E-9D32-5A545778B0DE}" dt="2023-12-22T02:49:44.558" v="495" actId="20577"/>
      <pc:docMkLst>
        <pc:docMk/>
      </pc:docMkLst>
      <pc:sldChg chg="modTransition">
        <pc:chgData name="浩然 倪" userId="40269252bc3e8ed4" providerId="LiveId" clId="{255F225E-D73B-436E-9D32-5A545778B0DE}" dt="2023-12-22T02:37:27.718" v="9"/>
        <pc:sldMkLst>
          <pc:docMk/>
          <pc:sldMk cId="2480580311" sldId="256"/>
        </pc:sldMkLst>
      </pc:sldChg>
      <pc:sldChg chg="modTransition">
        <pc:chgData name="浩然 倪" userId="40269252bc3e8ed4" providerId="LiveId" clId="{255F225E-D73B-436E-9D32-5A545778B0DE}" dt="2023-12-22T02:37:27.718" v="9"/>
        <pc:sldMkLst>
          <pc:docMk/>
          <pc:sldMk cId="844210870" sldId="257"/>
        </pc:sldMkLst>
      </pc:sldChg>
      <pc:sldChg chg="modTransition">
        <pc:chgData name="浩然 倪" userId="40269252bc3e8ed4" providerId="LiveId" clId="{255F225E-D73B-436E-9D32-5A545778B0DE}" dt="2023-12-22T02:37:27.718" v="9"/>
        <pc:sldMkLst>
          <pc:docMk/>
          <pc:sldMk cId="4039610603" sldId="258"/>
        </pc:sldMkLst>
      </pc:sldChg>
      <pc:sldChg chg="modTransition">
        <pc:chgData name="浩然 倪" userId="40269252bc3e8ed4" providerId="LiveId" clId="{255F225E-D73B-436E-9D32-5A545778B0DE}" dt="2023-12-22T02:37:27.718" v="9"/>
        <pc:sldMkLst>
          <pc:docMk/>
          <pc:sldMk cId="4237888619" sldId="259"/>
        </pc:sldMkLst>
      </pc:sldChg>
      <pc:sldChg chg="modSp mod modTransition">
        <pc:chgData name="浩然 倪" userId="40269252bc3e8ed4" providerId="LiveId" clId="{255F225E-D73B-436E-9D32-5A545778B0DE}" dt="2023-12-22T02:37:55.129" v="10" actId="20577"/>
        <pc:sldMkLst>
          <pc:docMk/>
          <pc:sldMk cId="2308822451" sldId="263"/>
        </pc:sldMkLst>
        <pc:spChg chg="mod">
          <ac:chgData name="浩然 倪" userId="40269252bc3e8ed4" providerId="LiveId" clId="{255F225E-D73B-436E-9D32-5A545778B0DE}" dt="2023-12-22T02:37:55.129" v="10" actId="20577"/>
          <ac:spMkLst>
            <pc:docMk/>
            <pc:sldMk cId="2308822451" sldId="263"/>
            <ac:spMk id="3" creationId="{CEBC0BFD-4CFE-6339-B1C3-0959BA4C3459}"/>
          </ac:spMkLst>
        </pc:spChg>
      </pc:sldChg>
      <pc:sldChg chg="modTransition">
        <pc:chgData name="浩然 倪" userId="40269252bc3e8ed4" providerId="LiveId" clId="{255F225E-D73B-436E-9D32-5A545778B0DE}" dt="2023-12-22T02:37:27.718" v="9"/>
        <pc:sldMkLst>
          <pc:docMk/>
          <pc:sldMk cId="1649546573" sldId="264"/>
        </pc:sldMkLst>
      </pc:sldChg>
      <pc:sldChg chg="modTransition">
        <pc:chgData name="浩然 倪" userId="40269252bc3e8ed4" providerId="LiveId" clId="{255F225E-D73B-436E-9D32-5A545778B0DE}" dt="2023-12-22T02:37:27.718" v="9"/>
        <pc:sldMkLst>
          <pc:docMk/>
          <pc:sldMk cId="1602240189" sldId="265"/>
        </pc:sldMkLst>
      </pc:sldChg>
      <pc:sldChg chg="modTransition">
        <pc:chgData name="浩然 倪" userId="40269252bc3e8ed4" providerId="LiveId" clId="{255F225E-D73B-436E-9D32-5A545778B0DE}" dt="2023-12-22T02:37:27.718" v="9"/>
        <pc:sldMkLst>
          <pc:docMk/>
          <pc:sldMk cId="2921650276" sldId="266"/>
        </pc:sldMkLst>
      </pc:sldChg>
      <pc:sldChg chg="addSp modSp modTransition">
        <pc:chgData name="浩然 倪" userId="40269252bc3e8ed4" providerId="LiveId" clId="{255F225E-D73B-436E-9D32-5A545778B0DE}" dt="2023-12-22T02:39:34.071" v="14" actId="1076"/>
        <pc:sldMkLst>
          <pc:docMk/>
          <pc:sldMk cId="3442671338" sldId="267"/>
        </pc:sldMkLst>
        <pc:picChg chg="add mod">
          <ac:chgData name="浩然 倪" userId="40269252bc3e8ed4" providerId="LiveId" clId="{255F225E-D73B-436E-9D32-5A545778B0DE}" dt="2023-12-22T02:39:34.071" v="14" actId="1076"/>
          <ac:picMkLst>
            <pc:docMk/>
            <pc:sldMk cId="3442671338" sldId="267"/>
            <ac:picMk id="1026" creationId="{1DFCB169-090B-C884-183E-7B356961A0CD}"/>
          </ac:picMkLst>
        </pc:picChg>
      </pc:sldChg>
      <pc:sldChg chg="modSp mod modTransition">
        <pc:chgData name="浩然 倪" userId="40269252bc3e8ed4" providerId="LiveId" clId="{255F225E-D73B-436E-9D32-5A545778B0DE}" dt="2023-12-22T02:39:13.565" v="12" actId="1076"/>
        <pc:sldMkLst>
          <pc:docMk/>
          <pc:sldMk cId="3858591618" sldId="268"/>
        </pc:sldMkLst>
        <pc:spChg chg="mod">
          <ac:chgData name="浩然 倪" userId="40269252bc3e8ed4" providerId="LiveId" clId="{255F225E-D73B-436E-9D32-5A545778B0DE}" dt="2023-12-22T02:39:09.542" v="11" actId="20577"/>
          <ac:spMkLst>
            <pc:docMk/>
            <pc:sldMk cId="3858591618" sldId="268"/>
            <ac:spMk id="3" creationId="{E334D31B-E8A1-6FDF-E209-9ADB4A0F6881}"/>
          </ac:spMkLst>
        </pc:spChg>
        <pc:picChg chg="mod">
          <ac:chgData name="浩然 倪" userId="40269252bc3e8ed4" providerId="LiveId" clId="{255F225E-D73B-436E-9D32-5A545778B0DE}" dt="2023-12-22T02:39:13.565" v="12" actId="1076"/>
          <ac:picMkLst>
            <pc:docMk/>
            <pc:sldMk cId="3858591618" sldId="268"/>
            <ac:picMk id="8" creationId="{0BE3B90B-357C-7974-467E-B8462E184607}"/>
          </ac:picMkLst>
        </pc:picChg>
      </pc:sldChg>
      <pc:sldChg chg="modTransition">
        <pc:chgData name="浩然 倪" userId="40269252bc3e8ed4" providerId="LiveId" clId="{255F225E-D73B-436E-9D32-5A545778B0DE}" dt="2023-12-22T02:37:27.718" v="9"/>
        <pc:sldMkLst>
          <pc:docMk/>
          <pc:sldMk cId="1914404926" sldId="269"/>
        </pc:sldMkLst>
      </pc:sldChg>
      <pc:sldChg chg="modTransition">
        <pc:chgData name="浩然 倪" userId="40269252bc3e8ed4" providerId="LiveId" clId="{255F225E-D73B-436E-9D32-5A545778B0DE}" dt="2023-12-22T02:37:27.718" v="9"/>
        <pc:sldMkLst>
          <pc:docMk/>
          <pc:sldMk cId="2486554070" sldId="270"/>
        </pc:sldMkLst>
      </pc:sldChg>
      <pc:sldChg chg="modTransition">
        <pc:chgData name="浩然 倪" userId="40269252bc3e8ed4" providerId="LiveId" clId="{255F225E-D73B-436E-9D32-5A545778B0DE}" dt="2023-12-22T02:37:27.718" v="9"/>
        <pc:sldMkLst>
          <pc:docMk/>
          <pc:sldMk cId="850738489" sldId="271"/>
        </pc:sldMkLst>
      </pc:sldChg>
      <pc:sldChg chg="modTransition">
        <pc:chgData name="浩然 倪" userId="40269252bc3e8ed4" providerId="LiveId" clId="{255F225E-D73B-436E-9D32-5A545778B0DE}" dt="2023-12-22T02:37:27.718" v="9"/>
        <pc:sldMkLst>
          <pc:docMk/>
          <pc:sldMk cId="2818197927" sldId="272"/>
        </pc:sldMkLst>
      </pc:sldChg>
      <pc:sldChg chg="modTransition">
        <pc:chgData name="浩然 倪" userId="40269252bc3e8ed4" providerId="LiveId" clId="{255F225E-D73B-436E-9D32-5A545778B0DE}" dt="2023-12-22T02:37:27.718" v="9"/>
        <pc:sldMkLst>
          <pc:docMk/>
          <pc:sldMk cId="2022564904" sldId="273"/>
        </pc:sldMkLst>
      </pc:sldChg>
      <pc:sldChg chg="del">
        <pc:chgData name="浩然 倪" userId="40269252bc3e8ed4" providerId="LiveId" clId="{255F225E-D73B-436E-9D32-5A545778B0DE}" dt="2023-12-22T02:25:40.021" v="0" actId="47"/>
        <pc:sldMkLst>
          <pc:docMk/>
          <pc:sldMk cId="3076785815" sldId="275"/>
        </pc:sldMkLst>
      </pc:sldChg>
      <pc:sldChg chg="del">
        <pc:chgData name="浩然 倪" userId="40269252bc3e8ed4" providerId="LiveId" clId="{255F225E-D73B-436E-9D32-5A545778B0DE}" dt="2023-12-22T02:25:41.459" v="1" actId="47"/>
        <pc:sldMkLst>
          <pc:docMk/>
          <pc:sldMk cId="118846538" sldId="276"/>
        </pc:sldMkLst>
      </pc:sldChg>
      <pc:sldChg chg="del">
        <pc:chgData name="浩然 倪" userId="40269252bc3e8ed4" providerId="LiveId" clId="{255F225E-D73B-436E-9D32-5A545778B0DE}" dt="2023-12-22T02:25:42.663" v="2" actId="47"/>
        <pc:sldMkLst>
          <pc:docMk/>
          <pc:sldMk cId="1459271696" sldId="277"/>
        </pc:sldMkLst>
      </pc:sldChg>
      <pc:sldChg chg="del">
        <pc:chgData name="浩然 倪" userId="40269252bc3e8ed4" providerId="LiveId" clId="{255F225E-D73B-436E-9D32-5A545778B0DE}" dt="2023-12-22T02:25:44.025" v="3" actId="47"/>
        <pc:sldMkLst>
          <pc:docMk/>
          <pc:sldMk cId="22649285" sldId="278"/>
        </pc:sldMkLst>
      </pc:sldChg>
      <pc:sldChg chg="del">
        <pc:chgData name="浩然 倪" userId="40269252bc3e8ed4" providerId="LiveId" clId="{255F225E-D73B-436E-9D32-5A545778B0DE}" dt="2023-12-22T02:25:52.566" v="4" actId="47"/>
        <pc:sldMkLst>
          <pc:docMk/>
          <pc:sldMk cId="784298582" sldId="279"/>
        </pc:sldMkLst>
      </pc:sldChg>
      <pc:sldChg chg="modTransition">
        <pc:chgData name="浩然 倪" userId="40269252bc3e8ed4" providerId="LiveId" clId="{255F225E-D73B-436E-9D32-5A545778B0DE}" dt="2023-12-22T02:37:27.718" v="9"/>
        <pc:sldMkLst>
          <pc:docMk/>
          <pc:sldMk cId="3904379992" sldId="281"/>
        </pc:sldMkLst>
      </pc:sldChg>
      <pc:sldChg chg="modTransition">
        <pc:chgData name="浩然 倪" userId="40269252bc3e8ed4" providerId="LiveId" clId="{255F225E-D73B-436E-9D32-5A545778B0DE}" dt="2023-12-22T02:37:27.718" v="9"/>
        <pc:sldMkLst>
          <pc:docMk/>
          <pc:sldMk cId="2707132519" sldId="282"/>
        </pc:sldMkLst>
      </pc:sldChg>
      <pc:sldChg chg="modTransition">
        <pc:chgData name="浩然 倪" userId="40269252bc3e8ed4" providerId="LiveId" clId="{255F225E-D73B-436E-9D32-5A545778B0DE}" dt="2023-12-22T02:37:27.718" v="9"/>
        <pc:sldMkLst>
          <pc:docMk/>
          <pc:sldMk cId="670884388" sldId="285"/>
        </pc:sldMkLst>
      </pc:sldChg>
      <pc:sldChg chg="modTransition">
        <pc:chgData name="浩然 倪" userId="40269252bc3e8ed4" providerId="LiveId" clId="{255F225E-D73B-436E-9D32-5A545778B0DE}" dt="2023-12-22T02:37:27.718" v="9"/>
        <pc:sldMkLst>
          <pc:docMk/>
          <pc:sldMk cId="2556456073" sldId="286"/>
        </pc:sldMkLst>
      </pc:sldChg>
      <pc:sldChg chg="modTransition">
        <pc:chgData name="浩然 倪" userId="40269252bc3e8ed4" providerId="LiveId" clId="{255F225E-D73B-436E-9D32-5A545778B0DE}" dt="2023-12-22T02:37:27.718" v="9"/>
        <pc:sldMkLst>
          <pc:docMk/>
          <pc:sldMk cId="1737179024" sldId="287"/>
        </pc:sldMkLst>
      </pc:sldChg>
      <pc:sldChg chg="modTransition">
        <pc:chgData name="浩然 倪" userId="40269252bc3e8ed4" providerId="LiveId" clId="{255F225E-D73B-436E-9D32-5A545778B0DE}" dt="2023-12-22T02:37:27.718" v="9"/>
        <pc:sldMkLst>
          <pc:docMk/>
          <pc:sldMk cId="3196052413" sldId="288"/>
        </pc:sldMkLst>
      </pc:sldChg>
      <pc:sldChg chg="modTransition">
        <pc:chgData name="浩然 倪" userId="40269252bc3e8ed4" providerId="LiveId" clId="{255F225E-D73B-436E-9D32-5A545778B0DE}" dt="2023-12-22T02:37:27.718" v="9"/>
        <pc:sldMkLst>
          <pc:docMk/>
          <pc:sldMk cId="4291464068" sldId="289"/>
        </pc:sldMkLst>
      </pc:sldChg>
      <pc:sldChg chg="modTransition">
        <pc:chgData name="浩然 倪" userId="40269252bc3e8ed4" providerId="LiveId" clId="{255F225E-D73B-436E-9D32-5A545778B0DE}" dt="2023-12-22T02:37:27.718" v="9"/>
        <pc:sldMkLst>
          <pc:docMk/>
          <pc:sldMk cId="582926892" sldId="290"/>
        </pc:sldMkLst>
      </pc:sldChg>
      <pc:sldChg chg="addSp modSp mod modTransition">
        <pc:chgData name="浩然 倪" userId="40269252bc3e8ed4" providerId="LiveId" clId="{255F225E-D73B-436E-9D32-5A545778B0DE}" dt="2023-12-22T02:44:41.787" v="154" actId="113"/>
        <pc:sldMkLst>
          <pc:docMk/>
          <pc:sldMk cId="1853496686" sldId="291"/>
        </pc:sldMkLst>
        <pc:spChg chg="mod">
          <ac:chgData name="浩然 倪" userId="40269252bc3e8ed4" providerId="LiveId" clId="{255F225E-D73B-436E-9D32-5A545778B0DE}" dt="2023-12-22T02:42:25.503" v="89" actId="20577"/>
          <ac:spMkLst>
            <pc:docMk/>
            <pc:sldMk cId="1853496686" sldId="291"/>
            <ac:spMk id="2" creationId="{0A89C804-EF4A-9675-B882-016A9397334E}"/>
          </ac:spMkLst>
        </pc:spChg>
        <pc:spChg chg="add mod">
          <ac:chgData name="浩然 倪" userId="40269252bc3e8ed4" providerId="LiveId" clId="{255F225E-D73B-436E-9D32-5A545778B0DE}" dt="2023-12-22T02:44:27.339" v="153" actId="1076"/>
          <ac:spMkLst>
            <pc:docMk/>
            <pc:sldMk cId="1853496686" sldId="291"/>
            <ac:spMk id="3" creationId="{8F6BA9C1-2FD1-9C80-98D5-35BF9A2B5983}"/>
          </ac:spMkLst>
        </pc:spChg>
        <pc:graphicFrameChg chg="mod modGraphic">
          <ac:chgData name="浩然 倪" userId="40269252bc3e8ed4" providerId="LiveId" clId="{255F225E-D73B-436E-9D32-5A545778B0DE}" dt="2023-12-22T02:44:41.787" v="154" actId="113"/>
          <ac:graphicFrameMkLst>
            <pc:docMk/>
            <pc:sldMk cId="1853496686" sldId="291"/>
            <ac:graphicFrameMk id="15" creationId="{CDE58D62-25D3-A554-8C69-614D796E7B12}"/>
          </ac:graphicFrameMkLst>
        </pc:graphicFrameChg>
      </pc:sldChg>
      <pc:sldChg chg="modTransition">
        <pc:chgData name="浩然 倪" userId="40269252bc3e8ed4" providerId="LiveId" clId="{255F225E-D73B-436E-9D32-5A545778B0DE}" dt="2023-12-22T02:37:27.718" v="9"/>
        <pc:sldMkLst>
          <pc:docMk/>
          <pc:sldMk cId="4265182569" sldId="292"/>
        </pc:sldMkLst>
      </pc:sldChg>
      <pc:sldChg chg="modTransition">
        <pc:chgData name="浩然 倪" userId="40269252bc3e8ed4" providerId="LiveId" clId="{255F225E-D73B-436E-9D32-5A545778B0DE}" dt="2023-12-22T02:37:27.718" v="9"/>
        <pc:sldMkLst>
          <pc:docMk/>
          <pc:sldMk cId="3201890626" sldId="293"/>
        </pc:sldMkLst>
      </pc:sldChg>
      <pc:sldChg chg="delSp modSp add mod modTransition setBg delDesignElem">
        <pc:chgData name="浩然 倪" userId="40269252bc3e8ed4" providerId="LiveId" clId="{255F225E-D73B-436E-9D32-5A545778B0DE}" dt="2023-12-22T02:40:18.708" v="37" actId="20577"/>
        <pc:sldMkLst>
          <pc:docMk/>
          <pc:sldMk cId="3537363253" sldId="294"/>
        </pc:sldMkLst>
        <pc:spChg chg="mod">
          <ac:chgData name="浩然 倪" userId="40269252bc3e8ed4" providerId="LiveId" clId="{255F225E-D73B-436E-9D32-5A545778B0DE}" dt="2023-12-22T02:40:18.708" v="37" actId="20577"/>
          <ac:spMkLst>
            <pc:docMk/>
            <pc:sldMk cId="3537363253" sldId="294"/>
            <ac:spMk id="2" creationId="{EF1F5F30-EA30-506F-0E66-8DFF22DC9638}"/>
          </ac:spMkLst>
        </pc:spChg>
        <pc:spChg chg="del">
          <ac:chgData name="浩然 倪" userId="40269252bc3e8ed4" providerId="LiveId" clId="{255F225E-D73B-436E-9D32-5A545778B0DE}" dt="2023-12-22T02:27:27.671" v="6"/>
          <ac:spMkLst>
            <pc:docMk/>
            <pc:sldMk cId="3537363253" sldId="294"/>
            <ac:spMk id="1030" creationId="{33E93247-6229-44AB-A550-739E971E690B}"/>
          </ac:spMkLst>
        </pc:spChg>
        <pc:cxnChg chg="del">
          <ac:chgData name="浩然 倪" userId="40269252bc3e8ed4" providerId="LiveId" clId="{255F225E-D73B-436E-9D32-5A545778B0DE}" dt="2023-12-22T02:27:27.671" v="6"/>
          <ac:cxnSpMkLst>
            <pc:docMk/>
            <pc:sldMk cId="3537363253" sldId="294"/>
            <ac:cxnSpMk id="1028" creationId="{F64F9B95-9045-48D2-B9F3-2927E98F54AA}"/>
          </ac:cxnSpMkLst>
        </pc:cxnChg>
        <pc:cxnChg chg="del">
          <ac:chgData name="浩然 倪" userId="40269252bc3e8ed4" providerId="LiveId" clId="{255F225E-D73B-436E-9D32-5A545778B0DE}" dt="2023-12-22T02:27:27.671" v="6"/>
          <ac:cxnSpMkLst>
            <pc:docMk/>
            <pc:sldMk cId="3537363253" sldId="294"/>
            <ac:cxnSpMk id="1029" creationId="{085AA86F-6A4D-4BCB-A045-D992CDC2959B}"/>
          </ac:cxnSpMkLst>
        </pc:cxnChg>
        <pc:cxnChg chg="del">
          <ac:chgData name="浩然 倪" userId="40269252bc3e8ed4" providerId="LiveId" clId="{255F225E-D73B-436E-9D32-5A545778B0DE}" dt="2023-12-22T02:27:27.671" v="6"/>
          <ac:cxnSpMkLst>
            <pc:docMk/>
            <pc:sldMk cId="3537363253" sldId="294"/>
            <ac:cxnSpMk id="1032" creationId="{EE2E603F-4A95-4FE8-BB06-211DFD75DBEF}"/>
          </ac:cxnSpMkLst>
        </pc:cxnChg>
      </pc:sldChg>
      <pc:sldChg chg="delSp modSp add mod modTransition setBg delDesignElem">
        <pc:chgData name="浩然 倪" userId="40269252bc3e8ed4" providerId="LiveId" clId="{255F225E-D73B-436E-9D32-5A545778B0DE}" dt="2023-12-22T02:40:27.122" v="55" actId="20577"/>
        <pc:sldMkLst>
          <pc:docMk/>
          <pc:sldMk cId="147740429" sldId="295"/>
        </pc:sldMkLst>
        <pc:spChg chg="mod">
          <ac:chgData name="浩然 倪" userId="40269252bc3e8ed4" providerId="LiveId" clId="{255F225E-D73B-436E-9D32-5A545778B0DE}" dt="2023-12-22T02:40:27.122" v="55" actId="20577"/>
          <ac:spMkLst>
            <pc:docMk/>
            <pc:sldMk cId="147740429" sldId="295"/>
            <ac:spMk id="2" creationId="{A49E1507-62CE-B85E-43B6-8D98106C2D34}"/>
          </ac:spMkLst>
        </pc:spChg>
        <pc:spChg chg="del">
          <ac:chgData name="浩然 倪" userId="40269252bc3e8ed4" providerId="LiveId" clId="{255F225E-D73B-436E-9D32-5A545778B0DE}" dt="2023-12-22T02:27:34.237" v="8"/>
          <ac:spMkLst>
            <pc:docMk/>
            <pc:sldMk cId="147740429" sldId="295"/>
            <ac:spMk id="12" creationId="{E49D7415-2F11-44C2-B6AA-13A25B6814B9}"/>
          </ac:spMkLst>
        </pc:spChg>
        <pc:cxnChg chg="del">
          <ac:chgData name="浩然 倪" userId="40269252bc3e8ed4" providerId="LiveId" clId="{255F225E-D73B-436E-9D32-5A545778B0DE}" dt="2023-12-22T02:27:34.237" v="8"/>
          <ac:cxnSpMkLst>
            <pc:docMk/>
            <pc:sldMk cId="147740429" sldId="295"/>
            <ac:cxnSpMk id="14" creationId="{F2B951FD-94F7-E138-3EC2-A66A551D9137}"/>
          </ac:cxnSpMkLst>
        </pc:cxnChg>
      </pc:sldChg>
      <pc:sldChg chg="modSp new mod">
        <pc:chgData name="浩然 倪" userId="40269252bc3e8ed4" providerId="LiveId" clId="{255F225E-D73B-436E-9D32-5A545778B0DE}" dt="2023-12-22T02:49:44.558" v="495" actId="20577"/>
        <pc:sldMkLst>
          <pc:docMk/>
          <pc:sldMk cId="3400539084" sldId="296"/>
        </pc:sldMkLst>
        <pc:spChg chg="mod">
          <ac:chgData name="浩然 倪" userId="40269252bc3e8ed4" providerId="LiveId" clId="{255F225E-D73B-436E-9D32-5A545778B0DE}" dt="2023-12-22T02:45:28.745" v="175" actId="20577"/>
          <ac:spMkLst>
            <pc:docMk/>
            <pc:sldMk cId="3400539084" sldId="296"/>
            <ac:spMk id="2" creationId="{6DC69F5D-429B-15C5-FB0B-71C97973DEE9}"/>
          </ac:spMkLst>
        </pc:spChg>
        <pc:spChg chg="mod">
          <ac:chgData name="浩然 倪" userId="40269252bc3e8ed4" providerId="LiveId" clId="{255F225E-D73B-436E-9D32-5A545778B0DE}" dt="2023-12-22T02:49:44.558" v="495" actId="20577"/>
          <ac:spMkLst>
            <pc:docMk/>
            <pc:sldMk cId="3400539084" sldId="296"/>
            <ac:spMk id="3" creationId="{FBDA7241-424D-E176-DE6A-1455FEBDBF6F}"/>
          </ac:spMkLst>
        </pc:spChg>
      </pc:sldChg>
    </pc:docChg>
  </pc:docChgLst>
  <pc:docChgLst>
    <pc:chgData name="浩然 倪" userId="40269252bc3e8ed4" providerId="LiveId" clId="{33FAE2DB-0848-47C7-ACA1-78832B4D501A}"/>
    <pc:docChg chg="undo redo custSel addSld delSld modSld sldOrd">
      <pc:chgData name="浩然 倪" userId="40269252bc3e8ed4" providerId="LiveId" clId="{33FAE2DB-0848-47C7-ACA1-78832B4D501A}" dt="2023-12-19T16:07:03.309" v="10519" actId="47"/>
      <pc:docMkLst>
        <pc:docMk/>
      </pc:docMkLst>
      <pc:sldChg chg="addSp delSp modSp mod addAnim delAnim">
        <pc:chgData name="浩然 倪" userId="40269252bc3e8ed4" providerId="LiveId" clId="{33FAE2DB-0848-47C7-ACA1-78832B4D501A}" dt="2023-12-19T12:39:29.217" v="7855" actId="1076"/>
        <pc:sldMkLst>
          <pc:docMk/>
          <pc:sldMk cId="2480580311" sldId="256"/>
        </pc:sldMkLst>
        <pc:spChg chg="mod">
          <ac:chgData name="浩然 倪" userId="40269252bc3e8ed4" providerId="LiveId" clId="{33FAE2DB-0848-47C7-ACA1-78832B4D501A}" dt="2023-12-19T03:14:54.522" v="6917" actId="962"/>
          <ac:spMkLst>
            <pc:docMk/>
            <pc:sldMk cId="2480580311" sldId="256"/>
            <ac:spMk id="2" creationId="{FC5AD8B9-58AC-97DA-9F07-07AF02225C78}"/>
          </ac:spMkLst>
        </pc:spChg>
        <pc:spChg chg="mod">
          <ac:chgData name="浩然 倪" userId="40269252bc3e8ed4" providerId="LiveId" clId="{33FAE2DB-0848-47C7-ACA1-78832B4D501A}" dt="2023-12-19T12:39:29.217" v="7855" actId="1076"/>
          <ac:spMkLst>
            <pc:docMk/>
            <pc:sldMk cId="2480580311" sldId="256"/>
            <ac:spMk id="3" creationId="{33AAB54D-5A4D-B801-42AC-E23237569B9B}"/>
          </ac:spMkLst>
        </pc:spChg>
        <pc:spChg chg="add del">
          <ac:chgData name="浩然 倪" userId="40269252bc3e8ed4" providerId="LiveId" clId="{33FAE2DB-0848-47C7-ACA1-78832B4D501A}" dt="2023-12-19T03:11:57.506" v="6901" actId="26606"/>
          <ac:spMkLst>
            <pc:docMk/>
            <pc:sldMk cId="2480580311" sldId="256"/>
            <ac:spMk id="9" creationId="{33E93247-6229-44AB-A550-739E971E690B}"/>
          </ac:spMkLst>
        </pc:spChg>
        <pc:spChg chg="add del">
          <ac:chgData name="浩然 倪" userId="40269252bc3e8ed4" providerId="LiveId" clId="{33FAE2DB-0848-47C7-ACA1-78832B4D501A}" dt="2023-12-19T03:11:57.497" v="6900" actId="26606"/>
          <ac:spMkLst>
            <pc:docMk/>
            <pc:sldMk cId="2480580311" sldId="256"/>
            <ac:spMk id="18" creationId="{33E93247-6229-44AB-A550-739E971E690B}"/>
          </ac:spMkLst>
        </pc:spChg>
        <pc:spChg chg="add del">
          <ac:chgData name="浩然 倪" userId="40269252bc3e8ed4" providerId="LiveId" clId="{33FAE2DB-0848-47C7-ACA1-78832B4D501A}" dt="2023-12-19T03:11:57.497" v="6900" actId="26606"/>
          <ac:spMkLst>
            <pc:docMk/>
            <pc:sldMk cId="2480580311" sldId="256"/>
            <ac:spMk id="20" creationId="{6BB6B482-ACCA-4938-8AEA-49D525C17221}"/>
          </ac:spMkLst>
        </pc:spChg>
        <pc:spChg chg="add del">
          <ac:chgData name="浩然 倪" userId="40269252bc3e8ed4" providerId="LiveId" clId="{33FAE2DB-0848-47C7-ACA1-78832B4D501A}" dt="2023-12-19T03:12:52.152" v="6906" actId="26606"/>
          <ac:spMkLst>
            <pc:docMk/>
            <pc:sldMk cId="2480580311" sldId="256"/>
            <ac:spMk id="24" creationId="{33E93247-6229-44AB-A550-739E971E690B}"/>
          </ac:spMkLst>
        </pc:spChg>
        <pc:spChg chg="add del">
          <ac:chgData name="浩然 倪" userId="40269252bc3e8ed4" providerId="LiveId" clId="{33FAE2DB-0848-47C7-ACA1-78832B4D501A}" dt="2023-12-19T03:12:52.145" v="6905" actId="26606"/>
          <ac:spMkLst>
            <pc:docMk/>
            <pc:sldMk cId="2480580311" sldId="256"/>
            <ac:spMk id="31" creationId="{33E93247-6229-44AB-A550-739E971E690B}"/>
          </ac:spMkLst>
        </pc:spChg>
        <pc:spChg chg="add del">
          <ac:chgData name="浩然 倪" userId="40269252bc3e8ed4" providerId="LiveId" clId="{33FAE2DB-0848-47C7-ACA1-78832B4D501A}" dt="2023-12-19T03:14:05.005" v="6910" actId="26606"/>
          <ac:spMkLst>
            <pc:docMk/>
            <pc:sldMk cId="2480580311" sldId="256"/>
            <ac:spMk id="37" creationId="{33E93247-6229-44AB-A550-739E971E690B}"/>
          </ac:spMkLst>
        </pc:spChg>
        <pc:spChg chg="add del">
          <ac:chgData name="浩然 倪" userId="40269252bc3e8ed4" providerId="LiveId" clId="{33FAE2DB-0848-47C7-ACA1-78832B4D501A}" dt="2023-12-19T03:14:30.877" v="6915" actId="26606"/>
          <ac:spMkLst>
            <pc:docMk/>
            <pc:sldMk cId="2480580311" sldId="256"/>
            <ac:spMk id="44" creationId="{33E93247-6229-44AB-A550-739E971E690B}"/>
          </ac:spMkLst>
        </pc:spChg>
        <pc:spChg chg="add">
          <ac:chgData name="浩然 倪" userId="40269252bc3e8ed4" providerId="LiveId" clId="{33FAE2DB-0848-47C7-ACA1-78832B4D501A}" dt="2023-12-19T03:14:30.877" v="6915" actId="26606"/>
          <ac:spMkLst>
            <pc:docMk/>
            <pc:sldMk cId="2480580311" sldId="256"/>
            <ac:spMk id="51" creationId="{33E93247-6229-44AB-A550-739E971E690B}"/>
          </ac:spMkLst>
        </pc:spChg>
        <pc:picChg chg="del mod ord">
          <ac:chgData name="浩然 倪" userId="40269252bc3e8ed4" providerId="LiveId" clId="{33FAE2DB-0848-47C7-ACA1-78832B4D501A}" dt="2023-12-19T03:13:37.817" v="6909" actId="478"/>
          <ac:picMkLst>
            <pc:docMk/>
            <pc:sldMk cId="2480580311" sldId="256"/>
            <ac:picMk id="4" creationId="{BB1DA53E-6E84-FBB0-8606-904761C8A653}"/>
          </ac:picMkLst>
        </pc:picChg>
        <pc:picChg chg="add mod ord">
          <ac:chgData name="浩然 倪" userId="40269252bc3e8ed4" providerId="LiveId" clId="{33FAE2DB-0848-47C7-ACA1-78832B4D501A}" dt="2023-12-19T03:14:54.522" v="6916" actId="27614"/>
          <ac:picMkLst>
            <pc:docMk/>
            <pc:sldMk cId="2480580311" sldId="256"/>
            <ac:picMk id="40" creationId="{CF0664E0-C79F-F8F7-2993-A51E040E3385}"/>
          </ac:picMkLst>
        </pc:picChg>
        <pc:cxnChg chg="add del">
          <ac:chgData name="浩然 倪" userId="40269252bc3e8ed4" providerId="LiveId" clId="{33FAE2DB-0848-47C7-ACA1-78832B4D501A}" dt="2023-12-19T03:11:57.506" v="6901" actId="26606"/>
          <ac:cxnSpMkLst>
            <pc:docMk/>
            <pc:sldMk cId="2480580311" sldId="256"/>
            <ac:cxnSpMk id="11" creationId="{EE2E603F-4A95-4FE8-BB06-211DFD75DBEF}"/>
          </ac:cxnSpMkLst>
        </pc:cxnChg>
        <pc:cxnChg chg="add del">
          <ac:chgData name="浩然 倪" userId="40269252bc3e8ed4" providerId="LiveId" clId="{33FAE2DB-0848-47C7-ACA1-78832B4D501A}" dt="2023-12-19T03:11:57.506" v="6901" actId="26606"/>
          <ac:cxnSpMkLst>
            <pc:docMk/>
            <pc:sldMk cId="2480580311" sldId="256"/>
            <ac:cxnSpMk id="13" creationId="{D7CC41EB-2D81-4303-9171-6401B388BA35}"/>
          </ac:cxnSpMkLst>
        </pc:cxnChg>
        <pc:cxnChg chg="add del">
          <ac:chgData name="浩然 倪" userId="40269252bc3e8ed4" providerId="LiveId" clId="{33FAE2DB-0848-47C7-ACA1-78832B4D501A}" dt="2023-12-19T03:11:57.497" v="6900" actId="26606"/>
          <ac:cxnSpMkLst>
            <pc:docMk/>
            <pc:sldMk cId="2480580311" sldId="256"/>
            <ac:cxnSpMk id="22" creationId="{EE2E603F-4A95-4FE8-BB06-211DFD75DBEF}"/>
          </ac:cxnSpMkLst>
        </pc:cxnChg>
        <pc:cxnChg chg="add del">
          <ac:chgData name="浩然 倪" userId="40269252bc3e8ed4" providerId="LiveId" clId="{33FAE2DB-0848-47C7-ACA1-78832B4D501A}" dt="2023-12-19T03:12:52.152" v="6906" actId="26606"/>
          <ac:cxnSpMkLst>
            <pc:docMk/>
            <pc:sldMk cId="2480580311" sldId="256"/>
            <ac:cxnSpMk id="25" creationId="{EE2E603F-4A95-4FE8-BB06-211DFD75DBEF}"/>
          </ac:cxnSpMkLst>
        </pc:cxnChg>
        <pc:cxnChg chg="add del">
          <ac:chgData name="浩然 倪" userId="40269252bc3e8ed4" providerId="LiveId" clId="{33FAE2DB-0848-47C7-ACA1-78832B4D501A}" dt="2023-12-19T03:12:52.152" v="6906" actId="26606"/>
          <ac:cxnSpMkLst>
            <pc:docMk/>
            <pc:sldMk cId="2480580311" sldId="256"/>
            <ac:cxnSpMk id="26" creationId="{D7CC41EB-2D81-4303-9171-6401B388BA35}"/>
          </ac:cxnSpMkLst>
        </pc:cxnChg>
        <pc:cxnChg chg="add del">
          <ac:chgData name="浩然 倪" userId="40269252bc3e8ed4" providerId="LiveId" clId="{33FAE2DB-0848-47C7-ACA1-78832B4D501A}" dt="2023-12-19T03:12:52.145" v="6905" actId="26606"/>
          <ac:cxnSpMkLst>
            <pc:docMk/>
            <pc:sldMk cId="2480580311" sldId="256"/>
            <ac:cxnSpMk id="33" creationId="{EE2E603F-4A95-4FE8-BB06-211DFD75DBEF}"/>
          </ac:cxnSpMkLst>
        </pc:cxnChg>
        <pc:cxnChg chg="add del">
          <ac:chgData name="浩然 倪" userId="40269252bc3e8ed4" providerId="LiveId" clId="{33FAE2DB-0848-47C7-ACA1-78832B4D501A}" dt="2023-12-19T03:12:52.145" v="6905" actId="26606"/>
          <ac:cxnSpMkLst>
            <pc:docMk/>
            <pc:sldMk cId="2480580311" sldId="256"/>
            <ac:cxnSpMk id="35" creationId="{D7CC41EB-2D81-4303-9171-6401B388BA35}"/>
          </ac:cxnSpMkLst>
        </pc:cxnChg>
        <pc:cxnChg chg="add del">
          <ac:chgData name="浩然 倪" userId="40269252bc3e8ed4" providerId="LiveId" clId="{33FAE2DB-0848-47C7-ACA1-78832B4D501A}" dt="2023-12-19T03:14:05.005" v="6910" actId="26606"/>
          <ac:cxnSpMkLst>
            <pc:docMk/>
            <pc:sldMk cId="2480580311" sldId="256"/>
            <ac:cxnSpMk id="38" creationId="{EE2E603F-4A95-4FE8-BB06-211DFD75DBEF}"/>
          </ac:cxnSpMkLst>
        </pc:cxnChg>
        <pc:cxnChg chg="add del">
          <ac:chgData name="浩然 倪" userId="40269252bc3e8ed4" providerId="LiveId" clId="{33FAE2DB-0848-47C7-ACA1-78832B4D501A}" dt="2023-12-19T03:14:30.877" v="6915" actId="26606"/>
          <ac:cxnSpMkLst>
            <pc:docMk/>
            <pc:sldMk cId="2480580311" sldId="256"/>
            <ac:cxnSpMk id="46" creationId="{EE2E603F-4A95-4FE8-BB06-211DFD75DBEF}"/>
          </ac:cxnSpMkLst>
        </pc:cxnChg>
        <pc:cxnChg chg="add">
          <ac:chgData name="浩然 倪" userId="40269252bc3e8ed4" providerId="LiveId" clId="{33FAE2DB-0848-47C7-ACA1-78832B4D501A}" dt="2023-12-19T03:14:30.877" v="6915" actId="26606"/>
          <ac:cxnSpMkLst>
            <pc:docMk/>
            <pc:sldMk cId="2480580311" sldId="256"/>
            <ac:cxnSpMk id="53" creationId="{EE2E603F-4A95-4FE8-BB06-211DFD75DBEF}"/>
          </ac:cxnSpMkLst>
        </pc:cxnChg>
        <pc:cxnChg chg="add">
          <ac:chgData name="浩然 倪" userId="40269252bc3e8ed4" providerId="LiveId" clId="{33FAE2DB-0848-47C7-ACA1-78832B4D501A}" dt="2023-12-19T03:14:30.877" v="6915" actId="26606"/>
          <ac:cxnSpMkLst>
            <pc:docMk/>
            <pc:sldMk cId="2480580311" sldId="256"/>
            <ac:cxnSpMk id="55" creationId="{D7CC41EB-2D81-4303-9171-6401B388BA35}"/>
          </ac:cxnSpMkLst>
        </pc:cxnChg>
      </pc:sldChg>
      <pc:sldChg chg="addSp delSp modSp mod setBg">
        <pc:chgData name="浩然 倪" userId="40269252bc3e8ed4" providerId="LiveId" clId="{33FAE2DB-0848-47C7-ACA1-78832B4D501A}" dt="2023-12-13T07:09:36.501" v="1026" actId="20577"/>
        <pc:sldMkLst>
          <pc:docMk/>
          <pc:sldMk cId="844210870" sldId="257"/>
        </pc:sldMkLst>
        <pc:spChg chg="mod">
          <ac:chgData name="浩然 倪" userId="40269252bc3e8ed4" providerId="LiveId" clId="{33FAE2DB-0848-47C7-ACA1-78832B4D501A}" dt="2023-12-13T07:09:36.501" v="1026" actId="20577"/>
          <ac:spMkLst>
            <pc:docMk/>
            <pc:sldMk cId="844210870" sldId="257"/>
            <ac:spMk id="2" creationId="{DC0F8D4B-273A-941C-24A5-2CF32010EB04}"/>
          </ac:spMkLst>
        </pc:spChg>
        <pc:spChg chg="del">
          <ac:chgData name="浩然 倪" userId="40269252bc3e8ed4" providerId="LiveId" clId="{33FAE2DB-0848-47C7-ACA1-78832B4D501A}" dt="2023-12-13T06:38:49.693" v="0"/>
          <ac:spMkLst>
            <pc:docMk/>
            <pc:sldMk cId="844210870" sldId="257"/>
            <ac:spMk id="3" creationId="{DCCD487A-FF70-4F54-869D-CB4321363189}"/>
          </ac:spMkLst>
        </pc:spChg>
        <pc:spChg chg="mod ord">
          <ac:chgData name="浩然 倪" userId="40269252bc3e8ed4" providerId="LiveId" clId="{33FAE2DB-0848-47C7-ACA1-78832B4D501A}" dt="2023-12-13T06:40:51.750" v="4" actId="26606"/>
          <ac:spMkLst>
            <pc:docMk/>
            <pc:sldMk cId="844210870" sldId="257"/>
            <ac:spMk id="4" creationId="{29C33322-246F-31FB-C8B5-6B4B4EFBBB01}"/>
          </ac:spMkLst>
        </pc:spChg>
        <pc:spChg chg="mod">
          <ac:chgData name="浩然 倪" userId="40269252bc3e8ed4" providerId="LiveId" clId="{33FAE2DB-0848-47C7-ACA1-78832B4D501A}" dt="2023-12-13T06:40:51.750" v="4" actId="26606"/>
          <ac:spMkLst>
            <pc:docMk/>
            <pc:sldMk cId="844210870" sldId="257"/>
            <ac:spMk id="5" creationId="{C92E7948-F849-1119-620E-006AFE07F4A5}"/>
          </ac:spMkLst>
        </pc:spChg>
        <pc:spChg chg="mod">
          <ac:chgData name="浩然 倪" userId="40269252bc3e8ed4" providerId="LiveId" clId="{33FAE2DB-0848-47C7-ACA1-78832B4D501A}" dt="2023-12-13T06:40:51.750" v="4" actId="26606"/>
          <ac:spMkLst>
            <pc:docMk/>
            <pc:sldMk cId="844210870" sldId="257"/>
            <ac:spMk id="6" creationId="{78167307-0136-A504-5B15-95C5455A61B8}"/>
          </ac:spMkLst>
        </pc:spChg>
        <pc:spChg chg="add">
          <ac:chgData name="浩然 倪" userId="40269252bc3e8ed4" providerId="LiveId" clId="{33FAE2DB-0848-47C7-ACA1-78832B4D501A}" dt="2023-12-13T06:40:51.750" v="4" actId="26606"/>
          <ac:spMkLst>
            <pc:docMk/>
            <pc:sldMk cId="844210870" sldId="257"/>
            <ac:spMk id="1037" creationId="{341BFA31-6544-45C2-9DA0-9E1C5E0B1959}"/>
          </ac:spMkLst>
        </pc:spChg>
        <pc:picChg chg="add mod ord">
          <ac:chgData name="浩然 倪" userId="40269252bc3e8ed4" providerId="LiveId" clId="{33FAE2DB-0848-47C7-ACA1-78832B4D501A}" dt="2023-12-13T06:40:51.750" v="4" actId="26606"/>
          <ac:picMkLst>
            <pc:docMk/>
            <pc:sldMk cId="844210870" sldId="257"/>
            <ac:picMk id="1026" creationId="{53F7B56B-37FD-1FD1-CD0B-1A23D17369AB}"/>
          </ac:picMkLst>
        </pc:picChg>
        <pc:picChg chg="add mod ord">
          <ac:chgData name="浩然 倪" userId="40269252bc3e8ed4" providerId="LiveId" clId="{33FAE2DB-0848-47C7-ACA1-78832B4D501A}" dt="2023-12-13T06:40:51.750" v="4" actId="26606"/>
          <ac:picMkLst>
            <pc:docMk/>
            <pc:sldMk cId="844210870" sldId="257"/>
            <ac:picMk id="1028" creationId="{37FA8F79-F270-96AE-BB53-9B82AA57EFDB}"/>
          </ac:picMkLst>
        </pc:picChg>
        <pc:cxnChg chg="add">
          <ac:chgData name="浩然 倪" userId="40269252bc3e8ed4" providerId="LiveId" clId="{33FAE2DB-0848-47C7-ACA1-78832B4D501A}" dt="2023-12-13T06:40:51.750" v="4" actId="26606"/>
          <ac:cxnSpMkLst>
            <pc:docMk/>
            <pc:sldMk cId="844210870" sldId="257"/>
            <ac:cxnSpMk id="1033" creationId="{F64F9B95-9045-48D2-B9F3-2927E98F54AA}"/>
          </ac:cxnSpMkLst>
        </pc:cxnChg>
        <pc:cxnChg chg="add">
          <ac:chgData name="浩然 倪" userId="40269252bc3e8ed4" providerId="LiveId" clId="{33FAE2DB-0848-47C7-ACA1-78832B4D501A}" dt="2023-12-13T06:40:51.750" v="4" actId="26606"/>
          <ac:cxnSpMkLst>
            <pc:docMk/>
            <pc:sldMk cId="844210870" sldId="257"/>
            <ac:cxnSpMk id="1035" creationId="{085AA86F-6A4D-4BCB-A045-D992CDC2959B}"/>
          </ac:cxnSpMkLst>
        </pc:cxnChg>
        <pc:cxnChg chg="add">
          <ac:chgData name="浩然 倪" userId="40269252bc3e8ed4" providerId="LiveId" clId="{33FAE2DB-0848-47C7-ACA1-78832B4D501A}" dt="2023-12-13T06:40:51.750" v="4" actId="26606"/>
          <ac:cxnSpMkLst>
            <pc:docMk/>
            <pc:sldMk cId="844210870" sldId="257"/>
            <ac:cxnSpMk id="1039" creationId="{DC36F877-5419-44C1-A2CD-376BDDDC3E41}"/>
          </ac:cxnSpMkLst>
        </pc:cxnChg>
      </pc:sldChg>
      <pc:sldChg chg="addSp delSp modSp new mod setBg">
        <pc:chgData name="浩然 倪" userId="40269252bc3e8ed4" providerId="LiveId" clId="{33FAE2DB-0848-47C7-ACA1-78832B4D501A}" dt="2023-12-13T06:59:22.809" v="393" actId="26606"/>
        <pc:sldMkLst>
          <pc:docMk/>
          <pc:sldMk cId="4039610603" sldId="258"/>
        </pc:sldMkLst>
        <pc:spChg chg="mod">
          <ac:chgData name="浩然 倪" userId="40269252bc3e8ed4" providerId="LiveId" clId="{33FAE2DB-0848-47C7-ACA1-78832B4D501A}" dt="2023-12-13T06:59:22.778" v="392" actId="26606"/>
          <ac:spMkLst>
            <pc:docMk/>
            <pc:sldMk cId="4039610603" sldId="258"/>
            <ac:spMk id="2" creationId="{A9F425AB-4BD0-9281-A0E9-DA71BE51FCAE}"/>
          </ac:spMkLst>
        </pc:spChg>
        <pc:spChg chg="add del mod">
          <ac:chgData name="浩然 倪" userId="40269252bc3e8ed4" providerId="LiveId" clId="{33FAE2DB-0848-47C7-ACA1-78832B4D501A}" dt="2023-12-13T06:59:22.809" v="393" actId="26606"/>
          <ac:spMkLst>
            <pc:docMk/>
            <pc:sldMk cId="4039610603" sldId="258"/>
            <ac:spMk id="3" creationId="{9F1DAE1E-29F5-62CA-AAD8-03D9EFA37BB4}"/>
          </ac:spMkLst>
        </pc:spChg>
        <pc:spChg chg="mod ord">
          <ac:chgData name="浩然 倪" userId="40269252bc3e8ed4" providerId="LiveId" clId="{33FAE2DB-0848-47C7-ACA1-78832B4D501A}" dt="2023-12-13T06:59:22.778" v="392" actId="26606"/>
          <ac:spMkLst>
            <pc:docMk/>
            <pc:sldMk cId="4039610603" sldId="258"/>
            <ac:spMk id="4" creationId="{7A4BB1E8-9997-53EB-3950-C5D0877FCF04}"/>
          </ac:spMkLst>
        </pc:spChg>
        <pc:spChg chg="mod">
          <ac:chgData name="浩然 倪" userId="40269252bc3e8ed4" providerId="LiveId" clId="{33FAE2DB-0848-47C7-ACA1-78832B4D501A}" dt="2023-12-13T06:59:22.778" v="392" actId="26606"/>
          <ac:spMkLst>
            <pc:docMk/>
            <pc:sldMk cId="4039610603" sldId="258"/>
            <ac:spMk id="5" creationId="{9B081996-6919-D103-87B7-E141C13A844C}"/>
          </ac:spMkLst>
        </pc:spChg>
        <pc:spChg chg="mod">
          <ac:chgData name="浩然 倪" userId="40269252bc3e8ed4" providerId="LiveId" clId="{33FAE2DB-0848-47C7-ACA1-78832B4D501A}" dt="2023-12-13T06:59:22.778" v="392" actId="26606"/>
          <ac:spMkLst>
            <pc:docMk/>
            <pc:sldMk cId="4039610603" sldId="258"/>
            <ac:spMk id="6" creationId="{07D62594-2A31-FA93-890C-C652EB34AA22}"/>
          </ac:spMkLst>
        </pc:spChg>
        <pc:spChg chg="add del">
          <ac:chgData name="浩然 倪" userId="40269252bc3e8ed4" providerId="LiveId" clId="{33FAE2DB-0848-47C7-ACA1-78832B4D501A}" dt="2023-12-13T06:59:22.778" v="392" actId="26606"/>
          <ac:spMkLst>
            <pc:docMk/>
            <pc:sldMk cId="4039610603" sldId="258"/>
            <ac:spMk id="12" creationId="{F68B2C62-7648-4430-90D5-AE0F252AF113}"/>
          </ac:spMkLst>
        </pc:spChg>
        <pc:graphicFrameChg chg="add del">
          <ac:chgData name="浩然 倪" userId="40269252bc3e8ed4" providerId="LiveId" clId="{33FAE2DB-0848-47C7-ACA1-78832B4D501A}" dt="2023-12-13T06:59:22.778" v="392" actId="26606"/>
          <ac:graphicFrameMkLst>
            <pc:docMk/>
            <pc:sldMk cId="4039610603" sldId="258"/>
            <ac:graphicFrameMk id="8" creationId="{82024E28-AE26-D309-B8F7-6B9477A82E69}"/>
          </ac:graphicFrameMkLst>
        </pc:graphicFrameChg>
        <pc:graphicFrameChg chg="add">
          <ac:chgData name="浩然 倪" userId="40269252bc3e8ed4" providerId="LiveId" clId="{33FAE2DB-0848-47C7-ACA1-78832B4D501A}" dt="2023-12-13T06:59:22.809" v="393" actId="26606"/>
          <ac:graphicFrameMkLst>
            <pc:docMk/>
            <pc:sldMk cId="4039610603" sldId="258"/>
            <ac:graphicFrameMk id="16" creationId="{217B2E83-17F9-5978-0B27-7B2F5018953C}"/>
          </ac:graphicFrameMkLst>
        </pc:graphicFrameChg>
        <pc:cxnChg chg="add del">
          <ac:chgData name="浩然 倪" userId="40269252bc3e8ed4" providerId="LiveId" clId="{33FAE2DB-0848-47C7-ACA1-78832B4D501A}" dt="2023-12-13T06:59:22.778" v="392" actId="26606"/>
          <ac:cxnSpMkLst>
            <pc:docMk/>
            <pc:sldMk cId="4039610603" sldId="258"/>
            <ac:cxnSpMk id="14" creationId="{9BB96FAB-CCBF-4D1E-9D0D-B038ACC29BD0}"/>
          </ac:cxnSpMkLst>
        </pc:cxnChg>
      </pc:sldChg>
      <pc:sldChg chg="addSp delSp modSp new mod setBg">
        <pc:chgData name="浩然 倪" userId="40269252bc3e8ed4" providerId="LiveId" clId="{33FAE2DB-0848-47C7-ACA1-78832B4D501A}" dt="2023-12-19T12:39:00.718" v="7853"/>
        <pc:sldMkLst>
          <pc:docMk/>
          <pc:sldMk cId="4237888619" sldId="259"/>
        </pc:sldMkLst>
        <pc:spChg chg="mod">
          <ac:chgData name="浩然 倪" userId="40269252bc3e8ed4" providerId="LiveId" clId="{33FAE2DB-0848-47C7-ACA1-78832B4D501A}" dt="2023-12-13T07:24:03.985" v="1413" actId="26606"/>
          <ac:spMkLst>
            <pc:docMk/>
            <pc:sldMk cId="4237888619" sldId="259"/>
            <ac:spMk id="2" creationId="{515ADDBD-DE4C-0076-F526-4B622504FEB0}"/>
          </ac:spMkLst>
        </pc:spChg>
        <pc:spChg chg="del mod">
          <ac:chgData name="浩然 倪" userId="40269252bc3e8ed4" providerId="LiveId" clId="{33FAE2DB-0848-47C7-ACA1-78832B4D501A}" dt="2023-12-13T07:24:03.985" v="1413" actId="26606"/>
          <ac:spMkLst>
            <pc:docMk/>
            <pc:sldMk cId="4237888619" sldId="259"/>
            <ac:spMk id="3" creationId="{2A1E2421-1271-42BF-3848-893B0F6F13D1}"/>
          </ac:spMkLst>
        </pc:spChg>
        <pc:spChg chg="add del mod">
          <ac:chgData name="浩然 倪" userId="40269252bc3e8ed4" providerId="LiveId" clId="{33FAE2DB-0848-47C7-ACA1-78832B4D501A}" dt="2023-12-19T03:42:11.089" v="7063" actId="478"/>
          <ac:spMkLst>
            <pc:docMk/>
            <pc:sldMk cId="4237888619" sldId="259"/>
            <ac:spMk id="3" creationId="{CDCEFDCB-44D9-75B5-7198-92421E47CD86}"/>
          </ac:spMkLst>
        </pc:spChg>
        <pc:spChg chg="mod ord">
          <ac:chgData name="浩然 倪" userId="40269252bc3e8ed4" providerId="LiveId" clId="{33FAE2DB-0848-47C7-ACA1-78832B4D501A}" dt="2023-12-13T07:24:03.985" v="1413" actId="26606"/>
          <ac:spMkLst>
            <pc:docMk/>
            <pc:sldMk cId="4237888619" sldId="259"/>
            <ac:spMk id="4" creationId="{85E45A26-BBBC-F60B-3260-952CDF335D20}"/>
          </ac:spMkLst>
        </pc:spChg>
        <pc:spChg chg="mod">
          <ac:chgData name="浩然 倪" userId="40269252bc3e8ed4" providerId="LiveId" clId="{33FAE2DB-0848-47C7-ACA1-78832B4D501A}" dt="2023-12-13T07:24:03.985" v="1413" actId="26606"/>
          <ac:spMkLst>
            <pc:docMk/>
            <pc:sldMk cId="4237888619" sldId="259"/>
            <ac:spMk id="5" creationId="{A10C5A5D-5902-2BCB-D0CF-9379CDFAF300}"/>
          </ac:spMkLst>
        </pc:spChg>
        <pc:spChg chg="mod">
          <ac:chgData name="浩然 倪" userId="40269252bc3e8ed4" providerId="LiveId" clId="{33FAE2DB-0848-47C7-ACA1-78832B4D501A}" dt="2023-12-13T07:24:03.985" v="1413" actId="26606"/>
          <ac:spMkLst>
            <pc:docMk/>
            <pc:sldMk cId="4237888619" sldId="259"/>
            <ac:spMk id="6" creationId="{875AB9DB-D786-5ECD-7353-6FCE28817230}"/>
          </ac:spMkLst>
        </pc:spChg>
        <pc:spChg chg="add">
          <ac:chgData name="浩然 倪" userId="40269252bc3e8ed4" providerId="LiveId" clId="{33FAE2DB-0848-47C7-ACA1-78832B4D501A}" dt="2023-12-13T07:24:03.985" v="1413" actId="26606"/>
          <ac:spMkLst>
            <pc:docMk/>
            <pc:sldMk cId="4237888619" sldId="259"/>
            <ac:spMk id="12" creationId="{F68B2C62-7648-4430-90D5-AE0F252AF113}"/>
          </ac:spMkLst>
        </pc:spChg>
        <pc:graphicFrameChg chg="add mod">
          <ac:chgData name="浩然 倪" userId="40269252bc3e8ed4" providerId="LiveId" clId="{33FAE2DB-0848-47C7-ACA1-78832B4D501A}" dt="2023-12-19T12:39:00.718" v="7853"/>
          <ac:graphicFrameMkLst>
            <pc:docMk/>
            <pc:sldMk cId="4237888619" sldId="259"/>
            <ac:graphicFrameMk id="8" creationId="{39288D02-A6CC-46B9-00D1-F8C84918075D}"/>
          </ac:graphicFrameMkLst>
        </pc:graphicFrameChg>
        <pc:picChg chg="add del mod">
          <ac:chgData name="浩然 倪" userId="40269252bc3e8ed4" providerId="LiveId" clId="{33FAE2DB-0848-47C7-ACA1-78832B4D501A}" dt="2023-12-19T03:44:53.559" v="7065" actId="931"/>
          <ac:picMkLst>
            <pc:docMk/>
            <pc:sldMk cId="4237888619" sldId="259"/>
            <ac:picMk id="9" creationId="{76DD28B1-1F5D-CDD2-994E-2F6A5D071EFE}"/>
          </ac:picMkLst>
        </pc:picChg>
        <pc:picChg chg="add mod">
          <ac:chgData name="浩然 倪" userId="40269252bc3e8ed4" providerId="LiveId" clId="{33FAE2DB-0848-47C7-ACA1-78832B4D501A}" dt="2023-12-19T03:45:40.467" v="7069" actId="1076"/>
          <ac:picMkLst>
            <pc:docMk/>
            <pc:sldMk cId="4237888619" sldId="259"/>
            <ac:picMk id="11" creationId="{AA1175F1-6BCD-8368-5097-91124B80C600}"/>
          </ac:picMkLst>
        </pc:picChg>
        <pc:cxnChg chg="add">
          <ac:chgData name="浩然 倪" userId="40269252bc3e8ed4" providerId="LiveId" clId="{33FAE2DB-0848-47C7-ACA1-78832B4D501A}" dt="2023-12-13T07:24:03.985" v="1413" actId="26606"/>
          <ac:cxnSpMkLst>
            <pc:docMk/>
            <pc:sldMk cId="4237888619" sldId="259"/>
            <ac:cxnSpMk id="14" creationId="{4BFD5B9F-5FB6-467D-83D5-DF82F1907354}"/>
          </ac:cxnSpMkLst>
        </pc:cxnChg>
      </pc:sldChg>
      <pc:sldChg chg="modSp new del mod">
        <pc:chgData name="浩然 倪" userId="40269252bc3e8ed4" providerId="LiveId" clId="{33FAE2DB-0848-47C7-ACA1-78832B4D501A}" dt="2023-12-19T16:07:03.309" v="10519" actId="47"/>
        <pc:sldMkLst>
          <pc:docMk/>
          <pc:sldMk cId="2329409138" sldId="260"/>
        </pc:sldMkLst>
        <pc:spChg chg="mod">
          <ac:chgData name="浩然 倪" userId="40269252bc3e8ed4" providerId="LiveId" clId="{33FAE2DB-0848-47C7-ACA1-78832B4D501A}" dt="2023-12-13T07:12:01.686" v="1102" actId="20577"/>
          <ac:spMkLst>
            <pc:docMk/>
            <pc:sldMk cId="2329409138" sldId="260"/>
            <ac:spMk id="2" creationId="{C9B976F0-6803-CFE6-8201-FE3F97E0A8EB}"/>
          </ac:spMkLst>
        </pc:spChg>
        <pc:spChg chg="mod">
          <ac:chgData name="浩然 倪" userId="40269252bc3e8ed4" providerId="LiveId" clId="{33FAE2DB-0848-47C7-ACA1-78832B4D501A}" dt="2023-12-19T14:31:46.264" v="8707" actId="20577"/>
          <ac:spMkLst>
            <pc:docMk/>
            <pc:sldMk cId="2329409138" sldId="260"/>
            <ac:spMk id="3" creationId="{978F6B8F-D193-07DD-1C62-39EC45A6DF94}"/>
          </ac:spMkLst>
        </pc:spChg>
      </pc:sldChg>
      <pc:sldChg chg="modSp new del mod">
        <pc:chgData name="浩然 倪" userId="40269252bc3e8ed4" providerId="LiveId" clId="{33FAE2DB-0848-47C7-ACA1-78832B4D501A}" dt="2023-12-19T14:27:19.962" v="8691" actId="47"/>
        <pc:sldMkLst>
          <pc:docMk/>
          <pc:sldMk cId="946811286" sldId="261"/>
        </pc:sldMkLst>
        <pc:spChg chg="mod">
          <ac:chgData name="浩然 倪" userId="40269252bc3e8ed4" providerId="LiveId" clId="{33FAE2DB-0848-47C7-ACA1-78832B4D501A}" dt="2023-12-13T07:13:35.149" v="1115" actId="20577"/>
          <ac:spMkLst>
            <pc:docMk/>
            <pc:sldMk cId="946811286" sldId="261"/>
            <ac:spMk id="2" creationId="{94CD2AF2-5671-0CC1-4C01-6968E3130E92}"/>
          </ac:spMkLst>
        </pc:spChg>
        <pc:spChg chg="mod">
          <ac:chgData name="浩然 倪" userId="40269252bc3e8ed4" providerId="LiveId" clId="{33FAE2DB-0848-47C7-ACA1-78832B4D501A}" dt="2023-12-13T08:26:53.461" v="3292" actId="20577"/>
          <ac:spMkLst>
            <pc:docMk/>
            <pc:sldMk cId="946811286" sldId="261"/>
            <ac:spMk id="3" creationId="{EC8BDC33-D28D-E9ED-12B8-D5A01AD9ED8E}"/>
          </ac:spMkLst>
        </pc:spChg>
      </pc:sldChg>
      <pc:sldChg chg="addSp delSp modSp new del mod">
        <pc:chgData name="浩然 倪" userId="40269252bc3e8ed4" providerId="LiveId" clId="{33FAE2DB-0848-47C7-ACA1-78832B4D501A}" dt="2023-12-19T14:29:37.448" v="8692" actId="47"/>
        <pc:sldMkLst>
          <pc:docMk/>
          <pc:sldMk cId="308697600" sldId="262"/>
        </pc:sldMkLst>
        <pc:spChg chg="mod">
          <ac:chgData name="浩然 倪" userId="40269252bc3e8ed4" providerId="LiveId" clId="{33FAE2DB-0848-47C7-ACA1-78832B4D501A}" dt="2023-12-13T07:10:36.379" v="1052" actId="20577"/>
          <ac:spMkLst>
            <pc:docMk/>
            <pc:sldMk cId="308697600" sldId="262"/>
            <ac:spMk id="2" creationId="{0CA91868-4F63-F409-9933-D21D8F0AF0FC}"/>
          </ac:spMkLst>
        </pc:spChg>
        <pc:spChg chg="del">
          <ac:chgData name="浩然 倪" userId="40269252bc3e8ed4" providerId="LiveId" clId="{33FAE2DB-0848-47C7-ACA1-78832B4D501A}" dt="2023-12-13T07:10:55.329" v="1053"/>
          <ac:spMkLst>
            <pc:docMk/>
            <pc:sldMk cId="308697600" sldId="262"/>
            <ac:spMk id="3" creationId="{5570E929-0889-1D04-92E3-C6FF72B7DB1E}"/>
          </ac:spMkLst>
        </pc:spChg>
        <pc:picChg chg="add mod">
          <ac:chgData name="浩然 倪" userId="40269252bc3e8ed4" providerId="LiveId" clId="{33FAE2DB-0848-47C7-ACA1-78832B4D501A}" dt="2023-12-13T07:11:17.379" v="1059" actId="14100"/>
          <ac:picMkLst>
            <pc:docMk/>
            <pc:sldMk cId="308697600" sldId="262"/>
            <ac:picMk id="8" creationId="{D7C116FC-777B-0BC9-BB77-082E0080CA94}"/>
          </ac:picMkLst>
        </pc:picChg>
      </pc:sldChg>
      <pc:sldChg chg="modSp new mod">
        <pc:chgData name="浩然 倪" userId="40269252bc3e8ed4" providerId="LiveId" clId="{33FAE2DB-0848-47C7-ACA1-78832B4D501A}" dt="2023-12-13T08:54:06.081" v="4056" actId="20577"/>
        <pc:sldMkLst>
          <pc:docMk/>
          <pc:sldMk cId="2308822451" sldId="263"/>
        </pc:sldMkLst>
        <pc:spChg chg="mod">
          <ac:chgData name="浩然 倪" userId="40269252bc3e8ed4" providerId="LiveId" clId="{33FAE2DB-0848-47C7-ACA1-78832B4D501A}" dt="2023-12-13T07:26:25.313" v="1445" actId="20577"/>
          <ac:spMkLst>
            <pc:docMk/>
            <pc:sldMk cId="2308822451" sldId="263"/>
            <ac:spMk id="2" creationId="{A0E7BB1F-5D5A-8D38-B18D-85054CAA07C7}"/>
          </ac:spMkLst>
        </pc:spChg>
        <pc:spChg chg="mod">
          <ac:chgData name="浩然 倪" userId="40269252bc3e8ed4" providerId="LiveId" clId="{33FAE2DB-0848-47C7-ACA1-78832B4D501A}" dt="2023-12-13T08:54:06.081" v="4056" actId="20577"/>
          <ac:spMkLst>
            <pc:docMk/>
            <pc:sldMk cId="2308822451" sldId="263"/>
            <ac:spMk id="3" creationId="{CEBC0BFD-4CFE-6339-B1C3-0959BA4C3459}"/>
          </ac:spMkLst>
        </pc:spChg>
      </pc:sldChg>
      <pc:sldChg chg="addSp delSp modSp new mod">
        <pc:chgData name="浩然 倪" userId="40269252bc3e8ed4" providerId="LiveId" clId="{33FAE2DB-0848-47C7-ACA1-78832B4D501A}" dt="2023-12-19T13:07:31.092" v="8185" actId="20577"/>
        <pc:sldMkLst>
          <pc:docMk/>
          <pc:sldMk cId="1649546573" sldId="264"/>
        </pc:sldMkLst>
        <pc:spChg chg="mod">
          <ac:chgData name="浩然 倪" userId="40269252bc3e8ed4" providerId="LiveId" clId="{33FAE2DB-0848-47C7-ACA1-78832B4D501A}" dt="2023-12-13T07:38:56.827" v="1985" actId="20577"/>
          <ac:spMkLst>
            <pc:docMk/>
            <pc:sldMk cId="1649546573" sldId="264"/>
            <ac:spMk id="2" creationId="{90CD33D1-8E51-A724-03E6-96D8C5F83A98}"/>
          </ac:spMkLst>
        </pc:spChg>
        <pc:spChg chg="mod">
          <ac:chgData name="浩然 倪" userId="40269252bc3e8ed4" providerId="LiveId" clId="{33FAE2DB-0848-47C7-ACA1-78832B4D501A}" dt="2023-12-19T13:07:31.092" v="8185" actId="20577"/>
          <ac:spMkLst>
            <pc:docMk/>
            <pc:sldMk cId="1649546573" sldId="264"/>
            <ac:spMk id="3" creationId="{B99CC657-7C02-22DC-EE35-6D8BED1325F3}"/>
          </ac:spMkLst>
        </pc:spChg>
        <pc:picChg chg="add del">
          <ac:chgData name="浩然 倪" userId="40269252bc3e8ed4" providerId="LiveId" clId="{33FAE2DB-0848-47C7-ACA1-78832B4D501A}" dt="2023-12-19T13:07:27.153" v="8179" actId="478"/>
          <ac:picMkLst>
            <pc:docMk/>
            <pc:sldMk cId="1649546573" sldId="264"/>
            <ac:picMk id="7" creationId="{3CF985D3-B589-2324-A6B0-04E019F7A37B}"/>
          </ac:picMkLst>
        </pc:picChg>
      </pc:sldChg>
      <pc:sldChg chg="addSp delSp modSp new mod setBg">
        <pc:chgData name="浩然 倪" userId="40269252bc3e8ed4" providerId="LiveId" clId="{33FAE2DB-0848-47C7-ACA1-78832B4D501A}" dt="2023-12-19T13:07:39.167" v="8197" actId="20577"/>
        <pc:sldMkLst>
          <pc:docMk/>
          <pc:sldMk cId="1602240189" sldId="265"/>
        </pc:sldMkLst>
        <pc:spChg chg="mod">
          <ac:chgData name="浩然 倪" userId="40269252bc3e8ed4" providerId="LiveId" clId="{33FAE2DB-0848-47C7-ACA1-78832B4D501A}" dt="2023-12-19T13:07:39.167" v="8197" actId="20577"/>
          <ac:spMkLst>
            <pc:docMk/>
            <pc:sldMk cId="1602240189" sldId="265"/>
            <ac:spMk id="2" creationId="{230CB733-E82B-0CE2-AB9F-EA0E1A14C74E}"/>
          </ac:spMkLst>
        </pc:spChg>
        <pc:spChg chg="add mod ord">
          <ac:chgData name="浩然 倪" userId="40269252bc3e8ed4" providerId="LiveId" clId="{33FAE2DB-0848-47C7-ACA1-78832B4D501A}" dt="2023-12-19T12:29:26.135" v="7545" actId="14100"/>
          <ac:spMkLst>
            <pc:docMk/>
            <pc:sldMk cId="1602240189" sldId="265"/>
            <ac:spMk id="3" creationId="{D56803C9-DBF7-C40D-4C53-50EF8CDA91E9}"/>
          </ac:spMkLst>
        </pc:spChg>
        <pc:spChg chg="del">
          <ac:chgData name="浩然 倪" userId="40269252bc3e8ed4" providerId="LiveId" clId="{33FAE2DB-0848-47C7-ACA1-78832B4D501A}" dt="2023-12-13T07:47:48.648" v="2236"/>
          <ac:spMkLst>
            <pc:docMk/>
            <pc:sldMk cId="1602240189" sldId="265"/>
            <ac:spMk id="3" creationId="{F65CEA92-3AE5-1A4A-DB61-FE35F60B0718}"/>
          </ac:spMkLst>
        </pc:spChg>
        <pc:spChg chg="mod ord">
          <ac:chgData name="浩然 倪" userId="40269252bc3e8ed4" providerId="LiveId" clId="{33FAE2DB-0848-47C7-ACA1-78832B4D501A}" dt="2023-12-19T12:25:57.569" v="7447" actId="26606"/>
          <ac:spMkLst>
            <pc:docMk/>
            <pc:sldMk cId="1602240189" sldId="265"/>
            <ac:spMk id="4" creationId="{6A83D833-C871-E5DD-03D1-1F4D996F91F0}"/>
          </ac:spMkLst>
        </pc:spChg>
        <pc:spChg chg="mod ord">
          <ac:chgData name="浩然 倪" userId="40269252bc3e8ed4" providerId="LiveId" clId="{33FAE2DB-0848-47C7-ACA1-78832B4D501A}" dt="2023-12-19T12:25:57.569" v="7447" actId="26606"/>
          <ac:spMkLst>
            <pc:docMk/>
            <pc:sldMk cId="1602240189" sldId="265"/>
            <ac:spMk id="5" creationId="{F972A23C-29EB-6203-339F-78C5A1D1302F}"/>
          </ac:spMkLst>
        </pc:spChg>
        <pc:spChg chg="mod">
          <ac:chgData name="浩然 倪" userId="40269252bc3e8ed4" providerId="LiveId" clId="{33FAE2DB-0848-47C7-ACA1-78832B4D501A}" dt="2023-12-19T12:25:57.569" v="7447" actId="26606"/>
          <ac:spMkLst>
            <pc:docMk/>
            <pc:sldMk cId="1602240189" sldId="265"/>
            <ac:spMk id="6" creationId="{07FF1F01-FE43-B196-C42F-671159A0F169}"/>
          </ac:spMkLst>
        </pc:spChg>
        <pc:spChg chg="add mod">
          <ac:chgData name="浩然 倪" userId="40269252bc3e8ed4" providerId="LiveId" clId="{33FAE2DB-0848-47C7-ACA1-78832B4D501A}" dt="2023-12-19T12:29:50.556" v="7549" actId="692"/>
          <ac:spMkLst>
            <pc:docMk/>
            <pc:sldMk cId="1602240189" sldId="265"/>
            <ac:spMk id="7" creationId="{71A704C0-B4F1-E538-3E01-806A833630B6}"/>
          </ac:spMkLst>
        </pc:spChg>
        <pc:spChg chg="add mod">
          <ac:chgData name="浩然 倪" userId="40269252bc3e8ed4" providerId="LiveId" clId="{33FAE2DB-0848-47C7-ACA1-78832B4D501A}" dt="2023-12-19T12:31:40.583" v="7590" actId="1582"/>
          <ac:spMkLst>
            <pc:docMk/>
            <pc:sldMk cId="1602240189" sldId="265"/>
            <ac:spMk id="9" creationId="{2340CECF-A7E4-5916-062C-173A1C583687}"/>
          </ac:spMkLst>
        </pc:spChg>
        <pc:spChg chg="add mod">
          <ac:chgData name="浩然 倪" userId="40269252bc3e8ed4" providerId="LiveId" clId="{33FAE2DB-0848-47C7-ACA1-78832B4D501A}" dt="2023-12-19T12:31:03.285" v="7587" actId="14100"/>
          <ac:spMkLst>
            <pc:docMk/>
            <pc:sldMk cId="1602240189" sldId="265"/>
            <ac:spMk id="10" creationId="{705A670D-52F8-D973-4DB5-09E1EBC2BA13}"/>
          </ac:spMkLst>
        </pc:spChg>
        <pc:spChg chg="add del">
          <ac:chgData name="浩然 倪" userId="40269252bc3e8ed4" providerId="LiveId" clId="{33FAE2DB-0848-47C7-ACA1-78832B4D501A}" dt="2023-12-19T12:25:57.569" v="7447" actId="26606"/>
          <ac:spMkLst>
            <pc:docMk/>
            <pc:sldMk cId="1602240189" sldId="265"/>
            <ac:spMk id="17" creationId="{60E52DF2-6802-459B-AC2A-AF976DEB1DAB}"/>
          </ac:spMkLst>
        </pc:spChg>
        <pc:spChg chg="add mod">
          <ac:chgData name="浩然 倪" userId="40269252bc3e8ed4" providerId="LiveId" clId="{33FAE2DB-0848-47C7-ACA1-78832B4D501A}" dt="2023-12-19T12:28:35.859" v="7537" actId="1076"/>
          <ac:spMkLst>
            <pc:docMk/>
            <pc:sldMk cId="1602240189" sldId="265"/>
            <ac:spMk id="23" creationId="{89239EDC-0E67-4D14-EC6A-87B1DB35CC8B}"/>
          </ac:spMkLst>
        </pc:spChg>
        <pc:spChg chg="add">
          <ac:chgData name="浩然 倪" userId="40269252bc3e8ed4" providerId="LiveId" clId="{33FAE2DB-0848-47C7-ACA1-78832B4D501A}" dt="2023-12-19T12:25:57.569" v="7447" actId="26606"/>
          <ac:spMkLst>
            <pc:docMk/>
            <pc:sldMk cId="1602240189" sldId="265"/>
            <ac:spMk id="26" creationId="{E49D7415-2F11-44C2-B6AA-13A25B6814B9}"/>
          </ac:spMkLst>
        </pc:spChg>
        <pc:picChg chg="add mod ord">
          <ac:chgData name="浩然 倪" userId="40269252bc3e8ed4" providerId="LiveId" clId="{33FAE2DB-0848-47C7-ACA1-78832B4D501A}" dt="2023-12-19T12:28:03.536" v="7530" actId="1076"/>
          <ac:picMkLst>
            <pc:docMk/>
            <pc:sldMk cId="1602240189" sldId="265"/>
            <ac:picMk id="8" creationId="{57537FB4-42C8-4259-592B-6BE57CDD9E5C}"/>
          </ac:picMkLst>
        </pc:picChg>
        <pc:picChg chg="add mod">
          <ac:chgData name="浩然 倪" userId="40269252bc3e8ed4" providerId="LiveId" clId="{33FAE2DB-0848-47C7-ACA1-78832B4D501A}" dt="2023-12-19T13:06:02.274" v="8139" actId="1076"/>
          <ac:picMkLst>
            <pc:docMk/>
            <pc:sldMk cId="1602240189" sldId="265"/>
            <ac:picMk id="4098" creationId="{8669AF77-8BF2-79B6-8DC2-4AE28D7A9897}"/>
          </ac:picMkLst>
        </pc:picChg>
        <pc:cxnChg chg="add del">
          <ac:chgData name="浩然 倪" userId="40269252bc3e8ed4" providerId="LiveId" clId="{33FAE2DB-0848-47C7-ACA1-78832B4D501A}" dt="2023-12-19T12:25:57.569" v="7447" actId="26606"/>
          <ac:cxnSpMkLst>
            <pc:docMk/>
            <pc:sldMk cId="1602240189" sldId="265"/>
            <ac:cxnSpMk id="13" creationId="{F64F9B95-9045-48D2-B9F3-2927E98F54AA}"/>
          </ac:cxnSpMkLst>
        </pc:cxnChg>
        <pc:cxnChg chg="add del">
          <ac:chgData name="浩然 倪" userId="40269252bc3e8ed4" providerId="LiveId" clId="{33FAE2DB-0848-47C7-ACA1-78832B4D501A}" dt="2023-12-19T12:25:57.569" v="7447" actId="26606"/>
          <ac:cxnSpMkLst>
            <pc:docMk/>
            <pc:sldMk cId="1602240189" sldId="265"/>
            <ac:cxnSpMk id="15" creationId="{085AA86F-6A4D-4BCB-A045-D992CDC2959B}"/>
          </ac:cxnSpMkLst>
        </pc:cxnChg>
        <pc:cxnChg chg="add del">
          <ac:chgData name="浩然 倪" userId="40269252bc3e8ed4" providerId="LiveId" clId="{33FAE2DB-0848-47C7-ACA1-78832B4D501A}" dt="2023-12-19T12:25:57.569" v="7447" actId="26606"/>
          <ac:cxnSpMkLst>
            <pc:docMk/>
            <pc:sldMk cId="1602240189" sldId="265"/>
            <ac:cxnSpMk id="19" creationId="{EE2E603F-4A95-4FE8-BB06-211DFD75DBEF}"/>
          </ac:cxnSpMkLst>
        </pc:cxnChg>
        <pc:cxnChg chg="add">
          <ac:chgData name="浩然 倪" userId="40269252bc3e8ed4" providerId="LiveId" clId="{33FAE2DB-0848-47C7-ACA1-78832B4D501A}" dt="2023-12-19T12:25:57.569" v="7447" actId="26606"/>
          <ac:cxnSpMkLst>
            <pc:docMk/>
            <pc:sldMk cId="1602240189" sldId="265"/>
            <ac:cxnSpMk id="28" creationId="{4583FD9E-C5A7-96F7-951D-7D292013CD58}"/>
          </ac:cxnSpMkLst>
        </pc:cxnChg>
      </pc:sldChg>
      <pc:sldChg chg="addSp delSp modSp new mod setBg">
        <pc:chgData name="浩然 倪" userId="40269252bc3e8ed4" providerId="LiveId" clId="{33FAE2DB-0848-47C7-ACA1-78832B4D501A}" dt="2023-12-19T12:40:43.278" v="7862" actId="1076"/>
        <pc:sldMkLst>
          <pc:docMk/>
          <pc:sldMk cId="2921650276" sldId="266"/>
        </pc:sldMkLst>
        <pc:spChg chg="add mod ord">
          <ac:chgData name="浩然 倪" userId="40269252bc3e8ed4" providerId="LiveId" clId="{33FAE2DB-0848-47C7-ACA1-78832B4D501A}" dt="2023-12-19T12:37:22.139" v="7805" actId="20577"/>
          <ac:spMkLst>
            <pc:docMk/>
            <pc:sldMk cId="2921650276" sldId="266"/>
            <ac:spMk id="2" creationId="{5C8268A5-1B7D-FAB7-BCB0-FEF5EA8CE23B}"/>
          </ac:spMkLst>
        </pc:spChg>
        <pc:spChg chg="del mod">
          <ac:chgData name="浩然 倪" userId="40269252bc3e8ed4" providerId="LiveId" clId="{33FAE2DB-0848-47C7-ACA1-78832B4D501A}" dt="2023-12-13T07:59:05.356" v="2312" actId="478"/>
          <ac:spMkLst>
            <pc:docMk/>
            <pc:sldMk cId="2921650276" sldId="266"/>
            <ac:spMk id="2" creationId="{B1B6560F-2D06-302F-952D-47554545FFBE}"/>
          </ac:spMkLst>
        </pc:spChg>
        <pc:spChg chg="del">
          <ac:chgData name="浩然 倪" userId="40269252bc3e8ed4" providerId="LiveId" clId="{33FAE2DB-0848-47C7-ACA1-78832B4D501A}" dt="2023-12-13T07:56:34.668" v="2296"/>
          <ac:spMkLst>
            <pc:docMk/>
            <pc:sldMk cId="2921650276" sldId="266"/>
            <ac:spMk id="3" creationId="{35B629E1-C243-AEFE-16D9-E310A68140A4}"/>
          </ac:spMkLst>
        </pc:spChg>
        <pc:spChg chg="add mod">
          <ac:chgData name="浩然 倪" userId="40269252bc3e8ed4" providerId="LiveId" clId="{33FAE2DB-0848-47C7-ACA1-78832B4D501A}" dt="2023-12-19T12:35:44.871" v="7693" actId="20577"/>
          <ac:spMkLst>
            <pc:docMk/>
            <pc:sldMk cId="2921650276" sldId="266"/>
            <ac:spMk id="3" creationId="{43806B6E-5C0F-C837-8B9A-FEBFE26CAFE5}"/>
          </ac:spMkLst>
        </pc:spChg>
        <pc:spChg chg="mod ord">
          <ac:chgData name="浩然 倪" userId="40269252bc3e8ed4" providerId="LiveId" clId="{33FAE2DB-0848-47C7-ACA1-78832B4D501A}" dt="2023-12-13T07:58:33.334" v="2311" actId="26606"/>
          <ac:spMkLst>
            <pc:docMk/>
            <pc:sldMk cId="2921650276" sldId="266"/>
            <ac:spMk id="4" creationId="{9D3F1807-5971-A20F-B6FC-B7E11193BF60}"/>
          </ac:spMkLst>
        </pc:spChg>
        <pc:spChg chg="mod ord">
          <ac:chgData name="浩然 倪" userId="40269252bc3e8ed4" providerId="LiveId" clId="{33FAE2DB-0848-47C7-ACA1-78832B4D501A}" dt="2023-12-19T12:34:55.718" v="7667" actId="26606"/>
          <ac:spMkLst>
            <pc:docMk/>
            <pc:sldMk cId="2921650276" sldId="266"/>
            <ac:spMk id="5" creationId="{7F7845C8-706C-40A8-EAAF-7B6845BFF121}"/>
          </ac:spMkLst>
        </pc:spChg>
        <pc:spChg chg="mod">
          <ac:chgData name="浩然 倪" userId="40269252bc3e8ed4" providerId="LiveId" clId="{33FAE2DB-0848-47C7-ACA1-78832B4D501A}" dt="2023-12-13T07:58:33.334" v="2311" actId="26606"/>
          <ac:spMkLst>
            <pc:docMk/>
            <pc:sldMk cId="2921650276" sldId="266"/>
            <ac:spMk id="6" creationId="{CFC7D879-C461-9733-ED99-3896123475D8}"/>
          </ac:spMkLst>
        </pc:spChg>
        <pc:spChg chg="add mod">
          <ac:chgData name="浩然 倪" userId="40269252bc3e8ed4" providerId="LiveId" clId="{33FAE2DB-0848-47C7-ACA1-78832B4D501A}" dt="2023-12-19T12:36:36.133" v="7770" actId="1076"/>
          <ac:spMkLst>
            <pc:docMk/>
            <pc:sldMk cId="2921650276" sldId="266"/>
            <ac:spMk id="7" creationId="{CE1E8D8B-AE6A-9DE1-6AB3-F4459B14EE4B}"/>
          </ac:spMkLst>
        </pc:spChg>
        <pc:spChg chg="add del mod">
          <ac:chgData name="浩然 倪" userId="40269252bc3e8ed4" providerId="LiveId" clId="{33FAE2DB-0848-47C7-ACA1-78832B4D501A}" dt="2023-12-19T12:40:34" v="7861" actId="478"/>
          <ac:spMkLst>
            <pc:docMk/>
            <pc:sldMk cId="2921650276" sldId="266"/>
            <ac:spMk id="9" creationId="{D5A5B080-EDE3-809D-B2F6-4FB4F1F03A47}"/>
          </ac:spMkLst>
        </pc:spChg>
        <pc:spChg chg="add del mod">
          <ac:chgData name="浩然 倪" userId="40269252bc3e8ed4" providerId="LiveId" clId="{33FAE2DB-0848-47C7-ACA1-78832B4D501A}" dt="2023-12-13T07:59:15.833" v="2315"/>
          <ac:spMkLst>
            <pc:docMk/>
            <pc:sldMk cId="2921650276" sldId="266"/>
            <ac:spMk id="11" creationId="{20D466E6-03F2-E35E-938D-532DFCD9558C}"/>
          </ac:spMkLst>
        </pc:spChg>
        <pc:spChg chg="add del">
          <ac:chgData name="浩然 倪" userId="40269252bc3e8ed4" providerId="LiveId" clId="{33FAE2DB-0848-47C7-ACA1-78832B4D501A}" dt="2023-12-19T12:34:55.718" v="7667" actId="26606"/>
          <ac:spMkLst>
            <pc:docMk/>
            <pc:sldMk cId="2921650276" sldId="266"/>
            <ac:spMk id="14" creationId="{341BFA31-6544-45C2-9DA0-9E1C5E0B1959}"/>
          </ac:spMkLst>
        </pc:spChg>
        <pc:spChg chg="add del mod">
          <ac:chgData name="浩然 倪" userId="40269252bc3e8ed4" providerId="LiveId" clId="{33FAE2DB-0848-47C7-ACA1-78832B4D501A}" dt="2023-12-13T07:59:23.766" v="2318"/>
          <ac:spMkLst>
            <pc:docMk/>
            <pc:sldMk cId="2921650276" sldId="266"/>
            <ac:spMk id="18" creationId="{36370998-8179-DF34-7717-D06D256BAC11}"/>
          </ac:spMkLst>
        </pc:spChg>
        <pc:spChg chg="add del">
          <ac:chgData name="浩然 倪" userId="40269252bc3e8ed4" providerId="LiveId" clId="{33FAE2DB-0848-47C7-ACA1-78832B4D501A}" dt="2023-12-13T07:58:29.806" v="2309" actId="26606"/>
          <ac:spMkLst>
            <pc:docMk/>
            <pc:sldMk cId="2921650276" sldId="266"/>
            <ac:spMk id="19" creationId="{97215483-AD0C-4E00-BF87-04C4DA6ACE3A}"/>
          </ac:spMkLst>
        </pc:spChg>
        <pc:spChg chg="add del mod">
          <ac:chgData name="浩然 倪" userId="40269252bc3e8ed4" providerId="LiveId" clId="{33FAE2DB-0848-47C7-ACA1-78832B4D501A}" dt="2023-12-19T12:34:20.746" v="7665" actId="478"/>
          <ac:spMkLst>
            <pc:docMk/>
            <pc:sldMk cId="2921650276" sldId="266"/>
            <ac:spMk id="20" creationId="{0A99DF45-A6BC-EF6A-2647-AFDA2609AFB4}"/>
          </ac:spMkLst>
        </pc:spChg>
        <pc:spChg chg="add del mod">
          <ac:chgData name="浩然 倪" userId="40269252bc3e8ed4" providerId="LiveId" clId="{33FAE2DB-0848-47C7-ACA1-78832B4D501A}" dt="2023-12-19T12:34:22.584" v="7666" actId="478"/>
          <ac:spMkLst>
            <pc:docMk/>
            <pc:sldMk cId="2921650276" sldId="266"/>
            <ac:spMk id="22" creationId="{472EFE45-DA32-E49D-FE7F-434B20F0ED67}"/>
          </ac:spMkLst>
        </pc:spChg>
        <pc:spChg chg="add">
          <ac:chgData name="浩然 倪" userId="40269252bc3e8ed4" providerId="LiveId" clId="{33FAE2DB-0848-47C7-ACA1-78832B4D501A}" dt="2023-12-19T12:34:55.718" v="7667" actId="26606"/>
          <ac:spMkLst>
            <pc:docMk/>
            <pc:sldMk cId="2921650276" sldId="266"/>
            <ac:spMk id="25" creationId="{341BFA31-6544-45C2-9DA0-9E1C5E0B1959}"/>
          </ac:spMkLst>
        </pc:spChg>
        <pc:picChg chg="add mod ord">
          <ac:chgData name="浩然 倪" userId="40269252bc3e8ed4" providerId="LiveId" clId="{33FAE2DB-0848-47C7-ACA1-78832B4D501A}" dt="2023-12-19T12:40:43.278" v="7862" actId="1076"/>
          <ac:picMkLst>
            <pc:docMk/>
            <pc:sldMk cId="2921650276" sldId="266"/>
            <ac:picMk id="8" creationId="{AE437B71-0ACD-5B5A-B762-86BCAE602FFB}"/>
          </ac:picMkLst>
        </pc:picChg>
        <pc:picChg chg="add mod ord">
          <ac:chgData name="浩然 倪" userId="40269252bc3e8ed4" providerId="LiveId" clId="{33FAE2DB-0848-47C7-ACA1-78832B4D501A}" dt="2023-12-19T12:40:06.896" v="7856" actId="1076"/>
          <ac:picMkLst>
            <pc:docMk/>
            <pc:sldMk cId="2921650276" sldId="266"/>
            <ac:picMk id="10" creationId="{7A903488-DEA2-E28D-991A-2E8BE673F359}"/>
          </ac:picMkLst>
        </pc:picChg>
        <pc:cxnChg chg="add del">
          <ac:chgData name="浩然 倪" userId="40269252bc3e8ed4" providerId="LiveId" clId="{33FAE2DB-0848-47C7-ACA1-78832B4D501A}" dt="2023-12-19T12:34:55.718" v="7667" actId="26606"/>
          <ac:cxnSpMkLst>
            <pc:docMk/>
            <pc:sldMk cId="2921650276" sldId="266"/>
            <ac:cxnSpMk id="12" creationId="{F64F9B95-9045-48D2-B9F3-2927E98F54AA}"/>
          </ac:cxnSpMkLst>
        </pc:cxnChg>
        <pc:cxnChg chg="add del">
          <ac:chgData name="浩然 倪" userId="40269252bc3e8ed4" providerId="LiveId" clId="{33FAE2DB-0848-47C7-ACA1-78832B4D501A}" dt="2023-12-19T12:34:55.718" v="7667" actId="26606"/>
          <ac:cxnSpMkLst>
            <pc:docMk/>
            <pc:sldMk cId="2921650276" sldId="266"/>
            <ac:cxnSpMk id="13" creationId="{085AA86F-6A4D-4BCB-A045-D992CDC2959B}"/>
          </ac:cxnSpMkLst>
        </pc:cxnChg>
        <pc:cxnChg chg="add del">
          <ac:chgData name="浩然 倪" userId="40269252bc3e8ed4" providerId="LiveId" clId="{33FAE2DB-0848-47C7-ACA1-78832B4D501A}" dt="2023-12-13T07:58:29.806" v="2309" actId="26606"/>
          <ac:cxnSpMkLst>
            <pc:docMk/>
            <pc:sldMk cId="2921650276" sldId="266"/>
            <ac:cxnSpMk id="15" creationId="{F64F9B95-9045-48D2-B9F3-2927E98F54AA}"/>
          </ac:cxnSpMkLst>
        </pc:cxnChg>
        <pc:cxnChg chg="add del">
          <ac:chgData name="浩然 倪" userId="40269252bc3e8ed4" providerId="LiveId" clId="{33FAE2DB-0848-47C7-ACA1-78832B4D501A}" dt="2023-12-19T12:34:55.718" v="7667" actId="26606"/>
          <ac:cxnSpMkLst>
            <pc:docMk/>
            <pc:sldMk cId="2921650276" sldId="266"/>
            <ac:cxnSpMk id="16" creationId="{DC36F877-5419-44C1-A2CD-376BDDDC3E41}"/>
          </ac:cxnSpMkLst>
        </pc:cxnChg>
        <pc:cxnChg chg="add del">
          <ac:chgData name="浩然 倪" userId="40269252bc3e8ed4" providerId="LiveId" clId="{33FAE2DB-0848-47C7-ACA1-78832B4D501A}" dt="2023-12-13T07:58:29.806" v="2309" actId="26606"/>
          <ac:cxnSpMkLst>
            <pc:docMk/>
            <pc:sldMk cId="2921650276" sldId="266"/>
            <ac:cxnSpMk id="17" creationId="{085AA86F-6A4D-4BCB-A045-D992CDC2959B}"/>
          </ac:cxnSpMkLst>
        </pc:cxnChg>
        <pc:cxnChg chg="add del">
          <ac:chgData name="浩然 倪" userId="40269252bc3e8ed4" providerId="LiveId" clId="{33FAE2DB-0848-47C7-ACA1-78832B4D501A}" dt="2023-12-13T07:58:29.806" v="2309" actId="26606"/>
          <ac:cxnSpMkLst>
            <pc:docMk/>
            <pc:sldMk cId="2921650276" sldId="266"/>
            <ac:cxnSpMk id="21" creationId="{87F9F470-C7B7-4B96-90CD-6D53EA02006D}"/>
          </ac:cxnSpMkLst>
        </pc:cxnChg>
        <pc:cxnChg chg="add">
          <ac:chgData name="浩然 倪" userId="40269252bc3e8ed4" providerId="LiveId" clId="{33FAE2DB-0848-47C7-ACA1-78832B4D501A}" dt="2023-12-19T12:34:55.718" v="7667" actId="26606"/>
          <ac:cxnSpMkLst>
            <pc:docMk/>
            <pc:sldMk cId="2921650276" sldId="266"/>
            <ac:cxnSpMk id="23" creationId="{085AA86F-6A4D-4BCB-A045-D992CDC2959B}"/>
          </ac:cxnSpMkLst>
        </pc:cxnChg>
        <pc:cxnChg chg="add">
          <ac:chgData name="浩然 倪" userId="40269252bc3e8ed4" providerId="LiveId" clId="{33FAE2DB-0848-47C7-ACA1-78832B4D501A}" dt="2023-12-19T12:34:55.718" v="7667" actId="26606"/>
          <ac:cxnSpMkLst>
            <pc:docMk/>
            <pc:sldMk cId="2921650276" sldId="266"/>
            <ac:cxnSpMk id="24" creationId="{F64F9B95-9045-48D2-B9F3-2927E98F54AA}"/>
          </ac:cxnSpMkLst>
        </pc:cxnChg>
        <pc:cxnChg chg="add">
          <ac:chgData name="浩然 倪" userId="40269252bc3e8ed4" providerId="LiveId" clId="{33FAE2DB-0848-47C7-ACA1-78832B4D501A}" dt="2023-12-19T12:34:55.718" v="7667" actId="26606"/>
          <ac:cxnSpMkLst>
            <pc:docMk/>
            <pc:sldMk cId="2921650276" sldId="266"/>
            <ac:cxnSpMk id="27" creationId="{DC36F877-5419-44C1-A2CD-376BDDDC3E41}"/>
          </ac:cxnSpMkLst>
        </pc:cxnChg>
        <pc:cxnChg chg="add">
          <ac:chgData name="浩然 倪" userId="40269252bc3e8ed4" providerId="LiveId" clId="{33FAE2DB-0848-47C7-ACA1-78832B4D501A}" dt="2023-12-19T12:34:55.718" v="7667" actId="26606"/>
          <ac:cxnSpMkLst>
            <pc:docMk/>
            <pc:sldMk cId="2921650276" sldId="266"/>
            <ac:cxnSpMk id="29" creationId="{44B21692-652C-4371-95C5-05248EF342FA}"/>
          </ac:cxnSpMkLst>
        </pc:cxnChg>
      </pc:sldChg>
      <pc:sldChg chg="addSp delSp modSp new mod">
        <pc:chgData name="浩然 倪" userId="40269252bc3e8ed4" providerId="LiveId" clId="{33FAE2DB-0848-47C7-ACA1-78832B4D501A}" dt="2023-12-19T12:42:38.523" v="7896" actId="14100"/>
        <pc:sldMkLst>
          <pc:docMk/>
          <pc:sldMk cId="3442671338" sldId="267"/>
        </pc:sldMkLst>
        <pc:spChg chg="del mod">
          <ac:chgData name="浩然 倪" userId="40269252bc3e8ed4" providerId="LiveId" clId="{33FAE2DB-0848-47C7-ACA1-78832B4D501A}" dt="2023-12-19T12:41:49.102" v="7863" actId="478"/>
          <ac:spMkLst>
            <pc:docMk/>
            <pc:sldMk cId="3442671338" sldId="267"/>
            <ac:spMk id="2" creationId="{53C53A56-F4CF-B25E-8B69-ADD82DEA038A}"/>
          </ac:spMkLst>
        </pc:spChg>
        <pc:spChg chg="del mod">
          <ac:chgData name="浩然 倪" userId="40269252bc3e8ed4" providerId="LiveId" clId="{33FAE2DB-0848-47C7-ACA1-78832B4D501A}" dt="2023-12-19T12:41:56.100" v="7865" actId="478"/>
          <ac:spMkLst>
            <pc:docMk/>
            <pc:sldMk cId="3442671338" sldId="267"/>
            <ac:spMk id="3" creationId="{E7D66F23-0069-B199-9117-761EC43A68F3}"/>
          </ac:spMkLst>
        </pc:spChg>
        <pc:spChg chg="add mod">
          <ac:chgData name="浩然 倪" userId="40269252bc3e8ed4" providerId="LiveId" clId="{33FAE2DB-0848-47C7-ACA1-78832B4D501A}" dt="2023-12-19T12:42:31.397" v="7895" actId="14100"/>
          <ac:spMkLst>
            <pc:docMk/>
            <pc:sldMk cId="3442671338" sldId="267"/>
            <ac:spMk id="7" creationId="{3DCB5EA0-FAA0-A2D4-193C-79C46847C891}"/>
          </ac:spMkLst>
        </pc:spChg>
        <pc:spChg chg="add mod">
          <ac:chgData name="浩然 倪" userId="40269252bc3e8ed4" providerId="LiveId" clId="{33FAE2DB-0848-47C7-ACA1-78832B4D501A}" dt="2023-12-19T12:42:09.319" v="7869" actId="1076"/>
          <ac:spMkLst>
            <pc:docMk/>
            <pc:sldMk cId="3442671338" sldId="267"/>
            <ac:spMk id="8" creationId="{D57384BD-BD9C-13F8-121B-5CCDF6ACDBC1}"/>
          </ac:spMkLst>
        </pc:spChg>
        <pc:spChg chg="add del mod">
          <ac:chgData name="浩然 倪" userId="40269252bc3e8ed4" providerId="LiveId" clId="{33FAE2DB-0848-47C7-ACA1-78832B4D501A}" dt="2023-12-19T12:41:52.728" v="7864" actId="478"/>
          <ac:spMkLst>
            <pc:docMk/>
            <pc:sldMk cId="3442671338" sldId="267"/>
            <ac:spMk id="11" creationId="{75B2D108-B451-93C8-A832-3DC41DAADB43}"/>
          </ac:spMkLst>
        </pc:spChg>
        <pc:spChg chg="add del mod">
          <ac:chgData name="浩然 倪" userId="40269252bc3e8ed4" providerId="LiveId" clId="{33FAE2DB-0848-47C7-ACA1-78832B4D501A}" dt="2023-12-19T12:42:01.825" v="7867" actId="478"/>
          <ac:spMkLst>
            <pc:docMk/>
            <pc:sldMk cId="3442671338" sldId="267"/>
            <ac:spMk id="13" creationId="{050FF568-A187-9244-3912-4368A4C80F71}"/>
          </ac:spMkLst>
        </pc:spChg>
        <pc:picChg chg="add mod">
          <ac:chgData name="浩然 倪" userId="40269252bc3e8ed4" providerId="LiveId" clId="{33FAE2DB-0848-47C7-ACA1-78832B4D501A}" dt="2023-12-19T12:42:38.523" v="7896" actId="14100"/>
          <ac:picMkLst>
            <pc:docMk/>
            <pc:sldMk cId="3442671338" sldId="267"/>
            <ac:picMk id="10" creationId="{3C27C478-10DE-F9AC-81DF-D1384517B224}"/>
          </ac:picMkLst>
        </pc:picChg>
      </pc:sldChg>
      <pc:sldChg chg="addSp modSp new mod">
        <pc:chgData name="浩然 倪" userId="40269252bc3e8ed4" providerId="LiveId" clId="{33FAE2DB-0848-47C7-ACA1-78832B4D501A}" dt="2023-12-13T08:21:22.585" v="3167" actId="20577"/>
        <pc:sldMkLst>
          <pc:docMk/>
          <pc:sldMk cId="3858591618" sldId="268"/>
        </pc:sldMkLst>
        <pc:spChg chg="mod">
          <ac:chgData name="浩然 倪" userId="40269252bc3e8ed4" providerId="LiveId" clId="{33FAE2DB-0848-47C7-ACA1-78832B4D501A}" dt="2023-12-13T08:21:22.585" v="3167" actId="20577"/>
          <ac:spMkLst>
            <pc:docMk/>
            <pc:sldMk cId="3858591618" sldId="268"/>
            <ac:spMk id="2" creationId="{7728005B-1EAE-3112-4D90-62077BE40E53}"/>
          </ac:spMkLst>
        </pc:spChg>
        <pc:spChg chg="mod">
          <ac:chgData name="浩然 倪" userId="40269252bc3e8ed4" providerId="LiveId" clId="{33FAE2DB-0848-47C7-ACA1-78832B4D501A}" dt="2023-12-13T08:20:55.583" v="3146" actId="20577"/>
          <ac:spMkLst>
            <pc:docMk/>
            <pc:sldMk cId="3858591618" sldId="268"/>
            <ac:spMk id="3" creationId="{E334D31B-E8A1-6FDF-E209-9ADB4A0F6881}"/>
          </ac:spMkLst>
        </pc:spChg>
        <pc:picChg chg="add mod">
          <ac:chgData name="浩然 倪" userId="40269252bc3e8ed4" providerId="LiveId" clId="{33FAE2DB-0848-47C7-ACA1-78832B4D501A}" dt="2023-12-13T08:21:07.698" v="3153" actId="14100"/>
          <ac:picMkLst>
            <pc:docMk/>
            <pc:sldMk cId="3858591618" sldId="268"/>
            <ac:picMk id="8" creationId="{0BE3B90B-357C-7974-467E-B8462E184607}"/>
          </ac:picMkLst>
        </pc:picChg>
      </pc:sldChg>
      <pc:sldChg chg="addSp modSp new mod ord setBg">
        <pc:chgData name="浩然 倪" userId="40269252bc3e8ed4" providerId="LiveId" clId="{33FAE2DB-0848-47C7-ACA1-78832B4D501A}" dt="2023-12-19T13:03:02.923" v="8134" actId="5793"/>
        <pc:sldMkLst>
          <pc:docMk/>
          <pc:sldMk cId="1914404926" sldId="269"/>
        </pc:sldMkLst>
        <pc:spChg chg="mod">
          <ac:chgData name="浩然 倪" userId="40269252bc3e8ed4" providerId="LiveId" clId="{33FAE2DB-0848-47C7-ACA1-78832B4D501A}" dt="2023-12-19T13:03:02.923" v="8134" actId="5793"/>
          <ac:spMkLst>
            <pc:docMk/>
            <pc:sldMk cId="1914404926" sldId="269"/>
            <ac:spMk id="2" creationId="{71F13196-A83F-41B5-9CC5-0F46C85FB2B2}"/>
          </ac:spMkLst>
        </pc:spChg>
        <pc:spChg chg="mod">
          <ac:chgData name="浩然 倪" userId="40269252bc3e8ed4" providerId="LiveId" clId="{33FAE2DB-0848-47C7-ACA1-78832B4D501A}" dt="2023-12-19T13:01:30.100" v="8109" actId="26606"/>
          <ac:spMkLst>
            <pc:docMk/>
            <pc:sldMk cId="1914404926" sldId="269"/>
            <ac:spMk id="3" creationId="{657C0657-EF6F-B6DF-1A31-01296C99A5FB}"/>
          </ac:spMkLst>
        </pc:spChg>
        <pc:spChg chg="mod">
          <ac:chgData name="浩然 倪" userId="40269252bc3e8ed4" providerId="LiveId" clId="{33FAE2DB-0848-47C7-ACA1-78832B4D501A}" dt="2023-12-19T13:01:30.100" v="8109" actId="26606"/>
          <ac:spMkLst>
            <pc:docMk/>
            <pc:sldMk cId="1914404926" sldId="269"/>
            <ac:spMk id="4" creationId="{7B5BCBC8-A28D-069E-BBEF-F9646E68227B}"/>
          </ac:spMkLst>
        </pc:spChg>
        <pc:spChg chg="mod">
          <ac:chgData name="浩然 倪" userId="40269252bc3e8ed4" providerId="LiveId" clId="{33FAE2DB-0848-47C7-ACA1-78832B4D501A}" dt="2023-12-19T13:01:30.100" v="8109" actId="26606"/>
          <ac:spMkLst>
            <pc:docMk/>
            <pc:sldMk cId="1914404926" sldId="269"/>
            <ac:spMk id="5" creationId="{F18DA326-346E-FA3A-E608-0FAC93A30775}"/>
          </ac:spMkLst>
        </pc:spChg>
        <pc:spChg chg="mod">
          <ac:chgData name="浩然 倪" userId="40269252bc3e8ed4" providerId="LiveId" clId="{33FAE2DB-0848-47C7-ACA1-78832B4D501A}" dt="2023-12-19T13:01:30.100" v="8109" actId="26606"/>
          <ac:spMkLst>
            <pc:docMk/>
            <pc:sldMk cId="1914404926" sldId="269"/>
            <ac:spMk id="6" creationId="{104E040F-FE25-A4E1-BEE1-4B5AF96182D7}"/>
          </ac:spMkLst>
        </pc:spChg>
        <pc:spChg chg="add">
          <ac:chgData name="浩然 倪" userId="40269252bc3e8ed4" providerId="LiveId" clId="{33FAE2DB-0848-47C7-ACA1-78832B4D501A}" dt="2023-12-19T13:01:30.100" v="8109" actId="26606"/>
          <ac:spMkLst>
            <pc:docMk/>
            <pc:sldMk cId="1914404926" sldId="269"/>
            <ac:spMk id="3079" creationId="{660EB578-C970-4186-B93C-45851BBC6E34}"/>
          </ac:spMkLst>
        </pc:spChg>
        <pc:picChg chg="add mod ord">
          <ac:chgData name="浩然 倪" userId="40269252bc3e8ed4" providerId="LiveId" clId="{33FAE2DB-0848-47C7-ACA1-78832B4D501A}" dt="2023-12-19T13:01:30.100" v="8109" actId="26606"/>
          <ac:picMkLst>
            <pc:docMk/>
            <pc:sldMk cId="1914404926" sldId="269"/>
            <ac:picMk id="3074" creationId="{54B955F5-138E-9002-ABD2-1775DBAA3B49}"/>
          </ac:picMkLst>
        </pc:picChg>
        <pc:cxnChg chg="add">
          <ac:chgData name="浩然 倪" userId="40269252bc3e8ed4" providerId="LiveId" clId="{33FAE2DB-0848-47C7-ACA1-78832B4D501A}" dt="2023-12-19T13:01:30.100" v="8109" actId="26606"/>
          <ac:cxnSpMkLst>
            <pc:docMk/>
            <pc:sldMk cId="1914404926" sldId="269"/>
            <ac:cxnSpMk id="3081" creationId="{CDF57B02-07BB-407B-BB36-06D9C64A673E}"/>
          </ac:cxnSpMkLst>
        </pc:cxnChg>
        <pc:cxnChg chg="add">
          <ac:chgData name="浩然 倪" userId="40269252bc3e8ed4" providerId="LiveId" clId="{33FAE2DB-0848-47C7-ACA1-78832B4D501A}" dt="2023-12-19T13:01:30.100" v="8109" actId="26606"/>
          <ac:cxnSpMkLst>
            <pc:docMk/>
            <pc:sldMk cId="1914404926" sldId="269"/>
            <ac:cxnSpMk id="3083" creationId="{C6855964-C920-48EB-8804-74291211C8A9}"/>
          </ac:cxnSpMkLst>
        </pc:cxnChg>
      </pc:sldChg>
      <pc:sldChg chg="modSp new mod">
        <pc:chgData name="浩然 倪" userId="40269252bc3e8ed4" providerId="LiveId" clId="{33FAE2DB-0848-47C7-ACA1-78832B4D501A}" dt="2023-12-19T14:25:36.983" v="8690" actId="20577"/>
        <pc:sldMkLst>
          <pc:docMk/>
          <pc:sldMk cId="2486554070" sldId="270"/>
        </pc:sldMkLst>
        <pc:spChg chg="mod">
          <ac:chgData name="浩然 倪" userId="40269252bc3e8ed4" providerId="LiveId" clId="{33FAE2DB-0848-47C7-ACA1-78832B4D501A}" dt="2023-12-13T08:27:20.449" v="3338" actId="20577"/>
          <ac:spMkLst>
            <pc:docMk/>
            <pc:sldMk cId="2486554070" sldId="270"/>
            <ac:spMk id="2" creationId="{0E9FE82D-5DF3-5DDD-071B-F444ABE7E90A}"/>
          </ac:spMkLst>
        </pc:spChg>
        <pc:spChg chg="mod">
          <ac:chgData name="浩然 倪" userId="40269252bc3e8ed4" providerId="LiveId" clId="{33FAE2DB-0848-47C7-ACA1-78832B4D501A}" dt="2023-12-19T14:25:36.983" v="8690" actId="20577"/>
          <ac:spMkLst>
            <pc:docMk/>
            <pc:sldMk cId="2486554070" sldId="270"/>
            <ac:spMk id="3" creationId="{B98630A2-E5E4-1AA4-E979-A77F6ACA5003}"/>
          </ac:spMkLst>
        </pc:spChg>
      </pc:sldChg>
      <pc:sldChg chg="modSp new mod">
        <pc:chgData name="浩然 倪" userId="40269252bc3e8ed4" providerId="LiveId" clId="{33FAE2DB-0848-47C7-ACA1-78832B4D501A}" dt="2023-12-13T08:59:21.914" v="4522" actId="20577"/>
        <pc:sldMkLst>
          <pc:docMk/>
          <pc:sldMk cId="850738489" sldId="271"/>
        </pc:sldMkLst>
        <pc:spChg chg="mod">
          <ac:chgData name="浩然 倪" userId="40269252bc3e8ed4" providerId="LiveId" clId="{33FAE2DB-0848-47C7-ACA1-78832B4D501A}" dt="2023-12-13T08:48:28.135" v="3979" actId="313"/>
          <ac:spMkLst>
            <pc:docMk/>
            <pc:sldMk cId="850738489" sldId="271"/>
            <ac:spMk id="2" creationId="{5C12A53D-D307-B89C-1A22-3D3603AA3B88}"/>
          </ac:spMkLst>
        </pc:spChg>
        <pc:spChg chg="mod">
          <ac:chgData name="浩然 倪" userId="40269252bc3e8ed4" providerId="LiveId" clId="{33FAE2DB-0848-47C7-ACA1-78832B4D501A}" dt="2023-12-13T08:59:21.914" v="4522" actId="20577"/>
          <ac:spMkLst>
            <pc:docMk/>
            <pc:sldMk cId="850738489" sldId="271"/>
            <ac:spMk id="3" creationId="{9104D396-9F2D-8FB4-473C-F15E844D04D5}"/>
          </ac:spMkLst>
        </pc:spChg>
      </pc:sldChg>
      <pc:sldChg chg="addSp delSp modSp new mod">
        <pc:chgData name="浩然 倪" userId="40269252bc3e8ed4" providerId="LiveId" clId="{33FAE2DB-0848-47C7-ACA1-78832B4D501A}" dt="2023-12-19T13:42:28.393" v="8319" actId="1076"/>
        <pc:sldMkLst>
          <pc:docMk/>
          <pc:sldMk cId="2818197927" sldId="272"/>
        </pc:sldMkLst>
        <pc:spChg chg="mod">
          <ac:chgData name="浩然 倪" userId="40269252bc3e8ed4" providerId="LiveId" clId="{33FAE2DB-0848-47C7-ACA1-78832B4D501A}" dt="2023-12-13T09:00:30.283" v="4564" actId="20577"/>
          <ac:spMkLst>
            <pc:docMk/>
            <pc:sldMk cId="2818197927" sldId="272"/>
            <ac:spMk id="2" creationId="{B8B49DF8-09DF-65C2-A866-B1763A10BFA2}"/>
          </ac:spMkLst>
        </pc:spChg>
        <pc:spChg chg="del">
          <ac:chgData name="浩然 倪" userId="40269252bc3e8ed4" providerId="LiveId" clId="{33FAE2DB-0848-47C7-ACA1-78832B4D501A}" dt="2023-12-13T09:01:10.813" v="4565"/>
          <ac:spMkLst>
            <pc:docMk/>
            <pc:sldMk cId="2818197927" sldId="272"/>
            <ac:spMk id="3" creationId="{D59385C9-4949-57F8-885D-EB448DC147A8}"/>
          </ac:spMkLst>
        </pc:spChg>
        <pc:spChg chg="add del mod">
          <ac:chgData name="浩然 倪" userId="40269252bc3e8ed4" providerId="LiveId" clId="{33FAE2DB-0848-47C7-ACA1-78832B4D501A}" dt="2023-12-13T09:03:07.309" v="4605" actId="478"/>
          <ac:spMkLst>
            <pc:docMk/>
            <pc:sldMk cId="2818197927" sldId="272"/>
            <ac:spMk id="15" creationId="{1D5FFFFF-62A5-A019-6DAA-89C864DB90CA}"/>
          </ac:spMkLst>
        </pc:spChg>
        <pc:spChg chg="add mod">
          <ac:chgData name="浩然 倪" userId="40269252bc3e8ed4" providerId="LiveId" clId="{33FAE2DB-0848-47C7-ACA1-78832B4D501A}" dt="2023-12-19T13:41:29.073" v="8311" actId="108"/>
          <ac:spMkLst>
            <pc:docMk/>
            <pc:sldMk cId="2818197927" sldId="272"/>
            <ac:spMk id="16" creationId="{29F19E90-B915-710C-2366-C84ECFFAB474}"/>
          </ac:spMkLst>
        </pc:spChg>
        <pc:spChg chg="add mod">
          <ac:chgData name="浩然 倪" userId="40269252bc3e8ed4" providerId="LiveId" clId="{33FAE2DB-0848-47C7-ACA1-78832B4D501A}" dt="2023-12-19T13:42:08.755" v="8317" actId="14100"/>
          <ac:spMkLst>
            <pc:docMk/>
            <pc:sldMk cId="2818197927" sldId="272"/>
            <ac:spMk id="17" creationId="{D93773F1-8685-E808-08A0-61355CF3603C}"/>
          </ac:spMkLst>
        </pc:spChg>
        <pc:spChg chg="add mod">
          <ac:chgData name="浩然 倪" userId="40269252bc3e8ed4" providerId="LiveId" clId="{33FAE2DB-0848-47C7-ACA1-78832B4D501A}" dt="2023-12-19T13:42:13.120" v="8318" actId="14100"/>
          <ac:spMkLst>
            <pc:docMk/>
            <pc:sldMk cId="2818197927" sldId="272"/>
            <ac:spMk id="18" creationId="{05A32F70-8773-6F13-1E56-1127B13653DE}"/>
          </ac:spMkLst>
        </pc:spChg>
        <pc:picChg chg="add mod">
          <ac:chgData name="浩然 倪" userId="40269252bc3e8ed4" providerId="LiveId" clId="{33FAE2DB-0848-47C7-ACA1-78832B4D501A}" dt="2023-12-13T09:02:34.983" v="4583" actId="14100"/>
          <ac:picMkLst>
            <pc:docMk/>
            <pc:sldMk cId="2818197927" sldId="272"/>
            <ac:picMk id="8" creationId="{F96A6BC6-423D-30A8-A9F3-BB83FEC73F64}"/>
          </ac:picMkLst>
        </pc:picChg>
        <pc:picChg chg="add mod">
          <ac:chgData name="浩然 倪" userId="40269252bc3e8ed4" providerId="LiveId" clId="{33FAE2DB-0848-47C7-ACA1-78832B4D501A}" dt="2023-12-13T09:05:05.638" v="4756" actId="1076"/>
          <ac:picMkLst>
            <pc:docMk/>
            <pc:sldMk cId="2818197927" sldId="272"/>
            <ac:picMk id="10" creationId="{B66F3A5F-EF41-3C6C-0F8C-F5B0AF49E030}"/>
          </ac:picMkLst>
        </pc:picChg>
        <pc:picChg chg="add mod">
          <ac:chgData name="浩然 倪" userId="40269252bc3e8ed4" providerId="LiveId" clId="{33FAE2DB-0848-47C7-ACA1-78832B4D501A}" dt="2023-12-19T13:42:28.393" v="8319" actId="1076"/>
          <ac:picMkLst>
            <pc:docMk/>
            <pc:sldMk cId="2818197927" sldId="272"/>
            <ac:picMk id="12" creationId="{E0768BA6-14EE-568C-2138-0F12509B64D9}"/>
          </ac:picMkLst>
        </pc:picChg>
        <pc:picChg chg="add del mod">
          <ac:chgData name="浩然 倪" userId="40269252bc3e8ed4" providerId="LiveId" clId="{33FAE2DB-0848-47C7-ACA1-78832B4D501A}" dt="2023-12-13T09:02:47.367" v="4588" actId="21"/>
          <ac:picMkLst>
            <pc:docMk/>
            <pc:sldMk cId="2818197927" sldId="272"/>
            <ac:picMk id="14" creationId="{9D8C60C0-0996-8C35-349D-D4F776E05759}"/>
          </ac:picMkLst>
        </pc:picChg>
      </pc:sldChg>
      <pc:sldChg chg="addSp modSp new mod">
        <pc:chgData name="浩然 倪" userId="40269252bc3e8ed4" providerId="LiveId" clId="{33FAE2DB-0848-47C7-ACA1-78832B4D501A}" dt="2023-12-19T13:36:03.723" v="8279" actId="1076"/>
        <pc:sldMkLst>
          <pc:docMk/>
          <pc:sldMk cId="2022564904" sldId="273"/>
        </pc:sldMkLst>
        <pc:spChg chg="mod">
          <ac:chgData name="浩然 倪" userId="40269252bc3e8ed4" providerId="LiveId" clId="{33FAE2DB-0848-47C7-ACA1-78832B4D501A}" dt="2023-12-19T03:51:36.573" v="7119" actId="20577"/>
          <ac:spMkLst>
            <pc:docMk/>
            <pc:sldMk cId="2022564904" sldId="273"/>
            <ac:spMk id="2" creationId="{269165B6-336B-3C95-2C34-0606A37A611C}"/>
          </ac:spMkLst>
        </pc:spChg>
        <pc:spChg chg="mod">
          <ac:chgData name="浩然 倪" userId="40269252bc3e8ed4" providerId="LiveId" clId="{33FAE2DB-0848-47C7-ACA1-78832B4D501A}" dt="2023-12-19T13:35:42.669" v="8272" actId="1076"/>
          <ac:spMkLst>
            <pc:docMk/>
            <pc:sldMk cId="2022564904" sldId="273"/>
            <ac:spMk id="3" creationId="{12F35F1E-B5BB-B78F-52B8-2EB8D4DD9ABA}"/>
          </ac:spMkLst>
        </pc:spChg>
        <pc:picChg chg="add mod">
          <ac:chgData name="浩然 倪" userId="40269252bc3e8ed4" providerId="LiveId" clId="{33FAE2DB-0848-47C7-ACA1-78832B4D501A}" dt="2023-12-13T09:05:55.508" v="4773" actId="1076"/>
          <ac:picMkLst>
            <pc:docMk/>
            <pc:sldMk cId="2022564904" sldId="273"/>
            <ac:picMk id="7" creationId="{86031614-9E8C-40C2-DC07-351DEC843310}"/>
          </ac:picMkLst>
        </pc:picChg>
        <pc:picChg chg="add mod">
          <ac:chgData name="浩然 倪" userId="40269252bc3e8ed4" providerId="LiveId" clId="{33FAE2DB-0848-47C7-ACA1-78832B4D501A}" dt="2023-12-19T13:36:03.723" v="8279" actId="1076"/>
          <ac:picMkLst>
            <pc:docMk/>
            <pc:sldMk cId="2022564904" sldId="273"/>
            <ac:picMk id="6146" creationId="{590C9C01-F74D-2BF5-3E07-A5C73F9D1DBF}"/>
          </ac:picMkLst>
        </pc:picChg>
      </pc:sldChg>
      <pc:sldChg chg="modSp new del mod">
        <pc:chgData name="浩然 倪" userId="40269252bc3e8ed4" providerId="LiveId" clId="{33FAE2DB-0848-47C7-ACA1-78832B4D501A}" dt="2023-12-13T09:13:28.698" v="5074" actId="47"/>
        <pc:sldMkLst>
          <pc:docMk/>
          <pc:sldMk cId="1186638659" sldId="274"/>
        </pc:sldMkLst>
        <pc:spChg chg="mod">
          <ac:chgData name="浩然 倪" userId="40269252bc3e8ed4" providerId="LiveId" clId="{33FAE2DB-0848-47C7-ACA1-78832B4D501A}" dt="2023-12-13T09:13:23.578" v="5071" actId="21"/>
          <ac:spMkLst>
            <pc:docMk/>
            <pc:sldMk cId="1186638659" sldId="274"/>
            <ac:spMk id="2" creationId="{47BBABB6-193D-FAC6-C621-0E63F1825925}"/>
          </ac:spMkLst>
        </pc:spChg>
        <pc:spChg chg="mod">
          <ac:chgData name="浩然 倪" userId="40269252bc3e8ed4" providerId="LiveId" clId="{33FAE2DB-0848-47C7-ACA1-78832B4D501A}" dt="2023-12-13T09:12:38.637" v="5070" actId="20577"/>
          <ac:spMkLst>
            <pc:docMk/>
            <pc:sldMk cId="1186638659" sldId="274"/>
            <ac:spMk id="3" creationId="{498A9F67-D584-87A8-7F12-87A0EB381A7B}"/>
          </ac:spMkLst>
        </pc:spChg>
      </pc:sldChg>
      <pc:sldChg chg="modSp new mod">
        <pc:chgData name="浩然 倪" userId="40269252bc3e8ed4" providerId="LiveId" clId="{33FAE2DB-0848-47C7-ACA1-78832B4D501A}" dt="2023-12-13T09:17:51.010" v="5354" actId="20577"/>
        <pc:sldMkLst>
          <pc:docMk/>
          <pc:sldMk cId="3076785815" sldId="275"/>
        </pc:sldMkLst>
        <pc:spChg chg="mod">
          <ac:chgData name="浩然 倪" userId="40269252bc3e8ed4" providerId="LiveId" clId="{33FAE2DB-0848-47C7-ACA1-78832B4D501A}" dt="2023-12-13T09:13:27.579" v="5073"/>
          <ac:spMkLst>
            <pc:docMk/>
            <pc:sldMk cId="3076785815" sldId="275"/>
            <ac:spMk id="2" creationId="{4EE54516-9D12-4355-0138-6480F2BE41A3}"/>
          </ac:spMkLst>
        </pc:spChg>
        <pc:spChg chg="mod">
          <ac:chgData name="浩然 倪" userId="40269252bc3e8ed4" providerId="LiveId" clId="{33FAE2DB-0848-47C7-ACA1-78832B4D501A}" dt="2023-12-13T09:17:51.010" v="5354" actId="20577"/>
          <ac:spMkLst>
            <pc:docMk/>
            <pc:sldMk cId="3076785815" sldId="275"/>
            <ac:spMk id="3" creationId="{4325841E-69B8-E11A-AF0D-27392E630DB2}"/>
          </ac:spMkLst>
        </pc:spChg>
      </pc:sldChg>
      <pc:sldChg chg="addSp modSp new mod setBg">
        <pc:chgData name="浩然 倪" userId="40269252bc3e8ed4" providerId="LiveId" clId="{33FAE2DB-0848-47C7-ACA1-78832B4D501A}" dt="2023-12-13T09:26:53.340" v="5553" actId="20577"/>
        <pc:sldMkLst>
          <pc:docMk/>
          <pc:sldMk cId="118846538" sldId="276"/>
        </pc:sldMkLst>
        <pc:spChg chg="mod">
          <ac:chgData name="浩然 倪" userId="40269252bc3e8ed4" providerId="LiveId" clId="{33FAE2DB-0848-47C7-ACA1-78832B4D501A}" dt="2023-12-13T09:24:24.676" v="5406" actId="26606"/>
          <ac:spMkLst>
            <pc:docMk/>
            <pc:sldMk cId="118846538" sldId="276"/>
            <ac:spMk id="2" creationId="{81698D37-549B-7768-7A9E-267704B40623}"/>
          </ac:spMkLst>
        </pc:spChg>
        <pc:spChg chg="mod">
          <ac:chgData name="浩然 倪" userId="40269252bc3e8ed4" providerId="LiveId" clId="{33FAE2DB-0848-47C7-ACA1-78832B4D501A}" dt="2023-12-13T09:26:53.340" v="5553" actId="20577"/>
          <ac:spMkLst>
            <pc:docMk/>
            <pc:sldMk cId="118846538" sldId="276"/>
            <ac:spMk id="3" creationId="{E4FBBBD8-0D2B-FFB2-E6D5-A86CAA237602}"/>
          </ac:spMkLst>
        </pc:spChg>
        <pc:spChg chg="mod ord">
          <ac:chgData name="浩然 倪" userId="40269252bc3e8ed4" providerId="LiveId" clId="{33FAE2DB-0848-47C7-ACA1-78832B4D501A}" dt="2023-12-13T09:24:24.676" v="5406" actId="26606"/>
          <ac:spMkLst>
            <pc:docMk/>
            <pc:sldMk cId="118846538" sldId="276"/>
            <ac:spMk id="4" creationId="{68B21AB0-004D-2E5C-5616-346A987E40DF}"/>
          </ac:spMkLst>
        </pc:spChg>
        <pc:spChg chg="mod">
          <ac:chgData name="浩然 倪" userId="40269252bc3e8ed4" providerId="LiveId" clId="{33FAE2DB-0848-47C7-ACA1-78832B4D501A}" dt="2023-12-13T09:24:24.676" v="5406" actId="26606"/>
          <ac:spMkLst>
            <pc:docMk/>
            <pc:sldMk cId="118846538" sldId="276"/>
            <ac:spMk id="5" creationId="{E3768203-E7AD-EBD2-D4A1-B5C564F67465}"/>
          </ac:spMkLst>
        </pc:spChg>
        <pc:spChg chg="mod">
          <ac:chgData name="浩然 倪" userId="40269252bc3e8ed4" providerId="LiveId" clId="{33FAE2DB-0848-47C7-ACA1-78832B4D501A}" dt="2023-12-13T09:24:24.676" v="5406" actId="26606"/>
          <ac:spMkLst>
            <pc:docMk/>
            <pc:sldMk cId="118846538" sldId="276"/>
            <ac:spMk id="6" creationId="{29FFD9E7-2991-3D6A-A5E9-9343F54CC113}"/>
          </ac:spMkLst>
        </pc:spChg>
        <pc:spChg chg="add">
          <ac:chgData name="浩然 倪" userId="40269252bc3e8ed4" providerId="LiveId" clId="{33FAE2DB-0848-47C7-ACA1-78832B4D501A}" dt="2023-12-13T09:24:24.676" v="5406" actId="26606"/>
          <ac:spMkLst>
            <pc:docMk/>
            <pc:sldMk cId="118846538" sldId="276"/>
            <ac:spMk id="13" creationId="{E49D7415-2F11-44C2-B6AA-13A25B6814B9}"/>
          </ac:spMkLst>
        </pc:spChg>
        <pc:picChg chg="add mod ord">
          <ac:chgData name="浩然 倪" userId="40269252bc3e8ed4" providerId="LiveId" clId="{33FAE2DB-0848-47C7-ACA1-78832B4D501A}" dt="2023-12-13T09:24:24.676" v="5406" actId="26606"/>
          <ac:picMkLst>
            <pc:docMk/>
            <pc:sldMk cId="118846538" sldId="276"/>
            <ac:picMk id="8" creationId="{A27482F1-DF2A-B552-F9B3-106049076E14}"/>
          </ac:picMkLst>
        </pc:picChg>
        <pc:cxnChg chg="add">
          <ac:chgData name="浩然 倪" userId="40269252bc3e8ed4" providerId="LiveId" clId="{33FAE2DB-0848-47C7-ACA1-78832B4D501A}" dt="2023-12-13T09:24:24.676" v="5406" actId="26606"/>
          <ac:cxnSpMkLst>
            <pc:docMk/>
            <pc:sldMk cId="118846538" sldId="276"/>
            <ac:cxnSpMk id="15" creationId="{8E0104E4-99BC-494F-8342-F250828E574F}"/>
          </ac:cxnSpMkLst>
        </pc:cxnChg>
      </pc:sldChg>
      <pc:sldChg chg="addSp delSp modSp new mod">
        <pc:chgData name="浩然 倪" userId="40269252bc3e8ed4" providerId="LiveId" clId="{33FAE2DB-0848-47C7-ACA1-78832B4D501A}" dt="2023-12-13T09:32:22.766" v="5971" actId="20577"/>
        <pc:sldMkLst>
          <pc:docMk/>
          <pc:sldMk cId="1459271696" sldId="277"/>
        </pc:sldMkLst>
        <pc:spChg chg="mod">
          <ac:chgData name="浩然 倪" userId="40269252bc3e8ed4" providerId="LiveId" clId="{33FAE2DB-0848-47C7-ACA1-78832B4D501A}" dt="2023-12-13T09:27:49.661" v="5559"/>
          <ac:spMkLst>
            <pc:docMk/>
            <pc:sldMk cId="1459271696" sldId="277"/>
            <ac:spMk id="2" creationId="{FC74843A-71A5-7CD1-D2CE-CF40FFDF9EEA}"/>
          </ac:spMkLst>
        </pc:spChg>
        <pc:spChg chg="del">
          <ac:chgData name="浩然 倪" userId="40269252bc3e8ed4" providerId="LiveId" clId="{33FAE2DB-0848-47C7-ACA1-78832B4D501A}" dt="2023-12-13T09:27:39.334" v="5555"/>
          <ac:spMkLst>
            <pc:docMk/>
            <pc:sldMk cId="1459271696" sldId="277"/>
            <ac:spMk id="3" creationId="{6E67EBB4-C6FD-4BF2-70FF-22D8E1D6908E}"/>
          </ac:spMkLst>
        </pc:spChg>
        <pc:spChg chg="add mod">
          <ac:chgData name="浩然 倪" userId="40269252bc3e8ed4" providerId="LiveId" clId="{33FAE2DB-0848-47C7-ACA1-78832B4D501A}" dt="2023-12-13T09:32:22.766" v="5971" actId="20577"/>
          <ac:spMkLst>
            <pc:docMk/>
            <pc:sldMk cId="1459271696" sldId="277"/>
            <ac:spMk id="10" creationId="{53D8CFB6-CAFA-7AF9-9272-8AF3A05B95DA}"/>
          </ac:spMkLst>
        </pc:spChg>
        <pc:picChg chg="add del mod">
          <ac:chgData name="浩然 倪" userId="40269252bc3e8ed4" providerId="LiveId" clId="{33FAE2DB-0848-47C7-ACA1-78832B4D501A}" dt="2023-12-13T09:27:41.755" v="5558" actId="478"/>
          <ac:picMkLst>
            <pc:docMk/>
            <pc:sldMk cId="1459271696" sldId="277"/>
            <ac:picMk id="8" creationId="{E739B656-8562-8B81-E045-ABF81FF2D261}"/>
          </ac:picMkLst>
        </pc:picChg>
      </pc:sldChg>
      <pc:sldChg chg="modSp new mod">
        <pc:chgData name="浩然 倪" userId="40269252bc3e8ed4" providerId="LiveId" clId="{33FAE2DB-0848-47C7-ACA1-78832B4D501A}" dt="2023-12-13T09:38:05.423" v="6446" actId="20577"/>
        <pc:sldMkLst>
          <pc:docMk/>
          <pc:sldMk cId="22649285" sldId="278"/>
        </pc:sldMkLst>
        <pc:spChg chg="mod">
          <ac:chgData name="浩然 倪" userId="40269252bc3e8ed4" providerId="LiveId" clId="{33FAE2DB-0848-47C7-ACA1-78832B4D501A}" dt="2023-12-13T09:35:14.119" v="6020" actId="20577"/>
          <ac:spMkLst>
            <pc:docMk/>
            <pc:sldMk cId="22649285" sldId="278"/>
            <ac:spMk id="2" creationId="{3955E8B7-6CB4-C0A8-C581-FDE8C4E54FA5}"/>
          </ac:spMkLst>
        </pc:spChg>
        <pc:spChg chg="mod">
          <ac:chgData name="浩然 倪" userId="40269252bc3e8ed4" providerId="LiveId" clId="{33FAE2DB-0848-47C7-ACA1-78832B4D501A}" dt="2023-12-13T09:38:05.423" v="6446" actId="20577"/>
          <ac:spMkLst>
            <pc:docMk/>
            <pc:sldMk cId="22649285" sldId="278"/>
            <ac:spMk id="3" creationId="{CA86F310-49C9-D670-2C58-28015E06E1C3}"/>
          </ac:spMkLst>
        </pc:spChg>
      </pc:sldChg>
      <pc:sldChg chg="addSp delSp modSp new mod">
        <pc:chgData name="浩然 倪" userId="40269252bc3e8ed4" providerId="LiveId" clId="{33FAE2DB-0848-47C7-ACA1-78832B4D501A}" dt="2023-12-19T13:42:55.795" v="8321" actId="20577"/>
        <pc:sldMkLst>
          <pc:docMk/>
          <pc:sldMk cId="784298582" sldId="279"/>
        </pc:sldMkLst>
        <pc:spChg chg="mod">
          <ac:chgData name="浩然 倪" userId="40269252bc3e8ed4" providerId="LiveId" clId="{33FAE2DB-0848-47C7-ACA1-78832B4D501A}" dt="2023-12-19T13:40:01.440" v="8309" actId="313"/>
          <ac:spMkLst>
            <pc:docMk/>
            <pc:sldMk cId="784298582" sldId="279"/>
            <ac:spMk id="2" creationId="{04D79FED-9827-70CA-410E-3BFBD352FF0B}"/>
          </ac:spMkLst>
        </pc:spChg>
        <pc:spChg chg="del">
          <ac:chgData name="浩然 倪" userId="40269252bc3e8ed4" providerId="LiveId" clId="{33FAE2DB-0848-47C7-ACA1-78832B4D501A}" dt="2023-12-13T09:38:18.812" v="6448"/>
          <ac:spMkLst>
            <pc:docMk/>
            <pc:sldMk cId="784298582" sldId="279"/>
            <ac:spMk id="3" creationId="{496FA905-5FF6-060C-7498-5A68D49C042D}"/>
          </ac:spMkLst>
        </pc:spChg>
        <pc:spChg chg="add mod">
          <ac:chgData name="浩然 倪" userId="40269252bc3e8ed4" providerId="LiveId" clId="{33FAE2DB-0848-47C7-ACA1-78832B4D501A}" dt="2023-12-19T13:39:34.892" v="8280" actId="108"/>
          <ac:spMkLst>
            <pc:docMk/>
            <pc:sldMk cId="784298582" sldId="279"/>
            <ac:spMk id="8" creationId="{7A5F556B-4A3A-2256-8038-48FFE8A7D2E1}"/>
          </ac:spMkLst>
        </pc:spChg>
        <pc:spChg chg="add mod">
          <ac:chgData name="浩然 倪" userId="40269252bc3e8ed4" providerId="LiveId" clId="{33FAE2DB-0848-47C7-ACA1-78832B4D501A}" dt="2023-12-19T13:42:55.795" v="8321" actId="20577"/>
          <ac:spMkLst>
            <pc:docMk/>
            <pc:sldMk cId="784298582" sldId="279"/>
            <ac:spMk id="9" creationId="{EFFE220E-DDA3-385A-4EAB-8E6C0204202F}"/>
          </ac:spMkLst>
        </pc:spChg>
        <pc:picChg chg="add mod">
          <ac:chgData name="浩然 倪" userId="40269252bc3e8ed4" providerId="LiveId" clId="{33FAE2DB-0848-47C7-ACA1-78832B4D501A}" dt="2023-12-13T09:38:22.877" v="6450" actId="1076"/>
          <ac:picMkLst>
            <pc:docMk/>
            <pc:sldMk cId="784298582" sldId="279"/>
            <ac:picMk id="7" creationId="{0C5E83B8-5D1E-89E8-3379-8497F939D1EF}"/>
          </ac:picMkLst>
        </pc:picChg>
      </pc:sldChg>
      <pc:sldChg chg="addSp delSp modSp new mod setBg">
        <pc:chgData name="浩然 倪" userId="40269252bc3e8ed4" providerId="LiveId" clId="{33FAE2DB-0848-47C7-ACA1-78832B4D501A}" dt="2023-12-13T09:43:32.630" v="6881" actId="20577"/>
        <pc:sldMkLst>
          <pc:docMk/>
          <pc:sldMk cId="580169443" sldId="280"/>
        </pc:sldMkLst>
        <pc:spChg chg="mod">
          <ac:chgData name="浩然 倪" userId="40269252bc3e8ed4" providerId="LiveId" clId="{33FAE2DB-0848-47C7-ACA1-78832B4D501A}" dt="2023-12-13T09:43:32.630" v="6881" actId="20577"/>
          <ac:spMkLst>
            <pc:docMk/>
            <pc:sldMk cId="580169443" sldId="280"/>
            <ac:spMk id="2" creationId="{86D24CAF-773B-A500-32D8-68392A28A636}"/>
          </ac:spMkLst>
        </pc:spChg>
        <pc:spChg chg="del">
          <ac:chgData name="浩然 倪" userId="40269252bc3e8ed4" providerId="LiveId" clId="{33FAE2DB-0848-47C7-ACA1-78832B4D501A}" dt="2023-12-13T09:42:48.930" v="6861" actId="26606"/>
          <ac:spMkLst>
            <pc:docMk/>
            <pc:sldMk cId="580169443" sldId="280"/>
            <ac:spMk id="3" creationId="{75FB676A-802D-5D9F-B500-1413A349B4AB}"/>
          </ac:spMkLst>
        </pc:spChg>
        <pc:spChg chg="mod ord">
          <ac:chgData name="浩然 倪" userId="40269252bc3e8ed4" providerId="LiveId" clId="{33FAE2DB-0848-47C7-ACA1-78832B4D501A}" dt="2023-12-13T09:42:48.930" v="6861" actId="26606"/>
          <ac:spMkLst>
            <pc:docMk/>
            <pc:sldMk cId="580169443" sldId="280"/>
            <ac:spMk id="4" creationId="{BDF1BBAB-A03E-A6A1-E0E4-6BDBADA1FF33}"/>
          </ac:spMkLst>
        </pc:spChg>
        <pc:spChg chg="mod">
          <ac:chgData name="浩然 倪" userId="40269252bc3e8ed4" providerId="LiveId" clId="{33FAE2DB-0848-47C7-ACA1-78832B4D501A}" dt="2023-12-13T09:42:48.930" v="6861" actId="26606"/>
          <ac:spMkLst>
            <pc:docMk/>
            <pc:sldMk cId="580169443" sldId="280"/>
            <ac:spMk id="5" creationId="{016EAE02-90A3-952F-2E46-A361A8F41813}"/>
          </ac:spMkLst>
        </pc:spChg>
        <pc:spChg chg="mod">
          <ac:chgData name="浩然 倪" userId="40269252bc3e8ed4" providerId="LiveId" clId="{33FAE2DB-0848-47C7-ACA1-78832B4D501A}" dt="2023-12-13T09:42:48.930" v="6861" actId="26606"/>
          <ac:spMkLst>
            <pc:docMk/>
            <pc:sldMk cId="580169443" sldId="280"/>
            <ac:spMk id="6" creationId="{55A56CF6-30F3-2BEB-FD36-F7A9D0834502}"/>
          </ac:spMkLst>
        </pc:spChg>
        <pc:spChg chg="add">
          <ac:chgData name="浩然 倪" userId="40269252bc3e8ed4" providerId="LiveId" clId="{33FAE2DB-0848-47C7-ACA1-78832B4D501A}" dt="2023-12-13T09:42:48.930" v="6861" actId="26606"/>
          <ac:spMkLst>
            <pc:docMk/>
            <pc:sldMk cId="580169443" sldId="280"/>
            <ac:spMk id="17" creationId="{33E93247-6229-44AB-A550-739E971E690B}"/>
          </ac:spMkLst>
        </pc:spChg>
        <pc:picChg chg="add">
          <ac:chgData name="浩然 倪" userId="40269252bc3e8ed4" providerId="LiveId" clId="{33FAE2DB-0848-47C7-ACA1-78832B4D501A}" dt="2023-12-13T09:42:48.930" v="6861" actId="26606"/>
          <ac:picMkLst>
            <pc:docMk/>
            <pc:sldMk cId="580169443" sldId="280"/>
            <ac:picMk id="10" creationId="{C32B10AB-9632-F2C2-01F3-8B04A7FE51B1}"/>
          </ac:picMkLst>
        </pc:picChg>
        <pc:cxnChg chg="add">
          <ac:chgData name="浩然 倪" userId="40269252bc3e8ed4" providerId="LiveId" clId="{33FAE2DB-0848-47C7-ACA1-78832B4D501A}" dt="2023-12-13T09:42:48.930" v="6861" actId="26606"/>
          <ac:cxnSpMkLst>
            <pc:docMk/>
            <pc:sldMk cId="580169443" sldId="280"/>
            <ac:cxnSpMk id="13" creationId="{F64F9B95-9045-48D2-B9F3-2927E98F54AA}"/>
          </ac:cxnSpMkLst>
        </pc:cxnChg>
        <pc:cxnChg chg="add">
          <ac:chgData name="浩然 倪" userId="40269252bc3e8ed4" providerId="LiveId" clId="{33FAE2DB-0848-47C7-ACA1-78832B4D501A}" dt="2023-12-13T09:42:48.930" v="6861" actId="26606"/>
          <ac:cxnSpMkLst>
            <pc:docMk/>
            <pc:sldMk cId="580169443" sldId="280"/>
            <ac:cxnSpMk id="15" creationId="{085AA86F-6A4D-4BCB-A045-D992CDC2959B}"/>
          </ac:cxnSpMkLst>
        </pc:cxnChg>
        <pc:cxnChg chg="add">
          <ac:chgData name="浩然 倪" userId="40269252bc3e8ed4" providerId="LiveId" clId="{33FAE2DB-0848-47C7-ACA1-78832B4D501A}" dt="2023-12-13T09:42:48.930" v="6861" actId="26606"/>
          <ac:cxnSpMkLst>
            <pc:docMk/>
            <pc:sldMk cId="580169443" sldId="280"/>
            <ac:cxnSpMk id="19" creationId="{EE2E603F-4A95-4FE8-BB06-211DFD75DBEF}"/>
          </ac:cxnSpMkLst>
        </pc:cxnChg>
      </pc:sldChg>
      <pc:sldChg chg="modSp add mod">
        <pc:chgData name="浩然 倪" userId="40269252bc3e8ed4" providerId="LiveId" clId="{33FAE2DB-0848-47C7-ACA1-78832B4D501A}" dt="2023-12-13T09:42:36.841" v="6860" actId="20577"/>
        <pc:sldMkLst>
          <pc:docMk/>
          <pc:sldMk cId="3904379992" sldId="281"/>
        </pc:sldMkLst>
        <pc:spChg chg="mod">
          <ac:chgData name="浩然 倪" userId="40269252bc3e8ed4" providerId="LiveId" clId="{33FAE2DB-0848-47C7-ACA1-78832B4D501A}" dt="2023-12-13T09:42:36.841" v="6860" actId="20577"/>
          <ac:spMkLst>
            <pc:docMk/>
            <pc:sldMk cId="3904379992" sldId="281"/>
            <ac:spMk id="2" creationId="{A9F425AB-4BD0-9281-A0E9-DA71BE51FCAE}"/>
          </ac:spMkLst>
        </pc:spChg>
      </pc:sldChg>
      <pc:sldChg chg="addSp delSp modSp new mod setBg">
        <pc:chgData name="浩然 倪" userId="40269252bc3e8ed4" providerId="LiveId" clId="{33FAE2DB-0848-47C7-ACA1-78832B4D501A}" dt="2023-12-19T03:21:02.052" v="7041" actId="20577"/>
        <pc:sldMkLst>
          <pc:docMk/>
          <pc:sldMk cId="2707132519" sldId="282"/>
        </pc:sldMkLst>
        <pc:spChg chg="mod">
          <ac:chgData name="浩然 倪" userId="40269252bc3e8ed4" providerId="LiveId" clId="{33FAE2DB-0848-47C7-ACA1-78832B4D501A}" dt="2023-12-19T03:20:24.458" v="6962" actId="20577"/>
          <ac:spMkLst>
            <pc:docMk/>
            <pc:sldMk cId="2707132519" sldId="282"/>
            <ac:spMk id="2" creationId="{6990D774-3F34-E7D0-146C-C0711C42A418}"/>
          </ac:spMkLst>
        </pc:spChg>
        <pc:spChg chg="del">
          <ac:chgData name="浩然 倪" userId="40269252bc3e8ed4" providerId="LiveId" clId="{33FAE2DB-0848-47C7-ACA1-78832B4D501A}" dt="2023-12-19T03:19:18.564" v="6930"/>
          <ac:spMkLst>
            <pc:docMk/>
            <pc:sldMk cId="2707132519" sldId="282"/>
            <ac:spMk id="3" creationId="{537D3238-983A-D81D-D82D-F2FA660886F8}"/>
          </ac:spMkLst>
        </pc:spChg>
        <pc:spChg chg="mod">
          <ac:chgData name="浩然 倪" userId="40269252bc3e8ed4" providerId="LiveId" clId="{33FAE2DB-0848-47C7-ACA1-78832B4D501A}" dt="2023-12-19T03:19:55.346" v="6932" actId="26606"/>
          <ac:spMkLst>
            <pc:docMk/>
            <pc:sldMk cId="2707132519" sldId="282"/>
            <ac:spMk id="4" creationId="{1995D5DB-3B48-DC39-0FDF-10C5EB92055A}"/>
          </ac:spMkLst>
        </pc:spChg>
        <pc:spChg chg="mod">
          <ac:chgData name="浩然 倪" userId="40269252bc3e8ed4" providerId="LiveId" clId="{33FAE2DB-0848-47C7-ACA1-78832B4D501A}" dt="2023-12-19T03:19:55.346" v="6932" actId="26606"/>
          <ac:spMkLst>
            <pc:docMk/>
            <pc:sldMk cId="2707132519" sldId="282"/>
            <ac:spMk id="5" creationId="{8767AE1B-941E-45BA-C2DA-3F48878D0546}"/>
          </ac:spMkLst>
        </pc:spChg>
        <pc:spChg chg="mod">
          <ac:chgData name="浩然 倪" userId="40269252bc3e8ed4" providerId="LiveId" clId="{33FAE2DB-0848-47C7-ACA1-78832B4D501A}" dt="2023-12-19T03:19:55.346" v="6932" actId="26606"/>
          <ac:spMkLst>
            <pc:docMk/>
            <pc:sldMk cId="2707132519" sldId="282"/>
            <ac:spMk id="6" creationId="{ADBEC627-E281-FEDF-B0DA-CD237FE2A40A}"/>
          </ac:spMkLst>
        </pc:spChg>
        <pc:spChg chg="add mod">
          <ac:chgData name="浩然 倪" userId="40269252bc3e8ed4" providerId="LiveId" clId="{33FAE2DB-0848-47C7-ACA1-78832B4D501A}" dt="2023-12-19T03:21:02.052" v="7041" actId="20577"/>
          <ac:spMkLst>
            <pc:docMk/>
            <pc:sldMk cId="2707132519" sldId="282"/>
            <ac:spMk id="1030" creationId="{ED12CB4B-B936-413D-72EF-18CC085E16F6}"/>
          </ac:spMkLst>
        </pc:spChg>
        <pc:spChg chg="add">
          <ac:chgData name="浩然 倪" userId="40269252bc3e8ed4" providerId="LiveId" clId="{33FAE2DB-0848-47C7-ACA1-78832B4D501A}" dt="2023-12-19T03:19:55.346" v="6932" actId="26606"/>
          <ac:spMkLst>
            <pc:docMk/>
            <pc:sldMk cId="2707132519" sldId="282"/>
            <ac:spMk id="1033" creationId="{660EB578-C970-4186-B93C-45851BBC6E34}"/>
          </ac:spMkLst>
        </pc:spChg>
        <pc:picChg chg="add mod ord">
          <ac:chgData name="浩然 倪" userId="40269252bc3e8ed4" providerId="LiveId" clId="{33FAE2DB-0848-47C7-ACA1-78832B4D501A}" dt="2023-12-19T03:19:55.346" v="6932" actId="26606"/>
          <ac:picMkLst>
            <pc:docMk/>
            <pc:sldMk cId="2707132519" sldId="282"/>
            <ac:picMk id="1026" creationId="{E0542A6A-FB76-7F36-8ABD-E72697CBF66E}"/>
          </ac:picMkLst>
        </pc:picChg>
        <pc:cxnChg chg="add">
          <ac:chgData name="浩然 倪" userId="40269252bc3e8ed4" providerId="LiveId" clId="{33FAE2DB-0848-47C7-ACA1-78832B4D501A}" dt="2023-12-19T03:19:55.346" v="6932" actId="26606"/>
          <ac:cxnSpMkLst>
            <pc:docMk/>
            <pc:sldMk cId="2707132519" sldId="282"/>
            <ac:cxnSpMk id="1035" creationId="{CDF57B02-07BB-407B-BB36-06D9C64A673E}"/>
          </ac:cxnSpMkLst>
        </pc:cxnChg>
        <pc:cxnChg chg="add">
          <ac:chgData name="浩然 倪" userId="40269252bc3e8ed4" providerId="LiveId" clId="{33FAE2DB-0848-47C7-ACA1-78832B4D501A}" dt="2023-12-19T03:19:55.346" v="6932" actId="26606"/>
          <ac:cxnSpMkLst>
            <pc:docMk/>
            <pc:sldMk cId="2707132519" sldId="282"/>
            <ac:cxnSpMk id="1037" creationId="{C6855964-C920-48EB-8804-74291211C8A9}"/>
          </ac:cxnSpMkLst>
        </pc:cxnChg>
      </pc:sldChg>
      <pc:sldChg chg="delSp add del setBg delDesignElem">
        <pc:chgData name="浩然 倪" userId="40269252bc3e8ed4" providerId="LiveId" clId="{33FAE2DB-0848-47C7-ACA1-78832B4D501A}" dt="2023-12-19T03:26:50.450" v="7055" actId="47"/>
        <pc:sldMkLst>
          <pc:docMk/>
          <pc:sldMk cId="2412605004" sldId="283"/>
        </pc:sldMkLst>
        <pc:spChg chg="del">
          <ac:chgData name="浩然 倪" userId="40269252bc3e8ed4" providerId="LiveId" clId="{33FAE2DB-0848-47C7-ACA1-78832B4D501A}" dt="2023-12-19T03:26:06.401" v="7043"/>
          <ac:spMkLst>
            <pc:docMk/>
            <pc:sldMk cId="2412605004" sldId="283"/>
            <ac:spMk id="12" creationId="{F68B2C62-7648-4430-90D5-AE0F252AF113}"/>
          </ac:spMkLst>
        </pc:spChg>
        <pc:cxnChg chg="del">
          <ac:chgData name="浩然 倪" userId="40269252bc3e8ed4" providerId="LiveId" clId="{33FAE2DB-0848-47C7-ACA1-78832B4D501A}" dt="2023-12-19T03:26:06.401" v="7043"/>
          <ac:cxnSpMkLst>
            <pc:docMk/>
            <pc:sldMk cId="2412605004" sldId="283"/>
            <ac:cxnSpMk id="14" creationId="{4BFD5B9F-5FB6-467D-83D5-DF82F1907354}"/>
          </ac:cxnSpMkLst>
        </pc:cxnChg>
      </pc:sldChg>
      <pc:sldChg chg="delSp add del setBg delDesignElem">
        <pc:chgData name="浩然 倪" userId="40269252bc3e8ed4" providerId="LiveId" clId="{33FAE2DB-0848-47C7-ACA1-78832B4D501A}" dt="2023-12-19T03:26:42.832" v="7050" actId="47"/>
        <pc:sldMkLst>
          <pc:docMk/>
          <pc:sldMk cId="504727451" sldId="284"/>
        </pc:sldMkLst>
        <pc:spChg chg="del">
          <ac:chgData name="浩然 倪" userId="40269252bc3e8ed4" providerId="LiveId" clId="{33FAE2DB-0848-47C7-ACA1-78832B4D501A}" dt="2023-12-19T03:26:11.051" v="7045"/>
          <ac:spMkLst>
            <pc:docMk/>
            <pc:sldMk cId="504727451" sldId="284"/>
            <ac:spMk id="12" creationId="{F68B2C62-7648-4430-90D5-AE0F252AF113}"/>
          </ac:spMkLst>
        </pc:spChg>
        <pc:cxnChg chg="del">
          <ac:chgData name="浩然 倪" userId="40269252bc3e8ed4" providerId="LiveId" clId="{33FAE2DB-0848-47C7-ACA1-78832B4D501A}" dt="2023-12-19T03:26:11.051" v="7045"/>
          <ac:cxnSpMkLst>
            <pc:docMk/>
            <pc:sldMk cId="504727451" sldId="284"/>
            <ac:cxnSpMk id="14" creationId="{4BFD5B9F-5FB6-467D-83D5-DF82F1907354}"/>
          </ac:cxnSpMkLst>
        </pc:cxnChg>
      </pc:sldChg>
      <pc:sldChg chg="addSp modSp add mod">
        <pc:chgData name="浩然 倪" userId="40269252bc3e8ed4" providerId="LiveId" clId="{33FAE2DB-0848-47C7-ACA1-78832B4D501A}" dt="2023-12-19T12:39:12.665" v="7854"/>
        <pc:sldMkLst>
          <pc:docMk/>
          <pc:sldMk cId="670884388" sldId="285"/>
        </pc:sldMkLst>
        <pc:graphicFrameChg chg="mod">
          <ac:chgData name="浩然 倪" userId="40269252bc3e8ed4" providerId="LiveId" clId="{33FAE2DB-0848-47C7-ACA1-78832B4D501A}" dt="2023-12-19T12:39:12.665" v="7854"/>
          <ac:graphicFrameMkLst>
            <pc:docMk/>
            <pc:sldMk cId="670884388" sldId="285"/>
            <ac:graphicFrameMk id="8" creationId="{39288D02-A6CC-46B9-00D1-F8C84918075D}"/>
          </ac:graphicFrameMkLst>
        </pc:graphicFrameChg>
        <pc:picChg chg="add mod">
          <ac:chgData name="浩然 倪" userId="40269252bc3e8ed4" providerId="LiveId" clId="{33FAE2DB-0848-47C7-ACA1-78832B4D501A}" dt="2023-12-19T03:46:55.539" v="7076" actId="1076"/>
          <ac:picMkLst>
            <pc:docMk/>
            <pc:sldMk cId="670884388" sldId="285"/>
            <ac:picMk id="3" creationId="{CCFEC666-4D07-28EC-E13A-AC69A05D5838}"/>
          </ac:picMkLst>
        </pc:picChg>
      </pc:sldChg>
      <pc:sldChg chg="addSp delSp add del setBg delDesignElem">
        <pc:chgData name="浩然 倪" userId="40269252bc3e8ed4" providerId="LiveId" clId="{33FAE2DB-0848-47C7-ACA1-78832B4D501A}" dt="2023-12-19T03:26:36.470" v="7048"/>
        <pc:sldMkLst>
          <pc:docMk/>
          <pc:sldMk cId="1540758756" sldId="285"/>
        </pc:sldMkLst>
        <pc:spChg chg="add del">
          <ac:chgData name="浩然 倪" userId="40269252bc3e8ed4" providerId="LiveId" clId="{33FAE2DB-0848-47C7-ACA1-78832B4D501A}" dt="2023-12-19T03:26:36.470" v="7048"/>
          <ac:spMkLst>
            <pc:docMk/>
            <pc:sldMk cId="1540758756" sldId="285"/>
            <ac:spMk id="12" creationId="{F68B2C62-7648-4430-90D5-AE0F252AF113}"/>
          </ac:spMkLst>
        </pc:spChg>
        <pc:cxnChg chg="add del">
          <ac:chgData name="浩然 倪" userId="40269252bc3e8ed4" providerId="LiveId" clId="{33FAE2DB-0848-47C7-ACA1-78832B4D501A}" dt="2023-12-19T03:26:36.470" v="7048"/>
          <ac:cxnSpMkLst>
            <pc:docMk/>
            <pc:sldMk cId="1540758756" sldId="285"/>
            <ac:cxnSpMk id="14" creationId="{4BFD5B9F-5FB6-467D-83D5-DF82F1907354}"/>
          </ac:cxnSpMkLst>
        </pc:cxnChg>
      </pc:sldChg>
      <pc:sldChg chg="addSp modSp add mod">
        <pc:chgData name="浩然 倪" userId="40269252bc3e8ed4" providerId="LiveId" clId="{33FAE2DB-0848-47C7-ACA1-78832B4D501A}" dt="2023-12-19T12:38:41.044" v="7851" actId="20577"/>
        <pc:sldMkLst>
          <pc:docMk/>
          <pc:sldMk cId="2556456073" sldId="286"/>
        </pc:sldMkLst>
        <pc:graphicFrameChg chg="mod">
          <ac:chgData name="浩然 倪" userId="40269252bc3e8ed4" providerId="LiveId" clId="{33FAE2DB-0848-47C7-ACA1-78832B4D501A}" dt="2023-12-19T12:38:41.044" v="7851" actId="20577"/>
          <ac:graphicFrameMkLst>
            <pc:docMk/>
            <pc:sldMk cId="2556456073" sldId="286"/>
            <ac:graphicFrameMk id="8" creationId="{39288D02-A6CC-46B9-00D1-F8C84918075D}"/>
          </ac:graphicFrameMkLst>
        </pc:graphicFrameChg>
        <pc:picChg chg="add mod">
          <ac:chgData name="浩然 倪" userId="40269252bc3e8ed4" providerId="LiveId" clId="{33FAE2DB-0848-47C7-ACA1-78832B4D501A}" dt="2023-12-19T03:46:38.586" v="7074" actId="1076"/>
          <ac:picMkLst>
            <pc:docMk/>
            <pc:sldMk cId="2556456073" sldId="286"/>
            <ac:picMk id="3" creationId="{A0DB5549-54EA-96C7-ACB1-61EEA678610F}"/>
          </ac:picMkLst>
        </pc:picChg>
      </pc:sldChg>
      <pc:sldChg chg="addSp delSp add del setBg delDesignElem">
        <pc:chgData name="浩然 倪" userId="40269252bc3e8ed4" providerId="LiveId" clId="{33FAE2DB-0848-47C7-ACA1-78832B4D501A}" dt="2023-12-19T03:26:47.873" v="7053"/>
        <pc:sldMkLst>
          <pc:docMk/>
          <pc:sldMk cId="3096274349" sldId="286"/>
        </pc:sldMkLst>
        <pc:spChg chg="add del">
          <ac:chgData name="浩然 倪" userId="40269252bc3e8ed4" providerId="LiveId" clId="{33FAE2DB-0848-47C7-ACA1-78832B4D501A}" dt="2023-12-19T03:26:47.873" v="7053"/>
          <ac:spMkLst>
            <pc:docMk/>
            <pc:sldMk cId="3096274349" sldId="286"/>
            <ac:spMk id="12" creationId="{F68B2C62-7648-4430-90D5-AE0F252AF113}"/>
          </ac:spMkLst>
        </pc:spChg>
        <pc:cxnChg chg="add del">
          <ac:chgData name="浩然 倪" userId="40269252bc3e8ed4" providerId="LiveId" clId="{33FAE2DB-0848-47C7-ACA1-78832B4D501A}" dt="2023-12-19T03:26:47.873" v="7053"/>
          <ac:cxnSpMkLst>
            <pc:docMk/>
            <pc:sldMk cId="3096274349" sldId="286"/>
            <ac:cxnSpMk id="14" creationId="{4BFD5B9F-5FB6-467D-83D5-DF82F1907354}"/>
          </ac:cxnSpMkLst>
        </pc:cxnChg>
      </pc:sldChg>
      <pc:sldChg chg="addSp delSp add del setBg delDesignElem">
        <pc:chgData name="浩然 倪" userId="40269252bc3e8ed4" providerId="LiveId" clId="{33FAE2DB-0848-47C7-ACA1-78832B4D501A}" dt="2023-12-19T03:26:55.258" v="7058"/>
        <pc:sldMkLst>
          <pc:docMk/>
          <pc:sldMk cId="1729830044" sldId="287"/>
        </pc:sldMkLst>
        <pc:spChg chg="add del">
          <ac:chgData name="浩然 倪" userId="40269252bc3e8ed4" providerId="LiveId" clId="{33FAE2DB-0848-47C7-ACA1-78832B4D501A}" dt="2023-12-19T03:26:55.258" v="7058"/>
          <ac:spMkLst>
            <pc:docMk/>
            <pc:sldMk cId="1729830044" sldId="287"/>
            <ac:spMk id="12" creationId="{F68B2C62-7648-4430-90D5-AE0F252AF113}"/>
          </ac:spMkLst>
        </pc:spChg>
        <pc:cxnChg chg="add del">
          <ac:chgData name="浩然 倪" userId="40269252bc3e8ed4" providerId="LiveId" clId="{33FAE2DB-0848-47C7-ACA1-78832B4D501A}" dt="2023-12-19T03:26:55.258" v="7058"/>
          <ac:cxnSpMkLst>
            <pc:docMk/>
            <pc:sldMk cId="1729830044" sldId="287"/>
            <ac:cxnSpMk id="14" creationId="{4BFD5B9F-5FB6-467D-83D5-DF82F1907354}"/>
          </ac:cxnSpMkLst>
        </pc:cxnChg>
      </pc:sldChg>
      <pc:sldChg chg="addSp modSp add mod">
        <pc:chgData name="浩然 倪" userId="40269252bc3e8ed4" providerId="LiveId" clId="{33FAE2DB-0848-47C7-ACA1-78832B4D501A}" dt="2023-12-19T12:38:55.405" v="7852"/>
        <pc:sldMkLst>
          <pc:docMk/>
          <pc:sldMk cId="1737179024" sldId="287"/>
        </pc:sldMkLst>
        <pc:graphicFrameChg chg="mod">
          <ac:chgData name="浩然 倪" userId="40269252bc3e8ed4" providerId="LiveId" clId="{33FAE2DB-0848-47C7-ACA1-78832B4D501A}" dt="2023-12-19T12:38:55.405" v="7852"/>
          <ac:graphicFrameMkLst>
            <pc:docMk/>
            <pc:sldMk cId="1737179024" sldId="287"/>
            <ac:graphicFrameMk id="8" creationId="{39288D02-A6CC-46B9-00D1-F8C84918075D}"/>
          </ac:graphicFrameMkLst>
        </pc:graphicFrameChg>
        <pc:picChg chg="add mod">
          <ac:chgData name="浩然 倪" userId="40269252bc3e8ed4" providerId="LiveId" clId="{33FAE2DB-0848-47C7-ACA1-78832B4D501A}" dt="2023-12-19T03:46:19.298" v="7072" actId="1076"/>
          <ac:picMkLst>
            <pc:docMk/>
            <pc:sldMk cId="1737179024" sldId="287"/>
            <ac:picMk id="3" creationId="{179C0221-682E-58BB-BEC6-40C01D49469E}"/>
          </ac:picMkLst>
        </pc:picChg>
      </pc:sldChg>
      <pc:sldChg chg="addSp delSp modSp new mod setBg">
        <pc:chgData name="浩然 倪" userId="40269252bc3e8ed4" providerId="LiveId" clId="{33FAE2DB-0848-47C7-ACA1-78832B4D501A}" dt="2023-12-19T12:23:45.503" v="7440" actId="20577"/>
        <pc:sldMkLst>
          <pc:docMk/>
          <pc:sldMk cId="3196052413" sldId="288"/>
        </pc:sldMkLst>
        <pc:spChg chg="add del">
          <ac:chgData name="浩然 倪" userId="40269252bc3e8ed4" providerId="LiveId" clId="{33FAE2DB-0848-47C7-ACA1-78832B4D501A}" dt="2023-12-19T12:20:54.026" v="7289" actId="26606"/>
          <ac:spMkLst>
            <pc:docMk/>
            <pc:sldMk cId="3196052413" sldId="288"/>
            <ac:spMk id="2" creationId="{E41179E5-4B06-64F3-A667-AE293440A8AB}"/>
          </ac:spMkLst>
        </pc:spChg>
        <pc:spChg chg="add del">
          <ac:chgData name="浩然 倪" userId="40269252bc3e8ed4" providerId="LiveId" clId="{33FAE2DB-0848-47C7-ACA1-78832B4D501A}" dt="2023-12-19T12:20:54.026" v="7289" actId="26606"/>
          <ac:spMkLst>
            <pc:docMk/>
            <pc:sldMk cId="3196052413" sldId="288"/>
            <ac:spMk id="3" creationId="{E206FBAF-0DC2-1CB0-C93B-B95049BEA873}"/>
          </ac:spMkLst>
        </pc:spChg>
        <pc:spChg chg="mod">
          <ac:chgData name="浩然 倪" userId="40269252bc3e8ed4" providerId="LiveId" clId="{33FAE2DB-0848-47C7-ACA1-78832B4D501A}" dt="2023-12-19T12:20:54.026" v="7289" actId="26606"/>
          <ac:spMkLst>
            <pc:docMk/>
            <pc:sldMk cId="3196052413" sldId="288"/>
            <ac:spMk id="4" creationId="{3CCD4F98-BCC1-7E7D-73F1-E9186C8F3A5C}"/>
          </ac:spMkLst>
        </pc:spChg>
        <pc:spChg chg="mod">
          <ac:chgData name="浩然 倪" userId="40269252bc3e8ed4" providerId="LiveId" clId="{33FAE2DB-0848-47C7-ACA1-78832B4D501A}" dt="2023-12-19T12:20:54.026" v="7289" actId="26606"/>
          <ac:spMkLst>
            <pc:docMk/>
            <pc:sldMk cId="3196052413" sldId="288"/>
            <ac:spMk id="5" creationId="{C2E11BB9-FDF4-FCD3-5E8C-26156E8640EE}"/>
          </ac:spMkLst>
        </pc:spChg>
        <pc:spChg chg="mod">
          <ac:chgData name="浩然 倪" userId="40269252bc3e8ed4" providerId="LiveId" clId="{33FAE2DB-0848-47C7-ACA1-78832B4D501A}" dt="2023-12-19T12:20:54.026" v="7289" actId="26606"/>
          <ac:spMkLst>
            <pc:docMk/>
            <pc:sldMk cId="3196052413" sldId="288"/>
            <ac:spMk id="6" creationId="{0B59F7C3-B71D-D29B-19DA-E53654BD38A6}"/>
          </ac:spMkLst>
        </pc:spChg>
        <pc:spChg chg="add del">
          <ac:chgData name="浩然 倪" userId="40269252bc3e8ed4" providerId="LiveId" clId="{33FAE2DB-0848-47C7-ACA1-78832B4D501A}" dt="2023-12-19T12:20:47.438" v="7286" actId="26606"/>
          <ac:spMkLst>
            <pc:docMk/>
            <pc:sldMk cId="3196052413" sldId="288"/>
            <ac:spMk id="2059" creationId="{B9C0E6AB-EAB6-41E0-9D49-369643E873A7}"/>
          </ac:spMkLst>
        </pc:spChg>
        <pc:spChg chg="add del">
          <ac:chgData name="浩然 倪" userId="40269252bc3e8ed4" providerId="LiveId" clId="{33FAE2DB-0848-47C7-ACA1-78832B4D501A}" dt="2023-12-19T12:20:54.011" v="7288" actId="26606"/>
          <ac:spMkLst>
            <pc:docMk/>
            <pc:sldMk cId="3196052413" sldId="288"/>
            <ac:spMk id="2067" creationId="{33E93247-6229-44AB-A550-739E971E690B}"/>
          </ac:spMkLst>
        </pc:spChg>
        <pc:spChg chg="add del">
          <ac:chgData name="浩然 倪" userId="40269252bc3e8ed4" providerId="LiveId" clId="{33FAE2DB-0848-47C7-ACA1-78832B4D501A}" dt="2023-12-19T12:20:54.011" v="7288" actId="26606"/>
          <ac:spMkLst>
            <pc:docMk/>
            <pc:sldMk cId="3196052413" sldId="288"/>
            <ac:spMk id="2069" creationId="{E41179E5-4B06-64F3-A667-AE293440A8AB}"/>
          </ac:spMkLst>
        </pc:spChg>
        <pc:spChg chg="add">
          <ac:chgData name="浩然 倪" userId="40269252bc3e8ed4" providerId="LiveId" clId="{33FAE2DB-0848-47C7-ACA1-78832B4D501A}" dt="2023-12-19T12:20:54.026" v="7289" actId="26606"/>
          <ac:spMkLst>
            <pc:docMk/>
            <pc:sldMk cId="3196052413" sldId="288"/>
            <ac:spMk id="2073" creationId="{33E93247-6229-44AB-A550-739E971E690B}"/>
          </ac:spMkLst>
        </pc:spChg>
        <pc:spChg chg="add mod">
          <ac:chgData name="浩然 倪" userId="40269252bc3e8ed4" providerId="LiveId" clId="{33FAE2DB-0848-47C7-ACA1-78832B4D501A}" dt="2023-12-19T12:23:45.503" v="7440" actId="20577"/>
          <ac:spMkLst>
            <pc:docMk/>
            <pc:sldMk cId="3196052413" sldId="288"/>
            <ac:spMk id="2075" creationId="{E41179E5-4B06-64F3-A667-AE293440A8AB}"/>
          </ac:spMkLst>
        </pc:spChg>
        <pc:picChg chg="add mod ord">
          <ac:chgData name="浩然 倪" userId="40269252bc3e8ed4" providerId="LiveId" clId="{33FAE2DB-0848-47C7-ACA1-78832B4D501A}" dt="2023-12-19T12:20:54.026" v="7289" actId="26606"/>
          <ac:picMkLst>
            <pc:docMk/>
            <pc:sldMk cId="3196052413" sldId="288"/>
            <ac:picMk id="2050" creationId="{DE39CA0B-D9FB-E38B-6FA3-3F270F168478}"/>
          </ac:picMkLst>
        </pc:picChg>
        <pc:cxnChg chg="add del">
          <ac:chgData name="浩然 倪" userId="40269252bc3e8ed4" providerId="LiveId" clId="{33FAE2DB-0848-47C7-ACA1-78832B4D501A}" dt="2023-12-19T12:20:47.438" v="7286" actId="26606"/>
          <ac:cxnSpMkLst>
            <pc:docMk/>
            <pc:sldMk cId="3196052413" sldId="288"/>
            <ac:cxnSpMk id="2055" creationId="{F64F9B95-9045-48D2-B9F3-2927E98F54AA}"/>
          </ac:cxnSpMkLst>
        </pc:cxnChg>
        <pc:cxnChg chg="add del">
          <ac:chgData name="浩然 倪" userId="40269252bc3e8ed4" providerId="LiveId" clId="{33FAE2DB-0848-47C7-ACA1-78832B4D501A}" dt="2023-12-19T12:20:47.438" v="7286" actId="26606"/>
          <ac:cxnSpMkLst>
            <pc:docMk/>
            <pc:sldMk cId="3196052413" sldId="288"/>
            <ac:cxnSpMk id="2057" creationId="{085AA86F-6A4D-4BCB-A045-D992CDC2959B}"/>
          </ac:cxnSpMkLst>
        </pc:cxnChg>
        <pc:cxnChg chg="add del">
          <ac:chgData name="浩然 倪" userId="40269252bc3e8ed4" providerId="LiveId" clId="{33FAE2DB-0848-47C7-ACA1-78832B4D501A}" dt="2023-12-19T12:20:47.438" v="7286" actId="26606"/>
          <ac:cxnSpMkLst>
            <pc:docMk/>
            <pc:sldMk cId="3196052413" sldId="288"/>
            <ac:cxnSpMk id="2061" creationId="{1A1FADC9-A0F4-4689-9608-959F3C23DD87}"/>
          </ac:cxnSpMkLst>
        </pc:cxnChg>
        <pc:cxnChg chg="add del">
          <ac:chgData name="浩然 倪" userId="40269252bc3e8ed4" providerId="LiveId" clId="{33FAE2DB-0848-47C7-ACA1-78832B4D501A}" dt="2023-12-19T12:20:47.438" v="7286" actId="26606"/>
          <ac:cxnSpMkLst>
            <pc:docMk/>
            <pc:sldMk cId="3196052413" sldId="288"/>
            <ac:cxnSpMk id="2063" creationId="{8ED41C16-52CF-47AA-A5C9-95D10CB80DEE}"/>
          </ac:cxnSpMkLst>
        </pc:cxnChg>
        <pc:cxnChg chg="add del">
          <ac:chgData name="浩然 倪" userId="40269252bc3e8ed4" providerId="LiveId" clId="{33FAE2DB-0848-47C7-ACA1-78832B4D501A}" dt="2023-12-19T12:20:54.011" v="7288" actId="26606"/>
          <ac:cxnSpMkLst>
            <pc:docMk/>
            <pc:sldMk cId="3196052413" sldId="288"/>
            <ac:cxnSpMk id="2065" creationId="{F64F9B95-9045-48D2-B9F3-2927E98F54AA}"/>
          </ac:cxnSpMkLst>
        </pc:cxnChg>
        <pc:cxnChg chg="add del">
          <ac:chgData name="浩然 倪" userId="40269252bc3e8ed4" providerId="LiveId" clId="{33FAE2DB-0848-47C7-ACA1-78832B4D501A}" dt="2023-12-19T12:20:54.011" v="7288" actId="26606"/>
          <ac:cxnSpMkLst>
            <pc:docMk/>
            <pc:sldMk cId="3196052413" sldId="288"/>
            <ac:cxnSpMk id="2066" creationId="{085AA86F-6A4D-4BCB-A045-D992CDC2959B}"/>
          </ac:cxnSpMkLst>
        </pc:cxnChg>
        <pc:cxnChg chg="add del">
          <ac:chgData name="浩然 倪" userId="40269252bc3e8ed4" providerId="LiveId" clId="{33FAE2DB-0848-47C7-ACA1-78832B4D501A}" dt="2023-12-19T12:20:54.011" v="7288" actId="26606"/>
          <ac:cxnSpMkLst>
            <pc:docMk/>
            <pc:sldMk cId="3196052413" sldId="288"/>
            <ac:cxnSpMk id="2068" creationId="{EE2E603F-4A95-4FE8-BB06-211DFD75DBEF}"/>
          </ac:cxnSpMkLst>
        </pc:cxnChg>
        <pc:cxnChg chg="add">
          <ac:chgData name="浩然 倪" userId="40269252bc3e8ed4" providerId="LiveId" clId="{33FAE2DB-0848-47C7-ACA1-78832B4D501A}" dt="2023-12-19T12:20:54.026" v="7289" actId="26606"/>
          <ac:cxnSpMkLst>
            <pc:docMk/>
            <pc:sldMk cId="3196052413" sldId="288"/>
            <ac:cxnSpMk id="2071" creationId="{F64F9B95-9045-48D2-B9F3-2927E98F54AA}"/>
          </ac:cxnSpMkLst>
        </pc:cxnChg>
        <pc:cxnChg chg="add">
          <ac:chgData name="浩然 倪" userId="40269252bc3e8ed4" providerId="LiveId" clId="{33FAE2DB-0848-47C7-ACA1-78832B4D501A}" dt="2023-12-19T12:20:54.026" v="7289" actId="26606"/>
          <ac:cxnSpMkLst>
            <pc:docMk/>
            <pc:sldMk cId="3196052413" sldId="288"/>
            <ac:cxnSpMk id="2072" creationId="{085AA86F-6A4D-4BCB-A045-D992CDC2959B}"/>
          </ac:cxnSpMkLst>
        </pc:cxnChg>
        <pc:cxnChg chg="add">
          <ac:chgData name="浩然 倪" userId="40269252bc3e8ed4" providerId="LiveId" clId="{33FAE2DB-0848-47C7-ACA1-78832B4D501A}" dt="2023-12-19T12:20:54.026" v="7289" actId="26606"/>
          <ac:cxnSpMkLst>
            <pc:docMk/>
            <pc:sldMk cId="3196052413" sldId="288"/>
            <ac:cxnSpMk id="2074" creationId="{EE2E603F-4A95-4FE8-BB06-211DFD75DBEF}"/>
          </ac:cxnSpMkLst>
        </pc:cxnChg>
      </pc:sldChg>
      <pc:sldChg chg="addSp delSp modSp new mod setBg">
        <pc:chgData name="浩然 倪" userId="40269252bc3e8ed4" providerId="LiveId" clId="{33FAE2DB-0848-47C7-ACA1-78832B4D501A}" dt="2023-12-19T13:02:43.044" v="8130" actId="1076"/>
        <pc:sldMkLst>
          <pc:docMk/>
          <pc:sldMk cId="4291464068" sldId="289"/>
        </pc:sldMkLst>
        <pc:spChg chg="mod">
          <ac:chgData name="浩然 倪" userId="40269252bc3e8ed4" providerId="LiveId" clId="{33FAE2DB-0848-47C7-ACA1-78832B4D501A}" dt="2023-12-19T12:54:03.849" v="7975" actId="26606"/>
          <ac:spMkLst>
            <pc:docMk/>
            <pc:sldMk cId="4291464068" sldId="289"/>
            <ac:spMk id="2" creationId="{743DA45B-0012-46F5-C507-77BB52471AC0}"/>
          </ac:spMkLst>
        </pc:spChg>
        <pc:spChg chg="del">
          <ac:chgData name="浩然 倪" userId="40269252bc3e8ed4" providerId="LiveId" clId="{33FAE2DB-0848-47C7-ACA1-78832B4D501A}" dt="2023-12-19T12:52:07.813" v="7929"/>
          <ac:spMkLst>
            <pc:docMk/>
            <pc:sldMk cId="4291464068" sldId="289"/>
            <ac:spMk id="3" creationId="{004FF4C2-EAA3-9A25-2313-A9F881B69173}"/>
          </ac:spMkLst>
        </pc:spChg>
        <pc:spChg chg="mod">
          <ac:chgData name="浩然 倪" userId="40269252bc3e8ed4" providerId="LiveId" clId="{33FAE2DB-0848-47C7-ACA1-78832B4D501A}" dt="2023-12-19T12:54:03.849" v="7975" actId="26606"/>
          <ac:spMkLst>
            <pc:docMk/>
            <pc:sldMk cId="4291464068" sldId="289"/>
            <ac:spMk id="4" creationId="{0C054039-61A2-0C5E-72FB-7676F7CEC773}"/>
          </ac:spMkLst>
        </pc:spChg>
        <pc:spChg chg="mod">
          <ac:chgData name="浩然 倪" userId="40269252bc3e8ed4" providerId="LiveId" clId="{33FAE2DB-0848-47C7-ACA1-78832B4D501A}" dt="2023-12-19T12:54:03.849" v="7975" actId="26606"/>
          <ac:spMkLst>
            <pc:docMk/>
            <pc:sldMk cId="4291464068" sldId="289"/>
            <ac:spMk id="5" creationId="{6D762D68-13CD-5654-416D-FCC42F986F53}"/>
          </ac:spMkLst>
        </pc:spChg>
        <pc:spChg chg="mod">
          <ac:chgData name="浩然 倪" userId="40269252bc3e8ed4" providerId="LiveId" clId="{33FAE2DB-0848-47C7-ACA1-78832B4D501A}" dt="2023-12-19T12:54:03.849" v="7975" actId="26606"/>
          <ac:spMkLst>
            <pc:docMk/>
            <pc:sldMk cId="4291464068" sldId="289"/>
            <ac:spMk id="6" creationId="{FE59BCF4-2A92-C686-2391-FF0424BE70F8}"/>
          </ac:spMkLst>
        </pc:spChg>
        <pc:spChg chg="add mod">
          <ac:chgData name="浩然 倪" userId="40269252bc3e8ed4" providerId="LiveId" clId="{33FAE2DB-0848-47C7-ACA1-78832B4D501A}" dt="2023-12-19T13:02:43.044" v="8130" actId="1076"/>
          <ac:spMkLst>
            <pc:docMk/>
            <pc:sldMk cId="4291464068" sldId="289"/>
            <ac:spMk id="9" creationId="{F47FE995-727E-0E59-4B95-C42B24AB0789}"/>
          </ac:spMkLst>
        </pc:spChg>
        <pc:spChg chg="add del">
          <ac:chgData name="浩然 倪" userId="40269252bc3e8ed4" providerId="LiveId" clId="{33FAE2DB-0848-47C7-ACA1-78832B4D501A}" dt="2023-12-19T12:53:52.099" v="7970" actId="26606"/>
          <ac:spMkLst>
            <pc:docMk/>
            <pc:sldMk cId="4291464068" sldId="289"/>
            <ac:spMk id="12" creationId="{AF9B1C46-85B6-505A-F245-5D1F96745C01}"/>
          </ac:spMkLst>
        </pc:spChg>
        <pc:spChg chg="add del">
          <ac:chgData name="浩然 倪" userId="40269252bc3e8ed4" providerId="LiveId" clId="{33FAE2DB-0848-47C7-ACA1-78832B4D501A}" dt="2023-12-19T12:53:52.099" v="7970" actId="26606"/>
          <ac:spMkLst>
            <pc:docMk/>
            <pc:sldMk cId="4291464068" sldId="289"/>
            <ac:spMk id="15" creationId="{E49D7415-2F11-44C2-B6AA-13A25B6814B9}"/>
          </ac:spMkLst>
        </pc:spChg>
        <pc:spChg chg="add del">
          <ac:chgData name="浩然 倪" userId="40269252bc3e8ed4" providerId="LiveId" clId="{33FAE2DB-0848-47C7-ACA1-78832B4D501A}" dt="2023-12-19T12:53:57.944" v="7972" actId="26606"/>
          <ac:spMkLst>
            <pc:docMk/>
            <pc:sldMk cId="4291464068" sldId="289"/>
            <ac:spMk id="21" creationId="{E49D7415-2F11-44C2-B6AA-13A25B6814B9}"/>
          </ac:spMkLst>
        </pc:spChg>
        <pc:spChg chg="add del">
          <ac:chgData name="浩然 倪" userId="40269252bc3e8ed4" providerId="LiveId" clId="{33FAE2DB-0848-47C7-ACA1-78832B4D501A}" dt="2023-12-19T12:53:57.944" v="7972" actId="26606"/>
          <ac:spMkLst>
            <pc:docMk/>
            <pc:sldMk cId="4291464068" sldId="289"/>
            <ac:spMk id="24" creationId="{963A32E3-7AEB-72A8-1672-A0CCA13321F9}"/>
          </ac:spMkLst>
        </pc:spChg>
        <pc:spChg chg="add del">
          <ac:chgData name="浩然 倪" userId="40269252bc3e8ed4" providerId="LiveId" clId="{33FAE2DB-0848-47C7-ACA1-78832B4D501A}" dt="2023-12-19T12:54:03.836" v="7974" actId="26606"/>
          <ac:spMkLst>
            <pc:docMk/>
            <pc:sldMk cId="4291464068" sldId="289"/>
            <ac:spMk id="26" creationId="{E49D7415-2F11-44C2-B6AA-13A25B6814B9}"/>
          </ac:spMkLst>
        </pc:spChg>
        <pc:spChg chg="add del">
          <ac:chgData name="浩然 倪" userId="40269252bc3e8ed4" providerId="LiveId" clId="{33FAE2DB-0848-47C7-ACA1-78832B4D501A}" dt="2023-12-19T12:54:03.836" v="7974" actId="26606"/>
          <ac:spMkLst>
            <pc:docMk/>
            <pc:sldMk cId="4291464068" sldId="289"/>
            <ac:spMk id="28" creationId="{468B6289-590F-015E-E9F0-999A3DB9F5B9}"/>
          </ac:spMkLst>
        </pc:spChg>
        <pc:spChg chg="add">
          <ac:chgData name="浩然 倪" userId="40269252bc3e8ed4" providerId="LiveId" clId="{33FAE2DB-0848-47C7-ACA1-78832B4D501A}" dt="2023-12-19T12:54:03.849" v="7975" actId="26606"/>
          <ac:spMkLst>
            <pc:docMk/>
            <pc:sldMk cId="4291464068" sldId="289"/>
            <ac:spMk id="30" creationId="{E49D7415-2F11-44C2-B6AA-13A25B6814B9}"/>
          </ac:spMkLst>
        </pc:spChg>
        <pc:spChg chg="add mod">
          <ac:chgData name="浩然 倪" userId="40269252bc3e8ed4" providerId="LiveId" clId="{33FAE2DB-0848-47C7-ACA1-78832B4D501A}" dt="2023-12-19T13:02:23.980" v="8125" actId="20577"/>
          <ac:spMkLst>
            <pc:docMk/>
            <pc:sldMk cId="4291464068" sldId="289"/>
            <ac:spMk id="33" creationId="{AF9B1C46-85B6-505A-F245-5D1F96745C01}"/>
          </ac:spMkLst>
        </pc:spChg>
        <pc:picChg chg="add mod ord">
          <ac:chgData name="浩然 倪" userId="40269252bc3e8ed4" providerId="LiveId" clId="{33FAE2DB-0848-47C7-ACA1-78832B4D501A}" dt="2023-12-19T12:54:08.115" v="7976" actId="14100"/>
          <ac:picMkLst>
            <pc:docMk/>
            <pc:sldMk cId="4291464068" sldId="289"/>
            <ac:picMk id="8" creationId="{044B85D4-292D-EB30-AB21-F080D824FE7E}"/>
          </ac:picMkLst>
        </pc:picChg>
        <pc:cxnChg chg="add del">
          <ac:chgData name="浩然 倪" userId="40269252bc3e8ed4" providerId="LiveId" clId="{33FAE2DB-0848-47C7-ACA1-78832B4D501A}" dt="2023-12-19T12:53:52.099" v="7970" actId="26606"/>
          <ac:cxnSpMkLst>
            <pc:docMk/>
            <pc:sldMk cId="4291464068" sldId="289"/>
            <ac:cxnSpMk id="17" creationId="{D2E57F3D-33BE-4306-87E6-245763719516}"/>
          </ac:cxnSpMkLst>
        </pc:cxnChg>
        <pc:cxnChg chg="add del">
          <ac:chgData name="浩然 倪" userId="40269252bc3e8ed4" providerId="LiveId" clId="{33FAE2DB-0848-47C7-ACA1-78832B4D501A}" dt="2023-12-19T12:53:52.099" v="7970" actId="26606"/>
          <ac:cxnSpMkLst>
            <pc:docMk/>
            <pc:sldMk cId="4291464068" sldId="289"/>
            <ac:cxnSpMk id="19" creationId="{8E0104E4-99BC-494F-8342-F250828E574F}"/>
          </ac:cxnSpMkLst>
        </pc:cxnChg>
        <pc:cxnChg chg="add del">
          <ac:chgData name="浩然 倪" userId="40269252bc3e8ed4" providerId="LiveId" clId="{33FAE2DB-0848-47C7-ACA1-78832B4D501A}" dt="2023-12-19T12:53:57.944" v="7972" actId="26606"/>
          <ac:cxnSpMkLst>
            <pc:docMk/>
            <pc:sldMk cId="4291464068" sldId="289"/>
            <ac:cxnSpMk id="22" creationId="{D2E57F3D-33BE-4306-87E6-245763719516}"/>
          </ac:cxnSpMkLst>
        </pc:cxnChg>
        <pc:cxnChg chg="add del">
          <ac:chgData name="浩然 倪" userId="40269252bc3e8ed4" providerId="LiveId" clId="{33FAE2DB-0848-47C7-ACA1-78832B4D501A}" dt="2023-12-19T12:53:57.944" v="7972" actId="26606"/>
          <ac:cxnSpMkLst>
            <pc:docMk/>
            <pc:sldMk cId="4291464068" sldId="289"/>
            <ac:cxnSpMk id="23" creationId="{8E0104E4-99BC-494F-8342-F250828E574F}"/>
          </ac:cxnSpMkLst>
        </pc:cxnChg>
        <pc:cxnChg chg="add del">
          <ac:chgData name="浩然 倪" userId="40269252bc3e8ed4" providerId="LiveId" clId="{33FAE2DB-0848-47C7-ACA1-78832B4D501A}" dt="2023-12-19T12:54:03.836" v="7974" actId="26606"/>
          <ac:cxnSpMkLst>
            <pc:docMk/>
            <pc:sldMk cId="4291464068" sldId="289"/>
            <ac:cxnSpMk id="27" creationId="{8E0104E4-99BC-494F-8342-F250828E574F}"/>
          </ac:cxnSpMkLst>
        </pc:cxnChg>
        <pc:cxnChg chg="add">
          <ac:chgData name="浩然 倪" userId="40269252bc3e8ed4" providerId="LiveId" clId="{33FAE2DB-0848-47C7-ACA1-78832B4D501A}" dt="2023-12-19T12:54:03.849" v="7975" actId="26606"/>
          <ac:cxnSpMkLst>
            <pc:docMk/>
            <pc:sldMk cId="4291464068" sldId="289"/>
            <ac:cxnSpMk id="31" creationId="{D2E57F3D-33BE-4306-87E6-245763719516}"/>
          </ac:cxnSpMkLst>
        </pc:cxnChg>
        <pc:cxnChg chg="add">
          <ac:chgData name="浩然 倪" userId="40269252bc3e8ed4" providerId="LiveId" clId="{33FAE2DB-0848-47C7-ACA1-78832B4D501A}" dt="2023-12-19T12:54:03.849" v="7975" actId="26606"/>
          <ac:cxnSpMkLst>
            <pc:docMk/>
            <pc:sldMk cId="4291464068" sldId="289"/>
            <ac:cxnSpMk id="32" creationId="{8E0104E4-99BC-494F-8342-F250828E574F}"/>
          </ac:cxnSpMkLst>
        </pc:cxnChg>
      </pc:sldChg>
      <pc:sldChg chg="addSp modSp new mod setBg">
        <pc:chgData name="浩然 倪" userId="40269252bc3e8ed4" providerId="LiveId" clId="{33FAE2DB-0848-47C7-ACA1-78832B4D501A}" dt="2023-12-19T13:22:40.245" v="8268" actId="14100"/>
        <pc:sldMkLst>
          <pc:docMk/>
          <pc:sldMk cId="582926892" sldId="290"/>
        </pc:sldMkLst>
        <pc:spChg chg="mod">
          <ac:chgData name="浩然 倪" userId="40269252bc3e8ed4" providerId="LiveId" clId="{33FAE2DB-0848-47C7-ACA1-78832B4D501A}" dt="2023-12-19T13:20:25.850" v="8226" actId="20577"/>
          <ac:spMkLst>
            <pc:docMk/>
            <pc:sldMk cId="582926892" sldId="290"/>
            <ac:spMk id="2" creationId="{C16043BC-094B-4EF6-B42B-F351864B61DA}"/>
          </ac:spMkLst>
        </pc:spChg>
        <pc:spChg chg="mod">
          <ac:chgData name="浩然 倪" userId="40269252bc3e8ed4" providerId="LiveId" clId="{33FAE2DB-0848-47C7-ACA1-78832B4D501A}" dt="2023-12-19T13:22:40.245" v="8268" actId="14100"/>
          <ac:spMkLst>
            <pc:docMk/>
            <pc:sldMk cId="582926892" sldId="290"/>
            <ac:spMk id="3" creationId="{08663570-29EE-8921-C3DE-D16A850ED044}"/>
          </ac:spMkLst>
        </pc:spChg>
        <pc:spChg chg="mod">
          <ac:chgData name="浩然 倪" userId="40269252bc3e8ed4" providerId="LiveId" clId="{33FAE2DB-0848-47C7-ACA1-78832B4D501A}" dt="2023-12-19T13:18:10.937" v="8200" actId="26606"/>
          <ac:spMkLst>
            <pc:docMk/>
            <pc:sldMk cId="582926892" sldId="290"/>
            <ac:spMk id="4" creationId="{E3C8D41D-A62D-EFFA-D795-44F8468F1CC0}"/>
          </ac:spMkLst>
        </pc:spChg>
        <pc:spChg chg="mod">
          <ac:chgData name="浩然 倪" userId="40269252bc3e8ed4" providerId="LiveId" clId="{33FAE2DB-0848-47C7-ACA1-78832B4D501A}" dt="2023-12-19T13:18:10.937" v="8200" actId="26606"/>
          <ac:spMkLst>
            <pc:docMk/>
            <pc:sldMk cId="582926892" sldId="290"/>
            <ac:spMk id="5" creationId="{ACA6EB76-F97D-2A5F-1D7B-FD788BE81504}"/>
          </ac:spMkLst>
        </pc:spChg>
        <pc:spChg chg="mod">
          <ac:chgData name="浩然 倪" userId="40269252bc3e8ed4" providerId="LiveId" clId="{33FAE2DB-0848-47C7-ACA1-78832B4D501A}" dt="2023-12-19T13:18:10.937" v="8200" actId="26606"/>
          <ac:spMkLst>
            <pc:docMk/>
            <pc:sldMk cId="582926892" sldId="290"/>
            <ac:spMk id="6" creationId="{468B0BCD-ACDC-2726-1570-A4282C938C03}"/>
          </ac:spMkLst>
        </pc:spChg>
        <pc:spChg chg="add">
          <ac:chgData name="浩然 倪" userId="40269252bc3e8ed4" providerId="LiveId" clId="{33FAE2DB-0848-47C7-ACA1-78832B4D501A}" dt="2023-12-19T13:18:10.937" v="8200" actId="26606"/>
          <ac:spMkLst>
            <pc:docMk/>
            <pc:sldMk cId="582926892" sldId="290"/>
            <ac:spMk id="5127" creationId="{E49D7415-2F11-44C2-B6AA-13A25B6814B9}"/>
          </ac:spMkLst>
        </pc:spChg>
        <pc:picChg chg="add mod">
          <ac:chgData name="浩然 倪" userId="40269252bc3e8ed4" providerId="LiveId" clId="{33FAE2DB-0848-47C7-ACA1-78832B4D501A}" dt="2023-12-19T13:18:10.937" v="8200" actId="26606"/>
          <ac:picMkLst>
            <pc:docMk/>
            <pc:sldMk cId="582926892" sldId="290"/>
            <ac:picMk id="5122" creationId="{11707E67-20E5-5B94-19E5-DA5809F485D7}"/>
          </ac:picMkLst>
        </pc:picChg>
        <pc:cxnChg chg="add">
          <ac:chgData name="浩然 倪" userId="40269252bc3e8ed4" providerId="LiveId" clId="{33FAE2DB-0848-47C7-ACA1-78832B4D501A}" dt="2023-12-19T13:18:10.937" v="8200" actId="26606"/>
          <ac:cxnSpMkLst>
            <pc:docMk/>
            <pc:sldMk cId="582926892" sldId="290"/>
            <ac:cxnSpMk id="5129" creationId="{D2E57F3D-33BE-4306-87E6-245763719516}"/>
          </ac:cxnSpMkLst>
        </pc:cxnChg>
      </pc:sldChg>
      <pc:sldChg chg="addSp delSp modSp new mod setBg">
        <pc:chgData name="浩然 倪" userId="40269252bc3e8ed4" providerId="LiveId" clId="{33FAE2DB-0848-47C7-ACA1-78832B4D501A}" dt="2023-12-19T16:02:53.073" v="10289" actId="207"/>
        <pc:sldMkLst>
          <pc:docMk/>
          <pc:sldMk cId="1853496686" sldId="291"/>
        </pc:sldMkLst>
        <pc:spChg chg="mod">
          <ac:chgData name="浩然 倪" userId="40269252bc3e8ed4" providerId="LiveId" clId="{33FAE2DB-0848-47C7-ACA1-78832B4D501A}" dt="2023-12-19T15:40:44.654" v="9346" actId="20577"/>
          <ac:spMkLst>
            <pc:docMk/>
            <pc:sldMk cId="1853496686" sldId="291"/>
            <ac:spMk id="2" creationId="{0A89C804-EF4A-9675-B882-016A9397334E}"/>
          </ac:spMkLst>
        </pc:spChg>
        <pc:spChg chg="add del mod">
          <ac:chgData name="浩然 倪" userId="40269252bc3e8ed4" providerId="LiveId" clId="{33FAE2DB-0848-47C7-ACA1-78832B4D501A}" dt="2023-12-19T15:41:05.002" v="9347" actId="26606"/>
          <ac:spMkLst>
            <pc:docMk/>
            <pc:sldMk cId="1853496686" sldId="291"/>
            <ac:spMk id="3" creationId="{981D3D06-5D0B-7AC4-2E66-ED516F38C3CA}"/>
          </ac:spMkLst>
        </pc:spChg>
        <pc:spChg chg="mod">
          <ac:chgData name="浩然 倪" userId="40269252bc3e8ed4" providerId="LiveId" clId="{33FAE2DB-0848-47C7-ACA1-78832B4D501A}" dt="2023-12-19T15:40:31.539" v="9326" actId="26606"/>
          <ac:spMkLst>
            <pc:docMk/>
            <pc:sldMk cId="1853496686" sldId="291"/>
            <ac:spMk id="4" creationId="{7B96AA2A-7B7F-DF98-6BC0-FC080056A048}"/>
          </ac:spMkLst>
        </pc:spChg>
        <pc:spChg chg="mod">
          <ac:chgData name="浩然 倪" userId="40269252bc3e8ed4" providerId="LiveId" clId="{33FAE2DB-0848-47C7-ACA1-78832B4D501A}" dt="2023-12-19T15:40:31.539" v="9326" actId="26606"/>
          <ac:spMkLst>
            <pc:docMk/>
            <pc:sldMk cId="1853496686" sldId="291"/>
            <ac:spMk id="5" creationId="{13EEF3FD-877D-2067-CC26-436F67F5B220}"/>
          </ac:spMkLst>
        </pc:spChg>
        <pc:spChg chg="mod">
          <ac:chgData name="浩然 倪" userId="40269252bc3e8ed4" providerId="LiveId" clId="{33FAE2DB-0848-47C7-ACA1-78832B4D501A}" dt="2023-12-19T15:40:31.539" v="9326" actId="26606"/>
          <ac:spMkLst>
            <pc:docMk/>
            <pc:sldMk cId="1853496686" sldId="291"/>
            <ac:spMk id="6" creationId="{84C2CBFC-2C64-A62D-F411-9BD831520742}"/>
          </ac:spMkLst>
        </pc:spChg>
        <pc:spChg chg="add del">
          <ac:chgData name="浩然 倪" userId="40269252bc3e8ed4" providerId="LiveId" clId="{33FAE2DB-0848-47C7-ACA1-78832B4D501A}" dt="2023-12-19T15:41:23.204" v="9348" actId="26606"/>
          <ac:spMkLst>
            <pc:docMk/>
            <pc:sldMk cId="1853496686" sldId="291"/>
            <ac:spMk id="9" creationId="{660EB578-C970-4186-B93C-45851BBC6E34}"/>
          </ac:spMkLst>
        </pc:spChg>
        <pc:spChg chg="add del">
          <ac:chgData name="浩然 倪" userId="40269252bc3e8ed4" providerId="LiveId" clId="{33FAE2DB-0848-47C7-ACA1-78832B4D501A}" dt="2023-12-19T15:40:21.580" v="9324" actId="26606"/>
          <ac:spMkLst>
            <pc:docMk/>
            <pc:sldMk cId="1853496686" sldId="291"/>
            <ac:spMk id="12" creationId="{F68B2C62-7648-4430-90D5-AE0F252AF113}"/>
          </ac:spMkLst>
        </pc:spChg>
        <pc:spChg chg="add">
          <ac:chgData name="浩然 倪" userId="40269252bc3e8ed4" providerId="LiveId" clId="{33FAE2DB-0848-47C7-ACA1-78832B4D501A}" dt="2023-12-19T15:41:23.204" v="9348" actId="26606"/>
          <ac:spMkLst>
            <pc:docMk/>
            <pc:sldMk cId="1853496686" sldId="291"/>
            <ac:spMk id="20" creationId="{660EB578-C970-4186-B93C-45851BBC6E34}"/>
          </ac:spMkLst>
        </pc:spChg>
        <pc:graphicFrameChg chg="add del">
          <ac:chgData name="浩然 倪" userId="40269252bc3e8ed4" providerId="LiveId" clId="{33FAE2DB-0848-47C7-ACA1-78832B4D501A}" dt="2023-12-19T15:40:21.580" v="9324" actId="26606"/>
          <ac:graphicFrameMkLst>
            <pc:docMk/>
            <pc:sldMk cId="1853496686" sldId="291"/>
            <ac:graphicFrameMk id="8" creationId="{1492BB08-8A40-F788-A42F-827734177C90}"/>
          </ac:graphicFrameMkLst>
        </pc:graphicFrameChg>
        <pc:graphicFrameChg chg="add mod ord modGraphic">
          <ac:chgData name="浩然 倪" userId="40269252bc3e8ed4" providerId="LiveId" clId="{33FAE2DB-0848-47C7-ACA1-78832B4D501A}" dt="2023-12-19T16:02:53.073" v="10289" actId="207"/>
          <ac:graphicFrameMkLst>
            <pc:docMk/>
            <pc:sldMk cId="1853496686" sldId="291"/>
            <ac:graphicFrameMk id="15" creationId="{CDE58D62-25D3-A554-8C69-614D796E7B12}"/>
          </ac:graphicFrameMkLst>
        </pc:graphicFrameChg>
        <pc:picChg chg="add mod">
          <ac:chgData name="浩然 倪" userId="40269252bc3e8ed4" providerId="LiveId" clId="{33FAE2DB-0848-47C7-ACA1-78832B4D501A}" dt="2023-12-19T15:41:23.204" v="9348" actId="26606"/>
          <ac:picMkLst>
            <pc:docMk/>
            <pc:sldMk cId="1853496686" sldId="291"/>
            <ac:picMk id="13" creationId="{7C7687B7-C9E9-F784-0611-7C5C096700FA}"/>
          </ac:picMkLst>
        </pc:picChg>
        <pc:cxnChg chg="add del">
          <ac:chgData name="浩然 倪" userId="40269252bc3e8ed4" providerId="LiveId" clId="{33FAE2DB-0848-47C7-ACA1-78832B4D501A}" dt="2023-12-19T15:41:23.204" v="9348" actId="26606"/>
          <ac:cxnSpMkLst>
            <pc:docMk/>
            <pc:sldMk cId="1853496686" sldId="291"/>
            <ac:cxnSpMk id="10" creationId="{CDF57B02-07BB-407B-BB36-06D9C64A673E}"/>
          </ac:cxnSpMkLst>
        </pc:cxnChg>
        <pc:cxnChg chg="add del">
          <ac:chgData name="浩然 倪" userId="40269252bc3e8ed4" providerId="LiveId" clId="{33FAE2DB-0848-47C7-ACA1-78832B4D501A}" dt="2023-12-19T15:41:23.204" v="9348" actId="26606"/>
          <ac:cxnSpMkLst>
            <pc:docMk/>
            <pc:sldMk cId="1853496686" sldId="291"/>
            <ac:cxnSpMk id="11" creationId="{C6855964-C920-48EB-8804-74291211C8A9}"/>
          </ac:cxnSpMkLst>
        </pc:cxnChg>
        <pc:cxnChg chg="add del">
          <ac:chgData name="浩然 倪" userId="40269252bc3e8ed4" providerId="LiveId" clId="{33FAE2DB-0848-47C7-ACA1-78832B4D501A}" dt="2023-12-19T15:40:21.580" v="9324" actId="26606"/>
          <ac:cxnSpMkLst>
            <pc:docMk/>
            <pc:sldMk cId="1853496686" sldId="291"/>
            <ac:cxnSpMk id="14" creationId="{AAD0195E-7F27-4D06-9427-0C121D721A14}"/>
          </ac:cxnSpMkLst>
        </pc:cxnChg>
        <pc:cxnChg chg="add del">
          <ac:chgData name="浩然 倪" userId="40269252bc3e8ed4" providerId="LiveId" clId="{33FAE2DB-0848-47C7-ACA1-78832B4D501A}" dt="2023-12-19T15:40:21.580" v="9324" actId="26606"/>
          <ac:cxnSpMkLst>
            <pc:docMk/>
            <pc:sldMk cId="1853496686" sldId="291"/>
            <ac:cxnSpMk id="16" creationId="{9D74C2FC-3228-4FC1-B97B-87AD35508D91}"/>
          </ac:cxnSpMkLst>
        </pc:cxnChg>
        <pc:cxnChg chg="add">
          <ac:chgData name="浩然 倪" userId="40269252bc3e8ed4" providerId="LiveId" clId="{33FAE2DB-0848-47C7-ACA1-78832B4D501A}" dt="2023-12-19T15:41:23.204" v="9348" actId="26606"/>
          <ac:cxnSpMkLst>
            <pc:docMk/>
            <pc:sldMk cId="1853496686" sldId="291"/>
            <ac:cxnSpMk id="22" creationId="{CDF57B02-07BB-407B-BB36-06D9C64A673E}"/>
          </ac:cxnSpMkLst>
        </pc:cxnChg>
        <pc:cxnChg chg="add">
          <ac:chgData name="浩然 倪" userId="40269252bc3e8ed4" providerId="LiveId" clId="{33FAE2DB-0848-47C7-ACA1-78832B4D501A}" dt="2023-12-19T15:41:23.204" v="9348" actId="26606"/>
          <ac:cxnSpMkLst>
            <pc:docMk/>
            <pc:sldMk cId="1853496686" sldId="291"/>
            <ac:cxnSpMk id="24" creationId="{C6855964-C920-48EB-8804-74291211C8A9}"/>
          </ac:cxnSpMkLst>
        </pc:cxnChg>
      </pc:sldChg>
      <pc:sldChg chg="addSp delSp modSp new mod">
        <pc:chgData name="浩然 倪" userId="40269252bc3e8ed4" providerId="LiveId" clId="{33FAE2DB-0848-47C7-ACA1-78832B4D501A}" dt="2023-12-19T16:02:23.407" v="10285" actId="207"/>
        <pc:sldMkLst>
          <pc:docMk/>
          <pc:sldMk cId="4265182569" sldId="292"/>
        </pc:sldMkLst>
        <pc:spChg chg="mod">
          <ac:chgData name="浩然 倪" userId="40269252bc3e8ed4" providerId="LiveId" clId="{33FAE2DB-0848-47C7-ACA1-78832B4D501A}" dt="2023-12-19T15:42:50.057" v="9426" actId="20577"/>
          <ac:spMkLst>
            <pc:docMk/>
            <pc:sldMk cId="4265182569" sldId="292"/>
            <ac:spMk id="2" creationId="{3123A0FB-BA13-0BA4-F49F-7BAF58CCF0F7}"/>
          </ac:spMkLst>
        </pc:spChg>
        <pc:spChg chg="mod">
          <ac:chgData name="浩然 倪" userId="40269252bc3e8ed4" providerId="LiveId" clId="{33FAE2DB-0848-47C7-ACA1-78832B4D501A}" dt="2023-12-19T15:56:46.408" v="10170" actId="20577"/>
          <ac:spMkLst>
            <pc:docMk/>
            <pc:sldMk cId="4265182569" sldId="292"/>
            <ac:spMk id="3" creationId="{0D18DE69-4B43-6855-64BF-739EA1C731E5}"/>
          </ac:spMkLst>
        </pc:spChg>
        <pc:spChg chg="add mod">
          <ac:chgData name="浩然 倪" userId="40269252bc3e8ed4" providerId="LiveId" clId="{33FAE2DB-0848-47C7-ACA1-78832B4D501A}" dt="2023-12-19T16:02:23.407" v="10285" actId="207"/>
          <ac:spMkLst>
            <pc:docMk/>
            <pc:sldMk cId="4265182569" sldId="292"/>
            <ac:spMk id="7" creationId="{4B50EFFB-DCD6-61B3-5F5C-535463106529}"/>
          </ac:spMkLst>
        </pc:spChg>
        <pc:spChg chg="add del mod">
          <ac:chgData name="浩然 倪" userId="40269252bc3e8ed4" providerId="LiveId" clId="{33FAE2DB-0848-47C7-ACA1-78832B4D501A}" dt="2023-12-19T16:01:26.916" v="10278" actId="478"/>
          <ac:spMkLst>
            <pc:docMk/>
            <pc:sldMk cId="4265182569" sldId="292"/>
            <ac:spMk id="8" creationId="{46487DBC-5A16-E5B7-2F6E-7028E7B262AD}"/>
          </ac:spMkLst>
        </pc:spChg>
        <pc:spChg chg="add mod">
          <ac:chgData name="浩然 倪" userId="40269252bc3e8ed4" providerId="LiveId" clId="{33FAE2DB-0848-47C7-ACA1-78832B4D501A}" dt="2023-12-19T16:01:46.708" v="10284" actId="1076"/>
          <ac:spMkLst>
            <pc:docMk/>
            <pc:sldMk cId="4265182569" sldId="292"/>
            <ac:spMk id="9" creationId="{984F694B-46BD-3C3D-C90A-141C410ACED8}"/>
          </ac:spMkLst>
        </pc:spChg>
      </pc:sldChg>
      <pc:sldChg chg="modSp new mod">
        <pc:chgData name="浩然 倪" userId="40269252bc3e8ed4" providerId="LiveId" clId="{33FAE2DB-0848-47C7-ACA1-78832B4D501A}" dt="2023-12-19T16:06:11.062" v="10518" actId="20577"/>
        <pc:sldMkLst>
          <pc:docMk/>
          <pc:sldMk cId="3201890626" sldId="293"/>
        </pc:sldMkLst>
        <pc:spChg chg="mod">
          <ac:chgData name="浩然 倪" userId="40269252bc3e8ed4" providerId="LiveId" clId="{33FAE2DB-0848-47C7-ACA1-78832B4D501A}" dt="2023-12-19T15:58:46.608" v="10209" actId="20577"/>
          <ac:spMkLst>
            <pc:docMk/>
            <pc:sldMk cId="3201890626" sldId="293"/>
            <ac:spMk id="2" creationId="{3B700ACD-E87D-57EA-9FA4-10326865C89B}"/>
          </ac:spMkLst>
        </pc:spChg>
        <pc:spChg chg="mod">
          <ac:chgData name="浩然 倪" userId="40269252bc3e8ed4" providerId="LiveId" clId="{33FAE2DB-0848-47C7-ACA1-78832B4D501A}" dt="2023-12-19T16:06:11.062" v="10518" actId="20577"/>
          <ac:spMkLst>
            <pc:docMk/>
            <pc:sldMk cId="3201890626" sldId="293"/>
            <ac:spMk id="3" creationId="{974F6198-A790-8707-9C69-049D4F5AC3B1}"/>
          </ac:spMkLst>
        </pc:sp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ata3.xml.rels><?xml version="1.0" encoding="UTF-8" standalone="yes"?>
<Relationships xmlns="http://schemas.openxmlformats.org/package/2006/relationships"><Relationship Id="rId3" Type="http://schemas.openxmlformats.org/officeDocument/2006/relationships/image" Target="../media/image18.svg"/><Relationship Id="rId7" Type="http://schemas.openxmlformats.org/officeDocument/2006/relationships/image" Target="../media/image22.svg"/><Relationship Id="rId2" Type="http://schemas.openxmlformats.org/officeDocument/2006/relationships/image" Target="../media/image17.png"/><Relationship Id="rId1" Type="http://schemas.openxmlformats.org/officeDocument/2006/relationships/image" Target="../media/image16.png"/><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s>
</file>

<file path=ppt/diagrams/_rels/data4.xml.rels><?xml version="1.0" encoding="UTF-8" standalone="yes"?>
<Relationships xmlns="http://schemas.openxmlformats.org/package/2006/relationships"><Relationship Id="rId3" Type="http://schemas.openxmlformats.org/officeDocument/2006/relationships/image" Target="../media/image18.svg"/><Relationship Id="rId7" Type="http://schemas.openxmlformats.org/officeDocument/2006/relationships/image" Target="../media/image22.svg"/><Relationship Id="rId2" Type="http://schemas.openxmlformats.org/officeDocument/2006/relationships/image" Target="../media/image17.png"/><Relationship Id="rId1" Type="http://schemas.openxmlformats.org/officeDocument/2006/relationships/image" Target="../media/image16.png"/><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s>
</file>

<file path=ppt/diagrams/_rels/data5.xml.rels><?xml version="1.0" encoding="UTF-8" standalone="yes"?>
<Relationships xmlns="http://schemas.openxmlformats.org/package/2006/relationships"><Relationship Id="rId3" Type="http://schemas.openxmlformats.org/officeDocument/2006/relationships/image" Target="../media/image18.svg"/><Relationship Id="rId7" Type="http://schemas.openxmlformats.org/officeDocument/2006/relationships/image" Target="../media/image22.svg"/><Relationship Id="rId2" Type="http://schemas.openxmlformats.org/officeDocument/2006/relationships/image" Target="../media/image17.png"/><Relationship Id="rId1" Type="http://schemas.openxmlformats.org/officeDocument/2006/relationships/image" Target="../media/image16.png"/><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s>
</file>

<file path=ppt/diagrams/_rels/data6.xml.rels><?xml version="1.0" encoding="UTF-8" standalone="yes"?>
<Relationships xmlns="http://schemas.openxmlformats.org/package/2006/relationships"><Relationship Id="rId3" Type="http://schemas.openxmlformats.org/officeDocument/2006/relationships/image" Target="../media/image18.svg"/><Relationship Id="rId7" Type="http://schemas.openxmlformats.org/officeDocument/2006/relationships/image" Target="../media/image22.svg"/><Relationship Id="rId2" Type="http://schemas.openxmlformats.org/officeDocument/2006/relationships/image" Target="../media/image17.png"/><Relationship Id="rId1" Type="http://schemas.openxmlformats.org/officeDocument/2006/relationships/image" Target="../media/image16.png"/><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s>
</file>

<file path=ppt/diagrams/_rels/data7.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3.xml.rels><?xml version="1.0" encoding="UTF-8" standalone="yes"?>
<Relationships xmlns="http://schemas.openxmlformats.org/package/2006/relationships"><Relationship Id="rId3" Type="http://schemas.openxmlformats.org/officeDocument/2006/relationships/image" Target="../media/image18.svg"/><Relationship Id="rId7" Type="http://schemas.openxmlformats.org/officeDocument/2006/relationships/image" Target="../media/image22.svg"/><Relationship Id="rId2" Type="http://schemas.openxmlformats.org/officeDocument/2006/relationships/image" Target="../media/image17.png"/><Relationship Id="rId1" Type="http://schemas.openxmlformats.org/officeDocument/2006/relationships/image" Target="../media/image16.png"/><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s>
</file>

<file path=ppt/diagrams/_rels/drawing4.xml.rels><?xml version="1.0" encoding="UTF-8" standalone="yes"?>
<Relationships xmlns="http://schemas.openxmlformats.org/package/2006/relationships"><Relationship Id="rId3" Type="http://schemas.openxmlformats.org/officeDocument/2006/relationships/image" Target="../media/image18.svg"/><Relationship Id="rId7" Type="http://schemas.openxmlformats.org/officeDocument/2006/relationships/image" Target="../media/image22.svg"/><Relationship Id="rId2" Type="http://schemas.openxmlformats.org/officeDocument/2006/relationships/image" Target="../media/image17.png"/><Relationship Id="rId1" Type="http://schemas.openxmlformats.org/officeDocument/2006/relationships/image" Target="../media/image16.png"/><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s>
</file>

<file path=ppt/diagrams/_rels/drawing5.xml.rels><?xml version="1.0" encoding="UTF-8" standalone="yes"?>
<Relationships xmlns="http://schemas.openxmlformats.org/package/2006/relationships"><Relationship Id="rId3" Type="http://schemas.openxmlformats.org/officeDocument/2006/relationships/image" Target="../media/image18.svg"/><Relationship Id="rId7" Type="http://schemas.openxmlformats.org/officeDocument/2006/relationships/image" Target="../media/image22.svg"/><Relationship Id="rId2" Type="http://schemas.openxmlformats.org/officeDocument/2006/relationships/image" Target="../media/image17.png"/><Relationship Id="rId1" Type="http://schemas.openxmlformats.org/officeDocument/2006/relationships/image" Target="../media/image16.png"/><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s>
</file>

<file path=ppt/diagrams/_rels/drawing6.xml.rels><?xml version="1.0" encoding="UTF-8" standalone="yes"?>
<Relationships xmlns="http://schemas.openxmlformats.org/package/2006/relationships"><Relationship Id="rId3" Type="http://schemas.openxmlformats.org/officeDocument/2006/relationships/image" Target="../media/image18.svg"/><Relationship Id="rId7" Type="http://schemas.openxmlformats.org/officeDocument/2006/relationships/image" Target="../media/image22.svg"/><Relationship Id="rId2" Type="http://schemas.openxmlformats.org/officeDocument/2006/relationships/image" Target="../media/image17.png"/><Relationship Id="rId1" Type="http://schemas.openxmlformats.org/officeDocument/2006/relationships/image" Target="../media/image16.png"/><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s>
</file>

<file path=ppt/diagrams/_rels/drawing7.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4FE542-7D6C-40D6-8766-EC88F6424742}" type="doc">
      <dgm:prSet loTypeId="urn:microsoft.com/office/officeart/2016/7/layout/BasicLinearProcessNumbered" loCatId="process" qsTypeId="urn:microsoft.com/office/officeart/2005/8/quickstyle/simple4" qsCatId="simple" csTypeId="urn:microsoft.com/office/officeart/2005/8/colors/colorful2" csCatId="colorful" phldr="1"/>
      <dgm:spPr/>
      <dgm:t>
        <a:bodyPr/>
        <a:lstStyle/>
        <a:p>
          <a:endParaRPr lang="en-US"/>
        </a:p>
      </dgm:t>
    </dgm:pt>
    <dgm:pt modelId="{A5ACC249-C999-4553-AE2D-3C2B3DA8FE97}">
      <dgm:prSet custT="1"/>
      <dgm:spPr/>
      <dgm:t>
        <a:bodyPr/>
        <a:lstStyle/>
        <a:p>
          <a:r>
            <a:rPr lang="en-US" sz="1400" dirty="0"/>
            <a:t>Step 1: we will regard some lines of code as a whole and </a:t>
          </a:r>
          <a:r>
            <a:rPr lang="en-US" sz="1400" b="1" dirty="0">
              <a:solidFill>
                <a:srgbClr val="002060"/>
              </a:solidFill>
            </a:rPr>
            <a:t>abstract</a:t>
          </a:r>
          <a:r>
            <a:rPr lang="en-US" sz="1400" dirty="0"/>
            <a:t> its functionality</a:t>
          </a:r>
        </a:p>
      </dgm:t>
    </dgm:pt>
    <dgm:pt modelId="{BF882210-231C-41B0-B4D2-304C07B244E6}" type="parTrans" cxnId="{6DF49DB1-4702-4309-A68D-D1E78A26B70A}">
      <dgm:prSet/>
      <dgm:spPr/>
      <dgm:t>
        <a:bodyPr/>
        <a:lstStyle/>
        <a:p>
          <a:endParaRPr lang="en-US"/>
        </a:p>
      </dgm:t>
    </dgm:pt>
    <dgm:pt modelId="{127E8A02-D7CC-47DA-897E-FB869E6A1342}" type="sibTrans" cxnId="{6DF49DB1-4702-4309-A68D-D1E78A26B70A}">
      <dgm:prSet phldrT="1" phldr="0"/>
      <dgm:spPr/>
      <dgm:t>
        <a:bodyPr/>
        <a:lstStyle/>
        <a:p>
          <a:r>
            <a:rPr lang="en-US" dirty="0"/>
            <a:t>1</a:t>
          </a:r>
        </a:p>
      </dgm:t>
    </dgm:pt>
    <dgm:pt modelId="{17716C98-D409-48A2-963B-38782F3D157F}">
      <dgm:prSet custT="1"/>
      <dgm:spPr/>
      <dgm:t>
        <a:bodyPr/>
        <a:lstStyle/>
        <a:p>
          <a:r>
            <a:rPr lang="en-US" sz="1400" dirty="0"/>
            <a:t>Step 2:Then, we will do some </a:t>
          </a:r>
          <a:r>
            <a:rPr lang="en-US" sz="1400" b="1" dirty="0">
              <a:solidFill>
                <a:srgbClr val="002060"/>
              </a:solidFill>
            </a:rPr>
            <a:t>logic reasoning </a:t>
          </a:r>
          <a:r>
            <a:rPr lang="en-US" sz="1400" dirty="0"/>
            <a:t>based on the functionality of code blocks. </a:t>
          </a:r>
        </a:p>
      </dgm:t>
    </dgm:pt>
    <dgm:pt modelId="{989B8B0E-AA8D-4B5A-A0B4-C56140E9C682}" type="parTrans" cxnId="{BA7C0E72-6EA7-4DE4-BAE6-056388247DC5}">
      <dgm:prSet/>
      <dgm:spPr/>
      <dgm:t>
        <a:bodyPr/>
        <a:lstStyle/>
        <a:p>
          <a:endParaRPr lang="en-US"/>
        </a:p>
      </dgm:t>
    </dgm:pt>
    <dgm:pt modelId="{4C670E6E-9767-411E-9B1D-4F8A8BA48EBD}" type="sibTrans" cxnId="{BA7C0E72-6EA7-4DE4-BAE6-056388247DC5}">
      <dgm:prSet phldrT="2" phldr="0"/>
      <dgm:spPr/>
      <dgm:t>
        <a:bodyPr/>
        <a:lstStyle/>
        <a:p>
          <a:r>
            <a:rPr lang="en-US" dirty="0"/>
            <a:t>2</a:t>
          </a:r>
        </a:p>
      </dgm:t>
    </dgm:pt>
    <dgm:pt modelId="{AE6F61E1-BDB2-4378-91A2-F4CC9E7DF6A1}">
      <dgm:prSet/>
      <dgm:spPr/>
      <dgm:t>
        <a:bodyPr/>
        <a:lstStyle/>
        <a:p>
          <a:r>
            <a:rPr lang="en-US" dirty="0"/>
            <a:t>Step 3: If there’s nothing wrong, then we will look at thing </a:t>
          </a:r>
          <a:r>
            <a:rPr lang="en-US" b="1" dirty="0">
              <a:solidFill>
                <a:srgbClr val="002060"/>
              </a:solidFill>
            </a:rPr>
            <a:t>in detail</a:t>
          </a:r>
          <a:r>
            <a:rPr lang="en-US" dirty="0"/>
            <a:t>.</a:t>
          </a:r>
        </a:p>
      </dgm:t>
    </dgm:pt>
    <dgm:pt modelId="{C419C2B9-1DC8-4A06-A1FC-0F2FE52C7520}" type="parTrans" cxnId="{A120F175-4394-4713-B261-B06A24671FA1}">
      <dgm:prSet/>
      <dgm:spPr/>
      <dgm:t>
        <a:bodyPr/>
        <a:lstStyle/>
        <a:p>
          <a:endParaRPr lang="en-US"/>
        </a:p>
      </dgm:t>
    </dgm:pt>
    <dgm:pt modelId="{F4D485BC-3BD5-4615-8CA4-F76186A50634}" type="sibTrans" cxnId="{A120F175-4394-4713-B261-B06A24671FA1}">
      <dgm:prSet phldrT="3" phldr="0"/>
      <dgm:spPr/>
      <dgm:t>
        <a:bodyPr/>
        <a:lstStyle/>
        <a:p>
          <a:r>
            <a:rPr lang="en-US" dirty="0"/>
            <a:t>3</a:t>
          </a:r>
        </a:p>
      </dgm:t>
    </dgm:pt>
    <dgm:pt modelId="{42228F52-EA98-40E4-9642-BB43F39F4E4E}" type="pres">
      <dgm:prSet presAssocID="{384FE542-7D6C-40D6-8766-EC88F6424742}" presName="Name0" presStyleCnt="0">
        <dgm:presLayoutVars>
          <dgm:animLvl val="lvl"/>
          <dgm:resizeHandles val="exact"/>
        </dgm:presLayoutVars>
      </dgm:prSet>
      <dgm:spPr/>
    </dgm:pt>
    <dgm:pt modelId="{F19E57AC-C7D5-4986-8155-82FF64507C3B}" type="pres">
      <dgm:prSet presAssocID="{A5ACC249-C999-4553-AE2D-3C2B3DA8FE97}" presName="compositeNode" presStyleCnt="0">
        <dgm:presLayoutVars>
          <dgm:bulletEnabled val="1"/>
        </dgm:presLayoutVars>
      </dgm:prSet>
      <dgm:spPr/>
    </dgm:pt>
    <dgm:pt modelId="{E950A2E5-9CF8-44AC-AC91-4CC0D411BDF9}" type="pres">
      <dgm:prSet presAssocID="{A5ACC249-C999-4553-AE2D-3C2B3DA8FE97}" presName="bgRect" presStyleLbl="bgAccFollowNode1" presStyleIdx="0" presStyleCnt="3"/>
      <dgm:spPr/>
    </dgm:pt>
    <dgm:pt modelId="{37E43FF1-F0F1-45BB-B40A-630D203DC83C}" type="pres">
      <dgm:prSet presAssocID="{127E8A02-D7CC-47DA-897E-FB869E6A1342}" presName="sibTransNodeCircle" presStyleLbl="alignNode1" presStyleIdx="0" presStyleCnt="6">
        <dgm:presLayoutVars>
          <dgm:chMax val="0"/>
          <dgm:bulletEnabled/>
        </dgm:presLayoutVars>
      </dgm:prSet>
      <dgm:spPr/>
    </dgm:pt>
    <dgm:pt modelId="{ABC7E834-49D9-4F65-A38F-4606F3D931CD}" type="pres">
      <dgm:prSet presAssocID="{A5ACC249-C999-4553-AE2D-3C2B3DA8FE97}" presName="bottomLine" presStyleLbl="alignNode1" presStyleIdx="1" presStyleCnt="6">
        <dgm:presLayoutVars/>
      </dgm:prSet>
      <dgm:spPr/>
    </dgm:pt>
    <dgm:pt modelId="{864AA4C1-B2FB-4B62-9090-F98FCC8E1EEE}" type="pres">
      <dgm:prSet presAssocID="{A5ACC249-C999-4553-AE2D-3C2B3DA8FE97}" presName="nodeText" presStyleLbl="bgAccFollowNode1" presStyleIdx="0" presStyleCnt="3">
        <dgm:presLayoutVars>
          <dgm:bulletEnabled val="1"/>
        </dgm:presLayoutVars>
      </dgm:prSet>
      <dgm:spPr/>
    </dgm:pt>
    <dgm:pt modelId="{0772B7CE-7C4B-4C01-815E-7E5048F724E6}" type="pres">
      <dgm:prSet presAssocID="{127E8A02-D7CC-47DA-897E-FB869E6A1342}" presName="sibTrans" presStyleCnt="0"/>
      <dgm:spPr/>
    </dgm:pt>
    <dgm:pt modelId="{D8AB59A9-3259-433A-BA66-C43992304CD7}" type="pres">
      <dgm:prSet presAssocID="{17716C98-D409-48A2-963B-38782F3D157F}" presName="compositeNode" presStyleCnt="0">
        <dgm:presLayoutVars>
          <dgm:bulletEnabled val="1"/>
        </dgm:presLayoutVars>
      </dgm:prSet>
      <dgm:spPr/>
    </dgm:pt>
    <dgm:pt modelId="{A22D4D8B-0EE8-49AE-856E-49055C1D83EC}" type="pres">
      <dgm:prSet presAssocID="{17716C98-D409-48A2-963B-38782F3D157F}" presName="bgRect" presStyleLbl="bgAccFollowNode1" presStyleIdx="1" presStyleCnt="3"/>
      <dgm:spPr/>
    </dgm:pt>
    <dgm:pt modelId="{95D724E2-A319-46E6-86CA-A57081CEC547}" type="pres">
      <dgm:prSet presAssocID="{4C670E6E-9767-411E-9B1D-4F8A8BA48EBD}" presName="sibTransNodeCircle" presStyleLbl="alignNode1" presStyleIdx="2" presStyleCnt="6">
        <dgm:presLayoutVars>
          <dgm:chMax val="0"/>
          <dgm:bulletEnabled/>
        </dgm:presLayoutVars>
      </dgm:prSet>
      <dgm:spPr/>
    </dgm:pt>
    <dgm:pt modelId="{76043CE5-4365-4032-A2EE-A550BAC7E625}" type="pres">
      <dgm:prSet presAssocID="{17716C98-D409-48A2-963B-38782F3D157F}" presName="bottomLine" presStyleLbl="alignNode1" presStyleIdx="3" presStyleCnt="6">
        <dgm:presLayoutVars/>
      </dgm:prSet>
      <dgm:spPr/>
    </dgm:pt>
    <dgm:pt modelId="{91E96404-AEA7-44FD-B561-FCB4E1CD5DB1}" type="pres">
      <dgm:prSet presAssocID="{17716C98-D409-48A2-963B-38782F3D157F}" presName="nodeText" presStyleLbl="bgAccFollowNode1" presStyleIdx="1" presStyleCnt="3">
        <dgm:presLayoutVars>
          <dgm:bulletEnabled val="1"/>
        </dgm:presLayoutVars>
      </dgm:prSet>
      <dgm:spPr/>
    </dgm:pt>
    <dgm:pt modelId="{6B766189-5BB7-4B92-80B3-DE6187865A95}" type="pres">
      <dgm:prSet presAssocID="{4C670E6E-9767-411E-9B1D-4F8A8BA48EBD}" presName="sibTrans" presStyleCnt="0"/>
      <dgm:spPr/>
    </dgm:pt>
    <dgm:pt modelId="{AFE0321D-EEBD-481E-ABAE-ABD9BAA8DB7B}" type="pres">
      <dgm:prSet presAssocID="{AE6F61E1-BDB2-4378-91A2-F4CC9E7DF6A1}" presName="compositeNode" presStyleCnt="0">
        <dgm:presLayoutVars>
          <dgm:bulletEnabled val="1"/>
        </dgm:presLayoutVars>
      </dgm:prSet>
      <dgm:spPr/>
    </dgm:pt>
    <dgm:pt modelId="{562A344C-749C-48BB-BE27-5B0479031FFA}" type="pres">
      <dgm:prSet presAssocID="{AE6F61E1-BDB2-4378-91A2-F4CC9E7DF6A1}" presName="bgRect" presStyleLbl="bgAccFollowNode1" presStyleIdx="2" presStyleCnt="3"/>
      <dgm:spPr/>
    </dgm:pt>
    <dgm:pt modelId="{18A161EC-F523-40A1-9A1A-34F6346BAD50}" type="pres">
      <dgm:prSet presAssocID="{F4D485BC-3BD5-4615-8CA4-F76186A50634}" presName="sibTransNodeCircle" presStyleLbl="alignNode1" presStyleIdx="4" presStyleCnt="6">
        <dgm:presLayoutVars>
          <dgm:chMax val="0"/>
          <dgm:bulletEnabled/>
        </dgm:presLayoutVars>
      </dgm:prSet>
      <dgm:spPr/>
    </dgm:pt>
    <dgm:pt modelId="{4882A695-7714-44B4-8305-A16B7127CFCD}" type="pres">
      <dgm:prSet presAssocID="{AE6F61E1-BDB2-4378-91A2-F4CC9E7DF6A1}" presName="bottomLine" presStyleLbl="alignNode1" presStyleIdx="5" presStyleCnt="6">
        <dgm:presLayoutVars/>
      </dgm:prSet>
      <dgm:spPr/>
    </dgm:pt>
    <dgm:pt modelId="{BF1F65F9-6AFE-45DC-88A1-FB28013D1317}" type="pres">
      <dgm:prSet presAssocID="{AE6F61E1-BDB2-4378-91A2-F4CC9E7DF6A1}" presName="nodeText" presStyleLbl="bgAccFollowNode1" presStyleIdx="2" presStyleCnt="3">
        <dgm:presLayoutVars>
          <dgm:bulletEnabled val="1"/>
        </dgm:presLayoutVars>
      </dgm:prSet>
      <dgm:spPr/>
    </dgm:pt>
  </dgm:ptLst>
  <dgm:cxnLst>
    <dgm:cxn modelId="{1E368306-DFDB-4B59-BEF3-545AECFC8DDE}" type="presOf" srcId="{F4D485BC-3BD5-4615-8CA4-F76186A50634}" destId="{18A161EC-F523-40A1-9A1A-34F6346BAD50}" srcOrd="0" destOrd="0" presId="urn:microsoft.com/office/officeart/2016/7/layout/BasicLinearProcessNumbered"/>
    <dgm:cxn modelId="{E4B09214-56A9-46FB-B0E2-D869595F2B0D}" type="presOf" srcId="{4C670E6E-9767-411E-9B1D-4F8A8BA48EBD}" destId="{95D724E2-A319-46E6-86CA-A57081CEC547}" srcOrd="0" destOrd="0" presId="urn:microsoft.com/office/officeart/2016/7/layout/BasicLinearProcessNumbered"/>
    <dgm:cxn modelId="{DEB54126-0903-4050-B923-5BA2BB491267}" type="presOf" srcId="{AE6F61E1-BDB2-4378-91A2-F4CC9E7DF6A1}" destId="{562A344C-749C-48BB-BE27-5B0479031FFA}" srcOrd="0" destOrd="0" presId="urn:microsoft.com/office/officeart/2016/7/layout/BasicLinearProcessNumbered"/>
    <dgm:cxn modelId="{059AD264-4302-4EC1-A458-C8CB8C1E7F4E}" type="presOf" srcId="{A5ACC249-C999-4553-AE2D-3C2B3DA8FE97}" destId="{E950A2E5-9CF8-44AC-AC91-4CC0D411BDF9}" srcOrd="0" destOrd="0" presId="urn:microsoft.com/office/officeart/2016/7/layout/BasicLinearProcessNumbered"/>
    <dgm:cxn modelId="{F6AC016A-41FE-4FB8-9CA5-4E8C54E5F023}" type="presOf" srcId="{A5ACC249-C999-4553-AE2D-3C2B3DA8FE97}" destId="{864AA4C1-B2FB-4B62-9090-F98FCC8E1EEE}" srcOrd="1" destOrd="0" presId="urn:microsoft.com/office/officeart/2016/7/layout/BasicLinearProcessNumbered"/>
    <dgm:cxn modelId="{BA7C0E72-6EA7-4DE4-BAE6-056388247DC5}" srcId="{384FE542-7D6C-40D6-8766-EC88F6424742}" destId="{17716C98-D409-48A2-963B-38782F3D157F}" srcOrd="1" destOrd="0" parTransId="{989B8B0E-AA8D-4B5A-A0B4-C56140E9C682}" sibTransId="{4C670E6E-9767-411E-9B1D-4F8A8BA48EBD}"/>
    <dgm:cxn modelId="{A120F175-4394-4713-B261-B06A24671FA1}" srcId="{384FE542-7D6C-40D6-8766-EC88F6424742}" destId="{AE6F61E1-BDB2-4378-91A2-F4CC9E7DF6A1}" srcOrd="2" destOrd="0" parTransId="{C419C2B9-1DC8-4A06-A1FC-0F2FE52C7520}" sibTransId="{F4D485BC-3BD5-4615-8CA4-F76186A50634}"/>
    <dgm:cxn modelId="{80806F84-7C17-464E-83DB-989015EF83E6}" type="presOf" srcId="{127E8A02-D7CC-47DA-897E-FB869E6A1342}" destId="{37E43FF1-F0F1-45BB-B40A-630D203DC83C}" srcOrd="0" destOrd="0" presId="urn:microsoft.com/office/officeart/2016/7/layout/BasicLinearProcessNumbered"/>
    <dgm:cxn modelId="{C31EA385-BDF7-43B6-877A-5A5809B0AC50}" type="presOf" srcId="{17716C98-D409-48A2-963B-38782F3D157F}" destId="{A22D4D8B-0EE8-49AE-856E-49055C1D83EC}" srcOrd="0" destOrd="0" presId="urn:microsoft.com/office/officeart/2016/7/layout/BasicLinearProcessNumbered"/>
    <dgm:cxn modelId="{6DF49DB1-4702-4309-A68D-D1E78A26B70A}" srcId="{384FE542-7D6C-40D6-8766-EC88F6424742}" destId="{A5ACC249-C999-4553-AE2D-3C2B3DA8FE97}" srcOrd="0" destOrd="0" parTransId="{BF882210-231C-41B0-B4D2-304C07B244E6}" sibTransId="{127E8A02-D7CC-47DA-897E-FB869E6A1342}"/>
    <dgm:cxn modelId="{162858E3-E869-4EEE-978F-317075568523}" type="presOf" srcId="{AE6F61E1-BDB2-4378-91A2-F4CC9E7DF6A1}" destId="{BF1F65F9-6AFE-45DC-88A1-FB28013D1317}" srcOrd="1" destOrd="0" presId="urn:microsoft.com/office/officeart/2016/7/layout/BasicLinearProcessNumbered"/>
    <dgm:cxn modelId="{A74E49E5-23BE-4CCD-A4D1-34E3237E4967}" type="presOf" srcId="{384FE542-7D6C-40D6-8766-EC88F6424742}" destId="{42228F52-EA98-40E4-9642-BB43F39F4E4E}" srcOrd="0" destOrd="0" presId="urn:microsoft.com/office/officeart/2016/7/layout/BasicLinearProcessNumbered"/>
    <dgm:cxn modelId="{F89E7CFE-A459-475C-8D93-48DCB6BD3988}" type="presOf" srcId="{17716C98-D409-48A2-963B-38782F3D157F}" destId="{91E96404-AEA7-44FD-B561-FCB4E1CD5DB1}" srcOrd="1" destOrd="0" presId="urn:microsoft.com/office/officeart/2016/7/layout/BasicLinearProcessNumbered"/>
    <dgm:cxn modelId="{943EBA89-76DA-4192-A0D1-D658B912898E}" type="presParOf" srcId="{42228F52-EA98-40E4-9642-BB43F39F4E4E}" destId="{F19E57AC-C7D5-4986-8155-82FF64507C3B}" srcOrd="0" destOrd="0" presId="urn:microsoft.com/office/officeart/2016/7/layout/BasicLinearProcessNumbered"/>
    <dgm:cxn modelId="{CC95052D-A569-4036-821A-AF3991F39D05}" type="presParOf" srcId="{F19E57AC-C7D5-4986-8155-82FF64507C3B}" destId="{E950A2E5-9CF8-44AC-AC91-4CC0D411BDF9}" srcOrd="0" destOrd="0" presId="urn:microsoft.com/office/officeart/2016/7/layout/BasicLinearProcessNumbered"/>
    <dgm:cxn modelId="{3DFF5DAD-E698-49BD-9D7B-23919B1F52D4}" type="presParOf" srcId="{F19E57AC-C7D5-4986-8155-82FF64507C3B}" destId="{37E43FF1-F0F1-45BB-B40A-630D203DC83C}" srcOrd="1" destOrd="0" presId="urn:microsoft.com/office/officeart/2016/7/layout/BasicLinearProcessNumbered"/>
    <dgm:cxn modelId="{4BC35A1E-C191-4C4C-9CE5-19217E227124}" type="presParOf" srcId="{F19E57AC-C7D5-4986-8155-82FF64507C3B}" destId="{ABC7E834-49D9-4F65-A38F-4606F3D931CD}" srcOrd="2" destOrd="0" presId="urn:microsoft.com/office/officeart/2016/7/layout/BasicLinearProcessNumbered"/>
    <dgm:cxn modelId="{DE1FDC7B-4255-4CE8-926C-4157A47E04F8}" type="presParOf" srcId="{F19E57AC-C7D5-4986-8155-82FF64507C3B}" destId="{864AA4C1-B2FB-4B62-9090-F98FCC8E1EEE}" srcOrd="3" destOrd="0" presId="urn:microsoft.com/office/officeart/2016/7/layout/BasicLinearProcessNumbered"/>
    <dgm:cxn modelId="{48BC41FB-0E92-46DD-B179-92C014036CB8}" type="presParOf" srcId="{42228F52-EA98-40E4-9642-BB43F39F4E4E}" destId="{0772B7CE-7C4B-4C01-815E-7E5048F724E6}" srcOrd="1" destOrd="0" presId="urn:microsoft.com/office/officeart/2016/7/layout/BasicLinearProcessNumbered"/>
    <dgm:cxn modelId="{A3AED48F-7498-4360-9F4D-5DE0C2400467}" type="presParOf" srcId="{42228F52-EA98-40E4-9642-BB43F39F4E4E}" destId="{D8AB59A9-3259-433A-BA66-C43992304CD7}" srcOrd="2" destOrd="0" presId="urn:microsoft.com/office/officeart/2016/7/layout/BasicLinearProcessNumbered"/>
    <dgm:cxn modelId="{09FBF797-C352-4821-ADC9-AB26CE9B8CE3}" type="presParOf" srcId="{D8AB59A9-3259-433A-BA66-C43992304CD7}" destId="{A22D4D8B-0EE8-49AE-856E-49055C1D83EC}" srcOrd="0" destOrd="0" presId="urn:microsoft.com/office/officeart/2016/7/layout/BasicLinearProcessNumbered"/>
    <dgm:cxn modelId="{9FDA103D-46AE-48C0-902B-137F4EBF85E7}" type="presParOf" srcId="{D8AB59A9-3259-433A-BA66-C43992304CD7}" destId="{95D724E2-A319-46E6-86CA-A57081CEC547}" srcOrd="1" destOrd="0" presId="urn:microsoft.com/office/officeart/2016/7/layout/BasicLinearProcessNumbered"/>
    <dgm:cxn modelId="{62992A24-FF71-4C70-98E8-E0F07367216C}" type="presParOf" srcId="{D8AB59A9-3259-433A-BA66-C43992304CD7}" destId="{76043CE5-4365-4032-A2EE-A550BAC7E625}" srcOrd="2" destOrd="0" presId="urn:microsoft.com/office/officeart/2016/7/layout/BasicLinearProcessNumbered"/>
    <dgm:cxn modelId="{6942A29B-2922-4BA7-9CC7-6FC733EB40B4}" type="presParOf" srcId="{D8AB59A9-3259-433A-BA66-C43992304CD7}" destId="{91E96404-AEA7-44FD-B561-FCB4E1CD5DB1}" srcOrd="3" destOrd="0" presId="urn:microsoft.com/office/officeart/2016/7/layout/BasicLinearProcessNumbered"/>
    <dgm:cxn modelId="{4578CEFB-40FB-4286-B990-8797BB00F785}" type="presParOf" srcId="{42228F52-EA98-40E4-9642-BB43F39F4E4E}" destId="{6B766189-5BB7-4B92-80B3-DE6187865A95}" srcOrd="3" destOrd="0" presId="urn:microsoft.com/office/officeart/2016/7/layout/BasicLinearProcessNumbered"/>
    <dgm:cxn modelId="{1AF3F986-86D4-4288-96D2-594AD5AA071A}" type="presParOf" srcId="{42228F52-EA98-40E4-9642-BB43F39F4E4E}" destId="{AFE0321D-EEBD-481E-ABAE-ABD9BAA8DB7B}" srcOrd="4" destOrd="0" presId="urn:microsoft.com/office/officeart/2016/7/layout/BasicLinearProcessNumbered"/>
    <dgm:cxn modelId="{0A69EA90-E95B-4054-A8EB-CBB06C367DF5}" type="presParOf" srcId="{AFE0321D-EEBD-481E-ABAE-ABD9BAA8DB7B}" destId="{562A344C-749C-48BB-BE27-5B0479031FFA}" srcOrd="0" destOrd="0" presId="urn:microsoft.com/office/officeart/2016/7/layout/BasicLinearProcessNumbered"/>
    <dgm:cxn modelId="{F6A53395-1110-455E-81B9-C1C21777635B}" type="presParOf" srcId="{AFE0321D-EEBD-481E-ABAE-ABD9BAA8DB7B}" destId="{18A161EC-F523-40A1-9A1A-34F6346BAD50}" srcOrd="1" destOrd="0" presId="urn:microsoft.com/office/officeart/2016/7/layout/BasicLinearProcessNumbered"/>
    <dgm:cxn modelId="{071588A1-BE6B-489F-8EE0-DAE5A6ACBF4C}" type="presParOf" srcId="{AFE0321D-EEBD-481E-ABAE-ABD9BAA8DB7B}" destId="{4882A695-7714-44B4-8305-A16B7127CFCD}" srcOrd="2" destOrd="0" presId="urn:microsoft.com/office/officeart/2016/7/layout/BasicLinearProcessNumbered"/>
    <dgm:cxn modelId="{DEC2B131-1516-4A2D-AD94-9E0FD782BAD3}" type="presParOf" srcId="{AFE0321D-EEBD-481E-ABAE-ABD9BAA8DB7B}" destId="{BF1F65F9-6AFE-45DC-88A1-FB28013D1317}"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23B9EF3-F14C-4711-A3E2-04A22E80BC6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730E447-3C74-498B-BBF9-E742D9F2A085}">
      <dgm:prSet/>
      <dgm:spPr/>
      <dgm:t>
        <a:bodyPr/>
        <a:lstStyle/>
        <a:p>
          <a:pPr>
            <a:lnSpc>
              <a:spcPct val="100000"/>
            </a:lnSpc>
          </a:pPr>
          <a:r>
            <a:rPr lang="en-US"/>
            <a:t>A fundamental and important concept of program verification</a:t>
          </a:r>
        </a:p>
      </dgm:t>
    </dgm:pt>
    <dgm:pt modelId="{3A20DE2A-B9D8-4911-A061-FC571DD40181}" type="parTrans" cxnId="{4D179628-B357-470D-9106-1EEE68AB841F}">
      <dgm:prSet/>
      <dgm:spPr/>
      <dgm:t>
        <a:bodyPr/>
        <a:lstStyle/>
        <a:p>
          <a:endParaRPr lang="en-US"/>
        </a:p>
      </dgm:t>
    </dgm:pt>
    <dgm:pt modelId="{CFC018F7-2C79-4390-BB8D-2C305CEC1968}" type="sibTrans" cxnId="{4D179628-B357-470D-9106-1EEE68AB841F}">
      <dgm:prSet/>
      <dgm:spPr/>
      <dgm:t>
        <a:bodyPr/>
        <a:lstStyle/>
        <a:p>
          <a:endParaRPr lang="en-US"/>
        </a:p>
      </dgm:t>
    </dgm:pt>
    <dgm:pt modelId="{090750C1-DEEF-4AD8-9494-C9F4B465E003}">
      <dgm:prSet/>
      <dgm:spPr/>
      <dgm:t>
        <a:bodyPr/>
        <a:lstStyle/>
        <a:p>
          <a:pPr>
            <a:lnSpc>
              <a:spcPct val="100000"/>
            </a:lnSpc>
          </a:pPr>
          <a:r>
            <a:rPr lang="en-US"/>
            <a:t>A different perspective of reasoning about your algorithm</a:t>
          </a:r>
        </a:p>
      </dgm:t>
    </dgm:pt>
    <dgm:pt modelId="{AAF13AF3-5FE2-4991-9D74-F2DAB6CCF935}" type="parTrans" cxnId="{5D7C3A8C-C963-4DCD-9363-B8738DFF5DFE}">
      <dgm:prSet/>
      <dgm:spPr/>
      <dgm:t>
        <a:bodyPr/>
        <a:lstStyle/>
        <a:p>
          <a:endParaRPr lang="en-US"/>
        </a:p>
      </dgm:t>
    </dgm:pt>
    <dgm:pt modelId="{95D33917-49F4-4499-966E-0D43110C2683}" type="sibTrans" cxnId="{5D7C3A8C-C963-4DCD-9363-B8738DFF5DFE}">
      <dgm:prSet/>
      <dgm:spPr/>
      <dgm:t>
        <a:bodyPr/>
        <a:lstStyle/>
        <a:p>
          <a:endParaRPr lang="en-US"/>
        </a:p>
      </dgm:t>
    </dgm:pt>
    <dgm:pt modelId="{FD675616-5E42-4EFB-9008-BE6F574539D5}">
      <dgm:prSet/>
      <dgm:spPr/>
      <dgm:t>
        <a:bodyPr/>
        <a:lstStyle/>
        <a:p>
          <a:pPr>
            <a:lnSpc>
              <a:spcPct val="100000"/>
            </a:lnSpc>
          </a:pPr>
          <a:r>
            <a:rPr lang="en-US"/>
            <a:t>Two useful tools for further learning (and for fun)</a:t>
          </a:r>
        </a:p>
      </dgm:t>
    </dgm:pt>
    <dgm:pt modelId="{AFAAE120-9764-45B4-8385-6DC80F838917}" type="parTrans" cxnId="{1905DA51-F91D-4717-B644-62A339E9A4AF}">
      <dgm:prSet/>
      <dgm:spPr/>
      <dgm:t>
        <a:bodyPr/>
        <a:lstStyle/>
        <a:p>
          <a:endParaRPr lang="en-US"/>
        </a:p>
      </dgm:t>
    </dgm:pt>
    <dgm:pt modelId="{8A1D8CDD-4CE2-4658-85E2-5F606B151C8F}" type="sibTrans" cxnId="{1905DA51-F91D-4717-B644-62A339E9A4AF}">
      <dgm:prSet/>
      <dgm:spPr/>
      <dgm:t>
        <a:bodyPr/>
        <a:lstStyle/>
        <a:p>
          <a:endParaRPr lang="en-US"/>
        </a:p>
      </dgm:t>
    </dgm:pt>
    <dgm:pt modelId="{E871052E-359D-4A00-934B-D06626B9C676}">
      <dgm:prSet/>
      <dgm:spPr/>
      <dgm:t>
        <a:bodyPr/>
        <a:lstStyle/>
        <a:p>
          <a:pPr>
            <a:lnSpc>
              <a:spcPct val="100000"/>
            </a:lnSpc>
          </a:pPr>
          <a:r>
            <a:rPr lang="en-US"/>
            <a:t>Busting a myth about industrial algorithm design</a:t>
          </a:r>
        </a:p>
      </dgm:t>
    </dgm:pt>
    <dgm:pt modelId="{F1138093-565F-4B30-9FD6-E3F1D3023C05}" type="parTrans" cxnId="{C6E8F9CA-B1CC-4C99-94A5-2A8958864BA3}">
      <dgm:prSet/>
      <dgm:spPr/>
      <dgm:t>
        <a:bodyPr/>
        <a:lstStyle/>
        <a:p>
          <a:endParaRPr lang="en-US"/>
        </a:p>
      </dgm:t>
    </dgm:pt>
    <dgm:pt modelId="{7313105C-04CE-498D-ACF0-87E700FF85BC}" type="sibTrans" cxnId="{C6E8F9CA-B1CC-4C99-94A5-2A8958864BA3}">
      <dgm:prSet/>
      <dgm:spPr/>
      <dgm:t>
        <a:bodyPr/>
        <a:lstStyle/>
        <a:p>
          <a:endParaRPr lang="en-US"/>
        </a:p>
      </dgm:t>
    </dgm:pt>
    <dgm:pt modelId="{5D051986-7993-47F7-B45F-E8B4BAA3F6FF}">
      <dgm:prSet/>
      <dgm:spPr/>
      <dgm:t>
        <a:bodyPr/>
        <a:lstStyle/>
        <a:p>
          <a:pPr>
            <a:lnSpc>
              <a:spcPct val="100000"/>
            </a:lnSpc>
          </a:pPr>
          <a:r>
            <a:rPr lang="en-US"/>
            <a:t>A proactive mindset</a:t>
          </a:r>
        </a:p>
      </dgm:t>
    </dgm:pt>
    <dgm:pt modelId="{C925EBC7-0554-4411-8999-C3CDE79272C8}" type="parTrans" cxnId="{1A0AD367-15EE-467F-9AC3-C035A219DEBF}">
      <dgm:prSet/>
      <dgm:spPr/>
      <dgm:t>
        <a:bodyPr/>
        <a:lstStyle/>
        <a:p>
          <a:endParaRPr lang="en-US"/>
        </a:p>
      </dgm:t>
    </dgm:pt>
    <dgm:pt modelId="{20F145B2-B7FC-4000-BCFE-6D3CD1078EFF}" type="sibTrans" cxnId="{1A0AD367-15EE-467F-9AC3-C035A219DEBF}">
      <dgm:prSet/>
      <dgm:spPr/>
      <dgm:t>
        <a:bodyPr/>
        <a:lstStyle/>
        <a:p>
          <a:endParaRPr lang="en-US"/>
        </a:p>
      </dgm:t>
    </dgm:pt>
    <dgm:pt modelId="{91EC39FD-E445-451A-88CB-CC51E626A318}" type="pres">
      <dgm:prSet presAssocID="{B23B9EF3-F14C-4711-A3E2-04A22E80BC60}" presName="root" presStyleCnt="0">
        <dgm:presLayoutVars>
          <dgm:dir/>
          <dgm:resizeHandles val="exact"/>
        </dgm:presLayoutVars>
      </dgm:prSet>
      <dgm:spPr/>
    </dgm:pt>
    <dgm:pt modelId="{499E64F0-2DA9-49C6-BB13-19D75AA42D92}" type="pres">
      <dgm:prSet presAssocID="{6730E447-3C74-498B-BBF9-E742D9F2A085}" presName="compNode" presStyleCnt="0"/>
      <dgm:spPr/>
    </dgm:pt>
    <dgm:pt modelId="{D3AC4332-DA59-4A82-9DAA-04FA96514846}" type="pres">
      <dgm:prSet presAssocID="{6730E447-3C74-498B-BBF9-E742D9F2A085}" presName="bgRect" presStyleLbl="bgShp" presStyleIdx="0" presStyleCnt="5"/>
      <dgm:spPr/>
    </dgm:pt>
    <dgm:pt modelId="{5F9CF26A-356E-4C7C-939F-C88572FA91A0}" type="pres">
      <dgm:prSet presAssocID="{6730E447-3C74-498B-BBF9-E742D9F2A085}"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清单"/>
        </a:ext>
      </dgm:extLst>
    </dgm:pt>
    <dgm:pt modelId="{C2D61BCE-5965-4B6C-A3C3-01236AC091D4}" type="pres">
      <dgm:prSet presAssocID="{6730E447-3C74-498B-BBF9-E742D9F2A085}" presName="spaceRect" presStyleCnt="0"/>
      <dgm:spPr/>
    </dgm:pt>
    <dgm:pt modelId="{92273A3F-C01D-42B3-AD61-4E99054264B2}" type="pres">
      <dgm:prSet presAssocID="{6730E447-3C74-498B-BBF9-E742D9F2A085}" presName="parTx" presStyleLbl="revTx" presStyleIdx="0" presStyleCnt="5">
        <dgm:presLayoutVars>
          <dgm:chMax val="0"/>
          <dgm:chPref val="0"/>
        </dgm:presLayoutVars>
      </dgm:prSet>
      <dgm:spPr/>
    </dgm:pt>
    <dgm:pt modelId="{A685A623-1536-4423-9C60-543F342BB297}" type="pres">
      <dgm:prSet presAssocID="{CFC018F7-2C79-4390-BB8D-2C305CEC1968}" presName="sibTrans" presStyleCnt="0"/>
      <dgm:spPr/>
    </dgm:pt>
    <dgm:pt modelId="{C17FDB22-6E41-445A-B0B7-53353877AD44}" type="pres">
      <dgm:prSet presAssocID="{090750C1-DEEF-4AD8-9494-C9F4B465E003}" presName="compNode" presStyleCnt="0"/>
      <dgm:spPr/>
    </dgm:pt>
    <dgm:pt modelId="{E77C42CB-0A72-44B1-A4A5-DE95AB67FE96}" type="pres">
      <dgm:prSet presAssocID="{090750C1-DEEF-4AD8-9494-C9F4B465E003}" presName="bgRect" presStyleLbl="bgShp" presStyleIdx="1" presStyleCnt="5"/>
      <dgm:spPr/>
    </dgm:pt>
    <dgm:pt modelId="{8AC1896E-31D8-4EC3-8CFE-845B75D3F04A}" type="pres">
      <dgm:prSet presAssocID="{090750C1-DEEF-4AD8-9494-C9F4B465E00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E572B035-4613-4397-BF54-546A6664F54D}" type="pres">
      <dgm:prSet presAssocID="{090750C1-DEEF-4AD8-9494-C9F4B465E003}" presName="spaceRect" presStyleCnt="0"/>
      <dgm:spPr/>
    </dgm:pt>
    <dgm:pt modelId="{5CEAA52F-E89E-433F-B0AD-84156D816F6E}" type="pres">
      <dgm:prSet presAssocID="{090750C1-DEEF-4AD8-9494-C9F4B465E003}" presName="parTx" presStyleLbl="revTx" presStyleIdx="1" presStyleCnt="5">
        <dgm:presLayoutVars>
          <dgm:chMax val="0"/>
          <dgm:chPref val="0"/>
        </dgm:presLayoutVars>
      </dgm:prSet>
      <dgm:spPr/>
    </dgm:pt>
    <dgm:pt modelId="{87038C80-63F1-459B-B6BE-606BA4D934B4}" type="pres">
      <dgm:prSet presAssocID="{95D33917-49F4-4499-966E-0D43110C2683}" presName="sibTrans" presStyleCnt="0"/>
      <dgm:spPr/>
    </dgm:pt>
    <dgm:pt modelId="{3133D64D-1592-4F2F-A3F7-B689F75CE04E}" type="pres">
      <dgm:prSet presAssocID="{FD675616-5E42-4EFB-9008-BE6F574539D5}" presName="compNode" presStyleCnt="0"/>
      <dgm:spPr/>
    </dgm:pt>
    <dgm:pt modelId="{E0BB6E04-1DA9-406B-8CCF-B48B6FBBE256}" type="pres">
      <dgm:prSet presAssocID="{FD675616-5E42-4EFB-9008-BE6F574539D5}" presName="bgRect" presStyleLbl="bgShp" presStyleIdx="2" presStyleCnt="5"/>
      <dgm:spPr/>
    </dgm:pt>
    <dgm:pt modelId="{17D4F53B-1792-4E18-97E4-E21050FF4B2A}" type="pres">
      <dgm:prSet presAssocID="{FD675616-5E42-4EFB-9008-BE6F574539D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工具"/>
        </a:ext>
      </dgm:extLst>
    </dgm:pt>
    <dgm:pt modelId="{40236050-53EB-4FBA-9C56-34616A4234D8}" type="pres">
      <dgm:prSet presAssocID="{FD675616-5E42-4EFB-9008-BE6F574539D5}" presName="spaceRect" presStyleCnt="0"/>
      <dgm:spPr/>
    </dgm:pt>
    <dgm:pt modelId="{62FD81F1-3F55-4E19-8F98-008E900C84D3}" type="pres">
      <dgm:prSet presAssocID="{FD675616-5E42-4EFB-9008-BE6F574539D5}" presName="parTx" presStyleLbl="revTx" presStyleIdx="2" presStyleCnt="5">
        <dgm:presLayoutVars>
          <dgm:chMax val="0"/>
          <dgm:chPref val="0"/>
        </dgm:presLayoutVars>
      </dgm:prSet>
      <dgm:spPr/>
    </dgm:pt>
    <dgm:pt modelId="{0602E13F-E1AB-42AB-8693-D965AE86D704}" type="pres">
      <dgm:prSet presAssocID="{8A1D8CDD-4CE2-4658-85E2-5F606B151C8F}" presName="sibTrans" presStyleCnt="0"/>
      <dgm:spPr/>
    </dgm:pt>
    <dgm:pt modelId="{9EBD1E2C-6FE0-480B-9C0A-6ADF43078A42}" type="pres">
      <dgm:prSet presAssocID="{E871052E-359D-4A00-934B-D06626B9C676}" presName="compNode" presStyleCnt="0"/>
      <dgm:spPr/>
    </dgm:pt>
    <dgm:pt modelId="{F81B7612-F8CE-4162-A4D5-FBC5DBFD060D}" type="pres">
      <dgm:prSet presAssocID="{E871052E-359D-4A00-934B-D06626B9C676}" presName="bgRect" presStyleLbl="bgShp" presStyleIdx="3" presStyleCnt="5"/>
      <dgm:spPr/>
    </dgm:pt>
    <dgm:pt modelId="{568D96F2-05DD-4E35-8E92-8E66F5A661D5}" type="pres">
      <dgm:prSet presAssocID="{E871052E-359D-4A00-934B-D06626B9C67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齿轮"/>
        </a:ext>
      </dgm:extLst>
    </dgm:pt>
    <dgm:pt modelId="{CA0C71D0-05F8-4019-BACF-636AADD4B390}" type="pres">
      <dgm:prSet presAssocID="{E871052E-359D-4A00-934B-D06626B9C676}" presName="spaceRect" presStyleCnt="0"/>
      <dgm:spPr/>
    </dgm:pt>
    <dgm:pt modelId="{6458A441-4C1E-402E-89FE-EE0B6C61548A}" type="pres">
      <dgm:prSet presAssocID="{E871052E-359D-4A00-934B-D06626B9C676}" presName="parTx" presStyleLbl="revTx" presStyleIdx="3" presStyleCnt="5">
        <dgm:presLayoutVars>
          <dgm:chMax val="0"/>
          <dgm:chPref val="0"/>
        </dgm:presLayoutVars>
      </dgm:prSet>
      <dgm:spPr/>
    </dgm:pt>
    <dgm:pt modelId="{405F2414-9AA1-4BEC-9164-69B03B5DC6C1}" type="pres">
      <dgm:prSet presAssocID="{7313105C-04CE-498D-ACF0-87E700FF85BC}" presName="sibTrans" presStyleCnt="0"/>
      <dgm:spPr/>
    </dgm:pt>
    <dgm:pt modelId="{798EA1EA-CFFD-49BD-9DCC-F38F951511CC}" type="pres">
      <dgm:prSet presAssocID="{5D051986-7993-47F7-B45F-E8B4BAA3F6FF}" presName="compNode" presStyleCnt="0"/>
      <dgm:spPr/>
    </dgm:pt>
    <dgm:pt modelId="{741BA9D2-BED7-4BF2-9198-5F6231328C9E}" type="pres">
      <dgm:prSet presAssocID="{5D051986-7993-47F7-B45F-E8B4BAA3F6FF}" presName="bgRect" presStyleLbl="bgShp" presStyleIdx="4" presStyleCnt="5"/>
      <dgm:spPr/>
    </dgm:pt>
    <dgm:pt modelId="{E76C34F4-5E66-4A92-9E6F-3E4BD6B5F8C3}" type="pres">
      <dgm:prSet presAssocID="{5D051986-7993-47F7-B45F-E8B4BAA3F6F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Brain in head"/>
        </a:ext>
      </dgm:extLst>
    </dgm:pt>
    <dgm:pt modelId="{5AA314F4-E5B5-44DE-BDEC-E780EBB6F3B2}" type="pres">
      <dgm:prSet presAssocID="{5D051986-7993-47F7-B45F-E8B4BAA3F6FF}" presName="spaceRect" presStyleCnt="0"/>
      <dgm:spPr/>
    </dgm:pt>
    <dgm:pt modelId="{4C470248-18FF-4D79-BA84-324E5132478A}" type="pres">
      <dgm:prSet presAssocID="{5D051986-7993-47F7-B45F-E8B4BAA3F6FF}" presName="parTx" presStyleLbl="revTx" presStyleIdx="4" presStyleCnt="5">
        <dgm:presLayoutVars>
          <dgm:chMax val="0"/>
          <dgm:chPref val="0"/>
        </dgm:presLayoutVars>
      </dgm:prSet>
      <dgm:spPr/>
    </dgm:pt>
  </dgm:ptLst>
  <dgm:cxnLst>
    <dgm:cxn modelId="{4D179628-B357-470D-9106-1EEE68AB841F}" srcId="{B23B9EF3-F14C-4711-A3E2-04A22E80BC60}" destId="{6730E447-3C74-498B-BBF9-E742D9F2A085}" srcOrd="0" destOrd="0" parTransId="{3A20DE2A-B9D8-4911-A061-FC571DD40181}" sibTransId="{CFC018F7-2C79-4390-BB8D-2C305CEC1968}"/>
    <dgm:cxn modelId="{5620782A-E4E7-420A-ABFC-EBEFE9B26A32}" type="presOf" srcId="{B23B9EF3-F14C-4711-A3E2-04A22E80BC60}" destId="{91EC39FD-E445-451A-88CB-CC51E626A318}" srcOrd="0" destOrd="0" presId="urn:microsoft.com/office/officeart/2018/2/layout/IconVerticalSolidList"/>
    <dgm:cxn modelId="{9F01A85B-3A95-4D63-B5FF-8CA7605749DC}" type="presOf" srcId="{E871052E-359D-4A00-934B-D06626B9C676}" destId="{6458A441-4C1E-402E-89FE-EE0B6C61548A}" srcOrd="0" destOrd="0" presId="urn:microsoft.com/office/officeart/2018/2/layout/IconVerticalSolidList"/>
    <dgm:cxn modelId="{71ED0B43-F2F9-4076-90F0-B4EAE37CC6BE}" type="presOf" srcId="{5D051986-7993-47F7-B45F-E8B4BAA3F6FF}" destId="{4C470248-18FF-4D79-BA84-324E5132478A}" srcOrd="0" destOrd="0" presId="urn:microsoft.com/office/officeart/2018/2/layout/IconVerticalSolidList"/>
    <dgm:cxn modelId="{1A0AD367-15EE-467F-9AC3-C035A219DEBF}" srcId="{B23B9EF3-F14C-4711-A3E2-04A22E80BC60}" destId="{5D051986-7993-47F7-B45F-E8B4BAA3F6FF}" srcOrd="4" destOrd="0" parTransId="{C925EBC7-0554-4411-8999-C3CDE79272C8}" sibTransId="{20F145B2-B7FC-4000-BCFE-6D3CD1078EFF}"/>
    <dgm:cxn modelId="{A2374F70-5F6C-4CC7-8E21-36BE20400479}" type="presOf" srcId="{FD675616-5E42-4EFB-9008-BE6F574539D5}" destId="{62FD81F1-3F55-4E19-8F98-008E900C84D3}" srcOrd="0" destOrd="0" presId="urn:microsoft.com/office/officeart/2018/2/layout/IconVerticalSolidList"/>
    <dgm:cxn modelId="{1905DA51-F91D-4717-B644-62A339E9A4AF}" srcId="{B23B9EF3-F14C-4711-A3E2-04A22E80BC60}" destId="{FD675616-5E42-4EFB-9008-BE6F574539D5}" srcOrd="2" destOrd="0" parTransId="{AFAAE120-9764-45B4-8385-6DC80F838917}" sibTransId="{8A1D8CDD-4CE2-4658-85E2-5F606B151C8F}"/>
    <dgm:cxn modelId="{8D8EDC87-C822-4720-8F1D-E6C4B1E1F61A}" type="presOf" srcId="{6730E447-3C74-498B-BBF9-E742D9F2A085}" destId="{92273A3F-C01D-42B3-AD61-4E99054264B2}" srcOrd="0" destOrd="0" presId="urn:microsoft.com/office/officeart/2018/2/layout/IconVerticalSolidList"/>
    <dgm:cxn modelId="{5D7C3A8C-C963-4DCD-9363-B8738DFF5DFE}" srcId="{B23B9EF3-F14C-4711-A3E2-04A22E80BC60}" destId="{090750C1-DEEF-4AD8-9494-C9F4B465E003}" srcOrd="1" destOrd="0" parTransId="{AAF13AF3-5FE2-4991-9D74-F2DAB6CCF935}" sibTransId="{95D33917-49F4-4499-966E-0D43110C2683}"/>
    <dgm:cxn modelId="{0AEC43A5-64DB-4180-8903-A6A677C53862}" type="presOf" srcId="{090750C1-DEEF-4AD8-9494-C9F4B465E003}" destId="{5CEAA52F-E89E-433F-B0AD-84156D816F6E}" srcOrd="0" destOrd="0" presId="urn:microsoft.com/office/officeart/2018/2/layout/IconVerticalSolidList"/>
    <dgm:cxn modelId="{C6E8F9CA-B1CC-4C99-94A5-2A8958864BA3}" srcId="{B23B9EF3-F14C-4711-A3E2-04A22E80BC60}" destId="{E871052E-359D-4A00-934B-D06626B9C676}" srcOrd="3" destOrd="0" parTransId="{F1138093-565F-4B30-9FD6-E3F1D3023C05}" sibTransId="{7313105C-04CE-498D-ACF0-87E700FF85BC}"/>
    <dgm:cxn modelId="{37B70CDA-4492-4629-BDC6-A47B5145A39D}" type="presParOf" srcId="{91EC39FD-E445-451A-88CB-CC51E626A318}" destId="{499E64F0-2DA9-49C6-BB13-19D75AA42D92}" srcOrd="0" destOrd="0" presId="urn:microsoft.com/office/officeart/2018/2/layout/IconVerticalSolidList"/>
    <dgm:cxn modelId="{83B7034B-7FB6-4024-B242-9D1F327ABE51}" type="presParOf" srcId="{499E64F0-2DA9-49C6-BB13-19D75AA42D92}" destId="{D3AC4332-DA59-4A82-9DAA-04FA96514846}" srcOrd="0" destOrd="0" presId="urn:microsoft.com/office/officeart/2018/2/layout/IconVerticalSolidList"/>
    <dgm:cxn modelId="{ABAE1F53-127F-4E49-B514-7118CB8DC1F1}" type="presParOf" srcId="{499E64F0-2DA9-49C6-BB13-19D75AA42D92}" destId="{5F9CF26A-356E-4C7C-939F-C88572FA91A0}" srcOrd="1" destOrd="0" presId="urn:microsoft.com/office/officeart/2018/2/layout/IconVerticalSolidList"/>
    <dgm:cxn modelId="{26F2B9A0-A8E6-4E1D-9D3E-120A3F02B0E2}" type="presParOf" srcId="{499E64F0-2DA9-49C6-BB13-19D75AA42D92}" destId="{C2D61BCE-5965-4B6C-A3C3-01236AC091D4}" srcOrd="2" destOrd="0" presId="urn:microsoft.com/office/officeart/2018/2/layout/IconVerticalSolidList"/>
    <dgm:cxn modelId="{D3A111DD-D6AD-4F9E-A746-8762AA0B9CF5}" type="presParOf" srcId="{499E64F0-2DA9-49C6-BB13-19D75AA42D92}" destId="{92273A3F-C01D-42B3-AD61-4E99054264B2}" srcOrd="3" destOrd="0" presId="urn:microsoft.com/office/officeart/2018/2/layout/IconVerticalSolidList"/>
    <dgm:cxn modelId="{3E146793-F933-45DE-8F3F-81FD9F2DCD15}" type="presParOf" srcId="{91EC39FD-E445-451A-88CB-CC51E626A318}" destId="{A685A623-1536-4423-9C60-543F342BB297}" srcOrd="1" destOrd="0" presId="urn:microsoft.com/office/officeart/2018/2/layout/IconVerticalSolidList"/>
    <dgm:cxn modelId="{A6B9C21B-31F5-4506-B59B-ED547877C25F}" type="presParOf" srcId="{91EC39FD-E445-451A-88CB-CC51E626A318}" destId="{C17FDB22-6E41-445A-B0B7-53353877AD44}" srcOrd="2" destOrd="0" presId="urn:microsoft.com/office/officeart/2018/2/layout/IconVerticalSolidList"/>
    <dgm:cxn modelId="{FCA8E1B7-6AED-4492-BBA2-DC7267067ADC}" type="presParOf" srcId="{C17FDB22-6E41-445A-B0B7-53353877AD44}" destId="{E77C42CB-0A72-44B1-A4A5-DE95AB67FE96}" srcOrd="0" destOrd="0" presId="urn:microsoft.com/office/officeart/2018/2/layout/IconVerticalSolidList"/>
    <dgm:cxn modelId="{E22DBD1A-0B4A-4DCE-B358-B1EFAC1A084A}" type="presParOf" srcId="{C17FDB22-6E41-445A-B0B7-53353877AD44}" destId="{8AC1896E-31D8-4EC3-8CFE-845B75D3F04A}" srcOrd="1" destOrd="0" presId="urn:microsoft.com/office/officeart/2018/2/layout/IconVerticalSolidList"/>
    <dgm:cxn modelId="{235B8A7A-92D9-4FBD-AD00-2216482A2337}" type="presParOf" srcId="{C17FDB22-6E41-445A-B0B7-53353877AD44}" destId="{E572B035-4613-4397-BF54-546A6664F54D}" srcOrd="2" destOrd="0" presId="urn:microsoft.com/office/officeart/2018/2/layout/IconVerticalSolidList"/>
    <dgm:cxn modelId="{5FEB23EC-5473-4673-B29E-0FBA076AF4F4}" type="presParOf" srcId="{C17FDB22-6E41-445A-B0B7-53353877AD44}" destId="{5CEAA52F-E89E-433F-B0AD-84156D816F6E}" srcOrd="3" destOrd="0" presId="urn:microsoft.com/office/officeart/2018/2/layout/IconVerticalSolidList"/>
    <dgm:cxn modelId="{5A8F06C9-2FE3-4881-B07E-2532A4CCFA6B}" type="presParOf" srcId="{91EC39FD-E445-451A-88CB-CC51E626A318}" destId="{87038C80-63F1-459B-B6BE-606BA4D934B4}" srcOrd="3" destOrd="0" presId="urn:microsoft.com/office/officeart/2018/2/layout/IconVerticalSolidList"/>
    <dgm:cxn modelId="{1A8C9D97-6F9D-45B1-AFF6-F12366C67D70}" type="presParOf" srcId="{91EC39FD-E445-451A-88CB-CC51E626A318}" destId="{3133D64D-1592-4F2F-A3F7-B689F75CE04E}" srcOrd="4" destOrd="0" presId="urn:microsoft.com/office/officeart/2018/2/layout/IconVerticalSolidList"/>
    <dgm:cxn modelId="{DE8433B2-F54C-4C97-8FC6-65F216A9E63B}" type="presParOf" srcId="{3133D64D-1592-4F2F-A3F7-B689F75CE04E}" destId="{E0BB6E04-1DA9-406B-8CCF-B48B6FBBE256}" srcOrd="0" destOrd="0" presId="urn:microsoft.com/office/officeart/2018/2/layout/IconVerticalSolidList"/>
    <dgm:cxn modelId="{A11E1932-A253-47B8-9EBA-C8FB345E38C7}" type="presParOf" srcId="{3133D64D-1592-4F2F-A3F7-B689F75CE04E}" destId="{17D4F53B-1792-4E18-97E4-E21050FF4B2A}" srcOrd="1" destOrd="0" presId="urn:microsoft.com/office/officeart/2018/2/layout/IconVerticalSolidList"/>
    <dgm:cxn modelId="{07633A93-36BE-4F9C-A771-9A7799A3F50C}" type="presParOf" srcId="{3133D64D-1592-4F2F-A3F7-B689F75CE04E}" destId="{40236050-53EB-4FBA-9C56-34616A4234D8}" srcOrd="2" destOrd="0" presId="urn:microsoft.com/office/officeart/2018/2/layout/IconVerticalSolidList"/>
    <dgm:cxn modelId="{51048532-DC9D-4C69-96BE-9995EB3382ED}" type="presParOf" srcId="{3133D64D-1592-4F2F-A3F7-B689F75CE04E}" destId="{62FD81F1-3F55-4E19-8F98-008E900C84D3}" srcOrd="3" destOrd="0" presId="urn:microsoft.com/office/officeart/2018/2/layout/IconVerticalSolidList"/>
    <dgm:cxn modelId="{79112062-97D6-400C-B290-3E668ED70AF7}" type="presParOf" srcId="{91EC39FD-E445-451A-88CB-CC51E626A318}" destId="{0602E13F-E1AB-42AB-8693-D965AE86D704}" srcOrd="5" destOrd="0" presId="urn:microsoft.com/office/officeart/2018/2/layout/IconVerticalSolidList"/>
    <dgm:cxn modelId="{030C583A-9431-41B4-9D15-B452D80B9FD9}" type="presParOf" srcId="{91EC39FD-E445-451A-88CB-CC51E626A318}" destId="{9EBD1E2C-6FE0-480B-9C0A-6ADF43078A42}" srcOrd="6" destOrd="0" presId="urn:microsoft.com/office/officeart/2018/2/layout/IconVerticalSolidList"/>
    <dgm:cxn modelId="{3BBA4472-E533-4C07-AE6E-A1173FBA8249}" type="presParOf" srcId="{9EBD1E2C-6FE0-480B-9C0A-6ADF43078A42}" destId="{F81B7612-F8CE-4162-A4D5-FBC5DBFD060D}" srcOrd="0" destOrd="0" presId="urn:microsoft.com/office/officeart/2018/2/layout/IconVerticalSolidList"/>
    <dgm:cxn modelId="{974774FF-6701-4B18-9235-E0C36DE8C51D}" type="presParOf" srcId="{9EBD1E2C-6FE0-480B-9C0A-6ADF43078A42}" destId="{568D96F2-05DD-4E35-8E92-8E66F5A661D5}" srcOrd="1" destOrd="0" presId="urn:microsoft.com/office/officeart/2018/2/layout/IconVerticalSolidList"/>
    <dgm:cxn modelId="{3F8BAC43-9F64-41B3-83A4-C2EB0B052F1F}" type="presParOf" srcId="{9EBD1E2C-6FE0-480B-9C0A-6ADF43078A42}" destId="{CA0C71D0-05F8-4019-BACF-636AADD4B390}" srcOrd="2" destOrd="0" presId="urn:microsoft.com/office/officeart/2018/2/layout/IconVerticalSolidList"/>
    <dgm:cxn modelId="{C29E7CB9-22C6-4520-92DB-5E44240F25FE}" type="presParOf" srcId="{9EBD1E2C-6FE0-480B-9C0A-6ADF43078A42}" destId="{6458A441-4C1E-402E-89FE-EE0B6C61548A}" srcOrd="3" destOrd="0" presId="urn:microsoft.com/office/officeart/2018/2/layout/IconVerticalSolidList"/>
    <dgm:cxn modelId="{8B077D01-519D-4CE5-9A73-4A9246F23E32}" type="presParOf" srcId="{91EC39FD-E445-451A-88CB-CC51E626A318}" destId="{405F2414-9AA1-4BEC-9164-69B03B5DC6C1}" srcOrd="7" destOrd="0" presId="urn:microsoft.com/office/officeart/2018/2/layout/IconVerticalSolidList"/>
    <dgm:cxn modelId="{6A4351BC-285D-4B7B-9935-0E87BE4710F4}" type="presParOf" srcId="{91EC39FD-E445-451A-88CB-CC51E626A318}" destId="{798EA1EA-CFFD-49BD-9DCC-F38F951511CC}" srcOrd="8" destOrd="0" presId="urn:microsoft.com/office/officeart/2018/2/layout/IconVerticalSolidList"/>
    <dgm:cxn modelId="{56816F8B-6AA5-45B0-B28F-D75D6CCEAF21}" type="presParOf" srcId="{798EA1EA-CFFD-49BD-9DCC-F38F951511CC}" destId="{741BA9D2-BED7-4BF2-9198-5F6231328C9E}" srcOrd="0" destOrd="0" presId="urn:microsoft.com/office/officeart/2018/2/layout/IconVerticalSolidList"/>
    <dgm:cxn modelId="{ADC3559A-1EE0-4409-8AA0-F09151CD801C}" type="presParOf" srcId="{798EA1EA-CFFD-49BD-9DCC-F38F951511CC}" destId="{E76C34F4-5E66-4A92-9E6F-3E4BD6B5F8C3}" srcOrd="1" destOrd="0" presId="urn:microsoft.com/office/officeart/2018/2/layout/IconVerticalSolidList"/>
    <dgm:cxn modelId="{7AED40A4-0D6F-4789-A554-84D4AF20E359}" type="presParOf" srcId="{798EA1EA-CFFD-49BD-9DCC-F38F951511CC}" destId="{5AA314F4-E5B5-44DE-BDEC-E780EBB6F3B2}" srcOrd="2" destOrd="0" presId="urn:microsoft.com/office/officeart/2018/2/layout/IconVerticalSolidList"/>
    <dgm:cxn modelId="{E829AE45-28D2-4381-BAD5-F6F4AE1847FE}" type="presParOf" srcId="{798EA1EA-CFFD-49BD-9DCC-F38F951511CC}" destId="{4C470248-18FF-4D79-BA84-324E5132478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BE19D52-81C4-4206-AFAB-366B233E8DA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B93003C-F541-4FF0-B123-B9A771B52D10}">
      <dgm:prSet/>
      <dgm:spPr/>
      <dgm:t>
        <a:bodyPr/>
        <a:lstStyle/>
        <a:p>
          <a:r>
            <a:rPr lang="en-US"/>
            <a:t>Loop invariants</a:t>
          </a:r>
        </a:p>
      </dgm:t>
    </dgm:pt>
    <dgm:pt modelId="{C97A8CB4-5548-49D8-BA60-D8E99973F179}" type="parTrans" cxnId="{AF8B1026-469A-40D2-9D7A-7C05149A3B39}">
      <dgm:prSet/>
      <dgm:spPr/>
      <dgm:t>
        <a:bodyPr/>
        <a:lstStyle/>
        <a:p>
          <a:endParaRPr lang="en-US"/>
        </a:p>
      </dgm:t>
    </dgm:pt>
    <dgm:pt modelId="{2FB495CE-5EF0-47B0-BCDD-9B70976EF6E2}" type="sibTrans" cxnId="{AF8B1026-469A-40D2-9D7A-7C05149A3B39}">
      <dgm:prSet/>
      <dgm:spPr/>
      <dgm:t>
        <a:bodyPr/>
        <a:lstStyle/>
        <a:p>
          <a:endParaRPr lang="en-US"/>
        </a:p>
      </dgm:t>
    </dgm:pt>
    <dgm:pt modelId="{2CB3934C-0D97-4387-A837-087DD3CFCB85}">
      <dgm:prSet/>
      <dgm:spPr/>
      <dgm:t>
        <a:bodyPr/>
        <a:lstStyle/>
        <a:p>
          <a:r>
            <a:rPr lang="en-US" dirty="0"/>
            <a:t>SMT solver</a:t>
          </a:r>
        </a:p>
      </dgm:t>
    </dgm:pt>
    <dgm:pt modelId="{CEB236B4-8F0A-4B35-AD44-8A82569641DF}" type="parTrans" cxnId="{33BED743-8151-49E4-82A6-755557D6F1D6}">
      <dgm:prSet/>
      <dgm:spPr/>
      <dgm:t>
        <a:bodyPr/>
        <a:lstStyle/>
        <a:p>
          <a:endParaRPr lang="en-US"/>
        </a:p>
      </dgm:t>
    </dgm:pt>
    <dgm:pt modelId="{68249307-8C9C-411F-B214-E1B7848D5A94}" type="sibTrans" cxnId="{33BED743-8151-49E4-82A6-755557D6F1D6}">
      <dgm:prSet/>
      <dgm:spPr/>
      <dgm:t>
        <a:bodyPr/>
        <a:lstStyle/>
        <a:p>
          <a:endParaRPr lang="en-US"/>
        </a:p>
      </dgm:t>
    </dgm:pt>
    <dgm:pt modelId="{83ACE8DF-D83E-4120-9718-6B10D3DC8F81}">
      <dgm:prSet/>
      <dgm:spPr/>
      <dgm:t>
        <a:bodyPr/>
        <a:lstStyle/>
        <a:p>
          <a:r>
            <a:rPr lang="en-US" dirty="0"/>
            <a:t>Motivation of Automatically generating loop invariants</a:t>
          </a:r>
        </a:p>
      </dgm:t>
    </dgm:pt>
    <dgm:pt modelId="{54106B90-9ED3-4547-862C-D7E33A555188}" type="parTrans" cxnId="{67026A83-B887-4651-B926-D291983DBAC3}">
      <dgm:prSet/>
      <dgm:spPr/>
      <dgm:t>
        <a:bodyPr/>
        <a:lstStyle/>
        <a:p>
          <a:endParaRPr lang="en-US"/>
        </a:p>
      </dgm:t>
    </dgm:pt>
    <dgm:pt modelId="{2D70F588-3080-4782-984B-EE26F54D58D9}" type="sibTrans" cxnId="{67026A83-B887-4651-B926-D291983DBAC3}">
      <dgm:prSet/>
      <dgm:spPr/>
      <dgm:t>
        <a:bodyPr/>
        <a:lstStyle/>
        <a:p>
          <a:endParaRPr lang="en-US"/>
        </a:p>
      </dgm:t>
    </dgm:pt>
    <dgm:pt modelId="{3FB62DD7-0C57-418D-975A-06E7891A3B9B}">
      <dgm:prSet/>
      <dgm:spPr/>
      <dgm:t>
        <a:bodyPr/>
        <a:lstStyle/>
        <a:p>
          <a:r>
            <a:rPr lang="en-US" dirty="0"/>
            <a:t>Automatic generation of loop invariants using SMT solver</a:t>
          </a:r>
        </a:p>
      </dgm:t>
    </dgm:pt>
    <dgm:pt modelId="{07385DC9-5F3A-4709-96A4-8325071DF516}" type="parTrans" cxnId="{E071417F-CA0D-4C4D-9C2A-956A42CCCDAF}">
      <dgm:prSet/>
      <dgm:spPr/>
      <dgm:t>
        <a:bodyPr/>
        <a:lstStyle/>
        <a:p>
          <a:endParaRPr lang="en-US"/>
        </a:p>
      </dgm:t>
    </dgm:pt>
    <dgm:pt modelId="{D1A35630-4429-4931-9674-68173B826754}" type="sibTrans" cxnId="{E071417F-CA0D-4C4D-9C2A-956A42CCCDAF}">
      <dgm:prSet/>
      <dgm:spPr/>
      <dgm:t>
        <a:bodyPr/>
        <a:lstStyle/>
        <a:p>
          <a:endParaRPr lang="en-US"/>
        </a:p>
      </dgm:t>
    </dgm:pt>
    <dgm:pt modelId="{81B409B6-4380-4D96-AB92-EE74EA1A2430}" type="pres">
      <dgm:prSet presAssocID="{8BE19D52-81C4-4206-AFAB-366B233E8DA0}" presName="root" presStyleCnt="0">
        <dgm:presLayoutVars>
          <dgm:dir/>
          <dgm:resizeHandles val="exact"/>
        </dgm:presLayoutVars>
      </dgm:prSet>
      <dgm:spPr/>
    </dgm:pt>
    <dgm:pt modelId="{5DFC9AC7-1573-4D57-9071-FE67CCE33984}" type="pres">
      <dgm:prSet presAssocID="{3B93003C-F541-4FF0-B123-B9A771B52D10}" presName="compNode" presStyleCnt="0"/>
      <dgm:spPr/>
    </dgm:pt>
    <dgm:pt modelId="{4763012A-D760-45D7-8371-18018841EE87}" type="pres">
      <dgm:prSet presAssocID="{3B93003C-F541-4FF0-B123-B9A771B52D10}" presName="bgRect" presStyleLbl="bgShp" presStyleIdx="0" presStyleCnt="4"/>
      <dgm:spPr/>
    </dgm:pt>
    <dgm:pt modelId="{B219F6FC-F3FA-4C47-8EC7-B2443BC3B3F6}" type="pres">
      <dgm:prSet presAssocID="{3B93003C-F541-4FF0-B123-B9A771B52D1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l="-2000" r="-2000"/>
          </a:stretch>
        </a:blipFill>
        <a:ln>
          <a:noFill/>
        </a:ln>
      </dgm:spPr>
    </dgm:pt>
    <dgm:pt modelId="{C56325F8-545C-471E-8FF3-7A17C5B19DE8}" type="pres">
      <dgm:prSet presAssocID="{3B93003C-F541-4FF0-B123-B9A771B52D10}" presName="spaceRect" presStyleCnt="0"/>
      <dgm:spPr/>
    </dgm:pt>
    <dgm:pt modelId="{0594C60E-2BA2-4A7C-ADF3-07221A46547B}" type="pres">
      <dgm:prSet presAssocID="{3B93003C-F541-4FF0-B123-B9A771B52D10}" presName="parTx" presStyleLbl="revTx" presStyleIdx="0" presStyleCnt="4">
        <dgm:presLayoutVars>
          <dgm:chMax val="0"/>
          <dgm:chPref val="0"/>
        </dgm:presLayoutVars>
      </dgm:prSet>
      <dgm:spPr/>
    </dgm:pt>
    <dgm:pt modelId="{2772B439-BAAC-4F04-819A-AC1B718DF6DB}" type="pres">
      <dgm:prSet presAssocID="{2FB495CE-5EF0-47B0-BCDD-9B70976EF6E2}" presName="sibTrans" presStyleCnt="0"/>
      <dgm:spPr/>
    </dgm:pt>
    <dgm:pt modelId="{B84472E7-7415-4F6E-92DA-0441EC2C8F7A}" type="pres">
      <dgm:prSet presAssocID="{2CB3934C-0D97-4387-A837-087DD3CFCB85}" presName="compNode" presStyleCnt="0"/>
      <dgm:spPr/>
    </dgm:pt>
    <dgm:pt modelId="{041626C5-D4CF-432F-A66A-1DC31AB7D4EE}" type="pres">
      <dgm:prSet presAssocID="{2CB3934C-0D97-4387-A837-087DD3CFCB85}" presName="bgRect" presStyleLbl="bgShp" presStyleIdx="1" presStyleCnt="4"/>
      <dgm:spPr/>
    </dgm:pt>
    <dgm:pt modelId="{4CEC4F77-B5FC-4562-ACF8-5D78F6DEA5DA}" type="pres">
      <dgm:prSet presAssocID="{2CB3934C-0D97-4387-A837-087DD3CFCB85}" presName="iconRect" presStyleLbl="node1" presStyleIdx="1" presStyleCnt="4"/>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灯泡"/>
        </a:ext>
      </dgm:extLst>
    </dgm:pt>
    <dgm:pt modelId="{306D71AC-AA0D-4521-8B08-6E13E637036A}" type="pres">
      <dgm:prSet presAssocID="{2CB3934C-0D97-4387-A837-087DD3CFCB85}" presName="spaceRect" presStyleCnt="0"/>
      <dgm:spPr/>
    </dgm:pt>
    <dgm:pt modelId="{BD98F64B-64B2-4263-B146-D3BF11CE94F9}" type="pres">
      <dgm:prSet presAssocID="{2CB3934C-0D97-4387-A837-087DD3CFCB85}" presName="parTx" presStyleLbl="revTx" presStyleIdx="1" presStyleCnt="4">
        <dgm:presLayoutVars>
          <dgm:chMax val="0"/>
          <dgm:chPref val="0"/>
        </dgm:presLayoutVars>
      </dgm:prSet>
      <dgm:spPr/>
    </dgm:pt>
    <dgm:pt modelId="{34537605-1D5D-4CF2-889A-E2DBBF6D1C40}" type="pres">
      <dgm:prSet presAssocID="{68249307-8C9C-411F-B214-E1B7848D5A94}" presName="sibTrans" presStyleCnt="0"/>
      <dgm:spPr/>
    </dgm:pt>
    <dgm:pt modelId="{6E87470D-AB0D-4EB0-9554-CB7FD57D9AC0}" type="pres">
      <dgm:prSet presAssocID="{83ACE8DF-D83E-4120-9718-6B10D3DC8F81}" presName="compNode" presStyleCnt="0"/>
      <dgm:spPr/>
    </dgm:pt>
    <dgm:pt modelId="{B76F2900-7708-4611-B3A7-1DB0865E1D3C}" type="pres">
      <dgm:prSet presAssocID="{83ACE8DF-D83E-4120-9718-6B10D3DC8F81}" presName="bgRect" presStyleLbl="bgShp" presStyleIdx="2" presStyleCnt="4"/>
      <dgm:spPr/>
    </dgm:pt>
    <dgm:pt modelId="{B5E2AB75-D6FC-47BA-8646-B1767F034AE4}" type="pres">
      <dgm:prSet presAssocID="{83ACE8DF-D83E-4120-9718-6B10D3DC8F81}" presName="iconRect" presStyleLbl="node1" presStyleIdx="2" presStyleCnt="4"/>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齿轮"/>
        </a:ext>
      </dgm:extLst>
    </dgm:pt>
    <dgm:pt modelId="{D30DD792-C058-4723-9314-4DEE229E8CE5}" type="pres">
      <dgm:prSet presAssocID="{83ACE8DF-D83E-4120-9718-6B10D3DC8F81}" presName="spaceRect" presStyleCnt="0"/>
      <dgm:spPr/>
    </dgm:pt>
    <dgm:pt modelId="{B7B7C1CE-6BED-49B0-BBB0-BBF3E760EBEF}" type="pres">
      <dgm:prSet presAssocID="{83ACE8DF-D83E-4120-9718-6B10D3DC8F81}" presName="parTx" presStyleLbl="revTx" presStyleIdx="2" presStyleCnt="4">
        <dgm:presLayoutVars>
          <dgm:chMax val="0"/>
          <dgm:chPref val="0"/>
        </dgm:presLayoutVars>
      </dgm:prSet>
      <dgm:spPr/>
    </dgm:pt>
    <dgm:pt modelId="{9692FB9B-4D13-4834-BCBC-254EB01AF599}" type="pres">
      <dgm:prSet presAssocID="{2D70F588-3080-4782-984B-EE26F54D58D9}" presName="sibTrans" presStyleCnt="0"/>
      <dgm:spPr/>
    </dgm:pt>
    <dgm:pt modelId="{BD3F6FBE-8002-4335-8449-29B7B564B5C2}" type="pres">
      <dgm:prSet presAssocID="{3FB62DD7-0C57-418D-975A-06E7891A3B9B}" presName="compNode" presStyleCnt="0"/>
      <dgm:spPr/>
    </dgm:pt>
    <dgm:pt modelId="{9A866B40-31C3-4080-AF6E-0F14E5F63CB1}" type="pres">
      <dgm:prSet presAssocID="{3FB62DD7-0C57-418D-975A-06E7891A3B9B}" presName="bgRect" presStyleLbl="bgShp" presStyleIdx="3" presStyleCnt="4"/>
      <dgm:spPr/>
    </dgm:pt>
    <dgm:pt modelId="{44D1111E-9BB8-42B8-90FB-FDDB28F4002D}" type="pres">
      <dgm:prSet presAssocID="{3FB62DD7-0C57-418D-975A-06E7891A3B9B}" presName="iconRect" presStyleLbl="node1" presStyleIdx="3" presStyleCnt="4"/>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Head with Gears"/>
        </a:ext>
      </dgm:extLst>
    </dgm:pt>
    <dgm:pt modelId="{785E3545-5186-474F-B076-1258A50F4363}" type="pres">
      <dgm:prSet presAssocID="{3FB62DD7-0C57-418D-975A-06E7891A3B9B}" presName="spaceRect" presStyleCnt="0"/>
      <dgm:spPr/>
    </dgm:pt>
    <dgm:pt modelId="{37076CB1-5297-4A6D-9DDE-0009C91DDF45}" type="pres">
      <dgm:prSet presAssocID="{3FB62DD7-0C57-418D-975A-06E7891A3B9B}" presName="parTx" presStyleLbl="revTx" presStyleIdx="3" presStyleCnt="4">
        <dgm:presLayoutVars>
          <dgm:chMax val="0"/>
          <dgm:chPref val="0"/>
        </dgm:presLayoutVars>
      </dgm:prSet>
      <dgm:spPr/>
    </dgm:pt>
  </dgm:ptLst>
  <dgm:cxnLst>
    <dgm:cxn modelId="{B76EFF02-6E6B-42C6-8937-91353765CB3D}" type="presOf" srcId="{3FB62DD7-0C57-418D-975A-06E7891A3B9B}" destId="{37076CB1-5297-4A6D-9DDE-0009C91DDF45}" srcOrd="0" destOrd="0" presId="urn:microsoft.com/office/officeart/2018/2/layout/IconVerticalSolidList"/>
    <dgm:cxn modelId="{B1824809-25E8-4239-9654-6004CD312266}" type="presOf" srcId="{2CB3934C-0D97-4387-A837-087DD3CFCB85}" destId="{BD98F64B-64B2-4263-B146-D3BF11CE94F9}" srcOrd="0" destOrd="0" presId="urn:microsoft.com/office/officeart/2018/2/layout/IconVerticalSolidList"/>
    <dgm:cxn modelId="{AF8B1026-469A-40D2-9D7A-7C05149A3B39}" srcId="{8BE19D52-81C4-4206-AFAB-366B233E8DA0}" destId="{3B93003C-F541-4FF0-B123-B9A771B52D10}" srcOrd="0" destOrd="0" parTransId="{C97A8CB4-5548-49D8-BA60-D8E99973F179}" sibTransId="{2FB495CE-5EF0-47B0-BCDD-9B70976EF6E2}"/>
    <dgm:cxn modelId="{33BED743-8151-49E4-82A6-755557D6F1D6}" srcId="{8BE19D52-81C4-4206-AFAB-366B233E8DA0}" destId="{2CB3934C-0D97-4387-A837-087DD3CFCB85}" srcOrd="1" destOrd="0" parTransId="{CEB236B4-8F0A-4B35-AD44-8A82569641DF}" sibTransId="{68249307-8C9C-411F-B214-E1B7848D5A94}"/>
    <dgm:cxn modelId="{CF4E0A4E-1AF3-4A89-BF99-EAAB407D70C4}" type="presOf" srcId="{8BE19D52-81C4-4206-AFAB-366B233E8DA0}" destId="{81B409B6-4380-4D96-AB92-EE74EA1A2430}" srcOrd="0" destOrd="0" presId="urn:microsoft.com/office/officeart/2018/2/layout/IconVerticalSolidList"/>
    <dgm:cxn modelId="{E071417F-CA0D-4C4D-9C2A-956A42CCCDAF}" srcId="{8BE19D52-81C4-4206-AFAB-366B233E8DA0}" destId="{3FB62DD7-0C57-418D-975A-06E7891A3B9B}" srcOrd="3" destOrd="0" parTransId="{07385DC9-5F3A-4709-96A4-8325071DF516}" sibTransId="{D1A35630-4429-4931-9674-68173B826754}"/>
    <dgm:cxn modelId="{67026A83-B887-4651-B926-D291983DBAC3}" srcId="{8BE19D52-81C4-4206-AFAB-366B233E8DA0}" destId="{83ACE8DF-D83E-4120-9718-6B10D3DC8F81}" srcOrd="2" destOrd="0" parTransId="{54106B90-9ED3-4547-862C-D7E33A555188}" sibTransId="{2D70F588-3080-4782-984B-EE26F54D58D9}"/>
    <dgm:cxn modelId="{41AF5699-4E53-4BE6-9151-A84E1B2249C9}" type="presOf" srcId="{83ACE8DF-D83E-4120-9718-6B10D3DC8F81}" destId="{B7B7C1CE-6BED-49B0-BBB0-BBF3E760EBEF}" srcOrd="0" destOrd="0" presId="urn:microsoft.com/office/officeart/2018/2/layout/IconVerticalSolidList"/>
    <dgm:cxn modelId="{7BD504C0-1A20-410A-B9E9-6A821BFEB775}" type="presOf" srcId="{3B93003C-F541-4FF0-B123-B9A771B52D10}" destId="{0594C60E-2BA2-4A7C-ADF3-07221A46547B}" srcOrd="0" destOrd="0" presId="urn:microsoft.com/office/officeart/2018/2/layout/IconVerticalSolidList"/>
    <dgm:cxn modelId="{B9223ABE-4CD0-4108-BBE4-1925D53D2040}" type="presParOf" srcId="{81B409B6-4380-4D96-AB92-EE74EA1A2430}" destId="{5DFC9AC7-1573-4D57-9071-FE67CCE33984}" srcOrd="0" destOrd="0" presId="urn:microsoft.com/office/officeart/2018/2/layout/IconVerticalSolidList"/>
    <dgm:cxn modelId="{4B878812-2996-4300-990C-F6D3EF5AE6F1}" type="presParOf" srcId="{5DFC9AC7-1573-4D57-9071-FE67CCE33984}" destId="{4763012A-D760-45D7-8371-18018841EE87}" srcOrd="0" destOrd="0" presId="urn:microsoft.com/office/officeart/2018/2/layout/IconVerticalSolidList"/>
    <dgm:cxn modelId="{06CE981E-4F9E-446B-AFE9-2954CC5D4A10}" type="presParOf" srcId="{5DFC9AC7-1573-4D57-9071-FE67CCE33984}" destId="{B219F6FC-F3FA-4C47-8EC7-B2443BC3B3F6}" srcOrd="1" destOrd="0" presId="urn:microsoft.com/office/officeart/2018/2/layout/IconVerticalSolidList"/>
    <dgm:cxn modelId="{53CDE083-E2B8-4CC4-AD47-2C05AC1242EF}" type="presParOf" srcId="{5DFC9AC7-1573-4D57-9071-FE67CCE33984}" destId="{C56325F8-545C-471E-8FF3-7A17C5B19DE8}" srcOrd="2" destOrd="0" presId="urn:microsoft.com/office/officeart/2018/2/layout/IconVerticalSolidList"/>
    <dgm:cxn modelId="{1CF3085D-F902-44A3-B802-8A1D265D1FE2}" type="presParOf" srcId="{5DFC9AC7-1573-4D57-9071-FE67CCE33984}" destId="{0594C60E-2BA2-4A7C-ADF3-07221A46547B}" srcOrd="3" destOrd="0" presId="urn:microsoft.com/office/officeart/2018/2/layout/IconVerticalSolidList"/>
    <dgm:cxn modelId="{34BFF94E-5B0A-490A-8AC9-55B38363FFE3}" type="presParOf" srcId="{81B409B6-4380-4D96-AB92-EE74EA1A2430}" destId="{2772B439-BAAC-4F04-819A-AC1B718DF6DB}" srcOrd="1" destOrd="0" presId="urn:microsoft.com/office/officeart/2018/2/layout/IconVerticalSolidList"/>
    <dgm:cxn modelId="{FA92AED7-EA23-4925-B25B-91AC7CB9C3C8}" type="presParOf" srcId="{81B409B6-4380-4D96-AB92-EE74EA1A2430}" destId="{B84472E7-7415-4F6E-92DA-0441EC2C8F7A}" srcOrd="2" destOrd="0" presId="urn:microsoft.com/office/officeart/2018/2/layout/IconVerticalSolidList"/>
    <dgm:cxn modelId="{F0016E09-A8E2-49CD-AC39-7EEE2E5E9434}" type="presParOf" srcId="{B84472E7-7415-4F6E-92DA-0441EC2C8F7A}" destId="{041626C5-D4CF-432F-A66A-1DC31AB7D4EE}" srcOrd="0" destOrd="0" presId="urn:microsoft.com/office/officeart/2018/2/layout/IconVerticalSolidList"/>
    <dgm:cxn modelId="{F9A73498-8111-4C4C-B6D1-0739E276977D}" type="presParOf" srcId="{B84472E7-7415-4F6E-92DA-0441EC2C8F7A}" destId="{4CEC4F77-B5FC-4562-ACF8-5D78F6DEA5DA}" srcOrd="1" destOrd="0" presId="urn:microsoft.com/office/officeart/2018/2/layout/IconVerticalSolidList"/>
    <dgm:cxn modelId="{EEEEC633-9A42-45FB-9165-4B5D9E4665EE}" type="presParOf" srcId="{B84472E7-7415-4F6E-92DA-0441EC2C8F7A}" destId="{306D71AC-AA0D-4521-8B08-6E13E637036A}" srcOrd="2" destOrd="0" presId="urn:microsoft.com/office/officeart/2018/2/layout/IconVerticalSolidList"/>
    <dgm:cxn modelId="{15E048CC-ED0C-4A51-9D12-770665C2BDC9}" type="presParOf" srcId="{B84472E7-7415-4F6E-92DA-0441EC2C8F7A}" destId="{BD98F64B-64B2-4263-B146-D3BF11CE94F9}" srcOrd="3" destOrd="0" presId="urn:microsoft.com/office/officeart/2018/2/layout/IconVerticalSolidList"/>
    <dgm:cxn modelId="{800071D8-CE97-4F65-B98A-8B51C9D42D4E}" type="presParOf" srcId="{81B409B6-4380-4D96-AB92-EE74EA1A2430}" destId="{34537605-1D5D-4CF2-889A-E2DBBF6D1C40}" srcOrd="3" destOrd="0" presId="urn:microsoft.com/office/officeart/2018/2/layout/IconVerticalSolidList"/>
    <dgm:cxn modelId="{21557AA0-67F2-439D-892E-9CE8AB7EDC8B}" type="presParOf" srcId="{81B409B6-4380-4D96-AB92-EE74EA1A2430}" destId="{6E87470D-AB0D-4EB0-9554-CB7FD57D9AC0}" srcOrd="4" destOrd="0" presId="urn:microsoft.com/office/officeart/2018/2/layout/IconVerticalSolidList"/>
    <dgm:cxn modelId="{69306B33-DD2C-4337-931F-E585C54EDA4F}" type="presParOf" srcId="{6E87470D-AB0D-4EB0-9554-CB7FD57D9AC0}" destId="{B76F2900-7708-4611-B3A7-1DB0865E1D3C}" srcOrd="0" destOrd="0" presId="urn:microsoft.com/office/officeart/2018/2/layout/IconVerticalSolidList"/>
    <dgm:cxn modelId="{612F436A-4CC8-4520-8C7A-E8032F1C3312}" type="presParOf" srcId="{6E87470D-AB0D-4EB0-9554-CB7FD57D9AC0}" destId="{B5E2AB75-D6FC-47BA-8646-B1767F034AE4}" srcOrd="1" destOrd="0" presId="urn:microsoft.com/office/officeart/2018/2/layout/IconVerticalSolidList"/>
    <dgm:cxn modelId="{CB153F91-1369-4291-9918-1D003AA0A334}" type="presParOf" srcId="{6E87470D-AB0D-4EB0-9554-CB7FD57D9AC0}" destId="{D30DD792-C058-4723-9314-4DEE229E8CE5}" srcOrd="2" destOrd="0" presId="urn:microsoft.com/office/officeart/2018/2/layout/IconVerticalSolidList"/>
    <dgm:cxn modelId="{94B425FF-0B91-4CCC-8BA7-91399CEA1516}" type="presParOf" srcId="{6E87470D-AB0D-4EB0-9554-CB7FD57D9AC0}" destId="{B7B7C1CE-6BED-49B0-BBB0-BBF3E760EBEF}" srcOrd="3" destOrd="0" presId="urn:microsoft.com/office/officeart/2018/2/layout/IconVerticalSolidList"/>
    <dgm:cxn modelId="{93AE9BDC-622C-4AB0-BE0A-886C181155EA}" type="presParOf" srcId="{81B409B6-4380-4D96-AB92-EE74EA1A2430}" destId="{9692FB9B-4D13-4834-BCBC-254EB01AF599}" srcOrd="5" destOrd="0" presId="urn:microsoft.com/office/officeart/2018/2/layout/IconVerticalSolidList"/>
    <dgm:cxn modelId="{8F324F80-407E-4640-B584-480A1F6AC08C}" type="presParOf" srcId="{81B409B6-4380-4D96-AB92-EE74EA1A2430}" destId="{BD3F6FBE-8002-4335-8449-29B7B564B5C2}" srcOrd="6" destOrd="0" presId="urn:microsoft.com/office/officeart/2018/2/layout/IconVerticalSolidList"/>
    <dgm:cxn modelId="{A3E87C4F-0B23-4020-AA53-2020D9769EB8}" type="presParOf" srcId="{BD3F6FBE-8002-4335-8449-29B7B564B5C2}" destId="{9A866B40-31C3-4080-AF6E-0F14E5F63CB1}" srcOrd="0" destOrd="0" presId="urn:microsoft.com/office/officeart/2018/2/layout/IconVerticalSolidList"/>
    <dgm:cxn modelId="{332DF155-AFCE-4488-A53B-FD0B8619075D}" type="presParOf" srcId="{BD3F6FBE-8002-4335-8449-29B7B564B5C2}" destId="{44D1111E-9BB8-42B8-90FB-FDDB28F4002D}" srcOrd="1" destOrd="0" presId="urn:microsoft.com/office/officeart/2018/2/layout/IconVerticalSolidList"/>
    <dgm:cxn modelId="{11E56D0A-1707-4F8E-9F81-147078839693}" type="presParOf" srcId="{BD3F6FBE-8002-4335-8449-29B7B564B5C2}" destId="{785E3545-5186-474F-B076-1258A50F4363}" srcOrd="2" destOrd="0" presId="urn:microsoft.com/office/officeart/2018/2/layout/IconVerticalSolidList"/>
    <dgm:cxn modelId="{2C4DC07D-F8FA-4D9F-810A-A0A21E295D21}" type="presParOf" srcId="{BD3F6FBE-8002-4335-8449-29B7B564B5C2}" destId="{37076CB1-5297-4A6D-9DDE-0009C91DDF4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BE19D52-81C4-4206-AFAB-366B233E8DA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B93003C-F541-4FF0-B123-B9A771B52D10}">
      <dgm:prSet/>
      <dgm:spPr/>
      <dgm:t>
        <a:bodyPr/>
        <a:lstStyle/>
        <a:p>
          <a:r>
            <a:rPr lang="en-US"/>
            <a:t>Loop invariants</a:t>
          </a:r>
        </a:p>
      </dgm:t>
    </dgm:pt>
    <dgm:pt modelId="{C97A8CB4-5548-49D8-BA60-D8E99973F179}" type="parTrans" cxnId="{AF8B1026-469A-40D2-9D7A-7C05149A3B39}">
      <dgm:prSet/>
      <dgm:spPr/>
      <dgm:t>
        <a:bodyPr/>
        <a:lstStyle/>
        <a:p>
          <a:endParaRPr lang="en-US"/>
        </a:p>
      </dgm:t>
    </dgm:pt>
    <dgm:pt modelId="{2FB495CE-5EF0-47B0-BCDD-9B70976EF6E2}" type="sibTrans" cxnId="{AF8B1026-469A-40D2-9D7A-7C05149A3B39}">
      <dgm:prSet/>
      <dgm:spPr/>
      <dgm:t>
        <a:bodyPr/>
        <a:lstStyle/>
        <a:p>
          <a:endParaRPr lang="en-US"/>
        </a:p>
      </dgm:t>
    </dgm:pt>
    <dgm:pt modelId="{2CB3934C-0D97-4387-A837-087DD3CFCB85}">
      <dgm:prSet/>
      <dgm:spPr/>
      <dgm:t>
        <a:bodyPr/>
        <a:lstStyle/>
        <a:p>
          <a:r>
            <a:rPr lang="en-US" dirty="0"/>
            <a:t>SMT solver</a:t>
          </a:r>
        </a:p>
      </dgm:t>
    </dgm:pt>
    <dgm:pt modelId="{CEB236B4-8F0A-4B35-AD44-8A82569641DF}" type="parTrans" cxnId="{33BED743-8151-49E4-82A6-755557D6F1D6}">
      <dgm:prSet/>
      <dgm:spPr/>
      <dgm:t>
        <a:bodyPr/>
        <a:lstStyle/>
        <a:p>
          <a:endParaRPr lang="en-US"/>
        </a:p>
      </dgm:t>
    </dgm:pt>
    <dgm:pt modelId="{68249307-8C9C-411F-B214-E1B7848D5A94}" type="sibTrans" cxnId="{33BED743-8151-49E4-82A6-755557D6F1D6}">
      <dgm:prSet/>
      <dgm:spPr/>
      <dgm:t>
        <a:bodyPr/>
        <a:lstStyle/>
        <a:p>
          <a:endParaRPr lang="en-US"/>
        </a:p>
      </dgm:t>
    </dgm:pt>
    <dgm:pt modelId="{83ACE8DF-D83E-4120-9718-6B10D3DC8F81}">
      <dgm:prSet/>
      <dgm:spPr/>
      <dgm:t>
        <a:bodyPr/>
        <a:lstStyle/>
        <a:p>
          <a:r>
            <a:rPr lang="en-US" dirty="0"/>
            <a:t>Motivation of Automatically generating loop invariants</a:t>
          </a:r>
        </a:p>
      </dgm:t>
    </dgm:pt>
    <dgm:pt modelId="{54106B90-9ED3-4547-862C-D7E33A555188}" type="parTrans" cxnId="{67026A83-B887-4651-B926-D291983DBAC3}">
      <dgm:prSet/>
      <dgm:spPr/>
      <dgm:t>
        <a:bodyPr/>
        <a:lstStyle/>
        <a:p>
          <a:endParaRPr lang="en-US"/>
        </a:p>
      </dgm:t>
    </dgm:pt>
    <dgm:pt modelId="{2D70F588-3080-4782-984B-EE26F54D58D9}" type="sibTrans" cxnId="{67026A83-B887-4651-B926-D291983DBAC3}">
      <dgm:prSet/>
      <dgm:spPr/>
      <dgm:t>
        <a:bodyPr/>
        <a:lstStyle/>
        <a:p>
          <a:endParaRPr lang="en-US"/>
        </a:p>
      </dgm:t>
    </dgm:pt>
    <dgm:pt modelId="{3FB62DD7-0C57-418D-975A-06E7891A3B9B}">
      <dgm:prSet/>
      <dgm:spPr/>
      <dgm:t>
        <a:bodyPr/>
        <a:lstStyle/>
        <a:p>
          <a:r>
            <a:rPr lang="en-US" dirty="0"/>
            <a:t>Automatic generation of loop invariants using SMT solver</a:t>
          </a:r>
        </a:p>
      </dgm:t>
    </dgm:pt>
    <dgm:pt modelId="{07385DC9-5F3A-4709-96A4-8325071DF516}" type="parTrans" cxnId="{E071417F-CA0D-4C4D-9C2A-956A42CCCDAF}">
      <dgm:prSet/>
      <dgm:spPr/>
      <dgm:t>
        <a:bodyPr/>
        <a:lstStyle/>
        <a:p>
          <a:endParaRPr lang="en-US"/>
        </a:p>
      </dgm:t>
    </dgm:pt>
    <dgm:pt modelId="{D1A35630-4429-4931-9674-68173B826754}" type="sibTrans" cxnId="{E071417F-CA0D-4C4D-9C2A-956A42CCCDAF}">
      <dgm:prSet/>
      <dgm:spPr/>
      <dgm:t>
        <a:bodyPr/>
        <a:lstStyle/>
        <a:p>
          <a:endParaRPr lang="en-US"/>
        </a:p>
      </dgm:t>
    </dgm:pt>
    <dgm:pt modelId="{81B409B6-4380-4D96-AB92-EE74EA1A2430}" type="pres">
      <dgm:prSet presAssocID="{8BE19D52-81C4-4206-AFAB-366B233E8DA0}" presName="root" presStyleCnt="0">
        <dgm:presLayoutVars>
          <dgm:dir/>
          <dgm:resizeHandles val="exact"/>
        </dgm:presLayoutVars>
      </dgm:prSet>
      <dgm:spPr/>
    </dgm:pt>
    <dgm:pt modelId="{5DFC9AC7-1573-4D57-9071-FE67CCE33984}" type="pres">
      <dgm:prSet presAssocID="{3B93003C-F541-4FF0-B123-B9A771B52D10}" presName="compNode" presStyleCnt="0"/>
      <dgm:spPr/>
    </dgm:pt>
    <dgm:pt modelId="{4763012A-D760-45D7-8371-18018841EE87}" type="pres">
      <dgm:prSet presAssocID="{3B93003C-F541-4FF0-B123-B9A771B52D10}" presName="bgRect" presStyleLbl="bgShp" presStyleIdx="0" presStyleCnt="4"/>
      <dgm:spPr/>
    </dgm:pt>
    <dgm:pt modelId="{B219F6FC-F3FA-4C47-8EC7-B2443BC3B3F6}" type="pres">
      <dgm:prSet presAssocID="{3B93003C-F541-4FF0-B123-B9A771B52D1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l="-2000" r="-2000"/>
          </a:stretch>
        </a:blipFill>
        <a:ln>
          <a:noFill/>
        </a:ln>
      </dgm:spPr>
    </dgm:pt>
    <dgm:pt modelId="{C56325F8-545C-471E-8FF3-7A17C5B19DE8}" type="pres">
      <dgm:prSet presAssocID="{3B93003C-F541-4FF0-B123-B9A771B52D10}" presName="spaceRect" presStyleCnt="0"/>
      <dgm:spPr/>
    </dgm:pt>
    <dgm:pt modelId="{0594C60E-2BA2-4A7C-ADF3-07221A46547B}" type="pres">
      <dgm:prSet presAssocID="{3B93003C-F541-4FF0-B123-B9A771B52D10}" presName="parTx" presStyleLbl="revTx" presStyleIdx="0" presStyleCnt="4">
        <dgm:presLayoutVars>
          <dgm:chMax val="0"/>
          <dgm:chPref val="0"/>
        </dgm:presLayoutVars>
      </dgm:prSet>
      <dgm:spPr/>
    </dgm:pt>
    <dgm:pt modelId="{2772B439-BAAC-4F04-819A-AC1B718DF6DB}" type="pres">
      <dgm:prSet presAssocID="{2FB495CE-5EF0-47B0-BCDD-9B70976EF6E2}" presName="sibTrans" presStyleCnt="0"/>
      <dgm:spPr/>
    </dgm:pt>
    <dgm:pt modelId="{B84472E7-7415-4F6E-92DA-0441EC2C8F7A}" type="pres">
      <dgm:prSet presAssocID="{2CB3934C-0D97-4387-A837-087DD3CFCB85}" presName="compNode" presStyleCnt="0"/>
      <dgm:spPr/>
    </dgm:pt>
    <dgm:pt modelId="{041626C5-D4CF-432F-A66A-1DC31AB7D4EE}" type="pres">
      <dgm:prSet presAssocID="{2CB3934C-0D97-4387-A837-087DD3CFCB85}" presName="bgRect" presStyleLbl="bgShp" presStyleIdx="1" presStyleCnt="4"/>
      <dgm:spPr/>
    </dgm:pt>
    <dgm:pt modelId="{4CEC4F77-B5FC-4562-ACF8-5D78F6DEA5DA}" type="pres">
      <dgm:prSet presAssocID="{2CB3934C-0D97-4387-A837-087DD3CFCB85}" presName="iconRect" presStyleLbl="node1" presStyleIdx="1" presStyleCnt="4"/>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灯泡"/>
        </a:ext>
      </dgm:extLst>
    </dgm:pt>
    <dgm:pt modelId="{306D71AC-AA0D-4521-8B08-6E13E637036A}" type="pres">
      <dgm:prSet presAssocID="{2CB3934C-0D97-4387-A837-087DD3CFCB85}" presName="spaceRect" presStyleCnt="0"/>
      <dgm:spPr/>
    </dgm:pt>
    <dgm:pt modelId="{BD98F64B-64B2-4263-B146-D3BF11CE94F9}" type="pres">
      <dgm:prSet presAssocID="{2CB3934C-0D97-4387-A837-087DD3CFCB85}" presName="parTx" presStyleLbl="revTx" presStyleIdx="1" presStyleCnt="4">
        <dgm:presLayoutVars>
          <dgm:chMax val="0"/>
          <dgm:chPref val="0"/>
        </dgm:presLayoutVars>
      </dgm:prSet>
      <dgm:spPr/>
    </dgm:pt>
    <dgm:pt modelId="{34537605-1D5D-4CF2-889A-E2DBBF6D1C40}" type="pres">
      <dgm:prSet presAssocID="{68249307-8C9C-411F-B214-E1B7848D5A94}" presName="sibTrans" presStyleCnt="0"/>
      <dgm:spPr/>
    </dgm:pt>
    <dgm:pt modelId="{6E87470D-AB0D-4EB0-9554-CB7FD57D9AC0}" type="pres">
      <dgm:prSet presAssocID="{83ACE8DF-D83E-4120-9718-6B10D3DC8F81}" presName="compNode" presStyleCnt="0"/>
      <dgm:spPr/>
    </dgm:pt>
    <dgm:pt modelId="{B76F2900-7708-4611-B3A7-1DB0865E1D3C}" type="pres">
      <dgm:prSet presAssocID="{83ACE8DF-D83E-4120-9718-6B10D3DC8F81}" presName="bgRect" presStyleLbl="bgShp" presStyleIdx="2" presStyleCnt="4"/>
      <dgm:spPr/>
    </dgm:pt>
    <dgm:pt modelId="{B5E2AB75-D6FC-47BA-8646-B1767F034AE4}" type="pres">
      <dgm:prSet presAssocID="{83ACE8DF-D83E-4120-9718-6B10D3DC8F81}" presName="iconRect" presStyleLbl="node1" presStyleIdx="2" presStyleCnt="4"/>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齿轮"/>
        </a:ext>
      </dgm:extLst>
    </dgm:pt>
    <dgm:pt modelId="{D30DD792-C058-4723-9314-4DEE229E8CE5}" type="pres">
      <dgm:prSet presAssocID="{83ACE8DF-D83E-4120-9718-6B10D3DC8F81}" presName="spaceRect" presStyleCnt="0"/>
      <dgm:spPr/>
    </dgm:pt>
    <dgm:pt modelId="{B7B7C1CE-6BED-49B0-BBB0-BBF3E760EBEF}" type="pres">
      <dgm:prSet presAssocID="{83ACE8DF-D83E-4120-9718-6B10D3DC8F81}" presName="parTx" presStyleLbl="revTx" presStyleIdx="2" presStyleCnt="4">
        <dgm:presLayoutVars>
          <dgm:chMax val="0"/>
          <dgm:chPref val="0"/>
        </dgm:presLayoutVars>
      </dgm:prSet>
      <dgm:spPr/>
    </dgm:pt>
    <dgm:pt modelId="{9692FB9B-4D13-4834-BCBC-254EB01AF599}" type="pres">
      <dgm:prSet presAssocID="{2D70F588-3080-4782-984B-EE26F54D58D9}" presName="sibTrans" presStyleCnt="0"/>
      <dgm:spPr/>
    </dgm:pt>
    <dgm:pt modelId="{BD3F6FBE-8002-4335-8449-29B7B564B5C2}" type="pres">
      <dgm:prSet presAssocID="{3FB62DD7-0C57-418D-975A-06E7891A3B9B}" presName="compNode" presStyleCnt="0"/>
      <dgm:spPr/>
    </dgm:pt>
    <dgm:pt modelId="{9A866B40-31C3-4080-AF6E-0F14E5F63CB1}" type="pres">
      <dgm:prSet presAssocID="{3FB62DD7-0C57-418D-975A-06E7891A3B9B}" presName="bgRect" presStyleLbl="bgShp" presStyleIdx="3" presStyleCnt="4"/>
      <dgm:spPr/>
    </dgm:pt>
    <dgm:pt modelId="{44D1111E-9BB8-42B8-90FB-FDDB28F4002D}" type="pres">
      <dgm:prSet presAssocID="{3FB62DD7-0C57-418D-975A-06E7891A3B9B}" presName="iconRect" presStyleLbl="node1" presStyleIdx="3" presStyleCnt="4"/>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Head with Gears"/>
        </a:ext>
      </dgm:extLst>
    </dgm:pt>
    <dgm:pt modelId="{785E3545-5186-474F-B076-1258A50F4363}" type="pres">
      <dgm:prSet presAssocID="{3FB62DD7-0C57-418D-975A-06E7891A3B9B}" presName="spaceRect" presStyleCnt="0"/>
      <dgm:spPr/>
    </dgm:pt>
    <dgm:pt modelId="{37076CB1-5297-4A6D-9DDE-0009C91DDF45}" type="pres">
      <dgm:prSet presAssocID="{3FB62DD7-0C57-418D-975A-06E7891A3B9B}" presName="parTx" presStyleLbl="revTx" presStyleIdx="3" presStyleCnt="4">
        <dgm:presLayoutVars>
          <dgm:chMax val="0"/>
          <dgm:chPref val="0"/>
        </dgm:presLayoutVars>
      </dgm:prSet>
      <dgm:spPr/>
    </dgm:pt>
  </dgm:ptLst>
  <dgm:cxnLst>
    <dgm:cxn modelId="{B76EFF02-6E6B-42C6-8937-91353765CB3D}" type="presOf" srcId="{3FB62DD7-0C57-418D-975A-06E7891A3B9B}" destId="{37076CB1-5297-4A6D-9DDE-0009C91DDF45}" srcOrd="0" destOrd="0" presId="urn:microsoft.com/office/officeart/2018/2/layout/IconVerticalSolidList"/>
    <dgm:cxn modelId="{B1824809-25E8-4239-9654-6004CD312266}" type="presOf" srcId="{2CB3934C-0D97-4387-A837-087DD3CFCB85}" destId="{BD98F64B-64B2-4263-B146-D3BF11CE94F9}" srcOrd="0" destOrd="0" presId="urn:microsoft.com/office/officeart/2018/2/layout/IconVerticalSolidList"/>
    <dgm:cxn modelId="{AF8B1026-469A-40D2-9D7A-7C05149A3B39}" srcId="{8BE19D52-81C4-4206-AFAB-366B233E8DA0}" destId="{3B93003C-F541-4FF0-B123-B9A771B52D10}" srcOrd="0" destOrd="0" parTransId="{C97A8CB4-5548-49D8-BA60-D8E99973F179}" sibTransId="{2FB495CE-5EF0-47B0-BCDD-9B70976EF6E2}"/>
    <dgm:cxn modelId="{33BED743-8151-49E4-82A6-755557D6F1D6}" srcId="{8BE19D52-81C4-4206-AFAB-366B233E8DA0}" destId="{2CB3934C-0D97-4387-A837-087DD3CFCB85}" srcOrd="1" destOrd="0" parTransId="{CEB236B4-8F0A-4B35-AD44-8A82569641DF}" sibTransId="{68249307-8C9C-411F-B214-E1B7848D5A94}"/>
    <dgm:cxn modelId="{CF4E0A4E-1AF3-4A89-BF99-EAAB407D70C4}" type="presOf" srcId="{8BE19D52-81C4-4206-AFAB-366B233E8DA0}" destId="{81B409B6-4380-4D96-AB92-EE74EA1A2430}" srcOrd="0" destOrd="0" presId="urn:microsoft.com/office/officeart/2018/2/layout/IconVerticalSolidList"/>
    <dgm:cxn modelId="{E071417F-CA0D-4C4D-9C2A-956A42CCCDAF}" srcId="{8BE19D52-81C4-4206-AFAB-366B233E8DA0}" destId="{3FB62DD7-0C57-418D-975A-06E7891A3B9B}" srcOrd="3" destOrd="0" parTransId="{07385DC9-5F3A-4709-96A4-8325071DF516}" sibTransId="{D1A35630-4429-4931-9674-68173B826754}"/>
    <dgm:cxn modelId="{67026A83-B887-4651-B926-D291983DBAC3}" srcId="{8BE19D52-81C4-4206-AFAB-366B233E8DA0}" destId="{83ACE8DF-D83E-4120-9718-6B10D3DC8F81}" srcOrd="2" destOrd="0" parTransId="{54106B90-9ED3-4547-862C-D7E33A555188}" sibTransId="{2D70F588-3080-4782-984B-EE26F54D58D9}"/>
    <dgm:cxn modelId="{41AF5699-4E53-4BE6-9151-A84E1B2249C9}" type="presOf" srcId="{83ACE8DF-D83E-4120-9718-6B10D3DC8F81}" destId="{B7B7C1CE-6BED-49B0-BBB0-BBF3E760EBEF}" srcOrd="0" destOrd="0" presId="urn:microsoft.com/office/officeart/2018/2/layout/IconVerticalSolidList"/>
    <dgm:cxn modelId="{7BD504C0-1A20-410A-B9E9-6A821BFEB775}" type="presOf" srcId="{3B93003C-F541-4FF0-B123-B9A771B52D10}" destId="{0594C60E-2BA2-4A7C-ADF3-07221A46547B}" srcOrd="0" destOrd="0" presId="urn:microsoft.com/office/officeart/2018/2/layout/IconVerticalSolidList"/>
    <dgm:cxn modelId="{B9223ABE-4CD0-4108-BBE4-1925D53D2040}" type="presParOf" srcId="{81B409B6-4380-4D96-AB92-EE74EA1A2430}" destId="{5DFC9AC7-1573-4D57-9071-FE67CCE33984}" srcOrd="0" destOrd="0" presId="urn:microsoft.com/office/officeart/2018/2/layout/IconVerticalSolidList"/>
    <dgm:cxn modelId="{4B878812-2996-4300-990C-F6D3EF5AE6F1}" type="presParOf" srcId="{5DFC9AC7-1573-4D57-9071-FE67CCE33984}" destId="{4763012A-D760-45D7-8371-18018841EE87}" srcOrd="0" destOrd="0" presId="urn:microsoft.com/office/officeart/2018/2/layout/IconVerticalSolidList"/>
    <dgm:cxn modelId="{06CE981E-4F9E-446B-AFE9-2954CC5D4A10}" type="presParOf" srcId="{5DFC9AC7-1573-4D57-9071-FE67CCE33984}" destId="{B219F6FC-F3FA-4C47-8EC7-B2443BC3B3F6}" srcOrd="1" destOrd="0" presId="urn:microsoft.com/office/officeart/2018/2/layout/IconVerticalSolidList"/>
    <dgm:cxn modelId="{53CDE083-E2B8-4CC4-AD47-2C05AC1242EF}" type="presParOf" srcId="{5DFC9AC7-1573-4D57-9071-FE67CCE33984}" destId="{C56325F8-545C-471E-8FF3-7A17C5B19DE8}" srcOrd="2" destOrd="0" presId="urn:microsoft.com/office/officeart/2018/2/layout/IconVerticalSolidList"/>
    <dgm:cxn modelId="{1CF3085D-F902-44A3-B802-8A1D265D1FE2}" type="presParOf" srcId="{5DFC9AC7-1573-4D57-9071-FE67CCE33984}" destId="{0594C60E-2BA2-4A7C-ADF3-07221A46547B}" srcOrd="3" destOrd="0" presId="urn:microsoft.com/office/officeart/2018/2/layout/IconVerticalSolidList"/>
    <dgm:cxn modelId="{34BFF94E-5B0A-490A-8AC9-55B38363FFE3}" type="presParOf" srcId="{81B409B6-4380-4D96-AB92-EE74EA1A2430}" destId="{2772B439-BAAC-4F04-819A-AC1B718DF6DB}" srcOrd="1" destOrd="0" presId="urn:microsoft.com/office/officeart/2018/2/layout/IconVerticalSolidList"/>
    <dgm:cxn modelId="{FA92AED7-EA23-4925-B25B-91AC7CB9C3C8}" type="presParOf" srcId="{81B409B6-4380-4D96-AB92-EE74EA1A2430}" destId="{B84472E7-7415-4F6E-92DA-0441EC2C8F7A}" srcOrd="2" destOrd="0" presId="urn:microsoft.com/office/officeart/2018/2/layout/IconVerticalSolidList"/>
    <dgm:cxn modelId="{F0016E09-A8E2-49CD-AC39-7EEE2E5E9434}" type="presParOf" srcId="{B84472E7-7415-4F6E-92DA-0441EC2C8F7A}" destId="{041626C5-D4CF-432F-A66A-1DC31AB7D4EE}" srcOrd="0" destOrd="0" presId="urn:microsoft.com/office/officeart/2018/2/layout/IconVerticalSolidList"/>
    <dgm:cxn modelId="{F9A73498-8111-4C4C-B6D1-0739E276977D}" type="presParOf" srcId="{B84472E7-7415-4F6E-92DA-0441EC2C8F7A}" destId="{4CEC4F77-B5FC-4562-ACF8-5D78F6DEA5DA}" srcOrd="1" destOrd="0" presId="urn:microsoft.com/office/officeart/2018/2/layout/IconVerticalSolidList"/>
    <dgm:cxn modelId="{EEEEC633-9A42-45FB-9165-4B5D9E4665EE}" type="presParOf" srcId="{B84472E7-7415-4F6E-92DA-0441EC2C8F7A}" destId="{306D71AC-AA0D-4521-8B08-6E13E637036A}" srcOrd="2" destOrd="0" presId="urn:microsoft.com/office/officeart/2018/2/layout/IconVerticalSolidList"/>
    <dgm:cxn modelId="{15E048CC-ED0C-4A51-9D12-770665C2BDC9}" type="presParOf" srcId="{B84472E7-7415-4F6E-92DA-0441EC2C8F7A}" destId="{BD98F64B-64B2-4263-B146-D3BF11CE94F9}" srcOrd="3" destOrd="0" presId="urn:microsoft.com/office/officeart/2018/2/layout/IconVerticalSolidList"/>
    <dgm:cxn modelId="{800071D8-CE97-4F65-B98A-8B51C9D42D4E}" type="presParOf" srcId="{81B409B6-4380-4D96-AB92-EE74EA1A2430}" destId="{34537605-1D5D-4CF2-889A-E2DBBF6D1C40}" srcOrd="3" destOrd="0" presId="urn:microsoft.com/office/officeart/2018/2/layout/IconVerticalSolidList"/>
    <dgm:cxn modelId="{21557AA0-67F2-439D-892E-9CE8AB7EDC8B}" type="presParOf" srcId="{81B409B6-4380-4D96-AB92-EE74EA1A2430}" destId="{6E87470D-AB0D-4EB0-9554-CB7FD57D9AC0}" srcOrd="4" destOrd="0" presId="urn:microsoft.com/office/officeart/2018/2/layout/IconVerticalSolidList"/>
    <dgm:cxn modelId="{69306B33-DD2C-4337-931F-E585C54EDA4F}" type="presParOf" srcId="{6E87470D-AB0D-4EB0-9554-CB7FD57D9AC0}" destId="{B76F2900-7708-4611-B3A7-1DB0865E1D3C}" srcOrd="0" destOrd="0" presId="urn:microsoft.com/office/officeart/2018/2/layout/IconVerticalSolidList"/>
    <dgm:cxn modelId="{612F436A-4CC8-4520-8C7A-E8032F1C3312}" type="presParOf" srcId="{6E87470D-AB0D-4EB0-9554-CB7FD57D9AC0}" destId="{B5E2AB75-D6FC-47BA-8646-B1767F034AE4}" srcOrd="1" destOrd="0" presId="urn:microsoft.com/office/officeart/2018/2/layout/IconVerticalSolidList"/>
    <dgm:cxn modelId="{CB153F91-1369-4291-9918-1D003AA0A334}" type="presParOf" srcId="{6E87470D-AB0D-4EB0-9554-CB7FD57D9AC0}" destId="{D30DD792-C058-4723-9314-4DEE229E8CE5}" srcOrd="2" destOrd="0" presId="urn:microsoft.com/office/officeart/2018/2/layout/IconVerticalSolidList"/>
    <dgm:cxn modelId="{94B425FF-0B91-4CCC-8BA7-91399CEA1516}" type="presParOf" srcId="{6E87470D-AB0D-4EB0-9554-CB7FD57D9AC0}" destId="{B7B7C1CE-6BED-49B0-BBB0-BBF3E760EBEF}" srcOrd="3" destOrd="0" presId="urn:microsoft.com/office/officeart/2018/2/layout/IconVerticalSolidList"/>
    <dgm:cxn modelId="{93AE9BDC-622C-4AB0-BE0A-886C181155EA}" type="presParOf" srcId="{81B409B6-4380-4D96-AB92-EE74EA1A2430}" destId="{9692FB9B-4D13-4834-BCBC-254EB01AF599}" srcOrd="5" destOrd="0" presId="urn:microsoft.com/office/officeart/2018/2/layout/IconVerticalSolidList"/>
    <dgm:cxn modelId="{8F324F80-407E-4640-B584-480A1F6AC08C}" type="presParOf" srcId="{81B409B6-4380-4D96-AB92-EE74EA1A2430}" destId="{BD3F6FBE-8002-4335-8449-29B7B564B5C2}" srcOrd="6" destOrd="0" presId="urn:microsoft.com/office/officeart/2018/2/layout/IconVerticalSolidList"/>
    <dgm:cxn modelId="{A3E87C4F-0B23-4020-AA53-2020D9769EB8}" type="presParOf" srcId="{BD3F6FBE-8002-4335-8449-29B7B564B5C2}" destId="{9A866B40-31C3-4080-AF6E-0F14E5F63CB1}" srcOrd="0" destOrd="0" presId="urn:microsoft.com/office/officeart/2018/2/layout/IconVerticalSolidList"/>
    <dgm:cxn modelId="{332DF155-AFCE-4488-A53B-FD0B8619075D}" type="presParOf" srcId="{BD3F6FBE-8002-4335-8449-29B7B564B5C2}" destId="{44D1111E-9BB8-42B8-90FB-FDDB28F4002D}" srcOrd="1" destOrd="0" presId="urn:microsoft.com/office/officeart/2018/2/layout/IconVerticalSolidList"/>
    <dgm:cxn modelId="{11E56D0A-1707-4F8E-9F81-147078839693}" type="presParOf" srcId="{BD3F6FBE-8002-4335-8449-29B7B564B5C2}" destId="{785E3545-5186-474F-B076-1258A50F4363}" srcOrd="2" destOrd="0" presId="urn:microsoft.com/office/officeart/2018/2/layout/IconVerticalSolidList"/>
    <dgm:cxn modelId="{2C4DC07D-F8FA-4D9F-810A-A0A21E295D21}" type="presParOf" srcId="{BD3F6FBE-8002-4335-8449-29B7B564B5C2}" destId="{37076CB1-5297-4A6D-9DDE-0009C91DDF4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BE19D52-81C4-4206-AFAB-366B233E8DA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B93003C-F541-4FF0-B123-B9A771B52D10}">
      <dgm:prSet/>
      <dgm:spPr/>
      <dgm:t>
        <a:bodyPr/>
        <a:lstStyle/>
        <a:p>
          <a:r>
            <a:rPr lang="en-US"/>
            <a:t>Loop invariants</a:t>
          </a:r>
        </a:p>
      </dgm:t>
    </dgm:pt>
    <dgm:pt modelId="{C97A8CB4-5548-49D8-BA60-D8E99973F179}" type="parTrans" cxnId="{AF8B1026-469A-40D2-9D7A-7C05149A3B39}">
      <dgm:prSet/>
      <dgm:spPr/>
      <dgm:t>
        <a:bodyPr/>
        <a:lstStyle/>
        <a:p>
          <a:endParaRPr lang="en-US"/>
        </a:p>
      </dgm:t>
    </dgm:pt>
    <dgm:pt modelId="{2FB495CE-5EF0-47B0-BCDD-9B70976EF6E2}" type="sibTrans" cxnId="{AF8B1026-469A-40D2-9D7A-7C05149A3B39}">
      <dgm:prSet/>
      <dgm:spPr/>
      <dgm:t>
        <a:bodyPr/>
        <a:lstStyle/>
        <a:p>
          <a:endParaRPr lang="en-US"/>
        </a:p>
      </dgm:t>
    </dgm:pt>
    <dgm:pt modelId="{2CB3934C-0D97-4387-A837-087DD3CFCB85}">
      <dgm:prSet/>
      <dgm:spPr/>
      <dgm:t>
        <a:bodyPr/>
        <a:lstStyle/>
        <a:p>
          <a:r>
            <a:rPr lang="en-US" dirty="0"/>
            <a:t>SMT solver</a:t>
          </a:r>
        </a:p>
      </dgm:t>
    </dgm:pt>
    <dgm:pt modelId="{CEB236B4-8F0A-4B35-AD44-8A82569641DF}" type="parTrans" cxnId="{33BED743-8151-49E4-82A6-755557D6F1D6}">
      <dgm:prSet/>
      <dgm:spPr/>
      <dgm:t>
        <a:bodyPr/>
        <a:lstStyle/>
        <a:p>
          <a:endParaRPr lang="en-US"/>
        </a:p>
      </dgm:t>
    </dgm:pt>
    <dgm:pt modelId="{68249307-8C9C-411F-B214-E1B7848D5A94}" type="sibTrans" cxnId="{33BED743-8151-49E4-82A6-755557D6F1D6}">
      <dgm:prSet/>
      <dgm:spPr/>
      <dgm:t>
        <a:bodyPr/>
        <a:lstStyle/>
        <a:p>
          <a:endParaRPr lang="en-US"/>
        </a:p>
      </dgm:t>
    </dgm:pt>
    <dgm:pt modelId="{83ACE8DF-D83E-4120-9718-6B10D3DC8F81}">
      <dgm:prSet/>
      <dgm:spPr/>
      <dgm:t>
        <a:bodyPr/>
        <a:lstStyle/>
        <a:p>
          <a:r>
            <a:rPr lang="en-US" dirty="0"/>
            <a:t>Motivation of Automatically generating loop invariants</a:t>
          </a:r>
        </a:p>
      </dgm:t>
    </dgm:pt>
    <dgm:pt modelId="{54106B90-9ED3-4547-862C-D7E33A555188}" type="parTrans" cxnId="{67026A83-B887-4651-B926-D291983DBAC3}">
      <dgm:prSet/>
      <dgm:spPr/>
      <dgm:t>
        <a:bodyPr/>
        <a:lstStyle/>
        <a:p>
          <a:endParaRPr lang="en-US"/>
        </a:p>
      </dgm:t>
    </dgm:pt>
    <dgm:pt modelId="{2D70F588-3080-4782-984B-EE26F54D58D9}" type="sibTrans" cxnId="{67026A83-B887-4651-B926-D291983DBAC3}">
      <dgm:prSet/>
      <dgm:spPr/>
      <dgm:t>
        <a:bodyPr/>
        <a:lstStyle/>
        <a:p>
          <a:endParaRPr lang="en-US"/>
        </a:p>
      </dgm:t>
    </dgm:pt>
    <dgm:pt modelId="{3FB62DD7-0C57-418D-975A-06E7891A3B9B}">
      <dgm:prSet/>
      <dgm:spPr/>
      <dgm:t>
        <a:bodyPr/>
        <a:lstStyle/>
        <a:p>
          <a:r>
            <a:rPr lang="en-US" dirty="0"/>
            <a:t>Automatic generation of loop invariants using SMT solver</a:t>
          </a:r>
        </a:p>
      </dgm:t>
    </dgm:pt>
    <dgm:pt modelId="{07385DC9-5F3A-4709-96A4-8325071DF516}" type="parTrans" cxnId="{E071417F-CA0D-4C4D-9C2A-956A42CCCDAF}">
      <dgm:prSet/>
      <dgm:spPr/>
      <dgm:t>
        <a:bodyPr/>
        <a:lstStyle/>
        <a:p>
          <a:endParaRPr lang="en-US"/>
        </a:p>
      </dgm:t>
    </dgm:pt>
    <dgm:pt modelId="{D1A35630-4429-4931-9674-68173B826754}" type="sibTrans" cxnId="{E071417F-CA0D-4C4D-9C2A-956A42CCCDAF}">
      <dgm:prSet/>
      <dgm:spPr/>
      <dgm:t>
        <a:bodyPr/>
        <a:lstStyle/>
        <a:p>
          <a:endParaRPr lang="en-US"/>
        </a:p>
      </dgm:t>
    </dgm:pt>
    <dgm:pt modelId="{81B409B6-4380-4D96-AB92-EE74EA1A2430}" type="pres">
      <dgm:prSet presAssocID="{8BE19D52-81C4-4206-AFAB-366B233E8DA0}" presName="root" presStyleCnt="0">
        <dgm:presLayoutVars>
          <dgm:dir/>
          <dgm:resizeHandles val="exact"/>
        </dgm:presLayoutVars>
      </dgm:prSet>
      <dgm:spPr/>
    </dgm:pt>
    <dgm:pt modelId="{5DFC9AC7-1573-4D57-9071-FE67CCE33984}" type="pres">
      <dgm:prSet presAssocID="{3B93003C-F541-4FF0-B123-B9A771B52D10}" presName="compNode" presStyleCnt="0"/>
      <dgm:spPr/>
    </dgm:pt>
    <dgm:pt modelId="{4763012A-D760-45D7-8371-18018841EE87}" type="pres">
      <dgm:prSet presAssocID="{3B93003C-F541-4FF0-B123-B9A771B52D10}" presName="bgRect" presStyleLbl="bgShp" presStyleIdx="0" presStyleCnt="4"/>
      <dgm:spPr/>
    </dgm:pt>
    <dgm:pt modelId="{B219F6FC-F3FA-4C47-8EC7-B2443BC3B3F6}" type="pres">
      <dgm:prSet presAssocID="{3B93003C-F541-4FF0-B123-B9A771B52D1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l="-2000" r="-2000"/>
          </a:stretch>
        </a:blipFill>
        <a:ln>
          <a:noFill/>
        </a:ln>
      </dgm:spPr>
    </dgm:pt>
    <dgm:pt modelId="{C56325F8-545C-471E-8FF3-7A17C5B19DE8}" type="pres">
      <dgm:prSet presAssocID="{3B93003C-F541-4FF0-B123-B9A771B52D10}" presName="spaceRect" presStyleCnt="0"/>
      <dgm:spPr/>
    </dgm:pt>
    <dgm:pt modelId="{0594C60E-2BA2-4A7C-ADF3-07221A46547B}" type="pres">
      <dgm:prSet presAssocID="{3B93003C-F541-4FF0-B123-B9A771B52D10}" presName="parTx" presStyleLbl="revTx" presStyleIdx="0" presStyleCnt="4">
        <dgm:presLayoutVars>
          <dgm:chMax val="0"/>
          <dgm:chPref val="0"/>
        </dgm:presLayoutVars>
      </dgm:prSet>
      <dgm:spPr/>
    </dgm:pt>
    <dgm:pt modelId="{2772B439-BAAC-4F04-819A-AC1B718DF6DB}" type="pres">
      <dgm:prSet presAssocID="{2FB495CE-5EF0-47B0-BCDD-9B70976EF6E2}" presName="sibTrans" presStyleCnt="0"/>
      <dgm:spPr/>
    </dgm:pt>
    <dgm:pt modelId="{B84472E7-7415-4F6E-92DA-0441EC2C8F7A}" type="pres">
      <dgm:prSet presAssocID="{2CB3934C-0D97-4387-A837-087DD3CFCB85}" presName="compNode" presStyleCnt="0"/>
      <dgm:spPr/>
    </dgm:pt>
    <dgm:pt modelId="{041626C5-D4CF-432F-A66A-1DC31AB7D4EE}" type="pres">
      <dgm:prSet presAssocID="{2CB3934C-0D97-4387-A837-087DD3CFCB85}" presName="bgRect" presStyleLbl="bgShp" presStyleIdx="1" presStyleCnt="4"/>
      <dgm:spPr/>
    </dgm:pt>
    <dgm:pt modelId="{4CEC4F77-B5FC-4562-ACF8-5D78F6DEA5DA}" type="pres">
      <dgm:prSet presAssocID="{2CB3934C-0D97-4387-A837-087DD3CFCB85}" presName="iconRect" presStyleLbl="node1" presStyleIdx="1" presStyleCnt="4"/>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灯泡"/>
        </a:ext>
      </dgm:extLst>
    </dgm:pt>
    <dgm:pt modelId="{306D71AC-AA0D-4521-8B08-6E13E637036A}" type="pres">
      <dgm:prSet presAssocID="{2CB3934C-0D97-4387-A837-087DD3CFCB85}" presName="spaceRect" presStyleCnt="0"/>
      <dgm:spPr/>
    </dgm:pt>
    <dgm:pt modelId="{BD98F64B-64B2-4263-B146-D3BF11CE94F9}" type="pres">
      <dgm:prSet presAssocID="{2CB3934C-0D97-4387-A837-087DD3CFCB85}" presName="parTx" presStyleLbl="revTx" presStyleIdx="1" presStyleCnt="4">
        <dgm:presLayoutVars>
          <dgm:chMax val="0"/>
          <dgm:chPref val="0"/>
        </dgm:presLayoutVars>
      </dgm:prSet>
      <dgm:spPr/>
    </dgm:pt>
    <dgm:pt modelId="{34537605-1D5D-4CF2-889A-E2DBBF6D1C40}" type="pres">
      <dgm:prSet presAssocID="{68249307-8C9C-411F-B214-E1B7848D5A94}" presName="sibTrans" presStyleCnt="0"/>
      <dgm:spPr/>
    </dgm:pt>
    <dgm:pt modelId="{6E87470D-AB0D-4EB0-9554-CB7FD57D9AC0}" type="pres">
      <dgm:prSet presAssocID="{83ACE8DF-D83E-4120-9718-6B10D3DC8F81}" presName="compNode" presStyleCnt="0"/>
      <dgm:spPr/>
    </dgm:pt>
    <dgm:pt modelId="{B76F2900-7708-4611-B3A7-1DB0865E1D3C}" type="pres">
      <dgm:prSet presAssocID="{83ACE8DF-D83E-4120-9718-6B10D3DC8F81}" presName="bgRect" presStyleLbl="bgShp" presStyleIdx="2" presStyleCnt="4"/>
      <dgm:spPr/>
    </dgm:pt>
    <dgm:pt modelId="{B5E2AB75-D6FC-47BA-8646-B1767F034AE4}" type="pres">
      <dgm:prSet presAssocID="{83ACE8DF-D83E-4120-9718-6B10D3DC8F81}" presName="iconRect" presStyleLbl="node1" presStyleIdx="2" presStyleCnt="4"/>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齿轮"/>
        </a:ext>
      </dgm:extLst>
    </dgm:pt>
    <dgm:pt modelId="{D30DD792-C058-4723-9314-4DEE229E8CE5}" type="pres">
      <dgm:prSet presAssocID="{83ACE8DF-D83E-4120-9718-6B10D3DC8F81}" presName="spaceRect" presStyleCnt="0"/>
      <dgm:spPr/>
    </dgm:pt>
    <dgm:pt modelId="{B7B7C1CE-6BED-49B0-BBB0-BBF3E760EBEF}" type="pres">
      <dgm:prSet presAssocID="{83ACE8DF-D83E-4120-9718-6B10D3DC8F81}" presName="parTx" presStyleLbl="revTx" presStyleIdx="2" presStyleCnt="4">
        <dgm:presLayoutVars>
          <dgm:chMax val="0"/>
          <dgm:chPref val="0"/>
        </dgm:presLayoutVars>
      </dgm:prSet>
      <dgm:spPr/>
    </dgm:pt>
    <dgm:pt modelId="{9692FB9B-4D13-4834-BCBC-254EB01AF599}" type="pres">
      <dgm:prSet presAssocID="{2D70F588-3080-4782-984B-EE26F54D58D9}" presName="sibTrans" presStyleCnt="0"/>
      <dgm:spPr/>
    </dgm:pt>
    <dgm:pt modelId="{BD3F6FBE-8002-4335-8449-29B7B564B5C2}" type="pres">
      <dgm:prSet presAssocID="{3FB62DD7-0C57-418D-975A-06E7891A3B9B}" presName="compNode" presStyleCnt="0"/>
      <dgm:spPr/>
    </dgm:pt>
    <dgm:pt modelId="{9A866B40-31C3-4080-AF6E-0F14E5F63CB1}" type="pres">
      <dgm:prSet presAssocID="{3FB62DD7-0C57-418D-975A-06E7891A3B9B}" presName="bgRect" presStyleLbl="bgShp" presStyleIdx="3" presStyleCnt="4"/>
      <dgm:spPr/>
    </dgm:pt>
    <dgm:pt modelId="{44D1111E-9BB8-42B8-90FB-FDDB28F4002D}" type="pres">
      <dgm:prSet presAssocID="{3FB62DD7-0C57-418D-975A-06E7891A3B9B}" presName="iconRect" presStyleLbl="node1" presStyleIdx="3" presStyleCnt="4"/>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Head with Gears"/>
        </a:ext>
      </dgm:extLst>
    </dgm:pt>
    <dgm:pt modelId="{785E3545-5186-474F-B076-1258A50F4363}" type="pres">
      <dgm:prSet presAssocID="{3FB62DD7-0C57-418D-975A-06E7891A3B9B}" presName="spaceRect" presStyleCnt="0"/>
      <dgm:spPr/>
    </dgm:pt>
    <dgm:pt modelId="{37076CB1-5297-4A6D-9DDE-0009C91DDF45}" type="pres">
      <dgm:prSet presAssocID="{3FB62DD7-0C57-418D-975A-06E7891A3B9B}" presName="parTx" presStyleLbl="revTx" presStyleIdx="3" presStyleCnt="4">
        <dgm:presLayoutVars>
          <dgm:chMax val="0"/>
          <dgm:chPref val="0"/>
        </dgm:presLayoutVars>
      </dgm:prSet>
      <dgm:spPr/>
    </dgm:pt>
  </dgm:ptLst>
  <dgm:cxnLst>
    <dgm:cxn modelId="{B76EFF02-6E6B-42C6-8937-91353765CB3D}" type="presOf" srcId="{3FB62DD7-0C57-418D-975A-06E7891A3B9B}" destId="{37076CB1-5297-4A6D-9DDE-0009C91DDF45}" srcOrd="0" destOrd="0" presId="urn:microsoft.com/office/officeart/2018/2/layout/IconVerticalSolidList"/>
    <dgm:cxn modelId="{B1824809-25E8-4239-9654-6004CD312266}" type="presOf" srcId="{2CB3934C-0D97-4387-A837-087DD3CFCB85}" destId="{BD98F64B-64B2-4263-B146-D3BF11CE94F9}" srcOrd="0" destOrd="0" presId="urn:microsoft.com/office/officeart/2018/2/layout/IconVerticalSolidList"/>
    <dgm:cxn modelId="{AF8B1026-469A-40D2-9D7A-7C05149A3B39}" srcId="{8BE19D52-81C4-4206-AFAB-366B233E8DA0}" destId="{3B93003C-F541-4FF0-B123-B9A771B52D10}" srcOrd="0" destOrd="0" parTransId="{C97A8CB4-5548-49D8-BA60-D8E99973F179}" sibTransId="{2FB495CE-5EF0-47B0-BCDD-9B70976EF6E2}"/>
    <dgm:cxn modelId="{33BED743-8151-49E4-82A6-755557D6F1D6}" srcId="{8BE19D52-81C4-4206-AFAB-366B233E8DA0}" destId="{2CB3934C-0D97-4387-A837-087DD3CFCB85}" srcOrd="1" destOrd="0" parTransId="{CEB236B4-8F0A-4B35-AD44-8A82569641DF}" sibTransId="{68249307-8C9C-411F-B214-E1B7848D5A94}"/>
    <dgm:cxn modelId="{CF4E0A4E-1AF3-4A89-BF99-EAAB407D70C4}" type="presOf" srcId="{8BE19D52-81C4-4206-AFAB-366B233E8DA0}" destId="{81B409B6-4380-4D96-AB92-EE74EA1A2430}" srcOrd="0" destOrd="0" presId="urn:microsoft.com/office/officeart/2018/2/layout/IconVerticalSolidList"/>
    <dgm:cxn modelId="{E071417F-CA0D-4C4D-9C2A-956A42CCCDAF}" srcId="{8BE19D52-81C4-4206-AFAB-366B233E8DA0}" destId="{3FB62DD7-0C57-418D-975A-06E7891A3B9B}" srcOrd="3" destOrd="0" parTransId="{07385DC9-5F3A-4709-96A4-8325071DF516}" sibTransId="{D1A35630-4429-4931-9674-68173B826754}"/>
    <dgm:cxn modelId="{67026A83-B887-4651-B926-D291983DBAC3}" srcId="{8BE19D52-81C4-4206-AFAB-366B233E8DA0}" destId="{83ACE8DF-D83E-4120-9718-6B10D3DC8F81}" srcOrd="2" destOrd="0" parTransId="{54106B90-9ED3-4547-862C-D7E33A555188}" sibTransId="{2D70F588-3080-4782-984B-EE26F54D58D9}"/>
    <dgm:cxn modelId="{41AF5699-4E53-4BE6-9151-A84E1B2249C9}" type="presOf" srcId="{83ACE8DF-D83E-4120-9718-6B10D3DC8F81}" destId="{B7B7C1CE-6BED-49B0-BBB0-BBF3E760EBEF}" srcOrd="0" destOrd="0" presId="urn:microsoft.com/office/officeart/2018/2/layout/IconVerticalSolidList"/>
    <dgm:cxn modelId="{7BD504C0-1A20-410A-B9E9-6A821BFEB775}" type="presOf" srcId="{3B93003C-F541-4FF0-B123-B9A771B52D10}" destId="{0594C60E-2BA2-4A7C-ADF3-07221A46547B}" srcOrd="0" destOrd="0" presId="urn:microsoft.com/office/officeart/2018/2/layout/IconVerticalSolidList"/>
    <dgm:cxn modelId="{B9223ABE-4CD0-4108-BBE4-1925D53D2040}" type="presParOf" srcId="{81B409B6-4380-4D96-AB92-EE74EA1A2430}" destId="{5DFC9AC7-1573-4D57-9071-FE67CCE33984}" srcOrd="0" destOrd="0" presId="urn:microsoft.com/office/officeart/2018/2/layout/IconVerticalSolidList"/>
    <dgm:cxn modelId="{4B878812-2996-4300-990C-F6D3EF5AE6F1}" type="presParOf" srcId="{5DFC9AC7-1573-4D57-9071-FE67CCE33984}" destId="{4763012A-D760-45D7-8371-18018841EE87}" srcOrd="0" destOrd="0" presId="urn:microsoft.com/office/officeart/2018/2/layout/IconVerticalSolidList"/>
    <dgm:cxn modelId="{06CE981E-4F9E-446B-AFE9-2954CC5D4A10}" type="presParOf" srcId="{5DFC9AC7-1573-4D57-9071-FE67CCE33984}" destId="{B219F6FC-F3FA-4C47-8EC7-B2443BC3B3F6}" srcOrd="1" destOrd="0" presId="urn:microsoft.com/office/officeart/2018/2/layout/IconVerticalSolidList"/>
    <dgm:cxn modelId="{53CDE083-E2B8-4CC4-AD47-2C05AC1242EF}" type="presParOf" srcId="{5DFC9AC7-1573-4D57-9071-FE67CCE33984}" destId="{C56325F8-545C-471E-8FF3-7A17C5B19DE8}" srcOrd="2" destOrd="0" presId="urn:microsoft.com/office/officeart/2018/2/layout/IconVerticalSolidList"/>
    <dgm:cxn modelId="{1CF3085D-F902-44A3-B802-8A1D265D1FE2}" type="presParOf" srcId="{5DFC9AC7-1573-4D57-9071-FE67CCE33984}" destId="{0594C60E-2BA2-4A7C-ADF3-07221A46547B}" srcOrd="3" destOrd="0" presId="urn:microsoft.com/office/officeart/2018/2/layout/IconVerticalSolidList"/>
    <dgm:cxn modelId="{34BFF94E-5B0A-490A-8AC9-55B38363FFE3}" type="presParOf" srcId="{81B409B6-4380-4D96-AB92-EE74EA1A2430}" destId="{2772B439-BAAC-4F04-819A-AC1B718DF6DB}" srcOrd="1" destOrd="0" presId="urn:microsoft.com/office/officeart/2018/2/layout/IconVerticalSolidList"/>
    <dgm:cxn modelId="{FA92AED7-EA23-4925-B25B-91AC7CB9C3C8}" type="presParOf" srcId="{81B409B6-4380-4D96-AB92-EE74EA1A2430}" destId="{B84472E7-7415-4F6E-92DA-0441EC2C8F7A}" srcOrd="2" destOrd="0" presId="urn:microsoft.com/office/officeart/2018/2/layout/IconVerticalSolidList"/>
    <dgm:cxn modelId="{F0016E09-A8E2-49CD-AC39-7EEE2E5E9434}" type="presParOf" srcId="{B84472E7-7415-4F6E-92DA-0441EC2C8F7A}" destId="{041626C5-D4CF-432F-A66A-1DC31AB7D4EE}" srcOrd="0" destOrd="0" presId="urn:microsoft.com/office/officeart/2018/2/layout/IconVerticalSolidList"/>
    <dgm:cxn modelId="{F9A73498-8111-4C4C-B6D1-0739E276977D}" type="presParOf" srcId="{B84472E7-7415-4F6E-92DA-0441EC2C8F7A}" destId="{4CEC4F77-B5FC-4562-ACF8-5D78F6DEA5DA}" srcOrd="1" destOrd="0" presId="urn:microsoft.com/office/officeart/2018/2/layout/IconVerticalSolidList"/>
    <dgm:cxn modelId="{EEEEC633-9A42-45FB-9165-4B5D9E4665EE}" type="presParOf" srcId="{B84472E7-7415-4F6E-92DA-0441EC2C8F7A}" destId="{306D71AC-AA0D-4521-8B08-6E13E637036A}" srcOrd="2" destOrd="0" presId="urn:microsoft.com/office/officeart/2018/2/layout/IconVerticalSolidList"/>
    <dgm:cxn modelId="{15E048CC-ED0C-4A51-9D12-770665C2BDC9}" type="presParOf" srcId="{B84472E7-7415-4F6E-92DA-0441EC2C8F7A}" destId="{BD98F64B-64B2-4263-B146-D3BF11CE94F9}" srcOrd="3" destOrd="0" presId="urn:microsoft.com/office/officeart/2018/2/layout/IconVerticalSolidList"/>
    <dgm:cxn modelId="{800071D8-CE97-4F65-B98A-8B51C9D42D4E}" type="presParOf" srcId="{81B409B6-4380-4D96-AB92-EE74EA1A2430}" destId="{34537605-1D5D-4CF2-889A-E2DBBF6D1C40}" srcOrd="3" destOrd="0" presId="urn:microsoft.com/office/officeart/2018/2/layout/IconVerticalSolidList"/>
    <dgm:cxn modelId="{21557AA0-67F2-439D-892E-9CE8AB7EDC8B}" type="presParOf" srcId="{81B409B6-4380-4D96-AB92-EE74EA1A2430}" destId="{6E87470D-AB0D-4EB0-9554-CB7FD57D9AC0}" srcOrd="4" destOrd="0" presId="urn:microsoft.com/office/officeart/2018/2/layout/IconVerticalSolidList"/>
    <dgm:cxn modelId="{69306B33-DD2C-4337-931F-E585C54EDA4F}" type="presParOf" srcId="{6E87470D-AB0D-4EB0-9554-CB7FD57D9AC0}" destId="{B76F2900-7708-4611-B3A7-1DB0865E1D3C}" srcOrd="0" destOrd="0" presId="urn:microsoft.com/office/officeart/2018/2/layout/IconVerticalSolidList"/>
    <dgm:cxn modelId="{612F436A-4CC8-4520-8C7A-E8032F1C3312}" type="presParOf" srcId="{6E87470D-AB0D-4EB0-9554-CB7FD57D9AC0}" destId="{B5E2AB75-D6FC-47BA-8646-B1767F034AE4}" srcOrd="1" destOrd="0" presId="urn:microsoft.com/office/officeart/2018/2/layout/IconVerticalSolidList"/>
    <dgm:cxn modelId="{CB153F91-1369-4291-9918-1D003AA0A334}" type="presParOf" srcId="{6E87470D-AB0D-4EB0-9554-CB7FD57D9AC0}" destId="{D30DD792-C058-4723-9314-4DEE229E8CE5}" srcOrd="2" destOrd="0" presId="urn:microsoft.com/office/officeart/2018/2/layout/IconVerticalSolidList"/>
    <dgm:cxn modelId="{94B425FF-0B91-4CCC-8BA7-91399CEA1516}" type="presParOf" srcId="{6E87470D-AB0D-4EB0-9554-CB7FD57D9AC0}" destId="{B7B7C1CE-6BED-49B0-BBB0-BBF3E760EBEF}" srcOrd="3" destOrd="0" presId="urn:microsoft.com/office/officeart/2018/2/layout/IconVerticalSolidList"/>
    <dgm:cxn modelId="{93AE9BDC-622C-4AB0-BE0A-886C181155EA}" type="presParOf" srcId="{81B409B6-4380-4D96-AB92-EE74EA1A2430}" destId="{9692FB9B-4D13-4834-BCBC-254EB01AF599}" srcOrd="5" destOrd="0" presId="urn:microsoft.com/office/officeart/2018/2/layout/IconVerticalSolidList"/>
    <dgm:cxn modelId="{8F324F80-407E-4640-B584-480A1F6AC08C}" type="presParOf" srcId="{81B409B6-4380-4D96-AB92-EE74EA1A2430}" destId="{BD3F6FBE-8002-4335-8449-29B7B564B5C2}" srcOrd="6" destOrd="0" presId="urn:microsoft.com/office/officeart/2018/2/layout/IconVerticalSolidList"/>
    <dgm:cxn modelId="{A3E87C4F-0B23-4020-AA53-2020D9769EB8}" type="presParOf" srcId="{BD3F6FBE-8002-4335-8449-29B7B564B5C2}" destId="{9A866B40-31C3-4080-AF6E-0F14E5F63CB1}" srcOrd="0" destOrd="0" presId="urn:microsoft.com/office/officeart/2018/2/layout/IconVerticalSolidList"/>
    <dgm:cxn modelId="{332DF155-AFCE-4488-A53B-FD0B8619075D}" type="presParOf" srcId="{BD3F6FBE-8002-4335-8449-29B7B564B5C2}" destId="{44D1111E-9BB8-42B8-90FB-FDDB28F4002D}" srcOrd="1" destOrd="0" presId="urn:microsoft.com/office/officeart/2018/2/layout/IconVerticalSolidList"/>
    <dgm:cxn modelId="{11E56D0A-1707-4F8E-9F81-147078839693}" type="presParOf" srcId="{BD3F6FBE-8002-4335-8449-29B7B564B5C2}" destId="{785E3545-5186-474F-B076-1258A50F4363}" srcOrd="2" destOrd="0" presId="urn:microsoft.com/office/officeart/2018/2/layout/IconVerticalSolidList"/>
    <dgm:cxn modelId="{2C4DC07D-F8FA-4D9F-810A-A0A21E295D21}" type="presParOf" srcId="{BD3F6FBE-8002-4335-8449-29B7B564B5C2}" destId="{37076CB1-5297-4A6D-9DDE-0009C91DDF4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BE19D52-81C4-4206-AFAB-366B233E8DA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B93003C-F541-4FF0-B123-B9A771B52D10}">
      <dgm:prSet/>
      <dgm:spPr/>
      <dgm:t>
        <a:bodyPr/>
        <a:lstStyle/>
        <a:p>
          <a:r>
            <a:rPr lang="en-US"/>
            <a:t>Loop invariants</a:t>
          </a:r>
        </a:p>
      </dgm:t>
    </dgm:pt>
    <dgm:pt modelId="{C97A8CB4-5548-49D8-BA60-D8E99973F179}" type="parTrans" cxnId="{AF8B1026-469A-40D2-9D7A-7C05149A3B39}">
      <dgm:prSet/>
      <dgm:spPr/>
      <dgm:t>
        <a:bodyPr/>
        <a:lstStyle/>
        <a:p>
          <a:endParaRPr lang="en-US"/>
        </a:p>
      </dgm:t>
    </dgm:pt>
    <dgm:pt modelId="{2FB495CE-5EF0-47B0-BCDD-9B70976EF6E2}" type="sibTrans" cxnId="{AF8B1026-469A-40D2-9D7A-7C05149A3B39}">
      <dgm:prSet/>
      <dgm:spPr/>
      <dgm:t>
        <a:bodyPr/>
        <a:lstStyle/>
        <a:p>
          <a:endParaRPr lang="en-US"/>
        </a:p>
      </dgm:t>
    </dgm:pt>
    <dgm:pt modelId="{2CB3934C-0D97-4387-A837-087DD3CFCB85}">
      <dgm:prSet/>
      <dgm:spPr/>
      <dgm:t>
        <a:bodyPr/>
        <a:lstStyle/>
        <a:p>
          <a:r>
            <a:rPr lang="en-US" dirty="0"/>
            <a:t>SMT solver</a:t>
          </a:r>
        </a:p>
      </dgm:t>
    </dgm:pt>
    <dgm:pt modelId="{CEB236B4-8F0A-4B35-AD44-8A82569641DF}" type="parTrans" cxnId="{33BED743-8151-49E4-82A6-755557D6F1D6}">
      <dgm:prSet/>
      <dgm:spPr/>
      <dgm:t>
        <a:bodyPr/>
        <a:lstStyle/>
        <a:p>
          <a:endParaRPr lang="en-US"/>
        </a:p>
      </dgm:t>
    </dgm:pt>
    <dgm:pt modelId="{68249307-8C9C-411F-B214-E1B7848D5A94}" type="sibTrans" cxnId="{33BED743-8151-49E4-82A6-755557D6F1D6}">
      <dgm:prSet/>
      <dgm:spPr/>
      <dgm:t>
        <a:bodyPr/>
        <a:lstStyle/>
        <a:p>
          <a:endParaRPr lang="en-US"/>
        </a:p>
      </dgm:t>
    </dgm:pt>
    <dgm:pt modelId="{83ACE8DF-D83E-4120-9718-6B10D3DC8F81}">
      <dgm:prSet/>
      <dgm:spPr/>
      <dgm:t>
        <a:bodyPr/>
        <a:lstStyle/>
        <a:p>
          <a:r>
            <a:rPr lang="en-US" dirty="0"/>
            <a:t>Motivation of Automatically generating loop invariants</a:t>
          </a:r>
        </a:p>
      </dgm:t>
    </dgm:pt>
    <dgm:pt modelId="{54106B90-9ED3-4547-862C-D7E33A555188}" type="parTrans" cxnId="{67026A83-B887-4651-B926-D291983DBAC3}">
      <dgm:prSet/>
      <dgm:spPr/>
      <dgm:t>
        <a:bodyPr/>
        <a:lstStyle/>
        <a:p>
          <a:endParaRPr lang="en-US"/>
        </a:p>
      </dgm:t>
    </dgm:pt>
    <dgm:pt modelId="{2D70F588-3080-4782-984B-EE26F54D58D9}" type="sibTrans" cxnId="{67026A83-B887-4651-B926-D291983DBAC3}">
      <dgm:prSet/>
      <dgm:spPr/>
      <dgm:t>
        <a:bodyPr/>
        <a:lstStyle/>
        <a:p>
          <a:endParaRPr lang="en-US"/>
        </a:p>
      </dgm:t>
    </dgm:pt>
    <dgm:pt modelId="{3FB62DD7-0C57-418D-975A-06E7891A3B9B}">
      <dgm:prSet/>
      <dgm:spPr/>
      <dgm:t>
        <a:bodyPr/>
        <a:lstStyle/>
        <a:p>
          <a:r>
            <a:rPr lang="en-US" dirty="0"/>
            <a:t>Automatic generation of loop invariants using SMT solver</a:t>
          </a:r>
        </a:p>
      </dgm:t>
    </dgm:pt>
    <dgm:pt modelId="{07385DC9-5F3A-4709-96A4-8325071DF516}" type="parTrans" cxnId="{E071417F-CA0D-4C4D-9C2A-956A42CCCDAF}">
      <dgm:prSet/>
      <dgm:spPr/>
      <dgm:t>
        <a:bodyPr/>
        <a:lstStyle/>
        <a:p>
          <a:endParaRPr lang="en-US"/>
        </a:p>
      </dgm:t>
    </dgm:pt>
    <dgm:pt modelId="{D1A35630-4429-4931-9674-68173B826754}" type="sibTrans" cxnId="{E071417F-CA0D-4C4D-9C2A-956A42CCCDAF}">
      <dgm:prSet/>
      <dgm:spPr/>
      <dgm:t>
        <a:bodyPr/>
        <a:lstStyle/>
        <a:p>
          <a:endParaRPr lang="en-US"/>
        </a:p>
      </dgm:t>
    </dgm:pt>
    <dgm:pt modelId="{81B409B6-4380-4D96-AB92-EE74EA1A2430}" type="pres">
      <dgm:prSet presAssocID="{8BE19D52-81C4-4206-AFAB-366B233E8DA0}" presName="root" presStyleCnt="0">
        <dgm:presLayoutVars>
          <dgm:dir/>
          <dgm:resizeHandles val="exact"/>
        </dgm:presLayoutVars>
      </dgm:prSet>
      <dgm:spPr/>
    </dgm:pt>
    <dgm:pt modelId="{5DFC9AC7-1573-4D57-9071-FE67CCE33984}" type="pres">
      <dgm:prSet presAssocID="{3B93003C-F541-4FF0-B123-B9A771B52D10}" presName="compNode" presStyleCnt="0"/>
      <dgm:spPr/>
    </dgm:pt>
    <dgm:pt modelId="{4763012A-D760-45D7-8371-18018841EE87}" type="pres">
      <dgm:prSet presAssocID="{3B93003C-F541-4FF0-B123-B9A771B52D10}" presName="bgRect" presStyleLbl="bgShp" presStyleIdx="0" presStyleCnt="4"/>
      <dgm:spPr/>
    </dgm:pt>
    <dgm:pt modelId="{B219F6FC-F3FA-4C47-8EC7-B2443BC3B3F6}" type="pres">
      <dgm:prSet presAssocID="{3B93003C-F541-4FF0-B123-B9A771B52D1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l="-2000" r="-2000"/>
          </a:stretch>
        </a:blipFill>
        <a:ln>
          <a:noFill/>
        </a:ln>
      </dgm:spPr>
    </dgm:pt>
    <dgm:pt modelId="{C56325F8-545C-471E-8FF3-7A17C5B19DE8}" type="pres">
      <dgm:prSet presAssocID="{3B93003C-F541-4FF0-B123-B9A771B52D10}" presName="spaceRect" presStyleCnt="0"/>
      <dgm:spPr/>
    </dgm:pt>
    <dgm:pt modelId="{0594C60E-2BA2-4A7C-ADF3-07221A46547B}" type="pres">
      <dgm:prSet presAssocID="{3B93003C-F541-4FF0-B123-B9A771B52D10}" presName="parTx" presStyleLbl="revTx" presStyleIdx="0" presStyleCnt="4">
        <dgm:presLayoutVars>
          <dgm:chMax val="0"/>
          <dgm:chPref val="0"/>
        </dgm:presLayoutVars>
      </dgm:prSet>
      <dgm:spPr/>
    </dgm:pt>
    <dgm:pt modelId="{2772B439-BAAC-4F04-819A-AC1B718DF6DB}" type="pres">
      <dgm:prSet presAssocID="{2FB495CE-5EF0-47B0-BCDD-9B70976EF6E2}" presName="sibTrans" presStyleCnt="0"/>
      <dgm:spPr/>
    </dgm:pt>
    <dgm:pt modelId="{B84472E7-7415-4F6E-92DA-0441EC2C8F7A}" type="pres">
      <dgm:prSet presAssocID="{2CB3934C-0D97-4387-A837-087DD3CFCB85}" presName="compNode" presStyleCnt="0"/>
      <dgm:spPr/>
    </dgm:pt>
    <dgm:pt modelId="{041626C5-D4CF-432F-A66A-1DC31AB7D4EE}" type="pres">
      <dgm:prSet presAssocID="{2CB3934C-0D97-4387-A837-087DD3CFCB85}" presName="bgRect" presStyleLbl="bgShp" presStyleIdx="1" presStyleCnt="4"/>
      <dgm:spPr/>
    </dgm:pt>
    <dgm:pt modelId="{4CEC4F77-B5FC-4562-ACF8-5D78F6DEA5DA}" type="pres">
      <dgm:prSet presAssocID="{2CB3934C-0D97-4387-A837-087DD3CFCB85}" presName="iconRect" presStyleLbl="node1" presStyleIdx="1" presStyleCnt="4"/>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灯泡"/>
        </a:ext>
      </dgm:extLst>
    </dgm:pt>
    <dgm:pt modelId="{306D71AC-AA0D-4521-8B08-6E13E637036A}" type="pres">
      <dgm:prSet presAssocID="{2CB3934C-0D97-4387-A837-087DD3CFCB85}" presName="spaceRect" presStyleCnt="0"/>
      <dgm:spPr/>
    </dgm:pt>
    <dgm:pt modelId="{BD98F64B-64B2-4263-B146-D3BF11CE94F9}" type="pres">
      <dgm:prSet presAssocID="{2CB3934C-0D97-4387-A837-087DD3CFCB85}" presName="parTx" presStyleLbl="revTx" presStyleIdx="1" presStyleCnt="4">
        <dgm:presLayoutVars>
          <dgm:chMax val="0"/>
          <dgm:chPref val="0"/>
        </dgm:presLayoutVars>
      </dgm:prSet>
      <dgm:spPr/>
    </dgm:pt>
    <dgm:pt modelId="{34537605-1D5D-4CF2-889A-E2DBBF6D1C40}" type="pres">
      <dgm:prSet presAssocID="{68249307-8C9C-411F-B214-E1B7848D5A94}" presName="sibTrans" presStyleCnt="0"/>
      <dgm:spPr/>
    </dgm:pt>
    <dgm:pt modelId="{6E87470D-AB0D-4EB0-9554-CB7FD57D9AC0}" type="pres">
      <dgm:prSet presAssocID="{83ACE8DF-D83E-4120-9718-6B10D3DC8F81}" presName="compNode" presStyleCnt="0"/>
      <dgm:spPr/>
    </dgm:pt>
    <dgm:pt modelId="{B76F2900-7708-4611-B3A7-1DB0865E1D3C}" type="pres">
      <dgm:prSet presAssocID="{83ACE8DF-D83E-4120-9718-6B10D3DC8F81}" presName="bgRect" presStyleLbl="bgShp" presStyleIdx="2" presStyleCnt="4"/>
      <dgm:spPr/>
    </dgm:pt>
    <dgm:pt modelId="{B5E2AB75-D6FC-47BA-8646-B1767F034AE4}" type="pres">
      <dgm:prSet presAssocID="{83ACE8DF-D83E-4120-9718-6B10D3DC8F81}" presName="iconRect" presStyleLbl="node1" presStyleIdx="2" presStyleCnt="4"/>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齿轮"/>
        </a:ext>
      </dgm:extLst>
    </dgm:pt>
    <dgm:pt modelId="{D30DD792-C058-4723-9314-4DEE229E8CE5}" type="pres">
      <dgm:prSet presAssocID="{83ACE8DF-D83E-4120-9718-6B10D3DC8F81}" presName="spaceRect" presStyleCnt="0"/>
      <dgm:spPr/>
    </dgm:pt>
    <dgm:pt modelId="{B7B7C1CE-6BED-49B0-BBB0-BBF3E760EBEF}" type="pres">
      <dgm:prSet presAssocID="{83ACE8DF-D83E-4120-9718-6B10D3DC8F81}" presName="parTx" presStyleLbl="revTx" presStyleIdx="2" presStyleCnt="4">
        <dgm:presLayoutVars>
          <dgm:chMax val="0"/>
          <dgm:chPref val="0"/>
        </dgm:presLayoutVars>
      </dgm:prSet>
      <dgm:spPr/>
    </dgm:pt>
    <dgm:pt modelId="{9692FB9B-4D13-4834-BCBC-254EB01AF599}" type="pres">
      <dgm:prSet presAssocID="{2D70F588-3080-4782-984B-EE26F54D58D9}" presName="sibTrans" presStyleCnt="0"/>
      <dgm:spPr/>
    </dgm:pt>
    <dgm:pt modelId="{BD3F6FBE-8002-4335-8449-29B7B564B5C2}" type="pres">
      <dgm:prSet presAssocID="{3FB62DD7-0C57-418D-975A-06E7891A3B9B}" presName="compNode" presStyleCnt="0"/>
      <dgm:spPr/>
    </dgm:pt>
    <dgm:pt modelId="{9A866B40-31C3-4080-AF6E-0F14E5F63CB1}" type="pres">
      <dgm:prSet presAssocID="{3FB62DD7-0C57-418D-975A-06E7891A3B9B}" presName="bgRect" presStyleLbl="bgShp" presStyleIdx="3" presStyleCnt="4"/>
      <dgm:spPr/>
    </dgm:pt>
    <dgm:pt modelId="{44D1111E-9BB8-42B8-90FB-FDDB28F4002D}" type="pres">
      <dgm:prSet presAssocID="{3FB62DD7-0C57-418D-975A-06E7891A3B9B}" presName="iconRect" presStyleLbl="node1" presStyleIdx="3" presStyleCnt="4"/>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Head with Gears"/>
        </a:ext>
      </dgm:extLst>
    </dgm:pt>
    <dgm:pt modelId="{785E3545-5186-474F-B076-1258A50F4363}" type="pres">
      <dgm:prSet presAssocID="{3FB62DD7-0C57-418D-975A-06E7891A3B9B}" presName="spaceRect" presStyleCnt="0"/>
      <dgm:spPr/>
    </dgm:pt>
    <dgm:pt modelId="{37076CB1-5297-4A6D-9DDE-0009C91DDF45}" type="pres">
      <dgm:prSet presAssocID="{3FB62DD7-0C57-418D-975A-06E7891A3B9B}" presName="parTx" presStyleLbl="revTx" presStyleIdx="3" presStyleCnt="4">
        <dgm:presLayoutVars>
          <dgm:chMax val="0"/>
          <dgm:chPref val="0"/>
        </dgm:presLayoutVars>
      </dgm:prSet>
      <dgm:spPr/>
    </dgm:pt>
  </dgm:ptLst>
  <dgm:cxnLst>
    <dgm:cxn modelId="{B76EFF02-6E6B-42C6-8937-91353765CB3D}" type="presOf" srcId="{3FB62DD7-0C57-418D-975A-06E7891A3B9B}" destId="{37076CB1-5297-4A6D-9DDE-0009C91DDF45}" srcOrd="0" destOrd="0" presId="urn:microsoft.com/office/officeart/2018/2/layout/IconVerticalSolidList"/>
    <dgm:cxn modelId="{B1824809-25E8-4239-9654-6004CD312266}" type="presOf" srcId="{2CB3934C-0D97-4387-A837-087DD3CFCB85}" destId="{BD98F64B-64B2-4263-B146-D3BF11CE94F9}" srcOrd="0" destOrd="0" presId="urn:microsoft.com/office/officeart/2018/2/layout/IconVerticalSolidList"/>
    <dgm:cxn modelId="{AF8B1026-469A-40D2-9D7A-7C05149A3B39}" srcId="{8BE19D52-81C4-4206-AFAB-366B233E8DA0}" destId="{3B93003C-F541-4FF0-B123-B9A771B52D10}" srcOrd="0" destOrd="0" parTransId="{C97A8CB4-5548-49D8-BA60-D8E99973F179}" sibTransId="{2FB495CE-5EF0-47B0-BCDD-9B70976EF6E2}"/>
    <dgm:cxn modelId="{33BED743-8151-49E4-82A6-755557D6F1D6}" srcId="{8BE19D52-81C4-4206-AFAB-366B233E8DA0}" destId="{2CB3934C-0D97-4387-A837-087DD3CFCB85}" srcOrd="1" destOrd="0" parTransId="{CEB236B4-8F0A-4B35-AD44-8A82569641DF}" sibTransId="{68249307-8C9C-411F-B214-E1B7848D5A94}"/>
    <dgm:cxn modelId="{CF4E0A4E-1AF3-4A89-BF99-EAAB407D70C4}" type="presOf" srcId="{8BE19D52-81C4-4206-AFAB-366B233E8DA0}" destId="{81B409B6-4380-4D96-AB92-EE74EA1A2430}" srcOrd="0" destOrd="0" presId="urn:microsoft.com/office/officeart/2018/2/layout/IconVerticalSolidList"/>
    <dgm:cxn modelId="{E071417F-CA0D-4C4D-9C2A-956A42CCCDAF}" srcId="{8BE19D52-81C4-4206-AFAB-366B233E8DA0}" destId="{3FB62DD7-0C57-418D-975A-06E7891A3B9B}" srcOrd="3" destOrd="0" parTransId="{07385DC9-5F3A-4709-96A4-8325071DF516}" sibTransId="{D1A35630-4429-4931-9674-68173B826754}"/>
    <dgm:cxn modelId="{67026A83-B887-4651-B926-D291983DBAC3}" srcId="{8BE19D52-81C4-4206-AFAB-366B233E8DA0}" destId="{83ACE8DF-D83E-4120-9718-6B10D3DC8F81}" srcOrd="2" destOrd="0" parTransId="{54106B90-9ED3-4547-862C-D7E33A555188}" sibTransId="{2D70F588-3080-4782-984B-EE26F54D58D9}"/>
    <dgm:cxn modelId="{41AF5699-4E53-4BE6-9151-A84E1B2249C9}" type="presOf" srcId="{83ACE8DF-D83E-4120-9718-6B10D3DC8F81}" destId="{B7B7C1CE-6BED-49B0-BBB0-BBF3E760EBEF}" srcOrd="0" destOrd="0" presId="urn:microsoft.com/office/officeart/2018/2/layout/IconVerticalSolidList"/>
    <dgm:cxn modelId="{7BD504C0-1A20-410A-B9E9-6A821BFEB775}" type="presOf" srcId="{3B93003C-F541-4FF0-B123-B9A771B52D10}" destId="{0594C60E-2BA2-4A7C-ADF3-07221A46547B}" srcOrd="0" destOrd="0" presId="urn:microsoft.com/office/officeart/2018/2/layout/IconVerticalSolidList"/>
    <dgm:cxn modelId="{B9223ABE-4CD0-4108-BBE4-1925D53D2040}" type="presParOf" srcId="{81B409B6-4380-4D96-AB92-EE74EA1A2430}" destId="{5DFC9AC7-1573-4D57-9071-FE67CCE33984}" srcOrd="0" destOrd="0" presId="urn:microsoft.com/office/officeart/2018/2/layout/IconVerticalSolidList"/>
    <dgm:cxn modelId="{4B878812-2996-4300-990C-F6D3EF5AE6F1}" type="presParOf" srcId="{5DFC9AC7-1573-4D57-9071-FE67CCE33984}" destId="{4763012A-D760-45D7-8371-18018841EE87}" srcOrd="0" destOrd="0" presId="urn:microsoft.com/office/officeart/2018/2/layout/IconVerticalSolidList"/>
    <dgm:cxn modelId="{06CE981E-4F9E-446B-AFE9-2954CC5D4A10}" type="presParOf" srcId="{5DFC9AC7-1573-4D57-9071-FE67CCE33984}" destId="{B219F6FC-F3FA-4C47-8EC7-B2443BC3B3F6}" srcOrd="1" destOrd="0" presId="urn:microsoft.com/office/officeart/2018/2/layout/IconVerticalSolidList"/>
    <dgm:cxn modelId="{53CDE083-E2B8-4CC4-AD47-2C05AC1242EF}" type="presParOf" srcId="{5DFC9AC7-1573-4D57-9071-FE67CCE33984}" destId="{C56325F8-545C-471E-8FF3-7A17C5B19DE8}" srcOrd="2" destOrd="0" presId="urn:microsoft.com/office/officeart/2018/2/layout/IconVerticalSolidList"/>
    <dgm:cxn modelId="{1CF3085D-F902-44A3-B802-8A1D265D1FE2}" type="presParOf" srcId="{5DFC9AC7-1573-4D57-9071-FE67CCE33984}" destId="{0594C60E-2BA2-4A7C-ADF3-07221A46547B}" srcOrd="3" destOrd="0" presId="urn:microsoft.com/office/officeart/2018/2/layout/IconVerticalSolidList"/>
    <dgm:cxn modelId="{34BFF94E-5B0A-490A-8AC9-55B38363FFE3}" type="presParOf" srcId="{81B409B6-4380-4D96-AB92-EE74EA1A2430}" destId="{2772B439-BAAC-4F04-819A-AC1B718DF6DB}" srcOrd="1" destOrd="0" presId="urn:microsoft.com/office/officeart/2018/2/layout/IconVerticalSolidList"/>
    <dgm:cxn modelId="{FA92AED7-EA23-4925-B25B-91AC7CB9C3C8}" type="presParOf" srcId="{81B409B6-4380-4D96-AB92-EE74EA1A2430}" destId="{B84472E7-7415-4F6E-92DA-0441EC2C8F7A}" srcOrd="2" destOrd="0" presId="urn:microsoft.com/office/officeart/2018/2/layout/IconVerticalSolidList"/>
    <dgm:cxn modelId="{F0016E09-A8E2-49CD-AC39-7EEE2E5E9434}" type="presParOf" srcId="{B84472E7-7415-4F6E-92DA-0441EC2C8F7A}" destId="{041626C5-D4CF-432F-A66A-1DC31AB7D4EE}" srcOrd="0" destOrd="0" presId="urn:microsoft.com/office/officeart/2018/2/layout/IconVerticalSolidList"/>
    <dgm:cxn modelId="{F9A73498-8111-4C4C-B6D1-0739E276977D}" type="presParOf" srcId="{B84472E7-7415-4F6E-92DA-0441EC2C8F7A}" destId="{4CEC4F77-B5FC-4562-ACF8-5D78F6DEA5DA}" srcOrd="1" destOrd="0" presId="urn:microsoft.com/office/officeart/2018/2/layout/IconVerticalSolidList"/>
    <dgm:cxn modelId="{EEEEC633-9A42-45FB-9165-4B5D9E4665EE}" type="presParOf" srcId="{B84472E7-7415-4F6E-92DA-0441EC2C8F7A}" destId="{306D71AC-AA0D-4521-8B08-6E13E637036A}" srcOrd="2" destOrd="0" presId="urn:microsoft.com/office/officeart/2018/2/layout/IconVerticalSolidList"/>
    <dgm:cxn modelId="{15E048CC-ED0C-4A51-9D12-770665C2BDC9}" type="presParOf" srcId="{B84472E7-7415-4F6E-92DA-0441EC2C8F7A}" destId="{BD98F64B-64B2-4263-B146-D3BF11CE94F9}" srcOrd="3" destOrd="0" presId="urn:microsoft.com/office/officeart/2018/2/layout/IconVerticalSolidList"/>
    <dgm:cxn modelId="{800071D8-CE97-4F65-B98A-8B51C9D42D4E}" type="presParOf" srcId="{81B409B6-4380-4D96-AB92-EE74EA1A2430}" destId="{34537605-1D5D-4CF2-889A-E2DBBF6D1C40}" srcOrd="3" destOrd="0" presId="urn:microsoft.com/office/officeart/2018/2/layout/IconVerticalSolidList"/>
    <dgm:cxn modelId="{21557AA0-67F2-439D-892E-9CE8AB7EDC8B}" type="presParOf" srcId="{81B409B6-4380-4D96-AB92-EE74EA1A2430}" destId="{6E87470D-AB0D-4EB0-9554-CB7FD57D9AC0}" srcOrd="4" destOrd="0" presId="urn:microsoft.com/office/officeart/2018/2/layout/IconVerticalSolidList"/>
    <dgm:cxn modelId="{69306B33-DD2C-4337-931F-E585C54EDA4F}" type="presParOf" srcId="{6E87470D-AB0D-4EB0-9554-CB7FD57D9AC0}" destId="{B76F2900-7708-4611-B3A7-1DB0865E1D3C}" srcOrd="0" destOrd="0" presId="urn:microsoft.com/office/officeart/2018/2/layout/IconVerticalSolidList"/>
    <dgm:cxn modelId="{612F436A-4CC8-4520-8C7A-E8032F1C3312}" type="presParOf" srcId="{6E87470D-AB0D-4EB0-9554-CB7FD57D9AC0}" destId="{B5E2AB75-D6FC-47BA-8646-B1767F034AE4}" srcOrd="1" destOrd="0" presId="urn:microsoft.com/office/officeart/2018/2/layout/IconVerticalSolidList"/>
    <dgm:cxn modelId="{CB153F91-1369-4291-9918-1D003AA0A334}" type="presParOf" srcId="{6E87470D-AB0D-4EB0-9554-CB7FD57D9AC0}" destId="{D30DD792-C058-4723-9314-4DEE229E8CE5}" srcOrd="2" destOrd="0" presId="urn:microsoft.com/office/officeart/2018/2/layout/IconVerticalSolidList"/>
    <dgm:cxn modelId="{94B425FF-0B91-4CCC-8BA7-91399CEA1516}" type="presParOf" srcId="{6E87470D-AB0D-4EB0-9554-CB7FD57D9AC0}" destId="{B7B7C1CE-6BED-49B0-BBB0-BBF3E760EBEF}" srcOrd="3" destOrd="0" presId="urn:microsoft.com/office/officeart/2018/2/layout/IconVerticalSolidList"/>
    <dgm:cxn modelId="{93AE9BDC-622C-4AB0-BE0A-886C181155EA}" type="presParOf" srcId="{81B409B6-4380-4D96-AB92-EE74EA1A2430}" destId="{9692FB9B-4D13-4834-BCBC-254EB01AF599}" srcOrd="5" destOrd="0" presId="urn:microsoft.com/office/officeart/2018/2/layout/IconVerticalSolidList"/>
    <dgm:cxn modelId="{8F324F80-407E-4640-B584-480A1F6AC08C}" type="presParOf" srcId="{81B409B6-4380-4D96-AB92-EE74EA1A2430}" destId="{BD3F6FBE-8002-4335-8449-29B7B564B5C2}" srcOrd="6" destOrd="0" presId="urn:microsoft.com/office/officeart/2018/2/layout/IconVerticalSolidList"/>
    <dgm:cxn modelId="{A3E87C4F-0B23-4020-AA53-2020D9769EB8}" type="presParOf" srcId="{BD3F6FBE-8002-4335-8449-29B7B564B5C2}" destId="{9A866B40-31C3-4080-AF6E-0F14E5F63CB1}" srcOrd="0" destOrd="0" presId="urn:microsoft.com/office/officeart/2018/2/layout/IconVerticalSolidList"/>
    <dgm:cxn modelId="{332DF155-AFCE-4488-A53B-FD0B8619075D}" type="presParOf" srcId="{BD3F6FBE-8002-4335-8449-29B7B564B5C2}" destId="{44D1111E-9BB8-42B8-90FB-FDDB28F4002D}" srcOrd="1" destOrd="0" presId="urn:microsoft.com/office/officeart/2018/2/layout/IconVerticalSolidList"/>
    <dgm:cxn modelId="{11E56D0A-1707-4F8E-9F81-147078839693}" type="presParOf" srcId="{BD3F6FBE-8002-4335-8449-29B7B564B5C2}" destId="{785E3545-5186-474F-B076-1258A50F4363}" srcOrd="2" destOrd="0" presId="urn:microsoft.com/office/officeart/2018/2/layout/IconVerticalSolidList"/>
    <dgm:cxn modelId="{2C4DC07D-F8FA-4D9F-810A-A0A21E295D21}" type="presParOf" srcId="{BD3F6FBE-8002-4335-8449-29B7B564B5C2}" destId="{37076CB1-5297-4A6D-9DDE-0009C91DDF4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23B9EF3-F14C-4711-A3E2-04A22E80BC6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730E447-3C74-498B-BBF9-E742D9F2A085}">
      <dgm:prSet/>
      <dgm:spPr/>
      <dgm:t>
        <a:bodyPr/>
        <a:lstStyle/>
        <a:p>
          <a:pPr>
            <a:lnSpc>
              <a:spcPct val="100000"/>
            </a:lnSpc>
          </a:pPr>
          <a:r>
            <a:rPr lang="en-US"/>
            <a:t>A fundamental and important concept of program verification</a:t>
          </a:r>
        </a:p>
      </dgm:t>
    </dgm:pt>
    <dgm:pt modelId="{3A20DE2A-B9D8-4911-A061-FC571DD40181}" type="parTrans" cxnId="{4D179628-B357-470D-9106-1EEE68AB841F}">
      <dgm:prSet/>
      <dgm:spPr/>
      <dgm:t>
        <a:bodyPr/>
        <a:lstStyle/>
        <a:p>
          <a:endParaRPr lang="en-US"/>
        </a:p>
      </dgm:t>
    </dgm:pt>
    <dgm:pt modelId="{CFC018F7-2C79-4390-BB8D-2C305CEC1968}" type="sibTrans" cxnId="{4D179628-B357-470D-9106-1EEE68AB841F}">
      <dgm:prSet/>
      <dgm:spPr/>
      <dgm:t>
        <a:bodyPr/>
        <a:lstStyle/>
        <a:p>
          <a:endParaRPr lang="en-US"/>
        </a:p>
      </dgm:t>
    </dgm:pt>
    <dgm:pt modelId="{090750C1-DEEF-4AD8-9494-C9F4B465E003}">
      <dgm:prSet/>
      <dgm:spPr/>
      <dgm:t>
        <a:bodyPr/>
        <a:lstStyle/>
        <a:p>
          <a:pPr>
            <a:lnSpc>
              <a:spcPct val="100000"/>
            </a:lnSpc>
          </a:pPr>
          <a:r>
            <a:rPr lang="en-US"/>
            <a:t>A different perspective of reasoning about your algorithm</a:t>
          </a:r>
        </a:p>
      </dgm:t>
    </dgm:pt>
    <dgm:pt modelId="{AAF13AF3-5FE2-4991-9D74-F2DAB6CCF935}" type="parTrans" cxnId="{5D7C3A8C-C963-4DCD-9363-B8738DFF5DFE}">
      <dgm:prSet/>
      <dgm:spPr/>
      <dgm:t>
        <a:bodyPr/>
        <a:lstStyle/>
        <a:p>
          <a:endParaRPr lang="en-US"/>
        </a:p>
      </dgm:t>
    </dgm:pt>
    <dgm:pt modelId="{95D33917-49F4-4499-966E-0D43110C2683}" type="sibTrans" cxnId="{5D7C3A8C-C963-4DCD-9363-B8738DFF5DFE}">
      <dgm:prSet/>
      <dgm:spPr/>
      <dgm:t>
        <a:bodyPr/>
        <a:lstStyle/>
        <a:p>
          <a:endParaRPr lang="en-US"/>
        </a:p>
      </dgm:t>
    </dgm:pt>
    <dgm:pt modelId="{FD675616-5E42-4EFB-9008-BE6F574539D5}">
      <dgm:prSet/>
      <dgm:spPr/>
      <dgm:t>
        <a:bodyPr/>
        <a:lstStyle/>
        <a:p>
          <a:pPr>
            <a:lnSpc>
              <a:spcPct val="100000"/>
            </a:lnSpc>
          </a:pPr>
          <a:r>
            <a:rPr lang="en-US"/>
            <a:t>Two useful tools for further learning (and for fun)</a:t>
          </a:r>
        </a:p>
      </dgm:t>
    </dgm:pt>
    <dgm:pt modelId="{AFAAE120-9764-45B4-8385-6DC80F838917}" type="parTrans" cxnId="{1905DA51-F91D-4717-B644-62A339E9A4AF}">
      <dgm:prSet/>
      <dgm:spPr/>
      <dgm:t>
        <a:bodyPr/>
        <a:lstStyle/>
        <a:p>
          <a:endParaRPr lang="en-US"/>
        </a:p>
      </dgm:t>
    </dgm:pt>
    <dgm:pt modelId="{8A1D8CDD-4CE2-4658-85E2-5F606B151C8F}" type="sibTrans" cxnId="{1905DA51-F91D-4717-B644-62A339E9A4AF}">
      <dgm:prSet/>
      <dgm:spPr/>
      <dgm:t>
        <a:bodyPr/>
        <a:lstStyle/>
        <a:p>
          <a:endParaRPr lang="en-US"/>
        </a:p>
      </dgm:t>
    </dgm:pt>
    <dgm:pt modelId="{E871052E-359D-4A00-934B-D06626B9C676}">
      <dgm:prSet/>
      <dgm:spPr/>
      <dgm:t>
        <a:bodyPr/>
        <a:lstStyle/>
        <a:p>
          <a:pPr>
            <a:lnSpc>
              <a:spcPct val="100000"/>
            </a:lnSpc>
          </a:pPr>
          <a:r>
            <a:rPr lang="en-US"/>
            <a:t>Busting a myth about industrial algorithm design</a:t>
          </a:r>
        </a:p>
      </dgm:t>
    </dgm:pt>
    <dgm:pt modelId="{F1138093-565F-4B30-9FD6-E3F1D3023C05}" type="parTrans" cxnId="{C6E8F9CA-B1CC-4C99-94A5-2A8958864BA3}">
      <dgm:prSet/>
      <dgm:spPr/>
      <dgm:t>
        <a:bodyPr/>
        <a:lstStyle/>
        <a:p>
          <a:endParaRPr lang="en-US"/>
        </a:p>
      </dgm:t>
    </dgm:pt>
    <dgm:pt modelId="{7313105C-04CE-498D-ACF0-87E700FF85BC}" type="sibTrans" cxnId="{C6E8F9CA-B1CC-4C99-94A5-2A8958864BA3}">
      <dgm:prSet/>
      <dgm:spPr/>
      <dgm:t>
        <a:bodyPr/>
        <a:lstStyle/>
        <a:p>
          <a:endParaRPr lang="en-US"/>
        </a:p>
      </dgm:t>
    </dgm:pt>
    <dgm:pt modelId="{5D051986-7993-47F7-B45F-E8B4BAA3F6FF}">
      <dgm:prSet/>
      <dgm:spPr/>
      <dgm:t>
        <a:bodyPr/>
        <a:lstStyle/>
        <a:p>
          <a:pPr>
            <a:lnSpc>
              <a:spcPct val="100000"/>
            </a:lnSpc>
          </a:pPr>
          <a:r>
            <a:rPr lang="en-US"/>
            <a:t>A proactive mindset</a:t>
          </a:r>
        </a:p>
      </dgm:t>
    </dgm:pt>
    <dgm:pt modelId="{C925EBC7-0554-4411-8999-C3CDE79272C8}" type="parTrans" cxnId="{1A0AD367-15EE-467F-9AC3-C035A219DEBF}">
      <dgm:prSet/>
      <dgm:spPr/>
      <dgm:t>
        <a:bodyPr/>
        <a:lstStyle/>
        <a:p>
          <a:endParaRPr lang="en-US"/>
        </a:p>
      </dgm:t>
    </dgm:pt>
    <dgm:pt modelId="{20F145B2-B7FC-4000-BCFE-6D3CD1078EFF}" type="sibTrans" cxnId="{1A0AD367-15EE-467F-9AC3-C035A219DEBF}">
      <dgm:prSet/>
      <dgm:spPr/>
      <dgm:t>
        <a:bodyPr/>
        <a:lstStyle/>
        <a:p>
          <a:endParaRPr lang="en-US"/>
        </a:p>
      </dgm:t>
    </dgm:pt>
    <dgm:pt modelId="{91EC39FD-E445-451A-88CB-CC51E626A318}" type="pres">
      <dgm:prSet presAssocID="{B23B9EF3-F14C-4711-A3E2-04A22E80BC60}" presName="root" presStyleCnt="0">
        <dgm:presLayoutVars>
          <dgm:dir/>
          <dgm:resizeHandles val="exact"/>
        </dgm:presLayoutVars>
      </dgm:prSet>
      <dgm:spPr/>
    </dgm:pt>
    <dgm:pt modelId="{499E64F0-2DA9-49C6-BB13-19D75AA42D92}" type="pres">
      <dgm:prSet presAssocID="{6730E447-3C74-498B-BBF9-E742D9F2A085}" presName="compNode" presStyleCnt="0"/>
      <dgm:spPr/>
    </dgm:pt>
    <dgm:pt modelId="{D3AC4332-DA59-4A82-9DAA-04FA96514846}" type="pres">
      <dgm:prSet presAssocID="{6730E447-3C74-498B-BBF9-E742D9F2A085}" presName="bgRect" presStyleLbl="bgShp" presStyleIdx="0" presStyleCnt="5"/>
      <dgm:spPr/>
    </dgm:pt>
    <dgm:pt modelId="{5F9CF26A-356E-4C7C-939F-C88572FA91A0}" type="pres">
      <dgm:prSet presAssocID="{6730E447-3C74-498B-BBF9-E742D9F2A085}"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清单"/>
        </a:ext>
      </dgm:extLst>
    </dgm:pt>
    <dgm:pt modelId="{C2D61BCE-5965-4B6C-A3C3-01236AC091D4}" type="pres">
      <dgm:prSet presAssocID="{6730E447-3C74-498B-BBF9-E742D9F2A085}" presName="spaceRect" presStyleCnt="0"/>
      <dgm:spPr/>
    </dgm:pt>
    <dgm:pt modelId="{92273A3F-C01D-42B3-AD61-4E99054264B2}" type="pres">
      <dgm:prSet presAssocID="{6730E447-3C74-498B-BBF9-E742D9F2A085}" presName="parTx" presStyleLbl="revTx" presStyleIdx="0" presStyleCnt="5">
        <dgm:presLayoutVars>
          <dgm:chMax val="0"/>
          <dgm:chPref val="0"/>
        </dgm:presLayoutVars>
      </dgm:prSet>
      <dgm:spPr/>
    </dgm:pt>
    <dgm:pt modelId="{A685A623-1536-4423-9C60-543F342BB297}" type="pres">
      <dgm:prSet presAssocID="{CFC018F7-2C79-4390-BB8D-2C305CEC1968}" presName="sibTrans" presStyleCnt="0"/>
      <dgm:spPr/>
    </dgm:pt>
    <dgm:pt modelId="{C17FDB22-6E41-445A-B0B7-53353877AD44}" type="pres">
      <dgm:prSet presAssocID="{090750C1-DEEF-4AD8-9494-C9F4B465E003}" presName="compNode" presStyleCnt="0"/>
      <dgm:spPr/>
    </dgm:pt>
    <dgm:pt modelId="{E77C42CB-0A72-44B1-A4A5-DE95AB67FE96}" type="pres">
      <dgm:prSet presAssocID="{090750C1-DEEF-4AD8-9494-C9F4B465E003}" presName="bgRect" presStyleLbl="bgShp" presStyleIdx="1" presStyleCnt="5"/>
      <dgm:spPr/>
    </dgm:pt>
    <dgm:pt modelId="{8AC1896E-31D8-4EC3-8CFE-845B75D3F04A}" type="pres">
      <dgm:prSet presAssocID="{090750C1-DEEF-4AD8-9494-C9F4B465E00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E572B035-4613-4397-BF54-546A6664F54D}" type="pres">
      <dgm:prSet presAssocID="{090750C1-DEEF-4AD8-9494-C9F4B465E003}" presName="spaceRect" presStyleCnt="0"/>
      <dgm:spPr/>
    </dgm:pt>
    <dgm:pt modelId="{5CEAA52F-E89E-433F-B0AD-84156D816F6E}" type="pres">
      <dgm:prSet presAssocID="{090750C1-DEEF-4AD8-9494-C9F4B465E003}" presName="parTx" presStyleLbl="revTx" presStyleIdx="1" presStyleCnt="5">
        <dgm:presLayoutVars>
          <dgm:chMax val="0"/>
          <dgm:chPref val="0"/>
        </dgm:presLayoutVars>
      </dgm:prSet>
      <dgm:spPr/>
    </dgm:pt>
    <dgm:pt modelId="{87038C80-63F1-459B-B6BE-606BA4D934B4}" type="pres">
      <dgm:prSet presAssocID="{95D33917-49F4-4499-966E-0D43110C2683}" presName="sibTrans" presStyleCnt="0"/>
      <dgm:spPr/>
    </dgm:pt>
    <dgm:pt modelId="{3133D64D-1592-4F2F-A3F7-B689F75CE04E}" type="pres">
      <dgm:prSet presAssocID="{FD675616-5E42-4EFB-9008-BE6F574539D5}" presName="compNode" presStyleCnt="0"/>
      <dgm:spPr/>
    </dgm:pt>
    <dgm:pt modelId="{E0BB6E04-1DA9-406B-8CCF-B48B6FBBE256}" type="pres">
      <dgm:prSet presAssocID="{FD675616-5E42-4EFB-9008-BE6F574539D5}" presName="bgRect" presStyleLbl="bgShp" presStyleIdx="2" presStyleCnt="5"/>
      <dgm:spPr/>
    </dgm:pt>
    <dgm:pt modelId="{17D4F53B-1792-4E18-97E4-E21050FF4B2A}" type="pres">
      <dgm:prSet presAssocID="{FD675616-5E42-4EFB-9008-BE6F574539D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工具"/>
        </a:ext>
      </dgm:extLst>
    </dgm:pt>
    <dgm:pt modelId="{40236050-53EB-4FBA-9C56-34616A4234D8}" type="pres">
      <dgm:prSet presAssocID="{FD675616-5E42-4EFB-9008-BE6F574539D5}" presName="spaceRect" presStyleCnt="0"/>
      <dgm:spPr/>
    </dgm:pt>
    <dgm:pt modelId="{62FD81F1-3F55-4E19-8F98-008E900C84D3}" type="pres">
      <dgm:prSet presAssocID="{FD675616-5E42-4EFB-9008-BE6F574539D5}" presName="parTx" presStyleLbl="revTx" presStyleIdx="2" presStyleCnt="5">
        <dgm:presLayoutVars>
          <dgm:chMax val="0"/>
          <dgm:chPref val="0"/>
        </dgm:presLayoutVars>
      </dgm:prSet>
      <dgm:spPr/>
    </dgm:pt>
    <dgm:pt modelId="{0602E13F-E1AB-42AB-8693-D965AE86D704}" type="pres">
      <dgm:prSet presAssocID="{8A1D8CDD-4CE2-4658-85E2-5F606B151C8F}" presName="sibTrans" presStyleCnt="0"/>
      <dgm:spPr/>
    </dgm:pt>
    <dgm:pt modelId="{9EBD1E2C-6FE0-480B-9C0A-6ADF43078A42}" type="pres">
      <dgm:prSet presAssocID="{E871052E-359D-4A00-934B-D06626B9C676}" presName="compNode" presStyleCnt="0"/>
      <dgm:spPr/>
    </dgm:pt>
    <dgm:pt modelId="{F81B7612-F8CE-4162-A4D5-FBC5DBFD060D}" type="pres">
      <dgm:prSet presAssocID="{E871052E-359D-4A00-934B-D06626B9C676}" presName="bgRect" presStyleLbl="bgShp" presStyleIdx="3" presStyleCnt="5"/>
      <dgm:spPr/>
    </dgm:pt>
    <dgm:pt modelId="{568D96F2-05DD-4E35-8E92-8E66F5A661D5}" type="pres">
      <dgm:prSet presAssocID="{E871052E-359D-4A00-934B-D06626B9C67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齿轮"/>
        </a:ext>
      </dgm:extLst>
    </dgm:pt>
    <dgm:pt modelId="{CA0C71D0-05F8-4019-BACF-636AADD4B390}" type="pres">
      <dgm:prSet presAssocID="{E871052E-359D-4A00-934B-D06626B9C676}" presName="spaceRect" presStyleCnt="0"/>
      <dgm:spPr/>
    </dgm:pt>
    <dgm:pt modelId="{6458A441-4C1E-402E-89FE-EE0B6C61548A}" type="pres">
      <dgm:prSet presAssocID="{E871052E-359D-4A00-934B-D06626B9C676}" presName="parTx" presStyleLbl="revTx" presStyleIdx="3" presStyleCnt="5">
        <dgm:presLayoutVars>
          <dgm:chMax val="0"/>
          <dgm:chPref val="0"/>
        </dgm:presLayoutVars>
      </dgm:prSet>
      <dgm:spPr/>
    </dgm:pt>
    <dgm:pt modelId="{405F2414-9AA1-4BEC-9164-69B03B5DC6C1}" type="pres">
      <dgm:prSet presAssocID="{7313105C-04CE-498D-ACF0-87E700FF85BC}" presName="sibTrans" presStyleCnt="0"/>
      <dgm:spPr/>
    </dgm:pt>
    <dgm:pt modelId="{798EA1EA-CFFD-49BD-9DCC-F38F951511CC}" type="pres">
      <dgm:prSet presAssocID="{5D051986-7993-47F7-B45F-E8B4BAA3F6FF}" presName="compNode" presStyleCnt="0"/>
      <dgm:spPr/>
    </dgm:pt>
    <dgm:pt modelId="{741BA9D2-BED7-4BF2-9198-5F6231328C9E}" type="pres">
      <dgm:prSet presAssocID="{5D051986-7993-47F7-B45F-E8B4BAA3F6FF}" presName="bgRect" presStyleLbl="bgShp" presStyleIdx="4" presStyleCnt="5"/>
      <dgm:spPr/>
    </dgm:pt>
    <dgm:pt modelId="{E76C34F4-5E66-4A92-9E6F-3E4BD6B5F8C3}" type="pres">
      <dgm:prSet presAssocID="{5D051986-7993-47F7-B45F-E8B4BAA3F6F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Brain in head"/>
        </a:ext>
      </dgm:extLst>
    </dgm:pt>
    <dgm:pt modelId="{5AA314F4-E5B5-44DE-BDEC-E780EBB6F3B2}" type="pres">
      <dgm:prSet presAssocID="{5D051986-7993-47F7-B45F-E8B4BAA3F6FF}" presName="spaceRect" presStyleCnt="0"/>
      <dgm:spPr/>
    </dgm:pt>
    <dgm:pt modelId="{4C470248-18FF-4D79-BA84-324E5132478A}" type="pres">
      <dgm:prSet presAssocID="{5D051986-7993-47F7-B45F-E8B4BAA3F6FF}" presName="parTx" presStyleLbl="revTx" presStyleIdx="4" presStyleCnt="5">
        <dgm:presLayoutVars>
          <dgm:chMax val="0"/>
          <dgm:chPref val="0"/>
        </dgm:presLayoutVars>
      </dgm:prSet>
      <dgm:spPr/>
    </dgm:pt>
  </dgm:ptLst>
  <dgm:cxnLst>
    <dgm:cxn modelId="{4D179628-B357-470D-9106-1EEE68AB841F}" srcId="{B23B9EF3-F14C-4711-A3E2-04A22E80BC60}" destId="{6730E447-3C74-498B-BBF9-E742D9F2A085}" srcOrd="0" destOrd="0" parTransId="{3A20DE2A-B9D8-4911-A061-FC571DD40181}" sibTransId="{CFC018F7-2C79-4390-BB8D-2C305CEC1968}"/>
    <dgm:cxn modelId="{5620782A-E4E7-420A-ABFC-EBEFE9B26A32}" type="presOf" srcId="{B23B9EF3-F14C-4711-A3E2-04A22E80BC60}" destId="{91EC39FD-E445-451A-88CB-CC51E626A318}" srcOrd="0" destOrd="0" presId="urn:microsoft.com/office/officeart/2018/2/layout/IconVerticalSolidList"/>
    <dgm:cxn modelId="{9F01A85B-3A95-4D63-B5FF-8CA7605749DC}" type="presOf" srcId="{E871052E-359D-4A00-934B-D06626B9C676}" destId="{6458A441-4C1E-402E-89FE-EE0B6C61548A}" srcOrd="0" destOrd="0" presId="urn:microsoft.com/office/officeart/2018/2/layout/IconVerticalSolidList"/>
    <dgm:cxn modelId="{71ED0B43-F2F9-4076-90F0-B4EAE37CC6BE}" type="presOf" srcId="{5D051986-7993-47F7-B45F-E8B4BAA3F6FF}" destId="{4C470248-18FF-4D79-BA84-324E5132478A}" srcOrd="0" destOrd="0" presId="urn:microsoft.com/office/officeart/2018/2/layout/IconVerticalSolidList"/>
    <dgm:cxn modelId="{1A0AD367-15EE-467F-9AC3-C035A219DEBF}" srcId="{B23B9EF3-F14C-4711-A3E2-04A22E80BC60}" destId="{5D051986-7993-47F7-B45F-E8B4BAA3F6FF}" srcOrd="4" destOrd="0" parTransId="{C925EBC7-0554-4411-8999-C3CDE79272C8}" sibTransId="{20F145B2-B7FC-4000-BCFE-6D3CD1078EFF}"/>
    <dgm:cxn modelId="{A2374F70-5F6C-4CC7-8E21-36BE20400479}" type="presOf" srcId="{FD675616-5E42-4EFB-9008-BE6F574539D5}" destId="{62FD81F1-3F55-4E19-8F98-008E900C84D3}" srcOrd="0" destOrd="0" presId="urn:microsoft.com/office/officeart/2018/2/layout/IconVerticalSolidList"/>
    <dgm:cxn modelId="{1905DA51-F91D-4717-B644-62A339E9A4AF}" srcId="{B23B9EF3-F14C-4711-A3E2-04A22E80BC60}" destId="{FD675616-5E42-4EFB-9008-BE6F574539D5}" srcOrd="2" destOrd="0" parTransId="{AFAAE120-9764-45B4-8385-6DC80F838917}" sibTransId="{8A1D8CDD-4CE2-4658-85E2-5F606B151C8F}"/>
    <dgm:cxn modelId="{8D8EDC87-C822-4720-8F1D-E6C4B1E1F61A}" type="presOf" srcId="{6730E447-3C74-498B-BBF9-E742D9F2A085}" destId="{92273A3F-C01D-42B3-AD61-4E99054264B2}" srcOrd="0" destOrd="0" presId="urn:microsoft.com/office/officeart/2018/2/layout/IconVerticalSolidList"/>
    <dgm:cxn modelId="{5D7C3A8C-C963-4DCD-9363-B8738DFF5DFE}" srcId="{B23B9EF3-F14C-4711-A3E2-04A22E80BC60}" destId="{090750C1-DEEF-4AD8-9494-C9F4B465E003}" srcOrd="1" destOrd="0" parTransId="{AAF13AF3-5FE2-4991-9D74-F2DAB6CCF935}" sibTransId="{95D33917-49F4-4499-966E-0D43110C2683}"/>
    <dgm:cxn modelId="{0AEC43A5-64DB-4180-8903-A6A677C53862}" type="presOf" srcId="{090750C1-DEEF-4AD8-9494-C9F4B465E003}" destId="{5CEAA52F-E89E-433F-B0AD-84156D816F6E}" srcOrd="0" destOrd="0" presId="urn:microsoft.com/office/officeart/2018/2/layout/IconVerticalSolidList"/>
    <dgm:cxn modelId="{C6E8F9CA-B1CC-4C99-94A5-2A8958864BA3}" srcId="{B23B9EF3-F14C-4711-A3E2-04A22E80BC60}" destId="{E871052E-359D-4A00-934B-D06626B9C676}" srcOrd="3" destOrd="0" parTransId="{F1138093-565F-4B30-9FD6-E3F1D3023C05}" sibTransId="{7313105C-04CE-498D-ACF0-87E700FF85BC}"/>
    <dgm:cxn modelId="{37B70CDA-4492-4629-BDC6-A47B5145A39D}" type="presParOf" srcId="{91EC39FD-E445-451A-88CB-CC51E626A318}" destId="{499E64F0-2DA9-49C6-BB13-19D75AA42D92}" srcOrd="0" destOrd="0" presId="urn:microsoft.com/office/officeart/2018/2/layout/IconVerticalSolidList"/>
    <dgm:cxn modelId="{83B7034B-7FB6-4024-B242-9D1F327ABE51}" type="presParOf" srcId="{499E64F0-2DA9-49C6-BB13-19D75AA42D92}" destId="{D3AC4332-DA59-4A82-9DAA-04FA96514846}" srcOrd="0" destOrd="0" presId="urn:microsoft.com/office/officeart/2018/2/layout/IconVerticalSolidList"/>
    <dgm:cxn modelId="{ABAE1F53-127F-4E49-B514-7118CB8DC1F1}" type="presParOf" srcId="{499E64F0-2DA9-49C6-BB13-19D75AA42D92}" destId="{5F9CF26A-356E-4C7C-939F-C88572FA91A0}" srcOrd="1" destOrd="0" presId="urn:microsoft.com/office/officeart/2018/2/layout/IconVerticalSolidList"/>
    <dgm:cxn modelId="{26F2B9A0-A8E6-4E1D-9D3E-120A3F02B0E2}" type="presParOf" srcId="{499E64F0-2DA9-49C6-BB13-19D75AA42D92}" destId="{C2D61BCE-5965-4B6C-A3C3-01236AC091D4}" srcOrd="2" destOrd="0" presId="urn:microsoft.com/office/officeart/2018/2/layout/IconVerticalSolidList"/>
    <dgm:cxn modelId="{D3A111DD-D6AD-4F9E-A746-8762AA0B9CF5}" type="presParOf" srcId="{499E64F0-2DA9-49C6-BB13-19D75AA42D92}" destId="{92273A3F-C01D-42B3-AD61-4E99054264B2}" srcOrd="3" destOrd="0" presId="urn:microsoft.com/office/officeart/2018/2/layout/IconVerticalSolidList"/>
    <dgm:cxn modelId="{3E146793-F933-45DE-8F3F-81FD9F2DCD15}" type="presParOf" srcId="{91EC39FD-E445-451A-88CB-CC51E626A318}" destId="{A685A623-1536-4423-9C60-543F342BB297}" srcOrd="1" destOrd="0" presId="urn:microsoft.com/office/officeart/2018/2/layout/IconVerticalSolidList"/>
    <dgm:cxn modelId="{A6B9C21B-31F5-4506-B59B-ED547877C25F}" type="presParOf" srcId="{91EC39FD-E445-451A-88CB-CC51E626A318}" destId="{C17FDB22-6E41-445A-B0B7-53353877AD44}" srcOrd="2" destOrd="0" presId="urn:microsoft.com/office/officeart/2018/2/layout/IconVerticalSolidList"/>
    <dgm:cxn modelId="{FCA8E1B7-6AED-4492-BBA2-DC7267067ADC}" type="presParOf" srcId="{C17FDB22-6E41-445A-B0B7-53353877AD44}" destId="{E77C42CB-0A72-44B1-A4A5-DE95AB67FE96}" srcOrd="0" destOrd="0" presId="urn:microsoft.com/office/officeart/2018/2/layout/IconVerticalSolidList"/>
    <dgm:cxn modelId="{E22DBD1A-0B4A-4DCE-B358-B1EFAC1A084A}" type="presParOf" srcId="{C17FDB22-6E41-445A-B0B7-53353877AD44}" destId="{8AC1896E-31D8-4EC3-8CFE-845B75D3F04A}" srcOrd="1" destOrd="0" presId="urn:microsoft.com/office/officeart/2018/2/layout/IconVerticalSolidList"/>
    <dgm:cxn modelId="{235B8A7A-92D9-4FBD-AD00-2216482A2337}" type="presParOf" srcId="{C17FDB22-6E41-445A-B0B7-53353877AD44}" destId="{E572B035-4613-4397-BF54-546A6664F54D}" srcOrd="2" destOrd="0" presId="urn:microsoft.com/office/officeart/2018/2/layout/IconVerticalSolidList"/>
    <dgm:cxn modelId="{5FEB23EC-5473-4673-B29E-0FBA076AF4F4}" type="presParOf" srcId="{C17FDB22-6E41-445A-B0B7-53353877AD44}" destId="{5CEAA52F-E89E-433F-B0AD-84156D816F6E}" srcOrd="3" destOrd="0" presId="urn:microsoft.com/office/officeart/2018/2/layout/IconVerticalSolidList"/>
    <dgm:cxn modelId="{5A8F06C9-2FE3-4881-B07E-2532A4CCFA6B}" type="presParOf" srcId="{91EC39FD-E445-451A-88CB-CC51E626A318}" destId="{87038C80-63F1-459B-B6BE-606BA4D934B4}" srcOrd="3" destOrd="0" presId="urn:microsoft.com/office/officeart/2018/2/layout/IconVerticalSolidList"/>
    <dgm:cxn modelId="{1A8C9D97-6F9D-45B1-AFF6-F12366C67D70}" type="presParOf" srcId="{91EC39FD-E445-451A-88CB-CC51E626A318}" destId="{3133D64D-1592-4F2F-A3F7-B689F75CE04E}" srcOrd="4" destOrd="0" presId="urn:microsoft.com/office/officeart/2018/2/layout/IconVerticalSolidList"/>
    <dgm:cxn modelId="{DE8433B2-F54C-4C97-8FC6-65F216A9E63B}" type="presParOf" srcId="{3133D64D-1592-4F2F-A3F7-B689F75CE04E}" destId="{E0BB6E04-1DA9-406B-8CCF-B48B6FBBE256}" srcOrd="0" destOrd="0" presId="urn:microsoft.com/office/officeart/2018/2/layout/IconVerticalSolidList"/>
    <dgm:cxn modelId="{A11E1932-A253-47B8-9EBA-C8FB345E38C7}" type="presParOf" srcId="{3133D64D-1592-4F2F-A3F7-B689F75CE04E}" destId="{17D4F53B-1792-4E18-97E4-E21050FF4B2A}" srcOrd="1" destOrd="0" presId="urn:microsoft.com/office/officeart/2018/2/layout/IconVerticalSolidList"/>
    <dgm:cxn modelId="{07633A93-36BE-4F9C-A771-9A7799A3F50C}" type="presParOf" srcId="{3133D64D-1592-4F2F-A3F7-B689F75CE04E}" destId="{40236050-53EB-4FBA-9C56-34616A4234D8}" srcOrd="2" destOrd="0" presId="urn:microsoft.com/office/officeart/2018/2/layout/IconVerticalSolidList"/>
    <dgm:cxn modelId="{51048532-DC9D-4C69-96BE-9995EB3382ED}" type="presParOf" srcId="{3133D64D-1592-4F2F-A3F7-B689F75CE04E}" destId="{62FD81F1-3F55-4E19-8F98-008E900C84D3}" srcOrd="3" destOrd="0" presId="urn:microsoft.com/office/officeart/2018/2/layout/IconVerticalSolidList"/>
    <dgm:cxn modelId="{79112062-97D6-400C-B290-3E668ED70AF7}" type="presParOf" srcId="{91EC39FD-E445-451A-88CB-CC51E626A318}" destId="{0602E13F-E1AB-42AB-8693-D965AE86D704}" srcOrd="5" destOrd="0" presId="urn:microsoft.com/office/officeart/2018/2/layout/IconVerticalSolidList"/>
    <dgm:cxn modelId="{030C583A-9431-41B4-9D15-B452D80B9FD9}" type="presParOf" srcId="{91EC39FD-E445-451A-88CB-CC51E626A318}" destId="{9EBD1E2C-6FE0-480B-9C0A-6ADF43078A42}" srcOrd="6" destOrd="0" presId="urn:microsoft.com/office/officeart/2018/2/layout/IconVerticalSolidList"/>
    <dgm:cxn modelId="{3BBA4472-E533-4C07-AE6E-A1173FBA8249}" type="presParOf" srcId="{9EBD1E2C-6FE0-480B-9C0A-6ADF43078A42}" destId="{F81B7612-F8CE-4162-A4D5-FBC5DBFD060D}" srcOrd="0" destOrd="0" presId="urn:microsoft.com/office/officeart/2018/2/layout/IconVerticalSolidList"/>
    <dgm:cxn modelId="{974774FF-6701-4B18-9235-E0C36DE8C51D}" type="presParOf" srcId="{9EBD1E2C-6FE0-480B-9C0A-6ADF43078A42}" destId="{568D96F2-05DD-4E35-8E92-8E66F5A661D5}" srcOrd="1" destOrd="0" presId="urn:microsoft.com/office/officeart/2018/2/layout/IconVerticalSolidList"/>
    <dgm:cxn modelId="{3F8BAC43-9F64-41B3-83A4-C2EB0B052F1F}" type="presParOf" srcId="{9EBD1E2C-6FE0-480B-9C0A-6ADF43078A42}" destId="{CA0C71D0-05F8-4019-BACF-636AADD4B390}" srcOrd="2" destOrd="0" presId="urn:microsoft.com/office/officeart/2018/2/layout/IconVerticalSolidList"/>
    <dgm:cxn modelId="{C29E7CB9-22C6-4520-92DB-5E44240F25FE}" type="presParOf" srcId="{9EBD1E2C-6FE0-480B-9C0A-6ADF43078A42}" destId="{6458A441-4C1E-402E-89FE-EE0B6C61548A}" srcOrd="3" destOrd="0" presId="urn:microsoft.com/office/officeart/2018/2/layout/IconVerticalSolidList"/>
    <dgm:cxn modelId="{8B077D01-519D-4CE5-9A73-4A9246F23E32}" type="presParOf" srcId="{91EC39FD-E445-451A-88CB-CC51E626A318}" destId="{405F2414-9AA1-4BEC-9164-69B03B5DC6C1}" srcOrd="7" destOrd="0" presId="urn:microsoft.com/office/officeart/2018/2/layout/IconVerticalSolidList"/>
    <dgm:cxn modelId="{6A4351BC-285D-4B7B-9935-0E87BE4710F4}" type="presParOf" srcId="{91EC39FD-E445-451A-88CB-CC51E626A318}" destId="{798EA1EA-CFFD-49BD-9DCC-F38F951511CC}" srcOrd="8" destOrd="0" presId="urn:microsoft.com/office/officeart/2018/2/layout/IconVerticalSolidList"/>
    <dgm:cxn modelId="{56816F8B-6AA5-45B0-B28F-D75D6CCEAF21}" type="presParOf" srcId="{798EA1EA-CFFD-49BD-9DCC-F38F951511CC}" destId="{741BA9D2-BED7-4BF2-9198-5F6231328C9E}" srcOrd="0" destOrd="0" presId="urn:microsoft.com/office/officeart/2018/2/layout/IconVerticalSolidList"/>
    <dgm:cxn modelId="{ADC3559A-1EE0-4409-8AA0-F09151CD801C}" type="presParOf" srcId="{798EA1EA-CFFD-49BD-9DCC-F38F951511CC}" destId="{E76C34F4-5E66-4A92-9E6F-3E4BD6B5F8C3}" srcOrd="1" destOrd="0" presId="urn:microsoft.com/office/officeart/2018/2/layout/IconVerticalSolidList"/>
    <dgm:cxn modelId="{7AED40A4-0D6F-4789-A554-84D4AF20E359}" type="presParOf" srcId="{798EA1EA-CFFD-49BD-9DCC-F38F951511CC}" destId="{5AA314F4-E5B5-44DE-BDEC-E780EBB6F3B2}" srcOrd="2" destOrd="0" presId="urn:microsoft.com/office/officeart/2018/2/layout/IconVerticalSolidList"/>
    <dgm:cxn modelId="{E829AE45-28D2-4381-BAD5-F6F4AE1847FE}" type="presParOf" srcId="{798EA1EA-CFFD-49BD-9DCC-F38F951511CC}" destId="{4C470248-18FF-4D79-BA84-324E5132478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50A2E5-9CF8-44AC-AC91-4CC0D411BDF9}">
      <dsp:nvSpPr>
        <dsp:cNvPr id="0" name=""/>
        <dsp:cNvSpPr/>
      </dsp:nvSpPr>
      <dsp:spPr>
        <a:xfrm>
          <a:off x="0" y="599555"/>
          <a:ext cx="1839537" cy="2575352"/>
        </a:xfrm>
        <a:prstGeom prst="rect">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3417" tIns="330200" rIns="143417" bIns="330200" numCol="1" spcCol="1270" anchor="t" anchorCtr="0">
          <a:noAutofit/>
        </a:bodyPr>
        <a:lstStyle/>
        <a:p>
          <a:pPr marL="0" lvl="0" indent="0" algn="l" defTabSz="622300">
            <a:lnSpc>
              <a:spcPct val="90000"/>
            </a:lnSpc>
            <a:spcBef>
              <a:spcPct val="0"/>
            </a:spcBef>
            <a:spcAft>
              <a:spcPct val="35000"/>
            </a:spcAft>
            <a:buNone/>
          </a:pPr>
          <a:r>
            <a:rPr lang="en-US" sz="1400" kern="1200" dirty="0"/>
            <a:t>Step 1: we will regard some lines of code as a whole and </a:t>
          </a:r>
          <a:r>
            <a:rPr lang="en-US" sz="1400" b="1" kern="1200" dirty="0">
              <a:solidFill>
                <a:srgbClr val="002060"/>
              </a:solidFill>
            </a:rPr>
            <a:t>abstract</a:t>
          </a:r>
          <a:r>
            <a:rPr lang="en-US" sz="1400" kern="1200" dirty="0"/>
            <a:t> its functionality</a:t>
          </a:r>
        </a:p>
      </dsp:txBody>
      <dsp:txXfrm>
        <a:off x="0" y="1578189"/>
        <a:ext cx="1839537" cy="1545211"/>
      </dsp:txXfrm>
    </dsp:sp>
    <dsp:sp modelId="{37E43FF1-F0F1-45BB-B40A-630D203DC83C}">
      <dsp:nvSpPr>
        <dsp:cNvPr id="0" name=""/>
        <dsp:cNvSpPr/>
      </dsp:nvSpPr>
      <dsp:spPr>
        <a:xfrm>
          <a:off x="533465" y="857091"/>
          <a:ext cx="772605" cy="772605"/>
        </a:xfrm>
        <a:prstGeom prst="ellips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60235" tIns="12700" rIns="60235" bIns="12700" numCol="1" spcCol="1270" anchor="ctr" anchorCtr="0">
          <a:noAutofit/>
        </a:bodyPr>
        <a:lstStyle/>
        <a:p>
          <a:pPr marL="0" lvl="0" indent="0" algn="ctr" defTabSz="1422400">
            <a:lnSpc>
              <a:spcPct val="90000"/>
            </a:lnSpc>
            <a:spcBef>
              <a:spcPct val="0"/>
            </a:spcBef>
            <a:spcAft>
              <a:spcPct val="35000"/>
            </a:spcAft>
            <a:buNone/>
          </a:pPr>
          <a:r>
            <a:rPr lang="en-US" sz="3200" kern="1200" dirty="0"/>
            <a:t>1</a:t>
          </a:r>
        </a:p>
      </dsp:txBody>
      <dsp:txXfrm>
        <a:off x="646610" y="970236"/>
        <a:ext cx="546315" cy="546315"/>
      </dsp:txXfrm>
    </dsp:sp>
    <dsp:sp modelId="{ABC7E834-49D9-4F65-A38F-4606F3D931CD}">
      <dsp:nvSpPr>
        <dsp:cNvPr id="0" name=""/>
        <dsp:cNvSpPr/>
      </dsp:nvSpPr>
      <dsp:spPr>
        <a:xfrm>
          <a:off x="0" y="3174836"/>
          <a:ext cx="1839537" cy="72"/>
        </a:xfrm>
        <a:prstGeom prst="rect">
          <a:avLst/>
        </a:prstGeom>
        <a:gradFill rotWithShape="0">
          <a:gsLst>
            <a:gs pos="0">
              <a:schemeClr val="accent2">
                <a:hueOff val="597964"/>
                <a:satOff val="1947"/>
                <a:lumOff val="2274"/>
                <a:alphaOff val="0"/>
                <a:satMod val="103000"/>
                <a:lumMod val="102000"/>
                <a:tint val="94000"/>
              </a:schemeClr>
            </a:gs>
            <a:gs pos="50000">
              <a:schemeClr val="accent2">
                <a:hueOff val="597964"/>
                <a:satOff val="1947"/>
                <a:lumOff val="2274"/>
                <a:alphaOff val="0"/>
                <a:satMod val="110000"/>
                <a:lumMod val="100000"/>
                <a:shade val="100000"/>
              </a:schemeClr>
            </a:gs>
            <a:gs pos="100000">
              <a:schemeClr val="accent2">
                <a:hueOff val="597964"/>
                <a:satOff val="1947"/>
                <a:lumOff val="2274"/>
                <a:alphaOff val="0"/>
                <a:lumMod val="99000"/>
                <a:satMod val="120000"/>
                <a:shade val="78000"/>
              </a:schemeClr>
            </a:gs>
          </a:gsLst>
          <a:lin ang="5400000" scaled="0"/>
        </a:gradFill>
        <a:ln w="6350" cap="flat" cmpd="sng" algn="ctr">
          <a:solidFill>
            <a:schemeClr val="accent2">
              <a:hueOff val="597964"/>
              <a:satOff val="1947"/>
              <a:lumOff val="2274"/>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A22D4D8B-0EE8-49AE-856E-49055C1D83EC}">
      <dsp:nvSpPr>
        <dsp:cNvPr id="0" name=""/>
        <dsp:cNvSpPr/>
      </dsp:nvSpPr>
      <dsp:spPr>
        <a:xfrm>
          <a:off x="2023490" y="599555"/>
          <a:ext cx="1839537" cy="2575352"/>
        </a:xfrm>
        <a:prstGeom prst="rect">
          <a:avLst/>
        </a:prstGeom>
        <a:solidFill>
          <a:schemeClr val="accent2">
            <a:tint val="40000"/>
            <a:alpha val="90000"/>
            <a:hueOff val="2121416"/>
            <a:satOff val="17978"/>
            <a:lumOff val="1645"/>
            <a:alphaOff val="0"/>
          </a:schemeClr>
        </a:solidFill>
        <a:ln w="6350" cap="flat" cmpd="sng" algn="ctr">
          <a:solidFill>
            <a:schemeClr val="accent2">
              <a:tint val="40000"/>
              <a:alpha val="90000"/>
              <a:hueOff val="2121416"/>
              <a:satOff val="17978"/>
              <a:lumOff val="1645"/>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3417" tIns="330200" rIns="143417" bIns="330200" numCol="1" spcCol="1270" anchor="t" anchorCtr="0">
          <a:noAutofit/>
        </a:bodyPr>
        <a:lstStyle/>
        <a:p>
          <a:pPr marL="0" lvl="0" indent="0" algn="l" defTabSz="622300">
            <a:lnSpc>
              <a:spcPct val="90000"/>
            </a:lnSpc>
            <a:spcBef>
              <a:spcPct val="0"/>
            </a:spcBef>
            <a:spcAft>
              <a:spcPct val="35000"/>
            </a:spcAft>
            <a:buNone/>
          </a:pPr>
          <a:r>
            <a:rPr lang="en-US" sz="1400" kern="1200" dirty="0"/>
            <a:t>Step 2:Then, we will do some </a:t>
          </a:r>
          <a:r>
            <a:rPr lang="en-US" sz="1400" b="1" kern="1200" dirty="0">
              <a:solidFill>
                <a:srgbClr val="002060"/>
              </a:solidFill>
            </a:rPr>
            <a:t>logic reasoning </a:t>
          </a:r>
          <a:r>
            <a:rPr lang="en-US" sz="1400" kern="1200" dirty="0"/>
            <a:t>based on the functionality of code blocks. </a:t>
          </a:r>
        </a:p>
      </dsp:txBody>
      <dsp:txXfrm>
        <a:off x="2023490" y="1578189"/>
        <a:ext cx="1839537" cy="1545211"/>
      </dsp:txXfrm>
    </dsp:sp>
    <dsp:sp modelId="{95D724E2-A319-46E6-86CA-A57081CEC547}">
      <dsp:nvSpPr>
        <dsp:cNvPr id="0" name=""/>
        <dsp:cNvSpPr/>
      </dsp:nvSpPr>
      <dsp:spPr>
        <a:xfrm>
          <a:off x="2556956" y="857091"/>
          <a:ext cx="772605" cy="772605"/>
        </a:xfrm>
        <a:prstGeom prst="ellipse">
          <a:avLst/>
        </a:prstGeom>
        <a:gradFill rotWithShape="0">
          <a:gsLst>
            <a:gs pos="0">
              <a:schemeClr val="accent2">
                <a:hueOff val="1195927"/>
                <a:satOff val="3894"/>
                <a:lumOff val="4549"/>
                <a:alphaOff val="0"/>
                <a:satMod val="103000"/>
                <a:lumMod val="102000"/>
                <a:tint val="94000"/>
              </a:schemeClr>
            </a:gs>
            <a:gs pos="50000">
              <a:schemeClr val="accent2">
                <a:hueOff val="1195927"/>
                <a:satOff val="3894"/>
                <a:lumOff val="4549"/>
                <a:alphaOff val="0"/>
                <a:satMod val="110000"/>
                <a:lumMod val="100000"/>
                <a:shade val="100000"/>
              </a:schemeClr>
            </a:gs>
            <a:gs pos="100000">
              <a:schemeClr val="accent2">
                <a:hueOff val="1195927"/>
                <a:satOff val="3894"/>
                <a:lumOff val="4549"/>
                <a:alphaOff val="0"/>
                <a:lumMod val="99000"/>
                <a:satMod val="120000"/>
                <a:shade val="78000"/>
              </a:schemeClr>
            </a:gs>
          </a:gsLst>
          <a:lin ang="5400000" scaled="0"/>
        </a:gradFill>
        <a:ln w="6350" cap="flat" cmpd="sng" algn="ctr">
          <a:solidFill>
            <a:schemeClr val="accent2">
              <a:hueOff val="1195927"/>
              <a:satOff val="3894"/>
              <a:lumOff val="4549"/>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60235" tIns="12700" rIns="60235" bIns="12700" numCol="1" spcCol="1270" anchor="ctr" anchorCtr="0">
          <a:noAutofit/>
        </a:bodyPr>
        <a:lstStyle/>
        <a:p>
          <a:pPr marL="0" lvl="0" indent="0" algn="ctr" defTabSz="1422400">
            <a:lnSpc>
              <a:spcPct val="90000"/>
            </a:lnSpc>
            <a:spcBef>
              <a:spcPct val="0"/>
            </a:spcBef>
            <a:spcAft>
              <a:spcPct val="35000"/>
            </a:spcAft>
            <a:buNone/>
          </a:pPr>
          <a:r>
            <a:rPr lang="en-US" sz="3200" kern="1200" dirty="0"/>
            <a:t>2</a:t>
          </a:r>
        </a:p>
      </dsp:txBody>
      <dsp:txXfrm>
        <a:off x="2670101" y="970236"/>
        <a:ext cx="546315" cy="546315"/>
      </dsp:txXfrm>
    </dsp:sp>
    <dsp:sp modelId="{76043CE5-4365-4032-A2EE-A550BAC7E625}">
      <dsp:nvSpPr>
        <dsp:cNvPr id="0" name=""/>
        <dsp:cNvSpPr/>
      </dsp:nvSpPr>
      <dsp:spPr>
        <a:xfrm>
          <a:off x="2023490" y="3174836"/>
          <a:ext cx="1839537" cy="72"/>
        </a:xfrm>
        <a:prstGeom prst="rect">
          <a:avLst/>
        </a:prstGeom>
        <a:gradFill rotWithShape="0">
          <a:gsLst>
            <a:gs pos="0">
              <a:schemeClr val="accent2">
                <a:hueOff val="1793891"/>
                <a:satOff val="5841"/>
                <a:lumOff val="6823"/>
                <a:alphaOff val="0"/>
                <a:satMod val="103000"/>
                <a:lumMod val="102000"/>
                <a:tint val="94000"/>
              </a:schemeClr>
            </a:gs>
            <a:gs pos="50000">
              <a:schemeClr val="accent2">
                <a:hueOff val="1793891"/>
                <a:satOff val="5841"/>
                <a:lumOff val="6823"/>
                <a:alphaOff val="0"/>
                <a:satMod val="110000"/>
                <a:lumMod val="100000"/>
                <a:shade val="100000"/>
              </a:schemeClr>
            </a:gs>
            <a:gs pos="100000">
              <a:schemeClr val="accent2">
                <a:hueOff val="1793891"/>
                <a:satOff val="5841"/>
                <a:lumOff val="6823"/>
                <a:alphaOff val="0"/>
                <a:lumMod val="99000"/>
                <a:satMod val="120000"/>
                <a:shade val="78000"/>
              </a:schemeClr>
            </a:gs>
          </a:gsLst>
          <a:lin ang="5400000" scaled="0"/>
        </a:gradFill>
        <a:ln w="6350" cap="flat" cmpd="sng" algn="ctr">
          <a:solidFill>
            <a:schemeClr val="accent2">
              <a:hueOff val="1793891"/>
              <a:satOff val="5841"/>
              <a:lumOff val="6823"/>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562A344C-749C-48BB-BE27-5B0479031FFA}">
      <dsp:nvSpPr>
        <dsp:cNvPr id="0" name=""/>
        <dsp:cNvSpPr/>
      </dsp:nvSpPr>
      <dsp:spPr>
        <a:xfrm>
          <a:off x="4046981" y="599555"/>
          <a:ext cx="1839537" cy="2575352"/>
        </a:xfrm>
        <a:prstGeom prst="rect">
          <a:avLst/>
        </a:prstGeom>
        <a:solidFill>
          <a:schemeClr val="accent2">
            <a:tint val="40000"/>
            <a:alpha val="90000"/>
            <a:hueOff val="4242833"/>
            <a:satOff val="35956"/>
            <a:lumOff val="3289"/>
            <a:alphaOff val="0"/>
          </a:schemeClr>
        </a:solidFill>
        <a:ln w="6350" cap="flat" cmpd="sng" algn="ctr">
          <a:solidFill>
            <a:schemeClr val="accent2">
              <a:tint val="40000"/>
              <a:alpha val="90000"/>
              <a:hueOff val="4242833"/>
              <a:satOff val="35956"/>
              <a:lumOff val="3289"/>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3417" tIns="330200" rIns="143417" bIns="330200" numCol="1" spcCol="1270" anchor="t" anchorCtr="0">
          <a:noAutofit/>
        </a:bodyPr>
        <a:lstStyle/>
        <a:p>
          <a:pPr marL="0" lvl="0" indent="0" algn="l" defTabSz="622300">
            <a:lnSpc>
              <a:spcPct val="90000"/>
            </a:lnSpc>
            <a:spcBef>
              <a:spcPct val="0"/>
            </a:spcBef>
            <a:spcAft>
              <a:spcPct val="35000"/>
            </a:spcAft>
            <a:buNone/>
          </a:pPr>
          <a:r>
            <a:rPr lang="en-US" sz="1400" kern="1200" dirty="0"/>
            <a:t>Step 3: If there’s nothing wrong, then we will look at thing </a:t>
          </a:r>
          <a:r>
            <a:rPr lang="en-US" sz="1400" b="1" kern="1200" dirty="0">
              <a:solidFill>
                <a:srgbClr val="002060"/>
              </a:solidFill>
            </a:rPr>
            <a:t>in detail</a:t>
          </a:r>
          <a:r>
            <a:rPr lang="en-US" sz="1400" kern="1200" dirty="0"/>
            <a:t>.</a:t>
          </a:r>
        </a:p>
      </dsp:txBody>
      <dsp:txXfrm>
        <a:off x="4046981" y="1578189"/>
        <a:ext cx="1839537" cy="1545211"/>
      </dsp:txXfrm>
    </dsp:sp>
    <dsp:sp modelId="{18A161EC-F523-40A1-9A1A-34F6346BAD50}">
      <dsp:nvSpPr>
        <dsp:cNvPr id="0" name=""/>
        <dsp:cNvSpPr/>
      </dsp:nvSpPr>
      <dsp:spPr>
        <a:xfrm>
          <a:off x="4580447" y="857091"/>
          <a:ext cx="772605" cy="772605"/>
        </a:xfrm>
        <a:prstGeom prst="ellipse">
          <a:avLst/>
        </a:prstGeom>
        <a:gradFill rotWithShape="0">
          <a:gsLst>
            <a:gs pos="0">
              <a:schemeClr val="accent2">
                <a:hueOff val="2391855"/>
                <a:satOff val="7788"/>
                <a:lumOff val="9098"/>
                <a:alphaOff val="0"/>
                <a:satMod val="103000"/>
                <a:lumMod val="102000"/>
                <a:tint val="94000"/>
              </a:schemeClr>
            </a:gs>
            <a:gs pos="50000">
              <a:schemeClr val="accent2">
                <a:hueOff val="2391855"/>
                <a:satOff val="7788"/>
                <a:lumOff val="9098"/>
                <a:alphaOff val="0"/>
                <a:satMod val="110000"/>
                <a:lumMod val="100000"/>
                <a:shade val="100000"/>
              </a:schemeClr>
            </a:gs>
            <a:gs pos="100000">
              <a:schemeClr val="accent2">
                <a:hueOff val="2391855"/>
                <a:satOff val="7788"/>
                <a:lumOff val="9098"/>
                <a:alphaOff val="0"/>
                <a:lumMod val="99000"/>
                <a:satMod val="120000"/>
                <a:shade val="78000"/>
              </a:schemeClr>
            </a:gs>
          </a:gsLst>
          <a:lin ang="5400000" scaled="0"/>
        </a:gradFill>
        <a:ln w="6350" cap="flat" cmpd="sng" algn="ctr">
          <a:solidFill>
            <a:schemeClr val="accent2">
              <a:hueOff val="2391855"/>
              <a:satOff val="7788"/>
              <a:lumOff val="9098"/>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60235" tIns="12700" rIns="60235" bIns="12700" numCol="1" spcCol="1270" anchor="ctr" anchorCtr="0">
          <a:noAutofit/>
        </a:bodyPr>
        <a:lstStyle/>
        <a:p>
          <a:pPr marL="0" lvl="0" indent="0" algn="ctr" defTabSz="1422400">
            <a:lnSpc>
              <a:spcPct val="90000"/>
            </a:lnSpc>
            <a:spcBef>
              <a:spcPct val="0"/>
            </a:spcBef>
            <a:spcAft>
              <a:spcPct val="35000"/>
            </a:spcAft>
            <a:buNone/>
          </a:pPr>
          <a:r>
            <a:rPr lang="en-US" sz="3200" kern="1200" dirty="0"/>
            <a:t>3</a:t>
          </a:r>
        </a:p>
      </dsp:txBody>
      <dsp:txXfrm>
        <a:off x="4693592" y="970236"/>
        <a:ext cx="546315" cy="546315"/>
      </dsp:txXfrm>
    </dsp:sp>
    <dsp:sp modelId="{4882A695-7714-44B4-8305-A16B7127CFCD}">
      <dsp:nvSpPr>
        <dsp:cNvPr id="0" name=""/>
        <dsp:cNvSpPr/>
      </dsp:nvSpPr>
      <dsp:spPr>
        <a:xfrm>
          <a:off x="4046981" y="3174836"/>
          <a:ext cx="1839537" cy="72"/>
        </a:xfrm>
        <a:prstGeom prst="rect">
          <a:avLst/>
        </a:prstGeom>
        <a:gradFill rotWithShape="0">
          <a:gsLst>
            <a:gs pos="0">
              <a:schemeClr val="accent2">
                <a:hueOff val="2989818"/>
                <a:satOff val="9735"/>
                <a:lumOff val="11372"/>
                <a:alphaOff val="0"/>
                <a:satMod val="103000"/>
                <a:lumMod val="102000"/>
                <a:tint val="94000"/>
              </a:schemeClr>
            </a:gs>
            <a:gs pos="50000">
              <a:schemeClr val="accent2">
                <a:hueOff val="2989818"/>
                <a:satOff val="9735"/>
                <a:lumOff val="11372"/>
                <a:alphaOff val="0"/>
                <a:satMod val="110000"/>
                <a:lumMod val="100000"/>
                <a:shade val="100000"/>
              </a:schemeClr>
            </a:gs>
            <a:gs pos="100000">
              <a:schemeClr val="accent2">
                <a:hueOff val="2989818"/>
                <a:satOff val="9735"/>
                <a:lumOff val="11372"/>
                <a:alphaOff val="0"/>
                <a:lumMod val="99000"/>
                <a:satMod val="120000"/>
                <a:shade val="78000"/>
              </a:schemeClr>
            </a:gs>
          </a:gsLst>
          <a:lin ang="5400000" scaled="0"/>
        </a:gradFill>
        <a:ln w="6350" cap="flat" cmpd="sng" algn="ctr">
          <a:solidFill>
            <a:schemeClr val="accent2">
              <a:hueOff val="2989818"/>
              <a:satOff val="9735"/>
              <a:lumOff val="11372"/>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AC4332-DA59-4A82-9DAA-04FA96514846}">
      <dsp:nvSpPr>
        <dsp:cNvPr id="0" name=""/>
        <dsp:cNvSpPr/>
      </dsp:nvSpPr>
      <dsp:spPr>
        <a:xfrm>
          <a:off x="0" y="2840"/>
          <a:ext cx="10691265" cy="60506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9CF26A-356E-4C7C-939F-C88572FA91A0}">
      <dsp:nvSpPr>
        <dsp:cNvPr id="0" name=""/>
        <dsp:cNvSpPr/>
      </dsp:nvSpPr>
      <dsp:spPr>
        <a:xfrm>
          <a:off x="183033" y="138980"/>
          <a:ext cx="332787" cy="3327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273A3F-C01D-42B3-AD61-4E99054264B2}">
      <dsp:nvSpPr>
        <dsp:cNvPr id="0" name=""/>
        <dsp:cNvSpPr/>
      </dsp:nvSpPr>
      <dsp:spPr>
        <a:xfrm>
          <a:off x="698853" y="2840"/>
          <a:ext cx="9992411" cy="6050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36" tIns="64036" rIns="64036" bIns="64036" numCol="1" spcCol="1270" anchor="ctr" anchorCtr="0">
          <a:noAutofit/>
        </a:bodyPr>
        <a:lstStyle/>
        <a:p>
          <a:pPr marL="0" lvl="0" indent="0" algn="l" defTabSz="844550">
            <a:lnSpc>
              <a:spcPct val="100000"/>
            </a:lnSpc>
            <a:spcBef>
              <a:spcPct val="0"/>
            </a:spcBef>
            <a:spcAft>
              <a:spcPct val="35000"/>
            </a:spcAft>
            <a:buNone/>
          </a:pPr>
          <a:r>
            <a:rPr lang="en-US" sz="1900" kern="1200"/>
            <a:t>A fundamental and important concept of program verification</a:t>
          </a:r>
        </a:p>
      </dsp:txBody>
      <dsp:txXfrm>
        <a:off x="698853" y="2840"/>
        <a:ext cx="9992411" cy="605067"/>
      </dsp:txXfrm>
    </dsp:sp>
    <dsp:sp modelId="{E77C42CB-0A72-44B1-A4A5-DE95AB67FE96}">
      <dsp:nvSpPr>
        <dsp:cNvPr id="0" name=""/>
        <dsp:cNvSpPr/>
      </dsp:nvSpPr>
      <dsp:spPr>
        <a:xfrm>
          <a:off x="0" y="759175"/>
          <a:ext cx="10691265" cy="60506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C1896E-31D8-4EC3-8CFE-845B75D3F04A}">
      <dsp:nvSpPr>
        <dsp:cNvPr id="0" name=""/>
        <dsp:cNvSpPr/>
      </dsp:nvSpPr>
      <dsp:spPr>
        <a:xfrm>
          <a:off x="183033" y="895315"/>
          <a:ext cx="332787" cy="3327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EAA52F-E89E-433F-B0AD-84156D816F6E}">
      <dsp:nvSpPr>
        <dsp:cNvPr id="0" name=""/>
        <dsp:cNvSpPr/>
      </dsp:nvSpPr>
      <dsp:spPr>
        <a:xfrm>
          <a:off x="698853" y="759175"/>
          <a:ext cx="9992411" cy="6050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36" tIns="64036" rIns="64036" bIns="64036" numCol="1" spcCol="1270" anchor="ctr" anchorCtr="0">
          <a:noAutofit/>
        </a:bodyPr>
        <a:lstStyle/>
        <a:p>
          <a:pPr marL="0" lvl="0" indent="0" algn="l" defTabSz="844550">
            <a:lnSpc>
              <a:spcPct val="100000"/>
            </a:lnSpc>
            <a:spcBef>
              <a:spcPct val="0"/>
            </a:spcBef>
            <a:spcAft>
              <a:spcPct val="35000"/>
            </a:spcAft>
            <a:buNone/>
          </a:pPr>
          <a:r>
            <a:rPr lang="en-US" sz="1900" kern="1200"/>
            <a:t>A different perspective of reasoning about your algorithm</a:t>
          </a:r>
        </a:p>
      </dsp:txBody>
      <dsp:txXfrm>
        <a:off x="698853" y="759175"/>
        <a:ext cx="9992411" cy="605067"/>
      </dsp:txXfrm>
    </dsp:sp>
    <dsp:sp modelId="{E0BB6E04-1DA9-406B-8CCF-B48B6FBBE256}">
      <dsp:nvSpPr>
        <dsp:cNvPr id="0" name=""/>
        <dsp:cNvSpPr/>
      </dsp:nvSpPr>
      <dsp:spPr>
        <a:xfrm>
          <a:off x="0" y="1515510"/>
          <a:ext cx="10691265" cy="60506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D4F53B-1792-4E18-97E4-E21050FF4B2A}">
      <dsp:nvSpPr>
        <dsp:cNvPr id="0" name=""/>
        <dsp:cNvSpPr/>
      </dsp:nvSpPr>
      <dsp:spPr>
        <a:xfrm>
          <a:off x="183033" y="1651650"/>
          <a:ext cx="332787" cy="3327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FD81F1-3F55-4E19-8F98-008E900C84D3}">
      <dsp:nvSpPr>
        <dsp:cNvPr id="0" name=""/>
        <dsp:cNvSpPr/>
      </dsp:nvSpPr>
      <dsp:spPr>
        <a:xfrm>
          <a:off x="698853" y="1515510"/>
          <a:ext cx="9992411" cy="6050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36" tIns="64036" rIns="64036" bIns="64036" numCol="1" spcCol="1270" anchor="ctr" anchorCtr="0">
          <a:noAutofit/>
        </a:bodyPr>
        <a:lstStyle/>
        <a:p>
          <a:pPr marL="0" lvl="0" indent="0" algn="l" defTabSz="844550">
            <a:lnSpc>
              <a:spcPct val="100000"/>
            </a:lnSpc>
            <a:spcBef>
              <a:spcPct val="0"/>
            </a:spcBef>
            <a:spcAft>
              <a:spcPct val="35000"/>
            </a:spcAft>
            <a:buNone/>
          </a:pPr>
          <a:r>
            <a:rPr lang="en-US" sz="1900" kern="1200"/>
            <a:t>Two useful tools for further learning (and for fun)</a:t>
          </a:r>
        </a:p>
      </dsp:txBody>
      <dsp:txXfrm>
        <a:off x="698853" y="1515510"/>
        <a:ext cx="9992411" cy="605067"/>
      </dsp:txXfrm>
    </dsp:sp>
    <dsp:sp modelId="{F81B7612-F8CE-4162-A4D5-FBC5DBFD060D}">
      <dsp:nvSpPr>
        <dsp:cNvPr id="0" name=""/>
        <dsp:cNvSpPr/>
      </dsp:nvSpPr>
      <dsp:spPr>
        <a:xfrm>
          <a:off x="0" y="2271844"/>
          <a:ext cx="10691265" cy="60506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8D96F2-05DD-4E35-8E92-8E66F5A661D5}">
      <dsp:nvSpPr>
        <dsp:cNvPr id="0" name=""/>
        <dsp:cNvSpPr/>
      </dsp:nvSpPr>
      <dsp:spPr>
        <a:xfrm>
          <a:off x="183033" y="2407985"/>
          <a:ext cx="332787" cy="33278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58A441-4C1E-402E-89FE-EE0B6C61548A}">
      <dsp:nvSpPr>
        <dsp:cNvPr id="0" name=""/>
        <dsp:cNvSpPr/>
      </dsp:nvSpPr>
      <dsp:spPr>
        <a:xfrm>
          <a:off x="698853" y="2271844"/>
          <a:ext cx="9992411" cy="6050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36" tIns="64036" rIns="64036" bIns="64036" numCol="1" spcCol="1270" anchor="ctr" anchorCtr="0">
          <a:noAutofit/>
        </a:bodyPr>
        <a:lstStyle/>
        <a:p>
          <a:pPr marL="0" lvl="0" indent="0" algn="l" defTabSz="844550">
            <a:lnSpc>
              <a:spcPct val="100000"/>
            </a:lnSpc>
            <a:spcBef>
              <a:spcPct val="0"/>
            </a:spcBef>
            <a:spcAft>
              <a:spcPct val="35000"/>
            </a:spcAft>
            <a:buNone/>
          </a:pPr>
          <a:r>
            <a:rPr lang="en-US" sz="1900" kern="1200"/>
            <a:t>Busting a myth about industrial algorithm design</a:t>
          </a:r>
        </a:p>
      </dsp:txBody>
      <dsp:txXfrm>
        <a:off x="698853" y="2271844"/>
        <a:ext cx="9992411" cy="605067"/>
      </dsp:txXfrm>
    </dsp:sp>
    <dsp:sp modelId="{741BA9D2-BED7-4BF2-9198-5F6231328C9E}">
      <dsp:nvSpPr>
        <dsp:cNvPr id="0" name=""/>
        <dsp:cNvSpPr/>
      </dsp:nvSpPr>
      <dsp:spPr>
        <a:xfrm>
          <a:off x="0" y="3028179"/>
          <a:ext cx="10691265" cy="60506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6C34F4-5E66-4A92-9E6F-3E4BD6B5F8C3}">
      <dsp:nvSpPr>
        <dsp:cNvPr id="0" name=""/>
        <dsp:cNvSpPr/>
      </dsp:nvSpPr>
      <dsp:spPr>
        <a:xfrm>
          <a:off x="183033" y="3164319"/>
          <a:ext cx="332787" cy="33278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470248-18FF-4D79-BA84-324E5132478A}">
      <dsp:nvSpPr>
        <dsp:cNvPr id="0" name=""/>
        <dsp:cNvSpPr/>
      </dsp:nvSpPr>
      <dsp:spPr>
        <a:xfrm>
          <a:off x="698853" y="3028179"/>
          <a:ext cx="9992411" cy="6050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36" tIns="64036" rIns="64036" bIns="64036" numCol="1" spcCol="1270" anchor="ctr" anchorCtr="0">
          <a:noAutofit/>
        </a:bodyPr>
        <a:lstStyle/>
        <a:p>
          <a:pPr marL="0" lvl="0" indent="0" algn="l" defTabSz="844550">
            <a:lnSpc>
              <a:spcPct val="100000"/>
            </a:lnSpc>
            <a:spcBef>
              <a:spcPct val="0"/>
            </a:spcBef>
            <a:spcAft>
              <a:spcPct val="35000"/>
            </a:spcAft>
            <a:buNone/>
          </a:pPr>
          <a:r>
            <a:rPr lang="en-US" sz="1900" kern="1200"/>
            <a:t>A proactive mindset</a:t>
          </a:r>
        </a:p>
      </dsp:txBody>
      <dsp:txXfrm>
        <a:off x="698853" y="3028179"/>
        <a:ext cx="9992411" cy="60506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63012A-D760-45D7-8371-18018841EE87}">
      <dsp:nvSpPr>
        <dsp:cNvPr id="0" name=""/>
        <dsp:cNvSpPr/>
      </dsp:nvSpPr>
      <dsp:spPr>
        <a:xfrm>
          <a:off x="0" y="2282"/>
          <a:ext cx="6171948" cy="11567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19F6FC-F3FA-4C47-8EC7-B2443BC3B3F6}">
      <dsp:nvSpPr>
        <dsp:cNvPr id="0" name=""/>
        <dsp:cNvSpPr/>
      </dsp:nvSpPr>
      <dsp:spPr>
        <a:xfrm>
          <a:off x="349915" y="262549"/>
          <a:ext cx="636209" cy="636209"/>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000" r="-2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594C60E-2BA2-4A7C-ADF3-07221A46547B}">
      <dsp:nvSpPr>
        <dsp:cNvPr id="0" name=""/>
        <dsp:cNvSpPr/>
      </dsp:nvSpPr>
      <dsp:spPr>
        <a:xfrm>
          <a:off x="1336039" y="2282"/>
          <a:ext cx="4835908" cy="1156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422" tIns="122422" rIns="122422" bIns="122422" numCol="1" spcCol="1270" anchor="ctr" anchorCtr="0">
          <a:noAutofit/>
        </a:bodyPr>
        <a:lstStyle/>
        <a:p>
          <a:pPr marL="0" lvl="0" indent="0" algn="l" defTabSz="977900">
            <a:lnSpc>
              <a:spcPct val="90000"/>
            </a:lnSpc>
            <a:spcBef>
              <a:spcPct val="0"/>
            </a:spcBef>
            <a:spcAft>
              <a:spcPct val="35000"/>
            </a:spcAft>
            <a:buNone/>
          </a:pPr>
          <a:r>
            <a:rPr lang="en-US" sz="2200" kern="1200"/>
            <a:t>Loop invariants</a:t>
          </a:r>
        </a:p>
      </dsp:txBody>
      <dsp:txXfrm>
        <a:off x="1336039" y="2282"/>
        <a:ext cx="4835908" cy="1156744"/>
      </dsp:txXfrm>
    </dsp:sp>
    <dsp:sp modelId="{041626C5-D4CF-432F-A66A-1DC31AB7D4EE}">
      <dsp:nvSpPr>
        <dsp:cNvPr id="0" name=""/>
        <dsp:cNvSpPr/>
      </dsp:nvSpPr>
      <dsp:spPr>
        <a:xfrm>
          <a:off x="0" y="1448212"/>
          <a:ext cx="6171948" cy="11567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EC4F77-B5FC-4562-ACF8-5D78F6DEA5DA}">
      <dsp:nvSpPr>
        <dsp:cNvPr id="0" name=""/>
        <dsp:cNvSpPr/>
      </dsp:nvSpPr>
      <dsp:spPr>
        <a:xfrm>
          <a:off x="349915" y="1708480"/>
          <a:ext cx="636209" cy="636209"/>
        </a:xfrm>
        <a:prstGeom prst="rect">
          <a:avLst/>
        </a:prstGeom>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98F64B-64B2-4263-B146-D3BF11CE94F9}">
      <dsp:nvSpPr>
        <dsp:cNvPr id="0" name=""/>
        <dsp:cNvSpPr/>
      </dsp:nvSpPr>
      <dsp:spPr>
        <a:xfrm>
          <a:off x="1336039" y="1448212"/>
          <a:ext cx="4835908" cy="1156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422" tIns="122422" rIns="122422" bIns="122422" numCol="1" spcCol="1270" anchor="ctr" anchorCtr="0">
          <a:noAutofit/>
        </a:bodyPr>
        <a:lstStyle/>
        <a:p>
          <a:pPr marL="0" lvl="0" indent="0" algn="l" defTabSz="977900">
            <a:lnSpc>
              <a:spcPct val="90000"/>
            </a:lnSpc>
            <a:spcBef>
              <a:spcPct val="0"/>
            </a:spcBef>
            <a:spcAft>
              <a:spcPct val="35000"/>
            </a:spcAft>
            <a:buNone/>
          </a:pPr>
          <a:r>
            <a:rPr lang="en-US" sz="2200" kern="1200" dirty="0"/>
            <a:t>SMT solver</a:t>
          </a:r>
        </a:p>
      </dsp:txBody>
      <dsp:txXfrm>
        <a:off x="1336039" y="1448212"/>
        <a:ext cx="4835908" cy="1156744"/>
      </dsp:txXfrm>
    </dsp:sp>
    <dsp:sp modelId="{B76F2900-7708-4611-B3A7-1DB0865E1D3C}">
      <dsp:nvSpPr>
        <dsp:cNvPr id="0" name=""/>
        <dsp:cNvSpPr/>
      </dsp:nvSpPr>
      <dsp:spPr>
        <a:xfrm>
          <a:off x="0" y="2894143"/>
          <a:ext cx="6171948" cy="11567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E2AB75-D6FC-47BA-8646-B1767F034AE4}">
      <dsp:nvSpPr>
        <dsp:cNvPr id="0" name=""/>
        <dsp:cNvSpPr/>
      </dsp:nvSpPr>
      <dsp:spPr>
        <a:xfrm>
          <a:off x="349915" y="3154410"/>
          <a:ext cx="636209" cy="636209"/>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B7C1CE-6BED-49B0-BBB0-BBF3E760EBEF}">
      <dsp:nvSpPr>
        <dsp:cNvPr id="0" name=""/>
        <dsp:cNvSpPr/>
      </dsp:nvSpPr>
      <dsp:spPr>
        <a:xfrm>
          <a:off x="1336039" y="2894143"/>
          <a:ext cx="4835908" cy="1156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422" tIns="122422" rIns="122422" bIns="122422" numCol="1" spcCol="1270" anchor="ctr" anchorCtr="0">
          <a:noAutofit/>
        </a:bodyPr>
        <a:lstStyle/>
        <a:p>
          <a:pPr marL="0" lvl="0" indent="0" algn="l" defTabSz="977900">
            <a:lnSpc>
              <a:spcPct val="90000"/>
            </a:lnSpc>
            <a:spcBef>
              <a:spcPct val="0"/>
            </a:spcBef>
            <a:spcAft>
              <a:spcPct val="35000"/>
            </a:spcAft>
            <a:buNone/>
          </a:pPr>
          <a:r>
            <a:rPr lang="en-US" sz="2200" kern="1200" dirty="0"/>
            <a:t>Motivation of Automatically generating loop invariants</a:t>
          </a:r>
        </a:p>
      </dsp:txBody>
      <dsp:txXfrm>
        <a:off x="1336039" y="2894143"/>
        <a:ext cx="4835908" cy="1156744"/>
      </dsp:txXfrm>
    </dsp:sp>
    <dsp:sp modelId="{9A866B40-31C3-4080-AF6E-0F14E5F63CB1}">
      <dsp:nvSpPr>
        <dsp:cNvPr id="0" name=""/>
        <dsp:cNvSpPr/>
      </dsp:nvSpPr>
      <dsp:spPr>
        <a:xfrm>
          <a:off x="0" y="4340073"/>
          <a:ext cx="6171948" cy="11567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D1111E-9BB8-42B8-90FB-FDDB28F4002D}">
      <dsp:nvSpPr>
        <dsp:cNvPr id="0" name=""/>
        <dsp:cNvSpPr/>
      </dsp:nvSpPr>
      <dsp:spPr>
        <a:xfrm>
          <a:off x="349915" y="4600340"/>
          <a:ext cx="636209" cy="636209"/>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076CB1-5297-4A6D-9DDE-0009C91DDF45}">
      <dsp:nvSpPr>
        <dsp:cNvPr id="0" name=""/>
        <dsp:cNvSpPr/>
      </dsp:nvSpPr>
      <dsp:spPr>
        <a:xfrm>
          <a:off x="1336039" y="4340073"/>
          <a:ext cx="4835908" cy="1156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422" tIns="122422" rIns="122422" bIns="122422" numCol="1" spcCol="1270" anchor="ctr" anchorCtr="0">
          <a:noAutofit/>
        </a:bodyPr>
        <a:lstStyle/>
        <a:p>
          <a:pPr marL="0" lvl="0" indent="0" algn="l" defTabSz="977900">
            <a:lnSpc>
              <a:spcPct val="90000"/>
            </a:lnSpc>
            <a:spcBef>
              <a:spcPct val="0"/>
            </a:spcBef>
            <a:spcAft>
              <a:spcPct val="35000"/>
            </a:spcAft>
            <a:buNone/>
          </a:pPr>
          <a:r>
            <a:rPr lang="en-US" sz="2200" kern="1200" dirty="0"/>
            <a:t>Automatic generation of loop invariants using SMT solver</a:t>
          </a:r>
        </a:p>
      </dsp:txBody>
      <dsp:txXfrm>
        <a:off x="1336039" y="4340073"/>
        <a:ext cx="4835908" cy="115674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63012A-D760-45D7-8371-18018841EE87}">
      <dsp:nvSpPr>
        <dsp:cNvPr id="0" name=""/>
        <dsp:cNvSpPr/>
      </dsp:nvSpPr>
      <dsp:spPr>
        <a:xfrm>
          <a:off x="0" y="2282"/>
          <a:ext cx="6171948" cy="11567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19F6FC-F3FA-4C47-8EC7-B2443BC3B3F6}">
      <dsp:nvSpPr>
        <dsp:cNvPr id="0" name=""/>
        <dsp:cNvSpPr/>
      </dsp:nvSpPr>
      <dsp:spPr>
        <a:xfrm>
          <a:off x="349915" y="262549"/>
          <a:ext cx="636209" cy="636209"/>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000" r="-2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594C60E-2BA2-4A7C-ADF3-07221A46547B}">
      <dsp:nvSpPr>
        <dsp:cNvPr id="0" name=""/>
        <dsp:cNvSpPr/>
      </dsp:nvSpPr>
      <dsp:spPr>
        <a:xfrm>
          <a:off x="1336039" y="2282"/>
          <a:ext cx="4835908" cy="1156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422" tIns="122422" rIns="122422" bIns="122422" numCol="1" spcCol="1270" anchor="ctr" anchorCtr="0">
          <a:noAutofit/>
        </a:bodyPr>
        <a:lstStyle/>
        <a:p>
          <a:pPr marL="0" lvl="0" indent="0" algn="l" defTabSz="977900">
            <a:lnSpc>
              <a:spcPct val="90000"/>
            </a:lnSpc>
            <a:spcBef>
              <a:spcPct val="0"/>
            </a:spcBef>
            <a:spcAft>
              <a:spcPct val="35000"/>
            </a:spcAft>
            <a:buNone/>
          </a:pPr>
          <a:r>
            <a:rPr lang="en-US" sz="2200" kern="1200"/>
            <a:t>Loop invariants</a:t>
          </a:r>
        </a:p>
      </dsp:txBody>
      <dsp:txXfrm>
        <a:off x="1336039" y="2282"/>
        <a:ext cx="4835908" cy="1156744"/>
      </dsp:txXfrm>
    </dsp:sp>
    <dsp:sp modelId="{041626C5-D4CF-432F-A66A-1DC31AB7D4EE}">
      <dsp:nvSpPr>
        <dsp:cNvPr id="0" name=""/>
        <dsp:cNvSpPr/>
      </dsp:nvSpPr>
      <dsp:spPr>
        <a:xfrm>
          <a:off x="0" y="1448212"/>
          <a:ext cx="6171948" cy="11567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EC4F77-B5FC-4562-ACF8-5D78F6DEA5DA}">
      <dsp:nvSpPr>
        <dsp:cNvPr id="0" name=""/>
        <dsp:cNvSpPr/>
      </dsp:nvSpPr>
      <dsp:spPr>
        <a:xfrm>
          <a:off x="349915" y="1708480"/>
          <a:ext cx="636209" cy="636209"/>
        </a:xfrm>
        <a:prstGeom prst="rect">
          <a:avLst/>
        </a:prstGeom>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98F64B-64B2-4263-B146-D3BF11CE94F9}">
      <dsp:nvSpPr>
        <dsp:cNvPr id="0" name=""/>
        <dsp:cNvSpPr/>
      </dsp:nvSpPr>
      <dsp:spPr>
        <a:xfrm>
          <a:off x="1336039" y="1448212"/>
          <a:ext cx="4835908" cy="1156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422" tIns="122422" rIns="122422" bIns="122422" numCol="1" spcCol="1270" anchor="ctr" anchorCtr="0">
          <a:noAutofit/>
        </a:bodyPr>
        <a:lstStyle/>
        <a:p>
          <a:pPr marL="0" lvl="0" indent="0" algn="l" defTabSz="977900">
            <a:lnSpc>
              <a:spcPct val="90000"/>
            </a:lnSpc>
            <a:spcBef>
              <a:spcPct val="0"/>
            </a:spcBef>
            <a:spcAft>
              <a:spcPct val="35000"/>
            </a:spcAft>
            <a:buNone/>
          </a:pPr>
          <a:r>
            <a:rPr lang="en-US" sz="2200" kern="1200" dirty="0"/>
            <a:t>SMT solver</a:t>
          </a:r>
        </a:p>
      </dsp:txBody>
      <dsp:txXfrm>
        <a:off x="1336039" y="1448212"/>
        <a:ext cx="4835908" cy="1156744"/>
      </dsp:txXfrm>
    </dsp:sp>
    <dsp:sp modelId="{B76F2900-7708-4611-B3A7-1DB0865E1D3C}">
      <dsp:nvSpPr>
        <dsp:cNvPr id="0" name=""/>
        <dsp:cNvSpPr/>
      </dsp:nvSpPr>
      <dsp:spPr>
        <a:xfrm>
          <a:off x="0" y="2894143"/>
          <a:ext cx="6171948" cy="11567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E2AB75-D6FC-47BA-8646-B1767F034AE4}">
      <dsp:nvSpPr>
        <dsp:cNvPr id="0" name=""/>
        <dsp:cNvSpPr/>
      </dsp:nvSpPr>
      <dsp:spPr>
        <a:xfrm>
          <a:off x="349915" y="3154410"/>
          <a:ext cx="636209" cy="636209"/>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B7C1CE-6BED-49B0-BBB0-BBF3E760EBEF}">
      <dsp:nvSpPr>
        <dsp:cNvPr id="0" name=""/>
        <dsp:cNvSpPr/>
      </dsp:nvSpPr>
      <dsp:spPr>
        <a:xfrm>
          <a:off x="1336039" y="2894143"/>
          <a:ext cx="4835908" cy="1156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422" tIns="122422" rIns="122422" bIns="122422" numCol="1" spcCol="1270" anchor="ctr" anchorCtr="0">
          <a:noAutofit/>
        </a:bodyPr>
        <a:lstStyle/>
        <a:p>
          <a:pPr marL="0" lvl="0" indent="0" algn="l" defTabSz="977900">
            <a:lnSpc>
              <a:spcPct val="90000"/>
            </a:lnSpc>
            <a:spcBef>
              <a:spcPct val="0"/>
            </a:spcBef>
            <a:spcAft>
              <a:spcPct val="35000"/>
            </a:spcAft>
            <a:buNone/>
          </a:pPr>
          <a:r>
            <a:rPr lang="en-US" sz="2200" kern="1200" dirty="0"/>
            <a:t>Motivation of Automatically generating loop invariants</a:t>
          </a:r>
        </a:p>
      </dsp:txBody>
      <dsp:txXfrm>
        <a:off x="1336039" y="2894143"/>
        <a:ext cx="4835908" cy="1156744"/>
      </dsp:txXfrm>
    </dsp:sp>
    <dsp:sp modelId="{9A866B40-31C3-4080-AF6E-0F14E5F63CB1}">
      <dsp:nvSpPr>
        <dsp:cNvPr id="0" name=""/>
        <dsp:cNvSpPr/>
      </dsp:nvSpPr>
      <dsp:spPr>
        <a:xfrm>
          <a:off x="0" y="4340073"/>
          <a:ext cx="6171948" cy="11567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D1111E-9BB8-42B8-90FB-FDDB28F4002D}">
      <dsp:nvSpPr>
        <dsp:cNvPr id="0" name=""/>
        <dsp:cNvSpPr/>
      </dsp:nvSpPr>
      <dsp:spPr>
        <a:xfrm>
          <a:off x="349915" y="4600340"/>
          <a:ext cx="636209" cy="636209"/>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076CB1-5297-4A6D-9DDE-0009C91DDF45}">
      <dsp:nvSpPr>
        <dsp:cNvPr id="0" name=""/>
        <dsp:cNvSpPr/>
      </dsp:nvSpPr>
      <dsp:spPr>
        <a:xfrm>
          <a:off x="1336039" y="4340073"/>
          <a:ext cx="4835908" cy="1156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422" tIns="122422" rIns="122422" bIns="122422" numCol="1" spcCol="1270" anchor="ctr" anchorCtr="0">
          <a:noAutofit/>
        </a:bodyPr>
        <a:lstStyle/>
        <a:p>
          <a:pPr marL="0" lvl="0" indent="0" algn="l" defTabSz="977900">
            <a:lnSpc>
              <a:spcPct val="90000"/>
            </a:lnSpc>
            <a:spcBef>
              <a:spcPct val="0"/>
            </a:spcBef>
            <a:spcAft>
              <a:spcPct val="35000"/>
            </a:spcAft>
            <a:buNone/>
          </a:pPr>
          <a:r>
            <a:rPr lang="en-US" sz="2200" kern="1200" dirty="0"/>
            <a:t>Automatic generation of loop invariants using SMT solver</a:t>
          </a:r>
        </a:p>
      </dsp:txBody>
      <dsp:txXfrm>
        <a:off x="1336039" y="4340073"/>
        <a:ext cx="4835908" cy="115674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63012A-D760-45D7-8371-18018841EE87}">
      <dsp:nvSpPr>
        <dsp:cNvPr id="0" name=""/>
        <dsp:cNvSpPr/>
      </dsp:nvSpPr>
      <dsp:spPr>
        <a:xfrm>
          <a:off x="0" y="2282"/>
          <a:ext cx="6171948" cy="11567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19F6FC-F3FA-4C47-8EC7-B2443BC3B3F6}">
      <dsp:nvSpPr>
        <dsp:cNvPr id="0" name=""/>
        <dsp:cNvSpPr/>
      </dsp:nvSpPr>
      <dsp:spPr>
        <a:xfrm>
          <a:off x="349915" y="262549"/>
          <a:ext cx="636209" cy="636209"/>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000" r="-2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594C60E-2BA2-4A7C-ADF3-07221A46547B}">
      <dsp:nvSpPr>
        <dsp:cNvPr id="0" name=""/>
        <dsp:cNvSpPr/>
      </dsp:nvSpPr>
      <dsp:spPr>
        <a:xfrm>
          <a:off x="1336039" y="2282"/>
          <a:ext cx="4835908" cy="1156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422" tIns="122422" rIns="122422" bIns="122422" numCol="1" spcCol="1270" anchor="ctr" anchorCtr="0">
          <a:noAutofit/>
        </a:bodyPr>
        <a:lstStyle/>
        <a:p>
          <a:pPr marL="0" lvl="0" indent="0" algn="l" defTabSz="977900">
            <a:lnSpc>
              <a:spcPct val="90000"/>
            </a:lnSpc>
            <a:spcBef>
              <a:spcPct val="0"/>
            </a:spcBef>
            <a:spcAft>
              <a:spcPct val="35000"/>
            </a:spcAft>
            <a:buNone/>
          </a:pPr>
          <a:r>
            <a:rPr lang="en-US" sz="2200" kern="1200"/>
            <a:t>Loop invariants</a:t>
          </a:r>
        </a:p>
      </dsp:txBody>
      <dsp:txXfrm>
        <a:off x="1336039" y="2282"/>
        <a:ext cx="4835908" cy="1156744"/>
      </dsp:txXfrm>
    </dsp:sp>
    <dsp:sp modelId="{041626C5-D4CF-432F-A66A-1DC31AB7D4EE}">
      <dsp:nvSpPr>
        <dsp:cNvPr id="0" name=""/>
        <dsp:cNvSpPr/>
      </dsp:nvSpPr>
      <dsp:spPr>
        <a:xfrm>
          <a:off x="0" y="1448212"/>
          <a:ext cx="6171948" cy="11567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EC4F77-B5FC-4562-ACF8-5D78F6DEA5DA}">
      <dsp:nvSpPr>
        <dsp:cNvPr id="0" name=""/>
        <dsp:cNvSpPr/>
      </dsp:nvSpPr>
      <dsp:spPr>
        <a:xfrm>
          <a:off x="349915" y="1708480"/>
          <a:ext cx="636209" cy="636209"/>
        </a:xfrm>
        <a:prstGeom prst="rect">
          <a:avLst/>
        </a:prstGeom>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98F64B-64B2-4263-B146-D3BF11CE94F9}">
      <dsp:nvSpPr>
        <dsp:cNvPr id="0" name=""/>
        <dsp:cNvSpPr/>
      </dsp:nvSpPr>
      <dsp:spPr>
        <a:xfrm>
          <a:off x="1336039" y="1448212"/>
          <a:ext cx="4835908" cy="1156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422" tIns="122422" rIns="122422" bIns="122422" numCol="1" spcCol="1270" anchor="ctr" anchorCtr="0">
          <a:noAutofit/>
        </a:bodyPr>
        <a:lstStyle/>
        <a:p>
          <a:pPr marL="0" lvl="0" indent="0" algn="l" defTabSz="977900">
            <a:lnSpc>
              <a:spcPct val="90000"/>
            </a:lnSpc>
            <a:spcBef>
              <a:spcPct val="0"/>
            </a:spcBef>
            <a:spcAft>
              <a:spcPct val="35000"/>
            </a:spcAft>
            <a:buNone/>
          </a:pPr>
          <a:r>
            <a:rPr lang="en-US" sz="2200" kern="1200" dirty="0"/>
            <a:t>SMT solver</a:t>
          </a:r>
        </a:p>
      </dsp:txBody>
      <dsp:txXfrm>
        <a:off x="1336039" y="1448212"/>
        <a:ext cx="4835908" cy="1156744"/>
      </dsp:txXfrm>
    </dsp:sp>
    <dsp:sp modelId="{B76F2900-7708-4611-B3A7-1DB0865E1D3C}">
      <dsp:nvSpPr>
        <dsp:cNvPr id="0" name=""/>
        <dsp:cNvSpPr/>
      </dsp:nvSpPr>
      <dsp:spPr>
        <a:xfrm>
          <a:off x="0" y="2894143"/>
          <a:ext cx="6171948" cy="11567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E2AB75-D6FC-47BA-8646-B1767F034AE4}">
      <dsp:nvSpPr>
        <dsp:cNvPr id="0" name=""/>
        <dsp:cNvSpPr/>
      </dsp:nvSpPr>
      <dsp:spPr>
        <a:xfrm>
          <a:off x="349915" y="3154410"/>
          <a:ext cx="636209" cy="636209"/>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B7C1CE-6BED-49B0-BBB0-BBF3E760EBEF}">
      <dsp:nvSpPr>
        <dsp:cNvPr id="0" name=""/>
        <dsp:cNvSpPr/>
      </dsp:nvSpPr>
      <dsp:spPr>
        <a:xfrm>
          <a:off x="1336039" y="2894143"/>
          <a:ext cx="4835908" cy="1156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422" tIns="122422" rIns="122422" bIns="122422" numCol="1" spcCol="1270" anchor="ctr" anchorCtr="0">
          <a:noAutofit/>
        </a:bodyPr>
        <a:lstStyle/>
        <a:p>
          <a:pPr marL="0" lvl="0" indent="0" algn="l" defTabSz="977900">
            <a:lnSpc>
              <a:spcPct val="90000"/>
            </a:lnSpc>
            <a:spcBef>
              <a:spcPct val="0"/>
            </a:spcBef>
            <a:spcAft>
              <a:spcPct val="35000"/>
            </a:spcAft>
            <a:buNone/>
          </a:pPr>
          <a:r>
            <a:rPr lang="en-US" sz="2200" kern="1200" dirty="0"/>
            <a:t>Motivation of Automatically generating loop invariants</a:t>
          </a:r>
        </a:p>
      </dsp:txBody>
      <dsp:txXfrm>
        <a:off x="1336039" y="2894143"/>
        <a:ext cx="4835908" cy="1156744"/>
      </dsp:txXfrm>
    </dsp:sp>
    <dsp:sp modelId="{9A866B40-31C3-4080-AF6E-0F14E5F63CB1}">
      <dsp:nvSpPr>
        <dsp:cNvPr id="0" name=""/>
        <dsp:cNvSpPr/>
      </dsp:nvSpPr>
      <dsp:spPr>
        <a:xfrm>
          <a:off x="0" y="4340073"/>
          <a:ext cx="6171948" cy="11567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D1111E-9BB8-42B8-90FB-FDDB28F4002D}">
      <dsp:nvSpPr>
        <dsp:cNvPr id="0" name=""/>
        <dsp:cNvSpPr/>
      </dsp:nvSpPr>
      <dsp:spPr>
        <a:xfrm>
          <a:off x="349915" y="4600340"/>
          <a:ext cx="636209" cy="636209"/>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076CB1-5297-4A6D-9DDE-0009C91DDF45}">
      <dsp:nvSpPr>
        <dsp:cNvPr id="0" name=""/>
        <dsp:cNvSpPr/>
      </dsp:nvSpPr>
      <dsp:spPr>
        <a:xfrm>
          <a:off x="1336039" y="4340073"/>
          <a:ext cx="4835908" cy="1156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422" tIns="122422" rIns="122422" bIns="122422" numCol="1" spcCol="1270" anchor="ctr" anchorCtr="0">
          <a:noAutofit/>
        </a:bodyPr>
        <a:lstStyle/>
        <a:p>
          <a:pPr marL="0" lvl="0" indent="0" algn="l" defTabSz="977900">
            <a:lnSpc>
              <a:spcPct val="90000"/>
            </a:lnSpc>
            <a:spcBef>
              <a:spcPct val="0"/>
            </a:spcBef>
            <a:spcAft>
              <a:spcPct val="35000"/>
            </a:spcAft>
            <a:buNone/>
          </a:pPr>
          <a:r>
            <a:rPr lang="en-US" sz="2200" kern="1200" dirty="0"/>
            <a:t>Automatic generation of loop invariants using SMT solver</a:t>
          </a:r>
        </a:p>
      </dsp:txBody>
      <dsp:txXfrm>
        <a:off x="1336039" y="4340073"/>
        <a:ext cx="4835908" cy="115674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63012A-D760-45D7-8371-18018841EE87}">
      <dsp:nvSpPr>
        <dsp:cNvPr id="0" name=""/>
        <dsp:cNvSpPr/>
      </dsp:nvSpPr>
      <dsp:spPr>
        <a:xfrm>
          <a:off x="0" y="2282"/>
          <a:ext cx="6171948" cy="11567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19F6FC-F3FA-4C47-8EC7-B2443BC3B3F6}">
      <dsp:nvSpPr>
        <dsp:cNvPr id="0" name=""/>
        <dsp:cNvSpPr/>
      </dsp:nvSpPr>
      <dsp:spPr>
        <a:xfrm>
          <a:off x="349915" y="262549"/>
          <a:ext cx="636209" cy="636209"/>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000" r="-2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594C60E-2BA2-4A7C-ADF3-07221A46547B}">
      <dsp:nvSpPr>
        <dsp:cNvPr id="0" name=""/>
        <dsp:cNvSpPr/>
      </dsp:nvSpPr>
      <dsp:spPr>
        <a:xfrm>
          <a:off x="1336039" y="2282"/>
          <a:ext cx="4835908" cy="1156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422" tIns="122422" rIns="122422" bIns="122422" numCol="1" spcCol="1270" anchor="ctr" anchorCtr="0">
          <a:noAutofit/>
        </a:bodyPr>
        <a:lstStyle/>
        <a:p>
          <a:pPr marL="0" lvl="0" indent="0" algn="l" defTabSz="977900">
            <a:lnSpc>
              <a:spcPct val="90000"/>
            </a:lnSpc>
            <a:spcBef>
              <a:spcPct val="0"/>
            </a:spcBef>
            <a:spcAft>
              <a:spcPct val="35000"/>
            </a:spcAft>
            <a:buNone/>
          </a:pPr>
          <a:r>
            <a:rPr lang="en-US" sz="2200" kern="1200"/>
            <a:t>Loop invariants</a:t>
          </a:r>
        </a:p>
      </dsp:txBody>
      <dsp:txXfrm>
        <a:off x="1336039" y="2282"/>
        <a:ext cx="4835908" cy="1156744"/>
      </dsp:txXfrm>
    </dsp:sp>
    <dsp:sp modelId="{041626C5-D4CF-432F-A66A-1DC31AB7D4EE}">
      <dsp:nvSpPr>
        <dsp:cNvPr id="0" name=""/>
        <dsp:cNvSpPr/>
      </dsp:nvSpPr>
      <dsp:spPr>
        <a:xfrm>
          <a:off x="0" y="1448212"/>
          <a:ext cx="6171948" cy="11567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EC4F77-B5FC-4562-ACF8-5D78F6DEA5DA}">
      <dsp:nvSpPr>
        <dsp:cNvPr id="0" name=""/>
        <dsp:cNvSpPr/>
      </dsp:nvSpPr>
      <dsp:spPr>
        <a:xfrm>
          <a:off x="349915" y="1708480"/>
          <a:ext cx="636209" cy="636209"/>
        </a:xfrm>
        <a:prstGeom prst="rect">
          <a:avLst/>
        </a:prstGeom>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98F64B-64B2-4263-B146-D3BF11CE94F9}">
      <dsp:nvSpPr>
        <dsp:cNvPr id="0" name=""/>
        <dsp:cNvSpPr/>
      </dsp:nvSpPr>
      <dsp:spPr>
        <a:xfrm>
          <a:off x="1336039" y="1448212"/>
          <a:ext cx="4835908" cy="1156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422" tIns="122422" rIns="122422" bIns="122422" numCol="1" spcCol="1270" anchor="ctr" anchorCtr="0">
          <a:noAutofit/>
        </a:bodyPr>
        <a:lstStyle/>
        <a:p>
          <a:pPr marL="0" lvl="0" indent="0" algn="l" defTabSz="977900">
            <a:lnSpc>
              <a:spcPct val="90000"/>
            </a:lnSpc>
            <a:spcBef>
              <a:spcPct val="0"/>
            </a:spcBef>
            <a:spcAft>
              <a:spcPct val="35000"/>
            </a:spcAft>
            <a:buNone/>
          </a:pPr>
          <a:r>
            <a:rPr lang="en-US" sz="2200" kern="1200" dirty="0"/>
            <a:t>SMT solver</a:t>
          </a:r>
        </a:p>
      </dsp:txBody>
      <dsp:txXfrm>
        <a:off x="1336039" y="1448212"/>
        <a:ext cx="4835908" cy="1156744"/>
      </dsp:txXfrm>
    </dsp:sp>
    <dsp:sp modelId="{B76F2900-7708-4611-B3A7-1DB0865E1D3C}">
      <dsp:nvSpPr>
        <dsp:cNvPr id="0" name=""/>
        <dsp:cNvSpPr/>
      </dsp:nvSpPr>
      <dsp:spPr>
        <a:xfrm>
          <a:off x="0" y="2894143"/>
          <a:ext cx="6171948" cy="11567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E2AB75-D6FC-47BA-8646-B1767F034AE4}">
      <dsp:nvSpPr>
        <dsp:cNvPr id="0" name=""/>
        <dsp:cNvSpPr/>
      </dsp:nvSpPr>
      <dsp:spPr>
        <a:xfrm>
          <a:off x="349915" y="3154410"/>
          <a:ext cx="636209" cy="636209"/>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B7C1CE-6BED-49B0-BBB0-BBF3E760EBEF}">
      <dsp:nvSpPr>
        <dsp:cNvPr id="0" name=""/>
        <dsp:cNvSpPr/>
      </dsp:nvSpPr>
      <dsp:spPr>
        <a:xfrm>
          <a:off x="1336039" y="2894143"/>
          <a:ext cx="4835908" cy="1156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422" tIns="122422" rIns="122422" bIns="122422" numCol="1" spcCol="1270" anchor="ctr" anchorCtr="0">
          <a:noAutofit/>
        </a:bodyPr>
        <a:lstStyle/>
        <a:p>
          <a:pPr marL="0" lvl="0" indent="0" algn="l" defTabSz="977900">
            <a:lnSpc>
              <a:spcPct val="90000"/>
            </a:lnSpc>
            <a:spcBef>
              <a:spcPct val="0"/>
            </a:spcBef>
            <a:spcAft>
              <a:spcPct val="35000"/>
            </a:spcAft>
            <a:buNone/>
          </a:pPr>
          <a:r>
            <a:rPr lang="en-US" sz="2200" kern="1200" dirty="0"/>
            <a:t>Motivation of Automatically generating loop invariants</a:t>
          </a:r>
        </a:p>
      </dsp:txBody>
      <dsp:txXfrm>
        <a:off x="1336039" y="2894143"/>
        <a:ext cx="4835908" cy="1156744"/>
      </dsp:txXfrm>
    </dsp:sp>
    <dsp:sp modelId="{9A866B40-31C3-4080-AF6E-0F14E5F63CB1}">
      <dsp:nvSpPr>
        <dsp:cNvPr id="0" name=""/>
        <dsp:cNvSpPr/>
      </dsp:nvSpPr>
      <dsp:spPr>
        <a:xfrm>
          <a:off x="0" y="4340073"/>
          <a:ext cx="6171948" cy="11567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D1111E-9BB8-42B8-90FB-FDDB28F4002D}">
      <dsp:nvSpPr>
        <dsp:cNvPr id="0" name=""/>
        <dsp:cNvSpPr/>
      </dsp:nvSpPr>
      <dsp:spPr>
        <a:xfrm>
          <a:off x="349915" y="4600340"/>
          <a:ext cx="636209" cy="636209"/>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076CB1-5297-4A6D-9DDE-0009C91DDF45}">
      <dsp:nvSpPr>
        <dsp:cNvPr id="0" name=""/>
        <dsp:cNvSpPr/>
      </dsp:nvSpPr>
      <dsp:spPr>
        <a:xfrm>
          <a:off x="1336039" y="4340073"/>
          <a:ext cx="4835908" cy="1156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422" tIns="122422" rIns="122422" bIns="122422" numCol="1" spcCol="1270" anchor="ctr" anchorCtr="0">
          <a:noAutofit/>
        </a:bodyPr>
        <a:lstStyle/>
        <a:p>
          <a:pPr marL="0" lvl="0" indent="0" algn="l" defTabSz="977900">
            <a:lnSpc>
              <a:spcPct val="90000"/>
            </a:lnSpc>
            <a:spcBef>
              <a:spcPct val="0"/>
            </a:spcBef>
            <a:spcAft>
              <a:spcPct val="35000"/>
            </a:spcAft>
            <a:buNone/>
          </a:pPr>
          <a:r>
            <a:rPr lang="en-US" sz="2200" kern="1200" dirty="0"/>
            <a:t>Automatic generation of loop invariants using SMT solver</a:t>
          </a:r>
        </a:p>
      </dsp:txBody>
      <dsp:txXfrm>
        <a:off x="1336039" y="4340073"/>
        <a:ext cx="4835908" cy="115674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AC4332-DA59-4A82-9DAA-04FA96514846}">
      <dsp:nvSpPr>
        <dsp:cNvPr id="0" name=""/>
        <dsp:cNvSpPr/>
      </dsp:nvSpPr>
      <dsp:spPr>
        <a:xfrm>
          <a:off x="0" y="2840"/>
          <a:ext cx="10691265" cy="60506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9CF26A-356E-4C7C-939F-C88572FA91A0}">
      <dsp:nvSpPr>
        <dsp:cNvPr id="0" name=""/>
        <dsp:cNvSpPr/>
      </dsp:nvSpPr>
      <dsp:spPr>
        <a:xfrm>
          <a:off x="183033" y="138980"/>
          <a:ext cx="332787" cy="3327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273A3F-C01D-42B3-AD61-4E99054264B2}">
      <dsp:nvSpPr>
        <dsp:cNvPr id="0" name=""/>
        <dsp:cNvSpPr/>
      </dsp:nvSpPr>
      <dsp:spPr>
        <a:xfrm>
          <a:off x="698853" y="2840"/>
          <a:ext cx="9992411" cy="6050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36" tIns="64036" rIns="64036" bIns="64036" numCol="1" spcCol="1270" anchor="ctr" anchorCtr="0">
          <a:noAutofit/>
        </a:bodyPr>
        <a:lstStyle/>
        <a:p>
          <a:pPr marL="0" lvl="0" indent="0" algn="l" defTabSz="844550">
            <a:lnSpc>
              <a:spcPct val="100000"/>
            </a:lnSpc>
            <a:spcBef>
              <a:spcPct val="0"/>
            </a:spcBef>
            <a:spcAft>
              <a:spcPct val="35000"/>
            </a:spcAft>
            <a:buNone/>
          </a:pPr>
          <a:r>
            <a:rPr lang="en-US" sz="1900" kern="1200"/>
            <a:t>A fundamental and important concept of program verification</a:t>
          </a:r>
        </a:p>
      </dsp:txBody>
      <dsp:txXfrm>
        <a:off x="698853" y="2840"/>
        <a:ext cx="9992411" cy="605067"/>
      </dsp:txXfrm>
    </dsp:sp>
    <dsp:sp modelId="{E77C42CB-0A72-44B1-A4A5-DE95AB67FE96}">
      <dsp:nvSpPr>
        <dsp:cNvPr id="0" name=""/>
        <dsp:cNvSpPr/>
      </dsp:nvSpPr>
      <dsp:spPr>
        <a:xfrm>
          <a:off x="0" y="759175"/>
          <a:ext cx="10691265" cy="60506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C1896E-31D8-4EC3-8CFE-845B75D3F04A}">
      <dsp:nvSpPr>
        <dsp:cNvPr id="0" name=""/>
        <dsp:cNvSpPr/>
      </dsp:nvSpPr>
      <dsp:spPr>
        <a:xfrm>
          <a:off x="183033" y="895315"/>
          <a:ext cx="332787" cy="3327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EAA52F-E89E-433F-B0AD-84156D816F6E}">
      <dsp:nvSpPr>
        <dsp:cNvPr id="0" name=""/>
        <dsp:cNvSpPr/>
      </dsp:nvSpPr>
      <dsp:spPr>
        <a:xfrm>
          <a:off x="698853" y="759175"/>
          <a:ext cx="9992411" cy="6050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36" tIns="64036" rIns="64036" bIns="64036" numCol="1" spcCol="1270" anchor="ctr" anchorCtr="0">
          <a:noAutofit/>
        </a:bodyPr>
        <a:lstStyle/>
        <a:p>
          <a:pPr marL="0" lvl="0" indent="0" algn="l" defTabSz="844550">
            <a:lnSpc>
              <a:spcPct val="100000"/>
            </a:lnSpc>
            <a:spcBef>
              <a:spcPct val="0"/>
            </a:spcBef>
            <a:spcAft>
              <a:spcPct val="35000"/>
            </a:spcAft>
            <a:buNone/>
          </a:pPr>
          <a:r>
            <a:rPr lang="en-US" sz="1900" kern="1200"/>
            <a:t>A different perspective of reasoning about your algorithm</a:t>
          </a:r>
        </a:p>
      </dsp:txBody>
      <dsp:txXfrm>
        <a:off x="698853" y="759175"/>
        <a:ext cx="9992411" cy="605067"/>
      </dsp:txXfrm>
    </dsp:sp>
    <dsp:sp modelId="{E0BB6E04-1DA9-406B-8CCF-B48B6FBBE256}">
      <dsp:nvSpPr>
        <dsp:cNvPr id="0" name=""/>
        <dsp:cNvSpPr/>
      </dsp:nvSpPr>
      <dsp:spPr>
        <a:xfrm>
          <a:off x="0" y="1515510"/>
          <a:ext cx="10691265" cy="60506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D4F53B-1792-4E18-97E4-E21050FF4B2A}">
      <dsp:nvSpPr>
        <dsp:cNvPr id="0" name=""/>
        <dsp:cNvSpPr/>
      </dsp:nvSpPr>
      <dsp:spPr>
        <a:xfrm>
          <a:off x="183033" y="1651650"/>
          <a:ext cx="332787" cy="3327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FD81F1-3F55-4E19-8F98-008E900C84D3}">
      <dsp:nvSpPr>
        <dsp:cNvPr id="0" name=""/>
        <dsp:cNvSpPr/>
      </dsp:nvSpPr>
      <dsp:spPr>
        <a:xfrm>
          <a:off x="698853" y="1515510"/>
          <a:ext cx="9992411" cy="6050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36" tIns="64036" rIns="64036" bIns="64036" numCol="1" spcCol="1270" anchor="ctr" anchorCtr="0">
          <a:noAutofit/>
        </a:bodyPr>
        <a:lstStyle/>
        <a:p>
          <a:pPr marL="0" lvl="0" indent="0" algn="l" defTabSz="844550">
            <a:lnSpc>
              <a:spcPct val="100000"/>
            </a:lnSpc>
            <a:spcBef>
              <a:spcPct val="0"/>
            </a:spcBef>
            <a:spcAft>
              <a:spcPct val="35000"/>
            </a:spcAft>
            <a:buNone/>
          </a:pPr>
          <a:r>
            <a:rPr lang="en-US" sz="1900" kern="1200"/>
            <a:t>Two useful tools for further learning (and for fun)</a:t>
          </a:r>
        </a:p>
      </dsp:txBody>
      <dsp:txXfrm>
        <a:off x="698853" y="1515510"/>
        <a:ext cx="9992411" cy="605067"/>
      </dsp:txXfrm>
    </dsp:sp>
    <dsp:sp modelId="{F81B7612-F8CE-4162-A4D5-FBC5DBFD060D}">
      <dsp:nvSpPr>
        <dsp:cNvPr id="0" name=""/>
        <dsp:cNvSpPr/>
      </dsp:nvSpPr>
      <dsp:spPr>
        <a:xfrm>
          <a:off x="0" y="2271844"/>
          <a:ext cx="10691265" cy="60506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8D96F2-05DD-4E35-8E92-8E66F5A661D5}">
      <dsp:nvSpPr>
        <dsp:cNvPr id="0" name=""/>
        <dsp:cNvSpPr/>
      </dsp:nvSpPr>
      <dsp:spPr>
        <a:xfrm>
          <a:off x="183033" y="2407985"/>
          <a:ext cx="332787" cy="33278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58A441-4C1E-402E-89FE-EE0B6C61548A}">
      <dsp:nvSpPr>
        <dsp:cNvPr id="0" name=""/>
        <dsp:cNvSpPr/>
      </dsp:nvSpPr>
      <dsp:spPr>
        <a:xfrm>
          <a:off x="698853" y="2271844"/>
          <a:ext cx="9992411" cy="6050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36" tIns="64036" rIns="64036" bIns="64036" numCol="1" spcCol="1270" anchor="ctr" anchorCtr="0">
          <a:noAutofit/>
        </a:bodyPr>
        <a:lstStyle/>
        <a:p>
          <a:pPr marL="0" lvl="0" indent="0" algn="l" defTabSz="844550">
            <a:lnSpc>
              <a:spcPct val="100000"/>
            </a:lnSpc>
            <a:spcBef>
              <a:spcPct val="0"/>
            </a:spcBef>
            <a:spcAft>
              <a:spcPct val="35000"/>
            </a:spcAft>
            <a:buNone/>
          </a:pPr>
          <a:r>
            <a:rPr lang="en-US" sz="1900" kern="1200"/>
            <a:t>Busting a myth about industrial algorithm design</a:t>
          </a:r>
        </a:p>
      </dsp:txBody>
      <dsp:txXfrm>
        <a:off x="698853" y="2271844"/>
        <a:ext cx="9992411" cy="605067"/>
      </dsp:txXfrm>
    </dsp:sp>
    <dsp:sp modelId="{741BA9D2-BED7-4BF2-9198-5F6231328C9E}">
      <dsp:nvSpPr>
        <dsp:cNvPr id="0" name=""/>
        <dsp:cNvSpPr/>
      </dsp:nvSpPr>
      <dsp:spPr>
        <a:xfrm>
          <a:off x="0" y="3028179"/>
          <a:ext cx="10691265" cy="60506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6C34F4-5E66-4A92-9E6F-3E4BD6B5F8C3}">
      <dsp:nvSpPr>
        <dsp:cNvPr id="0" name=""/>
        <dsp:cNvSpPr/>
      </dsp:nvSpPr>
      <dsp:spPr>
        <a:xfrm>
          <a:off x="183033" y="3164319"/>
          <a:ext cx="332787" cy="33278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470248-18FF-4D79-BA84-324E5132478A}">
      <dsp:nvSpPr>
        <dsp:cNvPr id="0" name=""/>
        <dsp:cNvSpPr/>
      </dsp:nvSpPr>
      <dsp:spPr>
        <a:xfrm>
          <a:off x="698853" y="3028179"/>
          <a:ext cx="9992411" cy="6050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36" tIns="64036" rIns="64036" bIns="64036" numCol="1" spcCol="1270" anchor="ctr" anchorCtr="0">
          <a:noAutofit/>
        </a:bodyPr>
        <a:lstStyle/>
        <a:p>
          <a:pPr marL="0" lvl="0" indent="0" algn="l" defTabSz="844550">
            <a:lnSpc>
              <a:spcPct val="100000"/>
            </a:lnSpc>
            <a:spcBef>
              <a:spcPct val="0"/>
            </a:spcBef>
            <a:spcAft>
              <a:spcPct val="35000"/>
            </a:spcAft>
            <a:buNone/>
          </a:pPr>
          <a:r>
            <a:rPr lang="en-US" sz="1900" kern="1200"/>
            <a:t>A proactive mindset</a:t>
          </a:r>
        </a:p>
      </dsp:txBody>
      <dsp:txXfrm>
        <a:off x="698853" y="3028179"/>
        <a:ext cx="9992411" cy="605067"/>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800" spc="41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BBCD4F60-3B00-4DB4-90A4-67F8107A0900}" type="datetime1">
              <a:rPr lang="en-US" smtClean="0"/>
              <a:t>12/22/2023</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458737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5C12018-AE0B-45B3-8833-1C61B747ADFD}" type="datetime1">
              <a:rPr lang="en-US" smtClean="0"/>
              <a:t>12/22/2023</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314921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BC874D72-DF44-407D-AEE5-0273DD00D922}" type="datetime1">
              <a:rPr lang="en-US" smtClean="0"/>
              <a:t>12/22/2023</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520303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626DE685-1B6F-4D7C-AEF2-C9AD71EC467A}" type="datetime1">
              <a:rPr lang="en-US" smtClean="0"/>
              <a:t>12/22/2023</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558129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6E20BAB-D1DB-4DC1-908A-9B5E73715905}" type="datetime1">
              <a:rPr lang="en-US" smtClean="0"/>
              <a:t>12/22/2023</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001997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82D2DD5A-C337-4F22-BED0-547AFC68CFD6}" type="datetime1">
              <a:rPr lang="en-US" smtClean="0"/>
              <a:t>12/22/2023</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536433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FA38DFBF-4DB8-447F-A740-22B1B0F7DDD8}" type="datetime1">
              <a:rPr lang="en-US" smtClean="0"/>
              <a:t>12/22/2023</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068351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8812435-B87A-4434-B86A-1406D5D81959}" type="datetime1">
              <a:rPr lang="en-US" smtClean="0"/>
              <a:t>12/22/2023</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673020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3B850E0-9242-469C-9FA7-447D7E43FF29}" type="datetime1">
              <a:rPr lang="en-US" smtClean="0"/>
              <a:t>12/22/2023</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436395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CA9184C1-634B-4D2F-90E1-C39B48114444}" type="datetime1">
              <a:rPr lang="en-US" smtClean="0"/>
              <a:t>12/22/2023</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06936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602A4FC1-9CCD-4E4B-AB4D-5CAEC19C950B}" type="datetime1">
              <a:rPr lang="en-US" smtClean="0"/>
              <a:t>12/22/2023</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760820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lIns="109728" tIns="109728" rIns="109728" bIns="91440" anchor="t"/>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lIns="109728" tIns="109728" rIns="109728"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lIns="109728" tIns="109728" rIns="109728" bIns="91440" anchor="ctr"/>
          <a:lstStyle>
            <a:lvl1pPr algn="r">
              <a:defRPr sz="1050" spc="150">
                <a:solidFill>
                  <a:schemeClr val="tx1"/>
                </a:solidFill>
                <a:latin typeface="+mj-lt"/>
              </a:defRPr>
            </a:lvl1pPr>
          </a:lstStyle>
          <a:p>
            <a:fld id="{FBA78304-8938-479D-8111-AA943458A814}" type="datetime1">
              <a:rPr lang="en-US" smtClean="0"/>
              <a:t>12/22/2023</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lIns="109728" tIns="109728" rIns="109728" bIns="91440" anchor="ctr"/>
          <a:lstStyle>
            <a:lvl1pPr algn="l">
              <a:defRPr sz="1050" spc="150">
                <a:solidFill>
                  <a:schemeClr val="tx1"/>
                </a:solidFill>
                <a:latin typeface="+mj-lt"/>
              </a:defRPr>
            </a:lvl1pPr>
          </a:lstStyle>
          <a:p>
            <a:r>
              <a:rPr lang="en-US"/>
              <a:t>Sample Footer Text</a:t>
            </a:r>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lIns="109728" tIns="109728" rIns="109728" bIns="9144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7829397"/>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88" r:id="rId5"/>
    <p:sldLayoutId id="2147483693" r:id="rId6"/>
    <p:sldLayoutId id="2147483689" r:id="rId7"/>
    <p:sldLayoutId id="2147483690" r:id="rId8"/>
    <p:sldLayoutId id="2147483691" r:id="rId9"/>
    <p:sldLayoutId id="2147483692" r:id="rId10"/>
    <p:sldLayoutId id="2147483694" r:id="rId11"/>
  </p:sldLayoutIdLst>
  <p:hf hdr="0"/>
  <p:txStyles>
    <p:titleStyle>
      <a:lvl1pPr algn="l" defTabSz="914400" rtl="0" eaLnBrk="1" latinLnBrk="0" hangingPunct="1">
        <a:lnSpc>
          <a:spcPct val="100000"/>
        </a:lnSpc>
        <a:spcBef>
          <a:spcPct val="0"/>
        </a:spcBef>
        <a:buNone/>
        <a:defRPr sz="4000" kern="1200" cap="none" spc="3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spc="16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spc="16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spc="16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spc="16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spc="16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diagramLayout" Target="../diagrams/layout4.xml"/><Relationship Id="rId7" Type="http://schemas.openxmlformats.org/officeDocument/2006/relationships/image" Target="../media/image23.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diagramLayout" Target="../diagrams/layout5.xml"/><Relationship Id="rId7" Type="http://schemas.openxmlformats.org/officeDocument/2006/relationships/image" Target="../media/image23.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9.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diagramLayout" Target="../diagrams/layout6.xml"/><Relationship Id="rId7" Type="http://schemas.openxmlformats.org/officeDocument/2006/relationships/image" Target="../media/image23.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80.png"/><Relationship Id="rId1" Type="http://schemas.openxmlformats.org/officeDocument/2006/relationships/slideLayout" Target="../slideLayouts/slideLayout2.xml"/><Relationship Id="rId4" Type="http://schemas.openxmlformats.org/officeDocument/2006/relationships/image" Target="../media/image42.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4.sv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diagramLayout" Target="../diagrams/layout3.xml"/><Relationship Id="rId7" Type="http://schemas.openxmlformats.org/officeDocument/2006/relationships/image" Target="../media/image23.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885"/>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标题 1">
            <a:extLst>
              <a:ext uri="{FF2B5EF4-FFF2-40B4-BE49-F238E27FC236}">
                <a16:creationId xmlns:a16="http://schemas.microsoft.com/office/drawing/2014/main" id="{FC5AD8B9-58AC-97DA-9F07-07AF02225C78}"/>
              </a:ext>
            </a:extLst>
          </p:cNvPr>
          <p:cNvSpPr>
            <a:spLocks noGrp="1"/>
          </p:cNvSpPr>
          <p:nvPr>
            <p:ph type="ctrTitle"/>
          </p:nvPr>
        </p:nvSpPr>
        <p:spPr>
          <a:xfrm>
            <a:off x="669852" y="870596"/>
            <a:ext cx="4887382" cy="3747820"/>
          </a:xfrm>
        </p:spPr>
        <p:txBody>
          <a:bodyPr>
            <a:normAutofit/>
          </a:bodyPr>
          <a:lstStyle/>
          <a:p>
            <a:pPr>
              <a:lnSpc>
                <a:spcPct val="90000"/>
              </a:lnSpc>
            </a:pPr>
            <a:r>
              <a:rPr lang="en-US" altLang="zh-CN" sz="4500" dirty="0"/>
              <a:t>The automatic generation of loop invariants</a:t>
            </a:r>
            <a:br>
              <a:rPr lang="en-US" altLang="zh-CN" sz="4500" dirty="0"/>
            </a:br>
            <a:r>
              <a:rPr lang="en-US" altLang="zh-CN" sz="4500" dirty="0"/>
              <a:t>using SMT solver</a:t>
            </a:r>
            <a:endParaRPr lang="zh-CN" altLang="en-US" sz="4500" dirty="0"/>
          </a:p>
        </p:txBody>
      </p:sp>
      <p:sp>
        <p:nvSpPr>
          <p:cNvPr id="3" name="副标题 2">
            <a:extLst>
              <a:ext uri="{FF2B5EF4-FFF2-40B4-BE49-F238E27FC236}">
                <a16:creationId xmlns:a16="http://schemas.microsoft.com/office/drawing/2014/main" id="{33AAB54D-5A4D-B801-42AC-E23237569B9B}"/>
              </a:ext>
            </a:extLst>
          </p:cNvPr>
          <p:cNvSpPr>
            <a:spLocks noGrp="1"/>
          </p:cNvSpPr>
          <p:nvPr>
            <p:ph type="subTitle" idx="1"/>
          </p:nvPr>
        </p:nvSpPr>
        <p:spPr>
          <a:xfrm>
            <a:off x="800100" y="4534479"/>
            <a:ext cx="4136526" cy="802486"/>
          </a:xfrm>
        </p:spPr>
        <p:txBody>
          <a:bodyPr>
            <a:normAutofit/>
          </a:bodyPr>
          <a:lstStyle/>
          <a:p>
            <a:r>
              <a:rPr lang="en-US" altLang="zh-CN" dirty="0" err="1"/>
              <a:t>Haoran</a:t>
            </a:r>
            <a:r>
              <a:rPr lang="en-US" altLang="zh-CN" dirty="0"/>
              <a:t> Ni</a:t>
            </a:r>
            <a:endParaRPr lang="zh-CN" altLang="en-US" dirty="0"/>
          </a:p>
        </p:txBody>
      </p:sp>
      <p:pic>
        <p:nvPicPr>
          <p:cNvPr id="40" name="Picture 39" descr="背景图案&#10;&#10;描述已自动生成">
            <a:extLst>
              <a:ext uri="{FF2B5EF4-FFF2-40B4-BE49-F238E27FC236}">
                <a16:creationId xmlns:a16="http://schemas.microsoft.com/office/drawing/2014/main" id="{CF0664E0-C79F-F8F7-2993-A51E040E3385}"/>
              </a:ext>
            </a:extLst>
          </p:cNvPr>
          <p:cNvPicPr>
            <a:picLocks noChangeAspect="1"/>
          </p:cNvPicPr>
          <p:nvPr/>
        </p:nvPicPr>
        <p:blipFill rotWithShape="1">
          <a:blip r:embed="rId2"/>
          <a:srcRect t="1566" r="2" b="4694"/>
          <a:stretch/>
        </p:blipFill>
        <p:spPr>
          <a:xfrm>
            <a:off x="6224053" y="1066800"/>
            <a:ext cx="5039793" cy="4724398"/>
          </a:xfrm>
          <a:prstGeom prst="rect">
            <a:avLst/>
          </a:prstGeom>
        </p:spPr>
      </p:pic>
    </p:spTree>
    <p:extLst>
      <p:ext uri="{BB962C8B-B14F-4D97-AF65-F5344CB8AC3E}">
        <p14:creationId xmlns:p14="http://schemas.microsoft.com/office/powerpoint/2010/main" val="2480580311"/>
      </p:ext>
    </p:extLst>
  </p:cSld>
  <p:clrMapOvr>
    <a:masterClrMapping/>
  </p:clrMapOvr>
  <mc:AlternateContent xmlns:mc="http://schemas.openxmlformats.org/markup-compatibility/2006">
    <mc:Choice xmlns:p14="http://schemas.microsoft.com/office/powerpoint/2010/main" Requires="p14">
      <p:transition spd="slow" p14:dur="2000" advTm="8483"/>
    </mc:Choice>
    <mc:Fallback>
      <p:transition spd="slow" advTm="848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E7BB1F-5D5A-8D38-B18D-85054CAA07C7}"/>
              </a:ext>
            </a:extLst>
          </p:cNvPr>
          <p:cNvSpPr>
            <a:spLocks noGrp="1"/>
          </p:cNvSpPr>
          <p:nvPr>
            <p:ph type="title"/>
          </p:nvPr>
        </p:nvSpPr>
        <p:spPr/>
        <p:txBody>
          <a:bodyPr/>
          <a:lstStyle/>
          <a:p>
            <a:r>
              <a:rPr lang="en-US" altLang="zh-CN" dirty="0"/>
              <a:t>What is a loop invariant</a:t>
            </a:r>
            <a:endParaRPr lang="zh-CN" altLang="en-US" dirty="0"/>
          </a:p>
        </p:txBody>
      </p:sp>
      <p:sp>
        <p:nvSpPr>
          <p:cNvPr id="3" name="内容占位符 2">
            <a:extLst>
              <a:ext uri="{FF2B5EF4-FFF2-40B4-BE49-F238E27FC236}">
                <a16:creationId xmlns:a16="http://schemas.microsoft.com/office/drawing/2014/main" id="{CEBC0BFD-4CFE-6339-B1C3-0959BA4C3459}"/>
              </a:ext>
            </a:extLst>
          </p:cNvPr>
          <p:cNvSpPr>
            <a:spLocks noGrp="1"/>
          </p:cNvSpPr>
          <p:nvPr>
            <p:ph idx="1"/>
          </p:nvPr>
        </p:nvSpPr>
        <p:spPr/>
        <p:txBody>
          <a:bodyPr/>
          <a:lstStyle/>
          <a:p>
            <a:pPr marL="0" indent="0">
              <a:buNone/>
            </a:pPr>
            <a:r>
              <a:rPr lang="en-US" altLang="zh-CN" dirty="0"/>
              <a:t>One sentence explanation:</a:t>
            </a:r>
          </a:p>
          <a:p>
            <a:pPr marL="0" indent="0">
              <a:buNone/>
            </a:pPr>
            <a:r>
              <a:rPr lang="en-US" altLang="zh-CN" dirty="0"/>
              <a:t>	Mathematical expressions representing certain properties that are maintained throughout the execution of the loop </a:t>
            </a:r>
          </a:p>
          <a:p>
            <a:pPr marL="0" indent="0">
              <a:buNone/>
            </a:pPr>
            <a:r>
              <a:rPr lang="en-US" altLang="zh-CN" dirty="0"/>
              <a:t>	</a:t>
            </a:r>
          </a:p>
          <a:p>
            <a:pPr marL="0" indent="0">
              <a:buNone/>
            </a:pPr>
            <a:r>
              <a:rPr lang="en-US" altLang="zh-CN" dirty="0"/>
              <a:t>A property is something that will not change over time or space or some other variables.</a:t>
            </a:r>
          </a:p>
          <a:p>
            <a:pPr marL="0" indent="0">
              <a:buNone/>
            </a:pPr>
            <a:r>
              <a:rPr lang="en-US" altLang="zh-CN" dirty="0"/>
              <a:t>For example: “Ripe bananas are yellow.”(No matter the time or space, if there is still a ripe banana, it must be yellow)</a:t>
            </a:r>
            <a:endParaRPr lang="zh-CN" altLang="en-US" dirty="0"/>
          </a:p>
        </p:txBody>
      </p:sp>
      <p:sp>
        <p:nvSpPr>
          <p:cNvPr id="4" name="日期占位符 3">
            <a:extLst>
              <a:ext uri="{FF2B5EF4-FFF2-40B4-BE49-F238E27FC236}">
                <a16:creationId xmlns:a16="http://schemas.microsoft.com/office/drawing/2014/main" id="{DCD8E09C-C4D9-0DCA-8577-721684AA3E2A}"/>
              </a:ext>
            </a:extLst>
          </p:cNvPr>
          <p:cNvSpPr>
            <a:spLocks noGrp="1"/>
          </p:cNvSpPr>
          <p:nvPr>
            <p:ph type="dt" sz="half" idx="10"/>
          </p:nvPr>
        </p:nvSpPr>
        <p:spPr/>
        <p:txBody>
          <a:bodyPr/>
          <a:lstStyle/>
          <a:p>
            <a:fld id="{626DE685-1B6F-4D7C-AEF2-C9AD71EC467A}" type="datetime1">
              <a:rPr lang="en-US" smtClean="0"/>
              <a:t>12/22/2023</a:t>
            </a:fld>
            <a:endParaRPr lang="en-US"/>
          </a:p>
        </p:txBody>
      </p:sp>
      <p:sp>
        <p:nvSpPr>
          <p:cNvPr id="5" name="页脚占位符 4">
            <a:extLst>
              <a:ext uri="{FF2B5EF4-FFF2-40B4-BE49-F238E27FC236}">
                <a16:creationId xmlns:a16="http://schemas.microsoft.com/office/drawing/2014/main" id="{8B396B50-97F0-82D3-74CE-6C21A3318196}"/>
              </a:ext>
            </a:extLst>
          </p:cNvPr>
          <p:cNvSpPr>
            <a:spLocks noGrp="1"/>
          </p:cNvSpPr>
          <p:nvPr>
            <p:ph type="ftr" sz="quarter" idx="11"/>
          </p:nvPr>
        </p:nvSpPr>
        <p:spPr/>
        <p:txBody>
          <a:bodyPr/>
          <a:lstStyle/>
          <a:p>
            <a:r>
              <a:rPr lang="en-US"/>
              <a:t>Sample Footer Text</a:t>
            </a:r>
          </a:p>
        </p:txBody>
      </p:sp>
      <p:sp>
        <p:nvSpPr>
          <p:cNvPr id="6" name="灯片编号占位符 5">
            <a:extLst>
              <a:ext uri="{FF2B5EF4-FFF2-40B4-BE49-F238E27FC236}">
                <a16:creationId xmlns:a16="http://schemas.microsoft.com/office/drawing/2014/main" id="{409D4427-5C81-C426-3C76-68B76B70C0FB}"/>
              </a:ext>
            </a:extLst>
          </p:cNvPr>
          <p:cNvSpPr>
            <a:spLocks noGrp="1"/>
          </p:cNvSpPr>
          <p:nvPr>
            <p:ph type="sldNum" sz="quarter" idx="12"/>
          </p:nvPr>
        </p:nvSpPr>
        <p:spPr/>
        <p:txBody>
          <a:bodyPr/>
          <a:lstStyle/>
          <a:p>
            <a:fld id="{87E7843D-FF13-4365-9478-9625B70A2705}" type="slidenum">
              <a:rPr lang="en-US" smtClean="0"/>
              <a:t>10</a:t>
            </a:fld>
            <a:endParaRPr lang="en-US"/>
          </a:p>
        </p:txBody>
      </p:sp>
    </p:spTree>
    <p:extLst>
      <p:ext uri="{BB962C8B-B14F-4D97-AF65-F5344CB8AC3E}">
        <p14:creationId xmlns:p14="http://schemas.microsoft.com/office/powerpoint/2010/main" val="2308822451"/>
      </p:ext>
    </p:extLst>
  </p:cSld>
  <p:clrMapOvr>
    <a:masterClrMapping/>
  </p:clrMapOvr>
  <mc:AlternateContent xmlns:mc="http://schemas.openxmlformats.org/markup-compatibility/2006">
    <mc:Choice xmlns:p14="http://schemas.microsoft.com/office/powerpoint/2010/main" Requires="p14">
      <p:transition spd="slow" p14:dur="2000" advTm="26098"/>
    </mc:Choice>
    <mc:Fallback>
      <p:transition spd="slow" advTm="26098"/>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1F5F30-EA30-506F-0E66-8DFF22DC9638}"/>
              </a:ext>
            </a:extLst>
          </p:cNvPr>
          <p:cNvSpPr>
            <a:spLocks noGrp="1"/>
          </p:cNvSpPr>
          <p:nvPr>
            <p:ph type="title"/>
          </p:nvPr>
        </p:nvSpPr>
        <p:spPr>
          <a:xfrm>
            <a:off x="695325" y="914557"/>
            <a:ext cx="10872665" cy="705780"/>
          </a:xfrm>
        </p:spPr>
        <p:txBody>
          <a:bodyPr vert="horz" lIns="91440" tIns="45720" rIns="91440" bIns="45720" rtlCol="0" anchor="t">
            <a:normAutofit/>
          </a:bodyPr>
          <a:lstStyle/>
          <a:p>
            <a:r>
              <a:rPr lang="en-US" altLang="zh-CN" sz="3700" cap="all" spc="30" dirty="0"/>
              <a:t>Something more about loop invariants.</a:t>
            </a:r>
          </a:p>
        </p:txBody>
      </p:sp>
      <p:sp>
        <p:nvSpPr>
          <p:cNvPr id="4" name="日期占位符 3">
            <a:extLst>
              <a:ext uri="{FF2B5EF4-FFF2-40B4-BE49-F238E27FC236}">
                <a16:creationId xmlns:a16="http://schemas.microsoft.com/office/drawing/2014/main" id="{713072A8-094F-8EE8-1DDD-46D197812C75}"/>
              </a:ext>
            </a:extLst>
          </p:cNvPr>
          <p:cNvSpPr>
            <a:spLocks noGrp="1"/>
          </p:cNvSpPr>
          <p:nvPr>
            <p:ph type="dt" sz="half" idx="10"/>
          </p:nvPr>
        </p:nvSpPr>
        <p:spPr>
          <a:xfrm>
            <a:off x="8369448" y="6356350"/>
            <a:ext cx="2592594" cy="365125"/>
          </a:xfrm>
        </p:spPr>
        <p:txBody>
          <a:bodyPr vert="horz" lIns="91440" tIns="45720" rIns="91440" bIns="45720" rtlCol="0" anchor="ctr">
            <a:normAutofit/>
          </a:bodyPr>
          <a:lstStyle/>
          <a:p>
            <a:pPr>
              <a:spcAft>
                <a:spcPts val="600"/>
              </a:spcAft>
            </a:pPr>
            <a:fld id="{626DE685-1B6F-4D7C-AEF2-C9AD71EC467A}" type="datetime1">
              <a:rPr lang="en-US" smtClean="0"/>
              <a:pPr>
                <a:spcAft>
                  <a:spcPts val="600"/>
                </a:spcAft>
              </a:pPr>
              <a:t>12/22/2023</a:t>
            </a:fld>
            <a:endParaRPr lang="en-US"/>
          </a:p>
        </p:txBody>
      </p:sp>
      <p:sp>
        <p:nvSpPr>
          <p:cNvPr id="5" name="页脚占位符 4">
            <a:extLst>
              <a:ext uri="{FF2B5EF4-FFF2-40B4-BE49-F238E27FC236}">
                <a16:creationId xmlns:a16="http://schemas.microsoft.com/office/drawing/2014/main" id="{D6E3C17E-1C2A-912C-4C0B-B08D399ED2E2}"/>
              </a:ext>
            </a:extLst>
          </p:cNvPr>
          <p:cNvSpPr>
            <a:spLocks noGrp="1"/>
          </p:cNvSpPr>
          <p:nvPr>
            <p:ph type="ftr" sz="quarter" idx="11"/>
          </p:nvPr>
        </p:nvSpPr>
        <p:spPr>
          <a:xfrm>
            <a:off x="715383" y="6356350"/>
            <a:ext cx="4539727" cy="365125"/>
          </a:xfrm>
        </p:spPr>
        <p:txBody>
          <a:bodyPr vert="horz" lIns="91440" tIns="45720" rIns="91440" bIns="45720" rtlCol="0" anchor="ctr">
            <a:normAutofit/>
          </a:bodyPr>
          <a:lstStyle/>
          <a:p>
            <a:pPr>
              <a:spcAft>
                <a:spcPts val="600"/>
              </a:spcAft>
            </a:pPr>
            <a:r>
              <a:rPr lang="en-US" kern="1200">
                <a:solidFill>
                  <a:schemeClr val="tx1"/>
                </a:solidFill>
                <a:latin typeface="+mj-lt"/>
                <a:ea typeface="+mn-ea"/>
                <a:cs typeface="+mn-cs"/>
              </a:rPr>
              <a:t>Sample Footer Text</a:t>
            </a:r>
          </a:p>
        </p:txBody>
      </p:sp>
      <p:sp>
        <p:nvSpPr>
          <p:cNvPr id="6" name="灯片编号占位符 5">
            <a:extLst>
              <a:ext uri="{FF2B5EF4-FFF2-40B4-BE49-F238E27FC236}">
                <a16:creationId xmlns:a16="http://schemas.microsoft.com/office/drawing/2014/main" id="{895EA0D9-4949-C5F3-471B-9D6ED59B0033}"/>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87E7843D-FF13-4365-9478-9625B70A2705}" type="slidenum">
              <a:rPr lang="en-US" smtClean="0"/>
              <a:pPr>
                <a:lnSpc>
                  <a:spcPct val="90000"/>
                </a:lnSpc>
                <a:spcAft>
                  <a:spcPts val="600"/>
                </a:spcAft>
              </a:pPr>
              <a:t>11</a:t>
            </a:fld>
            <a:endParaRPr lang="en-US"/>
          </a:p>
        </p:txBody>
      </p:sp>
      <p:sp>
        <p:nvSpPr>
          <p:cNvPr id="7" name="矩形: 圆角 6">
            <a:extLst>
              <a:ext uri="{FF2B5EF4-FFF2-40B4-BE49-F238E27FC236}">
                <a16:creationId xmlns:a16="http://schemas.microsoft.com/office/drawing/2014/main" id="{81447D95-F184-B8E2-D6CE-822730A0D1FB}"/>
              </a:ext>
            </a:extLst>
          </p:cNvPr>
          <p:cNvSpPr/>
          <p:nvPr/>
        </p:nvSpPr>
        <p:spPr>
          <a:xfrm>
            <a:off x="2174358" y="4156304"/>
            <a:ext cx="3280144" cy="136628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pic>
        <p:nvPicPr>
          <p:cNvPr id="1026" name="Picture 2" descr="Introduction to Geometric Deep Learning | by Ahmed Elhag | Towards Data  Science">
            <a:extLst>
              <a:ext uri="{FF2B5EF4-FFF2-40B4-BE49-F238E27FC236}">
                <a16:creationId xmlns:a16="http://schemas.microsoft.com/office/drawing/2014/main" id="{E3796B82-510E-5918-9553-5FFA838D76F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078182" y="1963156"/>
            <a:ext cx="7703127" cy="4333008"/>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圆角 8">
            <a:extLst>
              <a:ext uri="{FF2B5EF4-FFF2-40B4-BE49-F238E27FC236}">
                <a16:creationId xmlns:a16="http://schemas.microsoft.com/office/drawing/2014/main" id="{8CC5BD03-9D27-4A7E-02DE-78651C91F78A}"/>
              </a:ext>
            </a:extLst>
          </p:cNvPr>
          <p:cNvSpPr/>
          <p:nvPr/>
        </p:nvSpPr>
        <p:spPr>
          <a:xfrm>
            <a:off x="2283255" y="4630484"/>
            <a:ext cx="2971855" cy="950458"/>
          </a:xfrm>
          <a:prstGeom prst="roundRect">
            <a:avLst/>
          </a:prstGeom>
          <a:noFill/>
          <a:ln w="63500">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2" name="对话气泡: 圆角矩形 11">
            <a:extLst>
              <a:ext uri="{FF2B5EF4-FFF2-40B4-BE49-F238E27FC236}">
                <a16:creationId xmlns:a16="http://schemas.microsoft.com/office/drawing/2014/main" id="{6AFEA005-8AC5-7488-7CF0-75E013ABF967}"/>
              </a:ext>
            </a:extLst>
          </p:cNvPr>
          <p:cNvSpPr/>
          <p:nvPr/>
        </p:nvSpPr>
        <p:spPr>
          <a:xfrm>
            <a:off x="8479465" y="1620337"/>
            <a:ext cx="2674089" cy="839973"/>
          </a:xfrm>
          <a:prstGeom prst="wedgeRoundRectCallout">
            <a:avLst>
              <a:gd name="adj1" fmla="val -62378"/>
              <a:gd name="adj2" fmla="val 112415"/>
              <a:gd name="adj3" fmla="val 16667"/>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EACEE8A4-E97F-6CE7-968C-FC4E97D6E96B}"/>
              </a:ext>
            </a:extLst>
          </p:cNvPr>
          <p:cNvSpPr txBox="1"/>
          <p:nvPr/>
        </p:nvSpPr>
        <p:spPr>
          <a:xfrm>
            <a:off x="8696914" y="1701493"/>
            <a:ext cx="2360302" cy="646331"/>
          </a:xfrm>
          <a:prstGeom prst="rect">
            <a:avLst/>
          </a:prstGeom>
          <a:noFill/>
        </p:spPr>
        <p:txBody>
          <a:bodyPr wrap="square" rtlCol="0">
            <a:spAutoFit/>
          </a:bodyPr>
          <a:lstStyle/>
          <a:p>
            <a:r>
              <a:rPr lang="en-US" altLang="zh-CN" dirty="0"/>
              <a:t>“Invariant” is the synonym of “essence”</a:t>
            </a:r>
            <a:endParaRPr lang="zh-CN" altLang="en-US" dirty="0"/>
          </a:p>
        </p:txBody>
      </p:sp>
    </p:spTree>
    <p:extLst>
      <p:ext uri="{BB962C8B-B14F-4D97-AF65-F5344CB8AC3E}">
        <p14:creationId xmlns:p14="http://schemas.microsoft.com/office/powerpoint/2010/main" val="3537363253"/>
      </p:ext>
    </p:extLst>
  </p:cSld>
  <p:clrMapOvr>
    <a:masterClrMapping/>
  </p:clrMapOvr>
  <mc:AlternateContent xmlns:mc="http://schemas.openxmlformats.org/markup-compatibility/2006">
    <mc:Choice xmlns:p14="http://schemas.microsoft.com/office/powerpoint/2010/main" Requires="p14">
      <p:transition spd="slow" p14:dur="2000" advTm="25904"/>
    </mc:Choice>
    <mc:Fallback>
      <p:transition spd="slow" advTm="25904"/>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Exclamation mark on a yellow background">
            <a:extLst>
              <a:ext uri="{FF2B5EF4-FFF2-40B4-BE49-F238E27FC236}">
                <a16:creationId xmlns:a16="http://schemas.microsoft.com/office/drawing/2014/main" id="{5B8FD357-C97E-047E-7BEE-B80B46AA84AB}"/>
              </a:ext>
            </a:extLst>
          </p:cNvPr>
          <p:cNvPicPr>
            <a:picLocks noChangeAspect="1"/>
          </p:cNvPicPr>
          <p:nvPr/>
        </p:nvPicPr>
        <p:blipFill rotWithShape="1">
          <a:blip r:embed="rId2"/>
          <a:srcRect l="24901" r="11984"/>
          <a:stretch/>
        </p:blipFill>
        <p:spPr>
          <a:xfrm>
            <a:off x="6420752" y="-1"/>
            <a:ext cx="5771248" cy="6857999"/>
          </a:xfrm>
          <a:prstGeom prst="rect">
            <a:avLst/>
          </a:prstGeom>
        </p:spPr>
      </p:pic>
      <p:sp>
        <p:nvSpPr>
          <p:cNvPr id="2" name="标题 1">
            <a:extLst>
              <a:ext uri="{FF2B5EF4-FFF2-40B4-BE49-F238E27FC236}">
                <a16:creationId xmlns:a16="http://schemas.microsoft.com/office/drawing/2014/main" id="{A49E1507-62CE-B85E-43B6-8D98106C2D34}"/>
              </a:ext>
            </a:extLst>
          </p:cNvPr>
          <p:cNvSpPr>
            <a:spLocks noGrp="1"/>
          </p:cNvSpPr>
          <p:nvPr>
            <p:ph type="title"/>
          </p:nvPr>
        </p:nvSpPr>
        <p:spPr>
          <a:xfrm>
            <a:off x="704088" y="914400"/>
            <a:ext cx="5195889" cy="1316736"/>
          </a:xfrm>
        </p:spPr>
        <p:txBody>
          <a:bodyPr>
            <a:normAutofit/>
          </a:bodyPr>
          <a:lstStyle/>
          <a:p>
            <a:pPr>
              <a:lnSpc>
                <a:spcPct val="90000"/>
              </a:lnSpc>
            </a:pPr>
            <a:r>
              <a:rPr lang="en-US" altLang="zh-CN" sz="3100" cap="all" spc="30" dirty="0"/>
              <a:t>Something more about loop invariants.</a:t>
            </a:r>
            <a:endParaRPr lang="zh-CN" altLang="en-US" sz="3100" dirty="0"/>
          </a:p>
        </p:txBody>
      </p:sp>
      <p:sp>
        <p:nvSpPr>
          <p:cNvPr id="3" name="内容占位符 2">
            <a:extLst>
              <a:ext uri="{FF2B5EF4-FFF2-40B4-BE49-F238E27FC236}">
                <a16:creationId xmlns:a16="http://schemas.microsoft.com/office/drawing/2014/main" id="{A70D82E4-DD96-2CD5-800E-09B3B4D87BDD}"/>
              </a:ext>
            </a:extLst>
          </p:cNvPr>
          <p:cNvSpPr>
            <a:spLocks noGrp="1"/>
          </p:cNvSpPr>
          <p:nvPr>
            <p:ph idx="1"/>
          </p:nvPr>
        </p:nvSpPr>
        <p:spPr>
          <a:xfrm>
            <a:off x="704088" y="2231136"/>
            <a:ext cx="5195889" cy="3931920"/>
          </a:xfrm>
        </p:spPr>
        <p:txBody>
          <a:bodyPr>
            <a:normAutofit/>
          </a:bodyPr>
          <a:lstStyle/>
          <a:p>
            <a:r>
              <a:rPr lang="en-US" altLang="zh-CN" dirty="0"/>
              <a:t>That’s just a beautiful dream</a:t>
            </a:r>
          </a:p>
          <a:p>
            <a:r>
              <a:rPr lang="en-US" altLang="zh-CN" dirty="0"/>
              <a:t>(In my humble opinion) loop invariant has only little relationship with “essence”</a:t>
            </a:r>
          </a:p>
          <a:p>
            <a:r>
              <a:rPr lang="en-US" altLang="zh-CN" dirty="0"/>
              <a:t>Loop invariants can be regarded as “a kind of approximation”</a:t>
            </a:r>
          </a:p>
          <a:p>
            <a:endParaRPr lang="zh-CN" altLang="en-US" dirty="0"/>
          </a:p>
        </p:txBody>
      </p:sp>
      <p:sp>
        <p:nvSpPr>
          <p:cNvPr id="4" name="日期占位符 3">
            <a:extLst>
              <a:ext uri="{FF2B5EF4-FFF2-40B4-BE49-F238E27FC236}">
                <a16:creationId xmlns:a16="http://schemas.microsoft.com/office/drawing/2014/main" id="{4701D0EE-AAAE-37B5-74B1-13D4DC590B83}"/>
              </a:ext>
            </a:extLst>
          </p:cNvPr>
          <p:cNvSpPr>
            <a:spLocks noGrp="1"/>
          </p:cNvSpPr>
          <p:nvPr>
            <p:ph type="dt" sz="half" idx="10"/>
          </p:nvPr>
        </p:nvSpPr>
        <p:spPr>
          <a:xfrm>
            <a:off x="8369448" y="6356350"/>
            <a:ext cx="2592594" cy="365125"/>
          </a:xfrm>
        </p:spPr>
        <p:txBody>
          <a:bodyPr>
            <a:normAutofit/>
          </a:bodyPr>
          <a:lstStyle/>
          <a:p>
            <a:pPr>
              <a:spcAft>
                <a:spcPts val="600"/>
              </a:spcAft>
            </a:pPr>
            <a:fld id="{626DE685-1B6F-4D7C-AEF2-C9AD71EC467A}" type="datetime1">
              <a:rPr lang="en-US">
                <a:solidFill>
                  <a:srgbClr val="FFFFFF"/>
                </a:solidFill>
              </a:rPr>
              <a:pPr>
                <a:spcAft>
                  <a:spcPts val="600"/>
                </a:spcAft>
              </a:pPr>
              <a:t>12/22/2023</a:t>
            </a:fld>
            <a:endParaRPr lang="en-US">
              <a:solidFill>
                <a:srgbClr val="FFFFFF"/>
              </a:solidFill>
            </a:endParaRPr>
          </a:p>
        </p:txBody>
      </p:sp>
      <p:sp>
        <p:nvSpPr>
          <p:cNvPr id="5" name="页脚占位符 4">
            <a:extLst>
              <a:ext uri="{FF2B5EF4-FFF2-40B4-BE49-F238E27FC236}">
                <a16:creationId xmlns:a16="http://schemas.microsoft.com/office/drawing/2014/main" id="{29E5B71C-2656-96F4-E6D6-3779558AEAC8}"/>
              </a:ext>
            </a:extLst>
          </p:cNvPr>
          <p:cNvSpPr>
            <a:spLocks noGrp="1"/>
          </p:cNvSpPr>
          <p:nvPr>
            <p:ph type="ftr" sz="quarter" idx="11"/>
          </p:nvPr>
        </p:nvSpPr>
        <p:spPr>
          <a:xfrm>
            <a:off x="715383" y="6356350"/>
            <a:ext cx="4539727" cy="365125"/>
          </a:xfrm>
        </p:spPr>
        <p:txBody>
          <a:bodyPr>
            <a:normAutofit/>
          </a:bodyPr>
          <a:lstStyle/>
          <a:p>
            <a:pPr>
              <a:spcAft>
                <a:spcPts val="600"/>
              </a:spcAft>
            </a:pPr>
            <a:r>
              <a:rPr lang="en-US"/>
              <a:t>Sample Footer Text</a:t>
            </a:r>
          </a:p>
        </p:txBody>
      </p:sp>
      <p:sp>
        <p:nvSpPr>
          <p:cNvPr id="6" name="灯片编号占位符 5">
            <a:extLst>
              <a:ext uri="{FF2B5EF4-FFF2-40B4-BE49-F238E27FC236}">
                <a16:creationId xmlns:a16="http://schemas.microsoft.com/office/drawing/2014/main" id="{0DFA5F10-6674-510B-8F5C-9806B5791371}"/>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87E7843D-FF13-4365-9478-9625B70A2705}" type="slidenum">
              <a:rPr lang="en-US" sz="1100">
                <a:solidFill>
                  <a:srgbClr val="FFFFFF"/>
                </a:solidFill>
              </a:rPr>
              <a:pPr>
                <a:lnSpc>
                  <a:spcPct val="90000"/>
                </a:lnSpc>
                <a:spcAft>
                  <a:spcPts val="600"/>
                </a:spcAft>
              </a:pPr>
              <a:t>12</a:t>
            </a:fld>
            <a:endParaRPr lang="en-US" sz="1100">
              <a:solidFill>
                <a:srgbClr val="FFFFFF"/>
              </a:solidFill>
            </a:endParaRPr>
          </a:p>
        </p:txBody>
      </p:sp>
    </p:spTree>
    <p:extLst>
      <p:ext uri="{BB962C8B-B14F-4D97-AF65-F5344CB8AC3E}">
        <p14:creationId xmlns:p14="http://schemas.microsoft.com/office/powerpoint/2010/main" val="147740429"/>
      </p:ext>
    </p:extLst>
  </p:cSld>
  <p:clrMapOvr>
    <a:masterClrMapping/>
  </p:clrMapOvr>
  <mc:AlternateContent xmlns:mc="http://schemas.openxmlformats.org/markup-compatibility/2006">
    <mc:Choice xmlns:p14="http://schemas.microsoft.com/office/powerpoint/2010/main" Requires="p14">
      <p:transition spd="slow" p14:dur="2000" advTm="25920"/>
    </mc:Choice>
    <mc:Fallback>
      <p:transition spd="slow" advTm="2592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DengXian Light"/>
              <a:ea typeface="+mn-ea"/>
              <a:cs typeface="+mn-cs"/>
            </a:endParaRPr>
          </a:p>
        </p:txBody>
      </p:sp>
      <p:sp>
        <p:nvSpPr>
          <p:cNvPr id="2" name="标题 1">
            <a:extLst>
              <a:ext uri="{FF2B5EF4-FFF2-40B4-BE49-F238E27FC236}">
                <a16:creationId xmlns:a16="http://schemas.microsoft.com/office/drawing/2014/main" id="{515ADDBD-DE4C-0076-F526-4B622504FEB0}"/>
              </a:ext>
            </a:extLst>
          </p:cNvPr>
          <p:cNvSpPr>
            <a:spLocks noGrp="1"/>
          </p:cNvSpPr>
          <p:nvPr>
            <p:ph type="title"/>
          </p:nvPr>
        </p:nvSpPr>
        <p:spPr>
          <a:xfrm>
            <a:off x="695324" y="901701"/>
            <a:ext cx="3914776" cy="3977269"/>
          </a:xfrm>
        </p:spPr>
        <p:txBody>
          <a:bodyPr>
            <a:normAutofit/>
          </a:bodyPr>
          <a:lstStyle/>
          <a:p>
            <a:r>
              <a:rPr lang="en-US" altLang="zh-CN" dirty="0"/>
              <a:t>Content</a:t>
            </a:r>
            <a:endParaRPr lang="zh-CN" altLang="en-US" dirty="0"/>
          </a:p>
        </p:txBody>
      </p:sp>
      <p:cxnSp>
        <p:nvCxnSpPr>
          <p:cNvPr id="14" name="Straight Connector 13">
            <a:extLst>
              <a:ext uri="{FF2B5EF4-FFF2-40B4-BE49-F238E27FC236}">
                <a16:creationId xmlns:a16="http://schemas.microsoft.com/office/drawing/2014/main" id="{4BFD5B9F-5FB6-467D-83D5-DF82F190735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524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页脚占位符 4">
            <a:extLst>
              <a:ext uri="{FF2B5EF4-FFF2-40B4-BE49-F238E27FC236}">
                <a16:creationId xmlns:a16="http://schemas.microsoft.com/office/drawing/2014/main" id="{A10C5A5D-5902-2BCB-D0CF-9379CDFAF300}"/>
              </a:ext>
            </a:extLst>
          </p:cNvPr>
          <p:cNvSpPr>
            <a:spLocks noGrp="1"/>
          </p:cNvSpPr>
          <p:nvPr>
            <p:ph type="ftr" sz="quarter" idx="11"/>
          </p:nvPr>
        </p:nvSpPr>
        <p:spPr>
          <a:xfrm>
            <a:off x="715383" y="6356350"/>
            <a:ext cx="4539727" cy="365125"/>
          </a:xfrm>
        </p:spPr>
        <p:txBody>
          <a:bodyP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050" b="0" i="0" u="none" strike="noStrike" kern="1200" cap="none" spc="150" normalizeH="0" baseline="0" noProof="0">
                <a:ln>
                  <a:noFill/>
                </a:ln>
                <a:solidFill>
                  <a:srgbClr val="000000"/>
                </a:solidFill>
                <a:effectLst/>
                <a:uLnTx/>
                <a:uFillTx/>
                <a:latin typeface="DengXian"/>
                <a:ea typeface="+mn-ea"/>
                <a:cs typeface="+mn-cs"/>
              </a:rPr>
              <a:t>Sample Footer Text</a:t>
            </a:r>
          </a:p>
        </p:txBody>
      </p:sp>
      <p:sp>
        <p:nvSpPr>
          <p:cNvPr id="4" name="日期占位符 3">
            <a:extLst>
              <a:ext uri="{FF2B5EF4-FFF2-40B4-BE49-F238E27FC236}">
                <a16:creationId xmlns:a16="http://schemas.microsoft.com/office/drawing/2014/main" id="{85E45A26-BBBC-F60B-3260-952CDF335D20}"/>
              </a:ext>
            </a:extLst>
          </p:cNvPr>
          <p:cNvSpPr>
            <a:spLocks noGrp="1"/>
          </p:cNvSpPr>
          <p:nvPr>
            <p:ph type="dt" sz="half" idx="10"/>
          </p:nvPr>
        </p:nvSpPr>
        <p:spPr>
          <a:xfrm>
            <a:off x="8369448" y="6356350"/>
            <a:ext cx="2592594" cy="365125"/>
          </a:xfr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626DE685-1B6F-4D7C-AEF2-C9AD71EC467A}" type="datetime1">
              <a:rPr kumimoji="0" lang="en-US" sz="1050" b="0" i="0" u="none" strike="noStrike" kern="1200" cap="none" spc="150" normalizeH="0" baseline="0" noProof="0" smtClean="0">
                <a:ln>
                  <a:noFill/>
                </a:ln>
                <a:solidFill>
                  <a:srgbClr val="000000"/>
                </a:solidFill>
                <a:effectLst/>
                <a:uLnTx/>
                <a:uFillTx/>
                <a:latin typeface="DengXian"/>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12/22/2023</a:t>
            </a:fld>
            <a:endParaRPr kumimoji="0" lang="en-US" sz="1050" b="0" i="0" u="none" strike="noStrike" kern="1200" cap="none" spc="150" normalizeH="0" baseline="0" noProof="0">
              <a:ln>
                <a:noFill/>
              </a:ln>
              <a:solidFill>
                <a:srgbClr val="000000"/>
              </a:solidFill>
              <a:effectLst/>
              <a:uLnTx/>
              <a:uFillTx/>
              <a:latin typeface="DengXian"/>
              <a:ea typeface="+mn-ea"/>
              <a:cs typeface="+mn-cs"/>
            </a:endParaRPr>
          </a:p>
        </p:txBody>
      </p:sp>
      <p:sp>
        <p:nvSpPr>
          <p:cNvPr id="6" name="灯片编号占位符 5">
            <a:extLst>
              <a:ext uri="{FF2B5EF4-FFF2-40B4-BE49-F238E27FC236}">
                <a16:creationId xmlns:a16="http://schemas.microsoft.com/office/drawing/2014/main" id="{875AB9DB-D786-5ECD-7353-6FCE28817230}"/>
              </a:ext>
            </a:extLst>
          </p:cNvPr>
          <p:cNvSpPr>
            <a:spLocks noGrp="1"/>
          </p:cNvSpPr>
          <p:nvPr>
            <p:ph type="sldNum" sz="quarter" idx="12"/>
          </p:nvPr>
        </p:nvSpPr>
        <p:spPr>
          <a:xfrm>
            <a:off x="10919012" y="6356350"/>
            <a:ext cx="672354" cy="365125"/>
          </a:xfrm>
        </p:spPr>
        <p:txBody>
          <a:bodyPr>
            <a:norm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fld id="{87E7843D-FF13-4365-9478-9625B70A2705}" type="slidenum">
              <a:rPr kumimoji="0" lang="en-US" sz="1100" b="0" i="0" u="none" strike="noStrike" kern="1200" cap="none" spc="0" normalizeH="0" baseline="0" noProof="0" smtClean="0">
                <a:ln>
                  <a:noFill/>
                </a:ln>
                <a:solidFill>
                  <a:srgbClr val="000000"/>
                </a:solidFill>
                <a:effectLst/>
                <a:uLnTx/>
                <a:uFillTx/>
                <a:latin typeface="DengXian Light"/>
                <a:ea typeface="+mn-ea"/>
                <a:cs typeface="+mn-cs"/>
              </a:rPr>
              <a:pPr marL="0" marR="0" lvl="0" indent="0" algn="r" defTabSz="914400" rtl="0" eaLnBrk="1" fontAlgn="auto" latinLnBrk="0" hangingPunct="1">
                <a:lnSpc>
                  <a:spcPct val="90000"/>
                </a:lnSpc>
                <a:spcBef>
                  <a:spcPts val="0"/>
                </a:spcBef>
                <a:spcAft>
                  <a:spcPts val="600"/>
                </a:spcAft>
                <a:buClrTx/>
                <a:buSzTx/>
                <a:buFontTx/>
                <a:buNone/>
                <a:tabLst/>
                <a:defRPr/>
              </a:pPr>
              <a:t>13</a:t>
            </a:fld>
            <a:endParaRPr kumimoji="0" lang="en-US" sz="1100" b="0" i="0" u="none" strike="noStrike" kern="1200" cap="none" spc="0" normalizeH="0" baseline="0" noProof="0">
              <a:ln>
                <a:noFill/>
              </a:ln>
              <a:solidFill>
                <a:srgbClr val="000000"/>
              </a:solidFill>
              <a:effectLst/>
              <a:uLnTx/>
              <a:uFillTx/>
              <a:latin typeface="DengXian Light"/>
              <a:ea typeface="+mn-ea"/>
              <a:cs typeface="+mn-cs"/>
            </a:endParaRPr>
          </a:p>
        </p:txBody>
      </p:sp>
      <p:graphicFrame>
        <p:nvGraphicFramePr>
          <p:cNvPr id="8" name="内容占位符 2">
            <a:extLst>
              <a:ext uri="{FF2B5EF4-FFF2-40B4-BE49-F238E27FC236}">
                <a16:creationId xmlns:a16="http://schemas.microsoft.com/office/drawing/2014/main" id="{39288D02-A6CC-46B9-00D1-F8C84918075D}"/>
              </a:ext>
            </a:extLst>
          </p:cNvPr>
          <p:cNvGraphicFramePr>
            <a:graphicFrameLocks noGrp="1"/>
          </p:cNvGraphicFramePr>
          <p:nvPr>
            <p:ph idx="1"/>
            <p:extLst>
              <p:ext uri="{D42A27DB-BD31-4B8C-83A1-F6EECF244321}">
                <p14:modId xmlns:p14="http://schemas.microsoft.com/office/powerpoint/2010/main" val="437884500"/>
              </p:ext>
            </p:extLst>
          </p:nvPr>
        </p:nvGraphicFramePr>
        <p:xfrm>
          <a:off x="5219952" y="723900"/>
          <a:ext cx="6171948" cy="5499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图形 2" descr="游标 轮廓">
            <a:extLst>
              <a:ext uri="{FF2B5EF4-FFF2-40B4-BE49-F238E27FC236}">
                <a16:creationId xmlns:a16="http://schemas.microsoft.com/office/drawing/2014/main" id="{179C0221-682E-58BB-BEC6-40C01D49469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121378" y="2805275"/>
            <a:ext cx="914400" cy="914400"/>
          </a:xfrm>
          <a:prstGeom prst="rect">
            <a:avLst/>
          </a:prstGeom>
        </p:spPr>
      </p:pic>
    </p:spTree>
    <p:extLst>
      <p:ext uri="{BB962C8B-B14F-4D97-AF65-F5344CB8AC3E}">
        <p14:creationId xmlns:p14="http://schemas.microsoft.com/office/powerpoint/2010/main" val="1737179024"/>
      </p:ext>
    </p:extLst>
  </p:cSld>
  <p:clrMapOvr>
    <a:masterClrMapping/>
  </p:clrMapOvr>
  <mc:AlternateContent xmlns:mc="http://schemas.openxmlformats.org/markup-compatibility/2006">
    <mc:Choice xmlns:p14="http://schemas.microsoft.com/office/powerpoint/2010/main" Requires="p14">
      <p:transition spd="slow" p14:dur="2000" advTm="2069"/>
    </mc:Choice>
    <mc:Fallback>
      <p:transition spd="slow" advTm="2069"/>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71" name="Straight Connector 2054">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72" name="Straight Connector 2056">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073" name="Rectangle 205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74" name="Straight Connector 206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075" name="标题 1">
            <a:extLst>
              <a:ext uri="{FF2B5EF4-FFF2-40B4-BE49-F238E27FC236}">
                <a16:creationId xmlns:a16="http://schemas.microsoft.com/office/drawing/2014/main" id="{E41179E5-4B06-64F3-A667-AE293440A8AB}"/>
              </a:ext>
            </a:extLst>
          </p:cNvPr>
          <p:cNvSpPr>
            <a:spLocks noGrp="1"/>
          </p:cNvSpPr>
          <p:nvPr>
            <p:ph type="title"/>
          </p:nvPr>
        </p:nvSpPr>
        <p:spPr>
          <a:xfrm>
            <a:off x="695325" y="914557"/>
            <a:ext cx="10872665" cy="705780"/>
          </a:xfrm>
        </p:spPr>
        <p:txBody>
          <a:bodyPr vert="horz" lIns="91440" tIns="45720" rIns="91440" bIns="45720" rtlCol="0" anchor="t">
            <a:normAutofit/>
          </a:bodyPr>
          <a:lstStyle/>
          <a:p>
            <a:r>
              <a:rPr lang="en-US" altLang="zh-CN" spc="30" dirty="0"/>
              <a:t>What is SAT(Boolean Satisfiability problem)</a:t>
            </a:r>
          </a:p>
        </p:txBody>
      </p:sp>
      <p:sp>
        <p:nvSpPr>
          <p:cNvPr id="4" name="日期占位符 3">
            <a:extLst>
              <a:ext uri="{FF2B5EF4-FFF2-40B4-BE49-F238E27FC236}">
                <a16:creationId xmlns:a16="http://schemas.microsoft.com/office/drawing/2014/main" id="{3CCD4F98-BCC1-7E7D-73F1-E9186C8F3A5C}"/>
              </a:ext>
            </a:extLst>
          </p:cNvPr>
          <p:cNvSpPr>
            <a:spLocks noGrp="1"/>
          </p:cNvSpPr>
          <p:nvPr>
            <p:ph type="dt" sz="half" idx="10"/>
          </p:nvPr>
        </p:nvSpPr>
        <p:spPr>
          <a:xfrm>
            <a:off x="8369448" y="6356350"/>
            <a:ext cx="2592594" cy="365125"/>
          </a:xfrm>
        </p:spPr>
        <p:txBody>
          <a:bodyPr vert="horz" lIns="91440" tIns="45720" rIns="91440" bIns="45720" rtlCol="0" anchor="ctr">
            <a:normAutofit/>
          </a:bodyPr>
          <a:lstStyle/>
          <a:p>
            <a:pPr>
              <a:spcAft>
                <a:spcPts val="600"/>
              </a:spcAft>
            </a:pPr>
            <a:fld id="{626DE685-1B6F-4D7C-AEF2-C9AD71EC467A}" type="datetime1">
              <a:rPr lang="en-US" smtClean="0"/>
              <a:pPr>
                <a:spcAft>
                  <a:spcPts val="600"/>
                </a:spcAft>
              </a:pPr>
              <a:t>12/22/2023</a:t>
            </a:fld>
            <a:endParaRPr lang="en-US"/>
          </a:p>
        </p:txBody>
      </p:sp>
      <p:sp>
        <p:nvSpPr>
          <p:cNvPr id="5" name="页脚占位符 4">
            <a:extLst>
              <a:ext uri="{FF2B5EF4-FFF2-40B4-BE49-F238E27FC236}">
                <a16:creationId xmlns:a16="http://schemas.microsoft.com/office/drawing/2014/main" id="{C2E11BB9-FDF4-FCD3-5E8C-26156E8640EE}"/>
              </a:ext>
            </a:extLst>
          </p:cNvPr>
          <p:cNvSpPr>
            <a:spLocks noGrp="1"/>
          </p:cNvSpPr>
          <p:nvPr>
            <p:ph type="ftr" sz="quarter" idx="11"/>
          </p:nvPr>
        </p:nvSpPr>
        <p:spPr>
          <a:xfrm>
            <a:off x="715383" y="6356350"/>
            <a:ext cx="4539727" cy="365125"/>
          </a:xfrm>
        </p:spPr>
        <p:txBody>
          <a:bodyPr vert="horz" lIns="91440" tIns="45720" rIns="91440" bIns="45720" rtlCol="0" anchor="ctr">
            <a:normAutofit/>
          </a:bodyPr>
          <a:lstStyle/>
          <a:p>
            <a:pPr>
              <a:spcAft>
                <a:spcPts val="600"/>
              </a:spcAft>
            </a:pPr>
            <a:r>
              <a:rPr lang="en-US" kern="1200">
                <a:solidFill>
                  <a:schemeClr val="tx1"/>
                </a:solidFill>
                <a:latin typeface="+mj-lt"/>
                <a:ea typeface="+mn-ea"/>
                <a:cs typeface="+mn-cs"/>
              </a:rPr>
              <a:t>Sample Footer Text</a:t>
            </a:r>
          </a:p>
        </p:txBody>
      </p:sp>
      <p:sp>
        <p:nvSpPr>
          <p:cNvPr id="6" name="灯片编号占位符 5">
            <a:extLst>
              <a:ext uri="{FF2B5EF4-FFF2-40B4-BE49-F238E27FC236}">
                <a16:creationId xmlns:a16="http://schemas.microsoft.com/office/drawing/2014/main" id="{0B59F7C3-B71D-D29B-19DA-E53654BD38A6}"/>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87E7843D-FF13-4365-9478-9625B70A2705}" type="slidenum">
              <a:rPr lang="en-US" smtClean="0"/>
              <a:pPr>
                <a:lnSpc>
                  <a:spcPct val="90000"/>
                </a:lnSpc>
                <a:spcAft>
                  <a:spcPts val="600"/>
                </a:spcAft>
              </a:pPr>
              <a:t>14</a:t>
            </a:fld>
            <a:endParaRPr lang="en-US"/>
          </a:p>
        </p:txBody>
      </p:sp>
      <p:pic>
        <p:nvPicPr>
          <p:cNvPr id="2050" name="Picture 2" descr="G2SAT">
            <a:extLst>
              <a:ext uri="{FF2B5EF4-FFF2-40B4-BE49-F238E27FC236}">
                <a16:creationId xmlns:a16="http://schemas.microsoft.com/office/drawing/2014/main" id="{DE39CA0B-D9FB-E38B-6FA3-3F270F16847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967177" y="2292953"/>
            <a:ext cx="8257645" cy="3860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6052413"/>
      </p:ext>
    </p:extLst>
  </p:cSld>
  <p:clrMapOvr>
    <a:masterClrMapping/>
  </p:clrMapOvr>
  <mc:AlternateContent xmlns:mc="http://schemas.openxmlformats.org/markup-compatibility/2006">
    <mc:Choice xmlns:p14="http://schemas.microsoft.com/office/powerpoint/2010/main" Requires="p14">
      <p:transition spd="slow" p14:dur="2000" advTm="29198"/>
    </mc:Choice>
    <mc:Fallback>
      <p:transition spd="slow" advTm="29198"/>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CD33D1-8E51-A724-03E6-96D8C5F83A98}"/>
              </a:ext>
            </a:extLst>
          </p:cNvPr>
          <p:cNvSpPr>
            <a:spLocks noGrp="1"/>
          </p:cNvSpPr>
          <p:nvPr>
            <p:ph type="title"/>
          </p:nvPr>
        </p:nvSpPr>
        <p:spPr/>
        <p:txBody>
          <a:bodyPr/>
          <a:lstStyle/>
          <a:p>
            <a:r>
              <a:rPr lang="en-US" altLang="zh-CN" dirty="0"/>
              <a:t>What is a SMT solver</a:t>
            </a:r>
            <a:endParaRPr lang="zh-CN" altLang="en-US" dirty="0"/>
          </a:p>
        </p:txBody>
      </p:sp>
      <p:sp>
        <p:nvSpPr>
          <p:cNvPr id="3" name="内容占位符 2">
            <a:extLst>
              <a:ext uri="{FF2B5EF4-FFF2-40B4-BE49-F238E27FC236}">
                <a16:creationId xmlns:a16="http://schemas.microsoft.com/office/drawing/2014/main" id="{B99CC657-7C02-22DC-EE35-6D8BED1325F3}"/>
              </a:ext>
            </a:extLst>
          </p:cNvPr>
          <p:cNvSpPr>
            <a:spLocks noGrp="1"/>
          </p:cNvSpPr>
          <p:nvPr>
            <p:ph idx="1"/>
          </p:nvPr>
        </p:nvSpPr>
        <p:spPr/>
        <p:txBody>
          <a:bodyPr/>
          <a:lstStyle/>
          <a:p>
            <a:r>
              <a:rPr lang="en-US" altLang="zh-CN" dirty="0"/>
              <a:t>A SAT solver is a solver that can solve SAT problem (good explanation)</a:t>
            </a:r>
          </a:p>
          <a:p>
            <a:r>
              <a:rPr lang="en-US" altLang="zh-CN" dirty="0"/>
              <a:t>A SMT solver is the </a:t>
            </a:r>
            <a:r>
              <a:rPr lang="en-US" altLang="zh-CN" sz="4000" dirty="0">
                <a:solidFill>
                  <a:srgbClr val="FF0000"/>
                </a:solidFill>
              </a:rPr>
              <a:t>Pro Max Ultra version </a:t>
            </a:r>
            <a:r>
              <a:rPr lang="en-US" altLang="zh-CN" dirty="0"/>
              <a:t>of SAT solver.</a:t>
            </a:r>
          </a:p>
          <a:p>
            <a:endParaRPr lang="zh-CN" altLang="en-US" dirty="0"/>
          </a:p>
        </p:txBody>
      </p:sp>
      <p:sp>
        <p:nvSpPr>
          <p:cNvPr id="4" name="日期占位符 3">
            <a:extLst>
              <a:ext uri="{FF2B5EF4-FFF2-40B4-BE49-F238E27FC236}">
                <a16:creationId xmlns:a16="http://schemas.microsoft.com/office/drawing/2014/main" id="{5D9ACDA0-6E13-E0CC-F2D3-F07D58B0ECD3}"/>
              </a:ext>
            </a:extLst>
          </p:cNvPr>
          <p:cNvSpPr>
            <a:spLocks noGrp="1"/>
          </p:cNvSpPr>
          <p:nvPr>
            <p:ph type="dt" sz="half" idx="10"/>
          </p:nvPr>
        </p:nvSpPr>
        <p:spPr/>
        <p:txBody>
          <a:bodyPr/>
          <a:lstStyle/>
          <a:p>
            <a:fld id="{626DE685-1B6F-4D7C-AEF2-C9AD71EC467A}" type="datetime1">
              <a:rPr lang="en-US" smtClean="0"/>
              <a:t>12/22/2023</a:t>
            </a:fld>
            <a:endParaRPr lang="en-US"/>
          </a:p>
        </p:txBody>
      </p:sp>
      <p:sp>
        <p:nvSpPr>
          <p:cNvPr id="5" name="页脚占位符 4">
            <a:extLst>
              <a:ext uri="{FF2B5EF4-FFF2-40B4-BE49-F238E27FC236}">
                <a16:creationId xmlns:a16="http://schemas.microsoft.com/office/drawing/2014/main" id="{336972CF-5136-45B4-724D-4A96FA100BB6}"/>
              </a:ext>
            </a:extLst>
          </p:cNvPr>
          <p:cNvSpPr>
            <a:spLocks noGrp="1"/>
          </p:cNvSpPr>
          <p:nvPr>
            <p:ph type="ftr" sz="quarter" idx="11"/>
          </p:nvPr>
        </p:nvSpPr>
        <p:spPr/>
        <p:txBody>
          <a:bodyPr/>
          <a:lstStyle/>
          <a:p>
            <a:r>
              <a:rPr lang="en-US"/>
              <a:t>Sample Footer Text</a:t>
            </a:r>
          </a:p>
        </p:txBody>
      </p:sp>
      <p:sp>
        <p:nvSpPr>
          <p:cNvPr id="6" name="灯片编号占位符 5">
            <a:extLst>
              <a:ext uri="{FF2B5EF4-FFF2-40B4-BE49-F238E27FC236}">
                <a16:creationId xmlns:a16="http://schemas.microsoft.com/office/drawing/2014/main" id="{7AA133FD-DB18-4D5F-0A08-400AB7D0E66F}"/>
              </a:ext>
            </a:extLst>
          </p:cNvPr>
          <p:cNvSpPr>
            <a:spLocks noGrp="1"/>
          </p:cNvSpPr>
          <p:nvPr>
            <p:ph type="sldNum" sz="quarter" idx="12"/>
          </p:nvPr>
        </p:nvSpPr>
        <p:spPr/>
        <p:txBody>
          <a:bodyPr/>
          <a:lstStyle/>
          <a:p>
            <a:fld id="{87E7843D-FF13-4365-9478-9625B70A2705}" type="slidenum">
              <a:rPr lang="en-US" smtClean="0"/>
              <a:t>15</a:t>
            </a:fld>
            <a:endParaRPr lang="en-US"/>
          </a:p>
        </p:txBody>
      </p:sp>
    </p:spTree>
    <p:extLst>
      <p:ext uri="{BB962C8B-B14F-4D97-AF65-F5344CB8AC3E}">
        <p14:creationId xmlns:p14="http://schemas.microsoft.com/office/powerpoint/2010/main" val="1649546573"/>
      </p:ext>
    </p:extLst>
  </p:cSld>
  <p:clrMapOvr>
    <a:masterClrMapping/>
  </p:clrMapOvr>
  <mc:AlternateContent xmlns:mc="http://schemas.openxmlformats.org/markup-compatibility/2006">
    <mc:Choice xmlns:p14="http://schemas.microsoft.com/office/powerpoint/2010/main" Requires="p14">
      <p:transition spd="slow" p14:dur="2000" advTm="21097"/>
    </mc:Choice>
    <mc:Fallback>
      <p:transition spd="slow" advTm="21097"/>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4583FD9E-C5A7-96F7-951D-7D292013CD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标题 1">
            <a:extLst>
              <a:ext uri="{FF2B5EF4-FFF2-40B4-BE49-F238E27FC236}">
                <a16:creationId xmlns:a16="http://schemas.microsoft.com/office/drawing/2014/main" id="{230CB733-E82B-0CE2-AB9F-EA0E1A14C74E}"/>
              </a:ext>
            </a:extLst>
          </p:cNvPr>
          <p:cNvSpPr>
            <a:spLocks noGrp="1"/>
          </p:cNvSpPr>
          <p:nvPr>
            <p:ph type="title"/>
          </p:nvPr>
        </p:nvSpPr>
        <p:spPr>
          <a:xfrm>
            <a:off x="715383" y="914400"/>
            <a:ext cx="5195889" cy="1316736"/>
          </a:xfrm>
        </p:spPr>
        <p:txBody>
          <a:bodyPr vert="horz" lIns="91440" tIns="45720" rIns="91440" bIns="45720" rtlCol="0">
            <a:normAutofit/>
          </a:bodyPr>
          <a:lstStyle/>
          <a:p>
            <a:r>
              <a:rPr lang="en-US" altLang="zh-CN" spc="30" dirty="0"/>
              <a:t>Pro Max Ultra version of SAT solver</a:t>
            </a:r>
          </a:p>
        </p:txBody>
      </p:sp>
      <p:sp>
        <p:nvSpPr>
          <p:cNvPr id="23" name="Content Placeholder 22">
            <a:extLst>
              <a:ext uri="{FF2B5EF4-FFF2-40B4-BE49-F238E27FC236}">
                <a16:creationId xmlns:a16="http://schemas.microsoft.com/office/drawing/2014/main" id="{89239EDC-0E67-4D14-EC6A-87B1DB35CC8B}"/>
              </a:ext>
            </a:extLst>
          </p:cNvPr>
          <p:cNvSpPr>
            <a:spLocks noGrp="1"/>
          </p:cNvSpPr>
          <p:nvPr>
            <p:ph idx="1"/>
          </p:nvPr>
        </p:nvSpPr>
        <p:spPr>
          <a:xfrm>
            <a:off x="715383" y="2369359"/>
            <a:ext cx="5195889" cy="3931920"/>
          </a:xfrm>
        </p:spPr>
        <p:txBody>
          <a:bodyPr>
            <a:normAutofit/>
          </a:bodyPr>
          <a:lstStyle/>
          <a:p>
            <a:r>
              <a:rPr lang="en-US" dirty="0"/>
              <a:t>Note: Z3 is a well-known SMT solver from Microsoft Research</a:t>
            </a:r>
          </a:p>
        </p:txBody>
      </p:sp>
      <p:sp>
        <p:nvSpPr>
          <p:cNvPr id="4" name="日期占位符 3">
            <a:extLst>
              <a:ext uri="{FF2B5EF4-FFF2-40B4-BE49-F238E27FC236}">
                <a16:creationId xmlns:a16="http://schemas.microsoft.com/office/drawing/2014/main" id="{6A83D833-C871-E5DD-03D1-1F4D996F91F0}"/>
              </a:ext>
            </a:extLst>
          </p:cNvPr>
          <p:cNvSpPr>
            <a:spLocks noGrp="1"/>
          </p:cNvSpPr>
          <p:nvPr>
            <p:ph type="dt" sz="half" idx="10"/>
          </p:nvPr>
        </p:nvSpPr>
        <p:spPr>
          <a:xfrm>
            <a:off x="8369448" y="6356350"/>
            <a:ext cx="2592594" cy="365125"/>
          </a:xfrm>
        </p:spPr>
        <p:txBody>
          <a:bodyPr vert="horz" lIns="91440" tIns="45720" rIns="91440" bIns="45720" rtlCol="0">
            <a:normAutofit/>
          </a:bodyPr>
          <a:lstStyle/>
          <a:p>
            <a:pPr>
              <a:spcAft>
                <a:spcPts val="600"/>
              </a:spcAft>
            </a:pPr>
            <a:fld id="{626DE685-1B6F-4D7C-AEF2-C9AD71EC467A}" type="datetime1">
              <a:rPr lang="en-US"/>
              <a:pPr>
                <a:spcAft>
                  <a:spcPts val="600"/>
                </a:spcAft>
              </a:pPr>
              <a:t>12/22/2023</a:t>
            </a:fld>
            <a:endParaRPr lang="en-US"/>
          </a:p>
        </p:txBody>
      </p:sp>
      <p:sp>
        <p:nvSpPr>
          <p:cNvPr id="5" name="页脚占位符 4">
            <a:extLst>
              <a:ext uri="{FF2B5EF4-FFF2-40B4-BE49-F238E27FC236}">
                <a16:creationId xmlns:a16="http://schemas.microsoft.com/office/drawing/2014/main" id="{F972A23C-29EB-6203-339F-78C5A1D1302F}"/>
              </a:ext>
            </a:extLst>
          </p:cNvPr>
          <p:cNvSpPr>
            <a:spLocks noGrp="1"/>
          </p:cNvSpPr>
          <p:nvPr>
            <p:ph type="ftr" sz="quarter" idx="11"/>
          </p:nvPr>
        </p:nvSpPr>
        <p:spPr>
          <a:xfrm>
            <a:off x="715383" y="6356350"/>
            <a:ext cx="4539727" cy="365125"/>
          </a:xfrm>
        </p:spPr>
        <p:txBody>
          <a:bodyPr vert="horz" lIns="91440" tIns="45720" rIns="91440" bIns="45720" rtlCol="0">
            <a:normAutofit/>
          </a:bodyPr>
          <a:lstStyle/>
          <a:p>
            <a:pPr>
              <a:spcAft>
                <a:spcPts val="600"/>
              </a:spcAft>
            </a:pPr>
            <a:r>
              <a:rPr lang="en-US" kern="1200">
                <a:latin typeface="+mj-lt"/>
                <a:ea typeface="+mn-ea"/>
                <a:cs typeface="+mn-cs"/>
              </a:rPr>
              <a:t>Sample Footer Text</a:t>
            </a:r>
          </a:p>
        </p:txBody>
      </p:sp>
      <p:sp>
        <p:nvSpPr>
          <p:cNvPr id="6" name="灯片编号占位符 5">
            <a:extLst>
              <a:ext uri="{FF2B5EF4-FFF2-40B4-BE49-F238E27FC236}">
                <a16:creationId xmlns:a16="http://schemas.microsoft.com/office/drawing/2014/main" id="{07FF1F01-FE43-B196-C42F-671159A0F169}"/>
              </a:ext>
            </a:extLst>
          </p:cNvPr>
          <p:cNvSpPr>
            <a:spLocks noGrp="1"/>
          </p:cNvSpPr>
          <p:nvPr>
            <p:ph type="sldNum" sz="quarter" idx="12"/>
          </p:nvPr>
        </p:nvSpPr>
        <p:spPr>
          <a:xfrm>
            <a:off x="10919012" y="6356350"/>
            <a:ext cx="672354" cy="365125"/>
          </a:xfrm>
        </p:spPr>
        <p:txBody>
          <a:bodyPr vert="horz" lIns="91440" tIns="45720" rIns="91440" bIns="45720" rtlCol="0">
            <a:normAutofit/>
          </a:bodyPr>
          <a:lstStyle/>
          <a:p>
            <a:pPr>
              <a:lnSpc>
                <a:spcPct val="90000"/>
              </a:lnSpc>
              <a:spcAft>
                <a:spcPts val="600"/>
              </a:spcAft>
            </a:pPr>
            <a:fld id="{87E7843D-FF13-4365-9478-9625B70A2705}" type="slidenum">
              <a:rPr lang="en-US" smtClean="0"/>
              <a:pPr>
                <a:lnSpc>
                  <a:spcPct val="90000"/>
                </a:lnSpc>
                <a:spcAft>
                  <a:spcPts val="600"/>
                </a:spcAft>
              </a:pPr>
              <a:t>16</a:t>
            </a:fld>
            <a:endParaRPr lang="en-US"/>
          </a:p>
        </p:txBody>
      </p:sp>
      <p:pic>
        <p:nvPicPr>
          <p:cNvPr id="8" name="内容占位符 7" descr="图示&#10;&#10;描述已自动生成">
            <a:extLst>
              <a:ext uri="{FF2B5EF4-FFF2-40B4-BE49-F238E27FC236}">
                <a16:creationId xmlns:a16="http://schemas.microsoft.com/office/drawing/2014/main" id="{57537FB4-42C8-4259-592B-6BE57CDD9E5C}"/>
              </a:ext>
            </a:extLst>
          </p:cNvPr>
          <p:cNvPicPr>
            <a:picLocks noChangeAspect="1"/>
          </p:cNvPicPr>
          <p:nvPr/>
        </p:nvPicPr>
        <p:blipFill rotWithShape="1">
          <a:blip r:embed="rId2">
            <a:extLst>
              <a:ext uri="{28A0092B-C50C-407E-A947-70E740481C1C}">
                <a14:useLocalDpi xmlns:a14="http://schemas.microsoft.com/office/drawing/2010/main" val="0"/>
              </a:ext>
            </a:extLst>
          </a:blip>
          <a:srcRect t="606" r="1" b="1"/>
          <a:stretch/>
        </p:blipFill>
        <p:spPr>
          <a:xfrm>
            <a:off x="6420752" y="558899"/>
            <a:ext cx="5055865" cy="4736275"/>
          </a:xfrm>
          <a:prstGeom prst="rect">
            <a:avLst/>
          </a:prstGeom>
        </p:spPr>
      </p:pic>
      <p:sp>
        <p:nvSpPr>
          <p:cNvPr id="3" name="矩形: 圆角 2">
            <a:extLst>
              <a:ext uri="{FF2B5EF4-FFF2-40B4-BE49-F238E27FC236}">
                <a16:creationId xmlns:a16="http://schemas.microsoft.com/office/drawing/2014/main" id="{D56803C9-DBF7-C40D-4C53-50EF8CDA91E9}"/>
              </a:ext>
            </a:extLst>
          </p:cNvPr>
          <p:cNvSpPr/>
          <p:nvPr/>
        </p:nvSpPr>
        <p:spPr>
          <a:xfrm>
            <a:off x="6626655" y="4287982"/>
            <a:ext cx="1852327" cy="665018"/>
          </a:xfrm>
          <a:prstGeom prst="roundRect">
            <a:avLst/>
          </a:prstGeom>
          <a:noFill/>
          <a:ln w="63500">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7" name="矩形: 圆角 6">
            <a:extLst>
              <a:ext uri="{FF2B5EF4-FFF2-40B4-BE49-F238E27FC236}">
                <a16:creationId xmlns:a16="http://schemas.microsoft.com/office/drawing/2014/main" id="{71A704C0-B4F1-E538-3E01-806A833630B6}"/>
              </a:ext>
            </a:extLst>
          </p:cNvPr>
          <p:cNvSpPr/>
          <p:nvPr/>
        </p:nvSpPr>
        <p:spPr>
          <a:xfrm>
            <a:off x="6420753" y="558899"/>
            <a:ext cx="4966576" cy="4955210"/>
          </a:xfrm>
          <a:prstGeom prst="roundRect">
            <a:avLst/>
          </a:prstGeom>
          <a:noFill/>
          <a:ln w="63500">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9" name="对话气泡: 圆角矩形 8">
            <a:extLst>
              <a:ext uri="{FF2B5EF4-FFF2-40B4-BE49-F238E27FC236}">
                <a16:creationId xmlns:a16="http://schemas.microsoft.com/office/drawing/2014/main" id="{2340CECF-A7E4-5916-062C-173A1C583687}"/>
              </a:ext>
            </a:extLst>
          </p:cNvPr>
          <p:cNvSpPr/>
          <p:nvPr/>
        </p:nvSpPr>
        <p:spPr>
          <a:xfrm>
            <a:off x="3466214" y="5156790"/>
            <a:ext cx="2546498" cy="839973"/>
          </a:xfrm>
          <a:prstGeom prst="wedgeRoundRectCallout">
            <a:avLst>
              <a:gd name="adj1" fmla="val 66432"/>
              <a:gd name="adj2" fmla="val -56572"/>
              <a:gd name="adj3" fmla="val 16667"/>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705A670D-52F8-D973-4DB5-09E1EBC2BA13}"/>
              </a:ext>
            </a:extLst>
          </p:cNvPr>
          <p:cNvSpPr txBox="1"/>
          <p:nvPr/>
        </p:nvSpPr>
        <p:spPr>
          <a:xfrm>
            <a:off x="3684181" y="5385391"/>
            <a:ext cx="2179675" cy="369332"/>
          </a:xfrm>
          <a:prstGeom prst="rect">
            <a:avLst/>
          </a:prstGeom>
          <a:noFill/>
        </p:spPr>
        <p:txBody>
          <a:bodyPr wrap="square" rtlCol="0">
            <a:spAutoFit/>
          </a:bodyPr>
          <a:lstStyle/>
          <a:p>
            <a:r>
              <a:rPr lang="en-US" altLang="zh-CN" dirty="0"/>
              <a:t>This is a SMT solver</a:t>
            </a:r>
            <a:endParaRPr lang="zh-CN" altLang="en-US" dirty="0"/>
          </a:p>
        </p:txBody>
      </p:sp>
      <p:pic>
        <p:nvPicPr>
          <p:cNvPr id="4098" name="Picture 2">
            <a:extLst>
              <a:ext uri="{FF2B5EF4-FFF2-40B4-BE49-F238E27FC236}">
                <a16:creationId xmlns:a16="http://schemas.microsoft.com/office/drawing/2014/main" id="{8669AF77-8BF2-79B6-8DC2-4AE28D7A98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2369" y="3420919"/>
            <a:ext cx="19431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2240189"/>
      </p:ext>
    </p:extLst>
  </p:cSld>
  <p:clrMapOvr>
    <a:masterClrMapping/>
  </p:clrMapOvr>
  <mc:AlternateContent xmlns:mc="http://schemas.openxmlformats.org/markup-compatibility/2006">
    <mc:Choice xmlns:p14="http://schemas.microsoft.com/office/powerpoint/2010/main" Requires="p14">
      <p:transition spd="slow" p14:dur="2000" advTm="14940"/>
    </mc:Choice>
    <mc:Fallback>
      <p:transition spd="slow" advTm="1494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4" name="Straight Connector 2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341BFA31-6544-45C2-9DA0-9E1C5E0B1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DC36F877-5419-44C1-A2CD-376BDDDC3E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4B21692-652C-4371-95C5-05248EF342F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7890"/>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5C8268A5-1B7D-FAB7-BCB0-FEF5EA8CE23B}"/>
              </a:ext>
            </a:extLst>
          </p:cNvPr>
          <p:cNvSpPr txBox="1"/>
          <p:nvPr/>
        </p:nvSpPr>
        <p:spPr>
          <a:xfrm>
            <a:off x="647700" y="871759"/>
            <a:ext cx="10925176" cy="1128876"/>
          </a:xfrm>
          <a:prstGeom prst="rect">
            <a:avLst/>
          </a:prstGeom>
        </p:spPr>
        <p:txBody>
          <a:bodyPr vert="horz" lIns="91440" tIns="45720" rIns="91440" bIns="45720" rtlCol="0" anchor="t">
            <a:normAutofit/>
          </a:bodyPr>
          <a:lstStyle/>
          <a:p>
            <a:pPr>
              <a:spcBef>
                <a:spcPct val="0"/>
              </a:spcBef>
              <a:spcAft>
                <a:spcPts val="600"/>
              </a:spcAft>
            </a:pPr>
            <a:r>
              <a:rPr lang="en-US" altLang="zh-CN" sz="4000" spc="30" dirty="0">
                <a:latin typeface="+mj-lt"/>
                <a:ea typeface="+mj-ea"/>
                <a:cs typeface="+mj-cs"/>
              </a:rPr>
              <a:t>An analogy about SMT solver </a:t>
            </a:r>
          </a:p>
        </p:txBody>
      </p:sp>
      <p:sp>
        <p:nvSpPr>
          <p:cNvPr id="4" name="日期占位符 3">
            <a:extLst>
              <a:ext uri="{FF2B5EF4-FFF2-40B4-BE49-F238E27FC236}">
                <a16:creationId xmlns:a16="http://schemas.microsoft.com/office/drawing/2014/main" id="{9D3F1807-5971-A20F-B6FC-B7E11193BF60}"/>
              </a:ext>
            </a:extLst>
          </p:cNvPr>
          <p:cNvSpPr>
            <a:spLocks noGrp="1"/>
          </p:cNvSpPr>
          <p:nvPr>
            <p:ph type="dt" sz="half" idx="10"/>
          </p:nvPr>
        </p:nvSpPr>
        <p:spPr>
          <a:xfrm>
            <a:off x="8369448" y="6356350"/>
            <a:ext cx="2592594" cy="365125"/>
          </a:xfrm>
        </p:spPr>
        <p:txBody>
          <a:bodyPr vert="horz" lIns="91440" tIns="45720" rIns="91440" bIns="45720" rtlCol="0" anchor="ctr">
            <a:normAutofit/>
          </a:bodyPr>
          <a:lstStyle/>
          <a:p>
            <a:pPr>
              <a:spcAft>
                <a:spcPts val="600"/>
              </a:spcAft>
            </a:pPr>
            <a:fld id="{626DE685-1B6F-4D7C-AEF2-C9AD71EC467A}" type="datetime1">
              <a:rPr lang="en-US" smtClean="0"/>
              <a:pPr>
                <a:spcAft>
                  <a:spcPts val="600"/>
                </a:spcAft>
              </a:pPr>
              <a:t>12/22/2023</a:t>
            </a:fld>
            <a:endParaRPr lang="en-US"/>
          </a:p>
        </p:txBody>
      </p:sp>
      <p:sp>
        <p:nvSpPr>
          <p:cNvPr id="5" name="页脚占位符 4">
            <a:extLst>
              <a:ext uri="{FF2B5EF4-FFF2-40B4-BE49-F238E27FC236}">
                <a16:creationId xmlns:a16="http://schemas.microsoft.com/office/drawing/2014/main" id="{7F7845C8-706C-40A8-EAAF-7B6845BFF121}"/>
              </a:ext>
            </a:extLst>
          </p:cNvPr>
          <p:cNvSpPr>
            <a:spLocks noGrp="1"/>
          </p:cNvSpPr>
          <p:nvPr>
            <p:ph type="ftr" sz="quarter" idx="11"/>
          </p:nvPr>
        </p:nvSpPr>
        <p:spPr>
          <a:xfrm>
            <a:off x="715383" y="6356350"/>
            <a:ext cx="4539727" cy="365125"/>
          </a:xfrm>
        </p:spPr>
        <p:txBody>
          <a:bodyPr vert="horz" lIns="91440" tIns="45720" rIns="91440" bIns="45720" rtlCol="0" anchor="ctr">
            <a:normAutofit/>
          </a:bodyPr>
          <a:lstStyle/>
          <a:p>
            <a:pPr>
              <a:spcAft>
                <a:spcPts val="600"/>
              </a:spcAft>
            </a:pPr>
            <a:r>
              <a:rPr lang="en-US" kern="1200">
                <a:solidFill>
                  <a:schemeClr val="tx1"/>
                </a:solidFill>
                <a:latin typeface="+mj-lt"/>
                <a:ea typeface="+mn-ea"/>
                <a:cs typeface="+mn-cs"/>
              </a:rPr>
              <a:t>Sample Footer Text</a:t>
            </a:r>
          </a:p>
        </p:txBody>
      </p:sp>
      <p:sp>
        <p:nvSpPr>
          <p:cNvPr id="6" name="灯片编号占位符 5">
            <a:extLst>
              <a:ext uri="{FF2B5EF4-FFF2-40B4-BE49-F238E27FC236}">
                <a16:creationId xmlns:a16="http://schemas.microsoft.com/office/drawing/2014/main" id="{CFC7D879-C461-9733-ED99-3896123475D8}"/>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87E7843D-FF13-4365-9478-9625B70A2705}" type="slidenum">
              <a:rPr lang="en-US" smtClean="0"/>
              <a:pPr>
                <a:lnSpc>
                  <a:spcPct val="90000"/>
                </a:lnSpc>
                <a:spcAft>
                  <a:spcPts val="600"/>
                </a:spcAft>
              </a:pPr>
              <a:t>17</a:t>
            </a:fld>
            <a:endParaRPr lang="en-US"/>
          </a:p>
        </p:txBody>
      </p:sp>
      <p:pic>
        <p:nvPicPr>
          <p:cNvPr id="10" name="图片 9">
            <a:extLst>
              <a:ext uri="{FF2B5EF4-FFF2-40B4-BE49-F238E27FC236}">
                <a16:creationId xmlns:a16="http://schemas.microsoft.com/office/drawing/2014/main" id="{7A903488-DEA2-E28D-991A-2E8BE673F3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757" y="1870010"/>
            <a:ext cx="4686881" cy="3562029"/>
          </a:xfrm>
          <a:prstGeom prst="rect">
            <a:avLst/>
          </a:prstGeom>
        </p:spPr>
      </p:pic>
      <p:pic>
        <p:nvPicPr>
          <p:cNvPr id="8" name="内容占位符 7" descr="图表, 图示, 雷达图&#10;&#10;描述已自动生成">
            <a:extLst>
              <a:ext uri="{FF2B5EF4-FFF2-40B4-BE49-F238E27FC236}">
                <a16:creationId xmlns:a16="http://schemas.microsoft.com/office/drawing/2014/main" id="{AE437B71-0ACD-5B5A-B762-86BCAE602FF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54837" y="1870010"/>
            <a:ext cx="4829871" cy="3562029"/>
          </a:xfrm>
          <a:prstGeom prst="rect">
            <a:avLst/>
          </a:prstGeom>
        </p:spPr>
      </p:pic>
      <p:sp>
        <p:nvSpPr>
          <p:cNvPr id="3" name="文本框 2">
            <a:extLst>
              <a:ext uri="{FF2B5EF4-FFF2-40B4-BE49-F238E27FC236}">
                <a16:creationId xmlns:a16="http://schemas.microsoft.com/office/drawing/2014/main" id="{43806B6E-5C0F-C837-8B9A-FEBFE26CAFE5}"/>
              </a:ext>
            </a:extLst>
          </p:cNvPr>
          <p:cNvSpPr txBox="1"/>
          <p:nvPr/>
        </p:nvSpPr>
        <p:spPr>
          <a:xfrm>
            <a:off x="1295400" y="5569527"/>
            <a:ext cx="4589899" cy="369332"/>
          </a:xfrm>
          <a:prstGeom prst="rect">
            <a:avLst/>
          </a:prstGeom>
          <a:noFill/>
        </p:spPr>
        <p:txBody>
          <a:bodyPr wrap="square" rtlCol="0">
            <a:spAutoFit/>
          </a:bodyPr>
          <a:lstStyle/>
          <a:p>
            <a:r>
              <a:rPr lang="en-US" altLang="zh-CN" dirty="0"/>
              <a:t>A bare steam game </a:t>
            </a:r>
            <a:endParaRPr lang="zh-CN" altLang="en-US" dirty="0"/>
          </a:p>
        </p:txBody>
      </p:sp>
      <p:sp>
        <p:nvSpPr>
          <p:cNvPr id="7" name="文本框 6">
            <a:extLst>
              <a:ext uri="{FF2B5EF4-FFF2-40B4-BE49-F238E27FC236}">
                <a16:creationId xmlns:a16="http://schemas.microsoft.com/office/drawing/2014/main" id="{CE1E8D8B-AE6A-9DE1-6AB3-F4459B14EE4B}"/>
              </a:ext>
            </a:extLst>
          </p:cNvPr>
          <p:cNvSpPr txBox="1"/>
          <p:nvPr/>
        </p:nvSpPr>
        <p:spPr>
          <a:xfrm>
            <a:off x="6306703" y="5653710"/>
            <a:ext cx="4516582" cy="369330"/>
          </a:xfrm>
          <a:prstGeom prst="rect">
            <a:avLst/>
          </a:prstGeom>
          <a:noFill/>
        </p:spPr>
        <p:txBody>
          <a:bodyPr wrap="square" rtlCol="0">
            <a:spAutoFit/>
          </a:bodyPr>
          <a:lstStyle/>
          <a:p>
            <a:r>
              <a:rPr lang="en-US" altLang="zh-CN" dirty="0"/>
              <a:t>After buying brilliant DLCs</a:t>
            </a:r>
            <a:endParaRPr lang="zh-CN" altLang="en-US" dirty="0"/>
          </a:p>
        </p:txBody>
      </p:sp>
    </p:spTree>
    <p:extLst>
      <p:ext uri="{BB962C8B-B14F-4D97-AF65-F5344CB8AC3E}">
        <p14:creationId xmlns:p14="http://schemas.microsoft.com/office/powerpoint/2010/main" val="2921650276"/>
      </p:ext>
    </p:extLst>
  </p:cSld>
  <p:clrMapOvr>
    <a:masterClrMapping/>
  </p:clrMapOvr>
  <mc:AlternateContent xmlns:mc="http://schemas.openxmlformats.org/markup-compatibility/2006">
    <mc:Choice xmlns:p14="http://schemas.microsoft.com/office/powerpoint/2010/main" Requires="p14">
      <p:transition spd="slow" p14:dur="2000" advTm="34521"/>
    </mc:Choice>
    <mc:Fallback>
      <p:transition spd="slow" advTm="34521"/>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DengXian Light"/>
              <a:ea typeface="+mn-ea"/>
              <a:cs typeface="+mn-cs"/>
            </a:endParaRPr>
          </a:p>
        </p:txBody>
      </p:sp>
      <p:sp>
        <p:nvSpPr>
          <p:cNvPr id="2" name="标题 1">
            <a:extLst>
              <a:ext uri="{FF2B5EF4-FFF2-40B4-BE49-F238E27FC236}">
                <a16:creationId xmlns:a16="http://schemas.microsoft.com/office/drawing/2014/main" id="{515ADDBD-DE4C-0076-F526-4B622504FEB0}"/>
              </a:ext>
            </a:extLst>
          </p:cNvPr>
          <p:cNvSpPr>
            <a:spLocks noGrp="1"/>
          </p:cNvSpPr>
          <p:nvPr>
            <p:ph type="title"/>
          </p:nvPr>
        </p:nvSpPr>
        <p:spPr>
          <a:xfrm>
            <a:off x="695324" y="901701"/>
            <a:ext cx="3914776" cy="3977269"/>
          </a:xfrm>
        </p:spPr>
        <p:txBody>
          <a:bodyPr>
            <a:normAutofit/>
          </a:bodyPr>
          <a:lstStyle/>
          <a:p>
            <a:r>
              <a:rPr lang="en-US" altLang="zh-CN" dirty="0"/>
              <a:t>Content</a:t>
            </a:r>
            <a:endParaRPr lang="zh-CN" altLang="en-US" dirty="0"/>
          </a:p>
        </p:txBody>
      </p:sp>
      <p:cxnSp>
        <p:nvCxnSpPr>
          <p:cNvPr id="14" name="Straight Connector 13">
            <a:extLst>
              <a:ext uri="{FF2B5EF4-FFF2-40B4-BE49-F238E27FC236}">
                <a16:creationId xmlns:a16="http://schemas.microsoft.com/office/drawing/2014/main" id="{4BFD5B9F-5FB6-467D-83D5-DF82F190735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524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页脚占位符 4">
            <a:extLst>
              <a:ext uri="{FF2B5EF4-FFF2-40B4-BE49-F238E27FC236}">
                <a16:creationId xmlns:a16="http://schemas.microsoft.com/office/drawing/2014/main" id="{A10C5A5D-5902-2BCB-D0CF-9379CDFAF300}"/>
              </a:ext>
            </a:extLst>
          </p:cNvPr>
          <p:cNvSpPr>
            <a:spLocks noGrp="1"/>
          </p:cNvSpPr>
          <p:nvPr>
            <p:ph type="ftr" sz="quarter" idx="11"/>
          </p:nvPr>
        </p:nvSpPr>
        <p:spPr>
          <a:xfrm>
            <a:off x="715383" y="6356350"/>
            <a:ext cx="4539727" cy="365125"/>
          </a:xfrm>
        </p:spPr>
        <p:txBody>
          <a:bodyP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050" b="0" i="0" u="none" strike="noStrike" kern="1200" cap="none" spc="150" normalizeH="0" baseline="0" noProof="0">
                <a:ln>
                  <a:noFill/>
                </a:ln>
                <a:solidFill>
                  <a:srgbClr val="000000"/>
                </a:solidFill>
                <a:effectLst/>
                <a:uLnTx/>
                <a:uFillTx/>
                <a:latin typeface="DengXian"/>
                <a:ea typeface="+mn-ea"/>
                <a:cs typeface="+mn-cs"/>
              </a:rPr>
              <a:t>Sample Footer Text</a:t>
            </a:r>
          </a:p>
        </p:txBody>
      </p:sp>
      <p:sp>
        <p:nvSpPr>
          <p:cNvPr id="4" name="日期占位符 3">
            <a:extLst>
              <a:ext uri="{FF2B5EF4-FFF2-40B4-BE49-F238E27FC236}">
                <a16:creationId xmlns:a16="http://schemas.microsoft.com/office/drawing/2014/main" id="{85E45A26-BBBC-F60B-3260-952CDF335D20}"/>
              </a:ext>
            </a:extLst>
          </p:cNvPr>
          <p:cNvSpPr>
            <a:spLocks noGrp="1"/>
          </p:cNvSpPr>
          <p:nvPr>
            <p:ph type="dt" sz="half" idx="10"/>
          </p:nvPr>
        </p:nvSpPr>
        <p:spPr>
          <a:xfrm>
            <a:off x="8369448" y="6356350"/>
            <a:ext cx="2592594" cy="365125"/>
          </a:xfr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626DE685-1B6F-4D7C-AEF2-C9AD71EC467A}" type="datetime1">
              <a:rPr kumimoji="0" lang="en-US" sz="1050" b="0" i="0" u="none" strike="noStrike" kern="1200" cap="none" spc="150" normalizeH="0" baseline="0" noProof="0" smtClean="0">
                <a:ln>
                  <a:noFill/>
                </a:ln>
                <a:solidFill>
                  <a:srgbClr val="000000"/>
                </a:solidFill>
                <a:effectLst/>
                <a:uLnTx/>
                <a:uFillTx/>
                <a:latin typeface="DengXian"/>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12/22/2023</a:t>
            </a:fld>
            <a:endParaRPr kumimoji="0" lang="en-US" sz="1050" b="0" i="0" u="none" strike="noStrike" kern="1200" cap="none" spc="150" normalizeH="0" baseline="0" noProof="0">
              <a:ln>
                <a:noFill/>
              </a:ln>
              <a:solidFill>
                <a:srgbClr val="000000"/>
              </a:solidFill>
              <a:effectLst/>
              <a:uLnTx/>
              <a:uFillTx/>
              <a:latin typeface="DengXian"/>
              <a:ea typeface="+mn-ea"/>
              <a:cs typeface="+mn-cs"/>
            </a:endParaRPr>
          </a:p>
        </p:txBody>
      </p:sp>
      <p:sp>
        <p:nvSpPr>
          <p:cNvPr id="6" name="灯片编号占位符 5">
            <a:extLst>
              <a:ext uri="{FF2B5EF4-FFF2-40B4-BE49-F238E27FC236}">
                <a16:creationId xmlns:a16="http://schemas.microsoft.com/office/drawing/2014/main" id="{875AB9DB-D786-5ECD-7353-6FCE28817230}"/>
              </a:ext>
            </a:extLst>
          </p:cNvPr>
          <p:cNvSpPr>
            <a:spLocks noGrp="1"/>
          </p:cNvSpPr>
          <p:nvPr>
            <p:ph type="sldNum" sz="quarter" idx="12"/>
          </p:nvPr>
        </p:nvSpPr>
        <p:spPr>
          <a:xfrm>
            <a:off x="10919012" y="6356350"/>
            <a:ext cx="672354" cy="365125"/>
          </a:xfrm>
        </p:spPr>
        <p:txBody>
          <a:bodyPr>
            <a:norm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fld id="{87E7843D-FF13-4365-9478-9625B70A2705}" type="slidenum">
              <a:rPr kumimoji="0" lang="en-US" sz="1100" b="0" i="0" u="none" strike="noStrike" kern="1200" cap="none" spc="0" normalizeH="0" baseline="0" noProof="0" smtClean="0">
                <a:ln>
                  <a:noFill/>
                </a:ln>
                <a:solidFill>
                  <a:srgbClr val="000000"/>
                </a:solidFill>
                <a:effectLst/>
                <a:uLnTx/>
                <a:uFillTx/>
                <a:latin typeface="DengXian Light"/>
                <a:ea typeface="+mn-ea"/>
                <a:cs typeface="+mn-cs"/>
              </a:rPr>
              <a:pPr marL="0" marR="0" lvl="0" indent="0" algn="r" defTabSz="914400" rtl="0" eaLnBrk="1" fontAlgn="auto" latinLnBrk="0" hangingPunct="1">
                <a:lnSpc>
                  <a:spcPct val="90000"/>
                </a:lnSpc>
                <a:spcBef>
                  <a:spcPts val="0"/>
                </a:spcBef>
                <a:spcAft>
                  <a:spcPts val="600"/>
                </a:spcAft>
                <a:buClrTx/>
                <a:buSzTx/>
                <a:buFontTx/>
                <a:buNone/>
                <a:tabLst/>
                <a:defRPr/>
              </a:pPr>
              <a:t>18</a:t>
            </a:fld>
            <a:endParaRPr kumimoji="0" lang="en-US" sz="1100" b="0" i="0" u="none" strike="noStrike" kern="1200" cap="none" spc="0" normalizeH="0" baseline="0" noProof="0">
              <a:ln>
                <a:noFill/>
              </a:ln>
              <a:solidFill>
                <a:srgbClr val="000000"/>
              </a:solidFill>
              <a:effectLst/>
              <a:uLnTx/>
              <a:uFillTx/>
              <a:latin typeface="DengXian Light"/>
              <a:ea typeface="+mn-ea"/>
              <a:cs typeface="+mn-cs"/>
            </a:endParaRPr>
          </a:p>
        </p:txBody>
      </p:sp>
      <p:graphicFrame>
        <p:nvGraphicFramePr>
          <p:cNvPr id="8" name="内容占位符 2">
            <a:extLst>
              <a:ext uri="{FF2B5EF4-FFF2-40B4-BE49-F238E27FC236}">
                <a16:creationId xmlns:a16="http://schemas.microsoft.com/office/drawing/2014/main" id="{39288D02-A6CC-46B9-00D1-F8C84918075D}"/>
              </a:ext>
            </a:extLst>
          </p:cNvPr>
          <p:cNvGraphicFramePr>
            <a:graphicFrameLocks noGrp="1"/>
          </p:cNvGraphicFramePr>
          <p:nvPr>
            <p:ph idx="1"/>
            <p:extLst>
              <p:ext uri="{D42A27DB-BD31-4B8C-83A1-F6EECF244321}">
                <p14:modId xmlns:p14="http://schemas.microsoft.com/office/powerpoint/2010/main" val="3700079653"/>
              </p:ext>
            </p:extLst>
          </p:nvPr>
        </p:nvGraphicFramePr>
        <p:xfrm>
          <a:off x="5219952" y="723900"/>
          <a:ext cx="6171948" cy="5499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图形 2" descr="游标 轮廓">
            <a:extLst>
              <a:ext uri="{FF2B5EF4-FFF2-40B4-BE49-F238E27FC236}">
                <a16:creationId xmlns:a16="http://schemas.microsoft.com/office/drawing/2014/main" id="{A0DB5549-54EA-96C7-ACB1-61EEA678610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096000" y="4146588"/>
            <a:ext cx="914400" cy="914400"/>
          </a:xfrm>
          <a:prstGeom prst="rect">
            <a:avLst/>
          </a:prstGeom>
        </p:spPr>
      </p:pic>
    </p:spTree>
    <p:extLst>
      <p:ext uri="{BB962C8B-B14F-4D97-AF65-F5344CB8AC3E}">
        <p14:creationId xmlns:p14="http://schemas.microsoft.com/office/powerpoint/2010/main" val="2556456073"/>
      </p:ext>
    </p:extLst>
  </p:cSld>
  <p:clrMapOvr>
    <a:masterClrMapping/>
  </p:clrMapOvr>
  <mc:AlternateContent xmlns:mc="http://schemas.openxmlformats.org/markup-compatibility/2006">
    <mc:Choice xmlns:p14="http://schemas.microsoft.com/office/powerpoint/2010/main" Requires="p14">
      <p:transition spd="slow" p14:dur="2000" advTm="2376"/>
    </mc:Choice>
    <mc:Fallback>
      <p:transition spd="slow" advTm="2376"/>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F3A22BDA-B710-3E2C-DDDC-5355169BEECC}"/>
              </a:ext>
            </a:extLst>
          </p:cNvPr>
          <p:cNvSpPr>
            <a:spLocks noGrp="1"/>
          </p:cNvSpPr>
          <p:nvPr>
            <p:ph type="dt" sz="half" idx="10"/>
          </p:nvPr>
        </p:nvSpPr>
        <p:spPr/>
        <p:txBody>
          <a:bodyPr/>
          <a:lstStyle/>
          <a:p>
            <a:fld id="{626DE685-1B6F-4D7C-AEF2-C9AD71EC467A}" type="datetime1">
              <a:rPr lang="en-US" smtClean="0"/>
              <a:t>12/22/2023</a:t>
            </a:fld>
            <a:endParaRPr lang="en-US"/>
          </a:p>
        </p:txBody>
      </p:sp>
      <p:sp>
        <p:nvSpPr>
          <p:cNvPr id="5" name="页脚占位符 4">
            <a:extLst>
              <a:ext uri="{FF2B5EF4-FFF2-40B4-BE49-F238E27FC236}">
                <a16:creationId xmlns:a16="http://schemas.microsoft.com/office/drawing/2014/main" id="{E8E57FC0-8012-B503-FF4B-E91CEE0989F7}"/>
              </a:ext>
            </a:extLst>
          </p:cNvPr>
          <p:cNvSpPr>
            <a:spLocks noGrp="1"/>
          </p:cNvSpPr>
          <p:nvPr>
            <p:ph type="ftr" sz="quarter" idx="11"/>
          </p:nvPr>
        </p:nvSpPr>
        <p:spPr/>
        <p:txBody>
          <a:bodyPr/>
          <a:lstStyle/>
          <a:p>
            <a:r>
              <a:rPr lang="en-US"/>
              <a:t>Sample Footer Text</a:t>
            </a:r>
          </a:p>
        </p:txBody>
      </p:sp>
      <p:sp>
        <p:nvSpPr>
          <p:cNvPr id="6" name="灯片编号占位符 5">
            <a:extLst>
              <a:ext uri="{FF2B5EF4-FFF2-40B4-BE49-F238E27FC236}">
                <a16:creationId xmlns:a16="http://schemas.microsoft.com/office/drawing/2014/main" id="{103409F2-266C-EFB0-6ABC-94D3D720C438}"/>
              </a:ext>
            </a:extLst>
          </p:cNvPr>
          <p:cNvSpPr>
            <a:spLocks noGrp="1"/>
          </p:cNvSpPr>
          <p:nvPr>
            <p:ph type="sldNum" sz="quarter" idx="12"/>
          </p:nvPr>
        </p:nvSpPr>
        <p:spPr/>
        <p:txBody>
          <a:bodyPr/>
          <a:lstStyle/>
          <a:p>
            <a:fld id="{87E7843D-FF13-4365-9478-9625B70A2705}" type="slidenum">
              <a:rPr lang="en-US" smtClean="0"/>
              <a:t>19</a:t>
            </a:fld>
            <a:endParaRPr lang="en-US"/>
          </a:p>
        </p:txBody>
      </p:sp>
      <p:sp>
        <p:nvSpPr>
          <p:cNvPr id="7" name="文本框 6">
            <a:extLst>
              <a:ext uri="{FF2B5EF4-FFF2-40B4-BE49-F238E27FC236}">
                <a16:creationId xmlns:a16="http://schemas.microsoft.com/office/drawing/2014/main" id="{3DCB5EA0-FAA0-A2D4-193C-79C46847C891}"/>
              </a:ext>
            </a:extLst>
          </p:cNvPr>
          <p:cNvSpPr txBox="1"/>
          <p:nvPr/>
        </p:nvSpPr>
        <p:spPr>
          <a:xfrm>
            <a:off x="441251" y="858691"/>
            <a:ext cx="11556390" cy="707886"/>
          </a:xfrm>
          <a:prstGeom prst="rect">
            <a:avLst/>
          </a:prstGeom>
          <a:noFill/>
        </p:spPr>
        <p:txBody>
          <a:bodyPr wrap="square" rtlCol="0">
            <a:spAutoFit/>
          </a:bodyPr>
          <a:lstStyle/>
          <a:p>
            <a:pPr>
              <a:spcBef>
                <a:spcPct val="0"/>
              </a:spcBef>
            </a:pPr>
            <a:r>
              <a:rPr lang="en-US" altLang="zh-CN" sz="4000" spc="300" dirty="0">
                <a:latin typeface="+mj-lt"/>
                <a:ea typeface="+mj-ea"/>
                <a:cs typeface="+mj-cs"/>
              </a:rPr>
              <a:t>Why do we care about automatic generation? </a:t>
            </a:r>
            <a:endParaRPr lang="zh-CN" altLang="en-US" sz="4000" spc="300" dirty="0">
              <a:latin typeface="+mj-lt"/>
              <a:ea typeface="+mj-ea"/>
              <a:cs typeface="+mj-cs"/>
            </a:endParaRPr>
          </a:p>
        </p:txBody>
      </p:sp>
      <p:sp>
        <p:nvSpPr>
          <p:cNvPr id="8" name="文本框 7">
            <a:extLst>
              <a:ext uri="{FF2B5EF4-FFF2-40B4-BE49-F238E27FC236}">
                <a16:creationId xmlns:a16="http://schemas.microsoft.com/office/drawing/2014/main" id="{D57384BD-BD9C-13F8-121B-5CCDF6ACDBC1}"/>
              </a:ext>
            </a:extLst>
          </p:cNvPr>
          <p:cNvSpPr txBox="1"/>
          <p:nvPr/>
        </p:nvSpPr>
        <p:spPr>
          <a:xfrm>
            <a:off x="797442" y="1916813"/>
            <a:ext cx="9877646" cy="369332"/>
          </a:xfrm>
          <a:prstGeom prst="rect">
            <a:avLst/>
          </a:prstGeom>
          <a:noFill/>
        </p:spPr>
        <p:txBody>
          <a:bodyPr wrap="square" rtlCol="0">
            <a:spAutoFit/>
          </a:bodyPr>
          <a:lstStyle/>
          <a:p>
            <a:r>
              <a:rPr lang="en-US" altLang="zh-CN" dirty="0"/>
              <a:t>We already have some tools that can verify your program.</a:t>
            </a:r>
            <a:endParaRPr lang="zh-CN" altLang="en-US" dirty="0"/>
          </a:p>
        </p:txBody>
      </p:sp>
      <p:pic>
        <p:nvPicPr>
          <p:cNvPr id="10" name="图片 9" descr="文本&#10;&#10;描述已自动生成">
            <a:extLst>
              <a:ext uri="{FF2B5EF4-FFF2-40B4-BE49-F238E27FC236}">
                <a16:creationId xmlns:a16="http://schemas.microsoft.com/office/drawing/2014/main" id="{3C27C478-10DE-F9AC-81DF-D1384517B2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442" y="2518453"/>
            <a:ext cx="8814012" cy="3377300"/>
          </a:xfrm>
          <a:prstGeom prst="rect">
            <a:avLst/>
          </a:prstGeom>
        </p:spPr>
      </p:pic>
      <p:pic>
        <p:nvPicPr>
          <p:cNvPr id="1026" name="Picture 2" descr="Dafny - Wikipedia">
            <a:extLst>
              <a:ext uri="{FF2B5EF4-FFF2-40B4-BE49-F238E27FC236}">
                <a16:creationId xmlns:a16="http://schemas.microsoft.com/office/drawing/2014/main" id="{1DFCB169-090B-C884-183E-7B356961A0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0467" y="2254478"/>
            <a:ext cx="2343150" cy="1952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2671338"/>
      </p:ext>
    </p:extLst>
  </p:cSld>
  <p:clrMapOvr>
    <a:masterClrMapping/>
  </p:clrMapOvr>
  <mc:AlternateContent xmlns:mc="http://schemas.openxmlformats.org/markup-compatibility/2006">
    <mc:Choice xmlns:p14="http://schemas.microsoft.com/office/powerpoint/2010/main" Requires="p14">
      <p:transition spd="slow" p14:dur="2000" advTm="29809"/>
    </mc:Choice>
    <mc:Fallback>
      <p:transition spd="slow" advTm="29809"/>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33" name="Straight Connector 1032">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5" name="Straight Connector 1034">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037" name="Rectangle 1036">
            <a:extLst>
              <a:ext uri="{FF2B5EF4-FFF2-40B4-BE49-F238E27FC236}">
                <a16:creationId xmlns:a16="http://schemas.microsoft.com/office/drawing/2014/main" id="{341BFA31-6544-45C2-9DA0-9E1C5E0B1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DC0F8D4B-273A-941C-24A5-2CF32010EB04}"/>
              </a:ext>
            </a:extLst>
          </p:cNvPr>
          <p:cNvSpPr>
            <a:spLocks noGrp="1"/>
          </p:cNvSpPr>
          <p:nvPr>
            <p:ph type="title"/>
          </p:nvPr>
        </p:nvSpPr>
        <p:spPr>
          <a:xfrm>
            <a:off x="695326" y="4742029"/>
            <a:ext cx="10765912" cy="925950"/>
          </a:xfrm>
        </p:spPr>
        <p:txBody>
          <a:bodyPr vert="horz" lIns="91440" tIns="45720" rIns="91440" bIns="45720" rtlCol="0" anchor="t">
            <a:normAutofit/>
          </a:bodyPr>
          <a:lstStyle/>
          <a:p>
            <a:r>
              <a:rPr lang="en-US" altLang="zh-CN" sz="5400" cap="all" spc="30" dirty="0"/>
              <a:t>CODING WITHOUT BUGS FOREVER?</a:t>
            </a:r>
          </a:p>
        </p:txBody>
      </p:sp>
      <p:pic>
        <p:nvPicPr>
          <p:cNvPr id="1028" name="Picture 4" descr="Finding Coding Mistake in 2023 | Coding, Funny pictures, Coder">
            <a:extLst>
              <a:ext uri="{FF2B5EF4-FFF2-40B4-BE49-F238E27FC236}">
                <a16:creationId xmlns:a16="http://schemas.microsoft.com/office/drawing/2014/main" id="{37FA8F79-F270-96AE-BB53-9B82AA57EFD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350462" y="723899"/>
            <a:ext cx="3584211" cy="358421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Six Stages of Debugging Funny Software Development Design Black Text&quot;  Sticker for Sale by ramiro | Redbubble">
            <a:extLst>
              <a:ext uri="{FF2B5EF4-FFF2-40B4-BE49-F238E27FC236}">
                <a16:creationId xmlns:a16="http://schemas.microsoft.com/office/drawing/2014/main" id="{53F7B56B-37FD-1FD1-CD0B-1A23D17369A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6272812" y="723899"/>
            <a:ext cx="2688158" cy="3584211"/>
          </a:xfrm>
          <a:prstGeom prst="rect">
            <a:avLst/>
          </a:prstGeom>
          <a:noFill/>
          <a:extLst>
            <a:ext uri="{909E8E84-426E-40DD-AFC4-6F175D3DCCD1}">
              <a14:hiddenFill xmlns:a14="http://schemas.microsoft.com/office/drawing/2010/main">
                <a:solidFill>
                  <a:srgbClr val="FFFFFF"/>
                </a:solidFill>
              </a14:hiddenFill>
            </a:ext>
          </a:extLst>
        </p:spPr>
      </p:pic>
      <p:cxnSp>
        <p:nvCxnSpPr>
          <p:cNvPr id="1039" name="Straight Connector 1038">
            <a:extLst>
              <a:ext uri="{FF2B5EF4-FFF2-40B4-BE49-F238E27FC236}">
                <a16:creationId xmlns:a16="http://schemas.microsoft.com/office/drawing/2014/main" id="{DC36F877-5419-44C1-A2CD-376BDDDC3E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4667603"/>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页脚占位符 4">
            <a:extLst>
              <a:ext uri="{FF2B5EF4-FFF2-40B4-BE49-F238E27FC236}">
                <a16:creationId xmlns:a16="http://schemas.microsoft.com/office/drawing/2014/main" id="{C92E7948-F849-1119-620E-006AFE07F4A5}"/>
              </a:ext>
            </a:extLst>
          </p:cNvPr>
          <p:cNvSpPr>
            <a:spLocks noGrp="1"/>
          </p:cNvSpPr>
          <p:nvPr>
            <p:ph type="ftr" sz="quarter" idx="11"/>
          </p:nvPr>
        </p:nvSpPr>
        <p:spPr>
          <a:xfrm>
            <a:off x="715383" y="6356350"/>
            <a:ext cx="4539727" cy="365125"/>
          </a:xfrm>
        </p:spPr>
        <p:txBody>
          <a:bodyPr vert="horz" lIns="91440" tIns="45720" rIns="91440" bIns="45720" rtlCol="0" anchor="ctr">
            <a:normAutofit/>
          </a:bodyPr>
          <a:lstStyle/>
          <a:p>
            <a:pPr>
              <a:spcAft>
                <a:spcPts val="600"/>
              </a:spcAft>
            </a:pPr>
            <a:r>
              <a:rPr lang="en-US" kern="1200">
                <a:solidFill>
                  <a:schemeClr val="tx1"/>
                </a:solidFill>
                <a:latin typeface="+mj-lt"/>
                <a:ea typeface="+mn-ea"/>
                <a:cs typeface="+mn-cs"/>
              </a:rPr>
              <a:t>Sample Footer Text</a:t>
            </a:r>
          </a:p>
        </p:txBody>
      </p:sp>
      <p:sp>
        <p:nvSpPr>
          <p:cNvPr id="4" name="日期占位符 3">
            <a:extLst>
              <a:ext uri="{FF2B5EF4-FFF2-40B4-BE49-F238E27FC236}">
                <a16:creationId xmlns:a16="http://schemas.microsoft.com/office/drawing/2014/main" id="{29C33322-246F-31FB-C8B5-6B4B4EFBBB01}"/>
              </a:ext>
            </a:extLst>
          </p:cNvPr>
          <p:cNvSpPr>
            <a:spLocks noGrp="1"/>
          </p:cNvSpPr>
          <p:nvPr>
            <p:ph type="dt" sz="half" idx="10"/>
          </p:nvPr>
        </p:nvSpPr>
        <p:spPr>
          <a:xfrm>
            <a:off x="8369448" y="6356350"/>
            <a:ext cx="2592594" cy="365125"/>
          </a:xfrm>
        </p:spPr>
        <p:txBody>
          <a:bodyPr vert="horz" lIns="91440" tIns="45720" rIns="91440" bIns="45720" rtlCol="0" anchor="ctr">
            <a:normAutofit/>
          </a:bodyPr>
          <a:lstStyle/>
          <a:p>
            <a:pPr>
              <a:spcAft>
                <a:spcPts val="600"/>
              </a:spcAft>
            </a:pPr>
            <a:fld id="{626DE685-1B6F-4D7C-AEF2-C9AD71EC467A}" type="datetime1">
              <a:rPr lang="en-US" smtClean="0"/>
              <a:pPr>
                <a:spcAft>
                  <a:spcPts val="600"/>
                </a:spcAft>
              </a:pPr>
              <a:t>12/22/2023</a:t>
            </a:fld>
            <a:endParaRPr lang="en-US"/>
          </a:p>
        </p:txBody>
      </p:sp>
      <p:sp>
        <p:nvSpPr>
          <p:cNvPr id="6" name="灯片编号占位符 5">
            <a:extLst>
              <a:ext uri="{FF2B5EF4-FFF2-40B4-BE49-F238E27FC236}">
                <a16:creationId xmlns:a16="http://schemas.microsoft.com/office/drawing/2014/main" id="{78167307-0136-A504-5B15-95C5455A61B8}"/>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87E7843D-FF13-4365-9478-9625B70A2705}" type="slidenum">
              <a:rPr lang="en-US" smtClean="0"/>
              <a:pPr>
                <a:lnSpc>
                  <a:spcPct val="90000"/>
                </a:lnSpc>
                <a:spcAft>
                  <a:spcPts val="600"/>
                </a:spcAft>
              </a:pPr>
              <a:t>2</a:t>
            </a:fld>
            <a:endParaRPr lang="en-US"/>
          </a:p>
        </p:txBody>
      </p:sp>
    </p:spTree>
    <p:extLst>
      <p:ext uri="{BB962C8B-B14F-4D97-AF65-F5344CB8AC3E}">
        <p14:creationId xmlns:p14="http://schemas.microsoft.com/office/powerpoint/2010/main" val="844210870"/>
      </p:ext>
    </p:extLst>
  </p:cSld>
  <p:clrMapOvr>
    <a:masterClrMapping/>
  </p:clrMapOvr>
  <mc:AlternateContent xmlns:mc="http://schemas.openxmlformats.org/markup-compatibility/2006">
    <mc:Choice xmlns:p14="http://schemas.microsoft.com/office/powerpoint/2010/main" Requires="p14">
      <p:transition spd="slow" p14:dur="2000" advTm="7528"/>
    </mc:Choice>
    <mc:Fallback>
      <p:transition spd="slow" advTm="7528"/>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28005B-1EAE-3112-4D90-62077BE40E53}"/>
              </a:ext>
            </a:extLst>
          </p:cNvPr>
          <p:cNvSpPr>
            <a:spLocks noGrp="1"/>
          </p:cNvSpPr>
          <p:nvPr>
            <p:ph type="title"/>
          </p:nvPr>
        </p:nvSpPr>
        <p:spPr/>
        <p:txBody>
          <a:bodyPr/>
          <a:lstStyle/>
          <a:p>
            <a:r>
              <a:rPr lang="en-US" altLang="zh-CN" dirty="0"/>
              <a:t>Semi-automatic</a:t>
            </a:r>
            <a:endParaRPr lang="zh-CN" altLang="en-US" dirty="0"/>
          </a:p>
        </p:txBody>
      </p:sp>
      <p:sp>
        <p:nvSpPr>
          <p:cNvPr id="3" name="内容占位符 2">
            <a:extLst>
              <a:ext uri="{FF2B5EF4-FFF2-40B4-BE49-F238E27FC236}">
                <a16:creationId xmlns:a16="http://schemas.microsoft.com/office/drawing/2014/main" id="{E334D31B-E8A1-6FDF-E209-9ADB4A0F6881}"/>
              </a:ext>
            </a:extLst>
          </p:cNvPr>
          <p:cNvSpPr>
            <a:spLocks noGrp="1"/>
          </p:cNvSpPr>
          <p:nvPr>
            <p:ph idx="1"/>
          </p:nvPr>
        </p:nvSpPr>
        <p:spPr/>
        <p:txBody>
          <a:bodyPr/>
          <a:lstStyle/>
          <a:p>
            <a:r>
              <a:rPr lang="en-US" altLang="zh-CN" dirty="0"/>
              <a:t>“Semi-automatic” means that we need to tell the tool what we want our program to do manually, then it will check automatically for us. (for example the pre-condition and the post-condition)</a:t>
            </a:r>
          </a:p>
          <a:p>
            <a:endParaRPr lang="en-US" altLang="zh-CN" dirty="0"/>
          </a:p>
          <a:p>
            <a:endParaRPr lang="en-US" altLang="zh-CN" dirty="0"/>
          </a:p>
          <a:p>
            <a:endParaRPr lang="zh-CN" altLang="en-US" dirty="0"/>
          </a:p>
        </p:txBody>
      </p:sp>
      <p:sp>
        <p:nvSpPr>
          <p:cNvPr id="4" name="日期占位符 3">
            <a:extLst>
              <a:ext uri="{FF2B5EF4-FFF2-40B4-BE49-F238E27FC236}">
                <a16:creationId xmlns:a16="http://schemas.microsoft.com/office/drawing/2014/main" id="{F4E8B74E-D94F-FB06-C1B7-B3FE069C6493}"/>
              </a:ext>
            </a:extLst>
          </p:cNvPr>
          <p:cNvSpPr>
            <a:spLocks noGrp="1"/>
          </p:cNvSpPr>
          <p:nvPr>
            <p:ph type="dt" sz="half" idx="10"/>
          </p:nvPr>
        </p:nvSpPr>
        <p:spPr/>
        <p:txBody>
          <a:bodyPr/>
          <a:lstStyle/>
          <a:p>
            <a:fld id="{626DE685-1B6F-4D7C-AEF2-C9AD71EC467A}" type="datetime1">
              <a:rPr lang="en-US" smtClean="0"/>
              <a:t>12/22/2023</a:t>
            </a:fld>
            <a:endParaRPr lang="en-US"/>
          </a:p>
        </p:txBody>
      </p:sp>
      <p:sp>
        <p:nvSpPr>
          <p:cNvPr id="5" name="页脚占位符 4">
            <a:extLst>
              <a:ext uri="{FF2B5EF4-FFF2-40B4-BE49-F238E27FC236}">
                <a16:creationId xmlns:a16="http://schemas.microsoft.com/office/drawing/2014/main" id="{E1901F46-5B7E-67AD-77F9-1E4719241CBE}"/>
              </a:ext>
            </a:extLst>
          </p:cNvPr>
          <p:cNvSpPr>
            <a:spLocks noGrp="1"/>
          </p:cNvSpPr>
          <p:nvPr>
            <p:ph type="ftr" sz="quarter" idx="11"/>
          </p:nvPr>
        </p:nvSpPr>
        <p:spPr/>
        <p:txBody>
          <a:bodyPr/>
          <a:lstStyle/>
          <a:p>
            <a:r>
              <a:rPr lang="en-US"/>
              <a:t>Sample Footer Text</a:t>
            </a:r>
          </a:p>
        </p:txBody>
      </p:sp>
      <p:sp>
        <p:nvSpPr>
          <p:cNvPr id="6" name="灯片编号占位符 5">
            <a:extLst>
              <a:ext uri="{FF2B5EF4-FFF2-40B4-BE49-F238E27FC236}">
                <a16:creationId xmlns:a16="http://schemas.microsoft.com/office/drawing/2014/main" id="{7BE1050A-0542-0B39-8E72-005B0C4104C6}"/>
              </a:ext>
            </a:extLst>
          </p:cNvPr>
          <p:cNvSpPr>
            <a:spLocks noGrp="1"/>
          </p:cNvSpPr>
          <p:nvPr>
            <p:ph type="sldNum" sz="quarter" idx="12"/>
          </p:nvPr>
        </p:nvSpPr>
        <p:spPr/>
        <p:txBody>
          <a:bodyPr/>
          <a:lstStyle/>
          <a:p>
            <a:fld id="{87E7843D-FF13-4365-9478-9625B70A2705}" type="slidenum">
              <a:rPr lang="en-US" smtClean="0"/>
              <a:t>20</a:t>
            </a:fld>
            <a:endParaRPr lang="en-US"/>
          </a:p>
        </p:txBody>
      </p:sp>
      <p:pic>
        <p:nvPicPr>
          <p:cNvPr id="8" name="图片 7" descr="文本&#10;&#10;描述已自动生成">
            <a:extLst>
              <a:ext uri="{FF2B5EF4-FFF2-40B4-BE49-F238E27FC236}">
                <a16:creationId xmlns:a16="http://schemas.microsoft.com/office/drawing/2014/main" id="{0BE3B90B-357C-7974-467E-B8462E1846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8682" y="3927892"/>
            <a:ext cx="9917134" cy="1435912"/>
          </a:xfrm>
          <a:prstGeom prst="rect">
            <a:avLst/>
          </a:prstGeom>
        </p:spPr>
      </p:pic>
    </p:spTree>
    <p:extLst>
      <p:ext uri="{BB962C8B-B14F-4D97-AF65-F5344CB8AC3E}">
        <p14:creationId xmlns:p14="http://schemas.microsoft.com/office/powerpoint/2010/main" val="3858591618"/>
      </p:ext>
    </p:extLst>
  </p:cSld>
  <p:clrMapOvr>
    <a:masterClrMapping/>
  </p:clrMapOvr>
  <mc:AlternateContent xmlns:mc="http://schemas.openxmlformats.org/markup-compatibility/2006">
    <mc:Choice xmlns:p14="http://schemas.microsoft.com/office/powerpoint/2010/main" Requires="p14">
      <p:transition spd="slow" p14:dur="2000" advTm="19100"/>
    </mc:Choice>
    <mc:Fallback>
      <p:transition spd="slow" advTm="191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14">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16">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3900"/>
            <a:ext cx="1058875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18">
            <a:extLst>
              <a:ext uri="{FF2B5EF4-FFF2-40B4-BE49-F238E27FC236}">
                <a16:creationId xmlns:a16="http://schemas.microsoft.com/office/drawing/2014/main" id="{8E0104E4-99BC-494F-8342-F250828E57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9065" y="6145599"/>
            <a:ext cx="1058283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标题 1">
            <a:extLst>
              <a:ext uri="{FF2B5EF4-FFF2-40B4-BE49-F238E27FC236}">
                <a16:creationId xmlns:a16="http://schemas.microsoft.com/office/drawing/2014/main" id="{743DA45B-0012-46F5-C507-77BB52471AC0}"/>
              </a:ext>
            </a:extLst>
          </p:cNvPr>
          <p:cNvSpPr>
            <a:spLocks noGrp="1"/>
          </p:cNvSpPr>
          <p:nvPr>
            <p:ph type="title"/>
          </p:nvPr>
        </p:nvSpPr>
        <p:spPr>
          <a:xfrm>
            <a:off x="715382" y="902447"/>
            <a:ext cx="3801753" cy="1316736"/>
          </a:xfrm>
        </p:spPr>
        <p:txBody>
          <a:bodyPr>
            <a:normAutofit/>
          </a:bodyPr>
          <a:lstStyle/>
          <a:p>
            <a:pPr>
              <a:lnSpc>
                <a:spcPct val="90000"/>
              </a:lnSpc>
            </a:pPr>
            <a:r>
              <a:rPr lang="en-US" altLang="zh-CN"/>
              <a:t>But there is a problem …</a:t>
            </a:r>
            <a:endParaRPr lang="zh-CN" altLang="en-US"/>
          </a:p>
        </p:txBody>
      </p:sp>
      <p:sp>
        <p:nvSpPr>
          <p:cNvPr id="33" name="Content Placeholder 11">
            <a:extLst>
              <a:ext uri="{FF2B5EF4-FFF2-40B4-BE49-F238E27FC236}">
                <a16:creationId xmlns:a16="http://schemas.microsoft.com/office/drawing/2014/main" id="{AF9B1C46-85B6-505A-F245-5D1F96745C01}"/>
              </a:ext>
            </a:extLst>
          </p:cNvPr>
          <p:cNvSpPr>
            <a:spLocks noGrp="1"/>
          </p:cNvSpPr>
          <p:nvPr>
            <p:ph idx="1"/>
          </p:nvPr>
        </p:nvSpPr>
        <p:spPr>
          <a:xfrm>
            <a:off x="715382" y="2219183"/>
            <a:ext cx="3801753" cy="3736367"/>
          </a:xfrm>
        </p:spPr>
        <p:txBody>
          <a:bodyPr>
            <a:normAutofit/>
          </a:bodyPr>
          <a:lstStyle/>
          <a:p>
            <a:r>
              <a:rPr lang="en-US" dirty="0"/>
              <a:t>Why there are</a:t>
            </a:r>
          </a:p>
          <a:p>
            <a:pPr marL="0" indent="0">
              <a:buNone/>
            </a:pPr>
            <a:endParaRPr lang="en-US" dirty="0"/>
          </a:p>
          <a:p>
            <a:pPr marL="0" indent="0">
              <a:buNone/>
            </a:pPr>
            <a:endParaRPr lang="en-US" dirty="0"/>
          </a:p>
          <a:p>
            <a:r>
              <a:rPr lang="en-US" dirty="0"/>
              <a:t>For each loop, I need to type in at least 3 condition expressions!</a:t>
            </a:r>
          </a:p>
        </p:txBody>
      </p:sp>
      <p:sp>
        <p:nvSpPr>
          <p:cNvPr id="4" name="日期占位符 3">
            <a:extLst>
              <a:ext uri="{FF2B5EF4-FFF2-40B4-BE49-F238E27FC236}">
                <a16:creationId xmlns:a16="http://schemas.microsoft.com/office/drawing/2014/main" id="{0C054039-61A2-0C5E-72FB-7676F7CEC773}"/>
              </a:ext>
            </a:extLst>
          </p:cNvPr>
          <p:cNvSpPr>
            <a:spLocks noGrp="1"/>
          </p:cNvSpPr>
          <p:nvPr>
            <p:ph type="dt" sz="half" idx="10"/>
          </p:nvPr>
        </p:nvSpPr>
        <p:spPr>
          <a:xfrm>
            <a:off x="8369448" y="6356350"/>
            <a:ext cx="2592594" cy="365125"/>
          </a:xfrm>
        </p:spPr>
        <p:txBody>
          <a:bodyPr>
            <a:normAutofit/>
          </a:bodyPr>
          <a:lstStyle/>
          <a:p>
            <a:pPr>
              <a:spcAft>
                <a:spcPts val="600"/>
              </a:spcAft>
            </a:pPr>
            <a:fld id="{626DE685-1B6F-4D7C-AEF2-C9AD71EC467A}" type="datetime1">
              <a:rPr lang="en-US" smtClean="0"/>
              <a:pPr>
                <a:spcAft>
                  <a:spcPts val="600"/>
                </a:spcAft>
              </a:pPr>
              <a:t>12/22/2023</a:t>
            </a:fld>
            <a:endParaRPr lang="en-US"/>
          </a:p>
        </p:txBody>
      </p:sp>
      <p:sp>
        <p:nvSpPr>
          <p:cNvPr id="5" name="页脚占位符 4">
            <a:extLst>
              <a:ext uri="{FF2B5EF4-FFF2-40B4-BE49-F238E27FC236}">
                <a16:creationId xmlns:a16="http://schemas.microsoft.com/office/drawing/2014/main" id="{6D762D68-13CD-5654-416D-FCC42F986F53}"/>
              </a:ext>
            </a:extLst>
          </p:cNvPr>
          <p:cNvSpPr>
            <a:spLocks noGrp="1"/>
          </p:cNvSpPr>
          <p:nvPr>
            <p:ph type="ftr" sz="quarter" idx="11"/>
          </p:nvPr>
        </p:nvSpPr>
        <p:spPr>
          <a:xfrm>
            <a:off x="715383" y="6356350"/>
            <a:ext cx="4539727" cy="365125"/>
          </a:xfrm>
        </p:spPr>
        <p:txBody>
          <a:bodyPr>
            <a:normAutofit/>
          </a:bodyPr>
          <a:lstStyle/>
          <a:p>
            <a:pPr>
              <a:spcAft>
                <a:spcPts val="600"/>
              </a:spcAft>
            </a:pPr>
            <a:r>
              <a:rPr lang="en-US"/>
              <a:t>Sample Footer Text</a:t>
            </a:r>
          </a:p>
        </p:txBody>
      </p:sp>
      <p:sp>
        <p:nvSpPr>
          <p:cNvPr id="6" name="灯片编号占位符 5">
            <a:extLst>
              <a:ext uri="{FF2B5EF4-FFF2-40B4-BE49-F238E27FC236}">
                <a16:creationId xmlns:a16="http://schemas.microsoft.com/office/drawing/2014/main" id="{FE59BCF4-2A92-C686-2391-FF0424BE70F8}"/>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87E7843D-FF13-4365-9478-9625B70A2705}" type="slidenum">
              <a:rPr lang="en-US" sz="1100" smtClean="0"/>
              <a:pPr>
                <a:lnSpc>
                  <a:spcPct val="90000"/>
                </a:lnSpc>
                <a:spcAft>
                  <a:spcPts val="600"/>
                </a:spcAft>
              </a:pPr>
              <a:t>21</a:t>
            </a:fld>
            <a:endParaRPr lang="en-US" sz="1100"/>
          </a:p>
        </p:txBody>
      </p:sp>
      <p:pic>
        <p:nvPicPr>
          <p:cNvPr id="8" name="内容占位符 7" descr="电脑萤幕画面&#10;&#10;描述已自动生成">
            <a:extLst>
              <a:ext uri="{FF2B5EF4-FFF2-40B4-BE49-F238E27FC236}">
                <a16:creationId xmlns:a16="http://schemas.microsoft.com/office/drawing/2014/main" id="{044B85D4-292D-EB30-AB21-F080D824FE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3673" y="1783771"/>
            <a:ext cx="6598227" cy="3233132"/>
          </a:xfrm>
          <a:prstGeom prst="rect">
            <a:avLst/>
          </a:prstGeom>
        </p:spPr>
      </p:pic>
      <p:sp>
        <p:nvSpPr>
          <p:cNvPr id="9" name="矩形 8">
            <a:extLst>
              <a:ext uri="{FF2B5EF4-FFF2-40B4-BE49-F238E27FC236}">
                <a16:creationId xmlns:a16="http://schemas.microsoft.com/office/drawing/2014/main" id="{F47FE995-727E-0E59-4B95-C42B24AB0789}"/>
              </a:ext>
            </a:extLst>
          </p:cNvPr>
          <p:cNvSpPr/>
          <p:nvPr/>
        </p:nvSpPr>
        <p:spPr>
          <a:xfrm>
            <a:off x="865307" y="2659965"/>
            <a:ext cx="5187639"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so many loops ??</a:t>
            </a:r>
            <a:endParaRPr lang="zh-CN" alt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4291464068"/>
      </p:ext>
    </p:extLst>
  </p:cSld>
  <p:clrMapOvr>
    <a:masterClrMapping/>
  </p:clrMapOvr>
  <mc:AlternateContent xmlns:mc="http://schemas.openxmlformats.org/markup-compatibility/2006">
    <mc:Choice xmlns:p14="http://schemas.microsoft.com/office/powerpoint/2010/main" Requires="p14">
      <p:transition spd="slow" p14:dur="2000" advTm="24002"/>
    </mc:Choice>
    <mc:Fallback>
      <p:transition spd="slow" advTm="24002"/>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81" name="Straight Connector 3080">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722376"/>
            <a:ext cx="5676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83" name="Straight Connector 3082">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6134100"/>
            <a:ext cx="5676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3074" name="Picture 2" descr="Survey: One-Fifth of French Workers Think Smashing Their PC Will Get Them a  New One">
            <a:extLst>
              <a:ext uri="{FF2B5EF4-FFF2-40B4-BE49-F238E27FC236}">
                <a16:creationId xmlns:a16="http://schemas.microsoft.com/office/drawing/2014/main" id="{54B955F5-138E-9002-ABD2-1775DBAA3B4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495" r="21419" b="-1"/>
          <a:stretch/>
        </p:blipFill>
        <p:spPr bwMode="auto">
          <a:xfrm>
            <a:off x="20" y="-17929"/>
            <a:ext cx="4876780" cy="6875929"/>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a:extLst>
              <a:ext uri="{FF2B5EF4-FFF2-40B4-BE49-F238E27FC236}">
                <a16:creationId xmlns:a16="http://schemas.microsoft.com/office/drawing/2014/main" id="{71F13196-A83F-41B5-9CC5-0F46C85FB2B2}"/>
              </a:ext>
            </a:extLst>
          </p:cNvPr>
          <p:cNvSpPr>
            <a:spLocks noGrp="1"/>
          </p:cNvSpPr>
          <p:nvPr>
            <p:ph type="title"/>
          </p:nvPr>
        </p:nvSpPr>
        <p:spPr>
          <a:xfrm>
            <a:off x="5604846" y="860615"/>
            <a:ext cx="5886519" cy="1272986"/>
          </a:xfrm>
        </p:spPr>
        <p:txBody>
          <a:bodyPr>
            <a:normAutofit/>
          </a:bodyPr>
          <a:lstStyle/>
          <a:p>
            <a:r>
              <a:rPr lang="en-US" altLang="zh-CN" sz="3700" dirty="0"/>
              <a:t>There is a problem…</a:t>
            </a:r>
            <a:endParaRPr lang="zh-CN" altLang="en-US" sz="3700" dirty="0"/>
          </a:p>
        </p:txBody>
      </p:sp>
      <p:sp>
        <p:nvSpPr>
          <p:cNvPr id="3" name="内容占位符 2">
            <a:extLst>
              <a:ext uri="{FF2B5EF4-FFF2-40B4-BE49-F238E27FC236}">
                <a16:creationId xmlns:a16="http://schemas.microsoft.com/office/drawing/2014/main" id="{657C0657-EF6F-B6DF-1A31-01296C99A5FB}"/>
              </a:ext>
            </a:extLst>
          </p:cNvPr>
          <p:cNvSpPr>
            <a:spLocks noGrp="1"/>
          </p:cNvSpPr>
          <p:nvPr>
            <p:ph idx="1"/>
          </p:nvPr>
        </p:nvSpPr>
        <p:spPr>
          <a:xfrm>
            <a:off x="5604846" y="2133600"/>
            <a:ext cx="5886519" cy="3774464"/>
          </a:xfrm>
        </p:spPr>
        <p:txBody>
          <a:bodyPr>
            <a:normAutofit/>
          </a:bodyPr>
          <a:lstStyle/>
          <a:p>
            <a:pPr>
              <a:lnSpc>
                <a:spcPct val="110000"/>
              </a:lnSpc>
            </a:pPr>
            <a:r>
              <a:rPr lang="en-US" altLang="zh-CN" dirty="0"/>
              <a:t>We have some basic and general requests for every program.</a:t>
            </a:r>
          </a:p>
          <a:p>
            <a:pPr>
              <a:lnSpc>
                <a:spcPct val="110000"/>
              </a:lnSpc>
            </a:pPr>
            <a:r>
              <a:rPr lang="en-US" altLang="zh-CN" dirty="0"/>
              <a:t>Also take the array out of bound for example.</a:t>
            </a:r>
          </a:p>
          <a:p>
            <a:pPr>
              <a:lnSpc>
                <a:spcPct val="110000"/>
              </a:lnSpc>
            </a:pPr>
            <a:r>
              <a:rPr lang="en-US" altLang="zh-CN" dirty="0"/>
              <a:t>We don’t want to give those conditions and invariants for every loop, that’s disgusting</a:t>
            </a:r>
          </a:p>
          <a:p>
            <a:pPr>
              <a:lnSpc>
                <a:spcPct val="110000"/>
              </a:lnSpc>
            </a:pPr>
            <a:r>
              <a:rPr lang="en-US" altLang="zh-CN" dirty="0"/>
              <a:t>We want to automatically verify these basic properties. </a:t>
            </a:r>
            <a:endParaRPr lang="zh-CN" altLang="en-US" dirty="0"/>
          </a:p>
        </p:txBody>
      </p:sp>
      <p:sp>
        <p:nvSpPr>
          <p:cNvPr id="4" name="日期占位符 3">
            <a:extLst>
              <a:ext uri="{FF2B5EF4-FFF2-40B4-BE49-F238E27FC236}">
                <a16:creationId xmlns:a16="http://schemas.microsoft.com/office/drawing/2014/main" id="{7B5BCBC8-A28D-069E-BBEF-F9646E68227B}"/>
              </a:ext>
            </a:extLst>
          </p:cNvPr>
          <p:cNvSpPr>
            <a:spLocks noGrp="1"/>
          </p:cNvSpPr>
          <p:nvPr>
            <p:ph type="dt" sz="half" idx="10"/>
          </p:nvPr>
        </p:nvSpPr>
        <p:spPr>
          <a:xfrm>
            <a:off x="8369448" y="6356350"/>
            <a:ext cx="2592594" cy="365125"/>
          </a:xfrm>
        </p:spPr>
        <p:txBody>
          <a:bodyPr>
            <a:normAutofit/>
          </a:bodyPr>
          <a:lstStyle/>
          <a:p>
            <a:pPr>
              <a:spcAft>
                <a:spcPts val="600"/>
              </a:spcAft>
            </a:pPr>
            <a:fld id="{626DE685-1B6F-4D7C-AEF2-C9AD71EC467A}" type="datetime1">
              <a:rPr lang="en-US" smtClean="0"/>
              <a:pPr>
                <a:spcAft>
                  <a:spcPts val="600"/>
                </a:spcAft>
              </a:pPr>
              <a:t>12/22/2023</a:t>
            </a:fld>
            <a:endParaRPr lang="en-US"/>
          </a:p>
        </p:txBody>
      </p:sp>
      <p:sp>
        <p:nvSpPr>
          <p:cNvPr id="5" name="页脚占位符 4">
            <a:extLst>
              <a:ext uri="{FF2B5EF4-FFF2-40B4-BE49-F238E27FC236}">
                <a16:creationId xmlns:a16="http://schemas.microsoft.com/office/drawing/2014/main" id="{F18DA326-346E-FA3A-E608-0FAC93A30775}"/>
              </a:ext>
            </a:extLst>
          </p:cNvPr>
          <p:cNvSpPr>
            <a:spLocks noGrp="1"/>
          </p:cNvSpPr>
          <p:nvPr>
            <p:ph type="ftr" sz="quarter" idx="11"/>
          </p:nvPr>
        </p:nvSpPr>
        <p:spPr>
          <a:xfrm>
            <a:off x="715383" y="6356350"/>
            <a:ext cx="4539727" cy="365125"/>
          </a:xfrm>
        </p:spPr>
        <p:txBody>
          <a:bodyPr>
            <a:normAutofit/>
          </a:bodyPr>
          <a:lstStyle/>
          <a:p>
            <a:pPr>
              <a:spcAft>
                <a:spcPts val="600"/>
              </a:spcAft>
            </a:pPr>
            <a:r>
              <a:rPr lang="en-US">
                <a:solidFill>
                  <a:srgbClr val="FFFFFF"/>
                </a:solidFill>
              </a:rPr>
              <a:t>Sample Footer Text</a:t>
            </a:r>
          </a:p>
        </p:txBody>
      </p:sp>
      <p:sp>
        <p:nvSpPr>
          <p:cNvPr id="6" name="灯片编号占位符 5">
            <a:extLst>
              <a:ext uri="{FF2B5EF4-FFF2-40B4-BE49-F238E27FC236}">
                <a16:creationId xmlns:a16="http://schemas.microsoft.com/office/drawing/2014/main" id="{104E040F-FE25-A4E1-BEE1-4B5AF96182D7}"/>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87E7843D-FF13-4365-9478-9625B70A2705}" type="slidenum">
              <a:rPr lang="en-US" sz="1100" smtClean="0"/>
              <a:pPr>
                <a:lnSpc>
                  <a:spcPct val="90000"/>
                </a:lnSpc>
                <a:spcAft>
                  <a:spcPts val="600"/>
                </a:spcAft>
              </a:pPr>
              <a:t>22</a:t>
            </a:fld>
            <a:endParaRPr lang="en-US" sz="1100"/>
          </a:p>
        </p:txBody>
      </p:sp>
    </p:spTree>
    <p:extLst>
      <p:ext uri="{BB962C8B-B14F-4D97-AF65-F5344CB8AC3E}">
        <p14:creationId xmlns:p14="http://schemas.microsoft.com/office/powerpoint/2010/main" val="1914404926"/>
      </p:ext>
    </p:extLst>
  </p:cSld>
  <p:clrMapOvr>
    <a:masterClrMapping/>
  </p:clrMapOvr>
  <mc:AlternateContent xmlns:mc="http://schemas.openxmlformats.org/markup-compatibility/2006">
    <mc:Choice xmlns:p14="http://schemas.microsoft.com/office/powerpoint/2010/main" Requires="p14">
      <p:transition spd="slow" p14:dur="2000" advTm="44813"/>
    </mc:Choice>
    <mc:Fallback>
      <p:transition spd="slow" advTm="44813"/>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29" name="Straight Connector 5128">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标题 1">
            <a:extLst>
              <a:ext uri="{FF2B5EF4-FFF2-40B4-BE49-F238E27FC236}">
                <a16:creationId xmlns:a16="http://schemas.microsoft.com/office/drawing/2014/main" id="{C16043BC-094B-4EF6-B42B-F351864B61DA}"/>
              </a:ext>
            </a:extLst>
          </p:cNvPr>
          <p:cNvSpPr>
            <a:spLocks noGrp="1"/>
          </p:cNvSpPr>
          <p:nvPr>
            <p:ph type="title"/>
          </p:nvPr>
        </p:nvSpPr>
        <p:spPr>
          <a:xfrm>
            <a:off x="704088" y="907038"/>
            <a:ext cx="3799763" cy="1480562"/>
          </a:xfrm>
        </p:spPr>
        <p:txBody>
          <a:bodyPr>
            <a:normAutofit/>
          </a:bodyPr>
          <a:lstStyle/>
          <a:p>
            <a:r>
              <a:rPr lang="en-US" altLang="zh-CN" dirty="0"/>
              <a:t>Automatic generation</a:t>
            </a:r>
            <a:endParaRPr lang="zh-CN" altLang="en-US" dirty="0"/>
          </a:p>
        </p:txBody>
      </p:sp>
      <p:sp>
        <p:nvSpPr>
          <p:cNvPr id="3" name="内容占位符 2">
            <a:extLst>
              <a:ext uri="{FF2B5EF4-FFF2-40B4-BE49-F238E27FC236}">
                <a16:creationId xmlns:a16="http://schemas.microsoft.com/office/drawing/2014/main" id="{08663570-29EE-8921-C3DE-D16A850ED044}"/>
              </a:ext>
            </a:extLst>
          </p:cNvPr>
          <p:cNvSpPr>
            <a:spLocks noGrp="1"/>
          </p:cNvSpPr>
          <p:nvPr>
            <p:ph idx="1"/>
          </p:nvPr>
        </p:nvSpPr>
        <p:spPr>
          <a:xfrm>
            <a:off x="704088" y="2387600"/>
            <a:ext cx="3947656" cy="3767328"/>
          </a:xfrm>
        </p:spPr>
        <p:txBody>
          <a:bodyPr>
            <a:normAutofit/>
          </a:bodyPr>
          <a:lstStyle/>
          <a:p>
            <a:r>
              <a:rPr lang="en-US" altLang="zh-CN" b="0" i="0" dirty="0">
                <a:solidFill>
                  <a:srgbClr val="001320"/>
                </a:solidFill>
                <a:effectLst/>
                <a:latin typeface="Roboto" panose="02000000000000000000" pitchFamily="2" charset="0"/>
              </a:rPr>
              <a:t>And a voice from heaven said, “This is My beloved </a:t>
            </a:r>
            <a:r>
              <a:rPr lang="en-US" altLang="zh-CN" sz="2400" b="1" i="0" dirty="0">
                <a:solidFill>
                  <a:srgbClr val="001320"/>
                </a:solidFill>
                <a:effectLst/>
                <a:latin typeface="Roboto" panose="02000000000000000000" pitchFamily="2" charset="0"/>
              </a:rPr>
              <a:t>Automatic generation</a:t>
            </a:r>
            <a:r>
              <a:rPr lang="en-US" altLang="zh-CN" b="0" i="0" dirty="0">
                <a:solidFill>
                  <a:srgbClr val="001320"/>
                </a:solidFill>
                <a:effectLst/>
                <a:latin typeface="Roboto" panose="02000000000000000000" pitchFamily="2" charset="0"/>
              </a:rPr>
              <a:t>, in whom I am well pleased”</a:t>
            </a:r>
          </a:p>
          <a:p>
            <a:r>
              <a:rPr lang="en-US" altLang="zh-CN" dirty="0">
                <a:solidFill>
                  <a:srgbClr val="001320"/>
                </a:solidFill>
                <a:latin typeface="Roboto" panose="02000000000000000000" pitchFamily="2" charset="0"/>
              </a:rPr>
              <a:t>Adapted from </a:t>
            </a:r>
            <a:r>
              <a:rPr lang="en-US" altLang="zh-CN" b="1" i="0" dirty="0">
                <a:solidFill>
                  <a:srgbClr val="001320"/>
                </a:solidFill>
                <a:effectLst/>
                <a:latin typeface="Verdana" panose="020B0604030504040204" pitchFamily="34" charset="0"/>
              </a:rPr>
              <a:t>Matthew 3:17</a:t>
            </a:r>
            <a:endParaRPr lang="zh-CN" altLang="en-US" dirty="0"/>
          </a:p>
        </p:txBody>
      </p:sp>
      <p:sp>
        <p:nvSpPr>
          <p:cNvPr id="4" name="日期占位符 3">
            <a:extLst>
              <a:ext uri="{FF2B5EF4-FFF2-40B4-BE49-F238E27FC236}">
                <a16:creationId xmlns:a16="http://schemas.microsoft.com/office/drawing/2014/main" id="{E3C8D41D-A62D-EFFA-D795-44F8468F1CC0}"/>
              </a:ext>
            </a:extLst>
          </p:cNvPr>
          <p:cNvSpPr>
            <a:spLocks noGrp="1"/>
          </p:cNvSpPr>
          <p:nvPr>
            <p:ph type="dt" sz="half" idx="10"/>
          </p:nvPr>
        </p:nvSpPr>
        <p:spPr>
          <a:xfrm>
            <a:off x="8369448" y="6356350"/>
            <a:ext cx="2592594" cy="365125"/>
          </a:xfrm>
        </p:spPr>
        <p:txBody>
          <a:bodyPr>
            <a:normAutofit/>
          </a:bodyPr>
          <a:lstStyle/>
          <a:p>
            <a:pPr>
              <a:spcAft>
                <a:spcPts val="600"/>
              </a:spcAft>
            </a:pPr>
            <a:fld id="{626DE685-1B6F-4D7C-AEF2-C9AD71EC467A}" type="datetime1">
              <a:rPr lang="en-US" smtClean="0"/>
              <a:pPr>
                <a:spcAft>
                  <a:spcPts val="600"/>
                </a:spcAft>
              </a:pPr>
              <a:t>12/22/2023</a:t>
            </a:fld>
            <a:endParaRPr lang="en-US"/>
          </a:p>
        </p:txBody>
      </p:sp>
      <p:sp>
        <p:nvSpPr>
          <p:cNvPr id="5" name="页脚占位符 4">
            <a:extLst>
              <a:ext uri="{FF2B5EF4-FFF2-40B4-BE49-F238E27FC236}">
                <a16:creationId xmlns:a16="http://schemas.microsoft.com/office/drawing/2014/main" id="{ACA6EB76-F97D-2A5F-1D7B-FD788BE81504}"/>
              </a:ext>
            </a:extLst>
          </p:cNvPr>
          <p:cNvSpPr>
            <a:spLocks noGrp="1"/>
          </p:cNvSpPr>
          <p:nvPr>
            <p:ph type="ftr" sz="quarter" idx="11"/>
          </p:nvPr>
        </p:nvSpPr>
        <p:spPr>
          <a:xfrm>
            <a:off x="715383" y="6356350"/>
            <a:ext cx="4539727" cy="365125"/>
          </a:xfrm>
        </p:spPr>
        <p:txBody>
          <a:bodyPr>
            <a:normAutofit/>
          </a:bodyPr>
          <a:lstStyle/>
          <a:p>
            <a:pPr>
              <a:spcAft>
                <a:spcPts val="600"/>
              </a:spcAft>
            </a:pPr>
            <a:r>
              <a:rPr lang="en-US"/>
              <a:t>Sample Footer Text</a:t>
            </a:r>
          </a:p>
        </p:txBody>
      </p:sp>
      <p:sp>
        <p:nvSpPr>
          <p:cNvPr id="6" name="灯片编号占位符 5">
            <a:extLst>
              <a:ext uri="{FF2B5EF4-FFF2-40B4-BE49-F238E27FC236}">
                <a16:creationId xmlns:a16="http://schemas.microsoft.com/office/drawing/2014/main" id="{468B0BCD-ACDC-2726-1570-A4282C938C03}"/>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87E7843D-FF13-4365-9478-9625B70A2705}" type="slidenum">
              <a:rPr lang="en-US" sz="1100" smtClean="0"/>
              <a:pPr>
                <a:lnSpc>
                  <a:spcPct val="90000"/>
                </a:lnSpc>
                <a:spcAft>
                  <a:spcPts val="600"/>
                </a:spcAft>
              </a:pPr>
              <a:t>23</a:t>
            </a:fld>
            <a:endParaRPr lang="en-US" sz="1100"/>
          </a:p>
        </p:txBody>
      </p:sp>
      <p:pic>
        <p:nvPicPr>
          <p:cNvPr id="5122" name="Picture 2" descr="Caring For All Believers!!! Encourages Believers To Drink Of Christ As A  River Of Water Of Life">
            <a:extLst>
              <a:ext uri="{FF2B5EF4-FFF2-40B4-BE49-F238E27FC236}">
                <a16:creationId xmlns:a16="http://schemas.microsoft.com/office/drawing/2014/main" id="{11707E67-20E5-5B94-19E5-DA5809F485D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749" r="11861" b="1"/>
          <a:stretch/>
        </p:blipFill>
        <p:spPr bwMode="auto">
          <a:xfrm>
            <a:off x="4981575" y="735286"/>
            <a:ext cx="6495042" cy="5419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2926892"/>
      </p:ext>
    </p:extLst>
  </p:cSld>
  <p:clrMapOvr>
    <a:masterClrMapping/>
  </p:clrMapOvr>
  <mc:AlternateContent xmlns:mc="http://schemas.openxmlformats.org/markup-compatibility/2006">
    <mc:Choice xmlns:p14="http://schemas.microsoft.com/office/powerpoint/2010/main" Requires="p14">
      <p:transition spd="slow" p14:dur="2000" advTm="2094"/>
    </mc:Choice>
    <mc:Fallback>
      <p:transition spd="slow" advTm="2094"/>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DengXian Light"/>
              <a:ea typeface="+mn-ea"/>
              <a:cs typeface="+mn-cs"/>
            </a:endParaRPr>
          </a:p>
        </p:txBody>
      </p:sp>
      <p:sp>
        <p:nvSpPr>
          <p:cNvPr id="2" name="标题 1">
            <a:extLst>
              <a:ext uri="{FF2B5EF4-FFF2-40B4-BE49-F238E27FC236}">
                <a16:creationId xmlns:a16="http://schemas.microsoft.com/office/drawing/2014/main" id="{515ADDBD-DE4C-0076-F526-4B622504FEB0}"/>
              </a:ext>
            </a:extLst>
          </p:cNvPr>
          <p:cNvSpPr>
            <a:spLocks noGrp="1"/>
          </p:cNvSpPr>
          <p:nvPr>
            <p:ph type="title"/>
          </p:nvPr>
        </p:nvSpPr>
        <p:spPr>
          <a:xfrm>
            <a:off x="695324" y="901701"/>
            <a:ext cx="3914776" cy="3977269"/>
          </a:xfrm>
        </p:spPr>
        <p:txBody>
          <a:bodyPr>
            <a:normAutofit/>
          </a:bodyPr>
          <a:lstStyle/>
          <a:p>
            <a:r>
              <a:rPr lang="en-US" altLang="zh-CN" dirty="0"/>
              <a:t>Content</a:t>
            </a:r>
            <a:endParaRPr lang="zh-CN" altLang="en-US" dirty="0"/>
          </a:p>
        </p:txBody>
      </p:sp>
      <p:cxnSp>
        <p:nvCxnSpPr>
          <p:cNvPr id="14" name="Straight Connector 13">
            <a:extLst>
              <a:ext uri="{FF2B5EF4-FFF2-40B4-BE49-F238E27FC236}">
                <a16:creationId xmlns:a16="http://schemas.microsoft.com/office/drawing/2014/main" id="{4BFD5B9F-5FB6-467D-83D5-DF82F190735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524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页脚占位符 4">
            <a:extLst>
              <a:ext uri="{FF2B5EF4-FFF2-40B4-BE49-F238E27FC236}">
                <a16:creationId xmlns:a16="http://schemas.microsoft.com/office/drawing/2014/main" id="{A10C5A5D-5902-2BCB-D0CF-9379CDFAF300}"/>
              </a:ext>
            </a:extLst>
          </p:cNvPr>
          <p:cNvSpPr>
            <a:spLocks noGrp="1"/>
          </p:cNvSpPr>
          <p:nvPr>
            <p:ph type="ftr" sz="quarter" idx="11"/>
          </p:nvPr>
        </p:nvSpPr>
        <p:spPr>
          <a:xfrm>
            <a:off x="715383" y="6356350"/>
            <a:ext cx="4539727" cy="365125"/>
          </a:xfrm>
        </p:spPr>
        <p:txBody>
          <a:bodyP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050" b="0" i="0" u="none" strike="noStrike" kern="1200" cap="none" spc="150" normalizeH="0" baseline="0" noProof="0">
                <a:ln>
                  <a:noFill/>
                </a:ln>
                <a:solidFill>
                  <a:srgbClr val="000000"/>
                </a:solidFill>
                <a:effectLst/>
                <a:uLnTx/>
                <a:uFillTx/>
                <a:latin typeface="DengXian"/>
                <a:ea typeface="+mn-ea"/>
                <a:cs typeface="+mn-cs"/>
              </a:rPr>
              <a:t>Sample Footer Text</a:t>
            </a:r>
          </a:p>
        </p:txBody>
      </p:sp>
      <p:sp>
        <p:nvSpPr>
          <p:cNvPr id="4" name="日期占位符 3">
            <a:extLst>
              <a:ext uri="{FF2B5EF4-FFF2-40B4-BE49-F238E27FC236}">
                <a16:creationId xmlns:a16="http://schemas.microsoft.com/office/drawing/2014/main" id="{85E45A26-BBBC-F60B-3260-952CDF335D20}"/>
              </a:ext>
            </a:extLst>
          </p:cNvPr>
          <p:cNvSpPr>
            <a:spLocks noGrp="1"/>
          </p:cNvSpPr>
          <p:nvPr>
            <p:ph type="dt" sz="half" idx="10"/>
          </p:nvPr>
        </p:nvSpPr>
        <p:spPr>
          <a:xfrm>
            <a:off x="8369448" y="6356350"/>
            <a:ext cx="2592594" cy="365125"/>
          </a:xfr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626DE685-1B6F-4D7C-AEF2-C9AD71EC467A}" type="datetime1">
              <a:rPr kumimoji="0" lang="en-US" sz="1050" b="0" i="0" u="none" strike="noStrike" kern="1200" cap="none" spc="150" normalizeH="0" baseline="0" noProof="0" smtClean="0">
                <a:ln>
                  <a:noFill/>
                </a:ln>
                <a:solidFill>
                  <a:srgbClr val="000000"/>
                </a:solidFill>
                <a:effectLst/>
                <a:uLnTx/>
                <a:uFillTx/>
                <a:latin typeface="DengXian"/>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12/22/2023</a:t>
            </a:fld>
            <a:endParaRPr kumimoji="0" lang="en-US" sz="1050" b="0" i="0" u="none" strike="noStrike" kern="1200" cap="none" spc="150" normalizeH="0" baseline="0" noProof="0">
              <a:ln>
                <a:noFill/>
              </a:ln>
              <a:solidFill>
                <a:srgbClr val="000000"/>
              </a:solidFill>
              <a:effectLst/>
              <a:uLnTx/>
              <a:uFillTx/>
              <a:latin typeface="DengXian"/>
              <a:ea typeface="+mn-ea"/>
              <a:cs typeface="+mn-cs"/>
            </a:endParaRPr>
          </a:p>
        </p:txBody>
      </p:sp>
      <p:sp>
        <p:nvSpPr>
          <p:cNvPr id="6" name="灯片编号占位符 5">
            <a:extLst>
              <a:ext uri="{FF2B5EF4-FFF2-40B4-BE49-F238E27FC236}">
                <a16:creationId xmlns:a16="http://schemas.microsoft.com/office/drawing/2014/main" id="{875AB9DB-D786-5ECD-7353-6FCE28817230}"/>
              </a:ext>
            </a:extLst>
          </p:cNvPr>
          <p:cNvSpPr>
            <a:spLocks noGrp="1"/>
          </p:cNvSpPr>
          <p:nvPr>
            <p:ph type="sldNum" sz="quarter" idx="12"/>
          </p:nvPr>
        </p:nvSpPr>
        <p:spPr>
          <a:xfrm>
            <a:off x="10919012" y="6356350"/>
            <a:ext cx="672354" cy="365125"/>
          </a:xfrm>
        </p:spPr>
        <p:txBody>
          <a:bodyPr>
            <a:norm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fld id="{87E7843D-FF13-4365-9478-9625B70A2705}" type="slidenum">
              <a:rPr kumimoji="0" lang="en-US" sz="1100" b="0" i="0" u="none" strike="noStrike" kern="1200" cap="none" spc="0" normalizeH="0" baseline="0" noProof="0" smtClean="0">
                <a:ln>
                  <a:noFill/>
                </a:ln>
                <a:solidFill>
                  <a:srgbClr val="000000"/>
                </a:solidFill>
                <a:effectLst/>
                <a:uLnTx/>
                <a:uFillTx/>
                <a:latin typeface="DengXian Light"/>
                <a:ea typeface="+mn-ea"/>
                <a:cs typeface="+mn-cs"/>
              </a:rPr>
              <a:pPr marL="0" marR="0" lvl="0" indent="0" algn="r" defTabSz="914400" rtl="0" eaLnBrk="1" fontAlgn="auto" latinLnBrk="0" hangingPunct="1">
                <a:lnSpc>
                  <a:spcPct val="90000"/>
                </a:lnSpc>
                <a:spcBef>
                  <a:spcPts val="0"/>
                </a:spcBef>
                <a:spcAft>
                  <a:spcPts val="600"/>
                </a:spcAft>
                <a:buClrTx/>
                <a:buSzTx/>
                <a:buFontTx/>
                <a:buNone/>
                <a:tabLst/>
                <a:defRPr/>
              </a:pPr>
              <a:t>24</a:t>
            </a:fld>
            <a:endParaRPr kumimoji="0" lang="en-US" sz="1100" b="0" i="0" u="none" strike="noStrike" kern="1200" cap="none" spc="0" normalizeH="0" baseline="0" noProof="0">
              <a:ln>
                <a:noFill/>
              </a:ln>
              <a:solidFill>
                <a:srgbClr val="000000"/>
              </a:solidFill>
              <a:effectLst/>
              <a:uLnTx/>
              <a:uFillTx/>
              <a:latin typeface="DengXian Light"/>
              <a:ea typeface="+mn-ea"/>
              <a:cs typeface="+mn-cs"/>
            </a:endParaRPr>
          </a:p>
        </p:txBody>
      </p:sp>
      <p:graphicFrame>
        <p:nvGraphicFramePr>
          <p:cNvPr id="8" name="内容占位符 2">
            <a:extLst>
              <a:ext uri="{FF2B5EF4-FFF2-40B4-BE49-F238E27FC236}">
                <a16:creationId xmlns:a16="http://schemas.microsoft.com/office/drawing/2014/main" id="{39288D02-A6CC-46B9-00D1-F8C84918075D}"/>
              </a:ext>
            </a:extLst>
          </p:cNvPr>
          <p:cNvGraphicFramePr>
            <a:graphicFrameLocks noGrp="1"/>
          </p:cNvGraphicFramePr>
          <p:nvPr>
            <p:ph idx="1"/>
            <p:extLst>
              <p:ext uri="{D42A27DB-BD31-4B8C-83A1-F6EECF244321}">
                <p14:modId xmlns:p14="http://schemas.microsoft.com/office/powerpoint/2010/main" val="3560494826"/>
              </p:ext>
            </p:extLst>
          </p:nvPr>
        </p:nvGraphicFramePr>
        <p:xfrm>
          <a:off x="5219952" y="723900"/>
          <a:ext cx="6171948" cy="5499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图形 2" descr="游标 轮廓">
            <a:extLst>
              <a:ext uri="{FF2B5EF4-FFF2-40B4-BE49-F238E27FC236}">
                <a16:creationId xmlns:a16="http://schemas.microsoft.com/office/drawing/2014/main" id="{CCFEC666-4D07-28EC-E13A-AC69A05D583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096000" y="5553075"/>
            <a:ext cx="914400" cy="914400"/>
          </a:xfrm>
          <a:prstGeom prst="rect">
            <a:avLst/>
          </a:prstGeom>
        </p:spPr>
      </p:pic>
    </p:spTree>
    <p:extLst>
      <p:ext uri="{BB962C8B-B14F-4D97-AF65-F5344CB8AC3E}">
        <p14:creationId xmlns:p14="http://schemas.microsoft.com/office/powerpoint/2010/main" val="670884388"/>
      </p:ext>
    </p:extLst>
  </p:cSld>
  <p:clrMapOvr>
    <a:masterClrMapping/>
  </p:clrMapOvr>
  <mc:AlternateContent xmlns:mc="http://schemas.openxmlformats.org/markup-compatibility/2006">
    <mc:Choice xmlns:p14="http://schemas.microsoft.com/office/powerpoint/2010/main" Requires="p14">
      <p:transition spd="slow" p14:dur="2000" advTm="1463"/>
    </mc:Choice>
    <mc:Fallback>
      <p:transition spd="slow" advTm="1463"/>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12A53D-D307-B89C-1A22-3D3603AA3B88}"/>
              </a:ext>
            </a:extLst>
          </p:cNvPr>
          <p:cNvSpPr>
            <a:spLocks noGrp="1"/>
          </p:cNvSpPr>
          <p:nvPr>
            <p:ph type="title"/>
          </p:nvPr>
        </p:nvSpPr>
        <p:spPr/>
        <p:txBody>
          <a:bodyPr/>
          <a:lstStyle/>
          <a:p>
            <a:r>
              <a:rPr lang="en-US" altLang="zh-CN" dirty="0"/>
              <a:t>What is “Automatic generation of loop invariants using SMT solver”</a:t>
            </a:r>
            <a:endParaRPr lang="zh-CN" altLang="en-US" dirty="0"/>
          </a:p>
        </p:txBody>
      </p:sp>
      <p:sp>
        <p:nvSpPr>
          <p:cNvPr id="3" name="内容占位符 2">
            <a:extLst>
              <a:ext uri="{FF2B5EF4-FFF2-40B4-BE49-F238E27FC236}">
                <a16:creationId xmlns:a16="http://schemas.microsoft.com/office/drawing/2014/main" id="{9104D396-9F2D-8FB4-473C-F15E844D04D5}"/>
              </a:ext>
            </a:extLst>
          </p:cNvPr>
          <p:cNvSpPr>
            <a:spLocks noGrp="1"/>
          </p:cNvSpPr>
          <p:nvPr>
            <p:ph idx="1"/>
          </p:nvPr>
        </p:nvSpPr>
        <p:spPr/>
        <p:txBody>
          <a:bodyPr/>
          <a:lstStyle/>
          <a:p>
            <a:r>
              <a:rPr lang="en-US" altLang="zh-CN" dirty="0"/>
              <a:t>first denote Inv(x) as an unknown function which is the loop invariant.</a:t>
            </a:r>
          </a:p>
          <a:p>
            <a:r>
              <a:rPr lang="en-US" altLang="zh-CN" dirty="0"/>
              <a:t>Next  translate “It is maintained before and after each iteration of the loop” from natural language into logic expressions.</a:t>
            </a:r>
          </a:p>
          <a:p>
            <a:r>
              <a:rPr lang="en-US" altLang="zh-CN" dirty="0"/>
              <a:t>Then  throw those expressions into SMT solvers</a:t>
            </a:r>
          </a:p>
          <a:p>
            <a:r>
              <a:rPr lang="en-US" altLang="zh-CN" dirty="0"/>
              <a:t>Finally get the expression of Inv(x), and that’s the loop invariant. </a:t>
            </a:r>
            <a:endParaRPr lang="zh-CN" altLang="en-US" dirty="0"/>
          </a:p>
        </p:txBody>
      </p:sp>
      <p:sp>
        <p:nvSpPr>
          <p:cNvPr id="4" name="日期占位符 3">
            <a:extLst>
              <a:ext uri="{FF2B5EF4-FFF2-40B4-BE49-F238E27FC236}">
                <a16:creationId xmlns:a16="http://schemas.microsoft.com/office/drawing/2014/main" id="{FBC16E1F-81D1-4A0E-1E62-471D5765D353}"/>
              </a:ext>
            </a:extLst>
          </p:cNvPr>
          <p:cNvSpPr>
            <a:spLocks noGrp="1"/>
          </p:cNvSpPr>
          <p:nvPr>
            <p:ph type="dt" sz="half" idx="10"/>
          </p:nvPr>
        </p:nvSpPr>
        <p:spPr/>
        <p:txBody>
          <a:bodyPr/>
          <a:lstStyle/>
          <a:p>
            <a:fld id="{626DE685-1B6F-4D7C-AEF2-C9AD71EC467A}" type="datetime1">
              <a:rPr lang="en-US" smtClean="0"/>
              <a:t>12/22/2023</a:t>
            </a:fld>
            <a:endParaRPr lang="en-US"/>
          </a:p>
        </p:txBody>
      </p:sp>
      <p:sp>
        <p:nvSpPr>
          <p:cNvPr id="5" name="页脚占位符 4">
            <a:extLst>
              <a:ext uri="{FF2B5EF4-FFF2-40B4-BE49-F238E27FC236}">
                <a16:creationId xmlns:a16="http://schemas.microsoft.com/office/drawing/2014/main" id="{094B009F-2B17-E8BA-6FD2-0F50395DFF41}"/>
              </a:ext>
            </a:extLst>
          </p:cNvPr>
          <p:cNvSpPr>
            <a:spLocks noGrp="1"/>
          </p:cNvSpPr>
          <p:nvPr>
            <p:ph type="ftr" sz="quarter" idx="11"/>
          </p:nvPr>
        </p:nvSpPr>
        <p:spPr/>
        <p:txBody>
          <a:bodyPr/>
          <a:lstStyle/>
          <a:p>
            <a:r>
              <a:rPr lang="en-US"/>
              <a:t>Sample Footer Text</a:t>
            </a:r>
          </a:p>
        </p:txBody>
      </p:sp>
      <p:sp>
        <p:nvSpPr>
          <p:cNvPr id="6" name="灯片编号占位符 5">
            <a:extLst>
              <a:ext uri="{FF2B5EF4-FFF2-40B4-BE49-F238E27FC236}">
                <a16:creationId xmlns:a16="http://schemas.microsoft.com/office/drawing/2014/main" id="{F174BE6B-BE0F-9691-E0BA-3A23BE159EFE}"/>
              </a:ext>
            </a:extLst>
          </p:cNvPr>
          <p:cNvSpPr>
            <a:spLocks noGrp="1"/>
          </p:cNvSpPr>
          <p:nvPr>
            <p:ph type="sldNum" sz="quarter" idx="12"/>
          </p:nvPr>
        </p:nvSpPr>
        <p:spPr/>
        <p:txBody>
          <a:bodyPr/>
          <a:lstStyle/>
          <a:p>
            <a:fld id="{87E7843D-FF13-4365-9478-9625B70A2705}" type="slidenum">
              <a:rPr lang="en-US" smtClean="0"/>
              <a:t>25</a:t>
            </a:fld>
            <a:endParaRPr lang="en-US"/>
          </a:p>
        </p:txBody>
      </p:sp>
    </p:spTree>
    <p:extLst>
      <p:ext uri="{BB962C8B-B14F-4D97-AF65-F5344CB8AC3E}">
        <p14:creationId xmlns:p14="http://schemas.microsoft.com/office/powerpoint/2010/main" val="850738489"/>
      </p:ext>
    </p:extLst>
  </p:cSld>
  <p:clrMapOvr>
    <a:masterClrMapping/>
  </p:clrMapOvr>
  <mc:AlternateContent xmlns:mc="http://schemas.openxmlformats.org/markup-compatibility/2006">
    <mc:Choice xmlns:p14="http://schemas.microsoft.com/office/powerpoint/2010/main" Requires="p14">
      <p:transition spd="slow" p14:dur="2000" advTm="446"/>
    </mc:Choice>
    <mc:Fallback>
      <p:transition spd="slow" advTm="446"/>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B49DF8-09DF-65C2-A866-B1763A10BFA2}"/>
              </a:ext>
            </a:extLst>
          </p:cNvPr>
          <p:cNvSpPr>
            <a:spLocks noGrp="1"/>
          </p:cNvSpPr>
          <p:nvPr>
            <p:ph type="title"/>
          </p:nvPr>
        </p:nvSpPr>
        <p:spPr/>
        <p:txBody>
          <a:bodyPr/>
          <a:lstStyle/>
          <a:p>
            <a:r>
              <a:rPr lang="en-US" altLang="zh-CN" dirty="0"/>
              <a:t>Talk is cheap, show me the code</a:t>
            </a:r>
            <a:endParaRPr lang="zh-CN" altLang="en-US" dirty="0"/>
          </a:p>
        </p:txBody>
      </p:sp>
      <p:pic>
        <p:nvPicPr>
          <p:cNvPr id="8" name="内容占位符 7" descr="图片包含 文本&#10;&#10;描述已自动生成">
            <a:extLst>
              <a:ext uri="{FF2B5EF4-FFF2-40B4-BE49-F238E27FC236}">
                <a16:creationId xmlns:a16="http://schemas.microsoft.com/office/drawing/2014/main" id="{F96A6BC6-423D-30A8-A9F3-BB83FEC73F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2134" y="1807392"/>
            <a:ext cx="3595375" cy="1046644"/>
          </a:xfrm>
        </p:spPr>
      </p:pic>
      <p:sp>
        <p:nvSpPr>
          <p:cNvPr id="4" name="日期占位符 3">
            <a:extLst>
              <a:ext uri="{FF2B5EF4-FFF2-40B4-BE49-F238E27FC236}">
                <a16:creationId xmlns:a16="http://schemas.microsoft.com/office/drawing/2014/main" id="{E34E1C40-1DF8-566C-52FD-63D608598664}"/>
              </a:ext>
            </a:extLst>
          </p:cNvPr>
          <p:cNvSpPr>
            <a:spLocks noGrp="1"/>
          </p:cNvSpPr>
          <p:nvPr>
            <p:ph type="dt" sz="half" idx="10"/>
          </p:nvPr>
        </p:nvSpPr>
        <p:spPr/>
        <p:txBody>
          <a:bodyPr/>
          <a:lstStyle/>
          <a:p>
            <a:fld id="{626DE685-1B6F-4D7C-AEF2-C9AD71EC467A}" type="datetime1">
              <a:rPr lang="en-US" smtClean="0"/>
              <a:t>12/22/2023</a:t>
            </a:fld>
            <a:endParaRPr lang="en-US"/>
          </a:p>
        </p:txBody>
      </p:sp>
      <p:sp>
        <p:nvSpPr>
          <p:cNvPr id="5" name="页脚占位符 4">
            <a:extLst>
              <a:ext uri="{FF2B5EF4-FFF2-40B4-BE49-F238E27FC236}">
                <a16:creationId xmlns:a16="http://schemas.microsoft.com/office/drawing/2014/main" id="{48113620-F483-7A48-C325-80181EF08BE2}"/>
              </a:ext>
            </a:extLst>
          </p:cNvPr>
          <p:cNvSpPr>
            <a:spLocks noGrp="1"/>
          </p:cNvSpPr>
          <p:nvPr>
            <p:ph type="ftr" sz="quarter" idx="11"/>
          </p:nvPr>
        </p:nvSpPr>
        <p:spPr/>
        <p:txBody>
          <a:bodyPr/>
          <a:lstStyle/>
          <a:p>
            <a:r>
              <a:rPr lang="en-US"/>
              <a:t>Sample Footer Text</a:t>
            </a:r>
          </a:p>
        </p:txBody>
      </p:sp>
      <p:sp>
        <p:nvSpPr>
          <p:cNvPr id="6" name="灯片编号占位符 5">
            <a:extLst>
              <a:ext uri="{FF2B5EF4-FFF2-40B4-BE49-F238E27FC236}">
                <a16:creationId xmlns:a16="http://schemas.microsoft.com/office/drawing/2014/main" id="{6032B0B8-FEB9-44B4-C23E-799794BA43BF}"/>
              </a:ext>
            </a:extLst>
          </p:cNvPr>
          <p:cNvSpPr>
            <a:spLocks noGrp="1"/>
          </p:cNvSpPr>
          <p:nvPr>
            <p:ph type="sldNum" sz="quarter" idx="12"/>
          </p:nvPr>
        </p:nvSpPr>
        <p:spPr/>
        <p:txBody>
          <a:bodyPr/>
          <a:lstStyle/>
          <a:p>
            <a:fld id="{87E7843D-FF13-4365-9478-9625B70A2705}" type="slidenum">
              <a:rPr lang="en-US" smtClean="0"/>
              <a:t>26</a:t>
            </a:fld>
            <a:endParaRPr lang="en-US"/>
          </a:p>
        </p:txBody>
      </p:sp>
      <p:pic>
        <p:nvPicPr>
          <p:cNvPr id="10" name="图片 9">
            <a:extLst>
              <a:ext uri="{FF2B5EF4-FFF2-40B4-BE49-F238E27FC236}">
                <a16:creationId xmlns:a16="http://schemas.microsoft.com/office/drawing/2014/main" id="{B66F3A5F-EF41-3C6C-0F8C-F5B0AF49E0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8338" y="3252054"/>
            <a:ext cx="5098628" cy="565329"/>
          </a:xfrm>
          <a:prstGeom prst="rect">
            <a:avLst/>
          </a:prstGeom>
        </p:spPr>
      </p:pic>
      <p:pic>
        <p:nvPicPr>
          <p:cNvPr id="12" name="图片 11" descr="文本&#10;&#10;描述已自动生成">
            <a:extLst>
              <a:ext uri="{FF2B5EF4-FFF2-40B4-BE49-F238E27FC236}">
                <a16:creationId xmlns:a16="http://schemas.microsoft.com/office/drawing/2014/main" id="{E0768BA6-14EE-568C-2138-0F12509B64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0471" y="4612090"/>
            <a:ext cx="3547038" cy="780913"/>
          </a:xfrm>
          <a:prstGeom prst="rect">
            <a:avLst/>
          </a:prstGeom>
        </p:spPr>
      </p:pic>
      <p:sp>
        <p:nvSpPr>
          <p:cNvPr id="16" name="文本框 15">
            <a:extLst>
              <a:ext uri="{FF2B5EF4-FFF2-40B4-BE49-F238E27FC236}">
                <a16:creationId xmlns:a16="http://schemas.microsoft.com/office/drawing/2014/main" id="{29F19E90-B915-710C-2366-C84ECFFAB474}"/>
              </a:ext>
            </a:extLst>
          </p:cNvPr>
          <p:cNvSpPr txBox="1"/>
          <p:nvPr/>
        </p:nvSpPr>
        <p:spPr>
          <a:xfrm>
            <a:off x="6996223" y="1961382"/>
            <a:ext cx="4082902" cy="400110"/>
          </a:xfrm>
          <a:prstGeom prst="rect">
            <a:avLst/>
          </a:prstGeom>
          <a:noFill/>
        </p:spPr>
        <p:txBody>
          <a:bodyPr wrap="square" rtlCol="0">
            <a:spAutoFit/>
          </a:bodyPr>
          <a:lstStyle/>
          <a:p>
            <a:r>
              <a:rPr lang="en-US" altLang="zh-CN" sz="2000" spc="160" dirty="0"/>
              <a:t>target loop</a:t>
            </a:r>
            <a:endParaRPr lang="zh-CN" altLang="en-US" sz="2000" spc="160" dirty="0"/>
          </a:p>
        </p:txBody>
      </p:sp>
      <p:sp>
        <p:nvSpPr>
          <p:cNvPr id="17" name="文本框 16">
            <a:extLst>
              <a:ext uri="{FF2B5EF4-FFF2-40B4-BE49-F238E27FC236}">
                <a16:creationId xmlns:a16="http://schemas.microsoft.com/office/drawing/2014/main" id="{D93773F1-8685-E808-08A0-61355CF3603C}"/>
              </a:ext>
            </a:extLst>
          </p:cNvPr>
          <p:cNvSpPr txBox="1"/>
          <p:nvPr/>
        </p:nvSpPr>
        <p:spPr>
          <a:xfrm>
            <a:off x="6996222" y="3013521"/>
            <a:ext cx="3705448" cy="707886"/>
          </a:xfrm>
          <a:prstGeom prst="rect">
            <a:avLst/>
          </a:prstGeom>
          <a:noFill/>
        </p:spPr>
        <p:txBody>
          <a:bodyPr wrap="square" rtlCol="0">
            <a:spAutoFit/>
          </a:bodyPr>
          <a:lstStyle/>
          <a:p>
            <a:r>
              <a:rPr lang="en-US" altLang="zh-CN" sz="2000" spc="160" dirty="0"/>
              <a:t>The conditions that a loop invariant must satisfy</a:t>
            </a:r>
            <a:endParaRPr lang="zh-CN" altLang="en-US" sz="2000" spc="160" dirty="0"/>
          </a:p>
        </p:txBody>
      </p:sp>
      <p:sp>
        <p:nvSpPr>
          <p:cNvPr id="18" name="文本框 17">
            <a:extLst>
              <a:ext uri="{FF2B5EF4-FFF2-40B4-BE49-F238E27FC236}">
                <a16:creationId xmlns:a16="http://schemas.microsoft.com/office/drawing/2014/main" id="{05A32F70-8773-6F13-1E56-1127B13653DE}"/>
              </a:ext>
            </a:extLst>
          </p:cNvPr>
          <p:cNvSpPr txBox="1"/>
          <p:nvPr/>
        </p:nvSpPr>
        <p:spPr>
          <a:xfrm>
            <a:off x="6996223" y="4749579"/>
            <a:ext cx="3668233" cy="707886"/>
          </a:xfrm>
          <a:prstGeom prst="rect">
            <a:avLst/>
          </a:prstGeom>
          <a:noFill/>
        </p:spPr>
        <p:txBody>
          <a:bodyPr wrap="square" rtlCol="0">
            <a:spAutoFit/>
          </a:bodyPr>
          <a:lstStyle/>
          <a:p>
            <a:r>
              <a:rPr lang="en-US" altLang="zh-CN" sz="2000" spc="160" dirty="0"/>
              <a:t>Translate that into Boolean expressions</a:t>
            </a:r>
            <a:endParaRPr lang="zh-CN" altLang="en-US" sz="2000" spc="160" dirty="0"/>
          </a:p>
        </p:txBody>
      </p:sp>
    </p:spTree>
    <p:extLst>
      <p:ext uri="{BB962C8B-B14F-4D97-AF65-F5344CB8AC3E}">
        <p14:creationId xmlns:p14="http://schemas.microsoft.com/office/powerpoint/2010/main" val="2818197927"/>
      </p:ext>
    </p:extLst>
  </p:cSld>
  <p:clrMapOvr>
    <a:masterClrMapping/>
  </p:clrMapOvr>
  <mc:AlternateContent xmlns:mc="http://schemas.openxmlformats.org/markup-compatibility/2006">
    <mc:Choice xmlns:p14="http://schemas.microsoft.com/office/powerpoint/2010/main" Requires="p14">
      <p:transition spd="slow" p14:dur="2000" advTm="1352"/>
    </mc:Choice>
    <mc:Fallback>
      <p:transition spd="slow" advTm="1352"/>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9165B6-336B-3C95-2C34-0606A37A611C}"/>
              </a:ext>
            </a:extLst>
          </p:cNvPr>
          <p:cNvSpPr>
            <a:spLocks noGrp="1"/>
          </p:cNvSpPr>
          <p:nvPr>
            <p:ph type="title"/>
          </p:nvPr>
        </p:nvSpPr>
        <p:spPr/>
        <p:txBody>
          <a:bodyPr/>
          <a:lstStyle/>
          <a:p>
            <a:r>
              <a:rPr lang="en-US" altLang="zh-CN" dirty="0"/>
              <a:t>The output of the Z3-solver</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2F35F1E-B5BB-B78F-52B8-2EB8D4DD9ABA}"/>
                  </a:ext>
                </a:extLst>
              </p:cNvPr>
              <p:cNvSpPr>
                <a:spLocks noGrp="1"/>
              </p:cNvSpPr>
              <p:nvPr>
                <p:ph idx="1"/>
              </p:nvPr>
            </p:nvSpPr>
            <p:spPr>
              <a:xfrm>
                <a:off x="6306972" y="1750313"/>
                <a:ext cx="4975151" cy="3636088"/>
              </a:xfrm>
            </p:spPr>
            <p:txBody>
              <a:bodyPr/>
              <a:lstStyle/>
              <a:p>
                <a:r>
                  <a:rPr lang="en-US" altLang="zh-CN" dirty="0"/>
                  <a:t>Simplify that, and we can get the invariant </a:t>
                </a:r>
                <a14:m>
                  <m:oMath xmlns:m="http://schemas.openxmlformats.org/officeDocument/2006/math">
                    <m:r>
                      <a:rPr lang="en-US" altLang="zh-CN" i="1" smtClean="0">
                        <a:latin typeface="Cambria Math" panose="02040503050406030204" pitchFamily="18" charset="0"/>
                      </a:rPr>
                      <m:t>𝑥</m:t>
                    </m:r>
                    <m:r>
                      <a:rPr lang="en-US" altLang="zh-CN" i="0" smtClean="0">
                        <a:latin typeface="Cambria Math" panose="02040503050406030204" pitchFamily="18" charset="0"/>
                      </a:rPr>
                      <m:t>≤10</m:t>
                    </m:r>
                  </m:oMath>
                </a14:m>
                <a:endParaRPr lang="en-US" altLang="zh-CN" dirty="0"/>
              </a:p>
              <a:p>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12F35F1E-B5BB-B78F-52B8-2EB8D4DD9ABA}"/>
                  </a:ext>
                </a:extLst>
              </p:cNvPr>
              <p:cNvSpPr>
                <a:spLocks noGrp="1" noRot="1" noChangeAspect="1" noMove="1" noResize="1" noEditPoints="1" noAdjustHandles="1" noChangeArrowheads="1" noChangeShapeType="1" noTextEdit="1"/>
              </p:cNvSpPr>
              <p:nvPr>
                <p:ph idx="1"/>
              </p:nvPr>
            </p:nvSpPr>
            <p:spPr>
              <a:xfrm>
                <a:off x="6306972" y="1750313"/>
                <a:ext cx="4975151" cy="3636088"/>
              </a:xfrm>
              <a:blipFill>
                <a:blip r:embed="rId2"/>
                <a:stretch>
                  <a:fillRect l="-735"/>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DED51920-C340-0838-2593-63AFFF05278A}"/>
              </a:ext>
            </a:extLst>
          </p:cNvPr>
          <p:cNvSpPr>
            <a:spLocks noGrp="1"/>
          </p:cNvSpPr>
          <p:nvPr>
            <p:ph type="dt" sz="half" idx="10"/>
          </p:nvPr>
        </p:nvSpPr>
        <p:spPr/>
        <p:txBody>
          <a:bodyPr/>
          <a:lstStyle/>
          <a:p>
            <a:fld id="{626DE685-1B6F-4D7C-AEF2-C9AD71EC467A}" type="datetime1">
              <a:rPr lang="en-US" smtClean="0"/>
              <a:t>12/22/2023</a:t>
            </a:fld>
            <a:endParaRPr lang="en-US"/>
          </a:p>
        </p:txBody>
      </p:sp>
      <p:sp>
        <p:nvSpPr>
          <p:cNvPr id="5" name="页脚占位符 4">
            <a:extLst>
              <a:ext uri="{FF2B5EF4-FFF2-40B4-BE49-F238E27FC236}">
                <a16:creationId xmlns:a16="http://schemas.microsoft.com/office/drawing/2014/main" id="{B58C6D4E-6AD1-58DB-34E8-8344F8388D04}"/>
              </a:ext>
            </a:extLst>
          </p:cNvPr>
          <p:cNvSpPr>
            <a:spLocks noGrp="1"/>
          </p:cNvSpPr>
          <p:nvPr>
            <p:ph type="ftr" sz="quarter" idx="11"/>
          </p:nvPr>
        </p:nvSpPr>
        <p:spPr/>
        <p:txBody>
          <a:bodyPr/>
          <a:lstStyle/>
          <a:p>
            <a:r>
              <a:rPr lang="en-US"/>
              <a:t>Sample Footer Text</a:t>
            </a:r>
          </a:p>
        </p:txBody>
      </p:sp>
      <p:sp>
        <p:nvSpPr>
          <p:cNvPr id="6" name="灯片编号占位符 5">
            <a:extLst>
              <a:ext uri="{FF2B5EF4-FFF2-40B4-BE49-F238E27FC236}">
                <a16:creationId xmlns:a16="http://schemas.microsoft.com/office/drawing/2014/main" id="{F9641E24-BF19-FB35-D9D3-E565AC181630}"/>
              </a:ext>
            </a:extLst>
          </p:cNvPr>
          <p:cNvSpPr>
            <a:spLocks noGrp="1"/>
          </p:cNvSpPr>
          <p:nvPr>
            <p:ph type="sldNum" sz="quarter" idx="12"/>
          </p:nvPr>
        </p:nvSpPr>
        <p:spPr/>
        <p:txBody>
          <a:bodyPr/>
          <a:lstStyle/>
          <a:p>
            <a:fld id="{87E7843D-FF13-4365-9478-9625B70A2705}" type="slidenum">
              <a:rPr lang="en-US" smtClean="0"/>
              <a:t>27</a:t>
            </a:fld>
            <a:endParaRPr lang="en-US"/>
          </a:p>
        </p:txBody>
      </p:sp>
      <p:pic>
        <p:nvPicPr>
          <p:cNvPr id="7" name="图片 6" descr="表格&#10;&#10;描述已自动生成">
            <a:extLst>
              <a:ext uri="{FF2B5EF4-FFF2-40B4-BE49-F238E27FC236}">
                <a16:creationId xmlns:a16="http://schemas.microsoft.com/office/drawing/2014/main" id="{86031614-9E8C-40C2-DC07-351DEC8433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5034" y="2392094"/>
            <a:ext cx="5353492" cy="2912434"/>
          </a:xfrm>
          <a:prstGeom prst="rect">
            <a:avLst/>
          </a:prstGeom>
        </p:spPr>
      </p:pic>
      <p:pic>
        <p:nvPicPr>
          <p:cNvPr id="6146" name="Picture 2" descr="Magic | Forgotten Realms Wiki | Fandom">
            <a:extLst>
              <a:ext uri="{FF2B5EF4-FFF2-40B4-BE49-F238E27FC236}">
                <a16:creationId xmlns:a16="http://schemas.microsoft.com/office/drawing/2014/main" id="{590C9C01-F74D-2BF5-3E07-A5C73F9D1D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6972" y="2660966"/>
            <a:ext cx="5197730" cy="3327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2564904"/>
      </p:ext>
    </p:extLst>
  </p:cSld>
  <p:clrMapOvr>
    <a:masterClrMapping/>
  </p:clrMapOvr>
  <mc:AlternateContent xmlns:mc="http://schemas.openxmlformats.org/markup-compatibility/2006">
    <mc:Choice xmlns:p14="http://schemas.microsoft.com/office/powerpoint/2010/main" Requires="p14">
      <p:transition spd="slow" p14:dur="2000" advTm="4224"/>
    </mc:Choice>
    <mc:Fallback>
      <p:transition spd="slow" advTm="4224"/>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C69F5D-429B-15C5-FB0B-71C97973DEE9}"/>
              </a:ext>
            </a:extLst>
          </p:cNvPr>
          <p:cNvSpPr>
            <a:spLocks noGrp="1"/>
          </p:cNvSpPr>
          <p:nvPr>
            <p:ph type="title"/>
          </p:nvPr>
        </p:nvSpPr>
        <p:spPr/>
        <p:txBody>
          <a:bodyPr/>
          <a:lstStyle/>
          <a:p>
            <a:r>
              <a:rPr lang="en-US" altLang="zh-CN" dirty="0"/>
              <a:t>More is on my paper </a:t>
            </a:r>
            <a:endParaRPr lang="zh-CN" altLang="en-US" dirty="0"/>
          </a:p>
        </p:txBody>
      </p:sp>
      <p:sp>
        <p:nvSpPr>
          <p:cNvPr id="3" name="内容占位符 2">
            <a:extLst>
              <a:ext uri="{FF2B5EF4-FFF2-40B4-BE49-F238E27FC236}">
                <a16:creationId xmlns:a16="http://schemas.microsoft.com/office/drawing/2014/main" id="{FBDA7241-424D-E176-DE6A-1455FEBDBF6F}"/>
              </a:ext>
            </a:extLst>
          </p:cNvPr>
          <p:cNvSpPr>
            <a:spLocks noGrp="1"/>
          </p:cNvSpPr>
          <p:nvPr>
            <p:ph idx="1"/>
          </p:nvPr>
        </p:nvSpPr>
        <p:spPr/>
        <p:txBody>
          <a:bodyPr/>
          <a:lstStyle/>
          <a:p>
            <a:r>
              <a:rPr lang="en-US" altLang="zh-CN" dirty="0"/>
              <a:t>Due to the limitation of time, I can’t explain the method behind the magic process.</a:t>
            </a:r>
          </a:p>
          <a:p>
            <a:r>
              <a:rPr lang="en-US" altLang="zh-CN" dirty="0"/>
              <a:t>If you have interest, you can read my paper.</a:t>
            </a:r>
          </a:p>
          <a:p>
            <a:r>
              <a:rPr lang="en-US" altLang="zh-CN" dirty="0"/>
              <a:t>(Although that is still a very brief introduction)</a:t>
            </a:r>
          </a:p>
          <a:p>
            <a:r>
              <a:rPr lang="en-US" altLang="zh-CN" dirty="0"/>
              <a:t>Something is better than nothing.</a:t>
            </a:r>
            <a:endParaRPr lang="zh-CN" altLang="en-US" dirty="0"/>
          </a:p>
        </p:txBody>
      </p:sp>
      <p:sp>
        <p:nvSpPr>
          <p:cNvPr id="4" name="日期占位符 3">
            <a:extLst>
              <a:ext uri="{FF2B5EF4-FFF2-40B4-BE49-F238E27FC236}">
                <a16:creationId xmlns:a16="http://schemas.microsoft.com/office/drawing/2014/main" id="{9C9C9632-6601-8BBF-378F-0F00133582A8}"/>
              </a:ext>
            </a:extLst>
          </p:cNvPr>
          <p:cNvSpPr>
            <a:spLocks noGrp="1"/>
          </p:cNvSpPr>
          <p:nvPr>
            <p:ph type="dt" sz="half" idx="10"/>
          </p:nvPr>
        </p:nvSpPr>
        <p:spPr/>
        <p:txBody>
          <a:bodyPr/>
          <a:lstStyle/>
          <a:p>
            <a:fld id="{626DE685-1B6F-4D7C-AEF2-C9AD71EC467A}" type="datetime1">
              <a:rPr lang="en-US" smtClean="0"/>
              <a:t>12/22/2023</a:t>
            </a:fld>
            <a:endParaRPr lang="en-US"/>
          </a:p>
        </p:txBody>
      </p:sp>
      <p:sp>
        <p:nvSpPr>
          <p:cNvPr id="5" name="页脚占位符 4">
            <a:extLst>
              <a:ext uri="{FF2B5EF4-FFF2-40B4-BE49-F238E27FC236}">
                <a16:creationId xmlns:a16="http://schemas.microsoft.com/office/drawing/2014/main" id="{A740039D-DD19-4D2A-9B15-F2BADD4856F3}"/>
              </a:ext>
            </a:extLst>
          </p:cNvPr>
          <p:cNvSpPr>
            <a:spLocks noGrp="1"/>
          </p:cNvSpPr>
          <p:nvPr>
            <p:ph type="ftr" sz="quarter" idx="11"/>
          </p:nvPr>
        </p:nvSpPr>
        <p:spPr/>
        <p:txBody>
          <a:bodyPr/>
          <a:lstStyle/>
          <a:p>
            <a:r>
              <a:rPr lang="en-US"/>
              <a:t>Sample Footer Text</a:t>
            </a:r>
          </a:p>
        </p:txBody>
      </p:sp>
      <p:sp>
        <p:nvSpPr>
          <p:cNvPr id="6" name="灯片编号占位符 5">
            <a:extLst>
              <a:ext uri="{FF2B5EF4-FFF2-40B4-BE49-F238E27FC236}">
                <a16:creationId xmlns:a16="http://schemas.microsoft.com/office/drawing/2014/main" id="{207F7351-CF20-E87C-E647-78097C4628C4}"/>
              </a:ext>
            </a:extLst>
          </p:cNvPr>
          <p:cNvSpPr>
            <a:spLocks noGrp="1"/>
          </p:cNvSpPr>
          <p:nvPr>
            <p:ph type="sldNum" sz="quarter" idx="12"/>
          </p:nvPr>
        </p:nvSpPr>
        <p:spPr/>
        <p:txBody>
          <a:bodyPr/>
          <a:lstStyle/>
          <a:p>
            <a:fld id="{87E7843D-FF13-4365-9478-9625B70A2705}" type="slidenum">
              <a:rPr lang="en-US" smtClean="0"/>
              <a:t>28</a:t>
            </a:fld>
            <a:endParaRPr lang="en-US"/>
          </a:p>
        </p:txBody>
      </p:sp>
    </p:spTree>
    <p:extLst>
      <p:ext uri="{BB962C8B-B14F-4D97-AF65-F5344CB8AC3E}">
        <p14:creationId xmlns:p14="http://schemas.microsoft.com/office/powerpoint/2010/main" val="34005390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F425AB-4BD0-9281-A0E9-DA71BE51FCAE}"/>
              </a:ext>
            </a:extLst>
          </p:cNvPr>
          <p:cNvSpPr>
            <a:spLocks noGrp="1"/>
          </p:cNvSpPr>
          <p:nvPr>
            <p:ph type="title"/>
          </p:nvPr>
        </p:nvSpPr>
        <p:spPr/>
        <p:txBody>
          <a:bodyPr/>
          <a:lstStyle/>
          <a:p>
            <a:r>
              <a:rPr lang="en-US" altLang="zh-CN" dirty="0"/>
              <a:t>A review</a:t>
            </a:r>
            <a:endParaRPr lang="zh-CN" altLang="en-US" dirty="0"/>
          </a:p>
        </p:txBody>
      </p:sp>
      <p:graphicFrame>
        <p:nvGraphicFramePr>
          <p:cNvPr id="16" name="内容占位符 2">
            <a:extLst>
              <a:ext uri="{FF2B5EF4-FFF2-40B4-BE49-F238E27FC236}">
                <a16:creationId xmlns:a16="http://schemas.microsoft.com/office/drawing/2014/main" id="{217B2E83-17F9-5978-0B27-7B2F5018953C}"/>
              </a:ext>
            </a:extLst>
          </p:cNvPr>
          <p:cNvGraphicFramePr>
            <a:graphicFrameLocks noGrp="1"/>
          </p:cNvGraphicFramePr>
          <p:nvPr>
            <p:ph idx="1"/>
          </p:nvPr>
        </p:nvGraphicFramePr>
        <p:xfrm>
          <a:off x="700635" y="2293126"/>
          <a:ext cx="10691265" cy="3636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日期占位符 3">
            <a:extLst>
              <a:ext uri="{FF2B5EF4-FFF2-40B4-BE49-F238E27FC236}">
                <a16:creationId xmlns:a16="http://schemas.microsoft.com/office/drawing/2014/main" id="{7A4BB1E8-9997-53EB-3950-C5D0877FCF04}"/>
              </a:ext>
            </a:extLst>
          </p:cNvPr>
          <p:cNvSpPr>
            <a:spLocks noGrp="1"/>
          </p:cNvSpPr>
          <p:nvPr>
            <p:ph type="dt" sz="half" idx="10"/>
          </p:nvPr>
        </p:nvSpPr>
        <p:spPr/>
        <p:txBody>
          <a:bodyPr/>
          <a:lstStyle/>
          <a:p>
            <a:fld id="{626DE685-1B6F-4D7C-AEF2-C9AD71EC467A}" type="datetime1">
              <a:rPr lang="en-US" smtClean="0"/>
              <a:t>12/22/2023</a:t>
            </a:fld>
            <a:endParaRPr lang="en-US"/>
          </a:p>
        </p:txBody>
      </p:sp>
      <p:sp>
        <p:nvSpPr>
          <p:cNvPr id="5" name="页脚占位符 4">
            <a:extLst>
              <a:ext uri="{FF2B5EF4-FFF2-40B4-BE49-F238E27FC236}">
                <a16:creationId xmlns:a16="http://schemas.microsoft.com/office/drawing/2014/main" id="{9B081996-6919-D103-87B7-E141C13A844C}"/>
              </a:ext>
            </a:extLst>
          </p:cNvPr>
          <p:cNvSpPr>
            <a:spLocks noGrp="1"/>
          </p:cNvSpPr>
          <p:nvPr>
            <p:ph type="ftr" sz="quarter" idx="11"/>
          </p:nvPr>
        </p:nvSpPr>
        <p:spPr/>
        <p:txBody>
          <a:bodyPr/>
          <a:lstStyle/>
          <a:p>
            <a:r>
              <a:rPr lang="en-US"/>
              <a:t>Sample Footer Text</a:t>
            </a:r>
          </a:p>
        </p:txBody>
      </p:sp>
      <p:sp>
        <p:nvSpPr>
          <p:cNvPr id="6" name="灯片编号占位符 5">
            <a:extLst>
              <a:ext uri="{FF2B5EF4-FFF2-40B4-BE49-F238E27FC236}">
                <a16:creationId xmlns:a16="http://schemas.microsoft.com/office/drawing/2014/main" id="{07D62594-2A31-FA93-890C-C652EB34AA22}"/>
              </a:ext>
            </a:extLst>
          </p:cNvPr>
          <p:cNvSpPr>
            <a:spLocks noGrp="1"/>
          </p:cNvSpPr>
          <p:nvPr>
            <p:ph type="sldNum" sz="quarter" idx="12"/>
          </p:nvPr>
        </p:nvSpPr>
        <p:spPr/>
        <p:txBody>
          <a:bodyPr/>
          <a:lstStyle/>
          <a:p>
            <a:fld id="{87E7843D-FF13-4365-9478-9625B70A2705}" type="slidenum">
              <a:rPr lang="en-US" smtClean="0"/>
              <a:t>29</a:t>
            </a:fld>
            <a:endParaRPr lang="en-US"/>
          </a:p>
        </p:txBody>
      </p:sp>
    </p:spTree>
    <p:extLst>
      <p:ext uri="{BB962C8B-B14F-4D97-AF65-F5344CB8AC3E}">
        <p14:creationId xmlns:p14="http://schemas.microsoft.com/office/powerpoint/2010/main" val="3904379992"/>
      </p:ext>
    </p:extLst>
  </p:cSld>
  <p:clrMapOvr>
    <a:masterClrMapping/>
  </p:clrMapOvr>
  <mc:AlternateContent xmlns:mc="http://schemas.openxmlformats.org/markup-compatibility/2006">
    <mc:Choice xmlns:p14="http://schemas.microsoft.com/office/powerpoint/2010/main" Requires="p14">
      <p:transition spd="slow" p14:dur="2000" advTm="37042"/>
    </mc:Choice>
    <mc:Fallback>
      <p:transition spd="slow" advTm="3704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35" name="Straight Connector 1034">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722376"/>
            <a:ext cx="5676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7" name="Straight Connector 1036">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6134100"/>
            <a:ext cx="5676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026" name="Picture 2" descr="AI and coding: How these tech companies are using generative AI for  programming – GeekWire">
            <a:extLst>
              <a:ext uri="{FF2B5EF4-FFF2-40B4-BE49-F238E27FC236}">
                <a16:creationId xmlns:a16="http://schemas.microsoft.com/office/drawing/2014/main" id="{E0542A6A-FB76-7F36-8ABD-E72697CBF66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991" r="22084" b="1"/>
          <a:stretch/>
        </p:blipFill>
        <p:spPr bwMode="auto">
          <a:xfrm>
            <a:off x="20" y="-17929"/>
            <a:ext cx="4876780" cy="6875929"/>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a:extLst>
              <a:ext uri="{FF2B5EF4-FFF2-40B4-BE49-F238E27FC236}">
                <a16:creationId xmlns:a16="http://schemas.microsoft.com/office/drawing/2014/main" id="{6990D774-3F34-E7D0-146C-C0711C42A418}"/>
              </a:ext>
            </a:extLst>
          </p:cNvPr>
          <p:cNvSpPr>
            <a:spLocks noGrp="1"/>
          </p:cNvSpPr>
          <p:nvPr>
            <p:ph type="title"/>
          </p:nvPr>
        </p:nvSpPr>
        <p:spPr>
          <a:xfrm>
            <a:off x="5604846" y="860615"/>
            <a:ext cx="5886519" cy="1272986"/>
          </a:xfrm>
        </p:spPr>
        <p:txBody>
          <a:bodyPr>
            <a:normAutofit/>
          </a:bodyPr>
          <a:lstStyle/>
          <a:p>
            <a:r>
              <a:rPr lang="en-US" altLang="zh-CN" dirty="0"/>
              <a:t>Program verification</a:t>
            </a:r>
            <a:endParaRPr lang="zh-CN" altLang="en-US" dirty="0"/>
          </a:p>
        </p:txBody>
      </p:sp>
      <p:sp>
        <p:nvSpPr>
          <p:cNvPr id="1030" name="Content Placeholder 1029">
            <a:extLst>
              <a:ext uri="{FF2B5EF4-FFF2-40B4-BE49-F238E27FC236}">
                <a16:creationId xmlns:a16="http://schemas.microsoft.com/office/drawing/2014/main" id="{ED12CB4B-B936-413D-72EF-18CC085E16F6}"/>
              </a:ext>
            </a:extLst>
          </p:cNvPr>
          <p:cNvSpPr>
            <a:spLocks noGrp="1"/>
          </p:cNvSpPr>
          <p:nvPr>
            <p:ph idx="1"/>
          </p:nvPr>
        </p:nvSpPr>
        <p:spPr>
          <a:xfrm>
            <a:off x="5604846" y="2133600"/>
            <a:ext cx="5886519" cy="3774464"/>
          </a:xfrm>
        </p:spPr>
        <p:txBody>
          <a:bodyPr>
            <a:normAutofit/>
          </a:bodyPr>
          <a:lstStyle/>
          <a:p>
            <a:r>
              <a:rPr lang="en-US" dirty="0"/>
              <a:t>We can create other programs to verify programs! </a:t>
            </a:r>
          </a:p>
        </p:txBody>
      </p:sp>
      <p:sp>
        <p:nvSpPr>
          <p:cNvPr id="4" name="日期占位符 3">
            <a:extLst>
              <a:ext uri="{FF2B5EF4-FFF2-40B4-BE49-F238E27FC236}">
                <a16:creationId xmlns:a16="http://schemas.microsoft.com/office/drawing/2014/main" id="{1995D5DB-3B48-DC39-0FDF-10C5EB92055A}"/>
              </a:ext>
            </a:extLst>
          </p:cNvPr>
          <p:cNvSpPr>
            <a:spLocks noGrp="1"/>
          </p:cNvSpPr>
          <p:nvPr>
            <p:ph type="dt" sz="half" idx="10"/>
          </p:nvPr>
        </p:nvSpPr>
        <p:spPr>
          <a:xfrm>
            <a:off x="8369448" y="6356350"/>
            <a:ext cx="2592594" cy="365125"/>
          </a:xfrm>
        </p:spPr>
        <p:txBody>
          <a:bodyPr>
            <a:normAutofit/>
          </a:bodyPr>
          <a:lstStyle/>
          <a:p>
            <a:pPr>
              <a:spcAft>
                <a:spcPts val="600"/>
              </a:spcAft>
            </a:pPr>
            <a:fld id="{626DE685-1B6F-4D7C-AEF2-C9AD71EC467A}" type="datetime1">
              <a:rPr lang="en-US" smtClean="0"/>
              <a:pPr>
                <a:spcAft>
                  <a:spcPts val="600"/>
                </a:spcAft>
              </a:pPr>
              <a:t>12/22/2023</a:t>
            </a:fld>
            <a:endParaRPr lang="en-US"/>
          </a:p>
        </p:txBody>
      </p:sp>
      <p:sp>
        <p:nvSpPr>
          <p:cNvPr id="5" name="页脚占位符 4">
            <a:extLst>
              <a:ext uri="{FF2B5EF4-FFF2-40B4-BE49-F238E27FC236}">
                <a16:creationId xmlns:a16="http://schemas.microsoft.com/office/drawing/2014/main" id="{8767AE1B-941E-45BA-C2DA-3F48878D0546}"/>
              </a:ext>
            </a:extLst>
          </p:cNvPr>
          <p:cNvSpPr>
            <a:spLocks noGrp="1"/>
          </p:cNvSpPr>
          <p:nvPr>
            <p:ph type="ftr" sz="quarter" idx="11"/>
          </p:nvPr>
        </p:nvSpPr>
        <p:spPr>
          <a:xfrm>
            <a:off x="715383" y="6356350"/>
            <a:ext cx="4539727" cy="365125"/>
          </a:xfrm>
        </p:spPr>
        <p:txBody>
          <a:bodyPr>
            <a:normAutofit/>
          </a:bodyPr>
          <a:lstStyle/>
          <a:p>
            <a:pPr>
              <a:spcAft>
                <a:spcPts val="600"/>
              </a:spcAft>
            </a:pPr>
            <a:r>
              <a:rPr lang="en-US">
                <a:solidFill>
                  <a:srgbClr val="FFFFFF"/>
                </a:solidFill>
              </a:rPr>
              <a:t>Sample Footer Text</a:t>
            </a:r>
          </a:p>
        </p:txBody>
      </p:sp>
      <p:sp>
        <p:nvSpPr>
          <p:cNvPr id="6" name="灯片编号占位符 5">
            <a:extLst>
              <a:ext uri="{FF2B5EF4-FFF2-40B4-BE49-F238E27FC236}">
                <a16:creationId xmlns:a16="http://schemas.microsoft.com/office/drawing/2014/main" id="{ADBEC627-E281-FEDF-B0DA-CD237FE2A40A}"/>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87E7843D-FF13-4365-9478-9625B70A2705}" type="slidenum">
              <a:rPr lang="en-US" sz="1100" smtClean="0"/>
              <a:pPr>
                <a:lnSpc>
                  <a:spcPct val="90000"/>
                </a:lnSpc>
                <a:spcAft>
                  <a:spcPts val="600"/>
                </a:spcAft>
              </a:pPr>
              <a:t>3</a:t>
            </a:fld>
            <a:endParaRPr lang="en-US" sz="1100"/>
          </a:p>
        </p:txBody>
      </p:sp>
    </p:spTree>
    <p:extLst>
      <p:ext uri="{BB962C8B-B14F-4D97-AF65-F5344CB8AC3E}">
        <p14:creationId xmlns:p14="http://schemas.microsoft.com/office/powerpoint/2010/main" val="2707132519"/>
      </p:ext>
    </p:extLst>
  </p:cSld>
  <p:clrMapOvr>
    <a:masterClrMapping/>
  </p:clrMapOvr>
  <mc:AlternateContent xmlns:mc="http://schemas.openxmlformats.org/markup-compatibility/2006">
    <mc:Choice xmlns:p14="http://schemas.microsoft.com/office/powerpoint/2010/main" Requires="p14">
      <p:transition spd="slow" p14:dur="2000" advTm="4194"/>
    </mc:Choice>
    <mc:Fallback>
      <p:transition spd="slow" advTm="4194"/>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86D24CAF-773B-A500-32D8-68392A28A636}"/>
              </a:ext>
            </a:extLst>
          </p:cNvPr>
          <p:cNvSpPr>
            <a:spLocks noGrp="1"/>
          </p:cNvSpPr>
          <p:nvPr>
            <p:ph type="title"/>
          </p:nvPr>
        </p:nvSpPr>
        <p:spPr>
          <a:xfrm>
            <a:off x="653820" y="4624394"/>
            <a:ext cx="10803074" cy="1037503"/>
          </a:xfrm>
        </p:spPr>
        <p:txBody>
          <a:bodyPr vert="horz" lIns="91440" tIns="45720" rIns="91440" bIns="45720" rtlCol="0" anchor="t">
            <a:normAutofit/>
          </a:bodyPr>
          <a:lstStyle/>
          <a:p>
            <a:r>
              <a:rPr lang="en-US" altLang="zh-CN" sz="5400" cap="all" spc="30" dirty="0"/>
              <a:t>Thank you for</a:t>
            </a:r>
            <a:r>
              <a:rPr lang="zh-CN" altLang="en-US" sz="5400" cap="all" spc="30" dirty="0"/>
              <a:t> </a:t>
            </a:r>
            <a:r>
              <a:rPr lang="en-US" altLang="zh-CN" sz="5400" cap="all" spc="30" dirty="0"/>
              <a:t>listening</a:t>
            </a:r>
          </a:p>
        </p:txBody>
      </p:sp>
      <p:pic>
        <p:nvPicPr>
          <p:cNvPr id="10" name="Graphic 9" descr="Smiling Face with No Fill">
            <a:extLst>
              <a:ext uri="{FF2B5EF4-FFF2-40B4-BE49-F238E27FC236}">
                <a16:creationId xmlns:a16="http://schemas.microsoft.com/office/drawing/2014/main" id="{C32B10AB-9632-F2C2-01F3-8B04A7FE51B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62955" y="723900"/>
            <a:ext cx="3466090" cy="3466090"/>
          </a:xfrm>
          <a:prstGeom prst="rect">
            <a:avLst/>
          </a:prstGeom>
        </p:spPr>
      </p:pic>
      <p:cxnSp>
        <p:nvCxnSpPr>
          <p:cNvPr id="19" name="Straight Connector 18">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4568604"/>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页脚占位符 4">
            <a:extLst>
              <a:ext uri="{FF2B5EF4-FFF2-40B4-BE49-F238E27FC236}">
                <a16:creationId xmlns:a16="http://schemas.microsoft.com/office/drawing/2014/main" id="{016EAE02-90A3-952F-2E46-A361A8F41813}"/>
              </a:ext>
            </a:extLst>
          </p:cNvPr>
          <p:cNvSpPr>
            <a:spLocks noGrp="1"/>
          </p:cNvSpPr>
          <p:nvPr>
            <p:ph type="ftr" sz="quarter" idx="11"/>
          </p:nvPr>
        </p:nvSpPr>
        <p:spPr>
          <a:xfrm>
            <a:off x="715383" y="6356350"/>
            <a:ext cx="4539727" cy="365125"/>
          </a:xfrm>
        </p:spPr>
        <p:txBody>
          <a:bodyPr vert="horz" lIns="91440" tIns="45720" rIns="91440" bIns="45720" rtlCol="0" anchor="ctr">
            <a:normAutofit/>
          </a:bodyPr>
          <a:lstStyle/>
          <a:p>
            <a:pPr>
              <a:spcAft>
                <a:spcPts val="600"/>
              </a:spcAft>
            </a:pPr>
            <a:r>
              <a:rPr lang="en-US" kern="1200">
                <a:solidFill>
                  <a:schemeClr val="tx1"/>
                </a:solidFill>
                <a:latin typeface="+mj-lt"/>
                <a:ea typeface="+mn-ea"/>
                <a:cs typeface="+mn-cs"/>
              </a:rPr>
              <a:t>Sample Footer Text</a:t>
            </a:r>
          </a:p>
        </p:txBody>
      </p:sp>
      <p:sp>
        <p:nvSpPr>
          <p:cNvPr id="4" name="日期占位符 3">
            <a:extLst>
              <a:ext uri="{FF2B5EF4-FFF2-40B4-BE49-F238E27FC236}">
                <a16:creationId xmlns:a16="http://schemas.microsoft.com/office/drawing/2014/main" id="{BDF1BBAB-A03E-A6A1-E0E4-6BDBADA1FF33}"/>
              </a:ext>
            </a:extLst>
          </p:cNvPr>
          <p:cNvSpPr>
            <a:spLocks noGrp="1"/>
          </p:cNvSpPr>
          <p:nvPr>
            <p:ph type="dt" sz="half" idx="10"/>
          </p:nvPr>
        </p:nvSpPr>
        <p:spPr>
          <a:xfrm>
            <a:off x="8369448" y="6356350"/>
            <a:ext cx="2592594" cy="365125"/>
          </a:xfrm>
        </p:spPr>
        <p:txBody>
          <a:bodyPr vert="horz" lIns="91440" tIns="45720" rIns="91440" bIns="45720" rtlCol="0" anchor="ctr">
            <a:normAutofit/>
          </a:bodyPr>
          <a:lstStyle/>
          <a:p>
            <a:pPr>
              <a:spcAft>
                <a:spcPts val="600"/>
              </a:spcAft>
            </a:pPr>
            <a:fld id="{626DE685-1B6F-4D7C-AEF2-C9AD71EC467A}" type="datetime1">
              <a:rPr lang="en-US" smtClean="0"/>
              <a:pPr>
                <a:spcAft>
                  <a:spcPts val="600"/>
                </a:spcAft>
              </a:pPr>
              <a:t>12/22/2023</a:t>
            </a:fld>
            <a:endParaRPr lang="en-US"/>
          </a:p>
        </p:txBody>
      </p:sp>
      <p:sp>
        <p:nvSpPr>
          <p:cNvPr id="6" name="灯片编号占位符 5">
            <a:extLst>
              <a:ext uri="{FF2B5EF4-FFF2-40B4-BE49-F238E27FC236}">
                <a16:creationId xmlns:a16="http://schemas.microsoft.com/office/drawing/2014/main" id="{55A56CF6-30F3-2BEB-FD36-F7A9D0834502}"/>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87E7843D-FF13-4365-9478-9625B70A2705}" type="slidenum">
              <a:rPr lang="en-US" smtClean="0"/>
              <a:pPr>
                <a:lnSpc>
                  <a:spcPct val="90000"/>
                </a:lnSpc>
                <a:spcAft>
                  <a:spcPts val="600"/>
                </a:spcAft>
              </a:pPr>
              <a:t>30</a:t>
            </a:fld>
            <a:endParaRPr lang="en-US"/>
          </a:p>
        </p:txBody>
      </p:sp>
    </p:spTree>
    <p:extLst>
      <p:ext uri="{BB962C8B-B14F-4D97-AF65-F5344CB8AC3E}">
        <p14:creationId xmlns:p14="http://schemas.microsoft.com/office/powerpoint/2010/main" val="580169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722376"/>
            <a:ext cx="5676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6134100"/>
            <a:ext cx="5676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7" descr="Computer script on a screen">
            <a:extLst>
              <a:ext uri="{FF2B5EF4-FFF2-40B4-BE49-F238E27FC236}">
                <a16:creationId xmlns:a16="http://schemas.microsoft.com/office/drawing/2014/main" id="{7C7687B7-C9E9-F784-0611-7C5C096700FA}"/>
              </a:ext>
            </a:extLst>
          </p:cNvPr>
          <p:cNvPicPr>
            <a:picLocks noChangeAspect="1"/>
          </p:cNvPicPr>
          <p:nvPr/>
        </p:nvPicPr>
        <p:blipFill rotWithShape="1">
          <a:blip r:embed="rId2"/>
          <a:srcRect l="6116" r="46542" b="2"/>
          <a:stretch/>
        </p:blipFill>
        <p:spPr>
          <a:xfrm>
            <a:off x="20" y="-17929"/>
            <a:ext cx="4876780" cy="6875929"/>
          </a:xfrm>
          <a:prstGeom prst="rect">
            <a:avLst/>
          </a:prstGeom>
        </p:spPr>
      </p:pic>
      <p:sp>
        <p:nvSpPr>
          <p:cNvPr id="2" name="标题 1">
            <a:extLst>
              <a:ext uri="{FF2B5EF4-FFF2-40B4-BE49-F238E27FC236}">
                <a16:creationId xmlns:a16="http://schemas.microsoft.com/office/drawing/2014/main" id="{0A89C804-EF4A-9675-B882-016A9397334E}"/>
              </a:ext>
            </a:extLst>
          </p:cNvPr>
          <p:cNvSpPr>
            <a:spLocks noGrp="1"/>
          </p:cNvSpPr>
          <p:nvPr>
            <p:ph type="title"/>
          </p:nvPr>
        </p:nvSpPr>
        <p:spPr>
          <a:xfrm>
            <a:off x="5604846" y="860615"/>
            <a:ext cx="5886519" cy="1272986"/>
          </a:xfrm>
        </p:spPr>
        <p:txBody>
          <a:bodyPr>
            <a:normAutofit/>
          </a:bodyPr>
          <a:lstStyle/>
          <a:p>
            <a:pPr>
              <a:lnSpc>
                <a:spcPct val="90000"/>
              </a:lnSpc>
            </a:pPr>
            <a:r>
              <a:rPr lang="en-US" altLang="zh-CN" sz="3700" dirty="0"/>
              <a:t>How does program verify our codes</a:t>
            </a:r>
            <a:endParaRPr lang="zh-CN" altLang="en-US" sz="3700" dirty="0"/>
          </a:p>
        </p:txBody>
      </p:sp>
      <p:sp>
        <p:nvSpPr>
          <p:cNvPr id="4" name="日期占位符 3">
            <a:extLst>
              <a:ext uri="{FF2B5EF4-FFF2-40B4-BE49-F238E27FC236}">
                <a16:creationId xmlns:a16="http://schemas.microsoft.com/office/drawing/2014/main" id="{7B96AA2A-7B7F-DF98-6BC0-FC080056A048}"/>
              </a:ext>
            </a:extLst>
          </p:cNvPr>
          <p:cNvSpPr>
            <a:spLocks noGrp="1"/>
          </p:cNvSpPr>
          <p:nvPr>
            <p:ph type="dt" sz="half" idx="10"/>
          </p:nvPr>
        </p:nvSpPr>
        <p:spPr>
          <a:xfrm>
            <a:off x="8369448" y="6356350"/>
            <a:ext cx="2592594" cy="365125"/>
          </a:xfrm>
        </p:spPr>
        <p:txBody>
          <a:bodyPr>
            <a:normAutofit/>
          </a:bodyPr>
          <a:lstStyle/>
          <a:p>
            <a:pPr>
              <a:spcAft>
                <a:spcPts val="600"/>
              </a:spcAft>
            </a:pPr>
            <a:fld id="{626DE685-1B6F-4D7C-AEF2-C9AD71EC467A}" type="datetime1">
              <a:rPr lang="en-US" smtClean="0"/>
              <a:pPr>
                <a:spcAft>
                  <a:spcPts val="600"/>
                </a:spcAft>
              </a:pPr>
              <a:t>12/22/2023</a:t>
            </a:fld>
            <a:endParaRPr lang="en-US"/>
          </a:p>
        </p:txBody>
      </p:sp>
      <p:sp>
        <p:nvSpPr>
          <p:cNvPr id="5" name="页脚占位符 4">
            <a:extLst>
              <a:ext uri="{FF2B5EF4-FFF2-40B4-BE49-F238E27FC236}">
                <a16:creationId xmlns:a16="http://schemas.microsoft.com/office/drawing/2014/main" id="{13EEF3FD-877D-2067-CC26-436F67F5B220}"/>
              </a:ext>
            </a:extLst>
          </p:cNvPr>
          <p:cNvSpPr>
            <a:spLocks noGrp="1"/>
          </p:cNvSpPr>
          <p:nvPr>
            <p:ph type="ftr" sz="quarter" idx="11"/>
          </p:nvPr>
        </p:nvSpPr>
        <p:spPr>
          <a:xfrm>
            <a:off x="715383" y="6356350"/>
            <a:ext cx="4539727" cy="365125"/>
          </a:xfrm>
        </p:spPr>
        <p:txBody>
          <a:bodyPr>
            <a:normAutofit/>
          </a:bodyPr>
          <a:lstStyle/>
          <a:p>
            <a:pPr>
              <a:spcAft>
                <a:spcPts val="600"/>
              </a:spcAft>
            </a:pPr>
            <a:r>
              <a:rPr lang="en-US">
                <a:solidFill>
                  <a:srgbClr val="FFFFFF"/>
                </a:solidFill>
              </a:rPr>
              <a:t>Sample Footer Text</a:t>
            </a:r>
          </a:p>
        </p:txBody>
      </p:sp>
      <p:sp>
        <p:nvSpPr>
          <p:cNvPr id="6" name="灯片编号占位符 5">
            <a:extLst>
              <a:ext uri="{FF2B5EF4-FFF2-40B4-BE49-F238E27FC236}">
                <a16:creationId xmlns:a16="http://schemas.microsoft.com/office/drawing/2014/main" id="{84C2CBFC-2C64-A62D-F411-9BD831520742}"/>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87E7843D-FF13-4365-9478-9625B70A2705}" type="slidenum">
              <a:rPr lang="en-US" sz="1100" smtClean="0"/>
              <a:pPr>
                <a:lnSpc>
                  <a:spcPct val="90000"/>
                </a:lnSpc>
                <a:spcAft>
                  <a:spcPts val="600"/>
                </a:spcAft>
              </a:pPr>
              <a:t>4</a:t>
            </a:fld>
            <a:endParaRPr lang="en-US" sz="1100"/>
          </a:p>
        </p:txBody>
      </p:sp>
      <p:graphicFrame>
        <p:nvGraphicFramePr>
          <p:cNvPr id="15" name="内容占位符 2">
            <a:extLst>
              <a:ext uri="{FF2B5EF4-FFF2-40B4-BE49-F238E27FC236}">
                <a16:creationId xmlns:a16="http://schemas.microsoft.com/office/drawing/2014/main" id="{CDE58D62-25D3-A554-8C69-614D796E7B12}"/>
              </a:ext>
            </a:extLst>
          </p:cNvPr>
          <p:cNvGraphicFramePr>
            <a:graphicFrameLocks noGrp="1"/>
          </p:cNvGraphicFramePr>
          <p:nvPr>
            <p:ph idx="1"/>
            <p:extLst>
              <p:ext uri="{D42A27DB-BD31-4B8C-83A1-F6EECF244321}">
                <p14:modId xmlns:p14="http://schemas.microsoft.com/office/powerpoint/2010/main" val="1061328658"/>
              </p:ext>
            </p:extLst>
          </p:nvPr>
        </p:nvGraphicFramePr>
        <p:xfrm>
          <a:off x="5604846" y="2133600"/>
          <a:ext cx="5886519" cy="37744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文本框 2">
            <a:extLst>
              <a:ext uri="{FF2B5EF4-FFF2-40B4-BE49-F238E27FC236}">
                <a16:creationId xmlns:a16="http://schemas.microsoft.com/office/drawing/2014/main" id="{8F6BA9C1-2FD1-9C80-98D5-35BF9A2B5983}"/>
              </a:ext>
            </a:extLst>
          </p:cNvPr>
          <p:cNvSpPr txBox="1"/>
          <p:nvPr/>
        </p:nvSpPr>
        <p:spPr>
          <a:xfrm>
            <a:off x="5656521" y="2101685"/>
            <a:ext cx="6246628" cy="369332"/>
          </a:xfrm>
          <a:prstGeom prst="rect">
            <a:avLst/>
          </a:prstGeom>
          <a:noFill/>
        </p:spPr>
        <p:txBody>
          <a:bodyPr wrap="square" rtlCol="0">
            <a:spAutoFit/>
          </a:bodyPr>
          <a:lstStyle/>
          <a:p>
            <a:r>
              <a:rPr lang="en-US" altLang="zh-CN" dirty="0"/>
              <a:t>Remember how do we human debug our codes?</a:t>
            </a:r>
            <a:endParaRPr lang="zh-CN" altLang="en-US" dirty="0"/>
          </a:p>
        </p:txBody>
      </p:sp>
    </p:spTree>
    <p:extLst>
      <p:ext uri="{BB962C8B-B14F-4D97-AF65-F5344CB8AC3E}">
        <p14:creationId xmlns:p14="http://schemas.microsoft.com/office/powerpoint/2010/main" val="1853496686"/>
      </p:ext>
    </p:extLst>
  </p:cSld>
  <p:clrMapOvr>
    <a:masterClrMapping/>
  </p:clrMapOvr>
  <mc:AlternateContent xmlns:mc="http://schemas.openxmlformats.org/markup-compatibility/2006">
    <mc:Choice xmlns:p14="http://schemas.microsoft.com/office/powerpoint/2010/main" Requires="p14">
      <p:transition spd="slow" p14:dur="2000" advTm="31822"/>
    </mc:Choice>
    <mc:Fallback>
      <p:transition spd="slow" advTm="31822"/>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23A0FB-BA13-0BA4-F49F-7BAF58CCF0F7}"/>
              </a:ext>
            </a:extLst>
          </p:cNvPr>
          <p:cNvSpPr>
            <a:spLocks noGrp="1"/>
          </p:cNvSpPr>
          <p:nvPr>
            <p:ph type="title"/>
          </p:nvPr>
        </p:nvSpPr>
        <p:spPr/>
        <p:txBody>
          <a:bodyPr/>
          <a:lstStyle/>
          <a:p>
            <a:r>
              <a:rPr lang="en-US" altLang="zh-CN" dirty="0"/>
              <a:t>That’s the basic idea of how does program verify our codes </a:t>
            </a:r>
            <a:endParaRPr lang="zh-CN" altLang="en-US" dirty="0"/>
          </a:p>
        </p:txBody>
      </p:sp>
      <p:sp>
        <p:nvSpPr>
          <p:cNvPr id="3" name="内容占位符 2">
            <a:extLst>
              <a:ext uri="{FF2B5EF4-FFF2-40B4-BE49-F238E27FC236}">
                <a16:creationId xmlns:a16="http://schemas.microsoft.com/office/drawing/2014/main" id="{0D18DE69-4B43-6855-64BF-739EA1C731E5}"/>
              </a:ext>
            </a:extLst>
          </p:cNvPr>
          <p:cNvSpPr>
            <a:spLocks noGrp="1"/>
          </p:cNvSpPr>
          <p:nvPr>
            <p:ph idx="1"/>
          </p:nvPr>
        </p:nvSpPr>
        <p:spPr/>
        <p:txBody>
          <a:bodyPr/>
          <a:lstStyle/>
          <a:p>
            <a:r>
              <a:rPr lang="en-US" altLang="zh-CN" dirty="0"/>
              <a:t>Abstraction: using properties to abstract our program (they are often expressed in mathematical form.</a:t>
            </a:r>
          </a:p>
          <a:p>
            <a:r>
              <a:rPr lang="en-US" altLang="zh-CN" dirty="0"/>
              <a:t>Logic reasoning: the correctness of our program is replaced by the validity of the logic reasoning.</a:t>
            </a:r>
          </a:p>
          <a:p>
            <a:r>
              <a:rPr lang="en-US" altLang="zh-CN" dirty="0"/>
              <a:t>Approximation: appearing together with abstraction. For many verification algorithms, if we can’t infer the consequence from the given condition, then the algorithm will use some “smaller” approximation (and do the reasoning again)</a:t>
            </a:r>
            <a:endParaRPr lang="zh-CN" altLang="en-US" dirty="0"/>
          </a:p>
        </p:txBody>
      </p:sp>
      <p:sp>
        <p:nvSpPr>
          <p:cNvPr id="4" name="日期占位符 3">
            <a:extLst>
              <a:ext uri="{FF2B5EF4-FFF2-40B4-BE49-F238E27FC236}">
                <a16:creationId xmlns:a16="http://schemas.microsoft.com/office/drawing/2014/main" id="{9E50C16C-9D3C-3089-2BD4-92C9B93DF0CD}"/>
              </a:ext>
            </a:extLst>
          </p:cNvPr>
          <p:cNvSpPr>
            <a:spLocks noGrp="1"/>
          </p:cNvSpPr>
          <p:nvPr>
            <p:ph type="dt" sz="half" idx="10"/>
          </p:nvPr>
        </p:nvSpPr>
        <p:spPr/>
        <p:txBody>
          <a:bodyPr/>
          <a:lstStyle/>
          <a:p>
            <a:fld id="{626DE685-1B6F-4D7C-AEF2-C9AD71EC467A}" type="datetime1">
              <a:rPr lang="en-US" smtClean="0"/>
              <a:t>12/22/2023</a:t>
            </a:fld>
            <a:endParaRPr lang="en-US"/>
          </a:p>
        </p:txBody>
      </p:sp>
      <p:sp>
        <p:nvSpPr>
          <p:cNvPr id="5" name="页脚占位符 4">
            <a:extLst>
              <a:ext uri="{FF2B5EF4-FFF2-40B4-BE49-F238E27FC236}">
                <a16:creationId xmlns:a16="http://schemas.microsoft.com/office/drawing/2014/main" id="{F2927EEF-9FDE-5913-7696-2ECE997B86E8}"/>
              </a:ext>
            </a:extLst>
          </p:cNvPr>
          <p:cNvSpPr>
            <a:spLocks noGrp="1"/>
          </p:cNvSpPr>
          <p:nvPr>
            <p:ph type="ftr" sz="quarter" idx="11"/>
          </p:nvPr>
        </p:nvSpPr>
        <p:spPr/>
        <p:txBody>
          <a:bodyPr/>
          <a:lstStyle/>
          <a:p>
            <a:r>
              <a:rPr lang="en-US"/>
              <a:t>Sample Footer Text</a:t>
            </a:r>
          </a:p>
        </p:txBody>
      </p:sp>
      <p:sp>
        <p:nvSpPr>
          <p:cNvPr id="6" name="灯片编号占位符 5">
            <a:extLst>
              <a:ext uri="{FF2B5EF4-FFF2-40B4-BE49-F238E27FC236}">
                <a16:creationId xmlns:a16="http://schemas.microsoft.com/office/drawing/2014/main" id="{DF0F35C8-0504-6429-13A7-5BD7584A0148}"/>
              </a:ext>
            </a:extLst>
          </p:cNvPr>
          <p:cNvSpPr>
            <a:spLocks noGrp="1"/>
          </p:cNvSpPr>
          <p:nvPr>
            <p:ph type="sldNum" sz="quarter" idx="12"/>
          </p:nvPr>
        </p:nvSpPr>
        <p:spPr/>
        <p:txBody>
          <a:bodyPr/>
          <a:lstStyle/>
          <a:p>
            <a:fld id="{87E7843D-FF13-4365-9478-9625B70A2705}" type="slidenum">
              <a:rPr lang="en-US" smtClean="0"/>
              <a:t>5</a:t>
            </a:fld>
            <a:endParaRPr lang="en-US"/>
          </a:p>
        </p:txBody>
      </p:sp>
      <p:sp>
        <p:nvSpPr>
          <p:cNvPr id="7" name="思想气泡: 云 6">
            <a:extLst>
              <a:ext uri="{FF2B5EF4-FFF2-40B4-BE49-F238E27FC236}">
                <a16:creationId xmlns:a16="http://schemas.microsoft.com/office/drawing/2014/main" id="{4B50EFFB-DCD6-61B3-5F5C-535463106529}"/>
              </a:ext>
            </a:extLst>
          </p:cNvPr>
          <p:cNvSpPr/>
          <p:nvPr/>
        </p:nvSpPr>
        <p:spPr>
          <a:xfrm>
            <a:off x="6165722" y="5314668"/>
            <a:ext cx="3277903" cy="1470602"/>
          </a:xfrm>
          <a:prstGeom prst="cloudCallout">
            <a:avLst>
              <a:gd name="adj1" fmla="val -75652"/>
              <a:gd name="adj2" fmla="val -39083"/>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984F694B-46BD-3C3D-C90A-141C410ACED8}"/>
              </a:ext>
            </a:extLst>
          </p:cNvPr>
          <p:cNvSpPr/>
          <p:nvPr/>
        </p:nvSpPr>
        <p:spPr>
          <a:xfrm>
            <a:off x="6096000" y="5599211"/>
            <a:ext cx="3375837" cy="769441"/>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altLang="zh-CN" sz="4400" b="1" dirty="0">
                <a:ln/>
                <a:solidFill>
                  <a:schemeClr val="accent4"/>
                </a:solidFill>
              </a:rPr>
              <a:t>t</a:t>
            </a:r>
            <a:r>
              <a:rPr lang="en-US" altLang="zh-CN" sz="4400" b="1" cap="none" spc="0" dirty="0">
                <a:ln/>
                <a:solidFill>
                  <a:schemeClr val="accent4"/>
                </a:solidFill>
                <a:effectLst/>
              </a:rPr>
              <a:t>oo abstract!</a:t>
            </a:r>
            <a:endParaRPr lang="zh-CN" altLang="en-US" sz="4400" b="1" cap="none" spc="0" dirty="0">
              <a:ln/>
              <a:solidFill>
                <a:schemeClr val="accent4"/>
              </a:solidFill>
              <a:effectLst/>
            </a:endParaRPr>
          </a:p>
        </p:txBody>
      </p:sp>
    </p:spTree>
    <p:extLst>
      <p:ext uri="{BB962C8B-B14F-4D97-AF65-F5344CB8AC3E}">
        <p14:creationId xmlns:p14="http://schemas.microsoft.com/office/powerpoint/2010/main" val="4265182569"/>
      </p:ext>
    </p:extLst>
  </p:cSld>
  <p:clrMapOvr>
    <a:masterClrMapping/>
  </p:clrMapOvr>
  <mc:AlternateContent xmlns:mc="http://schemas.openxmlformats.org/markup-compatibility/2006">
    <mc:Choice xmlns:p14="http://schemas.microsoft.com/office/powerpoint/2010/main" Requires="p14">
      <p:transition spd="slow" p14:dur="2000" advTm="33162"/>
    </mc:Choice>
    <mc:Fallback>
      <p:transition spd="slow" advTm="3316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700ACD-E87D-57EA-9FA4-10326865C89B}"/>
              </a:ext>
            </a:extLst>
          </p:cNvPr>
          <p:cNvSpPr>
            <a:spLocks noGrp="1"/>
          </p:cNvSpPr>
          <p:nvPr>
            <p:ph type="title"/>
          </p:nvPr>
        </p:nvSpPr>
        <p:spPr/>
        <p:txBody>
          <a:bodyPr/>
          <a:lstStyle/>
          <a:p>
            <a:r>
              <a:rPr lang="en-US" altLang="zh-CN" dirty="0"/>
              <a:t>The reason for choosing this topic</a:t>
            </a:r>
            <a:endParaRPr lang="zh-CN" altLang="en-US" dirty="0"/>
          </a:p>
        </p:txBody>
      </p:sp>
      <p:sp>
        <p:nvSpPr>
          <p:cNvPr id="3" name="内容占位符 2">
            <a:extLst>
              <a:ext uri="{FF2B5EF4-FFF2-40B4-BE49-F238E27FC236}">
                <a16:creationId xmlns:a16="http://schemas.microsoft.com/office/drawing/2014/main" id="{974F6198-A790-8707-9C69-049D4F5AC3B1}"/>
              </a:ext>
            </a:extLst>
          </p:cNvPr>
          <p:cNvSpPr>
            <a:spLocks noGrp="1"/>
          </p:cNvSpPr>
          <p:nvPr>
            <p:ph idx="1"/>
          </p:nvPr>
        </p:nvSpPr>
        <p:spPr/>
        <p:txBody>
          <a:bodyPr/>
          <a:lstStyle/>
          <a:p>
            <a:r>
              <a:rPr lang="en-US" altLang="zh-CN" dirty="0"/>
              <a:t>I try my best not to be too abstract.</a:t>
            </a:r>
          </a:p>
          <a:p>
            <a:r>
              <a:rPr lang="en-US" altLang="zh-CN" dirty="0"/>
              <a:t>(I think nobody would like that)</a:t>
            </a:r>
          </a:p>
          <a:p>
            <a:r>
              <a:rPr lang="en-US" altLang="zh-CN" dirty="0"/>
              <a:t>Luckily, I found something illustrative, interesting and meaningful.</a:t>
            </a:r>
          </a:p>
          <a:p>
            <a:r>
              <a:rPr lang="en-US" altLang="zh-CN" dirty="0"/>
              <a:t>I hope you will think so as well.</a:t>
            </a:r>
            <a:endParaRPr lang="zh-CN" altLang="en-US" dirty="0"/>
          </a:p>
        </p:txBody>
      </p:sp>
      <p:sp>
        <p:nvSpPr>
          <p:cNvPr id="4" name="日期占位符 3">
            <a:extLst>
              <a:ext uri="{FF2B5EF4-FFF2-40B4-BE49-F238E27FC236}">
                <a16:creationId xmlns:a16="http://schemas.microsoft.com/office/drawing/2014/main" id="{638A94C1-0714-23A5-7707-D9A46D8AC6C3}"/>
              </a:ext>
            </a:extLst>
          </p:cNvPr>
          <p:cNvSpPr>
            <a:spLocks noGrp="1"/>
          </p:cNvSpPr>
          <p:nvPr>
            <p:ph type="dt" sz="half" idx="10"/>
          </p:nvPr>
        </p:nvSpPr>
        <p:spPr/>
        <p:txBody>
          <a:bodyPr/>
          <a:lstStyle/>
          <a:p>
            <a:fld id="{626DE685-1B6F-4D7C-AEF2-C9AD71EC467A}" type="datetime1">
              <a:rPr lang="en-US" smtClean="0"/>
              <a:t>12/22/2023</a:t>
            </a:fld>
            <a:endParaRPr lang="en-US"/>
          </a:p>
        </p:txBody>
      </p:sp>
      <p:sp>
        <p:nvSpPr>
          <p:cNvPr id="5" name="页脚占位符 4">
            <a:extLst>
              <a:ext uri="{FF2B5EF4-FFF2-40B4-BE49-F238E27FC236}">
                <a16:creationId xmlns:a16="http://schemas.microsoft.com/office/drawing/2014/main" id="{ACDF0ACC-BA72-641D-2669-B7825AC3187E}"/>
              </a:ext>
            </a:extLst>
          </p:cNvPr>
          <p:cNvSpPr>
            <a:spLocks noGrp="1"/>
          </p:cNvSpPr>
          <p:nvPr>
            <p:ph type="ftr" sz="quarter" idx="11"/>
          </p:nvPr>
        </p:nvSpPr>
        <p:spPr/>
        <p:txBody>
          <a:bodyPr/>
          <a:lstStyle/>
          <a:p>
            <a:r>
              <a:rPr lang="en-US"/>
              <a:t>Sample Footer Text</a:t>
            </a:r>
          </a:p>
        </p:txBody>
      </p:sp>
      <p:sp>
        <p:nvSpPr>
          <p:cNvPr id="6" name="灯片编号占位符 5">
            <a:extLst>
              <a:ext uri="{FF2B5EF4-FFF2-40B4-BE49-F238E27FC236}">
                <a16:creationId xmlns:a16="http://schemas.microsoft.com/office/drawing/2014/main" id="{50495496-0724-165E-410D-F9AE9874B734}"/>
              </a:ext>
            </a:extLst>
          </p:cNvPr>
          <p:cNvSpPr>
            <a:spLocks noGrp="1"/>
          </p:cNvSpPr>
          <p:nvPr>
            <p:ph type="sldNum" sz="quarter" idx="12"/>
          </p:nvPr>
        </p:nvSpPr>
        <p:spPr/>
        <p:txBody>
          <a:bodyPr/>
          <a:lstStyle/>
          <a:p>
            <a:fld id="{87E7843D-FF13-4365-9478-9625B70A2705}" type="slidenum">
              <a:rPr lang="en-US" smtClean="0"/>
              <a:t>6</a:t>
            </a:fld>
            <a:endParaRPr lang="en-US"/>
          </a:p>
        </p:txBody>
      </p:sp>
    </p:spTree>
    <p:extLst>
      <p:ext uri="{BB962C8B-B14F-4D97-AF65-F5344CB8AC3E}">
        <p14:creationId xmlns:p14="http://schemas.microsoft.com/office/powerpoint/2010/main" val="3201890626"/>
      </p:ext>
    </p:extLst>
  </p:cSld>
  <p:clrMapOvr>
    <a:masterClrMapping/>
  </p:clrMapOvr>
  <mc:AlternateContent xmlns:mc="http://schemas.openxmlformats.org/markup-compatibility/2006">
    <mc:Choice xmlns:p14="http://schemas.microsoft.com/office/powerpoint/2010/main" Requires="p14">
      <p:transition spd="slow" p14:dur="2000" advTm="14597"/>
    </mc:Choice>
    <mc:Fallback>
      <p:transition spd="slow" advTm="14597"/>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9FE82D-5DF3-5DDD-071B-F444ABE7E90A}"/>
              </a:ext>
            </a:extLst>
          </p:cNvPr>
          <p:cNvSpPr>
            <a:spLocks noGrp="1"/>
          </p:cNvSpPr>
          <p:nvPr>
            <p:ph type="title"/>
          </p:nvPr>
        </p:nvSpPr>
        <p:spPr/>
        <p:txBody>
          <a:bodyPr/>
          <a:lstStyle/>
          <a:p>
            <a:r>
              <a:rPr lang="en-US" altLang="zh-CN" dirty="0"/>
              <a:t>This small talk’s aim</a:t>
            </a:r>
            <a:endParaRPr lang="zh-CN" altLang="en-US" dirty="0"/>
          </a:p>
        </p:txBody>
      </p:sp>
      <p:sp>
        <p:nvSpPr>
          <p:cNvPr id="3" name="内容占位符 2">
            <a:extLst>
              <a:ext uri="{FF2B5EF4-FFF2-40B4-BE49-F238E27FC236}">
                <a16:creationId xmlns:a16="http://schemas.microsoft.com/office/drawing/2014/main" id="{B98630A2-E5E4-1AA4-E979-A77F6ACA5003}"/>
              </a:ext>
            </a:extLst>
          </p:cNvPr>
          <p:cNvSpPr>
            <a:spLocks noGrp="1"/>
          </p:cNvSpPr>
          <p:nvPr>
            <p:ph idx="1"/>
          </p:nvPr>
        </p:nvSpPr>
        <p:spPr/>
        <p:txBody>
          <a:bodyPr/>
          <a:lstStyle/>
          <a:p>
            <a:r>
              <a:rPr lang="en-US" altLang="zh-CN" dirty="0"/>
              <a:t>Introduce a way of automatically generating loop invariants using SMT solvers.</a:t>
            </a:r>
          </a:p>
          <a:p>
            <a:r>
              <a:rPr lang="en-US" altLang="zh-CN" dirty="0"/>
              <a:t>You would ask: Why do I care about that?</a:t>
            </a:r>
          </a:p>
          <a:p>
            <a:r>
              <a:rPr lang="en-US" altLang="zh-CN" dirty="0"/>
              <a:t>Well, after my presentation, if you still have no interest in that.</a:t>
            </a:r>
          </a:p>
          <a:p>
            <a:r>
              <a:rPr lang="en-US" altLang="zh-CN" dirty="0"/>
              <a:t>I hope you will learn some other things.</a:t>
            </a:r>
          </a:p>
          <a:p>
            <a:endParaRPr lang="en-US" altLang="zh-CN" dirty="0"/>
          </a:p>
          <a:p>
            <a:endParaRPr lang="zh-CN" altLang="en-US" dirty="0"/>
          </a:p>
        </p:txBody>
      </p:sp>
      <p:sp>
        <p:nvSpPr>
          <p:cNvPr id="4" name="日期占位符 3">
            <a:extLst>
              <a:ext uri="{FF2B5EF4-FFF2-40B4-BE49-F238E27FC236}">
                <a16:creationId xmlns:a16="http://schemas.microsoft.com/office/drawing/2014/main" id="{CD9042E6-8822-8C82-478F-D9470C923159}"/>
              </a:ext>
            </a:extLst>
          </p:cNvPr>
          <p:cNvSpPr>
            <a:spLocks noGrp="1"/>
          </p:cNvSpPr>
          <p:nvPr>
            <p:ph type="dt" sz="half" idx="10"/>
          </p:nvPr>
        </p:nvSpPr>
        <p:spPr/>
        <p:txBody>
          <a:bodyPr/>
          <a:lstStyle/>
          <a:p>
            <a:fld id="{626DE685-1B6F-4D7C-AEF2-C9AD71EC467A}" type="datetime1">
              <a:rPr lang="en-US" smtClean="0"/>
              <a:t>12/22/2023</a:t>
            </a:fld>
            <a:endParaRPr lang="en-US"/>
          </a:p>
        </p:txBody>
      </p:sp>
      <p:sp>
        <p:nvSpPr>
          <p:cNvPr id="5" name="页脚占位符 4">
            <a:extLst>
              <a:ext uri="{FF2B5EF4-FFF2-40B4-BE49-F238E27FC236}">
                <a16:creationId xmlns:a16="http://schemas.microsoft.com/office/drawing/2014/main" id="{FEFE6479-C022-D7E9-DF9A-3C9612A6988C}"/>
              </a:ext>
            </a:extLst>
          </p:cNvPr>
          <p:cNvSpPr>
            <a:spLocks noGrp="1"/>
          </p:cNvSpPr>
          <p:nvPr>
            <p:ph type="ftr" sz="quarter" idx="11"/>
          </p:nvPr>
        </p:nvSpPr>
        <p:spPr/>
        <p:txBody>
          <a:bodyPr/>
          <a:lstStyle/>
          <a:p>
            <a:r>
              <a:rPr lang="en-US"/>
              <a:t>Sample Footer Text</a:t>
            </a:r>
          </a:p>
        </p:txBody>
      </p:sp>
      <p:sp>
        <p:nvSpPr>
          <p:cNvPr id="6" name="灯片编号占位符 5">
            <a:extLst>
              <a:ext uri="{FF2B5EF4-FFF2-40B4-BE49-F238E27FC236}">
                <a16:creationId xmlns:a16="http://schemas.microsoft.com/office/drawing/2014/main" id="{5C87EB5F-820A-40ED-A793-56B8E7B3D85B}"/>
              </a:ext>
            </a:extLst>
          </p:cNvPr>
          <p:cNvSpPr>
            <a:spLocks noGrp="1"/>
          </p:cNvSpPr>
          <p:nvPr>
            <p:ph type="sldNum" sz="quarter" idx="12"/>
          </p:nvPr>
        </p:nvSpPr>
        <p:spPr/>
        <p:txBody>
          <a:bodyPr/>
          <a:lstStyle/>
          <a:p>
            <a:fld id="{87E7843D-FF13-4365-9478-9625B70A2705}" type="slidenum">
              <a:rPr lang="en-US" smtClean="0"/>
              <a:t>7</a:t>
            </a:fld>
            <a:endParaRPr lang="en-US"/>
          </a:p>
        </p:txBody>
      </p:sp>
    </p:spTree>
    <p:extLst>
      <p:ext uri="{BB962C8B-B14F-4D97-AF65-F5344CB8AC3E}">
        <p14:creationId xmlns:p14="http://schemas.microsoft.com/office/powerpoint/2010/main" val="2486554070"/>
      </p:ext>
    </p:extLst>
  </p:cSld>
  <p:clrMapOvr>
    <a:masterClrMapping/>
  </p:clrMapOvr>
  <mc:AlternateContent xmlns:mc="http://schemas.openxmlformats.org/markup-compatibility/2006">
    <mc:Choice xmlns:p14="http://schemas.microsoft.com/office/powerpoint/2010/main" Requires="p14">
      <p:transition spd="slow" p14:dur="2000" advTm="8249"/>
    </mc:Choice>
    <mc:Fallback>
      <p:transition spd="slow" advTm="8249"/>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F425AB-4BD0-9281-A0E9-DA71BE51FCAE}"/>
              </a:ext>
            </a:extLst>
          </p:cNvPr>
          <p:cNvSpPr>
            <a:spLocks noGrp="1"/>
          </p:cNvSpPr>
          <p:nvPr>
            <p:ph type="title"/>
          </p:nvPr>
        </p:nvSpPr>
        <p:spPr/>
        <p:txBody>
          <a:bodyPr/>
          <a:lstStyle/>
          <a:p>
            <a:r>
              <a:rPr lang="en-US" altLang="zh-CN" dirty="0"/>
              <a:t>After this presentation, you will learn:</a:t>
            </a:r>
            <a:endParaRPr lang="zh-CN" altLang="en-US" dirty="0"/>
          </a:p>
        </p:txBody>
      </p:sp>
      <p:graphicFrame>
        <p:nvGraphicFramePr>
          <p:cNvPr id="16" name="内容占位符 2">
            <a:extLst>
              <a:ext uri="{FF2B5EF4-FFF2-40B4-BE49-F238E27FC236}">
                <a16:creationId xmlns:a16="http://schemas.microsoft.com/office/drawing/2014/main" id="{217B2E83-17F9-5978-0B27-7B2F5018953C}"/>
              </a:ext>
            </a:extLst>
          </p:cNvPr>
          <p:cNvGraphicFramePr>
            <a:graphicFrameLocks noGrp="1"/>
          </p:cNvGraphicFramePr>
          <p:nvPr>
            <p:ph idx="1"/>
          </p:nvPr>
        </p:nvGraphicFramePr>
        <p:xfrm>
          <a:off x="700635" y="2293126"/>
          <a:ext cx="10691265" cy="3636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日期占位符 3">
            <a:extLst>
              <a:ext uri="{FF2B5EF4-FFF2-40B4-BE49-F238E27FC236}">
                <a16:creationId xmlns:a16="http://schemas.microsoft.com/office/drawing/2014/main" id="{7A4BB1E8-9997-53EB-3950-C5D0877FCF04}"/>
              </a:ext>
            </a:extLst>
          </p:cNvPr>
          <p:cNvSpPr>
            <a:spLocks noGrp="1"/>
          </p:cNvSpPr>
          <p:nvPr>
            <p:ph type="dt" sz="half" idx="10"/>
          </p:nvPr>
        </p:nvSpPr>
        <p:spPr/>
        <p:txBody>
          <a:bodyPr/>
          <a:lstStyle/>
          <a:p>
            <a:fld id="{626DE685-1B6F-4D7C-AEF2-C9AD71EC467A}" type="datetime1">
              <a:rPr lang="en-US" smtClean="0"/>
              <a:t>12/22/2023</a:t>
            </a:fld>
            <a:endParaRPr lang="en-US"/>
          </a:p>
        </p:txBody>
      </p:sp>
      <p:sp>
        <p:nvSpPr>
          <p:cNvPr id="5" name="页脚占位符 4">
            <a:extLst>
              <a:ext uri="{FF2B5EF4-FFF2-40B4-BE49-F238E27FC236}">
                <a16:creationId xmlns:a16="http://schemas.microsoft.com/office/drawing/2014/main" id="{9B081996-6919-D103-87B7-E141C13A844C}"/>
              </a:ext>
            </a:extLst>
          </p:cNvPr>
          <p:cNvSpPr>
            <a:spLocks noGrp="1"/>
          </p:cNvSpPr>
          <p:nvPr>
            <p:ph type="ftr" sz="quarter" idx="11"/>
          </p:nvPr>
        </p:nvSpPr>
        <p:spPr/>
        <p:txBody>
          <a:bodyPr/>
          <a:lstStyle/>
          <a:p>
            <a:r>
              <a:rPr lang="en-US"/>
              <a:t>Sample Footer Text</a:t>
            </a:r>
          </a:p>
        </p:txBody>
      </p:sp>
      <p:sp>
        <p:nvSpPr>
          <p:cNvPr id="6" name="灯片编号占位符 5">
            <a:extLst>
              <a:ext uri="{FF2B5EF4-FFF2-40B4-BE49-F238E27FC236}">
                <a16:creationId xmlns:a16="http://schemas.microsoft.com/office/drawing/2014/main" id="{07D62594-2A31-FA93-890C-C652EB34AA22}"/>
              </a:ext>
            </a:extLst>
          </p:cNvPr>
          <p:cNvSpPr>
            <a:spLocks noGrp="1"/>
          </p:cNvSpPr>
          <p:nvPr>
            <p:ph type="sldNum" sz="quarter" idx="12"/>
          </p:nvPr>
        </p:nvSpPr>
        <p:spPr/>
        <p:txBody>
          <a:bodyPr/>
          <a:lstStyle/>
          <a:p>
            <a:fld id="{87E7843D-FF13-4365-9478-9625B70A2705}" type="slidenum">
              <a:rPr lang="en-US" smtClean="0"/>
              <a:t>8</a:t>
            </a:fld>
            <a:endParaRPr lang="en-US"/>
          </a:p>
        </p:txBody>
      </p:sp>
    </p:spTree>
    <p:extLst>
      <p:ext uri="{BB962C8B-B14F-4D97-AF65-F5344CB8AC3E}">
        <p14:creationId xmlns:p14="http://schemas.microsoft.com/office/powerpoint/2010/main" val="4039610603"/>
      </p:ext>
    </p:extLst>
  </p:cSld>
  <p:clrMapOvr>
    <a:masterClrMapping/>
  </p:clrMapOvr>
  <mc:AlternateContent xmlns:mc="http://schemas.openxmlformats.org/markup-compatibility/2006">
    <mc:Choice xmlns:p14="http://schemas.microsoft.com/office/powerpoint/2010/main" Requires="p14">
      <p:transition spd="slow" p14:dur="2000" advTm="6374"/>
    </mc:Choice>
    <mc:Fallback>
      <p:transition spd="slow" advTm="6374"/>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515ADDBD-DE4C-0076-F526-4B622504FEB0}"/>
              </a:ext>
            </a:extLst>
          </p:cNvPr>
          <p:cNvSpPr>
            <a:spLocks noGrp="1"/>
          </p:cNvSpPr>
          <p:nvPr>
            <p:ph type="title"/>
          </p:nvPr>
        </p:nvSpPr>
        <p:spPr>
          <a:xfrm>
            <a:off x="695324" y="901701"/>
            <a:ext cx="3914776" cy="3977269"/>
          </a:xfrm>
        </p:spPr>
        <p:txBody>
          <a:bodyPr>
            <a:normAutofit/>
          </a:bodyPr>
          <a:lstStyle/>
          <a:p>
            <a:r>
              <a:rPr lang="en-US" altLang="zh-CN" dirty="0"/>
              <a:t>Content</a:t>
            </a:r>
            <a:endParaRPr lang="zh-CN" altLang="en-US" dirty="0"/>
          </a:p>
        </p:txBody>
      </p:sp>
      <p:cxnSp>
        <p:nvCxnSpPr>
          <p:cNvPr id="14" name="Straight Connector 13">
            <a:extLst>
              <a:ext uri="{FF2B5EF4-FFF2-40B4-BE49-F238E27FC236}">
                <a16:creationId xmlns:a16="http://schemas.microsoft.com/office/drawing/2014/main" id="{4BFD5B9F-5FB6-467D-83D5-DF82F190735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524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页脚占位符 4">
            <a:extLst>
              <a:ext uri="{FF2B5EF4-FFF2-40B4-BE49-F238E27FC236}">
                <a16:creationId xmlns:a16="http://schemas.microsoft.com/office/drawing/2014/main" id="{A10C5A5D-5902-2BCB-D0CF-9379CDFAF300}"/>
              </a:ext>
            </a:extLst>
          </p:cNvPr>
          <p:cNvSpPr>
            <a:spLocks noGrp="1"/>
          </p:cNvSpPr>
          <p:nvPr>
            <p:ph type="ftr" sz="quarter" idx="11"/>
          </p:nvPr>
        </p:nvSpPr>
        <p:spPr>
          <a:xfrm>
            <a:off x="715383" y="6356350"/>
            <a:ext cx="4539727" cy="365125"/>
          </a:xfrm>
        </p:spPr>
        <p:txBody>
          <a:bodyPr>
            <a:normAutofit/>
          </a:bodyPr>
          <a:lstStyle/>
          <a:p>
            <a:pPr>
              <a:spcAft>
                <a:spcPts val="600"/>
              </a:spcAft>
            </a:pPr>
            <a:r>
              <a:rPr lang="en-US"/>
              <a:t>Sample Footer Text</a:t>
            </a:r>
          </a:p>
        </p:txBody>
      </p:sp>
      <p:sp>
        <p:nvSpPr>
          <p:cNvPr id="4" name="日期占位符 3">
            <a:extLst>
              <a:ext uri="{FF2B5EF4-FFF2-40B4-BE49-F238E27FC236}">
                <a16:creationId xmlns:a16="http://schemas.microsoft.com/office/drawing/2014/main" id="{85E45A26-BBBC-F60B-3260-952CDF335D20}"/>
              </a:ext>
            </a:extLst>
          </p:cNvPr>
          <p:cNvSpPr>
            <a:spLocks noGrp="1"/>
          </p:cNvSpPr>
          <p:nvPr>
            <p:ph type="dt" sz="half" idx="10"/>
          </p:nvPr>
        </p:nvSpPr>
        <p:spPr>
          <a:xfrm>
            <a:off x="8369448" y="6356350"/>
            <a:ext cx="2592594" cy="365125"/>
          </a:xfrm>
        </p:spPr>
        <p:txBody>
          <a:bodyPr>
            <a:normAutofit/>
          </a:bodyPr>
          <a:lstStyle/>
          <a:p>
            <a:pPr>
              <a:spcAft>
                <a:spcPts val="600"/>
              </a:spcAft>
            </a:pPr>
            <a:fld id="{626DE685-1B6F-4D7C-AEF2-C9AD71EC467A}" type="datetime1">
              <a:rPr lang="en-US" smtClean="0"/>
              <a:pPr>
                <a:spcAft>
                  <a:spcPts val="600"/>
                </a:spcAft>
              </a:pPr>
              <a:t>12/22/2023</a:t>
            </a:fld>
            <a:endParaRPr lang="en-US"/>
          </a:p>
        </p:txBody>
      </p:sp>
      <p:sp>
        <p:nvSpPr>
          <p:cNvPr id="6" name="灯片编号占位符 5">
            <a:extLst>
              <a:ext uri="{FF2B5EF4-FFF2-40B4-BE49-F238E27FC236}">
                <a16:creationId xmlns:a16="http://schemas.microsoft.com/office/drawing/2014/main" id="{875AB9DB-D786-5ECD-7353-6FCE28817230}"/>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87E7843D-FF13-4365-9478-9625B70A2705}" type="slidenum">
              <a:rPr lang="en-US" sz="1100" smtClean="0"/>
              <a:pPr>
                <a:lnSpc>
                  <a:spcPct val="90000"/>
                </a:lnSpc>
                <a:spcAft>
                  <a:spcPts val="600"/>
                </a:spcAft>
              </a:pPr>
              <a:t>9</a:t>
            </a:fld>
            <a:endParaRPr lang="en-US" sz="1100"/>
          </a:p>
        </p:txBody>
      </p:sp>
      <p:graphicFrame>
        <p:nvGraphicFramePr>
          <p:cNvPr id="8" name="内容占位符 2">
            <a:extLst>
              <a:ext uri="{FF2B5EF4-FFF2-40B4-BE49-F238E27FC236}">
                <a16:creationId xmlns:a16="http://schemas.microsoft.com/office/drawing/2014/main" id="{39288D02-A6CC-46B9-00D1-F8C84918075D}"/>
              </a:ext>
            </a:extLst>
          </p:cNvPr>
          <p:cNvGraphicFramePr>
            <a:graphicFrameLocks noGrp="1"/>
          </p:cNvGraphicFramePr>
          <p:nvPr>
            <p:ph idx="1"/>
            <p:extLst>
              <p:ext uri="{D42A27DB-BD31-4B8C-83A1-F6EECF244321}">
                <p14:modId xmlns:p14="http://schemas.microsoft.com/office/powerpoint/2010/main" val="3721780275"/>
              </p:ext>
            </p:extLst>
          </p:nvPr>
        </p:nvGraphicFramePr>
        <p:xfrm>
          <a:off x="5219952" y="723900"/>
          <a:ext cx="6171948" cy="5499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图形 10" descr="游标 轮廓">
            <a:extLst>
              <a:ext uri="{FF2B5EF4-FFF2-40B4-BE49-F238E27FC236}">
                <a16:creationId xmlns:a16="http://schemas.microsoft.com/office/drawing/2014/main" id="{AA1175F1-6BCD-8368-5097-91124B80C60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096000" y="1396461"/>
            <a:ext cx="914400" cy="914400"/>
          </a:xfrm>
          <a:prstGeom prst="rect">
            <a:avLst/>
          </a:prstGeom>
        </p:spPr>
      </p:pic>
    </p:spTree>
    <p:extLst>
      <p:ext uri="{BB962C8B-B14F-4D97-AF65-F5344CB8AC3E}">
        <p14:creationId xmlns:p14="http://schemas.microsoft.com/office/powerpoint/2010/main" val="4237888619"/>
      </p:ext>
    </p:extLst>
  </p:cSld>
  <p:clrMapOvr>
    <a:masterClrMapping/>
  </p:clrMapOvr>
  <mc:AlternateContent xmlns:mc="http://schemas.openxmlformats.org/markup-compatibility/2006">
    <mc:Choice xmlns:p14="http://schemas.microsoft.com/office/powerpoint/2010/main" Requires="p14">
      <p:transition spd="slow" p14:dur="2000" advTm="1872"/>
    </mc:Choice>
    <mc:Fallback>
      <p:transition spd="slow" advTm="1872"/>
    </mc:Fallback>
  </mc:AlternateContent>
</p:sld>
</file>

<file path=ppt/theme/theme1.xml><?xml version="1.0" encoding="utf-8"?>
<a:theme xmlns:a="http://schemas.openxmlformats.org/drawingml/2006/main" name="ChronicleVTI">
  <a:themeElements>
    <a:clrScheme name="AnalogousFromRegularSeed_2SEEDS">
      <a:dk1>
        <a:srgbClr val="000000"/>
      </a:dk1>
      <a:lt1>
        <a:srgbClr val="FFFFFF"/>
      </a:lt1>
      <a:dk2>
        <a:srgbClr val="311C24"/>
      </a:dk2>
      <a:lt2>
        <a:srgbClr val="F3F0F1"/>
      </a:lt2>
      <a:accent1>
        <a:srgbClr val="14B4A3"/>
      </a:accent1>
      <a:accent2>
        <a:srgbClr val="20B668"/>
      </a:accent2>
      <a:accent3>
        <a:srgbClr val="29ACE7"/>
      </a:accent3>
      <a:accent4>
        <a:srgbClr val="D5174C"/>
      </a:accent4>
      <a:accent5>
        <a:srgbClr val="E74429"/>
      </a:accent5>
      <a:accent6>
        <a:srgbClr val="D58117"/>
      </a:accent6>
      <a:hlink>
        <a:srgbClr val="C0424F"/>
      </a:hlink>
      <a:folHlink>
        <a:srgbClr val="7F7F7F"/>
      </a:folHlink>
    </a:clrScheme>
    <a:fontScheme name="Univers Calisto">
      <a:majorFont>
        <a:latin typeface="DengXian"/>
        <a:ea typeface=""/>
        <a:cs typeface=""/>
      </a:majorFont>
      <a:minorFont>
        <a:latin typeface="DengXian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875"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69CEB6F4-7C3A-4677-9726-B8BE16243EF3}">
  <we:reference id="wa200005638" version="1.0.0.0" store="zh-CN" storeType="OMEX"/>
  <we:alternateReferences>
    <we:reference id="wa200005638" version="1.0.0.0" store="wa200005638"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1045</TotalTime>
  <Words>1116</Words>
  <Application>Microsoft Office PowerPoint</Application>
  <PresentationFormat>宽屏</PresentationFormat>
  <Paragraphs>202</Paragraphs>
  <Slides>30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30</vt:i4>
      </vt:variant>
    </vt:vector>
  </HeadingPairs>
  <TitlesOfParts>
    <vt:vector size="37" baseType="lpstr">
      <vt:lpstr>DengXian</vt:lpstr>
      <vt:lpstr>DengXian Light</vt:lpstr>
      <vt:lpstr>Arial</vt:lpstr>
      <vt:lpstr>Cambria Math</vt:lpstr>
      <vt:lpstr>Roboto</vt:lpstr>
      <vt:lpstr>Verdana</vt:lpstr>
      <vt:lpstr>ChronicleVTI</vt:lpstr>
      <vt:lpstr>The automatic generation of loop invariants using SMT solver</vt:lpstr>
      <vt:lpstr>CODING WITHOUT BUGS FOREVER?</vt:lpstr>
      <vt:lpstr>Program verification</vt:lpstr>
      <vt:lpstr>How does program verify our codes</vt:lpstr>
      <vt:lpstr>That’s the basic idea of how does program verify our codes </vt:lpstr>
      <vt:lpstr>The reason for choosing this topic</vt:lpstr>
      <vt:lpstr>This small talk’s aim</vt:lpstr>
      <vt:lpstr>After this presentation, you will learn:</vt:lpstr>
      <vt:lpstr>Content</vt:lpstr>
      <vt:lpstr>What is a loop invariant</vt:lpstr>
      <vt:lpstr>Something more about loop invariants.</vt:lpstr>
      <vt:lpstr>Something more about loop invariants.</vt:lpstr>
      <vt:lpstr>Content</vt:lpstr>
      <vt:lpstr>What is SAT(Boolean Satisfiability problem)</vt:lpstr>
      <vt:lpstr>What is a SMT solver</vt:lpstr>
      <vt:lpstr>Pro Max Ultra version of SAT solver</vt:lpstr>
      <vt:lpstr>PowerPoint 演示文稿</vt:lpstr>
      <vt:lpstr>Content</vt:lpstr>
      <vt:lpstr>PowerPoint 演示文稿</vt:lpstr>
      <vt:lpstr>Semi-automatic</vt:lpstr>
      <vt:lpstr>But there is a problem …</vt:lpstr>
      <vt:lpstr>There is a problem…</vt:lpstr>
      <vt:lpstr>Automatic generation</vt:lpstr>
      <vt:lpstr>Content</vt:lpstr>
      <vt:lpstr>What is “Automatic generation of loop invariants using SMT solver”</vt:lpstr>
      <vt:lpstr>Talk is cheap, show me the code</vt:lpstr>
      <vt:lpstr>The output of the Z3-solver</vt:lpstr>
      <vt:lpstr>More is on my paper </vt:lpstr>
      <vt:lpstr>A review</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automatic generation of loop invariants using SMT solver</dc:title>
  <dc:creator>浩然 倪</dc:creator>
  <cp:lastModifiedBy>浩然 倪</cp:lastModifiedBy>
  <cp:revision>1</cp:revision>
  <dcterms:created xsi:type="dcterms:W3CDTF">2023-12-13T04:30:17Z</dcterms:created>
  <dcterms:modified xsi:type="dcterms:W3CDTF">2023-12-22T02:49:45Z</dcterms:modified>
</cp:coreProperties>
</file>