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6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5F2F-4FA2-4736-A094-93981AEC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013CF-8F06-443D-86FD-F512B4F4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5AF92-9B88-47BB-9DE6-358AAAC1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67EE3-E4C1-4E90-A1E6-84F0A5C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50906-13EE-4EBE-B51F-490B8DC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2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E567-6499-4F27-9362-FCF65E98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0D791-906A-4EBF-BF89-DE3E1CE5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B3BB8-7C1D-4563-B339-A03CC49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0E8BA-982A-46BE-9DE6-F18CE547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93E31-4BF0-43FD-A6D5-80379AF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D45FC-E40A-4451-A5BE-853931F5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0A307-C33F-4F81-94E9-F8C3A098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2A41B-22E2-4E2D-820C-1BCDBF39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BC552-3A81-47AE-8205-64EBBF8B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C0EE2-384D-4FB0-8732-3D5D40F0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C5D6-9A66-4821-A7EC-62421071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7266-1DE9-43C2-9CAA-90921C9A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E8AC3-E8C7-4A74-9204-842CC808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4854F-E8F0-435F-80F2-159415A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78988-42F9-4B09-9636-4375FF90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3EC6-5ABB-438A-976B-241FBCB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7AB9D-3487-415E-A26A-9221454D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42B61-6554-4B36-A2B4-AB05D3B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87567-B307-410E-8D8E-060A70D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43B1E-9B89-47C0-9FEB-8EF571B5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EA9B-CB3A-4116-BD61-D171B34D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9A8CA-D1FC-45A3-B49D-1E487766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DB1F6-B102-4FFC-98AA-B0D695F7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E2301-43C9-4AA4-B64B-1BCE347F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DA986-41CB-41EE-AB9A-F9D7182D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5F916-E937-4EA6-8024-D081FBA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F9F72-D597-4C7E-A861-BDF2B1FF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1089E-58F2-4AB6-A720-975A4F86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3E53A-BC55-4008-8066-8B9742BB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87275-E626-4F5B-90BE-8B45A8C21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3496FD-406C-454E-89BE-157643464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31C7F1-942F-4978-A718-745A95C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76675B-BD13-473D-AF48-BE75BF4B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2916D-86D4-4B57-A4D7-2DEE550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6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F1BF-07D2-4DEA-91AA-7EEE638A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747D06-B27A-4357-A937-A53E6B01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6042D-6BAD-420A-954C-CD002EE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EECB78-5E21-4144-BB9E-5099A47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5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C44AE-8454-438C-94FE-E25C0689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17B0D-5E6D-4C8F-9655-C6E72ABD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B10A7-16E1-46EC-92C5-FD1D6D71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19FEE-487A-4100-B22E-F6724254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69783-4D34-435E-8B9C-A214566D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11C4B-3219-4359-828D-CC30CEFE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937C6-EC5E-42C1-AE67-E45DD90F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865F2-00F3-4EF7-9A4A-D629855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C944E-EEB6-48B6-85A5-42C05C7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2B8A-9F2D-46A0-B7DA-733F0FD0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CB5CB1-40ED-4BAD-A421-9830D39B1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62140-5E94-4F74-9454-834E8DE6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C402F-A7F9-4F95-9087-5C564344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749E9-343C-4F14-9115-26280716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E0383-69DB-4C83-B434-3AF1CB8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BE306A-5ED2-4760-9B96-A50F0EE0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A1063-377F-4003-B552-519503ED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A8FB-BFF0-4F49-99BD-CADDB1CA9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DE09-ED7C-42C8-984C-541FAD04EB6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0295E-117C-4BE2-BD4A-EE6337CBF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D3DC3-51D4-4345-BC57-A1FD37137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6F3-AA0F-41AF-BF23-6D295DA9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8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6187E-90F7-4267-B67D-62585B970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库调用</a:t>
            </a:r>
            <a:r>
              <a:rPr lang="en-US" altLang="zh-CN" dirty="0"/>
              <a:t>C </a:t>
            </a:r>
            <a:r>
              <a:rPr lang="zh-CN" altLang="en-US" dirty="0"/>
              <a:t>函数功能的实现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2CF5BB-23E1-4710-A827-BC872217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葛家韬 </a:t>
            </a:r>
            <a:r>
              <a:rPr lang="en-US" altLang="zh-CN" sz="3600" dirty="0"/>
              <a:t>24.12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A835-1D9E-4C12-B1F5-55F50EA6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Ctype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356CE-0A33-47E4-A89E-921FE156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计算机视觉与图像处理：提供高效的</a:t>
            </a:r>
            <a:r>
              <a:rPr lang="en-US" altLang="zh-CN" dirty="0"/>
              <a:t>Python </a:t>
            </a:r>
            <a:r>
              <a:rPr lang="zh-CN" altLang="en-US" dirty="0"/>
              <a:t>接口</a:t>
            </a:r>
          </a:p>
          <a:p>
            <a:r>
              <a:rPr lang="zh-CN" altLang="en-US" dirty="0"/>
              <a:t>自动化测试：将硬件控制的</a:t>
            </a:r>
            <a:r>
              <a:rPr lang="en-US" altLang="zh-CN" dirty="0"/>
              <a:t>C </a:t>
            </a:r>
            <a:r>
              <a:rPr lang="zh-CN" altLang="en-US" dirty="0"/>
              <a:t>接口转换为</a:t>
            </a:r>
            <a:r>
              <a:rPr lang="en-US" altLang="zh-CN" dirty="0"/>
              <a:t>Python </a:t>
            </a:r>
            <a:r>
              <a:rPr lang="zh-CN" altLang="en-US" dirty="0"/>
              <a:t>接口</a:t>
            </a:r>
          </a:p>
        </p:txBody>
      </p:sp>
      <p:pic>
        <p:nvPicPr>
          <p:cNvPr id="2050" name="Picture 2" descr="Deep Learning for Computer Vision (DLCV) cover">
            <a:extLst>
              <a:ext uri="{FF2B5EF4-FFF2-40B4-BE49-F238E27FC236}">
                <a16:creationId xmlns:a16="http://schemas.microsoft.com/office/drawing/2014/main" id="{6089C3E5-E91F-601D-265E-4FD0C361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0" y="3028949"/>
            <a:ext cx="4548328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10 Industrial Robot Companies In the World">
            <a:extLst>
              <a:ext uri="{FF2B5EF4-FFF2-40B4-BE49-F238E27FC236}">
                <a16:creationId xmlns:a16="http://schemas.microsoft.com/office/drawing/2014/main" id="{9DA25E21-71D1-433B-F5B1-82EDE3E2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93" y="3028948"/>
            <a:ext cx="4809067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37C28-0321-4C08-8F08-AD33E524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Ctypes</a:t>
            </a:r>
            <a:r>
              <a:rPr lang="zh-CN" altLang="en-US" dirty="0"/>
              <a:t>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BDCEE-7653-4BD3-B71A-16F0307A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对复杂</a:t>
            </a:r>
            <a:r>
              <a:rPr lang="en-US" altLang="zh-CN" dirty="0"/>
              <a:t>C </a:t>
            </a:r>
            <a:r>
              <a:rPr lang="zh-CN" altLang="en-US" dirty="0"/>
              <a:t>数据类型支持有限</a:t>
            </a:r>
          </a:p>
          <a:p>
            <a:r>
              <a:rPr lang="zh-CN" altLang="en-US" dirty="0"/>
              <a:t>频繁的类型转换带来较大的时空开销</a:t>
            </a:r>
          </a:p>
        </p:txBody>
      </p:sp>
    </p:spTree>
    <p:extLst>
      <p:ext uri="{BB962C8B-B14F-4D97-AF65-F5344CB8AC3E}">
        <p14:creationId xmlns:p14="http://schemas.microsoft.com/office/powerpoint/2010/main" val="270061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0FE93-E30F-4FF5-A4D7-82EB06B9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BF76A-7F46-4C19-89D5-A4C9535E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ctypes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为开发者提供了调用</a:t>
            </a:r>
            <a:r>
              <a:rPr lang="en-US" altLang="zh-CN" b="1" dirty="0">
                <a:solidFill>
                  <a:srgbClr val="FF0000"/>
                </a:solidFill>
              </a:rPr>
              <a:t>C </a:t>
            </a:r>
            <a:r>
              <a:rPr lang="zh-CN" altLang="en-US" b="1" dirty="0">
                <a:solidFill>
                  <a:srgbClr val="FF0000"/>
                </a:solidFill>
              </a:rPr>
              <a:t>函数的便捷方式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优点：功能强大，应用广泛</a:t>
            </a:r>
          </a:p>
          <a:p>
            <a:pPr lvl="1"/>
            <a:r>
              <a:rPr lang="zh-CN" altLang="en-US" dirty="0"/>
              <a:t>通过类型系统实现</a:t>
            </a:r>
            <a:r>
              <a:rPr lang="en-US" altLang="zh-CN" dirty="0"/>
              <a:t>Python </a:t>
            </a:r>
            <a:r>
              <a:rPr lang="zh-CN" altLang="en-US" dirty="0"/>
              <a:t>与</a:t>
            </a:r>
            <a:r>
              <a:rPr lang="en-US" altLang="zh-CN" dirty="0"/>
              <a:t>C </a:t>
            </a:r>
            <a:r>
              <a:rPr lang="zh-CN" altLang="en-US" dirty="0"/>
              <a:t>的数据交换</a:t>
            </a:r>
            <a:endParaRPr lang="en-US" altLang="zh-CN" dirty="0"/>
          </a:p>
          <a:p>
            <a:pPr lvl="1"/>
            <a:r>
              <a:rPr lang="zh-CN" altLang="en-US" dirty="0"/>
              <a:t>适用于复杂数据处理场景</a:t>
            </a:r>
          </a:p>
          <a:p>
            <a:r>
              <a:rPr lang="zh-CN" altLang="nn-NO" dirty="0"/>
              <a:t>局限性：</a:t>
            </a:r>
          </a:p>
          <a:p>
            <a:pPr lvl="1"/>
            <a:r>
              <a:rPr lang="zh-CN" altLang="en-US" dirty="0"/>
              <a:t>类型转换带来的性能开销</a:t>
            </a:r>
          </a:p>
          <a:p>
            <a:pPr lvl="1"/>
            <a:r>
              <a:rPr lang="zh-CN" altLang="en-US" dirty="0"/>
              <a:t>跨平台兼容性问题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8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28DB-5E88-4D9F-85BC-EED7E14E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853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EA11-6476-4760-8AD4-B1DD4288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41AAD-EF4C-412F-BC4B-A4D69F31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世界范围内使用最广泛的语言之一</a:t>
            </a:r>
          </a:p>
        </p:txBody>
      </p:sp>
      <p:pic>
        <p:nvPicPr>
          <p:cNvPr id="1026" name="Picture 2" descr="Top 10 Python Libraries">
            <a:extLst>
              <a:ext uri="{FF2B5EF4-FFF2-40B4-BE49-F238E27FC236}">
                <a16:creationId xmlns:a16="http://schemas.microsoft.com/office/drawing/2014/main" id="{BA956251-BB65-CFA9-4920-F06DB7F7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98" y="2225989"/>
            <a:ext cx="4478427" cy="34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applications">
            <a:extLst>
              <a:ext uri="{FF2B5EF4-FFF2-40B4-BE49-F238E27FC236}">
                <a16:creationId xmlns:a16="http://schemas.microsoft.com/office/drawing/2014/main" id="{A510C2D8-96E1-B307-38A4-9CD24F4C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9" y="2566574"/>
            <a:ext cx="5956097" cy="31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1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1625-0FB8-4E07-A098-18EFD983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677E2-15EB-4E32-ABF1-BAF45834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弱于编译型语言</a:t>
            </a:r>
            <a:endParaRPr lang="en-US" altLang="zh-CN" dirty="0"/>
          </a:p>
          <a:p>
            <a:pPr lvl="1"/>
            <a:r>
              <a:rPr lang="zh-CN" altLang="en-US" dirty="0"/>
              <a:t>原因：动态类型和解释型的特点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1625-0FB8-4E07-A098-18EFD983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677E2-15EB-4E32-ABF1-BAF45834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弱于编译型语言</a:t>
            </a:r>
            <a:endParaRPr lang="en-US" altLang="zh-CN" dirty="0"/>
          </a:p>
          <a:p>
            <a:pPr lvl="1"/>
            <a:r>
              <a:rPr lang="zh-CN" altLang="en-US" dirty="0"/>
              <a:t>原因：动态类型和解释型的特点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41ACD-874E-45A1-9892-42B518F55F54}"/>
              </a:ext>
            </a:extLst>
          </p:cNvPr>
          <p:cNvSpPr/>
          <p:nvPr/>
        </p:nvSpPr>
        <p:spPr>
          <a:xfrm>
            <a:off x="2346960" y="4797743"/>
            <a:ext cx="7376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/>
              <a:t>调用</a:t>
            </a:r>
            <a:r>
              <a:rPr lang="en-US" altLang="zh-CN" sz="3600" dirty="0"/>
              <a:t>C </a:t>
            </a:r>
            <a:r>
              <a:rPr lang="zh-CN" altLang="en-US" sz="3600" dirty="0"/>
              <a:t>函数可以显著提高性能表现</a:t>
            </a:r>
          </a:p>
        </p:txBody>
      </p:sp>
    </p:spTree>
    <p:extLst>
      <p:ext uri="{BB962C8B-B14F-4D97-AF65-F5344CB8AC3E}">
        <p14:creationId xmlns:p14="http://schemas.microsoft.com/office/powerpoint/2010/main" val="197649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896D-0DF8-43C3-AEA8-7EC5EB22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中调用</a:t>
            </a:r>
            <a:r>
              <a:rPr lang="en-US" altLang="zh-CN" dirty="0"/>
              <a:t>C </a:t>
            </a:r>
            <a:r>
              <a:rPr lang="zh-CN" altLang="en-US" dirty="0"/>
              <a:t>函数的过程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EF2E7-2D9A-4541-B082-32A8ADFC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815703"/>
            <a:ext cx="4525328" cy="4351338"/>
          </a:xfrm>
        </p:spPr>
        <p:txBody>
          <a:bodyPr/>
          <a:lstStyle/>
          <a:p>
            <a:r>
              <a:rPr lang="en-US" altLang="zh-CN" dirty="0"/>
              <a:t>1. C </a:t>
            </a:r>
            <a:r>
              <a:rPr lang="zh-CN" altLang="en-US" dirty="0"/>
              <a:t>编译器将</a:t>
            </a:r>
            <a:r>
              <a:rPr lang="en-US" altLang="zh-CN" dirty="0"/>
              <a:t>C </a:t>
            </a:r>
            <a:r>
              <a:rPr lang="zh-CN" altLang="en-US" dirty="0"/>
              <a:t>函数转化为动态链接库。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调用动态链接库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945E0-9F4C-4F2F-9DD3-7EEF3DD3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65" y="1518795"/>
            <a:ext cx="6680835" cy="494515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9CC919-D965-47FC-EECD-CEFA3716D1A3}"/>
              </a:ext>
            </a:extLst>
          </p:cNvPr>
          <p:cNvSpPr/>
          <p:nvPr/>
        </p:nvSpPr>
        <p:spPr>
          <a:xfrm>
            <a:off x="7361873" y="1314450"/>
            <a:ext cx="4525328" cy="52118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/>
              <a:t>Ctypes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85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7250-2182-4DD9-8E9D-F40DB8B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Ctypes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2DE8B-9D2A-42CF-BE1B-C646F945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15703"/>
            <a:ext cx="10515600" cy="4351338"/>
          </a:xfrm>
        </p:spPr>
        <p:txBody>
          <a:bodyPr/>
          <a:lstStyle/>
          <a:p>
            <a:r>
              <a:rPr lang="zh-CN" altLang="en-US" dirty="0"/>
              <a:t>加载动态链接库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函数参数与返回值的管理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6EF33-2595-6553-235D-AE6EC813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65" y="1518795"/>
            <a:ext cx="6680835" cy="494515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27B30C-DDA7-8C02-D59B-90B4D95E8361}"/>
              </a:ext>
            </a:extLst>
          </p:cNvPr>
          <p:cNvSpPr/>
          <p:nvPr/>
        </p:nvSpPr>
        <p:spPr>
          <a:xfrm>
            <a:off x="7361873" y="1314450"/>
            <a:ext cx="4525328" cy="52118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/>
              <a:t>Ctypes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9288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596D-7AB2-458F-8B95-C49A64ED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加载动态链接库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B37C4-B31D-46BA-8101-4CE87DB4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923908"/>
            <a:ext cx="4589145" cy="4351338"/>
          </a:xfrm>
        </p:spPr>
        <p:txBody>
          <a:bodyPr/>
          <a:lstStyle/>
          <a:p>
            <a:r>
              <a:rPr lang="en-US" altLang="zh-CN" dirty="0" err="1"/>
              <a:t>ctypes.CDLL</a:t>
            </a:r>
            <a:r>
              <a:rPr lang="en-US" altLang="zh-CN" dirty="0"/>
              <a:t> </a:t>
            </a:r>
            <a:r>
              <a:rPr lang="zh-CN" altLang="en-US" dirty="0"/>
              <a:t>类加载动态链接库：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调用</a:t>
            </a:r>
            <a:r>
              <a:rPr lang="en-US" altLang="zh-CN" dirty="0" err="1"/>
              <a:t>LoadLibraryW</a:t>
            </a:r>
            <a:r>
              <a:rPr lang="en-US" altLang="zh-CN" dirty="0"/>
              <a:t> </a:t>
            </a:r>
            <a:r>
              <a:rPr lang="zh-CN" altLang="en-US" dirty="0"/>
              <a:t>接口函数，获取动态链接库句柄。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使用</a:t>
            </a:r>
            <a:r>
              <a:rPr lang="en-US" altLang="zh-CN" dirty="0" err="1"/>
              <a:t>GetProcAddress</a:t>
            </a:r>
            <a:r>
              <a:rPr lang="en-US" altLang="zh-CN" dirty="0"/>
              <a:t> </a:t>
            </a:r>
            <a:r>
              <a:rPr lang="zh-CN" altLang="en-US" dirty="0"/>
              <a:t>获取函数地址。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D70188-9933-2FC8-E828-240232D2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65" y="1518795"/>
            <a:ext cx="6680835" cy="494515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DF3EE07-5605-0405-0592-450C66275983}"/>
              </a:ext>
            </a:extLst>
          </p:cNvPr>
          <p:cNvSpPr/>
          <p:nvPr/>
        </p:nvSpPr>
        <p:spPr>
          <a:xfrm>
            <a:off x="7353300" y="4305300"/>
            <a:ext cx="4533901" cy="22210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37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71D9-D89E-4392-841D-50EF6AE0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函数参数与返回值的管理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E5FE40-F20B-46BA-9F6D-131B9957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27" y="1303622"/>
            <a:ext cx="7314773" cy="541439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47D38-5AE6-4BAE-BB54-329E60D7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5150"/>
            <a:ext cx="523875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ctypes.CFUNCTYPE</a:t>
            </a:r>
            <a:r>
              <a:rPr lang="en-US" altLang="zh-CN" dirty="0"/>
              <a:t> </a:t>
            </a:r>
            <a:r>
              <a:rPr lang="zh-CN" altLang="en-US" dirty="0"/>
              <a:t>类将函数地址转换为</a:t>
            </a:r>
            <a:r>
              <a:rPr lang="en-US" altLang="zh-CN" dirty="0"/>
              <a:t>Python </a:t>
            </a:r>
            <a:r>
              <a:rPr lang="zh-CN" altLang="en-US" dirty="0"/>
              <a:t>可识别的函数签名。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argtypes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restype</a:t>
            </a:r>
            <a:r>
              <a:rPr lang="en-US" altLang="zh-CN" dirty="0"/>
              <a:t> </a:t>
            </a:r>
            <a:r>
              <a:rPr lang="zh-CN" altLang="en-US" dirty="0"/>
              <a:t>属性：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显式指定</a:t>
            </a:r>
            <a:r>
              <a:rPr lang="en-US" altLang="zh-CN" dirty="0"/>
              <a:t>C </a:t>
            </a:r>
            <a:r>
              <a:rPr lang="zh-CN" altLang="en-US" dirty="0"/>
              <a:t>数据类型与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数据类型的对应关系。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未显式设置时，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根据推断规则进行转换（如</a:t>
            </a:r>
            <a:r>
              <a:rPr lang="en-US" altLang="zh-CN" dirty="0"/>
              <a:t>int </a:t>
            </a:r>
            <a:r>
              <a:rPr lang="zh-CN" altLang="en-US" dirty="0"/>
              <a:t>转</a:t>
            </a:r>
          </a:p>
          <a:p>
            <a:r>
              <a:rPr lang="zh-CN" altLang="en-US" dirty="0"/>
              <a:t>换为</a:t>
            </a:r>
            <a:r>
              <a:rPr lang="en-US" altLang="zh-CN" dirty="0" err="1"/>
              <a:t>ctypes.c_int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02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71D9-D89E-4392-841D-50EF6AE0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函数参数与返回值的管理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47D38-5AE6-4BAE-BB54-329E60D7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5676900" cy="4351338"/>
          </a:xfrm>
        </p:spPr>
        <p:txBody>
          <a:bodyPr/>
          <a:lstStyle/>
          <a:p>
            <a:r>
              <a:rPr lang="en-US" altLang="zh-CN" dirty="0" err="1"/>
              <a:t>ctypes.CFUNCTYPE</a:t>
            </a:r>
            <a:r>
              <a:rPr lang="en-US" altLang="zh-CN" dirty="0"/>
              <a:t> </a:t>
            </a:r>
            <a:r>
              <a:rPr lang="zh-CN" altLang="en-US" dirty="0"/>
              <a:t>类将函数地址转换为</a:t>
            </a:r>
            <a:r>
              <a:rPr lang="en-US" altLang="zh-CN" dirty="0"/>
              <a:t>Python </a:t>
            </a:r>
            <a:r>
              <a:rPr lang="zh-CN" altLang="en-US" dirty="0"/>
              <a:t>可识别的函数签名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 err="1"/>
              <a:t>argtypes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restype</a:t>
            </a:r>
            <a:r>
              <a:rPr lang="en-US" altLang="zh-CN" dirty="0"/>
              <a:t> </a:t>
            </a:r>
            <a:r>
              <a:rPr lang="zh-CN" altLang="en-US" dirty="0"/>
              <a:t>属性：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显式指定</a:t>
            </a:r>
            <a:r>
              <a:rPr lang="en-US" altLang="zh-CN" dirty="0"/>
              <a:t>C </a:t>
            </a:r>
            <a:r>
              <a:rPr lang="zh-CN" altLang="en-US" dirty="0"/>
              <a:t>数据类型与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数据类型的对应关系</a:t>
            </a:r>
          </a:p>
          <a:p>
            <a:r>
              <a:rPr lang="en-US" altLang="zh-CN" dirty="0"/>
              <a:t>I </a:t>
            </a:r>
            <a:r>
              <a:rPr lang="zh-CN" altLang="en-US" dirty="0"/>
              <a:t>未显式设置时，</a:t>
            </a:r>
            <a:r>
              <a:rPr lang="en-US" altLang="zh-CN" dirty="0" err="1"/>
              <a:t>ctypes</a:t>
            </a:r>
            <a:r>
              <a:rPr lang="en-US" altLang="zh-CN" dirty="0"/>
              <a:t> </a:t>
            </a:r>
            <a:r>
              <a:rPr lang="zh-CN" altLang="en-US" dirty="0"/>
              <a:t>根据推断规则进行转换（如</a:t>
            </a:r>
            <a:r>
              <a:rPr lang="en-US" altLang="zh-CN" dirty="0"/>
              <a:t>int </a:t>
            </a:r>
            <a:r>
              <a:rPr lang="zh-CN" altLang="en-US" dirty="0"/>
              <a:t>转换为</a:t>
            </a:r>
            <a:r>
              <a:rPr lang="en-US" altLang="zh-CN" dirty="0" err="1"/>
              <a:t>ctypes.c_int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32F3F-9383-4287-9168-90517BEE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401081"/>
            <a:ext cx="6743700" cy="47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359</Words>
  <Application>Microsoft Office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Python 中ctypes 库调用C 函数功能的实现</vt:lpstr>
      <vt:lpstr>Python</vt:lpstr>
      <vt:lpstr>Python的性能问题</vt:lpstr>
      <vt:lpstr>Python的性能问题</vt:lpstr>
      <vt:lpstr>在python中调用C 函数的过程</vt:lpstr>
      <vt:lpstr>Ctypes库</vt:lpstr>
      <vt:lpstr>加载动态链接库</vt:lpstr>
      <vt:lpstr>函数参数与返回值的管理</vt:lpstr>
      <vt:lpstr>函数参数与返回值的管理</vt:lpstr>
      <vt:lpstr>Ctype的应用</vt:lpstr>
      <vt:lpstr>Ctypes的局限性</vt:lpstr>
      <vt:lpstr>结论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中ctypes 库调用C 函数功能的实现</dc:title>
  <dc:creator>Hongjin</dc:creator>
  <cp:lastModifiedBy>Tommy Ge</cp:lastModifiedBy>
  <cp:revision>8</cp:revision>
  <dcterms:created xsi:type="dcterms:W3CDTF">2024-12-14T01:38:11Z</dcterms:created>
  <dcterms:modified xsi:type="dcterms:W3CDTF">2024-12-19T15:38:52Z</dcterms:modified>
</cp:coreProperties>
</file>