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6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E534B-4608-4C01-BB42-DAB4F95B8BB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9480-1C9A-4206-A3E0-D98F1AF6D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9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1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3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5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5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3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7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0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2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무얼 만들것인지 설명하기 전에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Bio</a:t>
            </a:r>
            <a:r>
              <a:rPr lang="en-US" altLang="ko-KR" baseline="0" smtClean="0"/>
              <a:t> IT </a:t>
            </a:r>
            <a:r>
              <a:rPr lang="ko-KR" altLang="en-US" baseline="0" smtClean="0"/>
              <a:t>에 대한 간략한 설명과 함께 예시로  소변검사결과의 불분명성 </a:t>
            </a:r>
            <a:r>
              <a:rPr lang="en-US" altLang="ko-KR" baseline="0" smtClean="0"/>
              <a:t>&gt;&gt; </a:t>
            </a:r>
            <a:r>
              <a:rPr lang="ko-KR" altLang="en-US" baseline="0" smtClean="0"/>
              <a:t>정확한 데이터가 필요하다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설명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최근 추세 </a:t>
            </a:r>
            <a:r>
              <a:rPr lang="en-US" altLang="ko-KR" baseline="0" smtClean="0"/>
              <a:t>( </a:t>
            </a:r>
            <a:r>
              <a:rPr lang="ko-KR" altLang="en-US" baseline="0" smtClean="0"/>
              <a:t>암 진단 키트 </a:t>
            </a:r>
            <a:r>
              <a:rPr lang="en-US" altLang="ko-KR" baseline="0" smtClean="0"/>
              <a:t>) </a:t>
            </a:r>
            <a:r>
              <a:rPr lang="ko-KR" altLang="en-US" baseline="0" smtClean="0"/>
              <a:t>소개 및 장점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시장이 커질 것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과 단점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아직까진 정확성 낮음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 소개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왜 이런 주제를 골랐는지 자동화 측정 플랫폼 개발이유 설명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FFDB-99B5-42EF-83C1-8AD85BBA35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ngjunhyeok/Android/blob/graphic/project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odroid.com/viewtopic.php?f=141&amp;t=25563#p177696" TargetMode="External"/><Relationship Id="rId5" Type="http://schemas.openxmlformats.org/officeDocument/2006/relationships/hyperlink" Target="https://wiki.odroid.com/odroid-c2/application_note/gpio/pwm" TargetMode="External"/><Relationship Id="rId4" Type="http://schemas.openxmlformats.org/officeDocument/2006/relationships/hyperlink" Target="https://github.com/hongjunhyeok/Android/blob/graphic/cameracapture.zi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ko-KR" sz="2400"/>
              <a:t/>
            </a:r>
            <a:br>
              <a:rPr lang="ko-KR" altLang="ko-KR" sz="2400"/>
            </a:br>
            <a:r>
              <a:rPr lang="ko-KR" altLang="ko-KR" sz="2400"/>
              <a:t>기존 완성된 색깔 분석 어플에 </a:t>
            </a:r>
            <a:r>
              <a:rPr lang="en-US" altLang="ko-KR" sz="2400"/>
              <a:t>pwm </a:t>
            </a:r>
            <a:r>
              <a:rPr lang="ko-KR" altLang="ko-KR" sz="2400"/>
              <a:t>하드웨어 제어 추가</a:t>
            </a:r>
            <a:br>
              <a:rPr lang="ko-KR" altLang="ko-KR" sz="2400"/>
            </a:br>
            <a:endParaRPr lang="ko-KR" altLang="en-US" sz="2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2012742027 </a:t>
            </a:r>
            <a:r>
              <a:rPr lang="ko-KR" altLang="en-US" smtClean="0"/>
              <a:t>홍준혁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624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문제점 </a:t>
            </a:r>
            <a:r>
              <a:rPr lang="en-US" altLang="ko-KR" smtClean="0"/>
              <a:t>– </a:t>
            </a:r>
            <a:r>
              <a:rPr lang="ko-KR" altLang="en-US" smtClean="0"/>
              <a:t>모터제어불능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해결방안 </a:t>
            </a:r>
            <a:r>
              <a:rPr lang="en-US" altLang="ko-KR" smtClean="0"/>
              <a:t>– data </a:t>
            </a:r>
            <a:r>
              <a:rPr lang="ko-KR" altLang="en-US" smtClean="0"/>
              <a:t>비교후 </a:t>
            </a:r>
            <a:r>
              <a:rPr lang="en-US" altLang="ko-KR" smtClean="0"/>
              <a:t>f, duty</a:t>
            </a:r>
            <a:r>
              <a:rPr lang="ko-KR" altLang="en-US" smtClean="0"/>
              <a:t>의 값 조정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194560"/>
            <a:ext cx="108204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그렇다면 구동방식을 파악하였으니 문제점이 무엇인지 생각해 볼 수 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ko-KR" altLang="en-US" smtClean="0"/>
              <a:t>데이터의 값을 수시로 바꿔주면서 바라본 결과 </a:t>
            </a:r>
            <a:r>
              <a:rPr lang="en-US" altLang="ko-KR" smtClean="0"/>
              <a:t>duty</a:t>
            </a:r>
            <a:r>
              <a:rPr lang="ko-KR" altLang="en-US" smtClean="0"/>
              <a:t>와 </a:t>
            </a:r>
            <a:r>
              <a:rPr lang="en-US" altLang="ko-KR" smtClean="0"/>
              <a:t>frequency</a:t>
            </a:r>
            <a:r>
              <a:rPr lang="ko-KR" altLang="en-US" smtClean="0"/>
              <a:t>에 따라서 모터구동이 달라지는 것을 확인 할 수 있었다</a:t>
            </a:r>
            <a:r>
              <a:rPr lang="en-US" altLang="ko-KR" smtClean="0"/>
              <a:t>. </a:t>
            </a:r>
          </a:p>
          <a:p>
            <a:pPr marL="0" indent="0">
              <a:buNone/>
            </a:pPr>
            <a:r>
              <a:rPr lang="ko-KR" altLang="en-US" smtClean="0"/>
              <a:t>기존 </a:t>
            </a:r>
            <a:r>
              <a:rPr lang="en-US" altLang="ko-KR" smtClean="0"/>
              <a:t>sample code</a:t>
            </a:r>
            <a:r>
              <a:rPr lang="ko-KR" altLang="en-US" smtClean="0"/>
              <a:t>에서는 </a:t>
            </a:r>
            <a:r>
              <a:rPr lang="en-US" altLang="ko-KR" smtClean="0"/>
              <a:t>frequency</a:t>
            </a:r>
            <a:r>
              <a:rPr lang="ko-KR" altLang="en-US" smtClean="0"/>
              <a:t>를 </a:t>
            </a:r>
            <a:r>
              <a:rPr lang="en-US" altLang="ko-KR" smtClean="0"/>
              <a:t>10kHz</a:t>
            </a:r>
            <a:r>
              <a:rPr lang="ko-KR" altLang="en-US" smtClean="0"/>
              <a:t>로 </a:t>
            </a:r>
            <a:r>
              <a:rPr lang="en-US" altLang="ko-KR" smtClean="0"/>
              <a:t>default </a:t>
            </a:r>
            <a:r>
              <a:rPr lang="ko-KR" altLang="en-US" smtClean="0"/>
              <a:t>설정이 되어있었으나 이를 단계적으로 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축소해본 결과 </a:t>
            </a:r>
            <a:r>
              <a:rPr lang="en-US" altLang="ko-KR" smtClean="0"/>
              <a:t>100Hz ~ 1kHz</a:t>
            </a:r>
            <a:r>
              <a:rPr lang="ko-KR" altLang="en-US" smtClean="0"/>
              <a:t>에서 모터가 작동하는 것을 확인 할 수 있었다</a:t>
            </a:r>
            <a:r>
              <a:rPr lang="en-US" altLang="ko-KR" smtClean="0"/>
              <a:t>. </a:t>
            </a:r>
            <a:r>
              <a:rPr lang="ko-KR" altLang="en-US" smtClean="0"/>
              <a:t>또한 이 </a:t>
            </a:r>
            <a:r>
              <a:rPr lang="en-US" altLang="ko-KR" smtClean="0"/>
              <a:t>frequency</a:t>
            </a:r>
            <a:r>
              <a:rPr lang="ko-KR" altLang="en-US" smtClean="0"/>
              <a:t>에 따라 </a:t>
            </a:r>
            <a:r>
              <a:rPr lang="en-US" altLang="ko-KR" smtClean="0"/>
              <a:t>duty</a:t>
            </a:r>
            <a:r>
              <a:rPr lang="ko-KR" altLang="en-US" smtClean="0"/>
              <a:t>도 달라져야 한다</a:t>
            </a:r>
            <a:r>
              <a:rPr lang="en-US" altLang="ko-KR" smtClean="0"/>
              <a:t>. </a:t>
            </a:r>
            <a:r>
              <a:rPr lang="ko-KR" altLang="en-US" smtClean="0"/>
              <a:t>모터가 들어가기 위해선 </a:t>
            </a:r>
            <a:r>
              <a:rPr lang="en-US" altLang="ko-KR" smtClean="0"/>
              <a:t>duty</a:t>
            </a:r>
            <a:r>
              <a:rPr lang="ko-KR" altLang="en-US" smtClean="0"/>
              <a:t>가 </a:t>
            </a:r>
            <a:r>
              <a:rPr lang="en-US" altLang="ko-KR" smtClean="0"/>
              <a:t>0</a:t>
            </a:r>
            <a:r>
              <a:rPr lang="ko-KR" altLang="en-US" smtClean="0"/>
              <a:t>이아닌</a:t>
            </a:r>
            <a:r>
              <a:rPr lang="en-US" altLang="ko-KR" smtClean="0"/>
              <a:t>, 100hz </a:t>
            </a:r>
            <a:r>
              <a:rPr lang="ko-KR" altLang="en-US" smtClean="0"/>
              <a:t>기준 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100~200 </a:t>
            </a:r>
            <a:r>
              <a:rPr lang="ko-KR" altLang="en-US" smtClean="0"/>
              <a:t>사이의 값에 위치해야 하는 것을 실험으로 확인 할 수있었다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6246"/>
          </a:xfrm>
        </p:spPr>
        <p:txBody>
          <a:bodyPr/>
          <a:lstStyle/>
          <a:p>
            <a:r>
              <a:rPr lang="en-US" altLang="ko-KR" smtClean="0"/>
              <a:t>4. Result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161210"/>
            <a:ext cx="4830354" cy="28477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977" y="3161210"/>
            <a:ext cx="6000342" cy="2847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2229" y="2011680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정상적으로 잘 작동하는 것을 확인 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6246"/>
          </a:xfrm>
        </p:spPr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향후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 smtClean="0"/>
              <a:t>스마트폰 </a:t>
            </a:r>
            <a:r>
              <a:rPr lang="en-US" altLang="ko-KR" smtClean="0"/>
              <a:t>capture</a:t>
            </a:r>
            <a:r>
              <a:rPr lang="ko-KR" altLang="en-US" smtClean="0"/>
              <a:t>에 비해 </a:t>
            </a:r>
            <a:r>
              <a:rPr lang="en-US" altLang="ko-KR" smtClean="0"/>
              <a:t>odroid </a:t>
            </a:r>
            <a:r>
              <a:rPr lang="ko-KR" altLang="en-US" smtClean="0"/>
              <a:t>화질이 좋지 못해 결과값이 다르게 나온다</a:t>
            </a:r>
            <a:r>
              <a:rPr lang="en-US" altLang="ko-KR" smtClean="0"/>
              <a:t>. </a:t>
            </a:r>
            <a:r>
              <a:rPr lang="ko-KR" altLang="en-US" smtClean="0"/>
              <a:t>이 점을 따로 처리해야할 필요가있다</a:t>
            </a:r>
            <a:r>
              <a:rPr lang="en-US" altLang="ko-KR" smtClean="0"/>
              <a:t>. </a:t>
            </a:r>
            <a:r>
              <a:rPr lang="ko-KR" altLang="en-US" smtClean="0"/>
              <a:t>정확히는 화질의 문제인지 파일형식의 문제인지부터 파악할 예정</a:t>
            </a:r>
            <a:r>
              <a:rPr lang="en-US" altLang="ko-KR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mtClean="0"/>
              <a:t>안드로이드 정책상 </a:t>
            </a:r>
            <a:r>
              <a:rPr lang="en-US" altLang="ko-KR" smtClean="0"/>
              <a:t>6.0.1</a:t>
            </a:r>
            <a:r>
              <a:rPr lang="ko-KR" altLang="en-US" smtClean="0"/>
              <a:t>버전부터 사용자권한을 사용자가 허가해야 기능을 이용할 수 있는데 이러한 업데이트와 </a:t>
            </a:r>
            <a:r>
              <a:rPr lang="en-US" altLang="ko-KR" smtClean="0"/>
              <a:t>mysql </a:t>
            </a:r>
            <a:r>
              <a:rPr lang="ko-KR" altLang="en-US" smtClean="0"/>
              <a:t>부분을 위한 </a:t>
            </a:r>
            <a:r>
              <a:rPr lang="en-US" altLang="ko-KR" smtClean="0"/>
              <a:t>http</a:t>
            </a:r>
            <a:r>
              <a:rPr lang="ko-KR" altLang="en-US" smtClean="0"/>
              <a:t>에 관련된 코드가 모두 충돌 하였다</a:t>
            </a:r>
            <a:r>
              <a:rPr lang="en-US" altLang="ko-KR" smtClean="0"/>
              <a:t>. </a:t>
            </a:r>
            <a:r>
              <a:rPr lang="ko-KR" altLang="en-US" smtClean="0"/>
              <a:t>일단은 모두 주석처리하여 기능엔 이상이 없으나 다른 방법을 찾아보아야함</a:t>
            </a:r>
            <a:r>
              <a:rPr lang="en-US" altLang="ko-KR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smtClean="0"/>
              <a:t>mysql </a:t>
            </a:r>
            <a:r>
              <a:rPr lang="ko-KR" altLang="en-US" smtClean="0"/>
              <a:t>부분이 기존 어플에서도 오동작을 일으켰다</a:t>
            </a:r>
            <a:r>
              <a:rPr lang="en-US" altLang="ko-KR" smtClean="0"/>
              <a:t>. </a:t>
            </a:r>
            <a:r>
              <a:rPr lang="ko-KR" altLang="en-US" smtClean="0"/>
              <a:t>아마 </a:t>
            </a:r>
            <a:r>
              <a:rPr lang="en-US" altLang="ko-KR" smtClean="0"/>
              <a:t>odroid</a:t>
            </a:r>
            <a:r>
              <a:rPr lang="ko-KR" altLang="en-US" smtClean="0"/>
              <a:t>에서도 오동작하는 것이 확실시 되는바</a:t>
            </a:r>
            <a:r>
              <a:rPr lang="en-US" altLang="ko-KR" smtClean="0"/>
              <a:t>, </a:t>
            </a:r>
            <a:r>
              <a:rPr lang="ko-KR" altLang="en-US" smtClean="0"/>
              <a:t>관련 지식을 습득하여 개선하고자 함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2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object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9580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1-1.</a:t>
            </a:r>
            <a:r>
              <a:rPr lang="ko-KR" altLang="en-US" smtClean="0"/>
              <a:t>기존에 완성되었던 어플이 </a:t>
            </a:r>
            <a:r>
              <a:rPr lang="en-US" altLang="ko-KR" smtClean="0"/>
              <a:t>odroid</a:t>
            </a:r>
            <a:r>
              <a:rPr lang="ko-KR" altLang="en-US" smtClean="0"/>
              <a:t>에서 정상적으로 실행되지 않아 이 문제점을 해결하도록 한다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1-2.</a:t>
            </a:r>
            <a:r>
              <a:rPr lang="ko-KR" altLang="en-US" smtClean="0"/>
              <a:t>기존 불완전했던 </a:t>
            </a:r>
            <a:r>
              <a:rPr lang="en-US" altLang="ko-KR" smtClean="0"/>
              <a:t>pwm </a:t>
            </a:r>
            <a:r>
              <a:rPr lang="ko-KR" altLang="en-US" smtClean="0"/>
              <a:t>기능을 수정하고 </a:t>
            </a:r>
            <a:r>
              <a:rPr lang="en-US" altLang="ko-KR" smtClean="0"/>
              <a:t>1-1</a:t>
            </a:r>
            <a:r>
              <a:rPr lang="ko-KR" altLang="en-US" smtClean="0"/>
              <a:t>에서 완성된 어플에 추가시켜 정상적으로 기능하도록 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완성코드 </a:t>
            </a:r>
            <a:r>
              <a:rPr lang="en-US" altLang="ko-KR"/>
              <a:t>&gt;&gt; </a:t>
            </a:r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github.com/hongjunhyeok/Android/blob/graphic/project.zip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r>
              <a:rPr lang="ko-KR" altLang="en-US" smtClean="0"/>
              <a:t>참고코드 </a:t>
            </a:r>
            <a:r>
              <a:rPr lang="en-US" altLang="ko-KR" smtClean="0"/>
              <a:t>&gt;&gt; </a:t>
            </a:r>
            <a:r>
              <a:rPr lang="en-US" altLang="ko-KR">
                <a:hlinkClick r:id="rId4"/>
              </a:rPr>
              <a:t>https://</a:t>
            </a:r>
            <a:r>
              <a:rPr lang="en-US" altLang="ko-KR" smtClean="0">
                <a:hlinkClick r:id="rId4"/>
              </a:rPr>
              <a:t>github.com/hongjunhyeok/Android/blob/graphic/cameracapture.zip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참고 문헌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/>
              <a:t>&gt;&gt; </a:t>
            </a:r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wiki.odroid.com/odroid-c2/application_note/gpio/pwm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참고 문헌</a:t>
            </a:r>
            <a:r>
              <a:rPr lang="en-US" altLang="ko-KR" smtClean="0"/>
              <a:t>2 &gt;&gt; </a:t>
            </a: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forum.odroid.com/viewtopic.php?f=141&amp;t=25563#p177696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capturecamera </a:t>
            </a:r>
            <a:r>
              <a:rPr lang="ko-KR" altLang="en-US" smtClean="0"/>
              <a:t>어플같은 경우엔 안드로이드 기반이나 </a:t>
            </a:r>
            <a:r>
              <a:rPr lang="en-US" altLang="ko-KR" smtClean="0"/>
              <a:t>odroid</a:t>
            </a:r>
            <a:r>
              <a:rPr lang="ko-KR" altLang="en-US" smtClean="0"/>
              <a:t>에선 정상적으로 작동하지 않음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그 이유를 살펴보고 원인을 찾아 개선하도록 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pwm </a:t>
            </a:r>
            <a:r>
              <a:rPr lang="ko-KR" altLang="en-US" smtClean="0"/>
              <a:t>기능도 </a:t>
            </a:r>
            <a:r>
              <a:rPr lang="en-US" altLang="ko-KR" smtClean="0"/>
              <a:t>light</a:t>
            </a:r>
            <a:r>
              <a:rPr lang="ko-KR" altLang="en-US" smtClean="0"/>
              <a:t>에선 정상적으로 작동하나 </a:t>
            </a:r>
            <a:r>
              <a:rPr lang="en-US" altLang="ko-KR" smtClean="0"/>
              <a:t>motor</a:t>
            </a:r>
            <a:r>
              <a:rPr lang="ko-KR" altLang="en-US" smtClean="0"/>
              <a:t>제어에선 이상을 보임</a:t>
            </a:r>
            <a:r>
              <a:rPr lang="en-US" altLang="ko-KR" smtClean="0"/>
              <a:t>. system</a:t>
            </a:r>
            <a:r>
              <a:rPr lang="ko-KR" altLang="en-US" smtClean="0"/>
              <a:t>적으로 관찰하여 무엇이 잘못되었는지 파악한 후 개선한다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그 후 제대로 작동하는 것을 확인하면 합치는 과정을 통해 오류가 발생하지 않도록 한다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Experiment 1</a:t>
            </a:r>
            <a:br>
              <a:rPr lang="en-US" altLang="ko-KR" smtClean="0"/>
            </a:br>
            <a:r>
              <a:rPr lang="en-US" altLang="ko-KR" smtClean="0"/>
              <a:t>- odroid</a:t>
            </a:r>
            <a:r>
              <a:rPr lang="ko-KR" altLang="en-US" smtClean="0"/>
              <a:t>에서 안되는 이유는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8014282" cy="1476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876403"/>
            <a:ext cx="733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인텐트로 카메라를 불러와 캡쳐하려는 내용의 코드이다</a:t>
            </a:r>
            <a:r>
              <a:rPr lang="en-US" altLang="ko-KR" smtClean="0"/>
              <a:t>. </a:t>
            </a:r>
            <a:r>
              <a:rPr lang="ko-KR" altLang="en-US" smtClean="0"/>
              <a:t>스마트폰에서는 정상적으로 작동하나 </a:t>
            </a:r>
            <a:r>
              <a:rPr lang="en-US" altLang="ko-KR" smtClean="0"/>
              <a:t>odroid</a:t>
            </a:r>
            <a:r>
              <a:rPr lang="ko-KR" altLang="en-US" smtClean="0"/>
              <a:t>에서 안되는 이유를 </a:t>
            </a:r>
            <a:r>
              <a:rPr lang="en-US" altLang="ko-KR" smtClean="0"/>
              <a:t>logcat</a:t>
            </a:r>
            <a:r>
              <a:rPr lang="ko-KR" altLang="en-US" smtClean="0"/>
              <a:t>으로 분석한 결과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933516"/>
            <a:ext cx="9086850" cy="400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599" y="5462885"/>
            <a:ext cx="927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즉 </a:t>
            </a:r>
            <a:r>
              <a:rPr lang="en-US" altLang="ko-KR" smtClean="0"/>
              <a:t>odroid</a:t>
            </a:r>
            <a:r>
              <a:rPr lang="ko-KR" altLang="en-US" smtClean="0"/>
              <a:t>는 내장카메라가 아닌 외부 </a:t>
            </a:r>
            <a:r>
              <a:rPr lang="en-US" altLang="ko-KR" smtClean="0"/>
              <a:t>usb</a:t>
            </a:r>
            <a:r>
              <a:rPr lang="ko-KR" altLang="en-US" smtClean="0"/>
              <a:t>카메라를 사용하기 때문에 </a:t>
            </a:r>
            <a:r>
              <a:rPr lang="en-US" altLang="ko-KR" smtClean="0"/>
              <a:t>id</a:t>
            </a:r>
            <a:r>
              <a:rPr lang="ko-KR" altLang="en-US" smtClean="0"/>
              <a:t>를 </a:t>
            </a:r>
            <a:r>
              <a:rPr lang="en-US" altLang="ko-KR" smtClean="0"/>
              <a:t>intent</a:t>
            </a:r>
            <a:r>
              <a:rPr lang="ko-KR" altLang="en-US" smtClean="0"/>
              <a:t>에서 바로 찾을 수 없다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82189"/>
          </a:xfrm>
        </p:spPr>
        <p:txBody>
          <a:bodyPr/>
          <a:lstStyle/>
          <a:p>
            <a:r>
              <a:rPr lang="ko-KR" altLang="en-US" smtClean="0"/>
              <a:t>정상 작동모습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62" y="1553936"/>
            <a:ext cx="3606301" cy="2615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63" y="1553936"/>
            <a:ext cx="4023360" cy="2615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423" y="1553935"/>
            <a:ext cx="4258490" cy="2615951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371599" y="5103222"/>
            <a:ext cx="10006149" cy="1182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스마트폰에선 정상적인 기능을 보인다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/>
          <a:lstStyle/>
          <a:p>
            <a:r>
              <a:rPr lang="ko-KR" altLang="en-US" smtClean="0"/>
              <a:t>해결방안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71600" y="2170612"/>
            <a:ext cx="9601200" cy="894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mtClean="0"/>
              <a:t>odroid</a:t>
            </a:r>
            <a:r>
              <a:rPr lang="ko-KR" altLang="en-US" sz="1400" smtClean="0"/>
              <a:t>에선 카메라의 </a:t>
            </a:r>
            <a:r>
              <a:rPr lang="en-US" altLang="ko-KR" sz="1400" smtClean="0"/>
              <a:t>id</a:t>
            </a:r>
            <a:r>
              <a:rPr lang="ko-KR" altLang="en-US" sz="1400" smtClean="0"/>
              <a:t>만 못찾는 것이지 다른 방법으로 </a:t>
            </a:r>
            <a:r>
              <a:rPr lang="en-US" altLang="ko-KR" sz="1400" smtClean="0"/>
              <a:t>camera</a:t>
            </a:r>
            <a:r>
              <a:rPr lang="ko-KR" altLang="en-US" sz="1400" smtClean="0"/>
              <a:t>를 작동시킬 수 있으므로 기존에 사용하고 있던</a:t>
            </a:r>
            <a:endParaRPr lang="en-US" altLang="ko-KR" sz="1400" smtClean="0"/>
          </a:p>
          <a:p>
            <a:r>
              <a:rPr lang="ko-KR" altLang="en-US" sz="1400" smtClean="0"/>
              <a:t> </a:t>
            </a:r>
            <a:endParaRPr lang="en-US" altLang="ko-KR" sz="1400" smtClean="0"/>
          </a:p>
          <a:p>
            <a:r>
              <a:rPr lang="en-US" altLang="ko-KR" sz="1400" smtClean="0"/>
              <a:t>openCV tool</a:t>
            </a:r>
            <a:r>
              <a:rPr lang="ko-KR" altLang="en-US" sz="1400" smtClean="0"/>
              <a:t>을 통해 실시간으로 영상을 보여주는 것에서 한 프레임을 캡쳐해 저장하는 방식으로 해결했다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6912"/>
            <a:ext cx="6081403" cy="100257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371600" y="4497977"/>
            <a:ext cx="4167051" cy="8948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5600" smtClean="0"/>
              <a:t>주의해야 할 점은 </a:t>
            </a:r>
            <a:r>
              <a:rPr lang="en-US" altLang="ko-KR" sz="5600" smtClean="0"/>
              <a:t>frame</a:t>
            </a:r>
            <a:r>
              <a:rPr lang="ko-KR" altLang="en-US" sz="5600" smtClean="0"/>
              <a:t>을 따올경우 기본적인 </a:t>
            </a:r>
            <a:r>
              <a:rPr lang="en-US" altLang="ko-KR" sz="5600" smtClean="0"/>
              <a:t>default</a:t>
            </a:r>
            <a:r>
              <a:rPr lang="ko-KR" altLang="en-US" sz="5600" smtClean="0"/>
              <a:t>값이 </a:t>
            </a:r>
            <a:r>
              <a:rPr lang="en-US" altLang="ko-KR" sz="5600" smtClean="0"/>
              <a:t>RGB</a:t>
            </a:r>
            <a:r>
              <a:rPr lang="ko-KR" altLang="en-US" sz="5600" smtClean="0"/>
              <a:t>값이 아니라 </a:t>
            </a:r>
            <a:r>
              <a:rPr lang="en-US" altLang="ko-KR" sz="5600" smtClean="0"/>
              <a:t>RBG </a:t>
            </a:r>
            <a:r>
              <a:rPr lang="ko-KR" altLang="en-US" sz="5600" smtClean="0"/>
              <a:t>값이므로 푸르스름하게 나오는 문제가발생한다</a:t>
            </a:r>
            <a:r>
              <a:rPr lang="en-US" altLang="ko-KR" sz="5600" smtClean="0"/>
              <a:t>. </a:t>
            </a:r>
            <a:r>
              <a:rPr lang="ko-KR" altLang="en-US" sz="5600" smtClean="0"/>
              <a:t>그리하여 색을 변환하는 함수를 통해 정상적인 색이 나오도록 해야한다</a:t>
            </a:r>
            <a:r>
              <a:rPr lang="en-US" altLang="ko-KR" sz="5600" smtClean="0"/>
              <a:t>. &gt;&gt;</a:t>
            </a:r>
            <a:endParaRPr lang="en-US" altLang="ko-KR" sz="5600"/>
          </a:p>
          <a:p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764" y="4096294"/>
            <a:ext cx="57054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3-2 Experiment </a:t>
            </a:r>
            <a:br>
              <a:rPr lang="en-US" altLang="ko-KR" smtClean="0"/>
            </a:br>
            <a:r>
              <a:rPr lang="en-US" altLang="ko-KR" smtClean="0"/>
              <a:t>pwm</a:t>
            </a:r>
            <a:r>
              <a:rPr lang="ko-KR" altLang="en-US" smtClean="0"/>
              <a:t>를 통한 모터제어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71600" y="2590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smtClean="0"/>
              <a:t>기존의 코드를 사용하면 </a:t>
            </a:r>
            <a:r>
              <a:rPr lang="en-US" altLang="ko-KR" sz="1400" smtClean="0"/>
              <a:t>light</a:t>
            </a:r>
            <a:r>
              <a:rPr lang="ko-KR" altLang="en-US" sz="1400" smtClean="0"/>
              <a:t>를 통해 </a:t>
            </a:r>
            <a:r>
              <a:rPr lang="en-US" altLang="ko-KR" sz="1400" smtClean="0"/>
              <a:t>pwm</a:t>
            </a:r>
            <a:r>
              <a:rPr lang="ko-KR" altLang="en-US" sz="1400" smtClean="0"/>
              <a:t>이 잘 작동하는 것을 확인 할 수 있었다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그러나 모터제어와 같은 경우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ko-KR" altLang="en-US" sz="1400" smtClean="0"/>
              <a:t>코드를 그대로 사용하면 정상적으로 작동하지 않는 문제점이 발견되어 이를 수정하고자 한다</a:t>
            </a:r>
            <a:r>
              <a:rPr lang="en-US" altLang="ko-KR" sz="140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smtClean="0"/>
              <a:t>여기서 해결할 문제는 </a:t>
            </a:r>
            <a:r>
              <a:rPr lang="en-US" altLang="ko-KR" sz="1400" smtClean="0"/>
              <a:t> </a:t>
            </a:r>
            <a:r>
              <a:rPr lang="ko-KR" altLang="en-US" sz="1400" smtClean="0"/>
              <a:t>모터가 일방적으로 나오기만 하며</a:t>
            </a:r>
            <a:r>
              <a:rPr lang="en-US" altLang="ko-KR" sz="1400" smtClean="0"/>
              <a:t>, </a:t>
            </a:r>
            <a:r>
              <a:rPr lang="ko-KR" altLang="en-US" sz="1400" smtClean="0"/>
              <a:t>들어가지 않는다는 점이며 각각의 </a:t>
            </a:r>
            <a:r>
              <a:rPr lang="en-US" altLang="ko-KR" sz="1400" smtClean="0"/>
              <a:t>system</a:t>
            </a:r>
            <a:r>
              <a:rPr lang="ko-KR" altLang="en-US" sz="1400" smtClean="0"/>
              <a:t>을 분석하여 </a:t>
            </a:r>
            <a:r>
              <a:rPr lang="en-US" altLang="ko-KR" sz="1400" smtClean="0"/>
              <a:t>motor </a:t>
            </a:r>
            <a:r>
              <a:rPr lang="ko-KR" altLang="en-US" sz="1400" smtClean="0"/>
              <a:t>구동을 확인하도록 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11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6246"/>
          </a:xfrm>
        </p:spPr>
        <p:txBody>
          <a:bodyPr/>
          <a:lstStyle/>
          <a:p>
            <a:r>
              <a:rPr lang="en-US" altLang="ko-KR" smtClean="0"/>
              <a:t>odroid</a:t>
            </a:r>
            <a:r>
              <a:rPr lang="ko-KR" altLang="en-US" smtClean="0"/>
              <a:t>에서의 </a:t>
            </a:r>
            <a:r>
              <a:rPr lang="en-US" altLang="ko-KR" smtClean="0"/>
              <a:t>pwm</a:t>
            </a:r>
            <a:r>
              <a:rPr lang="ko-KR" altLang="en-US" smtClean="0"/>
              <a:t> 구동방식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52649" y="1672046"/>
            <a:ext cx="3891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odroid</a:t>
            </a:r>
            <a:r>
              <a:rPr lang="ko-KR" altLang="en-US" smtClean="0"/>
              <a:t>에서 </a:t>
            </a:r>
            <a:r>
              <a:rPr lang="en-US" altLang="ko-KR" smtClean="0"/>
              <a:t>pwm</a:t>
            </a:r>
            <a:r>
              <a:rPr lang="ko-KR" altLang="en-US" smtClean="0"/>
              <a:t>을 구동시키기 위해선 리눅스 내부에 있는 라이브러리를 통해 활성화시켜야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라이브러리는 </a:t>
            </a:r>
            <a:r>
              <a:rPr lang="en-US" altLang="ko-KR" smtClean="0"/>
              <a:t>/system/lib/modules </a:t>
            </a:r>
            <a:r>
              <a:rPr lang="ko-KR" altLang="en-US" smtClean="0"/>
              <a:t>에 있으며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 </a:t>
            </a:r>
            <a:r>
              <a:rPr lang="en-US" altLang="ko-KR" smtClean="0"/>
              <a:t>pwm </a:t>
            </a:r>
            <a:r>
              <a:rPr lang="ko-KR" altLang="en-US" smtClean="0"/>
              <a:t>구동을 위해선 두가지 모듈 </a:t>
            </a:r>
            <a:r>
              <a:rPr lang="en-US" altLang="ko-KR" smtClean="0"/>
              <a:t>– pwm-meson</a:t>
            </a:r>
            <a:r>
              <a:rPr lang="ko-KR" altLang="en-US" smtClean="0"/>
              <a:t>과 </a:t>
            </a:r>
            <a:r>
              <a:rPr lang="en-US" altLang="ko-KR" smtClean="0"/>
              <a:t>pwm-ctrl</a:t>
            </a:r>
            <a:r>
              <a:rPr lang="ko-KR" altLang="en-US" smtClean="0"/>
              <a:t>이 필요하다</a:t>
            </a:r>
            <a:r>
              <a:rPr lang="en-US" altLang="ko-KR" smtClean="0"/>
              <a:t>. </a:t>
            </a:r>
            <a:r>
              <a:rPr lang="ko-KR" altLang="en-US" smtClean="0"/>
              <a:t>아래모듈을 실행시키는 명령어와</a:t>
            </a:r>
            <a:r>
              <a:rPr lang="en-US" altLang="ko-KR" smtClean="0"/>
              <a:t>, </a:t>
            </a:r>
            <a:r>
              <a:rPr lang="ko-KR" altLang="en-US" smtClean="0"/>
              <a:t>해당 </a:t>
            </a:r>
            <a:r>
              <a:rPr lang="en-US" altLang="ko-KR" smtClean="0"/>
              <a:t>sourc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64" y="1514650"/>
            <a:ext cx="6877322" cy="164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564" y="3395254"/>
            <a:ext cx="6877322" cy="29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6246"/>
          </a:xfrm>
        </p:spPr>
        <p:txBody>
          <a:bodyPr/>
          <a:lstStyle/>
          <a:p>
            <a:r>
              <a:rPr lang="en-US" altLang="ko-KR" smtClean="0"/>
              <a:t>odroid</a:t>
            </a:r>
            <a:r>
              <a:rPr lang="ko-KR" altLang="en-US" smtClean="0"/>
              <a:t>에서의 </a:t>
            </a:r>
            <a:r>
              <a:rPr lang="en-US" altLang="ko-KR" smtClean="0"/>
              <a:t>pwm</a:t>
            </a:r>
            <a:r>
              <a:rPr lang="ko-KR" altLang="en-US" smtClean="0"/>
              <a:t> 구동방식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52649" y="1517358"/>
            <a:ext cx="389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모듈을 실행시키면 </a:t>
            </a:r>
            <a:r>
              <a:rPr lang="en-US" altLang="ko-KR" smtClean="0"/>
              <a:t>pwm</a:t>
            </a:r>
            <a:r>
              <a:rPr lang="ko-KR" altLang="en-US" smtClean="0"/>
              <a:t>제어에 필요한 파일들이 생성된다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2229590"/>
            <a:ext cx="4143375" cy="13767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00" y="3919129"/>
            <a:ext cx="4029075" cy="2562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466" y="2917971"/>
            <a:ext cx="4857750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2466" y="1517358"/>
            <a:ext cx="4515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이러한 파일을 코드에서 제어시키면 </a:t>
            </a:r>
            <a:r>
              <a:rPr lang="en-US" altLang="ko-KR" smtClean="0"/>
              <a:t>pwm</a:t>
            </a:r>
            <a:r>
              <a:rPr lang="ko-KR" altLang="en-US" smtClean="0"/>
              <a:t>이 구동이 된다</a:t>
            </a:r>
            <a:r>
              <a:rPr lang="en-US" altLang="ko-KR" smtClean="0"/>
              <a:t>. </a:t>
            </a:r>
            <a:r>
              <a:rPr lang="ko-KR" altLang="en-US" smtClean="0"/>
              <a:t>모두 처리하였으면 </a:t>
            </a:r>
            <a:r>
              <a:rPr lang="en-US" altLang="ko-KR" smtClean="0"/>
              <a:t>rmmod</a:t>
            </a:r>
            <a:r>
              <a:rPr lang="ko-KR" altLang="en-US" smtClean="0"/>
              <a:t>를 통해 라이브러리를 초기화시켜주어야 한다</a:t>
            </a:r>
            <a:r>
              <a:rPr lang="en-US" altLang="ko-KR" smtClean="0"/>
              <a:t>.(</a:t>
            </a:r>
            <a:r>
              <a:rPr lang="ko-KR" altLang="en-US" smtClean="0"/>
              <a:t>참조문헌  </a:t>
            </a:r>
            <a:r>
              <a:rPr lang="en-US" altLang="ko-KR" smtClean="0"/>
              <a:t>1 </a:t>
            </a:r>
            <a:r>
              <a:rPr lang="ko-KR" altLang="en-US" smtClean="0"/>
              <a:t>참고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93</TotalTime>
  <Words>1154</Words>
  <Application>Microsoft Office PowerPoint</Application>
  <PresentationFormat>와이드스크린</PresentationFormat>
  <Paragraphs>158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Franklin Gothic Book</vt:lpstr>
      <vt:lpstr>돋움</vt:lpstr>
      <vt:lpstr>맑은 고딕</vt:lpstr>
      <vt:lpstr>Crop</vt:lpstr>
      <vt:lpstr> 기존 완성된 색깔 분석 어플에 pwm 하드웨어 제어 추가 </vt:lpstr>
      <vt:lpstr>1. object</vt:lpstr>
      <vt:lpstr>2. 순서</vt:lpstr>
      <vt:lpstr>3. Experiment 1 - odroid에서 안되는 이유는?</vt:lpstr>
      <vt:lpstr>정상 작동모습</vt:lpstr>
      <vt:lpstr>해결방안.</vt:lpstr>
      <vt:lpstr>3-2 Experiment  pwm를 통한 모터제어 </vt:lpstr>
      <vt:lpstr>odroid에서의 pwm 구동방식</vt:lpstr>
      <vt:lpstr>odroid에서의 pwm 구동방식</vt:lpstr>
      <vt:lpstr>문제점 – 모터제어불능. 해결방안 – data 비교후 f, duty의 값 조정.</vt:lpstr>
      <vt:lpstr>4. Result </vt:lpstr>
      <vt:lpstr>5.향후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색깔 분석 어플에 pwm 기능 추가</dc:title>
  <dc:creator>ygyg331</dc:creator>
  <cp:lastModifiedBy>ygyg331</cp:lastModifiedBy>
  <cp:revision>11</cp:revision>
  <dcterms:created xsi:type="dcterms:W3CDTF">2018-05-01T03:00:12Z</dcterms:created>
  <dcterms:modified xsi:type="dcterms:W3CDTF">2018-05-01T04:35:03Z</dcterms:modified>
</cp:coreProperties>
</file>