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조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홍준혁 </a:t>
            </a:r>
            <a:r>
              <a:rPr lang="en-US" altLang="ko-KR" smtClean="0"/>
              <a:t>, </a:t>
            </a:r>
            <a:r>
              <a:rPr lang="ko-KR" altLang="en-US" smtClean="0"/>
              <a:t>윤범희 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김성진 </a:t>
            </a:r>
            <a:r>
              <a:rPr lang="en-US" altLang="ko-KR" smtClean="0"/>
              <a:t>, </a:t>
            </a:r>
            <a:r>
              <a:rPr lang="ko-KR" altLang="en-US" smtClean="0"/>
              <a:t>이영은 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천세빈</a:t>
            </a:r>
            <a:r>
              <a:rPr lang="en-US" altLang="ko-KR"/>
              <a:t> </a:t>
            </a:r>
            <a:r>
              <a:rPr lang="en-US" altLang="ko-KR" smtClean="0"/>
              <a:t>, </a:t>
            </a:r>
            <a:r>
              <a:rPr lang="ko-KR" altLang="en-US" smtClean="0"/>
              <a:t>이상원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 또 번 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1,3,13,16,29,45 + </a:t>
            </a:r>
            <a:r>
              <a:rPr lang="ko-KR" altLang="en-US" sz="3600" smtClean="0"/>
              <a:t>보너스 번호 필요 없음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319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규칙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지원자는 종이에 </a:t>
            </a:r>
            <a:r>
              <a:rPr lang="en-US" altLang="ko-KR" smtClean="0"/>
              <a:t>1~ 45 </a:t>
            </a:r>
            <a:r>
              <a:rPr lang="ko-KR" altLang="en-US" smtClean="0"/>
              <a:t>사이의 숫자를 하나 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2. </a:t>
            </a:r>
            <a:r>
              <a:rPr lang="ko-KR" altLang="en-US" smtClean="0"/>
              <a:t>지원자의 거짓말 방지를 위해 몇가지 행동을 지시한다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3. </a:t>
            </a:r>
            <a:r>
              <a:rPr lang="ko-KR" altLang="en-US" smtClean="0"/>
              <a:t>지원자에게 단 한번의 질문을 한다</a:t>
            </a:r>
            <a:r>
              <a:rPr lang="en-US" altLang="ko-KR" smtClean="0"/>
              <a:t>. </a:t>
            </a:r>
            <a:r>
              <a:rPr lang="ko-KR" altLang="en-US" smtClean="0"/>
              <a:t>이때 지원자는 성심성의껏 진실된 대답을 해야한다</a:t>
            </a:r>
            <a:r>
              <a:rPr lang="en-US" altLang="ko-KR" smtClean="0"/>
              <a:t>. </a:t>
            </a:r>
            <a:r>
              <a:rPr lang="ko-KR" altLang="en-US" smtClean="0"/>
              <a:t>만약 지원자가 거짓을 말하거나 잘못 대답하면 패배한다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4.  </a:t>
            </a:r>
            <a:r>
              <a:rPr lang="ko-KR" altLang="en-US" smtClean="0"/>
              <a:t>질문자는 대답을 듣고 숫자를 맞춘다</a:t>
            </a:r>
            <a:r>
              <a:rPr lang="en-US" altLang="ko-KR" smtClean="0"/>
              <a:t>. </a:t>
            </a:r>
            <a:r>
              <a:rPr lang="ko-KR" altLang="en-US" smtClean="0"/>
              <a:t>틀리면 질문자는 패배한다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5. </a:t>
            </a:r>
            <a:r>
              <a:rPr lang="ko-KR" altLang="en-US" smtClean="0"/>
              <a:t>지원자 패배시 </a:t>
            </a:r>
            <a:r>
              <a:rPr lang="en-US" altLang="ko-KR" smtClean="0"/>
              <a:t>point 1</a:t>
            </a:r>
            <a:r>
              <a:rPr lang="ko-KR" altLang="en-US" smtClean="0"/>
              <a:t>점을 질문자에게 양도하고</a:t>
            </a:r>
            <a:r>
              <a:rPr lang="en-US" altLang="ko-KR" smtClean="0"/>
              <a:t>, </a:t>
            </a:r>
            <a:r>
              <a:rPr lang="ko-KR" altLang="en-US" smtClean="0"/>
              <a:t>질문자 패배시 </a:t>
            </a:r>
            <a:r>
              <a:rPr lang="en-US" altLang="ko-KR" smtClean="0"/>
              <a:t>point 20</a:t>
            </a:r>
            <a:r>
              <a:rPr lang="ko-KR" altLang="en-US" smtClean="0"/>
              <a:t>점을 지원자에게 양도한다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					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				</a:t>
            </a:r>
            <a:r>
              <a:rPr lang="ko-KR" altLang="en-US" smtClean="0"/>
              <a:t>끝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				      </a:t>
            </a:r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70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30</TotalTime>
  <Words>101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Gill Sans MT</vt:lpstr>
      <vt:lpstr>맑은 고딕</vt:lpstr>
      <vt:lpstr>Arial</vt:lpstr>
      <vt:lpstr>Gallery</vt:lpstr>
      <vt:lpstr>2조 </vt:lpstr>
      <vt:lpstr>로 또 번 호</vt:lpstr>
      <vt:lpstr>게임 규칙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</dc:title>
  <dc:creator>ygyg331</dc:creator>
  <cp:lastModifiedBy>ygyg331</cp:lastModifiedBy>
  <cp:revision>2</cp:revision>
  <dcterms:created xsi:type="dcterms:W3CDTF">2018-04-04T02:33:10Z</dcterms:created>
  <dcterms:modified xsi:type="dcterms:W3CDTF">2018-04-04T03:03:47Z</dcterms:modified>
</cp:coreProperties>
</file>