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2" autoAdjust="0"/>
    <p:restoredTop sz="77778" autoAdjust="0"/>
  </p:normalViewPr>
  <p:slideViewPr>
    <p:cSldViewPr snapToGrid="0">
      <p:cViewPr varScale="1">
        <p:scale>
          <a:sx n="57" d="100"/>
          <a:sy n="57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A0750-B323-424A-AEDA-CFAE3A8496B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C5337-226D-4DB1-BCD4-12B92EEC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5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releas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nautes.tistroy.com/92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iki.odroid.com/odroid-c2/application_note/gpi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openCV</a:t>
            </a:r>
            <a:r>
              <a:rPr lang="ko-KR" altLang="en-US" smtClean="0"/>
              <a:t>를 추가하는 방법엔 두가지가 있는데 </a:t>
            </a:r>
            <a:r>
              <a:rPr lang="en-US" altLang="ko-KR" smtClean="0"/>
              <a:t>ndk-build</a:t>
            </a:r>
            <a:r>
              <a:rPr lang="ko-KR" altLang="en-US" smtClean="0"/>
              <a:t>와 </a:t>
            </a:r>
            <a:r>
              <a:rPr lang="en-US" altLang="ko-KR" smtClean="0"/>
              <a:t>CMake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둘의 차이점으론 기능상 하는 일은 똑같지만 전자는 해야할 일이 많고 후자는 간단하다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다만 </a:t>
            </a:r>
            <a:r>
              <a:rPr lang="en-US" altLang="ko-KR" smtClean="0"/>
              <a:t>CMake</a:t>
            </a:r>
            <a:r>
              <a:rPr lang="ko-KR" altLang="en-US" smtClean="0"/>
              <a:t>가 나온지 얼마 되지 않아 기존의 소스들이 모두 </a:t>
            </a:r>
            <a:r>
              <a:rPr lang="en-US" altLang="ko-KR" smtClean="0"/>
              <a:t>ndk-build</a:t>
            </a:r>
            <a:r>
              <a:rPr lang="ko-KR" altLang="en-US" smtClean="0"/>
              <a:t>를 사용했기 때문에 소스코드를 재활용하기위해 </a:t>
            </a:r>
            <a:r>
              <a:rPr lang="en-US" altLang="ko-KR" smtClean="0"/>
              <a:t>ndk</a:t>
            </a:r>
            <a:r>
              <a:rPr lang="ko-KR" altLang="en-US" smtClean="0"/>
              <a:t>로 기능을 추가하였다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5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여기까지 성공적으로 완수하였다면 </a:t>
            </a:r>
            <a:r>
              <a:rPr lang="en-US" altLang="ko-KR" smtClean="0"/>
              <a:t>opencv.cpp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impor</a:t>
            </a:r>
            <a:r>
              <a:rPr lang="ko-KR" altLang="en-US" baseline="0" smtClean="0"/>
              <a:t>가 잘되어 정상적으로 빌드가 되는 것을 볼 수 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만약 안되었다면 간단한 안드로이드 </a:t>
            </a:r>
            <a:r>
              <a:rPr lang="en-US" altLang="ko-KR" baseline="0" smtClean="0"/>
              <a:t>openCV</a:t>
            </a:r>
            <a:r>
              <a:rPr lang="ko-KR" altLang="en-US" baseline="0" smtClean="0"/>
              <a:t>로 동작하는 것을 시도해보고 </a:t>
            </a:r>
            <a:r>
              <a:rPr lang="en-US" altLang="ko-KR" baseline="0" smtClean="0"/>
              <a:t>wiringPi</a:t>
            </a:r>
            <a:r>
              <a:rPr lang="ko-KR" altLang="en-US" baseline="0" smtClean="0"/>
              <a:t>와 연동시켜보는 것을 추천한다</a:t>
            </a:r>
            <a:r>
              <a:rPr lang="en-US" altLang="ko-KR" baseline="0" smtClean="0"/>
              <a:t>. ( </a:t>
            </a:r>
            <a:r>
              <a:rPr lang="ko-KR" altLang="en-US" baseline="0" smtClean="0"/>
              <a:t>나도 첨부터 섞을려다가 꼬여서 몇번 다시 시작했는데 제일 해주고 싶은 말은 한단계 한단계 넘어갈 때마다 어플이 죽는지 확인해보고 넘어가야 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그래야 그 때마다 어디가 잘못되었는지 알 수 있다</a:t>
            </a:r>
            <a:r>
              <a:rPr lang="en-US" altLang="ko-KR" baseline="0" smtClean="0"/>
              <a:t>.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9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라이브러리가 잘 인식되었따면 </a:t>
            </a:r>
            <a:r>
              <a:rPr lang="en-US" altLang="ko-KR" smtClean="0"/>
              <a:t>cpp </a:t>
            </a:r>
            <a:r>
              <a:rPr lang="ko-KR" altLang="en-US" smtClean="0"/>
              <a:t>탭에 </a:t>
            </a:r>
            <a:r>
              <a:rPr lang="en-US" altLang="ko-KR" smtClean="0"/>
              <a:t>opencv_androi</a:t>
            </a:r>
            <a:r>
              <a:rPr lang="ko-KR" altLang="en-US" smtClean="0"/>
              <a:t>가 </a:t>
            </a:r>
            <a:r>
              <a:rPr lang="en-US" altLang="ko-KR" smtClean="0"/>
              <a:t>shared</a:t>
            </a:r>
            <a:r>
              <a:rPr lang="en-US" altLang="ko-KR" baseline="0" smtClean="0"/>
              <a:t> Library</a:t>
            </a:r>
            <a:r>
              <a:rPr lang="ko-KR" altLang="en-US" baseline="0" smtClean="0"/>
              <a:t>로 나오며 서로 연동되는 것을 확인 할 수 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2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openCV – </a:t>
            </a:r>
            <a:r>
              <a:rPr lang="ko-KR" altLang="en-US" smtClean="0"/>
              <a:t>안드로이드용 모듈은 다음 </a:t>
            </a:r>
            <a:r>
              <a:rPr lang="en-US" altLang="ko-KR" smtClean="0"/>
              <a:t>github</a:t>
            </a:r>
            <a:r>
              <a:rPr lang="ko-KR" altLang="en-US" smtClean="0"/>
              <a:t>에서 다운 받을 수 있다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hlinkClick r:id="rId3"/>
              </a:rPr>
              <a:t>https://github.com/opencv/opencv/releases</a:t>
            </a:r>
            <a:r>
              <a:rPr lang="en-US" altLang="ko-KR" smtClean="0"/>
              <a:t>  </a:t>
            </a:r>
          </a:p>
          <a:p>
            <a:r>
              <a:rPr lang="en-US" altLang="ko-KR" smtClean="0"/>
              <a:t>opencv-3.4.0-android-sdk.zip</a:t>
            </a:r>
            <a:r>
              <a:rPr lang="ko-KR" altLang="en-US" smtClean="0"/>
              <a:t>을 다운받는다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압축을 풀고 </a:t>
            </a:r>
            <a:r>
              <a:rPr lang="en-US" altLang="ko-KR" smtClean="0"/>
              <a:t>OpenCv </a:t>
            </a:r>
            <a:r>
              <a:rPr lang="ko-KR" altLang="en-US" smtClean="0"/>
              <a:t>디렉토리를 적당 한 곳에 복사한다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&lt;&lt; </a:t>
            </a:r>
            <a:r>
              <a:rPr lang="ko-KR" altLang="en-US" smtClean="0"/>
              <a:t>참고 </a:t>
            </a:r>
            <a:r>
              <a:rPr lang="en-US" altLang="ko-KR" smtClean="0"/>
              <a:t>&gt;&gt;</a:t>
            </a:r>
          </a:p>
          <a:p>
            <a:r>
              <a:rPr lang="ko-KR" altLang="en-US" smtClean="0"/>
              <a:t>위 사진에 보이는 </a:t>
            </a:r>
            <a:r>
              <a:rPr lang="en-US" altLang="ko-KR" smtClean="0"/>
              <a:t>Dependencies </a:t>
            </a:r>
            <a:r>
              <a:rPr lang="ko-KR" altLang="en-US" smtClean="0"/>
              <a:t>엔 여러가지 라이브러리나 모듈을 추가 할 수 있는데 간혹가다 버젼이 다른 문제로 </a:t>
            </a:r>
            <a:r>
              <a:rPr lang="en-US" altLang="ko-KR" smtClean="0"/>
              <a:t>import</a:t>
            </a:r>
            <a:r>
              <a:rPr lang="ko-KR" altLang="en-US" smtClean="0"/>
              <a:t>를 하지 못하거나 함수가 없다는 경우가 발생한다</a:t>
            </a:r>
            <a:r>
              <a:rPr lang="en-US" altLang="ko-KR" smtClean="0"/>
              <a:t>. </a:t>
            </a:r>
            <a:r>
              <a:rPr lang="ko-KR" altLang="en-US" smtClean="0"/>
              <a:t>그렇다면 라이브러리나 버전이 다르다는 말이니 그 때 상황에 맞춰서 버전을 맞추어 보길 바람 </a:t>
            </a:r>
            <a:r>
              <a:rPr lang="en-US" altLang="ko-KR" smtClean="0"/>
              <a:t>***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1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통일 시키지 않으면 이전 버전에서 더이상 사용하지 않는 함수나 기능들을 사용하여 오류가 날 상황들이 존재한다</a:t>
            </a:r>
            <a:r>
              <a:rPr lang="en-US" altLang="ko-KR" smtClean="0"/>
              <a:t>. </a:t>
            </a:r>
            <a:r>
              <a:rPr lang="ko-KR" altLang="en-US" smtClean="0"/>
              <a:t>여기 까지 하고 </a:t>
            </a:r>
            <a:r>
              <a:rPr lang="en-US" altLang="ko-KR" smtClean="0"/>
              <a:t>gradle</a:t>
            </a:r>
            <a:r>
              <a:rPr lang="ko-KR" altLang="en-US" baseline="0" smtClean="0"/>
              <a:t> 동기화를 시켜준다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이상이 있으면 더이상 넘어가지 말고 해결 할 때까지 이전 과정을 반복한다</a:t>
            </a:r>
            <a:r>
              <a:rPr lang="en-US" altLang="ko-KR" baseline="0" smtClean="0"/>
              <a:t>. &lt;&lt; </a:t>
            </a:r>
            <a:r>
              <a:rPr lang="ko-KR" altLang="en-US" baseline="0" smtClean="0"/>
              <a:t>꼬이면 어디서 오류가 났는지 알 수 없어 어플이 툭하면 죽는다 </a:t>
            </a:r>
            <a:r>
              <a:rPr lang="en-US" altLang="ko-KR" baseline="0" smtClean="0"/>
              <a:t>&gt;&gt;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2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테마를 </a:t>
            </a:r>
            <a:r>
              <a:rPr lang="en-US" altLang="ko-KR" smtClean="0"/>
              <a:t>AppCompat</a:t>
            </a:r>
            <a:r>
              <a:rPr lang="ko-KR" altLang="en-US" smtClean="0"/>
              <a:t>으로 하여 큰화면을 볼 수 있게 스타일 변경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4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9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openCV </a:t>
            </a:r>
            <a:r>
              <a:rPr lang="ko-KR" altLang="en-US" smtClean="0"/>
              <a:t>함수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>
                <a:hlinkClick r:id="rId3"/>
              </a:rPr>
              <a:t>http://webnautes.tistroy.com/923</a:t>
            </a:r>
            <a:r>
              <a:rPr lang="ko-KR" altLang="en-US" smtClean="0"/>
              <a:t> 참고했음  </a:t>
            </a:r>
            <a:r>
              <a:rPr lang="en-US" altLang="ko-KR" smtClean="0"/>
              <a:t>&gt;&gt; </a:t>
            </a:r>
            <a:r>
              <a:rPr lang="ko-KR" altLang="en-US" smtClean="0"/>
              <a:t>설명이 잘 나와있어 따라해보면 도움이 됨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wiringPI </a:t>
            </a:r>
            <a:r>
              <a:rPr lang="ko-KR" altLang="en-US" smtClean="0"/>
              <a:t>함수 </a:t>
            </a:r>
            <a:r>
              <a:rPr lang="en-US" altLang="ko-KR" smtClean="0"/>
              <a:t>: </a:t>
            </a:r>
            <a:r>
              <a:rPr lang="en-US" altLang="ko-KR" smtClean="0">
                <a:hlinkClick r:id="rId4"/>
              </a:rPr>
              <a:t>https://wiki.odroid.com/odroid-c2/application_note/gpio</a:t>
            </a:r>
            <a:r>
              <a:rPr lang="en-US" altLang="ko-KR" smtClean="0"/>
              <a:t> </a:t>
            </a:r>
            <a:r>
              <a:rPr lang="ko-KR" altLang="en-US" smtClean="0"/>
              <a:t>참고했음 </a:t>
            </a:r>
            <a:r>
              <a:rPr lang="en-US" altLang="ko-KR" smtClean="0"/>
              <a:t>&gt;&gt; </a:t>
            </a:r>
            <a:r>
              <a:rPr lang="ko-KR" altLang="en-US" smtClean="0"/>
              <a:t>프로그램이 너무 크고 기능이 많으므로 걸러낼 필요가 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코드가 </a:t>
            </a:r>
            <a:r>
              <a:rPr lang="en-US" altLang="ko-KR" smtClean="0"/>
              <a:t>MainActivity</a:t>
            </a:r>
            <a:r>
              <a:rPr lang="ko-KR" altLang="en-US" smtClean="0"/>
              <a:t>만 하더라도 </a:t>
            </a:r>
            <a:r>
              <a:rPr lang="en-US" altLang="ko-KR" smtClean="0"/>
              <a:t>600</a:t>
            </a:r>
            <a:r>
              <a:rPr lang="ko-KR" altLang="en-US" smtClean="0"/>
              <a:t>줄이 넘기에 설명이 무리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9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jni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폴더안에 새로 생성할 파일 이름으로 </a:t>
            </a:r>
            <a:r>
              <a:rPr lang="en-US" altLang="ko-KR" baseline="0" smtClean="0"/>
              <a:t>opencv.cpp </a:t>
            </a:r>
            <a:r>
              <a:rPr lang="ko-KR" altLang="en-US" baseline="0" smtClean="0"/>
              <a:t>을 적고 </a:t>
            </a:r>
            <a:r>
              <a:rPr lang="en-US" altLang="ko-KR" baseline="0" smtClean="0"/>
              <a:t>OK</a:t>
            </a:r>
            <a:r>
              <a:rPr lang="ko-KR" altLang="en-US" baseline="0" smtClean="0"/>
              <a:t>를 클릭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후 작성한다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아직까진 </a:t>
            </a:r>
            <a:r>
              <a:rPr lang="en-US" altLang="ko-KR" baseline="0" smtClean="0"/>
              <a:t>mk</a:t>
            </a:r>
            <a:r>
              <a:rPr lang="ko-KR" altLang="en-US" baseline="0" smtClean="0"/>
              <a:t>파일로 돌리지 않았기 때문에 </a:t>
            </a:r>
            <a:r>
              <a:rPr lang="en-US" altLang="ko-KR" baseline="0" smtClean="0"/>
              <a:t>opencv</a:t>
            </a:r>
            <a:r>
              <a:rPr lang="ko-KR" altLang="en-US" baseline="0" smtClean="0"/>
              <a:t>가 인식되지않아 오류가 뜰것이다</a:t>
            </a:r>
            <a:r>
              <a:rPr lang="en-US" altLang="ko-KR" baseline="0" smtClean="0"/>
              <a:t>. </a:t>
            </a:r>
          </a:p>
          <a:p>
            <a:endParaRPr lang="en-US" altLang="ko-KR" baseline="0" smtClean="0"/>
          </a:p>
          <a:p>
            <a:r>
              <a:rPr lang="en-US" altLang="ko-KR" baseline="0" smtClean="0">
                <a:solidFill>
                  <a:srgbClr val="C00000"/>
                </a:solidFill>
              </a:rPr>
              <a:t>&lt;&lt;&lt;&lt;</a:t>
            </a:r>
            <a:r>
              <a:rPr lang="ko-KR" altLang="en-US" baseline="0" smtClean="0">
                <a:solidFill>
                  <a:srgbClr val="C00000"/>
                </a:solidFill>
              </a:rPr>
              <a:t>주의해야할 점은 무조건 복붙이 아니라 함수 이름에도 규칙이 있으므로 자신의 상황에 맞게 수정해야한다</a:t>
            </a:r>
            <a:r>
              <a:rPr lang="en-US" altLang="ko-KR" baseline="0" smtClean="0">
                <a:solidFill>
                  <a:srgbClr val="C00000"/>
                </a:solidFill>
              </a:rPr>
              <a:t>.!!!&gt;&gt;&gt;&gt;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9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Application</a:t>
            </a:r>
            <a:r>
              <a:rPr lang="en-US" altLang="ko-KR" baseline="0" smtClean="0"/>
              <a:t>.mk</a:t>
            </a:r>
            <a:r>
              <a:rPr lang="ko-KR" altLang="en-US" baseline="0" smtClean="0"/>
              <a:t>는 있어도 되고 없어도 되긴 하는데 일종의 가이드 라인이라고 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들었다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8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딱히 없어도 상관없었으나 일단 추가하자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5337-226D-4DB1-BCD4-12B92EEC69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9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6523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36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B130-62EB-4629-9A1D-43ACB1ED3D8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BFA0-F057-4B56-A1B6-A0C6AB163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hongjunhyeok/Androi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안드로이드 스튜디오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openCV </a:t>
            </a:r>
            <a:r>
              <a:rPr lang="ko-KR" altLang="en-US" smtClean="0"/>
              <a:t>기능추가</a:t>
            </a:r>
            <a:r>
              <a:rPr lang="en-US" altLang="ko-KR" smtClean="0"/>
              <a:t>(ndk-build)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개발환경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안드로이드 </a:t>
            </a:r>
            <a:r>
              <a:rPr lang="en-US" altLang="ko-KR" smtClean="0"/>
              <a:t>3.0.1</a:t>
            </a:r>
            <a:br>
              <a:rPr lang="en-US" altLang="ko-KR" smtClean="0"/>
            </a:br>
            <a:r>
              <a:rPr lang="en-US" altLang="ko-KR" smtClean="0"/>
              <a:t>openCV 3.4.0</a:t>
            </a:r>
            <a:br>
              <a:rPr lang="en-US" altLang="ko-KR" smtClean="0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650736"/>
            <a:ext cx="4428547" cy="458073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Android.mk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21867" y="1896533"/>
            <a:ext cx="492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</a:t>
            </a:r>
            <a:r>
              <a:rPr lang="ko-KR" altLang="en-US" smtClean="0"/>
              <a:t>파일과 </a:t>
            </a:r>
            <a:r>
              <a:rPr lang="en-US" altLang="ko-KR" smtClean="0"/>
              <a:t>openCV </a:t>
            </a:r>
            <a:r>
              <a:rPr lang="ko-KR" altLang="en-US" smtClean="0"/>
              <a:t>라이브러리를 연동시키며 더불어 </a:t>
            </a:r>
            <a:r>
              <a:rPr lang="en-US" altLang="ko-KR" smtClean="0"/>
              <a:t>java code</a:t>
            </a:r>
            <a:r>
              <a:rPr lang="ko-KR" altLang="en-US" smtClean="0"/>
              <a:t>에서도 동작을 확인 시키는 역할을 한다</a:t>
            </a:r>
            <a:r>
              <a:rPr lang="en-US" altLang="ko-KR" smtClean="0"/>
              <a:t>. </a:t>
            </a:r>
            <a:r>
              <a:rPr lang="ko-KR" altLang="en-US" smtClean="0"/>
              <a:t>주의해야 할점은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>
                <a:solidFill>
                  <a:srgbClr val="FF0000"/>
                </a:solidFill>
              </a:rPr>
              <a:t>한 라이브러리 파일 안에는 무조건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개의 </a:t>
            </a:r>
            <a:r>
              <a:rPr lang="en-US" altLang="ko-KR" smtClean="0">
                <a:solidFill>
                  <a:srgbClr val="FF0000"/>
                </a:solidFill>
              </a:rPr>
              <a:t>Android </a:t>
            </a:r>
            <a:r>
              <a:rPr lang="ko-KR" altLang="en-US" smtClean="0">
                <a:solidFill>
                  <a:srgbClr val="FF0000"/>
                </a:solidFill>
              </a:rPr>
              <a:t>파일이 들어가야 하고</a:t>
            </a:r>
            <a:r>
              <a:rPr lang="ko-KR" altLang="en-US" smtClean="0"/>
              <a:t> 두개이상의 안드로이드</a:t>
            </a:r>
            <a:r>
              <a:rPr lang="en-US" altLang="ko-KR" smtClean="0"/>
              <a:t>.mk </a:t>
            </a:r>
            <a:r>
              <a:rPr lang="ko-KR" altLang="en-US" smtClean="0"/>
              <a:t>파일이 들어가게 되면 에러가 발생한다</a:t>
            </a:r>
            <a:r>
              <a:rPr lang="en-US" altLang="ko-KR" smtClean="0"/>
              <a:t>.  c</a:t>
            </a:r>
            <a:r>
              <a:rPr lang="ko-KR" altLang="en-US" smtClean="0"/>
              <a:t>나 </a:t>
            </a:r>
            <a:r>
              <a:rPr lang="en-US" altLang="ko-KR" smtClean="0"/>
              <a:t>c++ </a:t>
            </a:r>
            <a:r>
              <a:rPr lang="ko-KR" altLang="en-US" smtClean="0"/>
              <a:t>파일의 갯수는 상관없다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application.mk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1" y="2155022"/>
            <a:ext cx="557075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APP_OPTIM := debug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APP_ABI := all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APP_PLATFORM := android-26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APP_STL := gnustl_static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APP_CPPFLAGS := -frtti -fexceptions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NDK_TOOLCHAIN_VERSION := clang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APP_BUILD_SCRIPT := Android.mk</a:t>
            </a:r>
            <a:endParaRPr kumimoji="0" lang="ko-KR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gradle (app) 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Android.mk </a:t>
            </a:r>
            <a:r>
              <a:rPr lang="ko-KR" altLang="en-US" sz="2000" smtClean="0"/>
              <a:t>파일이 어디있는지 알려주어야 시스템이 해석하므로 무조건 작업해주어야한다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다만 이미 </a:t>
            </a:r>
            <a:r>
              <a:rPr lang="en-US" altLang="ko-KR" sz="2000" smtClean="0"/>
              <a:t>Link with c++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mk</a:t>
            </a:r>
            <a:r>
              <a:rPr lang="ko-KR" altLang="en-US" sz="2000" smtClean="0"/>
              <a:t>파일을 지정해주었다면 상관은 없으나 한번 확인해볼 것 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gradle </a:t>
            </a:r>
            <a:r>
              <a:rPr lang="ko-KR" altLang="en-US" smtClean="0"/>
              <a:t>파일에 </a:t>
            </a:r>
            <a:r>
              <a:rPr lang="en-US" altLang="ko-KR" smtClean="0"/>
              <a:t>mk </a:t>
            </a:r>
            <a:r>
              <a:rPr lang="ko-KR" altLang="en-US" smtClean="0"/>
              <a:t>파일 추가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69066"/>
            <a:ext cx="6553200" cy="38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63" y="1481665"/>
            <a:ext cx="10658041" cy="442806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확인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error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[file] – [new] – [import module] </a:t>
            </a:r>
            <a:r>
              <a:rPr lang="ko-KR" altLang="en-US" sz="1800" smtClean="0"/>
              <a:t>클릭한뒤 </a:t>
            </a:r>
            <a:r>
              <a:rPr lang="en-US" altLang="ko-KR" sz="1800" smtClean="0"/>
              <a:t>opencv </a:t>
            </a:r>
            <a:r>
              <a:rPr lang="ko-KR" altLang="en-US" sz="1800" smtClean="0"/>
              <a:t>디렉토리를 추가한다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여기서 주의해야 할점은 하위 폴더 </a:t>
            </a:r>
            <a:r>
              <a:rPr lang="en-US" altLang="ko-KR" sz="1800" smtClean="0"/>
              <a:t>sdk/java</a:t>
            </a:r>
            <a:r>
              <a:rPr lang="ko-KR" altLang="en-US" sz="1800" smtClean="0"/>
              <a:t>를 선택해야 추가가 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정상적으로 추가되었다면 모듈에 </a:t>
            </a:r>
            <a:r>
              <a:rPr lang="en-US" altLang="ko-KR" sz="1800" smtClean="0"/>
              <a:t>openCVLirary340</a:t>
            </a:r>
            <a:r>
              <a:rPr lang="ko-KR" altLang="en-US" sz="1800" smtClean="0"/>
              <a:t>이 추가된것을 확인 할 수 있다</a:t>
            </a:r>
            <a:r>
              <a:rPr lang="en-US" altLang="ko-KR" sz="1800" smtClean="0"/>
              <a:t>.</a:t>
            </a:r>
            <a:endParaRPr lang="en-US" altLang="ko-KR"/>
          </a:p>
          <a:p>
            <a:r>
              <a:rPr lang="en-US" altLang="ko-KR" sz="2000" smtClean="0"/>
              <a:t>[file]-[project Structure] </a:t>
            </a:r>
            <a:r>
              <a:rPr lang="ko-KR" altLang="en-US" sz="2000" smtClean="0"/>
              <a:t>클릭</a:t>
            </a:r>
            <a:r>
              <a:rPr lang="en-US" altLang="ko-KR" sz="2000" smtClean="0"/>
              <a:t>. dependecies</a:t>
            </a:r>
            <a:r>
              <a:rPr lang="ko-KR" altLang="en-US" sz="2000" smtClean="0"/>
              <a:t>에서 </a:t>
            </a:r>
            <a:r>
              <a:rPr lang="en-US" altLang="ko-KR" sz="2000" smtClean="0"/>
              <a:t>+ </a:t>
            </a:r>
            <a:r>
              <a:rPr lang="ko-KR" altLang="en-US" sz="2000" smtClean="0"/>
              <a:t>를 추가한뒤 모듈을 클릭해 </a:t>
            </a:r>
            <a:r>
              <a:rPr lang="en-US" altLang="ko-KR" sz="2000" smtClean="0"/>
              <a:t>openCV </a:t>
            </a:r>
            <a:r>
              <a:rPr lang="ko-KR" altLang="en-US" sz="2000" smtClean="0"/>
              <a:t>모듈을 추가한다</a:t>
            </a:r>
            <a:r>
              <a:rPr lang="en-US" altLang="ko-KR" sz="2000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openCV </a:t>
            </a:r>
            <a:r>
              <a:rPr lang="ko-KR" altLang="en-US" smtClean="0"/>
              <a:t>모듈 추가하기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3" y="3125585"/>
            <a:ext cx="7877175" cy="3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openCV</a:t>
            </a:r>
            <a:r>
              <a:rPr lang="ko-KR" altLang="en-US" smtClean="0"/>
              <a:t>에 사용되는 컴파일 버전과 안드로이드 컴파일 버젼이 다를 수 있으므로 통일 시켜주는 작업을 해야한다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gradle </a:t>
            </a:r>
            <a:r>
              <a:rPr lang="ko-KR" altLang="en-US" smtClean="0"/>
              <a:t>파일을 </a:t>
            </a:r>
            <a:r>
              <a:rPr lang="en-US" altLang="ko-KR" smtClean="0"/>
              <a:t>app</a:t>
            </a:r>
            <a:r>
              <a:rPr lang="ko-KR" altLang="en-US" smtClean="0"/>
              <a:t>과 </a:t>
            </a:r>
            <a:r>
              <a:rPr lang="en-US" altLang="ko-KR" smtClean="0"/>
              <a:t>openCv </a:t>
            </a:r>
            <a:r>
              <a:rPr lang="ko-KR" altLang="en-US" smtClean="0"/>
              <a:t>하나씩 열어 통일 시킨다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버젼 통일하기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59140"/>
            <a:ext cx="10220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ndk-build </a:t>
            </a:r>
            <a:r>
              <a:rPr lang="ko-KR" altLang="en-US" smtClean="0"/>
              <a:t>사용한 </a:t>
            </a:r>
            <a:r>
              <a:rPr lang="en-US" altLang="ko-KR" smtClean="0"/>
              <a:t>NDK+openCV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1" y="1231693"/>
            <a:ext cx="1003351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resources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Base application theme, dependent on API level. This theme is replaced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by AppBaseTheme from res/values-vXX/styles.xml on newer devices.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style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"AppBaseTheme"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"Theme.AppCompat.Light.DarkActionBar"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Theme customizations available in newer API levels can go in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res/values-vXX/styles.xml, while customizations related to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backward-compatibility can go here.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--&gt;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&lt;!-- Application theme. --&gt;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style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"AppTheme"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"Theme.AppCompat.Light.DarkActionBar"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&lt;!-- All customizations that are NOT specific to a particular API-level can go here. --&gt;</a:t>
            </a:r>
            <a:b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resources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OpenCV</a:t>
            </a:r>
            <a:r>
              <a:rPr lang="ko-KR" altLang="en-US" smtClean="0"/>
              <a:t>를 사용하기 위해선 사용자의 카메라의 권한을 얻어야 하는데 이때 권한을 얻기 위해 </a:t>
            </a:r>
            <a:r>
              <a:rPr lang="en-US" altLang="ko-KR" smtClean="0"/>
              <a:t>Manifest</a:t>
            </a:r>
            <a:r>
              <a:rPr lang="ko-KR" altLang="en-US" smtClean="0"/>
              <a:t>에</a:t>
            </a:r>
            <a:r>
              <a:rPr lang="en-US" altLang="ko-KR"/>
              <a:t> </a:t>
            </a:r>
            <a:r>
              <a:rPr lang="ko-KR" altLang="en-US" smtClean="0"/>
              <a:t>추가해야 자동적으로 권한을 허용할 것인지 묻는 창이 뜨게 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AndroidManifest </a:t>
            </a:r>
            <a:r>
              <a:rPr lang="ko-KR" altLang="en-US" smtClean="0"/>
              <a:t>등록</a:t>
            </a:r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4446" y="3396328"/>
            <a:ext cx="1094345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uses-permission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"android.permission.ACCESS_SUPERUSER"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uses-permission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"android.permission.CAMERA"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uses-feature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"android.hardware.camera"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:required=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uses-feature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"android.hardware.camera.autofocus"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:required=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uses-feature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"android.hardware.camera.front"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:required=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uses-feature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"android.hardware.camera.front.autofocus"  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:required=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endParaRPr kumimoji="0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hlinkClick r:id="rId3"/>
              </a:rPr>
              <a:t>http://github.com/hongjunhyeok/Android</a:t>
            </a:r>
            <a:r>
              <a:rPr lang="en-US" altLang="ko-KR" smtClean="0"/>
              <a:t> </a:t>
            </a:r>
            <a:r>
              <a:rPr lang="ko-KR" altLang="en-US" smtClean="0"/>
              <a:t>탭에 들어와서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openCV</a:t>
            </a:r>
            <a:r>
              <a:rPr lang="ko-KR" altLang="en-US" smtClean="0"/>
              <a:t>예제 올려놓을 테니 확인 바람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JNI</a:t>
            </a:r>
            <a:r>
              <a:rPr lang="ko-KR" altLang="en-US" smtClean="0"/>
              <a:t>를 사용하여 </a:t>
            </a:r>
            <a:r>
              <a:rPr lang="en-US" altLang="ko-KR" smtClean="0"/>
              <a:t>C </a:t>
            </a:r>
            <a:r>
              <a:rPr lang="ko-KR" altLang="en-US" smtClean="0"/>
              <a:t>함수를 호출하는 </a:t>
            </a:r>
            <a:r>
              <a:rPr lang="en-US" altLang="ko-KR" smtClean="0"/>
              <a:t>JAVA</a:t>
            </a:r>
            <a:r>
              <a:rPr lang="ko-KR" altLang="en-US" smtClean="0"/>
              <a:t>코드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이전 프레젠테이션에서 상세하게 설명해놓았으니 참고바람</a:t>
            </a:r>
            <a:r>
              <a:rPr lang="en-US" altLang="ko-KR" smtClean="0"/>
              <a:t>. </a:t>
            </a:r>
            <a:r>
              <a:rPr lang="ko-KR" altLang="en-US" smtClean="0"/>
              <a:t>성공하였다면 아래에  헤더파일을 설치하였다는 메시지를 볼 수 있다</a:t>
            </a:r>
            <a:r>
              <a:rPr lang="en-US" altLang="ko-KR" smtClean="0"/>
              <a:t>. (</a:t>
            </a:r>
            <a:r>
              <a:rPr lang="ko-KR" altLang="en-US" smtClean="0"/>
              <a:t>위의 에러는 한글로 인해 발생하였으나 무시하여도 된다</a:t>
            </a:r>
            <a:r>
              <a:rPr lang="en-US" altLang="ko-KR" smtClean="0"/>
              <a:t>.)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javah</a:t>
            </a:r>
            <a:r>
              <a:rPr lang="ko-KR" altLang="en-US" smtClean="0"/>
              <a:t>를 사용하여 헤더파일 작성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863182"/>
            <a:ext cx="9732650" cy="21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90" y="1507861"/>
            <a:ext cx="3714750" cy="535013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헤더파일과 </a:t>
            </a:r>
            <a:r>
              <a:rPr lang="en-US" altLang="ko-KR" smtClean="0"/>
              <a:t>c</a:t>
            </a:r>
            <a:r>
              <a:rPr lang="ko-KR" altLang="en-US" smtClean="0"/>
              <a:t>코드로 라이브러리 생성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32400" y="2015067"/>
            <a:ext cx="5350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javah</a:t>
            </a:r>
            <a:r>
              <a:rPr lang="ko-KR" altLang="en-US" smtClean="0"/>
              <a:t>로 </a:t>
            </a:r>
            <a:r>
              <a:rPr lang="en-US" altLang="ko-KR" smtClean="0"/>
              <a:t>MainActivity</a:t>
            </a:r>
            <a:r>
              <a:rPr lang="ko-KR" altLang="en-US" smtClean="0"/>
              <a:t>를 돌려보면 헤더파일이 </a:t>
            </a:r>
            <a:r>
              <a:rPr lang="en-US" altLang="ko-KR" smtClean="0"/>
              <a:t>src/main/jni </a:t>
            </a:r>
            <a:r>
              <a:rPr lang="ko-KR" altLang="en-US" smtClean="0"/>
              <a:t>에 생기는데 이것으로 라이브러리를 만들수있다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준비물 </a:t>
            </a:r>
            <a:r>
              <a:rPr lang="en-US" altLang="ko-KR" smtClean="0"/>
              <a:t>: 1.C / C++</a:t>
            </a:r>
            <a:r>
              <a:rPr lang="ko-KR" altLang="en-US" smtClean="0"/>
              <a:t>에 맞는 헤더파일</a:t>
            </a:r>
            <a:endParaRPr lang="en-US" altLang="ko-KR" smtClean="0"/>
          </a:p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Android.mk 3. C/C++ code 4. Application.mk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opencv.cpp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339415"/>
            <a:ext cx="10617199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#include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"com_hardkernel_wiringpi_MainActivity.h"</a:t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#include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"../../../../../AppData/Local/Android/Sdk/ndk-bundle/sysroot/usr/include/jni.h"</a:t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#include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&lt;opencv2/core/core.hpp&gt;</a:t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#include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&lt;opencv2/imgproc/imgproc.hpp&gt;</a:t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using namespace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extern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1F54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JNIEXPORT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1F54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JNICALL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Java_com_hardkernel_wiringpi_MainActivity_ConvertRGBtoGray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JNIEnv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*env,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jobject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instance,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jlong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matAddrInput,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jlong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matAddrResult){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&amp;matInput = *(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*)matAddrInput;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&amp;matResult = *(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*)matAddrResult;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cvtColor(matInput, matResult,</a:t>
            </a:r>
            <a:r>
              <a:rPr kumimoji="0" lang="ko-KR" altLang="ko-KR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CV_RGB2GRAY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720</TotalTime>
  <Words>678</Words>
  <Application>Microsoft Office PowerPoint</Application>
  <PresentationFormat>와이드스크린</PresentationFormat>
  <Paragraphs>71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굴림체</vt:lpstr>
      <vt:lpstr>맑은 고딕</vt:lpstr>
      <vt:lpstr>Arial</vt:lpstr>
      <vt:lpstr>Corbel</vt:lpstr>
      <vt:lpstr>Wingdings</vt:lpstr>
      <vt:lpstr>Wingdings 2</vt:lpstr>
      <vt:lpstr>New_Education03</vt:lpstr>
      <vt:lpstr>안드로이드 스튜디오 openCV 기능추가(ndk-build)  개발환경 안드로이드 3.0.1 openCV 3.4.0 </vt:lpstr>
      <vt:lpstr>openCV 모듈 추가하기</vt:lpstr>
      <vt:lpstr>버젼 통일하기</vt:lpstr>
      <vt:lpstr>ndk-build 사용한 NDK+openCV</vt:lpstr>
      <vt:lpstr>AndroidManifest 등록</vt:lpstr>
      <vt:lpstr>JNI를 사용하여 C 함수를 호출하는 JAVA코드 작성</vt:lpstr>
      <vt:lpstr>javah를 사용하여 헤더파일 작성</vt:lpstr>
      <vt:lpstr>헤더파일과 c코드로 라이브러리 생성</vt:lpstr>
      <vt:lpstr>opencv.cpp</vt:lpstr>
      <vt:lpstr>Android.mk</vt:lpstr>
      <vt:lpstr>application.mk</vt:lpstr>
      <vt:lpstr>gradle 파일에 mk 파일 추가</vt:lpstr>
      <vt:lpstr>확인.</vt:lpstr>
      <vt:lpstr>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스튜디오 openCV 기능추가(ndk-build)  개발환경 안드로이드 3.0.1 openCV 3.4.0</dc:title>
  <dc:creator>ygyg331</dc:creator>
  <cp:lastModifiedBy>ygyg331</cp:lastModifiedBy>
  <cp:revision>11</cp:revision>
  <dcterms:created xsi:type="dcterms:W3CDTF">2018-04-03T01:11:28Z</dcterms:created>
  <dcterms:modified xsi:type="dcterms:W3CDTF">2018-04-03T13:11:34Z</dcterms:modified>
</cp:coreProperties>
</file>