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9" autoAdjust="0"/>
    <p:restoredTop sz="94660"/>
  </p:normalViewPr>
  <p:slideViewPr>
    <p:cSldViewPr snapToGrid="0">
      <p:cViewPr varScale="1">
        <p:scale>
          <a:sx n="53" d="100"/>
          <a:sy n="53" d="100"/>
        </p:scale>
        <p:origin x="62" y="7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D7ED0-816D-47F8-91B7-E2CC3909B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9B52AB-1891-499A-BD85-69C160FAD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16E25A-BE0A-48A6-95BE-4D85B6B17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70C8-FC7C-4077-A4CB-CC874CEA3D06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50B332-1309-4112-9F3A-C243ED957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1F47F0-E19E-49EB-A538-4675C5D3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73E3-8C5F-4311-A99C-4932190914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87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B96AA-7743-4C4D-BFA7-49ACE346A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D828F0-E799-497E-B931-BA6A0CABD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A87970-0CF5-4819-A306-1FF06545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70C8-FC7C-4077-A4CB-CC874CEA3D06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20CFE-F328-41BE-A39D-ABF94CA6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F37F1D-8700-44C9-A2E4-478CD86A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73E3-8C5F-4311-A99C-4932190914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46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E1D521-F30B-47B5-9E41-DF6B21500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10FE9F-1E9B-42D2-B0FD-A39936CB5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154219-BAAC-4B3E-ABE9-22EA99946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70C8-FC7C-4077-A4CB-CC874CEA3D06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4A5001-1A19-4EE0-A73C-5EAADF0F1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0D5E24-0F3C-4A43-9979-EB5C8D5E1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73E3-8C5F-4311-A99C-4932190914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845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C0BDF-3D61-42B8-BAEF-AB0D4CA42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771D12-3508-434F-8497-F82FE1C69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AF131E-0126-41AC-88FF-C9EE03A72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70C8-FC7C-4077-A4CB-CC874CEA3D06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47EC81-29F7-4949-882A-10E9B0224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64C973-0147-47F0-999E-8D763AD9C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73E3-8C5F-4311-A99C-4932190914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6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7F1DF-94FF-4E54-BE6E-B36D1CE70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BD51B6-33F5-4EF4-A97B-544655066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014E5D-F361-4064-8E9A-DB18E47B3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70C8-FC7C-4077-A4CB-CC874CEA3D06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5D7176-C837-4600-90D4-2E02AE6C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979D1-2F36-4399-B4B3-E2953E195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73E3-8C5F-4311-A99C-4932190914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69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38799-BEBD-4D4A-BC93-D036F5EFF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62452E-EE57-4E70-A226-686A15BD3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851051-35DF-40A0-9F24-1546C7894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68F351-4523-4FDC-9B66-A04CF6503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70C8-FC7C-4077-A4CB-CC874CEA3D06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8E7A00-D89F-4305-A582-C6284706A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652BB-ECD3-4325-9512-858BF155E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73E3-8C5F-4311-A99C-4932190914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20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88368-9271-4082-A1F7-D5874DD42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CD571C-D48A-4E66-8F3D-B46490EBC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3BA946-8806-4902-AFF0-06C8091E1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1EAC49-C33A-4815-AF4B-33BCFDA5DF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00ED3D-ABCD-4829-AC1A-013B14A26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DE760D-70C2-401A-AC2E-4ED05D0F9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70C8-FC7C-4077-A4CB-CC874CEA3D06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8C058E-CA91-4A1C-92D2-E93E6E82C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AB4E32-66B3-4064-9468-0AA725A96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73E3-8C5F-4311-A99C-4932190914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59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2DE0D-36B1-498C-A691-819F380F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2BAD59-F560-4ADE-9F1C-5890A2793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70C8-FC7C-4077-A4CB-CC874CEA3D06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6A5D4A-2C39-4DE3-A0E9-BB291BB22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21B945-DF95-4AC8-AC25-6C53242D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73E3-8C5F-4311-A99C-4932190914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71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E98844-B74F-4DB5-8242-7358DD46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70C8-FC7C-4077-A4CB-CC874CEA3D06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B15913-EE67-41E7-BB92-8B1E6C8F9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0DD7A2-CA6B-43A1-B41E-3EDC72A3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73E3-8C5F-4311-A99C-4932190914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68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D6F6C-24C2-469E-9695-4BB424D82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4A834-5261-4A90-994A-A69905993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505919-750F-41E8-9D27-F799B5E4E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73FDA6-8DD9-433A-800F-FDDA310D9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70C8-FC7C-4077-A4CB-CC874CEA3D06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2432DD-ECAA-4BB5-BB3B-386AD3E4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E116DF-661C-4922-8360-A9C816615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73E3-8C5F-4311-A99C-4932190914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63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DAC3B-EB78-4FD7-81B4-D14AA0670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7CFF0-9A59-4397-92A2-DFDEAE927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A6806C-BE3C-4646-A91D-B3A1B64D0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CBE80F-061F-4912-B47F-1AF549E15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70C8-FC7C-4077-A4CB-CC874CEA3D06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003F0A-BBB1-4A37-9527-AFDFB8645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E55419-C6B9-4825-BB03-C873516F8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73E3-8C5F-4311-A99C-4932190914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4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4E2466-C3B5-4572-9F73-C81604535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65F2CA-7A2C-42BA-B1AA-911A61DF0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80061F-11AC-48C9-A864-DB047F2FCF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D70C8-FC7C-4077-A4CB-CC874CEA3D06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B8C42-3781-4E2C-8955-83582D7DD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CA71D-75D6-4551-BD88-F6C897925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873E3-8C5F-4311-A99C-4932190914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61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C926215-79C9-4B55-803C-0671783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775140"/>
              </p:ext>
            </p:extLst>
          </p:nvPr>
        </p:nvGraphicFramePr>
        <p:xfrm>
          <a:off x="0" y="0"/>
          <a:ext cx="12192000" cy="6945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419551521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21286093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34556732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99464966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811410060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OSI Model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Layer number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TCP/IP Layer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Other Protocol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75791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Alligator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Application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HTTP</a:t>
                      </a:r>
                      <a:endParaRPr lang="ko-KR" altLang="en-US" sz="28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SSH,</a:t>
                      </a:r>
                      <a:r>
                        <a:rPr lang="ko-KR" altLang="en-US" sz="2800" dirty="0"/>
                        <a:t> </a:t>
                      </a:r>
                      <a:r>
                        <a:rPr lang="en-US" altLang="ko-KR" sz="2800" dirty="0"/>
                        <a:t>FTP</a:t>
                      </a:r>
                    </a:p>
                    <a:p>
                      <a:pPr algn="ctr" latinLnBrk="1"/>
                      <a:r>
                        <a:rPr lang="en-US" altLang="ko-KR" sz="2800" dirty="0"/>
                        <a:t>Telnet</a:t>
                      </a:r>
                    </a:p>
                    <a:p>
                      <a:pPr algn="ctr" latinLnBrk="1"/>
                      <a:r>
                        <a:rPr lang="en-US" altLang="ko-KR" sz="2800" dirty="0"/>
                        <a:t>SMTP</a:t>
                      </a:r>
                    </a:p>
                    <a:p>
                      <a:pPr algn="ctr" latinLnBrk="1"/>
                      <a:r>
                        <a:rPr lang="en-US" altLang="ko-KR" sz="2800" dirty="0"/>
                        <a:t>POP3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39839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Pet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Presentation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76053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Steve's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Session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83848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Touch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Transport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TCP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UDP, SCTP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80193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Not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Network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IP(IPv4)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IPv6, ARP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22420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Do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Data Link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Ethernet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HDLC,</a:t>
                      </a:r>
                    </a:p>
                    <a:p>
                      <a:pPr algn="ctr" latinLnBrk="1"/>
                      <a:r>
                        <a:rPr lang="en-US" altLang="ko-KR" sz="2800" dirty="0"/>
                        <a:t>Frame Relay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7356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Please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Physical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78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931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48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 지원</dc:creator>
  <cp:lastModifiedBy>홍 지원</cp:lastModifiedBy>
  <cp:revision>8</cp:revision>
  <dcterms:created xsi:type="dcterms:W3CDTF">2020-07-12T11:01:23Z</dcterms:created>
  <dcterms:modified xsi:type="dcterms:W3CDTF">2020-07-12T13:12:46Z</dcterms:modified>
</cp:coreProperties>
</file>