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32509-3F47-446B-A67D-5561F78C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F15B13-38A5-4BE4-AFBA-70051021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9983D-877F-4AE6-B3DB-6695A32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4D155-4A7E-4246-BD14-2F0E8891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67ED4-A662-47AB-A829-70697DA0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C388F-0053-4644-9EC5-C9B8621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9BFFB-D109-4B66-B62A-8AF144A4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FB463-3426-4D96-A190-5A550050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44B33-40AC-40E7-AC8D-D1EFD519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3499B-ECED-4371-AED8-81C78BF0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C60CA7-10A1-470D-BC78-2085E056B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E9D75-9EC7-4311-B2A2-85EC79FC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9C70A-DCE5-4195-B525-29DDF485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CB945-357C-4BE3-92B0-88F5AF92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26994-C2C9-407C-A6FE-FCFD1A53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0CABD-8E79-42CE-A186-72522202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81637-CEC1-4F60-A747-82398C89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79B0-C7DA-44AC-A145-5D20AFBB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23512-E3F8-4A47-9432-89CAE8A1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8A664-6A25-4BBA-ADA1-E4020686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43F2-4165-4BC2-A56C-1C3602F6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A9383-CF7D-44D9-A7C6-D41280F5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A067F-08FD-4B1C-B089-143C84CF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A1B53-C138-4ED2-B88A-08954E4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F33BF-E4EA-460D-8949-E28E888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1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1D0F-891F-4D6F-AF6C-5395EEF2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9F9A8-E689-463B-9520-C08EA906E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CE8E2-097E-48E5-8300-0690C543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56A42-AFB7-4ED9-8BEE-F666F5AE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C494F-B379-4623-BD20-D97B1ED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96B40-C628-49F1-ADFD-6E86756E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A2B8-1F0E-45D6-AF50-743F9B8B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731FA-E29E-493C-82C7-D56F68FC2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140FB-B430-408D-BBE2-DDED2C04B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174A3-AA9F-4822-AEA7-B256BF23F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A71B46-9342-4D53-861A-60AE718F0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2649AD-A83F-47F7-9A5F-670E9F5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E0794D-A89D-4630-91B2-45409B6A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6F2ED-F2EB-4DC1-916F-0F6BE438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1E787-B523-41DC-AA3B-4378814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53D369-DA08-499D-9364-B1F2C5C8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93B87-740C-4DC2-99CF-ADA8C791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41C0C-CC5C-4893-869D-D7E78B88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8682A1-2E92-48A8-9C47-FB38599E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1C453B-257A-49EF-BD94-67C7775C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B75FB-FC2E-4589-AFF0-B121CCEB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113D7-6E33-40BF-8994-F8A27E08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1503D-4FA6-4976-B48B-3CF5DD4E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58044-C659-46B3-8E14-6285BD0A7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7F4F4-51D4-43A8-B3CF-8C06E5EB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D93C1-4C75-4D47-8660-5BAE371F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86C70-6533-44B4-BCF2-526B798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7536A-7494-4AB0-83F3-EE8ECC63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C74EC-73DE-4867-B003-ED6C8D31A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871D4-2A61-49F0-955E-325D3849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DC5BD-527D-491B-8CD5-3BCC07F3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3116B-2B7D-493B-BC1A-71C3F993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79A11-822D-4705-80DD-7930B4C5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A5A2E-62A1-4AA9-AA92-8CFF8922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F0E23-8638-4678-8536-D41BF3E7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CB9AA-F3E8-4E10-ACBA-6D33BB53F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62F-B543-4B7F-A169-C8005A38E06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7B8E-8353-4B77-B672-E17953DFB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07B47-CE47-48BF-9C46-054AD11C1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5D84-4946-4D53-AF56-822252FC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1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B8B72E2E-F1E1-47B6-97F2-9F46984FF1E2}"/>
              </a:ext>
            </a:extLst>
          </p:cNvPr>
          <p:cNvGrpSpPr/>
          <p:nvPr/>
        </p:nvGrpSpPr>
        <p:grpSpPr>
          <a:xfrm>
            <a:off x="1730386" y="1038929"/>
            <a:ext cx="8731228" cy="4780141"/>
            <a:chOff x="3614057" y="1038929"/>
            <a:chExt cx="8731228" cy="478014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DD330E2-A959-4B9D-95E5-B33FD5A48FE8}"/>
                </a:ext>
              </a:extLst>
            </p:cNvPr>
            <p:cNvSpPr/>
            <p:nvPr/>
          </p:nvSpPr>
          <p:spPr>
            <a:xfrm>
              <a:off x="3997781" y="1038929"/>
              <a:ext cx="3333750" cy="97155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Working</a:t>
              </a:r>
            </a:p>
            <a:p>
              <a:pPr algn="ctr"/>
              <a:r>
                <a:rPr lang="en-US" altLang="ko-KR" sz="2800" b="1" dirty="0"/>
                <a:t>Directory</a:t>
              </a:r>
              <a:endParaRPr lang="ko-KR" altLang="en-US" sz="28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972B855-69D6-4B33-BD9F-AE626EEADD3C}"/>
                </a:ext>
              </a:extLst>
            </p:cNvPr>
            <p:cNvSpPr/>
            <p:nvPr/>
          </p:nvSpPr>
          <p:spPr>
            <a:xfrm>
              <a:off x="3997781" y="2943225"/>
              <a:ext cx="3333750" cy="9715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Stage</a:t>
              </a:r>
              <a:endParaRPr lang="ko-KR" altLang="en-US" sz="28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8851CB1-467B-4ED4-9BB7-8CA275676F0B}"/>
                </a:ext>
              </a:extLst>
            </p:cNvPr>
            <p:cNvSpPr/>
            <p:nvPr/>
          </p:nvSpPr>
          <p:spPr>
            <a:xfrm>
              <a:off x="3997781" y="4847520"/>
              <a:ext cx="3333750" cy="97155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Snapshots</a:t>
              </a:r>
            </a:p>
            <a:p>
              <a:pPr algn="ctr"/>
              <a:r>
                <a:rPr lang="en-US" altLang="ko-KR" sz="2800" b="1" dirty="0"/>
                <a:t>(Commits)</a:t>
              </a:r>
              <a:endParaRPr lang="ko-KR" altLang="en-US" sz="28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DDAB7D-6864-42D1-A0CC-53368BB4468F}"/>
                </a:ext>
              </a:extLst>
            </p:cNvPr>
            <p:cNvSpPr txBox="1"/>
            <p:nvPr/>
          </p:nvSpPr>
          <p:spPr>
            <a:xfrm>
              <a:off x="3614058" y="2289793"/>
              <a:ext cx="173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$ git add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CD04BF7-EDF6-4ADB-A88B-3EBFD92E7898}"/>
                </a:ext>
              </a:extLst>
            </p:cNvPr>
            <p:cNvGrpSpPr/>
            <p:nvPr/>
          </p:nvGrpSpPr>
          <p:grpSpPr>
            <a:xfrm>
              <a:off x="5505679" y="2116852"/>
              <a:ext cx="317954" cy="720000"/>
              <a:chOff x="4515758" y="2095047"/>
              <a:chExt cx="317954" cy="72000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31C20A30-9D44-464F-8175-D0A1CF71B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758" y="2095047"/>
                <a:ext cx="0" cy="72000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F7436F2-A7F4-4E38-939E-B09736FAD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3712" y="2095047"/>
                <a:ext cx="0" cy="72000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46A1D0-66E3-44FE-A7A4-B7DE6F9672EA}"/>
                </a:ext>
              </a:extLst>
            </p:cNvPr>
            <p:cNvGrpSpPr/>
            <p:nvPr/>
          </p:nvGrpSpPr>
          <p:grpSpPr>
            <a:xfrm>
              <a:off x="5505679" y="4021148"/>
              <a:ext cx="317954" cy="720000"/>
              <a:chOff x="4515758" y="2095047"/>
              <a:chExt cx="317954" cy="7200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9B322CA3-359F-4BE5-BAC0-76D25A3BF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758" y="2095047"/>
                <a:ext cx="0" cy="72000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672ACC07-9106-42AC-9ED1-62F89ADF8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3712" y="2095047"/>
                <a:ext cx="0" cy="72000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F06C9E-E09D-43FB-A18A-29FB4B20F463}"/>
                </a:ext>
              </a:extLst>
            </p:cNvPr>
            <p:cNvSpPr txBox="1"/>
            <p:nvPr/>
          </p:nvSpPr>
          <p:spPr>
            <a:xfrm>
              <a:off x="3614057" y="4194884"/>
              <a:ext cx="173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$ git commit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934515-28B3-43EE-B380-BC0DFBE1DB81}"/>
                </a:ext>
              </a:extLst>
            </p:cNvPr>
            <p:cNvSpPr txBox="1"/>
            <p:nvPr/>
          </p:nvSpPr>
          <p:spPr>
            <a:xfrm>
              <a:off x="5979662" y="2289793"/>
              <a:ext cx="313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$ git restore --staged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D2F0D06-10E5-450C-8012-1EA6B042F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31533" y="5333295"/>
              <a:ext cx="108000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AB0CFF-7BD5-4FC2-B063-766369C3D476}"/>
                </a:ext>
              </a:extLst>
            </p:cNvPr>
            <p:cNvSpPr txBox="1"/>
            <p:nvPr/>
          </p:nvSpPr>
          <p:spPr>
            <a:xfrm>
              <a:off x="7331531" y="4847520"/>
              <a:ext cx="168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$ git push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3B7AB9A-8F9F-4FAD-9C72-C5599F34DD96}"/>
                </a:ext>
              </a:extLst>
            </p:cNvPr>
            <p:cNvSpPr/>
            <p:nvPr/>
          </p:nvSpPr>
          <p:spPr>
            <a:xfrm>
              <a:off x="9011535" y="4847520"/>
              <a:ext cx="3333750" cy="97155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Github</a:t>
              </a:r>
              <a:endParaRPr lang="ko-KR" altLang="en-US" sz="28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25C0377-7E5C-4534-B24B-4923E487859A}"/>
                </a:ext>
              </a:extLst>
            </p:cNvPr>
            <p:cNvSpPr txBox="1"/>
            <p:nvPr/>
          </p:nvSpPr>
          <p:spPr>
            <a:xfrm>
              <a:off x="7434968" y="1062022"/>
              <a:ext cx="168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$ git pull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4F26C30B-B311-4740-8EDC-2E80E337BB36}"/>
                </a:ext>
              </a:extLst>
            </p:cNvPr>
            <p:cNvCxnSpPr>
              <a:cxnSpLocks/>
              <a:stCxn id="50" idx="0"/>
              <a:endCxn id="5" idx="3"/>
            </p:cNvCxnSpPr>
            <p:nvPr/>
          </p:nvCxnSpPr>
          <p:spPr>
            <a:xfrm rot="16200000" flipV="1">
              <a:off x="7343563" y="1512672"/>
              <a:ext cx="3322816" cy="3346879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27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7877F65-4829-4238-BC70-5D1FFAFE0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60209"/>
              </p:ext>
            </p:extLst>
          </p:nvPr>
        </p:nvGraphicFramePr>
        <p:xfrm>
          <a:off x="3092174" y="1867268"/>
          <a:ext cx="2520000" cy="3600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51196300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전역 변수 </a:t>
                      </a:r>
                      <a:r>
                        <a:rPr lang="en-US" altLang="ko-KR" dirty="0"/>
                        <a:t>(ref)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24575244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Heap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실제 데이터 배정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8983195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2E948689-80BD-45B8-B01B-CFCDA60C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56613"/>
              </p:ext>
            </p:extLst>
          </p:nvPr>
        </p:nvGraphicFramePr>
        <p:xfrm>
          <a:off x="6464853" y="1867268"/>
          <a:ext cx="2520000" cy="360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51196300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5752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5421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799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855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 변수 </a:t>
                      </a:r>
                      <a:r>
                        <a:rPr lang="en-US" altLang="ko-KR" dirty="0"/>
                        <a:t>(ref)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28021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12B2A8-F8D9-4AB5-90A2-03D7255643E8}"/>
              </a:ext>
            </a:extLst>
          </p:cNvPr>
          <p:cNvSpPr/>
          <p:nvPr/>
        </p:nvSpPr>
        <p:spPr>
          <a:xfrm>
            <a:off x="3272174" y="1054745"/>
            <a:ext cx="2160000" cy="648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Memory</a:t>
            </a:r>
            <a:endParaRPr lang="ko-KR" altLang="en-US" sz="28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36A98C-517C-4C1F-8DC0-C1D69890B2C2}"/>
              </a:ext>
            </a:extLst>
          </p:cNvPr>
          <p:cNvSpPr/>
          <p:nvPr/>
        </p:nvSpPr>
        <p:spPr>
          <a:xfrm>
            <a:off x="6644853" y="1054745"/>
            <a:ext cx="2160000" cy="648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Stack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74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25300F-8BCE-4F4C-9FB0-1AE6A2047036}"/>
              </a:ext>
            </a:extLst>
          </p:cNvPr>
          <p:cNvSpPr/>
          <p:nvPr/>
        </p:nvSpPr>
        <p:spPr>
          <a:xfrm>
            <a:off x="951731" y="924829"/>
            <a:ext cx="180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class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5A3B97-354E-4251-9E2C-209348FFD459}"/>
              </a:ext>
            </a:extLst>
          </p:cNvPr>
          <p:cNvGrpSpPr/>
          <p:nvPr/>
        </p:nvGrpSpPr>
        <p:grpSpPr>
          <a:xfrm>
            <a:off x="951731" y="2029489"/>
            <a:ext cx="1800000" cy="390055"/>
            <a:chOff x="3230474" y="2248647"/>
            <a:chExt cx="1800000" cy="39005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B0EBFF8-54C5-4654-B0C0-194B9B2E8FC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230474" y="2443675"/>
              <a:ext cx="1463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589C7585-1127-4C8C-8A0E-2BABC863EA7B}"/>
                </a:ext>
              </a:extLst>
            </p:cNvPr>
            <p:cNvSpPr/>
            <p:nvPr/>
          </p:nvSpPr>
          <p:spPr>
            <a:xfrm rot="5400000">
              <a:off x="4667319" y="2275547"/>
              <a:ext cx="390055" cy="33625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54BAC6-21A4-4748-BDFD-4D403817F7EF}"/>
              </a:ext>
            </a:extLst>
          </p:cNvPr>
          <p:cNvGrpSpPr/>
          <p:nvPr/>
        </p:nvGrpSpPr>
        <p:grpSpPr>
          <a:xfrm>
            <a:off x="954219" y="3676512"/>
            <a:ext cx="4811581" cy="487648"/>
            <a:chOff x="954219" y="3676512"/>
            <a:chExt cx="4811581" cy="48764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94F061-61F6-4163-AB08-779249F7E5BB}"/>
                </a:ext>
              </a:extLst>
            </p:cNvPr>
            <p:cNvGrpSpPr/>
            <p:nvPr/>
          </p:nvGrpSpPr>
          <p:grpSpPr>
            <a:xfrm>
              <a:off x="954219" y="3676512"/>
              <a:ext cx="1795023" cy="487648"/>
              <a:chOff x="951731" y="2941352"/>
              <a:chExt cx="1795023" cy="487648"/>
            </a:xfrm>
          </p:grpSpPr>
          <p:sp>
            <p:nvSpPr>
              <p:cNvPr id="31" name="다이아몬드 30">
                <a:extLst>
                  <a:ext uri="{FF2B5EF4-FFF2-40B4-BE49-F238E27FC236}">
                    <a16:creationId xmlns:a16="http://schemas.microsoft.com/office/drawing/2014/main" id="{96F41DF1-422B-445B-A954-EED75511C3FB}"/>
                  </a:ext>
                </a:extLst>
              </p:cNvPr>
              <p:cNvSpPr/>
              <p:nvPr/>
            </p:nvSpPr>
            <p:spPr>
              <a:xfrm>
                <a:off x="951731" y="2941352"/>
                <a:ext cx="487648" cy="487648"/>
              </a:xfrm>
              <a:prstGeom prst="diamond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30DFEF4-6DD0-4761-AFF8-5314D8BFA3F2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1439379" y="3185176"/>
                <a:ext cx="13073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E46E38-708E-4C87-B9CF-DCDC20806CB7}"/>
                </a:ext>
              </a:extLst>
            </p:cNvPr>
            <p:cNvSpPr txBox="1"/>
            <p:nvPr/>
          </p:nvSpPr>
          <p:spPr>
            <a:xfrm>
              <a:off x="3136900" y="3735670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강한 결합</a:t>
              </a:r>
              <a:r>
                <a:rPr lang="en-US" altLang="ko-KR" dirty="0"/>
                <a:t>(</a:t>
              </a:r>
              <a:r>
                <a:rPr lang="ko-KR" altLang="en-US" dirty="0"/>
                <a:t>대체 불가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4AED86-A695-4EE4-80F6-849687C019FA}"/>
              </a:ext>
            </a:extLst>
          </p:cNvPr>
          <p:cNvGrpSpPr/>
          <p:nvPr/>
        </p:nvGrpSpPr>
        <p:grpSpPr>
          <a:xfrm>
            <a:off x="951731" y="2804204"/>
            <a:ext cx="4814069" cy="487648"/>
            <a:chOff x="951731" y="2941352"/>
            <a:chExt cx="4814069" cy="48764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8A08833-58B1-40FE-B06B-D8EAA28E2928}"/>
                </a:ext>
              </a:extLst>
            </p:cNvPr>
            <p:cNvGrpSpPr/>
            <p:nvPr/>
          </p:nvGrpSpPr>
          <p:grpSpPr>
            <a:xfrm>
              <a:off x="951731" y="2941352"/>
              <a:ext cx="1795023" cy="487648"/>
              <a:chOff x="951731" y="2941352"/>
              <a:chExt cx="1795023" cy="487648"/>
            </a:xfrm>
            <a:solidFill>
              <a:schemeClr val="bg1"/>
            </a:solidFill>
          </p:grpSpPr>
          <p:sp>
            <p:nvSpPr>
              <p:cNvPr id="26" name="다이아몬드 25">
                <a:extLst>
                  <a:ext uri="{FF2B5EF4-FFF2-40B4-BE49-F238E27FC236}">
                    <a16:creationId xmlns:a16="http://schemas.microsoft.com/office/drawing/2014/main" id="{9CF4D3C4-BE89-4943-AD00-13C4B8513D4E}"/>
                  </a:ext>
                </a:extLst>
              </p:cNvPr>
              <p:cNvSpPr/>
              <p:nvPr/>
            </p:nvSpPr>
            <p:spPr>
              <a:xfrm>
                <a:off x="951731" y="2941352"/>
                <a:ext cx="487648" cy="487648"/>
              </a:xfrm>
              <a:prstGeom prst="diamond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4C50C6F-5983-417D-95F5-8F97F6FCE3AB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1439379" y="3185176"/>
                <a:ext cx="130737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6A1AF0-4D61-46B8-BB70-AB0DEA7BE278}"/>
                </a:ext>
              </a:extLst>
            </p:cNvPr>
            <p:cNvSpPr txBox="1"/>
            <p:nvPr/>
          </p:nvSpPr>
          <p:spPr>
            <a:xfrm>
              <a:off x="3136900" y="3000510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대체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2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C2188-4F65-40EF-859F-C798B8899977}"/>
              </a:ext>
            </a:extLst>
          </p:cNvPr>
          <p:cNvGrpSpPr/>
          <p:nvPr/>
        </p:nvGrpSpPr>
        <p:grpSpPr>
          <a:xfrm>
            <a:off x="2825788" y="2169000"/>
            <a:ext cx="6540424" cy="2520000"/>
            <a:chOff x="2468858" y="1839300"/>
            <a:chExt cx="6540424" cy="2520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E874BC6-70CF-4EF7-B24E-4BDEBE36FD66}"/>
                </a:ext>
              </a:extLst>
            </p:cNvPr>
            <p:cNvGrpSpPr/>
            <p:nvPr/>
          </p:nvGrpSpPr>
          <p:grpSpPr>
            <a:xfrm>
              <a:off x="2468858" y="1839300"/>
              <a:ext cx="2354400" cy="2520000"/>
              <a:chOff x="5778500" y="518500"/>
              <a:chExt cx="2354400" cy="252000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8AB1CDE4-B011-4615-B209-0D42450FE235}"/>
                  </a:ext>
                </a:extLst>
              </p:cNvPr>
              <p:cNvSpPr/>
              <p:nvPr/>
            </p:nvSpPr>
            <p:spPr>
              <a:xfrm>
                <a:off x="6235700" y="698500"/>
                <a:ext cx="1440000" cy="1440000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A044C99-00B9-4822-B321-15E98783F184}"/>
                  </a:ext>
                </a:extLst>
              </p:cNvPr>
              <p:cNvSpPr/>
              <p:nvPr/>
            </p:nvSpPr>
            <p:spPr>
              <a:xfrm>
                <a:off x="5778500" y="1418500"/>
                <a:ext cx="1440000" cy="1440000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CE90E29-9900-4607-BB4E-D4D3D87CC634}"/>
                  </a:ext>
                </a:extLst>
              </p:cNvPr>
              <p:cNvSpPr/>
              <p:nvPr/>
            </p:nvSpPr>
            <p:spPr>
              <a:xfrm>
                <a:off x="6692900" y="1418500"/>
                <a:ext cx="1440000" cy="1440000"/>
              </a:xfrm>
              <a:prstGeom prst="ellipse">
                <a:avLst/>
              </a:prstGeom>
              <a:solidFill>
                <a:schemeClr val="accent6">
                  <a:alpha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3A3EFED-1BFA-4CC4-8A41-36B07474B442}"/>
                  </a:ext>
                </a:extLst>
              </p:cNvPr>
              <p:cNvSpPr/>
              <p:nvPr/>
            </p:nvSpPr>
            <p:spPr>
              <a:xfrm>
                <a:off x="6786500" y="518500"/>
                <a:ext cx="432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603DA67-E191-4264-8B20-252D160E0DF7}"/>
                  </a:ext>
                </a:extLst>
              </p:cNvPr>
              <p:cNvSpPr/>
              <p:nvPr/>
            </p:nvSpPr>
            <p:spPr>
              <a:xfrm>
                <a:off x="5880000" y="2678500"/>
                <a:ext cx="432000" cy="3600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4537275-BCC4-45E0-9158-B553E157409A}"/>
                  </a:ext>
                </a:extLst>
              </p:cNvPr>
              <p:cNvSpPr/>
              <p:nvPr/>
            </p:nvSpPr>
            <p:spPr>
              <a:xfrm>
                <a:off x="7599400" y="2678500"/>
                <a:ext cx="432000" cy="3600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FDB319-80F0-4C43-B3A5-F06638A95BF8}"/>
                  </a:ext>
                </a:extLst>
              </p:cNvPr>
              <p:cNvSpPr txBox="1"/>
              <p:nvPr/>
            </p:nvSpPr>
            <p:spPr>
              <a:xfrm>
                <a:off x="6803300" y="172998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C8ECEC0-7BEC-44BC-A05B-0C4D258A5685}"/>
                </a:ext>
              </a:extLst>
            </p:cNvPr>
            <p:cNvGrpSpPr/>
            <p:nvPr/>
          </p:nvGrpSpPr>
          <p:grpSpPr>
            <a:xfrm>
              <a:off x="6659844" y="2199300"/>
              <a:ext cx="2349438" cy="1746362"/>
              <a:chOff x="6197674" y="1643338"/>
              <a:chExt cx="2349438" cy="1746362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AB4F77F-97FC-431C-9DB3-3C6ED04328E4}"/>
                  </a:ext>
                </a:extLst>
              </p:cNvPr>
              <p:cNvCxnSpPr>
                <a:cxnSpLocks/>
                <a:stCxn id="17" idx="0"/>
                <a:endCxn id="14" idx="3"/>
              </p:cNvCxnSpPr>
              <p:nvPr/>
            </p:nvCxnSpPr>
            <p:spPr>
              <a:xfrm flipV="1">
                <a:off x="7372393" y="2348971"/>
                <a:ext cx="6982" cy="57534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3F487A1E-ED09-4453-8C9C-1A6EA03FC736}"/>
                  </a:ext>
                </a:extLst>
              </p:cNvPr>
              <p:cNvSpPr/>
              <p:nvPr/>
            </p:nvSpPr>
            <p:spPr>
              <a:xfrm>
                <a:off x="7256969" y="2137926"/>
                <a:ext cx="244811" cy="211045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4D3B586-9334-43D9-946E-504746FFED99}"/>
                  </a:ext>
                </a:extLst>
              </p:cNvPr>
              <p:cNvSpPr/>
              <p:nvPr/>
            </p:nvSpPr>
            <p:spPr>
              <a:xfrm>
                <a:off x="7084557" y="2924319"/>
                <a:ext cx="575672" cy="465381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B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B986151-C2CF-4E26-8BC6-4273FBCB9CE5}"/>
                  </a:ext>
                </a:extLst>
              </p:cNvPr>
              <p:cNvSpPr/>
              <p:nvPr/>
            </p:nvSpPr>
            <p:spPr>
              <a:xfrm>
                <a:off x="6197674" y="2924318"/>
                <a:ext cx="575673" cy="465381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A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145D0948-C22B-4FE2-BE19-A854446B6294}"/>
                  </a:ext>
                </a:extLst>
              </p:cNvPr>
              <p:cNvSpPr/>
              <p:nvPr/>
            </p:nvSpPr>
            <p:spPr>
              <a:xfrm>
                <a:off x="7971439" y="2924317"/>
                <a:ext cx="575673" cy="465381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C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76ADCFE-579E-42D1-8C2E-7457DE394893}"/>
                  </a:ext>
                </a:extLst>
              </p:cNvPr>
              <p:cNvSpPr/>
              <p:nvPr/>
            </p:nvSpPr>
            <p:spPr>
              <a:xfrm>
                <a:off x="6993919" y="1643338"/>
                <a:ext cx="770912" cy="465381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P </a:t>
                </a:r>
                <a:r>
                  <a:rPr lang="en-US" altLang="ko-KR" sz="2400" baseline="-25000" dirty="0">
                    <a:solidFill>
                      <a:schemeClr val="tx1"/>
                    </a:solidFill>
                  </a:rPr>
                  <a:t>b( )</a:t>
                </a:r>
                <a:endParaRPr lang="ko-KR" altLang="en-US" sz="24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연결선: 꺾임 25">
                <a:extLst>
                  <a:ext uri="{FF2B5EF4-FFF2-40B4-BE49-F238E27FC236}">
                    <a16:creationId xmlns:a16="http://schemas.microsoft.com/office/drawing/2014/main" id="{B54C0E53-E1BD-42DC-AD43-58989567EBD4}"/>
                  </a:ext>
                </a:extLst>
              </p:cNvPr>
              <p:cNvCxnSpPr>
                <a:cxnSpLocks/>
                <a:stCxn id="19" idx="0"/>
                <a:endCxn id="21" idx="0"/>
              </p:cNvCxnSpPr>
              <p:nvPr/>
            </p:nvCxnSpPr>
            <p:spPr>
              <a:xfrm rot="5400000" flipH="1" flipV="1">
                <a:off x="7372393" y="2037436"/>
                <a:ext cx="1" cy="1773765"/>
              </a:xfrm>
              <a:prstGeom prst="bentConnector3">
                <a:avLst>
                  <a:gd name="adj1" fmla="val 228601000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A20C73C4-DEF0-495F-909D-DE198BFF8D8D}"/>
                </a:ext>
              </a:extLst>
            </p:cNvPr>
            <p:cNvSpPr/>
            <p:nvPr/>
          </p:nvSpPr>
          <p:spPr>
            <a:xfrm>
              <a:off x="5397515" y="2869936"/>
              <a:ext cx="828000" cy="360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FC8FEC-15F7-4231-8D2F-4872B70590C6}"/>
                </a:ext>
              </a:extLst>
            </p:cNvPr>
            <p:cNvSpPr txBox="1"/>
            <p:nvPr/>
          </p:nvSpPr>
          <p:spPr>
            <a:xfrm>
              <a:off x="5192745" y="2500604"/>
              <a:ext cx="123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Abstract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89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408E9774-7A00-4684-B127-49759BC4BD1D}"/>
              </a:ext>
            </a:extLst>
          </p:cNvPr>
          <p:cNvGrpSpPr/>
          <p:nvPr/>
        </p:nvGrpSpPr>
        <p:grpSpPr>
          <a:xfrm>
            <a:off x="405421" y="-112662"/>
            <a:ext cx="11381158" cy="7083324"/>
            <a:chOff x="-711197" y="-246549"/>
            <a:chExt cx="11381158" cy="708332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890A712-27A7-4878-9A14-04FDCB5B6106}"/>
                </a:ext>
              </a:extLst>
            </p:cNvPr>
            <p:cNvSpPr/>
            <p:nvPr/>
          </p:nvSpPr>
          <p:spPr>
            <a:xfrm>
              <a:off x="2463099" y="540563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socket</a:t>
              </a:r>
              <a:endParaRPr lang="ko-KR" altLang="en-US" sz="2400" b="1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C51F56A-963E-49D7-8B36-F3F1143AB14B}"/>
                </a:ext>
              </a:extLst>
            </p:cNvPr>
            <p:cNvSpPr/>
            <p:nvPr/>
          </p:nvSpPr>
          <p:spPr>
            <a:xfrm>
              <a:off x="2463099" y="1276059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bind</a:t>
              </a:r>
              <a:endParaRPr lang="ko-KR" altLang="en-US" sz="2400" b="1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2906089-7315-4DCA-839D-D7561EAD4E08}"/>
                </a:ext>
              </a:extLst>
            </p:cNvPr>
            <p:cNvSpPr/>
            <p:nvPr/>
          </p:nvSpPr>
          <p:spPr>
            <a:xfrm>
              <a:off x="2463099" y="2011555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listen</a:t>
              </a:r>
              <a:endParaRPr lang="ko-KR" altLang="en-US" sz="24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65CDC4F-E70A-4055-9ABA-35615D743EAF}"/>
                </a:ext>
              </a:extLst>
            </p:cNvPr>
            <p:cNvSpPr/>
            <p:nvPr/>
          </p:nvSpPr>
          <p:spPr>
            <a:xfrm>
              <a:off x="2463099" y="2747051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accept</a:t>
              </a:r>
              <a:endParaRPr lang="ko-KR" altLang="en-US" sz="24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2FB281-7470-4CB2-B489-E1A75B2BB357}"/>
                </a:ext>
              </a:extLst>
            </p:cNvPr>
            <p:cNvSpPr/>
            <p:nvPr/>
          </p:nvSpPr>
          <p:spPr>
            <a:xfrm>
              <a:off x="7969377" y="3352099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connect</a:t>
              </a:r>
              <a:endParaRPr lang="ko-KR" altLang="en-US" sz="24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2475CB9-0016-4308-BDD9-AF9ABA7E8387}"/>
                </a:ext>
              </a:extLst>
            </p:cNvPr>
            <p:cNvSpPr/>
            <p:nvPr/>
          </p:nvSpPr>
          <p:spPr>
            <a:xfrm>
              <a:off x="7969377" y="2097668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socket</a:t>
              </a:r>
              <a:endParaRPr lang="ko-KR" altLang="en-US" sz="24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89CACDD-7A3A-444C-96C3-94099B2C3A5B}"/>
                </a:ext>
              </a:extLst>
            </p:cNvPr>
            <p:cNvSpPr/>
            <p:nvPr/>
          </p:nvSpPr>
          <p:spPr>
            <a:xfrm>
              <a:off x="2463099" y="4088268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recv</a:t>
              </a:r>
              <a:endParaRPr lang="ko-KR" altLang="en-US" sz="24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927910B-F0F9-4B62-97F1-07A170820EE6}"/>
                </a:ext>
              </a:extLst>
            </p:cNvPr>
            <p:cNvSpPr/>
            <p:nvPr/>
          </p:nvSpPr>
          <p:spPr>
            <a:xfrm>
              <a:off x="2463099" y="4824437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send</a:t>
              </a:r>
              <a:endParaRPr lang="ko-KR" altLang="en-US" sz="24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1188525-DDED-4451-8A10-146C124977D8}"/>
                </a:ext>
              </a:extLst>
            </p:cNvPr>
            <p:cNvSpPr/>
            <p:nvPr/>
          </p:nvSpPr>
          <p:spPr>
            <a:xfrm>
              <a:off x="7969377" y="4088268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send</a:t>
              </a:r>
              <a:endParaRPr lang="ko-KR" altLang="en-US" sz="24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F474799-5146-4E2F-9717-369465AFFC9B}"/>
                </a:ext>
              </a:extLst>
            </p:cNvPr>
            <p:cNvSpPr/>
            <p:nvPr/>
          </p:nvSpPr>
          <p:spPr>
            <a:xfrm>
              <a:off x="7969377" y="4824437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recv</a:t>
              </a:r>
              <a:endParaRPr lang="ko-KR" altLang="en-US" sz="2400" b="1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FB1C265-3AAA-4ED9-B09A-BF6357058D39}"/>
                </a:ext>
              </a:extLst>
            </p:cNvPr>
            <p:cNvSpPr/>
            <p:nvPr/>
          </p:nvSpPr>
          <p:spPr>
            <a:xfrm>
              <a:off x="7969377" y="5560606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close</a:t>
              </a:r>
              <a:endParaRPr lang="ko-KR" altLang="en-US" sz="24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4220913-DD3D-4AEF-AD70-5936F9B6B57A}"/>
                </a:ext>
              </a:extLst>
            </p:cNvPr>
            <p:cNvSpPr/>
            <p:nvPr/>
          </p:nvSpPr>
          <p:spPr>
            <a:xfrm>
              <a:off x="2463099" y="5560606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recv</a:t>
              </a:r>
              <a:endParaRPr lang="ko-KR" altLang="en-US" sz="24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5DBDBD8-F259-4678-87BD-84B14CAC5C0A}"/>
                </a:ext>
              </a:extLst>
            </p:cNvPr>
            <p:cNvSpPr/>
            <p:nvPr/>
          </p:nvSpPr>
          <p:spPr>
            <a:xfrm>
              <a:off x="2463099" y="6296775"/>
              <a:ext cx="180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close</a:t>
              </a:r>
              <a:endParaRPr lang="ko-KR" altLang="en-US" sz="2400" b="1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CDF0A8A-5168-4000-B6B5-E0DD15DADD4D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3363099" y="1080563"/>
              <a:ext cx="0" cy="195496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2FA20B5-4066-4CED-BFAB-696099548E54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363099" y="1816059"/>
              <a:ext cx="0" cy="195496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F915248-3F56-4437-BBBF-EF985BA182E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363099" y="2551555"/>
              <a:ext cx="0" cy="195496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DC4C06-4CBE-40D0-911E-EF7EDDDD7663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869377" y="2637668"/>
              <a:ext cx="0" cy="714431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1A7B8F-169B-46CE-8F53-A93979438873}"/>
                </a:ext>
              </a:extLst>
            </p:cNvPr>
            <p:cNvSpPr txBox="1"/>
            <p:nvPr/>
          </p:nvSpPr>
          <p:spPr>
            <a:xfrm>
              <a:off x="8869965" y="2810217"/>
              <a:ext cx="17999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자동 </a:t>
              </a:r>
              <a:r>
                <a:rPr lang="en-US" altLang="ko-KR" dirty="0"/>
                <a:t>binding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E37FF8-AAF1-46BC-92A6-A350AAE3B93E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3363099" y="3287051"/>
              <a:ext cx="0" cy="801217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7EA7E9A-E93D-4F66-BF46-BB7619136D0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363099" y="3622099"/>
              <a:ext cx="4606278" cy="0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E6BD56-5342-4357-9A5B-3B10BD23C1D4}"/>
                </a:ext>
              </a:extLst>
            </p:cNvPr>
            <p:cNvSpPr txBox="1"/>
            <p:nvPr/>
          </p:nvSpPr>
          <p:spPr>
            <a:xfrm>
              <a:off x="-599841" y="2083832"/>
              <a:ext cx="3062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/>
                <a:t>서버로 동작할 의사를 밝힘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2A3C35-DA90-4BC1-8B61-652430D4D8F6}"/>
                </a:ext>
              </a:extLst>
            </p:cNvPr>
            <p:cNvSpPr txBox="1"/>
            <p:nvPr/>
          </p:nvSpPr>
          <p:spPr>
            <a:xfrm>
              <a:off x="-711197" y="2810217"/>
              <a:ext cx="31737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/>
                <a:t>클라이언트 접속 전까지 대기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92F937-7A33-4A6E-9DB2-2E45DF393726}"/>
                </a:ext>
              </a:extLst>
            </p:cNvPr>
            <p:cNvSpPr txBox="1"/>
            <p:nvPr/>
          </p:nvSpPr>
          <p:spPr>
            <a:xfrm>
              <a:off x="4503103" y="2994883"/>
              <a:ext cx="23262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접속 요청 시</a:t>
              </a:r>
              <a:endParaRPr lang="en-US" altLang="ko-KR" dirty="0"/>
            </a:p>
            <a:p>
              <a:pPr algn="ctr"/>
              <a:r>
                <a:rPr lang="ko-KR" altLang="en-US" dirty="0"/>
                <a:t>통신용 </a:t>
              </a:r>
              <a:r>
                <a:rPr lang="en-US" altLang="ko-KR" dirty="0"/>
                <a:t>socket </a:t>
              </a:r>
              <a:r>
                <a:rPr lang="ko-KR" altLang="en-US" dirty="0"/>
                <a:t>리턴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9CF68DA-8A03-43DF-8C2F-FDC8D0DD2953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 flipH="1">
              <a:off x="4263099" y="4358268"/>
              <a:ext cx="3706278" cy="0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A87553A-7121-45CD-ADAC-C4DE8BEBDB23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4263099" y="5094437"/>
              <a:ext cx="3706278" cy="0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C2CBC9D3-74D5-42B8-BFB5-4D63E35CD8A0}"/>
                </a:ext>
              </a:extLst>
            </p:cNvPr>
            <p:cNvCxnSpPr>
              <a:cxnSpLocks/>
              <a:stCxn id="11" idx="3"/>
              <a:endCxn id="10" idx="3"/>
            </p:cNvCxnSpPr>
            <p:nvPr/>
          </p:nvCxnSpPr>
          <p:spPr>
            <a:xfrm flipV="1">
              <a:off x="9769377" y="4358268"/>
              <a:ext cx="12700" cy="736169"/>
            </a:xfrm>
            <a:prstGeom prst="bent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6B9A62F8-761C-4003-9B9C-EC2E42ABB7D7}"/>
                </a:ext>
              </a:extLst>
            </p:cNvPr>
            <p:cNvCxnSpPr>
              <a:cxnSpLocks/>
              <a:stCxn id="9" idx="1"/>
              <a:endCxn id="8" idx="1"/>
            </p:cNvCxnSpPr>
            <p:nvPr/>
          </p:nvCxnSpPr>
          <p:spPr>
            <a:xfrm rot="10800000">
              <a:off x="2463099" y="4358269"/>
              <a:ext cx="12700" cy="736169"/>
            </a:xfrm>
            <a:prstGeom prst="bent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85A08EA-1E41-4A7E-A00D-1C84784AD0D8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3363099" y="5364437"/>
              <a:ext cx="0" cy="196169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26CCD04-C216-4930-80AA-D3AAA9131BD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8869377" y="5364437"/>
              <a:ext cx="0" cy="196169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AF8EB2A-F49B-4739-88D6-A1FE3AC48F1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4222624" y="5830606"/>
              <a:ext cx="3746753" cy="0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CBC293C-4C1F-4A23-8FF6-A2492E4B0EB5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3363099" y="6100606"/>
              <a:ext cx="0" cy="196169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BA7D1-9698-4661-99BF-8F53048C6FB7}"/>
                </a:ext>
              </a:extLst>
            </p:cNvPr>
            <p:cNvSpPr txBox="1"/>
            <p:nvPr/>
          </p:nvSpPr>
          <p:spPr>
            <a:xfrm>
              <a:off x="4932865" y="4428992"/>
              <a:ext cx="23262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메시지를</a:t>
              </a:r>
              <a:endParaRPr lang="en-US" altLang="ko-KR" dirty="0"/>
            </a:p>
            <a:p>
              <a:pPr algn="ctr"/>
              <a:r>
                <a:rPr lang="ko-KR" altLang="en-US" dirty="0"/>
                <a:t>주고받음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65108C9-7E27-4EB2-9535-57F4A1C1932A}"/>
                </a:ext>
              </a:extLst>
            </p:cNvPr>
            <p:cNvSpPr/>
            <p:nvPr/>
          </p:nvSpPr>
          <p:spPr>
            <a:xfrm>
              <a:off x="2462512" y="-246549"/>
              <a:ext cx="1800000" cy="54000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server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192454F-A3BB-4A59-B2D9-1C1E3430B12B}"/>
                </a:ext>
              </a:extLst>
            </p:cNvPr>
            <p:cNvSpPr/>
            <p:nvPr/>
          </p:nvSpPr>
          <p:spPr>
            <a:xfrm>
              <a:off x="7969377" y="-246549"/>
              <a:ext cx="1800000" cy="54000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Client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86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4117BF-5ED1-4703-BB06-6524D996C435}"/>
              </a:ext>
            </a:extLst>
          </p:cNvPr>
          <p:cNvGrpSpPr/>
          <p:nvPr/>
        </p:nvGrpSpPr>
        <p:grpSpPr>
          <a:xfrm>
            <a:off x="-228600" y="2869341"/>
            <a:ext cx="12649200" cy="1119318"/>
            <a:chOff x="-114300" y="1450822"/>
            <a:chExt cx="12649200" cy="111931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E022918-A89E-4FDE-A493-1574E5494BC3}"/>
                </a:ext>
              </a:extLst>
            </p:cNvPr>
            <p:cNvSpPr/>
            <p:nvPr/>
          </p:nvSpPr>
          <p:spPr>
            <a:xfrm>
              <a:off x="4770300" y="1524705"/>
              <a:ext cx="2880000" cy="9715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Broker</a:t>
              </a:r>
              <a:endParaRPr lang="ko-KR" altLang="en-US" sz="2800" b="1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680B915-8F29-415E-8973-C0E2093A9263}"/>
                </a:ext>
              </a:extLst>
            </p:cNvPr>
            <p:cNvSpPr/>
            <p:nvPr/>
          </p:nvSpPr>
          <p:spPr>
            <a:xfrm>
              <a:off x="-114300" y="1524705"/>
              <a:ext cx="2880000" cy="97155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Publisher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5963630-C218-402D-A915-8CE3E721B055}"/>
                </a:ext>
              </a:extLst>
            </p:cNvPr>
            <p:cNvSpPr/>
            <p:nvPr/>
          </p:nvSpPr>
          <p:spPr>
            <a:xfrm>
              <a:off x="9654900" y="1524705"/>
              <a:ext cx="2880000" cy="97155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Subscriber</a:t>
              </a:r>
              <a:endParaRPr lang="ko-KR" altLang="en-US" sz="2800" b="1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9A13A3D-3692-40D2-A11F-5EE27D01EE53}"/>
                </a:ext>
              </a:extLst>
            </p:cNvPr>
            <p:cNvCxnSpPr>
              <a:cxnSpLocks/>
              <a:stCxn id="3" idx="3"/>
              <a:endCxn id="2" idx="1"/>
            </p:cNvCxnSpPr>
            <p:nvPr/>
          </p:nvCxnSpPr>
          <p:spPr>
            <a:xfrm>
              <a:off x="2765700" y="2010480"/>
              <a:ext cx="20046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2E85717-245B-488B-86DE-B36044EB4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300" y="1856908"/>
              <a:ext cx="20046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75A0103-F868-4DE3-84FF-2BB976ED2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300" y="2164053"/>
              <a:ext cx="20046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EBEB18-4A5E-437B-8FA3-587580DC6C1D}"/>
                </a:ext>
              </a:extLst>
            </p:cNvPr>
            <p:cNvSpPr txBox="1"/>
            <p:nvPr/>
          </p:nvSpPr>
          <p:spPr>
            <a:xfrm>
              <a:off x="2671866" y="1582927"/>
              <a:ext cx="219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pub(</a:t>
              </a:r>
              <a:r>
                <a:rPr lang="en-US" altLang="ko-KR" dirty="0" err="1">
                  <a:latin typeface="Consolas" panose="020B0609020204030204" pitchFamily="49" charset="0"/>
                  <a:ea typeface="Cambria" panose="02040503050406030204" pitchFamily="18" charset="0"/>
                </a:rPr>
                <a:t>topic,data</a:t>
              </a:r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F4EC1D-7E94-4701-80FB-61E6F8A4F95E}"/>
                </a:ext>
              </a:extLst>
            </p:cNvPr>
            <p:cNvSpPr txBox="1"/>
            <p:nvPr/>
          </p:nvSpPr>
          <p:spPr>
            <a:xfrm>
              <a:off x="7556466" y="2200808"/>
              <a:ext cx="219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pub(</a:t>
              </a:r>
              <a:r>
                <a:rPr lang="en-US" altLang="ko-KR" dirty="0" err="1">
                  <a:latin typeface="Consolas" panose="020B0609020204030204" pitchFamily="49" charset="0"/>
                  <a:ea typeface="Cambria" panose="02040503050406030204" pitchFamily="18" charset="0"/>
                </a:rPr>
                <a:t>topic,data</a:t>
              </a:r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C30B1-FFF2-42BE-A61E-86AD8FBE3F1E}"/>
                </a:ext>
              </a:extLst>
            </p:cNvPr>
            <p:cNvSpPr txBox="1"/>
            <p:nvPr/>
          </p:nvSpPr>
          <p:spPr>
            <a:xfrm>
              <a:off x="7556466" y="1450822"/>
              <a:ext cx="219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  <a:ea typeface="Cambria" panose="02040503050406030204" pitchFamily="18" charset="0"/>
                </a:rPr>
                <a:t>sub(topic)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45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116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JungYean</dc:creator>
  <cp:lastModifiedBy>Hong JungYean</cp:lastModifiedBy>
  <cp:revision>25</cp:revision>
  <dcterms:created xsi:type="dcterms:W3CDTF">2021-01-17T10:04:45Z</dcterms:created>
  <dcterms:modified xsi:type="dcterms:W3CDTF">2021-01-19T15:18:23Z</dcterms:modified>
</cp:coreProperties>
</file>