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8" r:id="rId3"/>
    <p:sldId id="259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74" r:id="rId15"/>
  </p:sldIdLst>
  <p:sldSz cx="9144000" cy="5143500" type="screen16x9"/>
  <p:notesSz cx="6858000" cy="9144000"/>
  <p:embeddedFontLst>
    <p:embeddedFont>
      <p:font typeface="Bree Serif" panose="020B0604020202020204" charset="0"/>
      <p:regular r:id="rId17"/>
    </p:embeddedFont>
    <p:embeddedFont>
      <p:font typeface="Impact" panose="020B0806030902050204" pitchFamily="34" charset="0"/>
      <p:regular r:id="rId18"/>
    </p:embeddedFont>
    <p:embeddedFont>
      <p:font typeface="Roboto Black" panose="02000000000000000000" pitchFamily="2" charset="0"/>
      <p:bold r:id="rId19"/>
      <p:boldItalic r:id="rId20"/>
    </p:embeddedFont>
    <p:embeddedFont>
      <p:font typeface="Roboto Light" panose="02000000000000000000" pitchFamily="2" charset="0"/>
      <p:regular r:id="rId21"/>
      <p:bold r:id="rId22"/>
      <p:italic r:id="rId23"/>
      <p:boldItalic r:id="rId24"/>
    </p:embeddedFont>
    <p:embeddedFont>
      <p:font typeface="Roboto Mono Thin" panose="00000009000000000000" pitchFamily="49" charset="0"/>
      <p:regular r:id="rId25"/>
      <p:bold r:id="rId26"/>
      <p:italic r:id="rId27"/>
      <p:boldItalic r:id="rId28"/>
    </p:embeddedFont>
    <p:embeddedFont>
      <p:font typeface="Roboto Thin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13C46B-57BA-4F96-ADA5-164B8699A6A8}">
  <a:tblStyle styleId="{7813C46B-57BA-4F96-ADA5-164B8699A6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5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606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28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159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989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428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27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349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396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624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23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92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56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63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619517" y="1026549"/>
            <a:ext cx="4340472" cy="13496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accent1"/>
                </a:solidFill>
              </a:rPr>
              <a:t>FINAL PROJECT SOFTWARE ENGINEERING</a:t>
            </a:r>
            <a:endParaRPr sz="270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54DE9-5AFE-3B0B-1C6A-F7678903C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3207" y="4093989"/>
            <a:ext cx="3129600" cy="606600"/>
          </a:xfrm>
        </p:spPr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Ton Duc Thang University</a:t>
            </a:r>
          </a:p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Subject ID: </a:t>
            </a:r>
            <a:r>
              <a:rPr lang="en-US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502045</a:t>
            </a:r>
          </a:p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Professor: Pham Thai Ky Trung</a:t>
            </a:r>
            <a:endParaRPr lang="en-US" b="0" i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>
              <a:solidFill>
                <a:srgbClr val="FFFFFF"/>
              </a:solidFill>
              <a:effectLst/>
              <a:latin typeface="Google Sans"/>
            </a:endParaRPr>
          </a:p>
          <a:p>
            <a:pPr algn="l"/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winform:</a:t>
            </a: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C331A92-FE5D-63E0-7057-55F68D426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83" y="1820840"/>
            <a:ext cx="3911538" cy="1878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33D37-C0A7-B8F9-193F-B75C66F94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564" y="1725089"/>
            <a:ext cx="4106736" cy="197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0811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winform:</a:t>
            </a: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C265C6F-6063-A613-569D-B73244F00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9" y="1738851"/>
            <a:ext cx="4577642" cy="2612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3C0942-5F20-6AD7-A366-693627E99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405" y="1738850"/>
            <a:ext cx="2903085" cy="26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1513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winform:</a:t>
            </a: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A61B774-C9E7-56C0-A765-0B1955AFF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31" y="1528652"/>
            <a:ext cx="6489337" cy="32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5946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winform:</a:t>
            </a: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FA4B3B2-8063-977D-8C65-E30D8AFA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971" y="1451299"/>
            <a:ext cx="6658057" cy="322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0903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5158150" y="2627470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 FOR FORCUSING AND LISTENING!</a:t>
            </a:r>
            <a:endParaRPr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995135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OUR GROUP</a:t>
            </a:r>
            <a:endParaRPr sz="300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5147262" y="2676050"/>
            <a:ext cx="4093525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Our group has two students: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	521H0006 – Nguyen Hoang Anh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	521H0091 – Hong Kiet</a:t>
            </a: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GOSTUDIO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webform:</a:t>
            </a: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CA0DF67-B823-266F-A558-75AE6D026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910" y="1500186"/>
            <a:ext cx="6436940" cy="3279387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webform:</a:t>
            </a: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79F799-F902-387F-4228-74A538A9F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83" y="1339218"/>
            <a:ext cx="3071509" cy="3571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52665-EF4F-C3B1-5CEE-4A139BC4B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809" y="1320245"/>
            <a:ext cx="3071509" cy="359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2549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webform:</a:t>
            </a: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82E1298-21AC-4AF1-F996-E90269212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47" y="1316116"/>
            <a:ext cx="7022306" cy="35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1257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webform:</a:t>
            </a: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0389900-78F1-3992-1340-3C8E0BC2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47" y="1316116"/>
            <a:ext cx="7066614" cy="35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3007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webform:</a:t>
            </a: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0389900-78F1-3992-1340-3C8E0BC2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47" y="1316116"/>
            <a:ext cx="7066614" cy="35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0018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webform:</a:t>
            </a: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516CAC-C544-F859-70B7-80F06EA94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47" y="1338758"/>
            <a:ext cx="7066614" cy="35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3507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winform:</a:t>
            </a: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8D1F066-064A-4F97-5517-0529D5BB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649430"/>
            <a:ext cx="2584960" cy="2849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EB004-C0F8-8473-E1AE-8E79B0C17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937" y="1649431"/>
            <a:ext cx="5293363" cy="28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060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</Words>
  <Application>Microsoft Office PowerPoint</Application>
  <PresentationFormat>On-screen Show (16:9)</PresentationFormat>
  <Paragraphs>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Roboto Thin</vt:lpstr>
      <vt:lpstr>Roboto Mono Thin</vt:lpstr>
      <vt:lpstr>Google Sans</vt:lpstr>
      <vt:lpstr>Bree Serif</vt:lpstr>
      <vt:lpstr>Impact</vt:lpstr>
      <vt:lpstr>Roboto Black</vt:lpstr>
      <vt:lpstr>Times New Roman</vt:lpstr>
      <vt:lpstr>Arial</vt:lpstr>
      <vt:lpstr>Roboto Light</vt:lpstr>
      <vt:lpstr>WEB PROPOSAL</vt:lpstr>
      <vt:lpstr>FINAL PROJECT SOFTWARE ENGINEERING</vt:lpstr>
      <vt:lpstr>OUR GROUP</vt:lpstr>
      <vt:lpstr>About webform:</vt:lpstr>
      <vt:lpstr>About webform:</vt:lpstr>
      <vt:lpstr>About webform:</vt:lpstr>
      <vt:lpstr>About webform:</vt:lpstr>
      <vt:lpstr>About webform:</vt:lpstr>
      <vt:lpstr>About webform:</vt:lpstr>
      <vt:lpstr>About winform:</vt:lpstr>
      <vt:lpstr>About winform:</vt:lpstr>
      <vt:lpstr>About winform:</vt:lpstr>
      <vt:lpstr>About winform:</vt:lpstr>
      <vt:lpstr>About winform:</vt:lpstr>
      <vt:lpstr>THANKS FOR FORCUSING AND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SOFTWARE ENGINEERING</dc:title>
  <cp:lastModifiedBy>Kiệt Hồng</cp:lastModifiedBy>
  <cp:revision>2</cp:revision>
  <dcterms:modified xsi:type="dcterms:W3CDTF">2023-05-09T09:21:06Z</dcterms:modified>
</cp:coreProperties>
</file>