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62" r:id="rId4"/>
    <p:sldId id="281" r:id="rId5"/>
    <p:sldId id="275" r:id="rId6"/>
    <p:sldId id="276" r:id="rId7"/>
    <p:sldId id="301" r:id="rId8"/>
    <p:sldId id="302" r:id="rId9"/>
    <p:sldId id="304" r:id="rId10"/>
    <p:sldId id="297" r:id="rId11"/>
    <p:sldId id="279" r:id="rId12"/>
    <p:sldId id="274" r:id="rId13"/>
  </p:sldIdLst>
  <p:sldSz cx="11522075" cy="6480175"/>
  <p:notesSz cx="6858000" cy="9144000"/>
  <p:embeddedFontLst>
    <p:embeddedFont>
      <p:font typeface="Century Gothic" pitchFamily="34" charset="0"/>
      <p:regular r:id="rId15"/>
      <p:bold r:id="rId16"/>
      <p:italic r:id="rId17"/>
      <p:boldItalic r:id="rId18"/>
    </p:embeddedFont>
    <p:embeddedFont>
      <p:font typeface="HY견고딕" pitchFamily="18" charset="-127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Cambria Math" pitchFamily="18" charset="0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EFC0"/>
    <a:srgbClr val="0077D0"/>
    <a:srgbClr val="55ACEE"/>
    <a:srgbClr val="55BFEE"/>
    <a:srgbClr val="F5F5F5"/>
    <a:srgbClr val="F9F9F9"/>
    <a:srgbClr val="61C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1" autoAdjust="0"/>
    <p:restoredTop sz="82505" autoAdjust="0"/>
  </p:normalViewPr>
  <p:slideViewPr>
    <p:cSldViewPr>
      <p:cViewPr>
        <p:scale>
          <a:sx n="50" d="100"/>
          <a:sy n="50" d="100"/>
        </p:scale>
        <p:origin x="-1260" y="-324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D23F3-A5F9-439C-8FFD-3EE36E0797A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B4CCA-6086-40C8-9AE2-0108E79E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0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1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개선사항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채팅 창 프로토콜 추가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음식 주문하면 프로토콜 사용해서 서버에 음식 주문 메시지를 뜨게 하고</a:t>
            </a:r>
            <a:r>
              <a:rPr lang="ko-KR" altLang="en-US" baseline="0" dirty="0" smtClean="0"/>
              <a:t> 싶었지만</a:t>
            </a:r>
            <a:r>
              <a:rPr lang="en-US" altLang="ko-KR" baseline="0" dirty="0" smtClean="0"/>
              <a:t>..)</a:t>
            </a:r>
          </a:p>
          <a:p>
            <a:r>
              <a:rPr lang="en-US" altLang="ko-KR" baseline="0" dirty="0" smtClean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클라이언트를 위한 이용 시간의 선택지 부족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이용시간 만큼 결제 금액 계산하는 것을 하고 싶었지만</a:t>
            </a:r>
            <a:r>
              <a:rPr lang="en-US" altLang="ko-KR" dirty="0" smtClean="0"/>
              <a:t>..)</a:t>
            </a:r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후불 요금제 추가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버튼 이벤트와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이용해서 후불</a:t>
            </a:r>
            <a:r>
              <a:rPr lang="ko-KR" altLang="en-US" baseline="0" dirty="0" smtClean="0"/>
              <a:t> 요금제를 실행하고 싶었지만</a:t>
            </a:r>
            <a:r>
              <a:rPr lang="en-US" altLang="ko-KR" baseline="0" dirty="0" smtClean="0"/>
              <a:t>…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시간 부족 및 일손 부족으로 인해 하지 못하였으니 </a:t>
            </a:r>
            <a:r>
              <a:rPr lang="ko-KR" altLang="en-US" baseline="0" dirty="0" err="1" smtClean="0"/>
              <a:t>지켜봐달라</a:t>
            </a:r>
            <a:r>
              <a:rPr lang="ko-KR" altLang="en-US" baseline="0" dirty="0" smtClean="0"/>
              <a:t> 앞으로 </a:t>
            </a:r>
            <a:r>
              <a:rPr lang="ko-KR" altLang="en-US" baseline="0" dirty="0" err="1" smtClean="0"/>
              <a:t>개선하겠당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2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5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4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0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7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HOME </a:t>
            </a:r>
            <a:r>
              <a:rPr lang="ko-KR" altLang="en-US" dirty="0" smtClean="0"/>
              <a:t>창에는 좌석 이용시간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좌석자리넘버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로그창에</a:t>
            </a:r>
            <a:r>
              <a:rPr lang="ko-KR" altLang="en-US" baseline="0" dirty="0" smtClean="0"/>
              <a:t> 이용시간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구현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FOOD </a:t>
            </a:r>
            <a:r>
              <a:rPr lang="ko-KR" altLang="en-US" baseline="0" dirty="0" smtClean="0"/>
              <a:t>창에는 </a:t>
            </a:r>
            <a:r>
              <a:rPr lang="ko-KR" altLang="en-US" baseline="0" dirty="0" err="1" smtClean="0"/>
              <a:t>피씨</a:t>
            </a:r>
            <a:r>
              <a:rPr lang="ko-KR" altLang="en-US" baseline="0" dirty="0" smtClean="0"/>
              <a:t> 이용 요금과 판매 중인 음식 수량 결제 창 구현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4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 </a:t>
            </a:r>
            <a:r>
              <a:rPr lang="en-US" altLang="ko-KR" dirty="0" smtClean="0"/>
              <a:t>main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funtion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2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주요 기능 및 특징</a:t>
            </a:r>
          </a:p>
          <a:p>
            <a:r>
              <a:rPr lang="en-US" altLang="ko-KR" dirty="0" smtClean="0"/>
              <a:t>GUI</a:t>
            </a:r>
            <a:r>
              <a:rPr lang="en-US" altLang="ko-KR" b="1" baseline="0" dirty="0" smtClean="0"/>
              <a:t> </a:t>
            </a:r>
            <a:r>
              <a:rPr lang="en-US" altLang="ko-KR" b="1" dirty="0" smtClean="0"/>
              <a:t>graphical user interface</a:t>
            </a:r>
            <a:endParaRPr lang="en-US" altLang="ko-KR" dirty="0" smtClean="0"/>
          </a:p>
          <a:p>
            <a:r>
              <a:rPr lang="ko-KR" altLang="en-US" dirty="0" smtClean="0"/>
              <a:t>직접 제작한 디자인 소스를 활용하여 기본적인 </a:t>
            </a:r>
            <a:r>
              <a:rPr lang="en-US" altLang="ko-KR" dirty="0" smtClean="0"/>
              <a:t>UI / UX </a:t>
            </a:r>
            <a:r>
              <a:rPr lang="ko-KR" altLang="en-US" dirty="0" smtClean="0"/>
              <a:t>디자인 구현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주요 기능 및 특징</a:t>
            </a:r>
          </a:p>
          <a:p>
            <a:r>
              <a:rPr lang="en-US" altLang="ko-KR" dirty="0" smtClean="0"/>
              <a:t>BUTTON EVENT</a:t>
            </a:r>
            <a:endParaRPr lang="en-US" altLang="ko-KR" dirty="0"/>
          </a:p>
          <a:p>
            <a:r>
              <a:rPr lang="ko-KR" altLang="en-US" dirty="0" smtClean="0"/>
              <a:t>프로그램 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이용시간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시작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종료</a:t>
            </a:r>
            <a:r>
              <a:rPr lang="en-US" altLang="ko-KR" baseline="0" dirty="0" smtClean="0"/>
              <a:t>), FOOD </a:t>
            </a:r>
            <a:r>
              <a:rPr lang="ko-KR" altLang="en-US" baseline="0" dirty="0" smtClean="0"/>
              <a:t>수량 및 정산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좌석 배치</a:t>
            </a:r>
            <a:r>
              <a:rPr lang="en-US" altLang="ko-KR" baseline="0" dirty="0" smtClean="0"/>
              <a:t>, POPUPMENU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주요 기능 및 특징</a:t>
            </a:r>
          </a:p>
          <a:p>
            <a:r>
              <a:rPr lang="en-US" altLang="ko-KR" dirty="0" smtClean="0"/>
              <a:t>MULTI</a:t>
            </a:r>
            <a:r>
              <a:rPr lang="en-US" altLang="ko-KR" baseline="0" dirty="0" smtClean="0"/>
              <a:t> CHATTING</a:t>
            </a:r>
          </a:p>
          <a:p>
            <a:r>
              <a:rPr lang="ko-KR" altLang="en-US" baseline="0" dirty="0" smtClean="0"/>
              <a:t>클라이언트 간 멀티 채팅 기능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주요 기능 및 특징</a:t>
            </a:r>
          </a:p>
          <a:p>
            <a:r>
              <a:rPr lang="en-US" altLang="ko-KR" dirty="0" smtClean="0"/>
              <a:t>MULTI</a:t>
            </a:r>
            <a:r>
              <a:rPr lang="en-US" altLang="ko-KR" baseline="0" dirty="0" smtClean="0"/>
              <a:t> THREAD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B4CCA-6086-40C8-9AE2-0108E79EB0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7" y="2013056"/>
            <a:ext cx="9793763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2" y="3672099"/>
            <a:ext cx="8065454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5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72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5" y="259510"/>
            <a:ext cx="2592467" cy="552914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10"/>
            <a:ext cx="7585365" cy="552914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82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88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6" y="4164115"/>
            <a:ext cx="9793763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6" y="2746575"/>
            <a:ext cx="9793763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4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3" y="1512043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6" y="1512043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7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4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7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8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4" y="258007"/>
            <a:ext cx="3790684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3" y="258009"/>
            <a:ext cx="6441159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4" y="1356039"/>
            <a:ext cx="3790684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08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8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8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8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23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3"/>
            <a:ext cx="1036986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5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35794-50FA-41F1-9A2D-DCBE25D8EB28}" type="datetimeFigureOut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10" y="6006165"/>
            <a:ext cx="36486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8" y="6006165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C2D0-0172-4558-9CF6-A5155979A2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1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microsoft.com/office/2007/relationships/hdphoto" Target="../media/hdphoto6.wdp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g"/><Relationship Id="rId7" Type="http://schemas.microsoft.com/office/2007/relationships/hdphoto" Target="../media/hdphoto8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10.wdp"/><Relationship Id="rId5" Type="http://schemas.microsoft.com/office/2007/relationships/hdphoto" Target="../media/hdphoto7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18.png"/><Relationship Id="rId10" Type="http://schemas.microsoft.com/office/2007/relationships/hdphoto" Target="../media/hdphoto10.wdp"/><Relationship Id="rId4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23.png"/><Relationship Id="rId10" Type="http://schemas.microsoft.com/office/2007/relationships/hdphoto" Target="../media/hdphoto9.wdp"/><Relationship Id="rId4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24.png"/><Relationship Id="rId10" Type="http://schemas.microsoft.com/office/2007/relationships/hdphoto" Target="../media/hdphoto10.wdp"/><Relationship Id="rId4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522075" cy="6480175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888159"/>
            <a:ext cx="3096741" cy="18722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12765" y="3888159"/>
            <a:ext cx="8209311" cy="1872208"/>
          </a:xfrm>
          <a:prstGeom prst="rect">
            <a:avLst/>
          </a:prstGeom>
          <a:solidFill>
            <a:srgbClr val="55ACE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액자 10"/>
          <p:cNvSpPr/>
          <p:nvPr/>
        </p:nvSpPr>
        <p:spPr>
          <a:xfrm>
            <a:off x="288429" y="215751"/>
            <a:ext cx="2376264" cy="576064"/>
          </a:xfrm>
          <a:prstGeom prst="fram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BITCAMP</a:t>
            </a:r>
            <a:endParaRPr lang="ko-KR" altLang="en-US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60949" y="5184338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err="1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디지털컨버전스</a:t>
            </a:r>
            <a:r>
              <a:rPr lang="ko-KR" altLang="en-US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기반 </a:t>
            </a:r>
            <a:r>
              <a:rPr lang="ko-KR" altLang="en-US" dirty="0" err="1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딥러닝</a:t>
            </a:r>
            <a:r>
              <a:rPr lang="ko-KR" altLang="en-US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학습을 이용한 웹 개발자 양성과정</a:t>
            </a:r>
            <a:endParaRPr lang="ko-KR" altLang="en-US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12542" y="4107120"/>
            <a:ext cx="53260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INTERNET CAFE   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MANAGEMENT PROGRAM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4543" y="4896271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Project Started 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Since 2020</a:t>
            </a:r>
            <a:endParaRPr lang="ko-KR" altLang="en-US" dirty="0" smtClean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0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410652" y="4986504"/>
            <a:ext cx="3134361" cy="263526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12325" y="-3789"/>
            <a:ext cx="11534401" cy="129664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165378"/>
            <a:ext cx="115220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6110706"/>
            <a:ext cx="11522075" cy="2257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50508" y="408956"/>
            <a:ext cx="10421058" cy="369332"/>
            <a:chOff x="513748" y="408956"/>
            <a:chExt cx="10421058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513748" y="40895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Introduce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33853" y="408956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T</a:t>
              </a:r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echnique</a:t>
              </a:r>
              <a:endParaRPr lang="ko-KR" altLang="en-US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26968" y="40895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Explain</a:t>
              </a:r>
              <a:endParaRPr lang="ko-KR" altLang="en-US" dirty="0" smtClean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92337" y="408956"/>
              <a:ext cx="107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Layout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874900" y="408956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Review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92198" y="1012776"/>
            <a:ext cx="425213" cy="280086"/>
            <a:chOff x="789009" y="1196752"/>
            <a:chExt cx="398615" cy="296416"/>
          </a:xfrm>
        </p:grpSpPr>
        <p:sp>
          <p:nvSpPr>
            <p:cNvPr id="37" name="이등변 삼각형 36"/>
            <p:cNvSpPr/>
            <p:nvPr/>
          </p:nvSpPr>
          <p:spPr>
            <a:xfrm>
              <a:off x="853507" y="1196752"/>
              <a:ext cx="334117" cy="2880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>
              <a:off x="789009" y="1205136"/>
              <a:ext cx="334117" cy="2880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455151" y="1717386"/>
            <a:ext cx="4808112" cy="946637"/>
            <a:chOff x="1051147" y="1541377"/>
            <a:chExt cx="4808112" cy="946637"/>
          </a:xfrm>
        </p:grpSpPr>
        <p:sp>
          <p:nvSpPr>
            <p:cNvPr id="68" name="TextBox 67"/>
            <p:cNvSpPr txBox="1"/>
            <p:nvPr/>
          </p:nvSpPr>
          <p:spPr>
            <a:xfrm>
              <a:off x="1051147" y="1841683"/>
              <a:ext cx="48081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a옛날목욕탕B" pitchFamily="18" charset="-127"/>
                  <a:ea typeface="a옛날목욕탕B" pitchFamily="18" charset="-127"/>
                </a:rPr>
                <a:t>Improvement Point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95312" y="1541377"/>
              <a:ext cx="253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a옛날목욕탕B" pitchFamily="18" charset="-127"/>
                  <a:ea typeface="a옛날목욕탕B" pitchFamily="18" charset="-127"/>
                </a:rPr>
                <a:t>Program Technique</a:t>
              </a:r>
              <a:endParaRPr lang="en-US" altLang="ko-KR" dirty="0"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857083" y="3378257"/>
            <a:ext cx="288925" cy="263526"/>
            <a:chOff x="-900113" y="1905000"/>
            <a:chExt cx="288925" cy="263526"/>
          </a:xfrm>
        </p:grpSpPr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-900113" y="1912938"/>
              <a:ext cx="254000" cy="255588"/>
            </a:xfrm>
            <a:custGeom>
              <a:avLst/>
              <a:gdLst>
                <a:gd name="T0" fmla="*/ 0 w 3036"/>
                <a:gd name="T1" fmla="*/ 0 h 3046"/>
                <a:gd name="T2" fmla="*/ 2576 w 3036"/>
                <a:gd name="T3" fmla="*/ 0 h 3046"/>
                <a:gd name="T4" fmla="*/ 2105 w 3036"/>
                <a:gd name="T5" fmla="*/ 472 h 3046"/>
                <a:gd name="T6" fmla="*/ 470 w 3036"/>
                <a:gd name="T7" fmla="*/ 472 h 3046"/>
                <a:gd name="T8" fmla="*/ 470 w 3036"/>
                <a:gd name="T9" fmla="*/ 2573 h 3046"/>
                <a:gd name="T10" fmla="*/ 2565 w 3036"/>
                <a:gd name="T11" fmla="*/ 2573 h 3046"/>
                <a:gd name="T12" fmla="*/ 2565 w 3036"/>
                <a:gd name="T13" fmla="*/ 1567 h 3046"/>
                <a:gd name="T14" fmla="*/ 3036 w 3036"/>
                <a:gd name="T15" fmla="*/ 1095 h 3046"/>
                <a:gd name="T16" fmla="*/ 3036 w 3036"/>
                <a:gd name="T17" fmla="*/ 3046 h 3046"/>
                <a:gd name="T18" fmla="*/ 0 w 3036"/>
                <a:gd name="T19" fmla="*/ 3046 h 3046"/>
                <a:gd name="T20" fmla="*/ 0 w 3036"/>
                <a:gd name="T21" fmla="*/ 0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6" h="3046">
                  <a:moveTo>
                    <a:pt x="0" y="0"/>
                  </a:moveTo>
                  <a:lnTo>
                    <a:pt x="2576" y="0"/>
                  </a:lnTo>
                  <a:lnTo>
                    <a:pt x="2105" y="472"/>
                  </a:lnTo>
                  <a:lnTo>
                    <a:pt x="470" y="472"/>
                  </a:lnTo>
                  <a:lnTo>
                    <a:pt x="470" y="2573"/>
                  </a:lnTo>
                  <a:lnTo>
                    <a:pt x="2565" y="2573"/>
                  </a:lnTo>
                  <a:lnTo>
                    <a:pt x="2565" y="1567"/>
                  </a:lnTo>
                  <a:lnTo>
                    <a:pt x="3036" y="1095"/>
                  </a:lnTo>
                  <a:lnTo>
                    <a:pt x="3036" y="3046"/>
                  </a:lnTo>
                  <a:lnTo>
                    <a:pt x="0" y="3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-846138" y="1905000"/>
              <a:ext cx="234950" cy="195263"/>
            </a:xfrm>
            <a:custGeom>
              <a:avLst/>
              <a:gdLst>
                <a:gd name="T0" fmla="*/ 2462 w 2796"/>
                <a:gd name="T1" fmla="*/ 0 h 2337"/>
                <a:gd name="T2" fmla="*/ 2462 w 2796"/>
                <a:gd name="T3" fmla="*/ 0 h 2337"/>
                <a:gd name="T4" fmla="*/ 2796 w 2796"/>
                <a:gd name="T5" fmla="*/ 333 h 2337"/>
                <a:gd name="T6" fmla="*/ 798 w 2796"/>
                <a:gd name="T7" fmla="*/ 2337 h 2337"/>
                <a:gd name="T8" fmla="*/ 0 w 2796"/>
                <a:gd name="T9" fmla="*/ 1536 h 2337"/>
                <a:gd name="T10" fmla="*/ 332 w 2796"/>
                <a:gd name="T11" fmla="*/ 1203 h 2337"/>
                <a:gd name="T12" fmla="*/ 798 w 2796"/>
                <a:gd name="T13" fmla="*/ 1671 h 2337"/>
                <a:gd name="T14" fmla="*/ 2462 w 2796"/>
                <a:gd name="T15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6" h="2337">
                  <a:moveTo>
                    <a:pt x="2462" y="0"/>
                  </a:moveTo>
                  <a:lnTo>
                    <a:pt x="2462" y="0"/>
                  </a:lnTo>
                  <a:lnTo>
                    <a:pt x="2796" y="333"/>
                  </a:lnTo>
                  <a:lnTo>
                    <a:pt x="798" y="2337"/>
                  </a:lnTo>
                  <a:lnTo>
                    <a:pt x="0" y="1536"/>
                  </a:lnTo>
                  <a:lnTo>
                    <a:pt x="332" y="1203"/>
                  </a:lnTo>
                  <a:lnTo>
                    <a:pt x="798" y="1671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857083" y="4122000"/>
            <a:ext cx="288925" cy="263526"/>
            <a:chOff x="-900113" y="1905000"/>
            <a:chExt cx="288925" cy="263526"/>
          </a:xfrm>
        </p:grpSpPr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-900113" y="1912938"/>
              <a:ext cx="254000" cy="255588"/>
            </a:xfrm>
            <a:custGeom>
              <a:avLst/>
              <a:gdLst>
                <a:gd name="T0" fmla="*/ 0 w 3036"/>
                <a:gd name="T1" fmla="*/ 0 h 3046"/>
                <a:gd name="T2" fmla="*/ 2576 w 3036"/>
                <a:gd name="T3" fmla="*/ 0 h 3046"/>
                <a:gd name="T4" fmla="*/ 2105 w 3036"/>
                <a:gd name="T5" fmla="*/ 472 h 3046"/>
                <a:gd name="T6" fmla="*/ 470 w 3036"/>
                <a:gd name="T7" fmla="*/ 472 h 3046"/>
                <a:gd name="T8" fmla="*/ 470 w 3036"/>
                <a:gd name="T9" fmla="*/ 2573 h 3046"/>
                <a:gd name="T10" fmla="*/ 2565 w 3036"/>
                <a:gd name="T11" fmla="*/ 2573 h 3046"/>
                <a:gd name="T12" fmla="*/ 2565 w 3036"/>
                <a:gd name="T13" fmla="*/ 1567 h 3046"/>
                <a:gd name="T14" fmla="*/ 3036 w 3036"/>
                <a:gd name="T15" fmla="*/ 1095 h 3046"/>
                <a:gd name="T16" fmla="*/ 3036 w 3036"/>
                <a:gd name="T17" fmla="*/ 3046 h 3046"/>
                <a:gd name="T18" fmla="*/ 0 w 3036"/>
                <a:gd name="T19" fmla="*/ 3046 h 3046"/>
                <a:gd name="T20" fmla="*/ 0 w 3036"/>
                <a:gd name="T21" fmla="*/ 0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6" h="3046">
                  <a:moveTo>
                    <a:pt x="0" y="0"/>
                  </a:moveTo>
                  <a:lnTo>
                    <a:pt x="2576" y="0"/>
                  </a:lnTo>
                  <a:lnTo>
                    <a:pt x="2105" y="472"/>
                  </a:lnTo>
                  <a:lnTo>
                    <a:pt x="470" y="472"/>
                  </a:lnTo>
                  <a:lnTo>
                    <a:pt x="470" y="2573"/>
                  </a:lnTo>
                  <a:lnTo>
                    <a:pt x="2565" y="2573"/>
                  </a:lnTo>
                  <a:lnTo>
                    <a:pt x="2565" y="1567"/>
                  </a:lnTo>
                  <a:lnTo>
                    <a:pt x="3036" y="1095"/>
                  </a:lnTo>
                  <a:lnTo>
                    <a:pt x="3036" y="3046"/>
                  </a:lnTo>
                  <a:lnTo>
                    <a:pt x="0" y="3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-846138" y="1905000"/>
              <a:ext cx="234950" cy="195263"/>
            </a:xfrm>
            <a:custGeom>
              <a:avLst/>
              <a:gdLst>
                <a:gd name="T0" fmla="*/ 2462 w 2796"/>
                <a:gd name="T1" fmla="*/ 0 h 2337"/>
                <a:gd name="T2" fmla="*/ 2462 w 2796"/>
                <a:gd name="T3" fmla="*/ 0 h 2337"/>
                <a:gd name="T4" fmla="*/ 2796 w 2796"/>
                <a:gd name="T5" fmla="*/ 333 h 2337"/>
                <a:gd name="T6" fmla="*/ 798 w 2796"/>
                <a:gd name="T7" fmla="*/ 2337 h 2337"/>
                <a:gd name="T8" fmla="*/ 0 w 2796"/>
                <a:gd name="T9" fmla="*/ 1536 h 2337"/>
                <a:gd name="T10" fmla="*/ 332 w 2796"/>
                <a:gd name="T11" fmla="*/ 1203 h 2337"/>
                <a:gd name="T12" fmla="*/ 798 w 2796"/>
                <a:gd name="T13" fmla="*/ 1671 h 2337"/>
                <a:gd name="T14" fmla="*/ 2462 w 2796"/>
                <a:gd name="T15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6" h="2337">
                  <a:moveTo>
                    <a:pt x="2462" y="0"/>
                  </a:moveTo>
                  <a:lnTo>
                    <a:pt x="2462" y="0"/>
                  </a:lnTo>
                  <a:lnTo>
                    <a:pt x="2796" y="333"/>
                  </a:lnTo>
                  <a:lnTo>
                    <a:pt x="798" y="2337"/>
                  </a:lnTo>
                  <a:lnTo>
                    <a:pt x="0" y="1536"/>
                  </a:lnTo>
                  <a:lnTo>
                    <a:pt x="332" y="1203"/>
                  </a:lnTo>
                  <a:lnTo>
                    <a:pt x="798" y="1671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57083" y="4865744"/>
            <a:ext cx="288925" cy="263526"/>
            <a:chOff x="-900113" y="1905000"/>
            <a:chExt cx="288925" cy="263526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-900113" y="1912938"/>
              <a:ext cx="254000" cy="255588"/>
            </a:xfrm>
            <a:custGeom>
              <a:avLst/>
              <a:gdLst>
                <a:gd name="T0" fmla="*/ 0 w 3036"/>
                <a:gd name="T1" fmla="*/ 0 h 3046"/>
                <a:gd name="T2" fmla="*/ 2576 w 3036"/>
                <a:gd name="T3" fmla="*/ 0 h 3046"/>
                <a:gd name="T4" fmla="*/ 2105 w 3036"/>
                <a:gd name="T5" fmla="*/ 472 h 3046"/>
                <a:gd name="T6" fmla="*/ 470 w 3036"/>
                <a:gd name="T7" fmla="*/ 472 h 3046"/>
                <a:gd name="T8" fmla="*/ 470 w 3036"/>
                <a:gd name="T9" fmla="*/ 2573 h 3046"/>
                <a:gd name="T10" fmla="*/ 2565 w 3036"/>
                <a:gd name="T11" fmla="*/ 2573 h 3046"/>
                <a:gd name="T12" fmla="*/ 2565 w 3036"/>
                <a:gd name="T13" fmla="*/ 1567 h 3046"/>
                <a:gd name="T14" fmla="*/ 3036 w 3036"/>
                <a:gd name="T15" fmla="*/ 1095 h 3046"/>
                <a:gd name="T16" fmla="*/ 3036 w 3036"/>
                <a:gd name="T17" fmla="*/ 3046 h 3046"/>
                <a:gd name="T18" fmla="*/ 0 w 3036"/>
                <a:gd name="T19" fmla="*/ 3046 h 3046"/>
                <a:gd name="T20" fmla="*/ 0 w 3036"/>
                <a:gd name="T21" fmla="*/ 0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6" h="3046">
                  <a:moveTo>
                    <a:pt x="0" y="0"/>
                  </a:moveTo>
                  <a:lnTo>
                    <a:pt x="2576" y="0"/>
                  </a:lnTo>
                  <a:lnTo>
                    <a:pt x="2105" y="472"/>
                  </a:lnTo>
                  <a:lnTo>
                    <a:pt x="470" y="472"/>
                  </a:lnTo>
                  <a:lnTo>
                    <a:pt x="470" y="2573"/>
                  </a:lnTo>
                  <a:lnTo>
                    <a:pt x="2565" y="2573"/>
                  </a:lnTo>
                  <a:lnTo>
                    <a:pt x="2565" y="1567"/>
                  </a:lnTo>
                  <a:lnTo>
                    <a:pt x="3036" y="1095"/>
                  </a:lnTo>
                  <a:lnTo>
                    <a:pt x="3036" y="3046"/>
                  </a:lnTo>
                  <a:lnTo>
                    <a:pt x="0" y="3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-846138" y="1905000"/>
              <a:ext cx="234950" cy="195263"/>
            </a:xfrm>
            <a:custGeom>
              <a:avLst/>
              <a:gdLst>
                <a:gd name="T0" fmla="*/ 2462 w 2796"/>
                <a:gd name="T1" fmla="*/ 0 h 2337"/>
                <a:gd name="T2" fmla="*/ 2462 w 2796"/>
                <a:gd name="T3" fmla="*/ 0 h 2337"/>
                <a:gd name="T4" fmla="*/ 2796 w 2796"/>
                <a:gd name="T5" fmla="*/ 333 h 2337"/>
                <a:gd name="T6" fmla="*/ 798 w 2796"/>
                <a:gd name="T7" fmla="*/ 2337 h 2337"/>
                <a:gd name="T8" fmla="*/ 0 w 2796"/>
                <a:gd name="T9" fmla="*/ 1536 h 2337"/>
                <a:gd name="T10" fmla="*/ 332 w 2796"/>
                <a:gd name="T11" fmla="*/ 1203 h 2337"/>
                <a:gd name="T12" fmla="*/ 798 w 2796"/>
                <a:gd name="T13" fmla="*/ 1671 h 2337"/>
                <a:gd name="T14" fmla="*/ 2462 w 2796"/>
                <a:gd name="T15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6" h="2337">
                  <a:moveTo>
                    <a:pt x="2462" y="0"/>
                  </a:moveTo>
                  <a:lnTo>
                    <a:pt x="2462" y="0"/>
                  </a:lnTo>
                  <a:lnTo>
                    <a:pt x="2796" y="333"/>
                  </a:lnTo>
                  <a:lnTo>
                    <a:pt x="798" y="2337"/>
                  </a:lnTo>
                  <a:lnTo>
                    <a:pt x="0" y="1536"/>
                  </a:lnTo>
                  <a:lnTo>
                    <a:pt x="332" y="1203"/>
                  </a:lnTo>
                  <a:lnTo>
                    <a:pt x="798" y="1671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410569" y="4185500"/>
            <a:ext cx="7598940" cy="263526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410569" y="3378257"/>
            <a:ext cx="4089401" cy="263526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410569" y="3024063"/>
            <a:ext cx="419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목욕탕B" pitchFamily="18" charset="-127"/>
                <a:ea typeface="a옛날목욕탕B" pitchFamily="18" charset="-127"/>
              </a:rPr>
              <a:t>채팅 창 프로토콜 추가</a:t>
            </a:r>
            <a:endParaRPr lang="en-US" altLang="ko-KR" sz="3600" dirty="0" smtClean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76661" y="3857536"/>
            <a:ext cx="769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목욕탕B" pitchFamily="18" charset="-127"/>
                <a:ea typeface="a옛날목욕탕B" pitchFamily="18" charset="-127"/>
              </a:rPr>
              <a:t>클라이언트를 위한 이용 시간 선택지 부족</a:t>
            </a:r>
            <a:endParaRPr lang="en-US" altLang="ko-KR" sz="3600" dirty="0" smtClean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10652" y="4640209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목욕탕B" pitchFamily="18" charset="-127"/>
                <a:ea typeface="a옛날목욕탕B" pitchFamily="18" charset="-127"/>
              </a:rPr>
              <a:t>후불 요금제 추가</a:t>
            </a:r>
            <a:endParaRPr lang="en-US" altLang="ko-KR" sz="3600" dirty="0" smtClean="0"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9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325" y="-3789"/>
            <a:ext cx="11534401" cy="129664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165378"/>
            <a:ext cx="115220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0243490" y="1012776"/>
            <a:ext cx="425213" cy="280086"/>
            <a:chOff x="789009" y="1196752"/>
            <a:chExt cx="398615" cy="296416"/>
          </a:xfrm>
        </p:grpSpPr>
        <p:sp>
          <p:nvSpPr>
            <p:cNvPr id="22" name="이등변 삼각형 21"/>
            <p:cNvSpPr/>
            <p:nvPr/>
          </p:nvSpPr>
          <p:spPr>
            <a:xfrm>
              <a:off x="853507" y="1196752"/>
              <a:ext cx="334117" cy="2880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89009" y="1205136"/>
              <a:ext cx="334117" cy="2880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-1" y="6110706"/>
            <a:ext cx="11522075" cy="2257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550508" y="408956"/>
            <a:ext cx="10421058" cy="369332"/>
            <a:chOff x="513748" y="408956"/>
            <a:chExt cx="10421058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513748" y="40895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Introduce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33853" y="408956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T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echnique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26968" y="40895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Explain</a:t>
              </a:r>
              <a:endParaRPr lang="ko-KR" altLang="en-US" dirty="0" smtClean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92337" y="408956"/>
              <a:ext cx="107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Layout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74900" y="408956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Review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sp>
        <p:nvSpPr>
          <p:cNvPr id="40" name="Freeform 6"/>
          <p:cNvSpPr>
            <a:spLocks/>
          </p:cNvSpPr>
          <p:nvPr/>
        </p:nvSpPr>
        <p:spPr bwMode="auto">
          <a:xfrm>
            <a:off x="939217" y="2091974"/>
            <a:ext cx="2016224" cy="2016224"/>
          </a:xfrm>
          <a:custGeom>
            <a:avLst/>
            <a:gdLst>
              <a:gd name="T0" fmla="*/ 1833 w 3447"/>
              <a:gd name="T1" fmla="*/ 3 h 3444"/>
              <a:gd name="T2" fmla="*/ 2045 w 3447"/>
              <a:gd name="T3" fmla="*/ 29 h 3444"/>
              <a:gd name="T4" fmla="*/ 2249 w 3447"/>
              <a:gd name="T5" fmla="*/ 81 h 3444"/>
              <a:gd name="T6" fmla="*/ 2442 w 3447"/>
              <a:gd name="T7" fmla="*/ 155 h 3444"/>
              <a:gd name="T8" fmla="*/ 2623 w 3447"/>
              <a:gd name="T9" fmla="*/ 252 h 3444"/>
              <a:gd name="T10" fmla="*/ 2791 w 3447"/>
              <a:gd name="T11" fmla="*/ 369 h 3444"/>
              <a:gd name="T12" fmla="*/ 2942 w 3447"/>
              <a:gd name="T13" fmla="*/ 504 h 3444"/>
              <a:gd name="T14" fmla="*/ 3078 w 3447"/>
              <a:gd name="T15" fmla="*/ 656 h 3444"/>
              <a:gd name="T16" fmla="*/ 3194 w 3447"/>
              <a:gd name="T17" fmla="*/ 823 h 3444"/>
              <a:gd name="T18" fmla="*/ 3292 w 3447"/>
              <a:gd name="T19" fmla="*/ 1004 h 3444"/>
              <a:gd name="T20" fmla="*/ 3366 w 3447"/>
              <a:gd name="T21" fmla="*/ 1197 h 3444"/>
              <a:gd name="T22" fmla="*/ 3418 w 3447"/>
              <a:gd name="T23" fmla="*/ 1401 h 3444"/>
              <a:gd name="T24" fmla="*/ 3444 w 3447"/>
              <a:gd name="T25" fmla="*/ 1612 h 3444"/>
              <a:gd name="T26" fmla="*/ 3444 w 3447"/>
              <a:gd name="T27" fmla="*/ 1830 h 3444"/>
              <a:gd name="T28" fmla="*/ 3418 w 3447"/>
              <a:gd name="T29" fmla="*/ 2043 h 3444"/>
              <a:gd name="T30" fmla="*/ 3366 w 3447"/>
              <a:gd name="T31" fmla="*/ 2246 h 3444"/>
              <a:gd name="T32" fmla="*/ 3292 w 3447"/>
              <a:gd name="T33" fmla="*/ 2439 h 3444"/>
              <a:gd name="T34" fmla="*/ 3194 w 3447"/>
              <a:gd name="T35" fmla="*/ 2620 h 3444"/>
              <a:gd name="T36" fmla="*/ 3078 w 3447"/>
              <a:gd name="T37" fmla="*/ 2787 h 3444"/>
              <a:gd name="T38" fmla="*/ 2942 w 3447"/>
              <a:gd name="T39" fmla="*/ 2939 h 3444"/>
              <a:gd name="T40" fmla="*/ 2791 w 3447"/>
              <a:gd name="T41" fmla="*/ 3075 h 3444"/>
              <a:gd name="T42" fmla="*/ 2623 w 3447"/>
              <a:gd name="T43" fmla="*/ 3191 h 3444"/>
              <a:gd name="T44" fmla="*/ 2442 w 3447"/>
              <a:gd name="T45" fmla="*/ 3287 h 3444"/>
              <a:gd name="T46" fmla="*/ 2249 w 3447"/>
              <a:gd name="T47" fmla="*/ 3362 h 3444"/>
              <a:gd name="T48" fmla="*/ 2045 w 3447"/>
              <a:gd name="T49" fmla="*/ 3414 h 3444"/>
              <a:gd name="T50" fmla="*/ 1833 w 3447"/>
              <a:gd name="T51" fmla="*/ 3441 h 3444"/>
              <a:gd name="T52" fmla="*/ 1615 w 3447"/>
              <a:gd name="T53" fmla="*/ 3441 h 3444"/>
              <a:gd name="T54" fmla="*/ 1402 w 3447"/>
              <a:gd name="T55" fmla="*/ 3414 h 3444"/>
              <a:gd name="T56" fmla="*/ 1199 w 3447"/>
              <a:gd name="T57" fmla="*/ 3362 h 3444"/>
              <a:gd name="T58" fmla="*/ 1006 w 3447"/>
              <a:gd name="T59" fmla="*/ 3287 h 3444"/>
              <a:gd name="T60" fmla="*/ 825 w 3447"/>
              <a:gd name="T61" fmla="*/ 3191 h 3444"/>
              <a:gd name="T62" fmla="*/ 657 w 3447"/>
              <a:gd name="T63" fmla="*/ 3075 h 3444"/>
              <a:gd name="T64" fmla="*/ 505 w 3447"/>
              <a:gd name="T65" fmla="*/ 2939 h 3444"/>
              <a:gd name="T66" fmla="*/ 370 w 3447"/>
              <a:gd name="T67" fmla="*/ 2787 h 3444"/>
              <a:gd name="T68" fmla="*/ 253 w 3447"/>
              <a:gd name="T69" fmla="*/ 2620 h 3444"/>
              <a:gd name="T70" fmla="*/ 157 w 3447"/>
              <a:gd name="T71" fmla="*/ 2439 h 3444"/>
              <a:gd name="T72" fmla="*/ 81 w 3447"/>
              <a:gd name="T73" fmla="*/ 2246 h 3444"/>
              <a:gd name="T74" fmla="*/ 30 w 3447"/>
              <a:gd name="T75" fmla="*/ 2043 h 3444"/>
              <a:gd name="T76" fmla="*/ 3 w 3447"/>
              <a:gd name="T77" fmla="*/ 1830 h 3444"/>
              <a:gd name="T78" fmla="*/ 3 w 3447"/>
              <a:gd name="T79" fmla="*/ 1612 h 3444"/>
              <a:gd name="T80" fmla="*/ 30 w 3447"/>
              <a:gd name="T81" fmla="*/ 1401 h 3444"/>
              <a:gd name="T82" fmla="*/ 81 w 3447"/>
              <a:gd name="T83" fmla="*/ 1197 h 3444"/>
              <a:gd name="T84" fmla="*/ 157 w 3447"/>
              <a:gd name="T85" fmla="*/ 1004 h 3444"/>
              <a:gd name="T86" fmla="*/ 253 w 3447"/>
              <a:gd name="T87" fmla="*/ 823 h 3444"/>
              <a:gd name="T88" fmla="*/ 370 w 3447"/>
              <a:gd name="T89" fmla="*/ 656 h 3444"/>
              <a:gd name="T90" fmla="*/ 505 w 3447"/>
              <a:gd name="T91" fmla="*/ 504 h 3444"/>
              <a:gd name="T92" fmla="*/ 657 w 3447"/>
              <a:gd name="T93" fmla="*/ 369 h 3444"/>
              <a:gd name="T94" fmla="*/ 825 w 3447"/>
              <a:gd name="T95" fmla="*/ 252 h 3444"/>
              <a:gd name="T96" fmla="*/ 1006 w 3447"/>
              <a:gd name="T97" fmla="*/ 155 h 3444"/>
              <a:gd name="T98" fmla="*/ 1199 w 3447"/>
              <a:gd name="T99" fmla="*/ 81 h 3444"/>
              <a:gd name="T100" fmla="*/ 1402 w 3447"/>
              <a:gd name="T101" fmla="*/ 29 h 3444"/>
              <a:gd name="T102" fmla="*/ 1615 w 3447"/>
              <a:gd name="T103" fmla="*/ 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47" h="3444">
                <a:moveTo>
                  <a:pt x="1724" y="0"/>
                </a:moveTo>
                <a:lnTo>
                  <a:pt x="1833" y="3"/>
                </a:lnTo>
                <a:lnTo>
                  <a:pt x="1940" y="12"/>
                </a:lnTo>
                <a:lnTo>
                  <a:pt x="2045" y="29"/>
                </a:lnTo>
                <a:lnTo>
                  <a:pt x="2148" y="52"/>
                </a:lnTo>
                <a:lnTo>
                  <a:pt x="2249" y="81"/>
                </a:lnTo>
                <a:lnTo>
                  <a:pt x="2347" y="115"/>
                </a:lnTo>
                <a:lnTo>
                  <a:pt x="2442" y="155"/>
                </a:lnTo>
                <a:lnTo>
                  <a:pt x="2534" y="202"/>
                </a:lnTo>
                <a:lnTo>
                  <a:pt x="2623" y="252"/>
                </a:lnTo>
                <a:lnTo>
                  <a:pt x="2708" y="307"/>
                </a:lnTo>
                <a:lnTo>
                  <a:pt x="2791" y="369"/>
                </a:lnTo>
                <a:lnTo>
                  <a:pt x="2868" y="434"/>
                </a:lnTo>
                <a:lnTo>
                  <a:pt x="2942" y="504"/>
                </a:lnTo>
                <a:lnTo>
                  <a:pt x="3012" y="577"/>
                </a:lnTo>
                <a:lnTo>
                  <a:pt x="3078" y="656"/>
                </a:lnTo>
                <a:lnTo>
                  <a:pt x="3138" y="737"/>
                </a:lnTo>
                <a:lnTo>
                  <a:pt x="3194" y="823"/>
                </a:lnTo>
                <a:lnTo>
                  <a:pt x="3245" y="912"/>
                </a:lnTo>
                <a:lnTo>
                  <a:pt x="3292" y="1004"/>
                </a:lnTo>
                <a:lnTo>
                  <a:pt x="3332" y="1099"/>
                </a:lnTo>
                <a:lnTo>
                  <a:pt x="3366" y="1197"/>
                </a:lnTo>
                <a:lnTo>
                  <a:pt x="3395" y="1298"/>
                </a:lnTo>
                <a:lnTo>
                  <a:pt x="3418" y="1401"/>
                </a:lnTo>
                <a:lnTo>
                  <a:pt x="3434" y="1505"/>
                </a:lnTo>
                <a:lnTo>
                  <a:pt x="3444" y="1612"/>
                </a:lnTo>
                <a:lnTo>
                  <a:pt x="3447" y="1721"/>
                </a:lnTo>
                <a:lnTo>
                  <a:pt x="3444" y="1830"/>
                </a:lnTo>
                <a:lnTo>
                  <a:pt x="3434" y="1937"/>
                </a:lnTo>
                <a:lnTo>
                  <a:pt x="3418" y="2043"/>
                </a:lnTo>
                <a:lnTo>
                  <a:pt x="3395" y="2146"/>
                </a:lnTo>
                <a:lnTo>
                  <a:pt x="3366" y="2246"/>
                </a:lnTo>
                <a:lnTo>
                  <a:pt x="3332" y="2343"/>
                </a:lnTo>
                <a:lnTo>
                  <a:pt x="3292" y="2439"/>
                </a:lnTo>
                <a:lnTo>
                  <a:pt x="3245" y="2531"/>
                </a:lnTo>
                <a:lnTo>
                  <a:pt x="3194" y="2620"/>
                </a:lnTo>
                <a:lnTo>
                  <a:pt x="3138" y="2705"/>
                </a:lnTo>
                <a:lnTo>
                  <a:pt x="3078" y="2787"/>
                </a:lnTo>
                <a:lnTo>
                  <a:pt x="3012" y="2865"/>
                </a:lnTo>
                <a:lnTo>
                  <a:pt x="2942" y="2939"/>
                </a:lnTo>
                <a:lnTo>
                  <a:pt x="2868" y="3009"/>
                </a:lnTo>
                <a:lnTo>
                  <a:pt x="2791" y="3075"/>
                </a:lnTo>
                <a:lnTo>
                  <a:pt x="2708" y="3135"/>
                </a:lnTo>
                <a:lnTo>
                  <a:pt x="2623" y="3191"/>
                </a:lnTo>
                <a:lnTo>
                  <a:pt x="2534" y="3242"/>
                </a:lnTo>
                <a:lnTo>
                  <a:pt x="2442" y="3287"/>
                </a:lnTo>
                <a:lnTo>
                  <a:pt x="2347" y="3328"/>
                </a:lnTo>
                <a:lnTo>
                  <a:pt x="2249" y="3362"/>
                </a:lnTo>
                <a:lnTo>
                  <a:pt x="2148" y="3391"/>
                </a:lnTo>
                <a:lnTo>
                  <a:pt x="2045" y="3414"/>
                </a:lnTo>
                <a:lnTo>
                  <a:pt x="1940" y="3430"/>
                </a:lnTo>
                <a:lnTo>
                  <a:pt x="1833" y="3441"/>
                </a:lnTo>
                <a:lnTo>
                  <a:pt x="1724" y="3444"/>
                </a:lnTo>
                <a:lnTo>
                  <a:pt x="1615" y="3441"/>
                </a:lnTo>
                <a:lnTo>
                  <a:pt x="1507" y="3430"/>
                </a:lnTo>
                <a:lnTo>
                  <a:pt x="1402" y="3414"/>
                </a:lnTo>
                <a:lnTo>
                  <a:pt x="1300" y="3391"/>
                </a:lnTo>
                <a:lnTo>
                  <a:pt x="1199" y="3362"/>
                </a:lnTo>
                <a:lnTo>
                  <a:pt x="1100" y="3328"/>
                </a:lnTo>
                <a:lnTo>
                  <a:pt x="1006" y="3287"/>
                </a:lnTo>
                <a:lnTo>
                  <a:pt x="914" y="3242"/>
                </a:lnTo>
                <a:lnTo>
                  <a:pt x="825" y="3191"/>
                </a:lnTo>
                <a:lnTo>
                  <a:pt x="739" y="3135"/>
                </a:lnTo>
                <a:lnTo>
                  <a:pt x="657" y="3075"/>
                </a:lnTo>
                <a:lnTo>
                  <a:pt x="579" y="3009"/>
                </a:lnTo>
                <a:lnTo>
                  <a:pt x="505" y="2939"/>
                </a:lnTo>
                <a:lnTo>
                  <a:pt x="435" y="2865"/>
                </a:lnTo>
                <a:lnTo>
                  <a:pt x="370" y="2787"/>
                </a:lnTo>
                <a:lnTo>
                  <a:pt x="309" y="2705"/>
                </a:lnTo>
                <a:lnTo>
                  <a:pt x="253" y="2620"/>
                </a:lnTo>
                <a:lnTo>
                  <a:pt x="202" y="2531"/>
                </a:lnTo>
                <a:lnTo>
                  <a:pt x="157" y="2439"/>
                </a:lnTo>
                <a:lnTo>
                  <a:pt x="116" y="2343"/>
                </a:lnTo>
                <a:lnTo>
                  <a:pt x="81" y="2246"/>
                </a:lnTo>
                <a:lnTo>
                  <a:pt x="53" y="2146"/>
                </a:lnTo>
                <a:lnTo>
                  <a:pt x="30" y="2043"/>
                </a:lnTo>
                <a:lnTo>
                  <a:pt x="14" y="1937"/>
                </a:lnTo>
                <a:lnTo>
                  <a:pt x="3" y="1830"/>
                </a:lnTo>
                <a:lnTo>
                  <a:pt x="0" y="1721"/>
                </a:lnTo>
                <a:lnTo>
                  <a:pt x="3" y="1612"/>
                </a:lnTo>
                <a:lnTo>
                  <a:pt x="14" y="1505"/>
                </a:lnTo>
                <a:lnTo>
                  <a:pt x="30" y="1401"/>
                </a:lnTo>
                <a:lnTo>
                  <a:pt x="53" y="1298"/>
                </a:lnTo>
                <a:lnTo>
                  <a:pt x="81" y="1197"/>
                </a:lnTo>
                <a:lnTo>
                  <a:pt x="116" y="1099"/>
                </a:lnTo>
                <a:lnTo>
                  <a:pt x="157" y="1004"/>
                </a:lnTo>
                <a:lnTo>
                  <a:pt x="202" y="912"/>
                </a:lnTo>
                <a:lnTo>
                  <a:pt x="253" y="823"/>
                </a:lnTo>
                <a:lnTo>
                  <a:pt x="309" y="737"/>
                </a:lnTo>
                <a:lnTo>
                  <a:pt x="370" y="656"/>
                </a:lnTo>
                <a:lnTo>
                  <a:pt x="435" y="577"/>
                </a:lnTo>
                <a:lnTo>
                  <a:pt x="505" y="504"/>
                </a:lnTo>
                <a:lnTo>
                  <a:pt x="579" y="434"/>
                </a:lnTo>
                <a:lnTo>
                  <a:pt x="657" y="369"/>
                </a:lnTo>
                <a:lnTo>
                  <a:pt x="739" y="307"/>
                </a:lnTo>
                <a:lnTo>
                  <a:pt x="825" y="252"/>
                </a:lnTo>
                <a:lnTo>
                  <a:pt x="914" y="202"/>
                </a:lnTo>
                <a:lnTo>
                  <a:pt x="1006" y="155"/>
                </a:lnTo>
                <a:lnTo>
                  <a:pt x="1100" y="115"/>
                </a:lnTo>
                <a:lnTo>
                  <a:pt x="1199" y="81"/>
                </a:lnTo>
                <a:lnTo>
                  <a:pt x="1300" y="52"/>
                </a:lnTo>
                <a:lnTo>
                  <a:pt x="1402" y="29"/>
                </a:lnTo>
                <a:lnTo>
                  <a:pt x="1507" y="12"/>
                </a:lnTo>
                <a:lnTo>
                  <a:pt x="1615" y="3"/>
                </a:lnTo>
                <a:lnTo>
                  <a:pt x="1724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635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3567858" y="2087959"/>
            <a:ext cx="2016224" cy="2016224"/>
          </a:xfrm>
          <a:custGeom>
            <a:avLst/>
            <a:gdLst>
              <a:gd name="T0" fmla="*/ 1833 w 3447"/>
              <a:gd name="T1" fmla="*/ 3 h 3444"/>
              <a:gd name="T2" fmla="*/ 2045 w 3447"/>
              <a:gd name="T3" fmla="*/ 29 h 3444"/>
              <a:gd name="T4" fmla="*/ 2249 w 3447"/>
              <a:gd name="T5" fmla="*/ 81 h 3444"/>
              <a:gd name="T6" fmla="*/ 2442 w 3447"/>
              <a:gd name="T7" fmla="*/ 155 h 3444"/>
              <a:gd name="T8" fmla="*/ 2623 w 3447"/>
              <a:gd name="T9" fmla="*/ 252 h 3444"/>
              <a:gd name="T10" fmla="*/ 2791 w 3447"/>
              <a:gd name="T11" fmla="*/ 369 h 3444"/>
              <a:gd name="T12" fmla="*/ 2942 w 3447"/>
              <a:gd name="T13" fmla="*/ 504 h 3444"/>
              <a:gd name="T14" fmla="*/ 3078 w 3447"/>
              <a:gd name="T15" fmla="*/ 656 h 3444"/>
              <a:gd name="T16" fmla="*/ 3194 w 3447"/>
              <a:gd name="T17" fmla="*/ 823 h 3444"/>
              <a:gd name="T18" fmla="*/ 3292 w 3447"/>
              <a:gd name="T19" fmla="*/ 1004 h 3444"/>
              <a:gd name="T20" fmla="*/ 3366 w 3447"/>
              <a:gd name="T21" fmla="*/ 1197 h 3444"/>
              <a:gd name="T22" fmla="*/ 3418 w 3447"/>
              <a:gd name="T23" fmla="*/ 1401 h 3444"/>
              <a:gd name="T24" fmla="*/ 3444 w 3447"/>
              <a:gd name="T25" fmla="*/ 1612 h 3444"/>
              <a:gd name="T26" fmla="*/ 3444 w 3447"/>
              <a:gd name="T27" fmla="*/ 1830 h 3444"/>
              <a:gd name="T28" fmla="*/ 3418 w 3447"/>
              <a:gd name="T29" fmla="*/ 2043 h 3444"/>
              <a:gd name="T30" fmla="*/ 3366 w 3447"/>
              <a:gd name="T31" fmla="*/ 2246 h 3444"/>
              <a:gd name="T32" fmla="*/ 3292 w 3447"/>
              <a:gd name="T33" fmla="*/ 2439 h 3444"/>
              <a:gd name="T34" fmla="*/ 3194 w 3447"/>
              <a:gd name="T35" fmla="*/ 2620 h 3444"/>
              <a:gd name="T36" fmla="*/ 3078 w 3447"/>
              <a:gd name="T37" fmla="*/ 2787 h 3444"/>
              <a:gd name="T38" fmla="*/ 2942 w 3447"/>
              <a:gd name="T39" fmla="*/ 2939 h 3444"/>
              <a:gd name="T40" fmla="*/ 2791 w 3447"/>
              <a:gd name="T41" fmla="*/ 3075 h 3444"/>
              <a:gd name="T42" fmla="*/ 2623 w 3447"/>
              <a:gd name="T43" fmla="*/ 3191 h 3444"/>
              <a:gd name="T44" fmla="*/ 2442 w 3447"/>
              <a:gd name="T45" fmla="*/ 3287 h 3444"/>
              <a:gd name="T46" fmla="*/ 2249 w 3447"/>
              <a:gd name="T47" fmla="*/ 3362 h 3444"/>
              <a:gd name="T48" fmla="*/ 2045 w 3447"/>
              <a:gd name="T49" fmla="*/ 3414 h 3444"/>
              <a:gd name="T50" fmla="*/ 1833 w 3447"/>
              <a:gd name="T51" fmla="*/ 3441 h 3444"/>
              <a:gd name="T52" fmla="*/ 1615 w 3447"/>
              <a:gd name="T53" fmla="*/ 3441 h 3444"/>
              <a:gd name="T54" fmla="*/ 1402 w 3447"/>
              <a:gd name="T55" fmla="*/ 3414 h 3444"/>
              <a:gd name="T56" fmla="*/ 1199 w 3447"/>
              <a:gd name="T57" fmla="*/ 3362 h 3444"/>
              <a:gd name="T58" fmla="*/ 1006 w 3447"/>
              <a:gd name="T59" fmla="*/ 3287 h 3444"/>
              <a:gd name="T60" fmla="*/ 825 w 3447"/>
              <a:gd name="T61" fmla="*/ 3191 h 3444"/>
              <a:gd name="T62" fmla="*/ 657 w 3447"/>
              <a:gd name="T63" fmla="*/ 3075 h 3444"/>
              <a:gd name="T64" fmla="*/ 505 w 3447"/>
              <a:gd name="T65" fmla="*/ 2939 h 3444"/>
              <a:gd name="T66" fmla="*/ 370 w 3447"/>
              <a:gd name="T67" fmla="*/ 2787 h 3444"/>
              <a:gd name="T68" fmla="*/ 253 w 3447"/>
              <a:gd name="T69" fmla="*/ 2620 h 3444"/>
              <a:gd name="T70" fmla="*/ 157 w 3447"/>
              <a:gd name="T71" fmla="*/ 2439 h 3444"/>
              <a:gd name="T72" fmla="*/ 81 w 3447"/>
              <a:gd name="T73" fmla="*/ 2246 h 3444"/>
              <a:gd name="T74" fmla="*/ 30 w 3447"/>
              <a:gd name="T75" fmla="*/ 2043 h 3444"/>
              <a:gd name="T76" fmla="*/ 3 w 3447"/>
              <a:gd name="T77" fmla="*/ 1830 h 3444"/>
              <a:gd name="T78" fmla="*/ 3 w 3447"/>
              <a:gd name="T79" fmla="*/ 1612 h 3444"/>
              <a:gd name="T80" fmla="*/ 30 w 3447"/>
              <a:gd name="T81" fmla="*/ 1401 h 3444"/>
              <a:gd name="T82" fmla="*/ 81 w 3447"/>
              <a:gd name="T83" fmla="*/ 1197 h 3444"/>
              <a:gd name="T84" fmla="*/ 157 w 3447"/>
              <a:gd name="T85" fmla="*/ 1004 h 3444"/>
              <a:gd name="T86" fmla="*/ 253 w 3447"/>
              <a:gd name="T87" fmla="*/ 823 h 3444"/>
              <a:gd name="T88" fmla="*/ 370 w 3447"/>
              <a:gd name="T89" fmla="*/ 656 h 3444"/>
              <a:gd name="T90" fmla="*/ 505 w 3447"/>
              <a:gd name="T91" fmla="*/ 504 h 3444"/>
              <a:gd name="T92" fmla="*/ 657 w 3447"/>
              <a:gd name="T93" fmla="*/ 369 h 3444"/>
              <a:gd name="T94" fmla="*/ 825 w 3447"/>
              <a:gd name="T95" fmla="*/ 252 h 3444"/>
              <a:gd name="T96" fmla="*/ 1006 w 3447"/>
              <a:gd name="T97" fmla="*/ 155 h 3444"/>
              <a:gd name="T98" fmla="*/ 1199 w 3447"/>
              <a:gd name="T99" fmla="*/ 81 h 3444"/>
              <a:gd name="T100" fmla="*/ 1402 w 3447"/>
              <a:gd name="T101" fmla="*/ 29 h 3444"/>
              <a:gd name="T102" fmla="*/ 1615 w 3447"/>
              <a:gd name="T103" fmla="*/ 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47" h="3444">
                <a:moveTo>
                  <a:pt x="1724" y="0"/>
                </a:moveTo>
                <a:lnTo>
                  <a:pt x="1833" y="3"/>
                </a:lnTo>
                <a:lnTo>
                  <a:pt x="1940" y="12"/>
                </a:lnTo>
                <a:lnTo>
                  <a:pt x="2045" y="29"/>
                </a:lnTo>
                <a:lnTo>
                  <a:pt x="2148" y="52"/>
                </a:lnTo>
                <a:lnTo>
                  <a:pt x="2249" y="81"/>
                </a:lnTo>
                <a:lnTo>
                  <a:pt x="2347" y="115"/>
                </a:lnTo>
                <a:lnTo>
                  <a:pt x="2442" y="155"/>
                </a:lnTo>
                <a:lnTo>
                  <a:pt x="2534" y="202"/>
                </a:lnTo>
                <a:lnTo>
                  <a:pt x="2623" y="252"/>
                </a:lnTo>
                <a:lnTo>
                  <a:pt x="2708" y="307"/>
                </a:lnTo>
                <a:lnTo>
                  <a:pt x="2791" y="369"/>
                </a:lnTo>
                <a:lnTo>
                  <a:pt x="2868" y="434"/>
                </a:lnTo>
                <a:lnTo>
                  <a:pt x="2942" y="504"/>
                </a:lnTo>
                <a:lnTo>
                  <a:pt x="3012" y="577"/>
                </a:lnTo>
                <a:lnTo>
                  <a:pt x="3078" y="656"/>
                </a:lnTo>
                <a:lnTo>
                  <a:pt x="3138" y="737"/>
                </a:lnTo>
                <a:lnTo>
                  <a:pt x="3194" y="823"/>
                </a:lnTo>
                <a:lnTo>
                  <a:pt x="3245" y="912"/>
                </a:lnTo>
                <a:lnTo>
                  <a:pt x="3292" y="1004"/>
                </a:lnTo>
                <a:lnTo>
                  <a:pt x="3332" y="1099"/>
                </a:lnTo>
                <a:lnTo>
                  <a:pt x="3366" y="1197"/>
                </a:lnTo>
                <a:lnTo>
                  <a:pt x="3395" y="1298"/>
                </a:lnTo>
                <a:lnTo>
                  <a:pt x="3418" y="1401"/>
                </a:lnTo>
                <a:lnTo>
                  <a:pt x="3434" y="1505"/>
                </a:lnTo>
                <a:lnTo>
                  <a:pt x="3444" y="1612"/>
                </a:lnTo>
                <a:lnTo>
                  <a:pt x="3447" y="1721"/>
                </a:lnTo>
                <a:lnTo>
                  <a:pt x="3444" y="1830"/>
                </a:lnTo>
                <a:lnTo>
                  <a:pt x="3434" y="1937"/>
                </a:lnTo>
                <a:lnTo>
                  <a:pt x="3418" y="2043"/>
                </a:lnTo>
                <a:lnTo>
                  <a:pt x="3395" y="2146"/>
                </a:lnTo>
                <a:lnTo>
                  <a:pt x="3366" y="2246"/>
                </a:lnTo>
                <a:lnTo>
                  <a:pt x="3332" y="2343"/>
                </a:lnTo>
                <a:lnTo>
                  <a:pt x="3292" y="2439"/>
                </a:lnTo>
                <a:lnTo>
                  <a:pt x="3245" y="2531"/>
                </a:lnTo>
                <a:lnTo>
                  <a:pt x="3194" y="2620"/>
                </a:lnTo>
                <a:lnTo>
                  <a:pt x="3138" y="2705"/>
                </a:lnTo>
                <a:lnTo>
                  <a:pt x="3078" y="2787"/>
                </a:lnTo>
                <a:lnTo>
                  <a:pt x="3012" y="2865"/>
                </a:lnTo>
                <a:lnTo>
                  <a:pt x="2942" y="2939"/>
                </a:lnTo>
                <a:lnTo>
                  <a:pt x="2868" y="3009"/>
                </a:lnTo>
                <a:lnTo>
                  <a:pt x="2791" y="3075"/>
                </a:lnTo>
                <a:lnTo>
                  <a:pt x="2708" y="3135"/>
                </a:lnTo>
                <a:lnTo>
                  <a:pt x="2623" y="3191"/>
                </a:lnTo>
                <a:lnTo>
                  <a:pt x="2534" y="3242"/>
                </a:lnTo>
                <a:lnTo>
                  <a:pt x="2442" y="3287"/>
                </a:lnTo>
                <a:lnTo>
                  <a:pt x="2347" y="3328"/>
                </a:lnTo>
                <a:lnTo>
                  <a:pt x="2249" y="3362"/>
                </a:lnTo>
                <a:lnTo>
                  <a:pt x="2148" y="3391"/>
                </a:lnTo>
                <a:lnTo>
                  <a:pt x="2045" y="3414"/>
                </a:lnTo>
                <a:lnTo>
                  <a:pt x="1940" y="3430"/>
                </a:lnTo>
                <a:lnTo>
                  <a:pt x="1833" y="3441"/>
                </a:lnTo>
                <a:lnTo>
                  <a:pt x="1724" y="3444"/>
                </a:lnTo>
                <a:lnTo>
                  <a:pt x="1615" y="3441"/>
                </a:lnTo>
                <a:lnTo>
                  <a:pt x="1507" y="3430"/>
                </a:lnTo>
                <a:lnTo>
                  <a:pt x="1402" y="3414"/>
                </a:lnTo>
                <a:lnTo>
                  <a:pt x="1300" y="3391"/>
                </a:lnTo>
                <a:lnTo>
                  <a:pt x="1199" y="3362"/>
                </a:lnTo>
                <a:lnTo>
                  <a:pt x="1100" y="3328"/>
                </a:lnTo>
                <a:lnTo>
                  <a:pt x="1006" y="3287"/>
                </a:lnTo>
                <a:lnTo>
                  <a:pt x="914" y="3242"/>
                </a:lnTo>
                <a:lnTo>
                  <a:pt x="825" y="3191"/>
                </a:lnTo>
                <a:lnTo>
                  <a:pt x="739" y="3135"/>
                </a:lnTo>
                <a:lnTo>
                  <a:pt x="657" y="3075"/>
                </a:lnTo>
                <a:lnTo>
                  <a:pt x="579" y="3009"/>
                </a:lnTo>
                <a:lnTo>
                  <a:pt x="505" y="2939"/>
                </a:lnTo>
                <a:lnTo>
                  <a:pt x="435" y="2865"/>
                </a:lnTo>
                <a:lnTo>
                  <a:pt x="370" y="2787"/>
                </a:lnTo>
                <a:lnTo>
                  <a:pt x="309" y="2705"/>
                </a:lnTo>
                <a:lnTo>
                  <a:pt x="253" y="2620"/>
                </a:lnTo>
                <a:lnTo>
                  <a:pt x="202" y="2531"/>
                </a:lnTo>
                <a:lnTo>
                  <a:pt x="157" y="2439"/>
                </a:lnTo>
                <a:lnTo>
                  <a:pt x="116" y="2343"/>
                </a:lnTo>
                <a:lnTo>
                  <a:pt x="81" y="2246"/>
                </a:lnTo>
                <a:lnTo>
                  <a:pt x="53" y="2146"/>
                </a:lnTo>
                <a:lnTo>
                  <a:pt x="30" y="2043"/>
                </a:lnTo>
                <a:lnTo>
                  <a:pt x="14" y="1937"/>
                </a:lnTo>
                <a:lnTo>
                  <a:pt x="3" y="1830"/>
                </a:lnTo>
                <a:lnTo>
                  <a:pt x="0" y="1721"/>
                </a:lnTo>
                <a:lnTo>
                  <a:pt x="3" y="1612"/>
                </a:lnTo>
                <a:lnTo>
                  <a:pt x="14" y="1505"/>
                </a:lnTo>
                <a:lnTo>
                  <a:pt x="30" y="1401"/>
                </a:lnTo>
                <a:lnTo>
                  <a:pt x="53" y="1298"/>
                </a:lnTo>
                <a:lnTo>
                  <a:pt x="81" y="1197"/>
                </a:lnTo>
                <a:lnTo>
                  <a:pt x="116" y="1099"/>
                </a:lnTo>
                <a:lnTo>
                  <a:pt x="157" y="1004"/>
                </a:lnTo>
                <a:lnTo>
                  <a:pt x="202" y="912"/>
                </a:lnTo>
                <a:lnTo>
                  <a:pt x="253" y="823"/>
                </a:lnTo>
                <a:lnTo>
                  <a:pt x="309" y="737"/>
                </a:lnTo>
                <a:lnTo>
                  <a:pt x="370" y="656"/>
                </a:lnTo>
                <a:lnTo>
                  <a:pt x="435" y="577"/>
                </a:lnTo>
                <a:lnTo>
                  <a:pt x="505" y="504"/>
                </a:lnTo>
                <a:lnTo>
                  <a:pt x="579" y="434"/>
                </a:lnTo>
                <a:lnTo>
                  <a:pt x="657" y="369"/>
                </a:lnTo>
                <a:lnTo>
                  <a:pt x="739" y="307"/>
                </a:lnTo>
                <a:lnTo>
                  <a:pt x="825" y="252"/>
                </a:lnTo>
                <a:lnTo>
                  <a:pt x="914" y="202"/>
                </a:lnTo>
                <a:lnTo>
                  <a:pt x="1006" y="155"/>
                </a:lnTo>
                <a:lnTo>
                  <a:pt x="1100" y="115"/>
                </a:lnTo>
                <a:lnTo>
                  <a:pt x="1199" y="81"/>
                </a:lnTo>
                <a:lnTo>
                  <a:pt x="1300" y="52"/>
                </a:lnTo>
                <a:lnTo>
                  <a:pt x="1402" y="29"/>
                </a:lnTo>
                <a:lnTo>
                  <a:pt x="1507" y="12"/>
                </a:lnTo>
                <a:lnTo>
                  <a:pt x="1615" y="3"/>
                </a:lnTo>
                <a:lnTo>
                  <a:pt x="1724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635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6044099" y="2091974"/>
            <a:ext cx="2016224" cy="2016224"/>
          </a:xfrm>
          <a:custGeom>
            <a:avLst/>
            <a:gdLst>
              <a:gd name="T0" fmla="*/ 1833 w 3447"/>
              <a:gd name="T1" fmla="*/ 3 h 3444"/>
              <a:gd name="T2" fmla="*/ 2045 w 3447"/>
              <a:gd name="T3" fmla="*/ 29 h 3444"/>
              <a:gd name="T4" fmla="*/ 2249 w 3447"/>
              <a:gd name="T5" fmla="*/ 81 h 3444"/>
              <a:gd name="T6" fmla="*/ 2442 w 3447"/>
              <a:gd name="T7" fmla="*/ 155 h 3444"/>
              <a:gd name="T8" fmla="*/ 2623 w 3447"/>
              <a:gd name="T9" fmla="*/ 252 h 3444"/>
              <a:gd name="T10" fmla="*/ 2791 w 3447"/>
              <a:gd name="T11" fmla="*/ 369 h 3444"/>
              <a:gd name="T12" fmla="*/ 2942 w 3447"/>
              <a:gd name="T13" fmla="*/ 504 h 3444"/>
              <a:gd name="T14" fmla="*/ 3078 w 3447"/>
              <a:gd name="T15" fmla="*/ 656 h 3444"/>
              <a:gd name="T16" fmla="*/ 3194 w 3447"/>
              <a:gd name="T17" fmla="*/ 823 h 3444"/>
              <a:gd name="T18" fmla="*/ 3292 w 3447"/>
              <a:gd name="T19" fmla="*/ 1004 h 3444"/>
              <a:gd name="T20" fmla="*/ 3366 w 3447"/>
              <a:gd name="T21" fmla="*/ 1197 h 3444"/>
              <a:gd name="T22" fmla="*/ 3418 w 3447"/>
              <a:gd name="T23" fmla="*/ 1401 h 3444"/>
              <a:gd name="T24" fmla="*/ 3444 w 3447"/>
              <a:gd name="T25" fmla="*/ 1612 h 3444"/>
              <a:gd name="T26" fmla="*/ 3444 w 3447"/>
              <a:gd name="T27" fmla="*/ 1830 h 3444"/>
              <a:gd name="T28" fmla="*/ 3418 w 3447"/>
              <a:gd name="T29" fmla="*/ 2043 h 3444"/>
              <a:gd name="T30" fmla="*/ 3366 w 3447"/>
              <a:gd name="T31" fmla="*/ 2246 h 3444"/>
              <a:gd name="T32" fmla="*/ 3292 w 3447"/>
              <a:gd name="T33" fmla="*/ 2439 h 3444"/>
              <a:gd name="T34" fmla="*/ 3194 w 3447"/>
              <a:gd name="T35" fmla="*/ 2620 h 3444"/>
              <a:gd name="T36" fmla="*/ 3078 w 3447"/>
              <a:gd name="T37" fmla="*/ 2787 h 3444"/>
              <a:gd name="T38" fmla="*/ 2942 w 3447"/>
              <a:gd name="T39" fmla="*/ 2939 h 3444"/>
              <a:gd name="T40" fmla="*/ 2791 w 3447"/>
              <a:gd name="T41" fmla="*/ 3075 h 3444"/>
              <a:gd name="T42" fmla="*/ 2623 w 3447"/>
              <a:gd name="T43" fmla="*/ 3191 h 3444"/>
              <a:gd name="T44" fmla="*/ 2442 w 3447"/>
              <a:gd name="T45" fmla="*/ 3287 h 3444"/>
              <a:gd name="T46" fmla="*/ 2249 w 3447"/>
              <a:gd name="T47" fmla="*/ 3362 h 3444"/>
              <a:gd name="T48" fmla="*/ 2045 w 3447"/>
              <a:gd name="T49" fmla="*/ 3414 h 3444"/>
              <a:gd name="T50" fmla="*/ 1833 w 3447"/>
              <a:gd name="T51" fmla="*/ 3441 h 3444"/>
              <a:gd name="T52" fmla="*/ 1615 w 3447"/>
              <a:gd name="T53" fmla="*/ 3441 h 3444"/>
              <a:gd name="T54" fmla="*/ 1402 w 3447"/>
              <a:gd name="T55" fmla="*/ 3414 h 3444"/>
              <a:gd name="T56" fmla="*/ 1199 w 3447"/>
              <a:gd name="T57" fmla="*/ 3362 h 3444"/>
              <a:gd name="T58" fmla="*/ 1006 w 3447"/>
              <a:gd name="T59" fmla="*/ 3287 h 3444"/>
              <a:gd name="T60" fmla="*/ 825 w 3447"/>
              <a:gd name="T61" fmla="*/ 3191 h 3444"/>
              <a:gd name="T62" fmla="*/ 657 w 3447"/>
              <a:gd name="T63" fmla="*/ 3075 h 3444"/>
              <a:gd name="T64" fmla="*/ 505 w 3447"/>
              <a:gd name="T65" fmla="*/ 2939 h 3444"/>
              <a:gd name="T66" fmla="*/ 370 w 3447"/>
              <a:gd name="T67" fmla="*/ 2787 h 3444"/>
              <a:gd name="T68" fmla="*/ 253 w 3447"/>
              <a:gd name="T69" fmla="*/ 2620 h 3444"/>
              <a:gd name="T70" fmla="*/ 157 w 3447"/>
              <a:gd name="T71" fmla="*/ 2439 h 3444"/>
              <a:gd name="T72" fmla="*/ 81 w 3447"/>
              <a:gd name="T73" fmla="*/ 2246 h 3444"/>
              <a:gd name="T74" fmla="*/ 30 w 3447"/>
              <a:gd name="T75" fmla="*/ 2043 h 3444"/>
              <a:gd name="T76" fmla="*/ 3 w 3447"/>
              <a:gd name="T77" fmla="*/ 1830 h 3444"/>
              <a:gd name="T78" fmla="*/ 3 w 3447"/>
              <a:gd name="T79" fmla="*/ 1612 h 3444"/>
              <a:gd name="T80" fmla="*/ 30 w 3447"/>
              <a:gd name="T81" fmla="*/ 1401 h 3444"/>
              <a:gd name="T82" fmla="*/ 81 w 3447"/>
              <a:gd name="T83" fmla="*/ 1197 h 3444"/>
              <a:gd name="T84" fmla="*/ 157 w 3447"/>
              <a:gd name="T85" fmla="*/ 1004 h 3444"/>
              <a:gd name="T86" fmla="*/ 253 w 3447"/>
              <a:gd name="T87" fmla="*/ 823 h 3444"/>
              <a:gd name="T88" fmla="*/ 370 w 3447"/>
              <a:gd name="T89" fmla="*/ 656 h 3444"/>
              <a:gd name="T90" fmla="*/ 505 w 3447"/>
              <a:gd name="T91" fmla="*/ 504 h 3444"/>
              <a:gd name="T92" fmla="*/ 657 w 3447"/>
              <a:gd name="T93" fmla="*/ 369 h 3444"/>
              <a:gd name="T94" fmla="*/ 825 w 3447"/>
              <a:gd name="T95" fmla="*/ 252 h 3444"/>
              <a:gd name="T96" fmla="*/ 1006 w 3447"/>
              <a:gd name="T97" fmla="*/ 155 h 3444"/>
              <a:gd name="T98" fmla="*/ 1199 w 3447"/>
              <a:gd name="T99" fmla="*/ 81 h 3444"/>
              <a:gd name="T100" fmla="*/ 1402 w 3447"/>
              <a:gd name="T101" fmla="*/ 29 h 3444"/>
              <a:gd name="T102" fmla="*/ 1615 w 3447"/>
              <a:gd name="T103" fmla="*/ 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47" h="3444">
                <a:moveTo>
                  <a:pt x="1724" y="0"/>
                </a:moveTo>
                <a:lnTo>
                  <a:pt x="1833" y="3"/>
                </a:lnTo>
                <a:lnTo>
                  <a:pt x="1940" y="12"/>
                </a:lnTo>
                <a:lnTo>
                  <a:pt x="2045" y="29"/>
                </a:lnTo>
                <a:lnTo>
                  <a:pt x="2148" y="52"/>
                </a:lnTo>
                <a:lnTo>
                  <a:pt x="2249" y="81"/>
                </a:lnTo>
                <a:lnTo>
                  <a:pt x="2347" y="115"/>
                </a:lnTo>
                <a:lnTo>
                  <a:pt x="2442" y="155"/>
                </a:lnTo>
                <a:lnTo>
                  <a:pt x="2534" y="202"/>
                </a:lnTo>
                <a:lnTo>
                  <a:pt x="2623" y="252"/>
                </a:lnTo>
                <a:lnTo>
                  <a:pt x="2708" y="307"/>
                </a:lnTo>
                <a:lnTo>
                  <a:pt x="2791" y="369"/>
                </a:lnTo>
                <a:lnTo>
                  <a:pt x="2868" y="434"/>
                </a:lnTo>
                <a:lnTo>
                  <a:pt x="2942" y="504"/>
                </a:lnTo>
                <a:lnTo>
                  <a:pt x="3012" y="577"/>
                </a:lnTo>
                <a:lnTo>
                  <a:pt x="3078" y="656"/>
                </a:lnTo>
                <a:lnTo>
                  <a:pt x="3138" y="737"/>
                </a:lnTo>
                <a:lnTo>
                  <a:pt x="3194" y="823"/>
                </a:lnTo>
                <a:lnTo>
                  <a:pt x="3245" y="912"/>
                </a:lnTo>
                <a:lnTo>
                  <a:pt x="3292" y="1004"/>
                </a:lnTo>
                <a:lnTo>
                  <a:pt x="3332" y="1099"/>
                </a:lnTo>
                <a:lnTo>
                  <a:pt x="3366" y="1197"/>
                </a:lnTo>
                <a:lnTo>
                  <a:pt x="3395" y="1298"/>
                </a:lnTo>
                <a:lnTo>
                  <a:pt x="3418" y="1401"/>
                </a:lnTo>
                <a:lnTo>
                  <a:pt x="3434" y="1505"/>
                </a:lnTo>
                <a:lnTo>
                  <a:pt x="3444" y="1612"/>
                </a:lnTo>
                <a:lnTo>
                  <a:pt x="3447" y="1721"/>
                </a:lnTo>
                <a:lnTo>
                  <a:pt x="3444" y="1830"/>
                </a:lnTo>
                <a:lnTo>
                  <a:pt x="3434" y="1937"/>
                </a:lnTo>
                <a:lnTo>
                  <a:pt x="3418" y="2043"/>
                </a:lnTo>
                <a:lnTo>
                  <a:pt x="3395" y="2146"/>
                </a:lnTo>
                <a:lnTo>
                  <a:pt x="3366" y="2246"/>
                </a:lnTo>
                <a:lnTo>
                  <a:pt x="3332" y="2343"/>
                </a:lnTo>
                <a:lnTo>
                  <a:pt x="3292" y="2439"/>
                </a:lnTo>
                <a:lnTo>
                  <a:pt x="3245" y="2531"/>
                </a:lnTo>
                <a:lnTo>
                  <a:pt x="3194" y="2620"/>
                </a:lnTo>
                <a:lnTo>
                  <a:pt x="3138" y="2705"/>
                </a:lnTo>
                <a:lnTo>
                  <a:pt x="3078" y="2787"/>
                </a:lnTo>
                <a:lnTo>
                  <a:pt x="3012" y="2865"/>
                </a:lnTo>
                <a:lnTo>
                  <a:pt x="2942" y="2939"/>
                </a:lnTo>
                <a:lnTo>
                  <a:pt x="2868" y="3009"/>
                </a:lnTo>
                <a:lnTo>
                  <a:pt x="2791" y="3075"/>
                </a:lnTo>
                <a:lnTo>
                  <a:pt x="2708" y="3135"/>
                </a:lnTo>
                <a:lnTo>
                  <a:pt x="2623" y="3191"/>
                </a:lnTo>
                <a:lnTo>
                  <a:pt x="2534" y="3242"/>
                </a:lnTo>
                <a:lnTo>
                  <a:pt x="2442" y="3287"/>
                </a:lnTo>
                <a:lnTo>
                  <a:pt x="2347" y="3328"/>
                </a:lnTo>
                <a:lnTo>
                  <a:pt x="2249" y="3362"/>
                </a:lnTo>
                <a:lnTo>
                  <a:pt x="2148" y="3391"/>
                </a:lnTo>
                <a:lnTo>
                  <a:pt x="2045" y="3414"/>
                </a:lnTo>
                <a:lnTo>
                  <a:pt x="1940" y="3430"/>
                </a:lnTo>
                <a:lnTo>
                  <a:pt x="1833" y="3441"/>
                </a:lnTo>
                <a:lnTo>
                  <a:pt x="1724" y="3444"/>
                </a:lnTo>
                <a:lnTo>
                  <a:pt x="1615" y="3441"/>
                </a:lnTo>
                <a:lnTo>
                  <a:pt x="1507" y="3430"/>
                </a:lnTo>
                <a:lnTo>
                  <a:pt x="1402" y="3414"/>
                </a:lnTo>
                <a:lnTo>
                  <a:pt x="1300" y="3391"/>
                </a:lnTo>
                <a:lnTo>
                  <a:pt x="1199" y="3362"/>
                </a:lnTo>
                <a:lnTo>
                  <a:pt x="1100" y="3328"/>
                </a:lnTo>
                <a:lnTo>
                  <a:pt x="1006" y="3287"/>
                </a:lnTo>
                <a:lnTo>
                  <a:pt x="914" y="3242"/>
                </a:lnTo>
                <a:lnTo>
                  <a:pt x="825" y="3191"/>
                </a:lnTo>
                <a:lnTo>
                  <a:pt x="739" y="3135"/>
                </a:lnTo>
                <a:lnTo>
                  <a:pt x="657" y="3075"/>
                </a:lnTo>
                <a:lnTo>
                  <a:pt x="579" y="3009"/>
                </a:lnTo>
                <a:lnTo>
                  <a:pt x="505" y="2939"/>
                </a:lnTo>
                <a:lnTo>
                  <a:pt x="435" y="2865"/>
                </a:lnTo>
                <a:lnTo>
                  <a:pt x="370" y="2787"/>
                </a:lnTo>
                <a:lnTo>
                  <a:pt x="309" y="2705"/>
                </a:lnTo>
                <a:lnTo>
                  <a:pt x="253" y="2620"/>
                </a:lnTo>
                <a:lnTo>
                  <a:pt x="202" y="2531"/>
                </a:lnTo>
                <a:lnTo>
                  <a:pt x="157" y="2439"/>
                </a:lnTo>
                <a:lnTo>
                  <a:pt x="116" y="2343"/>
                </a:lnTo>
                <a:lnTo>
                  <a:pt x="81" y="2246"/>
                </a:lnTo>
                <a:lnTo>
                  <a:pt x="53" y="2146"/>
                </a:lnTo>
                <a:lnTo>
                  <a:pt x="30" y="2043"/>
                </a:lnTo>
                <a:lnTo>
                  <a:pt x="14" y="1937"/>
                </a:lnTo>
                <a:lnTo>
                  <a:pt x="3" y="1830"/>
                </a:lnTo>
                <a:lnTo>
                  <a:pt x="0" y="1721"/>
                </a:lnTo>
                <a:lnTo>
                  <a:pt x="3" y="1612"/>
                </a:lnTo>
                <a:lnTo>
                  <a:pt x="14" y="1505"/>
                </a:lnTo>
                <a:lnTo>
                  <a:pt x="30" y="1401"/>
                </a:lnTo>
                <a:lnTo>
                  <a:pt x="53" y="1298"/>
                </a:lnTo>
                <a:lnTo>
                  <a:pt x="81" y="1197"/>
                </a:lnTo>
                <a:lnTo>
                  <a:pt x="116" y="1099"/>
                </a:lnTo>
                <a:lnTo>
                  <a:pt x="157" y="1004"/>
                </a:lnTo>
                <a:lnTo>
                  <a:pt x="202" y="912"/>
                </a:lnTo>
                <a:lnTo>
                  <a:pt x="253" y="823"/>
                </a:lnTo>
                <a:lnTo>
                  <a:pt x="309" y="737"/>
                </a:lnTo>
                <a:lnTo>
                  <a:pt x="370" y="656"/>
                </a:lnTo>
                <a:lnTo>
                  <a:pt x="435" y="577"/>
                </a:lnTo>
                <a:lnTo>
                  <a:pt x="505" y="504"/>
                </a:lnTo>
                <a:lnTo>
                  <a:pt x="579" y="434"/>
                </a:lnTo>
                <a:lnTo>
                  <a:pt x="657" y="369"/>
                </a:lnTo>
                <a:lnTo>
                  <a:pt x="739" y="307"/>
                </a:lnTo>
                <a:lnTo>
                  <a:pt x="825" y="252"/>
                </a:lnTo>
                <a:lnTo>
                  <a:pt x="914" y="202"/>
                </a:lnTo>
                <a:lnTo>
                  <a:pt x="1006" y="155"/>
                </a:lnTo>
                <a:lnTo>
                  <a:pt x="1100" y="115"/>
                </a:lnTo>
                <a:lnTo>
                  <a:pt x="1199" y="81"/>
                </a:lnTo>
                <a:lnTo>
                  <a:pt x="1300" y="52"/>
                </a:lnTo>
                <a:lnTo>
                  <a:pt x="1402" y="29"/>
                </a:lnTo>
                <a:lnTo>
                  <a:pt x="1507" y="12"/>
                </a:lnTo>
                <a:lnTo>
                  <a:pt x="1615" y="3"/>
                </a:lnTo>
                <a:lnTo>
                  <a:pt x="1724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635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>
            <a:off x="8596539" y="2091974"/>
            <a:ext cx="2016224" cy="2016224"/>
          </a:xfrm>
          <a:custGeom>
            <a:avLst/>
            <a:gdLst>
              <a:gd name="T0" fmla="*/ 1833 w 3447"/>
              <a:gd name="T1" fmla="*/ 3 h 3444"/>
              <a:gd name="T2" fmla="*/ 2045 w 3447"/>
              <a:gd name="T3" fmla="*/ 29 h 3444"/>
              <a:gd name="T4" fmla="*/ 2249 w 3447"/>
              <a:gd name="T5" fmla="*/ 81 h 3444"/>
              <a:gd name="T6" fmla="*/ 2442 w 3447"/>
              <a:gd name="T7" fmla="*/ 155 h 3444"/>
              <a:gd name="T8" fmla="*/ 2623 w 3447"/>
              <a:gd name="T9" fmla="*/ 252 h 3444"/>
              <a:gd name="T10" fmla="*/ 2791 w 3447"/>
              <a:gd name="T11" fmla="*/ 369 h 3444"/>
              <a:gd name="T12" fmla="*/ 2942 w 3447"/>
              <a:gd name="T13" fmla="*/ 504 h 3444"/>
              <a:gd name="T14" fmla="*/ 3078 w 3447"/>
              <a:gd name="T15" fmla="*/ 656 h 3444"/>
              <a:gd name="T16" fmla="*/ 3194 w 3447"/>
              <a:gd name="T17" fmla="*/ 823 h 3444"/>
              <a:gd name="T18" fmla="*/ 3292 w 3447"/>
              <a:gd name="T19" fmla="*/ 1004 h 3444"/>
              <a:gd name="T20" fmla="*/ 3366 w 3447"/>
              <a:gd name="T21" fmla="*/ 1197 h 3444"/>
              <a:gd name="T22" fmla="*/ 3418 w 3447"/>
              <a:gd name="T23" fmla="*/ 1401 h 3444"/>
              <a:gd name="T24" fmla="*/ 3444 w 3447"/>
              <a:gd name="T25" fmla="*/ 1612 h 3444"/>
              <a:gd name="T26" fmla="*/ 3444 w 3447"/>
              <a:gd name="T27" fmla="*/ 1830 h 3444"/>
              <a:gd name="T28" fmla="*/ 3418 w 3447"/>
              <a:gd name="T29" fmla="*/ 2043 h 3444"/>
              <a:gd name="T30" fmla="*/ 3366 w 3447"/>
              <a:gd name="T31" fmla="*/ 2246 h 3444"/>
              <a:gd name="T32" fmla="*/ 3292 w 3447"/>
              <a:gd name="T33" fmla="*/ 2439 h 3444"/>
              <a:gd name="T34" fmla="*/ 3194 w 3447"/>
              <a:gd name="T35" fmla="*/ 2620 h 3444"/>
              <a:gd name="T36" fmla="*/ 3078 w 3447"/>
              <a:gd name="T37" fmla="*/ 2787 h 3444"/>
              <a:gd name="T38" fmla="*/ 2942 w 3447"/>
              <a:gd name="T39" fmla="*/ 2939 h 3444"/>
              <a:gd name="T40" fmla="*/ 2791 w 3447"/>
              <a:gd name="T41" fmla="*/ 3075 h 3444"/>
              <a:gd name="T42" fmla="*/ 2623 w 3447"/>
              <a:gd name="T43" fmla="*/ 3191 h 3444"/>
              <a:gd name="T44" fmla="*/ 2442 w 3447"/>
              <a:gd name="T45" fmla="*/ 3287 h 3444"/>
              <a:gd name="T46" fmla="*/ 2249 w 3447"/>
              <a:gd name="T47" fmla="*/ 3362 h 3444"/>
              <a:gd name="T48" fmla="*/ 2045 w 3447"/>
              <a:gd name="T49" fmla="*/ 3414 h 3444"/>
              <a:gd name="T50" fmla="*/ 1833 w 3447"/>
              <a:gd name="T51" fmla="*/ 3441 h 3444"/>
              <a:gd name="T52" fmla="*/ 1615 w 3447"/>
              <a:gd name="T53" fmla="*/ 3441 h 3444"/>
              <a:gd name="T54" fmla="*/ 1402 w 3447"/>
              <a:gd name="T55" fmla="*/ 3414 h 3444"/>
              <a:gd name="T56" fmla="*/ 1199 w 3447"/>
              <a:gd name="T57" fmla="*/ 3362 h 3444"/>
              <a:gd name="T58" fmla="*/ 1006 w 3447"/>
              <a:gd name="T59" fmla="*/ 3287 h 3444"/>
              <a:gd name="T60" fmla="*/ 825 w 3447"/>
              <a:gd name="T61" fmla="*/ 3191 h 3444"/>
              <a:gd name="T62" fmla="*/ 657 w 3447"/>
              <a:gd name="T63" fmla="*/ 3075 h 3444"/>
              <a:gd name="T64" fmla="*/ 505 w 3447"/>
              <a:gd name="T65" fmla="*/ 2939 h 3444"/>
              <a:gd name="T66" fmla="*/ 370 w 3447"/>
              <a:gd name="T67" fmla="*/ 2787 h 3444"/>
              <a:gd name="T68" fmla="*/ 253 w 3447"/>
              <a:gd name="T69" fmla="*/ 2620 h 3444"/>
              <a:gd name="T70" fmla="*/ 157 w 3447"/>
              <a:gd name="T71" fmla="*/ 2439 h 3444"/>
              <a:gd name="T72" fmla="*/ 81 w 3447"/>
              <a:gd name="T73" fmla="*/ 2246 h 3444"/>
              <a:gd name="T74" fmla="*/ 30 w 3447"/>
              <a:gd name="T75" fmla="*/ 2043 h 3444"/>
              <a:gd name="T76" fmla="*/ 3 w 3447"/>
              <a:gd name="T77" fmla="*/ 1830 h 3444"/>
              <a:gd name="T78" fmla="*/ 3 w 3447"/>
              <a:gd name="T79" fmla="*/ 1612 h 3444"/>
              <a:gd name="T80" fmla="*/ 30 w 3447"/>
              <a:gd name="T81" fmla="*/ 1401 h 3444"/>
              <a:gd name="T82" fmla="*/ 81 w 3447"/>
              <a:gd name="T83" fmla="*/ 1197 h 3444"/>
              <a:gd name="T84" fmla="*/ 157 w 3447"/>
              <a:gd name="T85" fmla="*/ 1004 h 3444"/>
              <a:gd name="T86" fmla="*/ 253 w 3447"/>
              <a:gd name="T87" fmla="*/ 823 h 3444"/>
              <a:gd name="T88" fmla="*/ 370 w 3447"/>
              <a:gd name="T89" fmla="*/ 656 h 3444"/>
              <a:gd name="T90" fmla="*/ 505 w 3447"/>
              <a:gd name="T91" fmla="*/ 504 h 3444"/>
              <a:gd name="T92" fmla="*/ 657 w 3447"/>
              <a:gd name="T93" fmla="*/ 369 h 3444"/>
              <a:gd name="T94" fmla="*/ 825 w 3447"/>
              <a:gd name="T95" fmla="*/ 252 h 3444"/>
              <a:gd name="T96" fmla="*/ 1006 w 3447"/>
              <a:gd name="T97" fmla="*/ 155 h 3444"/>
              <a:gd name="T98" fmla="*/ 1199 w 3447"/>
              <a:gd name="T99" fmla="*/ 81 h 3444"/>
              <a:gd name="T100" fmla="*/ 1402 w 3447"/>
              <a:gd name="T101" fmla="*/ 29 h 3444"/>
              <a:gd name="T102" fmla="*/ 1615 w 3447"/>
              <a:gd name="T103" fmla="*/ 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47" h="3444">
                <a:moveTo>
                  <a:pt x="1724" y="0"/>
                </a:moveTo>
                <a:lnTo>
                  <a:pt x="1833" y="3"/>
                </a:lnTo>
                <a:lnTo>
                  <a:pt x="1940" y="12"/>
                </a:lnTo>
                <a:lnTo>
                  <a:pt x="2045" y="29"/>
                </a:lnTo>
                <a:lnTo>
                  <a:pt x="2148" y="52"/>
                </a:lnTo>
                <a:lnTo>
                  <a:pt x="2249" y="81"/>
                </a:lnTo>
                <a:lnTo>
                  <a:pt x="2347" y="115"/>
                </a:lnTo>
                <a:lnTo>
                  <a:pt x="2442" y="155"/>
                </a:lnTo>
                <a:lnTo>
                  <a:pt x="2534" y="202"/>
                </a:lnTo>
                <a:lnTo>
                  <a:pt x="2623" y="252"/>
                </a:lnTo>
                <a:lnTo>
                  <a:pt x="2708" y="307"/>
                </a:lnTo>
                <a:lnTo>
                  <a:pt x="2791" y="369"/>
                </a:lnTo>
                <a:lnTo>
                  <a:pt x="2868" y="434"/>
                </a:lnTo>
                <a:lnTo>
                  <a:pt x="2942" y="504"/>
                </a:lnTo>
                <a:lnTo>
                  <a:pt x="3012" y="577"/>
                </a:lnTo>
                <a:lnTo>
                  <a:pt x="3078" y="656"/>
                </a:lnTo>
                <a:lnTo>
                  <a:pt x="3138" y="737"/>
                </a:lnTo>
                <a:lnTo>
                  <a:pt x="3194" y="823"/>
                </a:lnTo>
                <a:lnTo>
                  <a:pt x="3245" y="912"/>
                </a:lnTo>
                <a:lnTo>
                  <a:pt x="3292" y="1004"/>
                </a:lnTo>
                <a:lnTo>
                  <a:pt x="3332" y="1099"/>
                </a:lnTo>
                <a:lnTo>
                  <a:pt x="3366" y="1197"/>
                </a:lnTo>
                <a:lnTo>
                  <a:pt x="3395" y="1298"/>
                </a:lnTo>
                <a:lnTo>
                  <a:pt x="3418" y="1401"/>
                </a:lnTo>
                <a:lnTo>
                  <a:pt x="3434" y="1505"/>
                </a:lnTo>
                <a:lnTo>
                  <a:pt x="3444" y="1612"/>
                </a:lnTo>
                <a:lnTo>
                  <a:pt x="3447" y="1721"/>
                </a:lnTo>
                <a:lnTo>
                  <a:pt x="3444" y="1830"/>
                </a:lnTo>
                <a:lnTo>
                  <a:pt x="3434" y="1937"/>
                </a:lnTo>
                <a:lnTo>
                  <a:pt x="3418" y="2043"/>
                </a:lnTo>
                <a:lnTo>
                  <a:pt x="3395" y="2146"/>
                </a:lnTo>
                <a:lnTo>
                  <a:pt x="3366" y="2246"/>
                </a:lnTo>
                <a:lnTo>
                  <a:pt x="3332" y="2343"/>
                </a:lnTo>
                <a:lnTo>
                  <a:pt x="3292" y="2439"/>
                </a:lnTo>
                <a:lnTo>
                  <a:pt x="3245" y="2531"/>
                </a:lnTo>
                <a:lnTo>
                  <a:pt x="3194" y="2620"/>
                </a:lnTo>
                <a:lnTo>
                  <a:pt x="3138" y="2705"/>
                </a:lnTo>
                <a:lnTo>
                  <a:pt x="3078" y="2787"/>
                </a:lnTo>
                <a:lnTo>
                  <a:pt x="3012" y="2865"/>
                </a:lnTo>
                <a:lnTo>
                  <a:pt x="2942" y="2939"/>
                </a:lnTo>
                <a:lnTo>
                  <a:pt x="2868" y="3009"/>
                </a:lnTo>
                <a:lnTo>
                  <a:pt x="2791" y="3075"/>
                </a:lnTo>
                <a:lnTo>
                  <a:pt x="2708" y="3135"/>
                </a:lnTo>
                <a:lnTo>
                  <a:pt x="2623" y="3191"/>
                </a:lnTo>
                <a:lnTo>
                  <a:pt x="2534" y="3242"/>
                </a:lnTo>
                <a:lnTo>
                  <a:pt x="2442" y="3287"/>
                </a:lnTo>
                <a:lnTo>
                  <a:pt x="2347" y="3328"/>
                </a:lnTo>
                <a:lnTo>
                  <a:pt x="2249" y="3362"/>
                </a:lnTo>
                <a:lnTo>
                  <a:pt x="2148" y="3391"/>
                </a:lnTo>
                <a:lnTo>
                  <a:pt x="2045" y="3414"/>
                </a:lnTo>
                <a:lnTo>
                  <a:pt x="1940" y="3430"/>
                </a:lnTo>
                <a:lnTo>
                  <a:pt x="1833" y="3441"/>
                </a:lnTo>
                <a:lnTo>
                  <a:pt x="1724" y="3444"/>
                </a:lnTo>
                <a:lnTo>
                  <a:pt x="1615" y="3441"/>
                </a:lnTo>
                <a:lnTo>
                  <a:pt x="1507" y="3430"/>
                </a:lnTo>
                <a:lnTo>
                  <a:pt x="1402" y="3414"/>
                </a:lnTo>
                <a:lnTo>
                  <a:pt x="1300" y="3391"/>
                </a:lnTo>
                <a:lnTo>
                  <a:pt x="1199" y="3362"/>
                </a:lnTo>
                <a:lnTo>
                  <a:pt x="1100" y="3328"/>
                </a:lnTo>
                <a:lnTo>
                  <a:pt x="1006" y="3287"/>
                </a:lnTo>
                <a:lnTo>
                  <a:pt x="914" y="3242"/>
                </a:lnTo>
                <a:lnTo>
                  <a:pt x="825" y="3191"/>
                </a:lnTo>
                <a:lnTo>
                  <a:pt x="739" y="3135"/>
                </a:lnTo>
                <a:lnTo>
                  <a:pt x="657" y="3075"/>
                </a:lnTo>
                <a:lnTo>
                  <a:pt x="579" y="3009"/>
                </a:lnTo>
                <a:lnTo>
                  <a:pt x="505" y="2939"/>
                </a:lnTo>
                <a:lnTo>
                  <a:pt x="435" y="2865"/>
                </a:lnTo>
                <a:lnTo>
                  <a:pt x="370" y="2787"/>
                </a:lnTo>
                <a:lnTo>
                  <a:pt x="309" y="2705"/>
                </a:lnTo>
                <a:lnTo>
                  <a:pt x="253" y="2620"/>
                </a:lnTo>
                <a:lnTo>
                  <a:pt x="202" y="2531"/>
                </a:lnTo>
                <a:lnTo>
                  <a:pt x="157" y="2439"/>
                </a:lnTo>
                <a:lnTo>
                  <a:pt x="116" y="2343"/>
                </a:lnTo>
                <a:lnTo>
                  <a:pt x="81" y="2246"/>
                </a:lnTo>
                <a:lnTo>
                  <a:pt x="53" y="2146"/>
                </a:lnTo>
                <a:lnTo>
                  <a:pt x="30" y="2043"/>
                </a:lnTo>
                <a:lnTo>
                  <a:pt x="14" y="1937"/>
                </a:lnTo>
                <a:lnTo>
                  <a:pt x="3" y="1830"/>
                </a:lnTo>
                <a:lnTo>
                  <a:pt x="0" y="1721"/>
                </a:lnTo>
                <a:lnTo>
                  <a:pt x="3" y="1612"/>
                </a:lnTo>
                <a:lnTo>
                  <a:pt x="14" y="1505"/>
                </a:lnTo>
                <a:lnTo>
                  <a:pt x="30" y="1401"/>
                </a:lnTo>
                <a:lnTo>
                  <a:pt x="53" y="1298"/>
                </a:lnTo>
                <a:lnTo>
                  <a:pt x="81" y="1197"/>
                </a:lnTo>
                <a:lnTo>
                  <a:pt x="116" y="1099"/>
                </a:lnTo>
                <a:lnTo>
                  <a:pt x="157" y="1004"/>
                </a:lnTo>
                <a:lnTo>
                  <a:pt x="202" y="912"/>
                </a:lnTo>
                <a:lnTo>
                  <a:pt x="253" y="823"/>
                </a:lnTo>
                <a:lnTo>
                  <a:pt x="309" y="737"/>
                </a:lnTo>
                <a:lnTo>
                  <a:pt x="370" y="656"/>
                </a:lnTo>
                <a:lnTo>
                  <a:pt x="435" y="577"/>
                </a:lnTo>
                <a:lnTo>
                  <a:pt x="505" y="504"/>
                </a:lnTo>
                <a:lnTo>
                  <a:pt x="579" y="434"/>
                </a:lnTo>
                <a:lnTo>
                  <a:pt x="657" y="369"/>
                </a:lnTo>
                <a:lnTo>
                  <a:pt x="739" y="307"/>
                </a:lnTo>
                <a:lnTo>
                  <a:pt x="825" y="252"/>
                </a:lnTo>
                <a:lnTo>
                  <a:pt x="914" y="202"/>
                </a:lnTo>
                <a:lnTo>
                  <a:pt x="1006" y="155"/>
                </a:lnTo>
                <a:lnTo>
                  <a:pt x="1100" y="115"/>
                </a:lnTo>
                <a:lnTo>
                  <a:pt x="1199" y="81"/>
                </a:lnTo>
                <a:lnTo>
                  <a:pt x="1300" y="52"/>
                </a:lnTo>
                <a:lnTo>
                  <a:pt x="1402" y="29"/>
                </a:lnTo>
                <a:lnTo>
                  <a:pt x="1507" y="12"/>
                </a:lnTo>
                <a:lnTo>
                  <a:pt x="1615" y="3"/>
                </a:lnTo>
                <a:lnTo>
                  <a:pt x="172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635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38753" y="2096703"/>
            <a:ext cx="2011495" cy="2011495"/>
            <a:chOff x="938753" y="2096703"/>
            <a:chExt cx="2011495" cy="2011495"/>
          </a:xfrm>
        </p:grpSpPr>
        <p:sp>
          <p:nvSpPr>
            <p:cNvPr id="2" name="타원 1"/>
            <p:cNvSpPr/>
            <p:nvPr/>
          </p:nvSpPr>
          <p:spPr>
            <a:xfrm>
              <a:off x="938753" y="2096703"/>
              <a:ext cx="2011495" cy="2011495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38118" y="2917784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Heo</a:t>
              </a:r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 Yu Min</a:t>
              </a:r>
              <a:endParaRPr lang="ko-KR" altLang="en-US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578285" y="2096703"/>
            <a:ext cx="2011495" cy="2011495"/>
            <a:chOff x="3578285" y="2096703"/>
            <a:chExt cx="2011495" cy="2011495"/>
          </a:xfrm>
        </p:grpSpPr>
        <p:sp>
          <p:nvSpPr>
            <p:cNvPr id="62" name="타원 61"/>
            <p:cNvSpPr/>
            <p:nvPr/>
          </p:nvSpPr>
          <p:spPr>
            <a:xfrm>
              <a:off x="3578285" y="2096703"/>
              <a:ext cx="2011495" cy="2011495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11038" y="2917784"/>
              <a:ext cx="174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Cha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Ji</a:t>
              </a:r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Hyeon</a:t>
              </a:r>
              <a:endParaRPr lang="ko-KR" altLang="en-US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55161" y="2096703"/>
            <a:ext cx="2011495" cy="2011495"/>
            <a:chOff x="6055161" y="2096703"/>
            <a:chExt cx="2011495" cy="2011495"/>
          </a:xfrm>
        </p:grpSpPr>
        <p:sp>
          <p:nvSpPr>
            <p:cNvPr id="63" name="타원 62"/>
            <p:cNvSpPr/>
            <p:nvPr/>
          </p:nvSpPr>
          <p:spPr>
            <a:xfrm>
              <a:off x="6055161" y="2096703"/>
              <a:ext cx="2011495" cy="2011495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22141" y="2917784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Hong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Gi</a:t>
              </a:r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Hyeon</a:t>
              </a:r>
              <a:endParaRPr lang="ko-KR" altLang="en-US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603358" y="2096703"/>
            <a:ext cx="2011495" cy="2011495"/>
            <a:chOff x="8603358" y="2096703"/>
            <a:chExt cx="2011495" cy="2011495"/>
          </a:xfrm>
        </p:grpSpPr>
        <p:sp>
          <p:nvSpPr>
            <p:cNvPr id="64" name="타원 63"/>
            <p:cNvSpPr/>
            <p:nvPr/>
          </p:nvSpPr>
          <p:spPr>
            <a:xfrm>
              <a:off x="8603358" y="2096703"/>
              <a:ext cx="2011495" cy="2011495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96986" y="2917784"/>
              <a:ext cx="1667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Park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Seo</a:t>
              </a:r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 Ha</a:t>
              </a:r>
              <a:endParaRPr lang="ko-KR" altLang="en-US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52525" y="4301473"/>
            <a:ext cx="9289032" cy="1602910"/>
            <a:chOff x="1152525" y="4301473"/>
            <a:chExt cx="9289032" cy="1602910"/>
          </a:xfrm>
        </p:grpSpPr>
        <p:sp>
          <p:nvSpPr>
            <p:cNvPr id="38" name="TextBox 37"/>
            <p:cNvSpPr txBox="1"/>
            <p:nvPr/>
          </p:nvSpPr>
          <p:spPr>
            <a:xfrm>
              <a:off x="1736539" y="4780290"/>
              <a:ext cx="80489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 smtClean="0">
                  <a:latin typeface="a옛날목욕탕B" pitchFamily="18" charset="-127"/>
                  <a:ea typeface="a옛날목욕탕B" pitchFamily="18" charset="-127"/>
                </a:rPr>
                <a:t>못난 팀장이랑 해줘서 고맙고 수고 많았습니다</a:t>
              </a:r>
              <a:r>
                <a:rPr lang="en-US" altLang="ko-KR" sz="3200" dirty="0" smtClean="0">
                  <a:latin typeface="a옛날목욕탕B" pitchFamily="18" charset="-127"/>
                  <a:ea typeface="a옛날목욕탕B" pitchFamily="18" charset="-127"/>
                </a:rPr>
                <a:t>~!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52525" y="4334723"/>
              <a:ext cx="65274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chemeClr val="bg1">
                      <a:lumMod val="65000"/>
                    </a:schemeClr>
                  </a:solidFill>
                  <a:latin typeface="1훈청춘극장 R" panose="02020603020101020101" pitchFamily="18" charset="-127"/>
                  <a:ea typeface="1훈청춘극장 R" panose="02020603020101020101" pitchFamily="18" charset="-127"/>
                </a:rPr>
                <a:t>“</a:t>
              </a:r>
              <a:endParaRPr lang="ko-KR" altLang="en-US" sz="9600" dirty="0">
                <a:solidFill>
                  <a:schemeClr val="bg1">
                    <a:lumMod val="65000"/>
                  </a:schemeClr>
                </a:solidFill>
                <a:latin typeface="1훈청춘극장 R" panose="02020603020101020101" pitchFamily="18" charset="-127"/>
                <a:ea typeface="1훈청춘극장 R" panose="020206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641338" y="4301473"/>
              <a:ext cx="8002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chemeClr val="bg1">
                      <a:lumMod val="65000"/>
                    </a:schemeClr>
                  </a:solidFill>
                  <a:latin typeface="1훈청춘극장 R" panose="02020603020101020101" pitchFamily="18" charset="-127"/>
                  <a:ea typeface="1훈청춘극장 R" panose="02020603020101020101" pitchFamily="18" charset="-127"/>
                </a:rPr>
                <a:t>”</a:t>
              </a:r>
              <a:endParaRPr lang="ko-KR" altLang="en-US" sz="9600" dirty="0">
                <a:solidFill>
                  <a:schemeClr val="bg1">
                    <a:lumMod val="65000"/>
                  </a:schemeClr>
                </a:solidFill>
                <a:latin typeface="1훈청춘극장 R" panose="02020603020101020101" pitchFamily="18" charset="-127"/>
                <a:ea typeface="1훈청춘극장 R" panose="02020603020101020101" pitchFamily="18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94343" y="4104183"/>
            <a:ext cx="10107254" cy="1602910"/>
            <a:chOff x="707411" y="4301473"/>
            <a:chExt cx="10107254" cy="1602910"/>
          </a:xfrm>
        </p:grpSpPr>
        <p:sp>
          <p:nvSpPr>
            <p:cNvPr id="60" name="TextBox 59"/>
            <p:cNvSpPr txBox="1"/>
            <p:nvPr/>
          </p:nvSpPr>
          <p:spPr>
            <a:xfrm>
              <a:off x="707411" y="4780290"/>
              <a:ext cx="1010725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 smtClean="0">
                  <a:latin typeface="a옛날목욕탕B" pitchFamily="18" charset="-127"/>
                  <a:ea typeface="a옛날목욕탕B" pitchFamily="18" charset="-127"/>
                </a:rPr>
                <a:t>미안하고 감사했습니다</a:t>
              </a:r>
              <a:r>
                <a:rPr lang="en-US" altLang="ko-KR" sz="3200" dirty="0" smtClean="0">
                  <a:latin typeface="a옛날목욕탕B" pitchFamily="18" charset="-127"/>
                  <a:ea typeface="a옛날목욕탕B" pitchFamily="18" charset="-127"/>
                </a:rPr>
                <a:t>. </a:t>
              </a:r>
              <a:r>
                <a:rPr lang="ko-KR" altLang="en-US" sz="3200" dirty="0" smtClean="0">
                  <a:latin typeface="a옛날목욕탕B" pitchFamily="18" charset="-127"/>
                  <a:ea typeface="a옛날목욕탕B" pitchFamily="18" charset="-127"/>
                </a:rPr>
                <a:t>기간 동안 익힌 내용으로</a:t>
              </a:r>
              <a:endParaRPr lang="en-US" altLang="ko-KR" sz="3200" dirty="0" smtClean="0">
                <a:latin typeface="a옛날목욕탕B" pitchFamily="18" charset="-127"/>
                <a:ea typeface="a옛날목욕탕B" pitchFamily="18" charset="-127"/>
              </a:endParaRPr>
            </a:p>
            <a:p>
              <a:pPr algn="ctr"/>
              <a:r>
                <a:rPr lang="ko-KR" altLang="en-US" sz="3200" dirty="0" err="1" smtClean="0">
                  <a:latin typeface="a옛날목욕탕B" pitchFamily="18" charset="-127"/>
                  <a:ea typeface="a옛날목욕탕B" pitchFamily="18" charset="-127"/>
                </a:rPr>
                <a:t>리팩토링해보고</a:t>
              </a:r>
              <a:r>
                <a:rPr lang="en-US" altLang="ko-KR" sz="3200" dirty="0" smtClean="0">
                  <a:latin typeface="a옛날목욕탕B" pitchFamily="18" charset="-127"/>
                  <a:ea typeface="a옛날목욕탕B" pitchFamily="18" charset="-127"/>
                </a:rPr>
                <a:t>, </a:t>
              </a:r>
              <a:r>
                <a:rPr lang="ko-KR" altLang="en-US" sz="3200" dirty="0" smtClean="0">
                  <a:latin typeface="a옛날목욕탕B" pitchFamily="18" charset="-127"/>
                  <a:ea typeface="a옛날목욕탕B" pitchFamily="18" charset="-127"/>
                </a:rPr>
                <a:t>새로운 프로그램 만들어보도록 </a:t>
              </a:r>
              <a:r>
                <a:rPr lang="ko-KR" altLang="en-US" sz="3200" dirty="0" err="1" smtClean="0">
                  <a:latin typeface="a옛날목욕탕B" pitchFamily="18" charset="-127"/>
                  <a:ea typeface="a옛날목욕탕B" pitchFamily="18" charset="-127"/>
                </a:rPr>
                <a:t>하겠습니다핫</a:t>
              </a:r>
              <a:endParaRPr lang="en-US" altLang="ko-KR" sz="3200" dirty="0" smtClean="0"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52525" y="4334723"/>
              <a:ext cx="65274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chemeClr val="bg1">
                      <a:lumMod val="65000"/>
                    </a:schemeClr>
                  </a:solidFill>
                  <a:latin typeface="1훈청춘극장 R" panose="02020603020101020101" pitchFamily="18" charset="-127"/>
                  <a:ea typeface="1훈청춘극장 R" panose="02020603020101020101" pitchFamily="18" charset="-127"/>
                </a:rPr>
                <a:t>“</a:t>
              </a:r>
              <a:endParaRPr lang="ko-KR" altLang="en-US" sz="9600" dirty="0">
                <a:solidFill>
                  <a:schemeClr val="bg1">
                    <a:lumMod val="65000"/>
                  </a:schemeClr>
                </a:solidFill>
                <a:latin typeface="1훈청춘극장 R" panose="02020603020101020101" pitchFamily="18" charset="-127"/>
                <a:ea typeface="1훈청춘극장 R" panose="02020603020101020101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641338" y="4301473"/>
              <a:ext cx="8002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chemeClr val="bg1">
                      <a:lumMod val="65000"/>
                    </a:schemeClr>
                  </a:solidFill>
                  <a:latin typeface="1훈청춘극장 R" panose="02020603020101020101" pitchFamily="18" charset="-127"/>
                  <a:ea typeface="1훈청춘극장 R" panose="02020603020101020101" pitchFamily="18" charset="-127"/>
                </a:rPr>
                <a:t>”</a:t>
              </a:r>
              <a:endParaRPr lang="ko-KR" altLang="en-US" sz="9600" dirty="0">
                <a:solidFill>
                  <a:schemeClr val="bg1">
                    <a:lumMod val="65000"/>
                  </a:schemeClr>
                </a:solidFill>
                <a:latin typeface="1훈청춘극장 R" panose="02020603020101020101" pitchFamily="18" charset="-127"/>
                <a:ea typeface="1훈청춘극장 R" panose="02020603020101020101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129561" y="4104183"/>
            <a:ext cx="9298928" cy="1602910"/>
            <a:chOff x="1142629" y="4301473"/>
            <a:chExt cx="9298928" cy="1602910"/>
          </a:xfrm>
        </p:grpSpPr>
        <p:sp>
          <p:nvSpPr>
            <p:cNvPr id="67" name="TextBox 66"/>
            <p:cNvSpPr txBox="1"/>
            <p:nvPr/>
          </p:nvSpPr>
          <p:spPr>
            <a:xfrm>
              <a:off x="1142629" y="4780290"/>
              <a:ext cx="923682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 smtClean="0">
                  <a:latin typeface="a옛날목욕탕B" pitchFamily="18" charset="-127"/>
                  <a:ea typeface="a옛날목욕탕B" pitchFamily="18" charset="-127"/>
                </a:rPr>
                <a:t>미안하고 감사합니다</a:t>
              </a:r>
              <a:r>
                <a:rPr lang="en-US" altLang="ko-KR" sz="3200" dirty="0" smtClean="0">
                  <a:latin typeface="a옛날목욕탕B" pitchFamily="18" charset="-127"/>
                  <a:ea typeface="a옛날목욕탕B" pitchFamily="18" charset="-127"/>
                </a:rPr>
                <a:t>. </a:t>
              </a:r>
              <a:r>
                <a:rPr lang="ko-KR" altLang="en-US" sz="3200" dirty="0" smtClean="0">
                  <a:latin typeface="a옛날목욕탕B" pitchFamily="18" charset="-127"/>
                  <a:ea typeface="a옛날목욕탕B" pitchFamily="18" charset="-127"/>
                </a:rPr>
                <a:t>다음 프로젝트 때에는</a:t>
              </a:r>
              <a:endParaRPr lang="en-US" altLang="ko-KR" sz="3200" dirty="0" smtClean="0">
                <a:latin typeface="a옛날목욕탕B" pitchFamily="18" charset="-127"/>
                <a:ea typeface="a옛날목욕탕B" pitchFamily="18" charset="-127"/>
              </a:endParaRPr>
            </a:p>
            <a:p>
              <a:pPr algn="ctr"/>
              <a:r>
                <a:rPr lang="ko-KR" altLang="en-US" sz="3200" dirty="0" smtClean="0">
                  <a:latin typeface="a옛날목욕탕B" pitchFamily="18" charset="-127"/>
                  <a:ea typeface="a옛날목욕탕B" pitchFamily="18" charset="-127"/>
                </a:rPr>
                <a:t>도움이 되는 팀원이 될 수 있도록 </a:t>
              </a:r>
              <a:r>
                <a:rPr lang="ko-KR" altLang="en-US" sz="3200" dirty="0" err="1" smtClean="0">
                  <a:latin typeface="a옛날목욕탕B" pitchFamily="18" charset="-127"/>
                  <a:ea typeface="a옛날목욕탕B" pitchFamily="18" charset="-127"/>
                </a:rPr>
                <a:t>노력하겠습니다핫</a:t>
              </a:r>
              <a:r>
                <a:rPr lang="en-US" altLang="ko-KR" sz="3200" dirty="0" smtClean="0">
                  <a:latin typeface="a옛날목욕탕B" pitchFamily="18" charset="-127"/>
                  <a:ea typeface="a옛날목욕탕B" pitchFamily="18" charset="-127"/>
                </a:rPr>
                <a:t>.. </a:t>
              </a:r>
              <a:r>
                <a:rPr lang="en-US" altLang="ko-KR" sz="3200" dirty="0" smtClean="0">
                  <a:latin typeface="a옛날목욕탕B" pitchFamily="18" charset="-127"/>
                  <a:ea typeface="a옛날목욕탕B" pitchFamily="18" charset="-127"/>
                  <a:sym typeface="Wingdings" pitchFamily="2" charset="2"/>
                </a:rPr>
                <a:t></a:t>
              </a:r>
              <a:endParaRPr lang="en-US" altLang="ko-KR" sz="3200" dirty="0" smtClean="0"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152525" y="4334723"/>
              <a:ext cx="65274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chemeClr val="bg1">
                      <a:lumMod val="65000"/>
                    </a:schemeClr>
                  </a:solidFill>
                  <a:latin typeface="1훈청춘극장 R" panose="02020603020101020101" pitchFamily="18" charset="-127"/>
                  <a:ea typeface="1훈청춘극장 R" panose="02020603020101020101" pitchFamily="18" charset="-127"/>
                </a:rPr>
                <a:t>“</a:t>
              </a:r>
              <a:endParaRPr lang="ko-KR" altLang="en-US" sz="9600" dirty="0">
                <a:solidFill>
                  <a:schemeClr val="bg1">
                    <a:lumMod val="65000"/>
                  </a:schemeClr>
                </a:solidFill>
                <a:latin typeface="1훈청춘극장 R" panose="02020603020101020101" pitchFamily="18" charset="-127"/>
                <a:ea typeface="1훈청춘극장 R" panose="02020603020101020101" pitchFamily="18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641338" y="4301473"/>
              <a:ext cx="8002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chemeClr val="bg1">
                      <a:lumMod val="65000"/>
                    </a:schemeClr>
                  </a:solidFill>
                  <a:latin typeface="1훈청춘극장 R" panose="02020603020101020101" pitchFamily="18" charset="-127"/>
                  <a:ea typeface="1훈청춘극장 R" panose="02020603020101020101" pitchFamily="18" charset="-127"/>
                </a:rPr>
                <a:t>”</a:t>
              </a:r>
              <a:endParaRPr lang="ko-KR" altLang="en-US" sz="9600" dirty="0">
                <a:solidFill>
                  <a:schemeClr val="bg1">
                    <a:lumMod val="65000"/>
                  </a:schemeClr>
                </a:solidFill>
                <a:latin typeface="1훈청춘극장 R" panose="02020603020101020101" pitchFamily="18" charset="-127"/>
                <a:ea typeface="1훈청춘극장 R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139457" y="4104183"/>
            <a:ext cx="9289032" cy="1602910"/>
            <a:chOff x="1152525" y="4301473"/>
            <a:chExt cx="9289032" cy="1602910"/>
          </a:xfrm>
        </p:grpSpPr>
        <p:sp>
          <p:nvSpPr>
            <p:cNvPr id="46" name="TextBox 45"/>
            <p:cNvSpPr txBox="1"/>
            <p:nvPr/>
          </p:nvSpPr>
          <p:spPr>
            <a:xfrm>
              <a:off x="1915275" y="4780290"/>
              <a:ext cx="76915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 smtClean="0">
                  <a:latin typeface="a옛날목욕탕B" pitchFamily="18" charset="-127"/>
                  <a:ea typeface="a옛날목욕탕B" pitchFamily="18" charset="-127"/>
                </a:rPr>
                <a:t>프로젝트를 하면서 배웠던 기능들을 적용할 수 </a:t>
              </a:r>
              <a:endParaRPr lang="en-US" altLang="ko-KR" sz="3200" dirty="0" smtClean="0">
                <a:latin typeface="a옛날목욕탕B" pitchFamily="18" charset="-127"/>
                <a:ea typeface="a옛날목욕탕B" pitchFamily="18" charset="-127"/>
              </a:endParaRPr>
            </a:p>
            <a:p>
              <a:pPr algn="ctr"/>
              <a:r>
                <a:rPr lang="ko-KR" altLang="en-US" sz="3200" dirty="0" smtClean="0">
                  <a:latin typeface="a옛날목욕탕B" pitchFamily="18" charset="-127"/>
                  <a:ea typeface="a옛날목욕탕B" pitchFamily="18" charset="-127"/>
                </a:rPr>
                <a:t>있게</a:t>
              </a:r>
              <a:r>
                <a:rPr lang="en-US" altLang="ko-KR" sz="3200" dirty="0" smtClean="0"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3200" dirty="0" smtClean="0">
                  <a:latin typeface="a옛날목욕탕B" pitchFamily="18" charset="-127"/>
                  <a:ea typeface="a옛날목욕탕B" pitchFamily="18" charset="-127"/>
                </a:rPr>
                <a:t>되어서 좋았습니다</a:t>
              </a:r>
              <a:r>
                <a:rPr lang="en-US" altLang="ko-KR" sz="3200" dirty="0" smtClean="0">
                  <a:latin typeface="a옛날목욕탕B" pitchFamily="18" charset="-127"/>
                  <a:ea typeface="a옛날목욕탕B" pitchFamily="18" charset="-127"/>
                </a:rPr>
                <a:t>. 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52525" y="4334723"/>
              <a:ext cx="65274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chemeClr val="bg1">
                      <a:lumMod val="65000"/>
                    </a:schemeClr>
                  </a:solidFill>
                  <a:latin typeface="1훈청춘극장 R" panose="02020603020101020101" pitchFamily="18" charset="-127"/>
                  <a:ea typeface="1훈청춘극장 R" panose="02020603020101020101" pitchFamily="18" charset="-127"/>
                </a:rPr>
                <a:t>“</a:t>
              </a:r>
              <a:endParaRPr lang="ko-KR" altLang="en-US" sz="9600" dirty="0">
                <a:solidFill>
                  <a:schemeClr val="bg1">
                    <a:lumMod val="65000"/>
                  </a:schemeClr>
                </a:solidFill>
                <a:latin typeface="1훈청춘극장 R" panose="02020603020101020101" pitchFamily="18" charset="-127"/>
                <a:ea typeface="1훈청춘극장 R" panose="0202060302010102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641338" y="4301473"/>
              <a:ext cx="8002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chemeClr val="bg1">
                      <a:lumMod val="65000"/>
                    </a:schemeClr>
                  </a:solidFill>
                  <a:latin typeface="1훈청춘극장 R" panose="02020603020101020101" pitchFamily="18" charset="-127"/>
                  <a:ea typeface="1훈청춘극장 R" panose="02020603020101020101" pitchFamily="18" charset="-127"/>
                </a:rPr>
                <a:t>”</a:t>
              </a:r>
              <a:endParaRPr lang="ko-KR" altLang="en-US" sz="9600" dirty="0">
                <a:solidFill>
                  <a:schemeClr val="bg1">
                    <a:lumMod val="65000"/>
                  </a:schemeClr>
                </a:solidFill>
                <a:latin typeface="1훈청춘극장 R" panose="02020603020101020101" pitchFamily="18" charset="-127"/>
                <a:ea typeface="1훈청춘극장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1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15"/>
          <p:cNvSpPr/>
          <p:nvPr/>
        </p:nvSpPr>
        <p:spPr>
          <a:xfrm rot="10800000" flipH="1" flipV="1">
            <a:off x="0" y="-1868"/>
            <a:ext cx="11522073" cy="4756044"/>
          </a:xfrm>
          <a:custGeom>
            <a:avLst/>
            <a:gdLst>
              <a:gd name="connsiteX0" fmla="*/ 0 w 9886950"/>
              <a:gd name="connsiteY0" fmla="*/ 2266950 h 3714750"/>
              <a:gd name="connsiteX1" fmla="*/ 9886950 w 9886950"/>
              <a:gd name="connsiteY1" fmla="*/ 3714750 h 3714750"/>
              <a:gd name="connsiteX2" fmla="*/ 9886950 w 9886950"/>
              <a:gd name="connsiteY2" fmla="*/ 0 h 3714750"/>
              <a:gd name="connsiteX3" fmla="*/ 0 w 9886950"/>
              <a:gd name="connsiteY3" fmla="*/ 0 h 3714750"/>
              <a:gd name="connsiteX4" fmla="*/ 0 w 9886950"/>
              <a:gd name="connsiteY4" fmla="*/ 226695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6950" h="3714750">
                <a:moveTo>
                  <a:pt x="0" y="2266950"/>
                </a:moveTo>
                <a:lnTo>
                  <a:pt x="9886950" y="3714750"/>
                </a:lnTo>
                <a:lnTo>
                  <a:pt x="9886950" y="0"/>
                </a:lnTo>
                <a:lnTo>
                  <a:pt x="0" y="0"/>
                </a:lnTo>
                <a:lnTo>
                  <a:pt x="0" y="226695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24265" y="2592015"/>
            <a:ext cx="9673546" cy="2292086"/>
            <a:chOff x="924265" y="2036328"/>
            <a:chExt cx="9673546" cy="2292086"/>
          </a:xfrm>
        </p:grpSpPr>
        <p:grpSp>
          <p:nvGrpSpPr>
            <p:cNvPr id="6" name="그룹 5"/>
            <p:cNvGrpSpPr/>
            <p:nvPr/>
          </p:nvGrpSpPr>
          <p:grpSpPr>
            <a:xfrm>
              <a:off x="924265" y="2231975"/>
              <a:ext cx="9673546" cy="2096439"/>
              <a:chOff x="924265" y="2231975"/>
              <a:chExt cx="9673546" cy="2096439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924265" y="2312190"/>
                <a:ext cx="2016224" cy="2016224"/>
              </a:xfrm>
              <a:custGeom>
                <a:avLst/>
                <a:gdLst>
                  <a:gd name="T0" fmla="*/ 1833 w 3447"/>
                  <a:gd name="T1" fmla="*/ 3 h 3444"/>
                  <a:gd name="T2" fmla="*/ 2045 w 3447"/>
                  <a:gd name="T3" fmla="*/ 29 h 3444"/>
                  <a:gd name="T4" fmla="*/ 2249 w 3447"/>
                  <a:gd name="T5" fmla="*/ 81 h 3444"/>
                  <a:gd name="T6" fmla="*/ 2442 w 3447"/>
                  <a:gd name="T7" fmla="*/ 155 h 3444"/>
                  <a:gd name="T8" fmla="*/ 2623 w 3447"/>
                  <a:gd name="T9" fmla="*/ 252 h 3444"/>
                  <a:gd name="T10" fmla="*/ 2791 w 3447"/>
                  <a:gd name="T11" fmla="*/ 369 h 3444"/>
                  <a:gd name="T12" fmla="*/ 2942 w 3447"/>
                  <a:gd name="T13" fmla="*/ 504 h 3444"/>
                  <a:gd name="T14" fmla="*/ 3078 w 3447"/>
                  <a:gd name="T15" fmla="*/ 656 h 3444"/>
                  <a:gd name="T16" fmla="*/ 3194 w 3447"/>
                  <a:gd name="T17" fmla="*/ 823 h 3444"/>
                  <a:gd name="T18" fmla="*/ 3292 w 3447"/>
                  <a:gd name="T19" fmla="*/ 1004 h 3444"/>
                  <a:gd name="T20" fmla="*/ 3366 w 3447"/>
                  <a:gd name="T21" fmla="*/ 1197 h 3444"/>
                  <a:gd name="T22" fmla="*/ 3418 w 3447"/>
                  <a:gd name="T23" fmla="*/ 1401 h 3444"/>
                  <a:gd name="T24" fmla="*/ 3444 w 3447"/>
                  <a:gd name="T25" fmla="*/ 1612 h 3444"/>
                  <a:gd name="T26" fmla="*/ 3444 w 3447"/>
                  <a:gd name="T27" fmla="*/ 1830 h 3444"/>
                  <a:gd name="T28" fmla="*/ 3418 w 3447"/>
                  <a:gd name="T29" fmla="*/ 2043 h 3444"/>
                  <a:gd name="T30" fmla="*/ 3366 w 3447"/>
                  <a:gd name="T31" fmla="*/ 2246 h 3444"/>
                  <a:gd name="T32" fmla="*/ 3292 w 3447"/>
                  <a:gd name="T33" fmla="*/ 2439 h 3444"/>
                  <a:gd name="T34" fmla="*/ 3194 w 3447"/>
                  <a:gd name="T35" fmla="*/ 2620 h 3444"/>
                  <a:gd name="T36" fmla="*/ 3078 w 3447"/>
                  <a:gd name="T37" fmla="*/ 2787 h 3444"/>
                  <a:gd name="T38" fmla="*/ 2942 w 3447"/>
                  <a:gd name="T39" fmla="*/ 2939 h 3444"/>
                  <a:gd name="T40" fmla="*/ 2791 w 3447"/>
                  <a:gd name="T41" fmla="*/ 3075 h 3444"/>
                  <a:gd name="T42" fmla="*/ 2623 w 3447"/>
                  <a:gd name="T43" fmla="*/ 3191 h 3444"/>
                  <a:gd name="T44" fmla="*/ 2442 w 3447"/>
                  <a:gd name="T45" fmla="*/ 3287 h 3444"/>
                  <a:gd name="T46" fmla="*/ 2249 w 3447"/>
                  <a:gd name="T47" fmla="*/ 3362 h 3444"/>
                  <a:gd name="T48" fmla="*/ 2045 w 3447"/>
                  <a:gd name="T49" fmla="*/ 3414 h 3444"/>
                  <a:gd name="T50" fmla="*/ 1833 w 3447"/>
                  <a:gd name="T51" fmla="*/ 3441 h 3444"/>
                  <a:gd name="T52" fmla="*/ 1615 w 3447"/>
                  <a:gd name="T53" fmla="*/ 3441 h 3444"/>
                  <a:gd name="T54" fmla="*/ 1402 w 3447"/>
                  <a:gd name="T55" fmla="*/ 3414 h 3444"/>
                  <a:gd name="T56" fmla="*/ 1199 w 3447"/>
                  <a:gd name="T57" fmla="*/ 3362 h 3444"/>
                  <a:gd name="T58" fmla="*/ 1006 w 3447"/>
                  <a:gd name="T59" fmla="*/ 3287 h 3444"/>
                  <a:gd name="T60" fmla="*/ 825 w 3447"/>
                  <a:gd name="T61" fmla="*/ 3191 h 3444"/>
                  <a:gd name="T62" fmla="*/ 657 w 3447"/>
                  <a:gd name="T63" fmla="*/ 3075 h 3444"/>
                  <a:gd name="T64" fmla="*/ 505 w 3447"/>
                  <a:gd name="T65" fmla="*/ 2939 h 3444"/>
                  <a:gd name="T66" fmla="*/ 370 w 3447"/>
                  <a:gd name="T67" fmla="*/ 2787 h 3444"/>
                  <a:gd name="T68" fmla="*/ 253 w 3447"/>
                  <a:gd name="T69" fmla="*/ 2620 h 3444"/>
                  <a:gd name="T70" fmla="*/ 157 w 3447"/>
                  <a:gd name="T71" fmla="*/ 2439 h 3444"/>
                  <a:gd name="T72" fmla="*/ 81 w 3447"/>
                  <a:gd name="T73" fmla="*/ 2246 h 3444"/>
                  <a:gd name="T74" fmla="*/ 30 w 3447"/>
                  <a:gd name="T75" fmla="*/ 2043 h 3444"/>
                  <a:gd name="T76" fmla="*/ 3 w 3447"/>
                  <a:gd name="T77" fmla="*/ 1830 h 3444"/>
                  <a:gd name="T78" fmla="*/ 3 w 3447"/>
                  <a:gd name="T79" fmla="*/ 1612 h 3444"/>
                  <a:gd name="T80" fmla="*/ 30 w 3447"/>
                  <a:gd name="T81" fmla="*/ 1401 h 3444"/>
                  <a:gd name="T82" fmla="*/ 81 w 3447"/>
                  <a:gd name="T83" fmla="*/ 1197 h 3444"/>
                  <a:gd name="T84" fmla="*/ 157 w 3447"/>
                  <a:gd name="T85" fmla="*/ 1004 h 3444"/>
                  <a:gd name="T86" fmla="*/ 253 w 3447"/>
                  <a:gd name="T87" fmla="*/ 823 h 3444"/>
                  <a:gd name="T88" fmla="*/ 370 w 3447"/>
                  <a:gd name="T89" fmla="*/ 656 h 3444"/>
                  <a:gd name="T90" fmla="*/ 505 w 3447"/>
                  <a:gd name="T91" fmla="*/ 504 h 3444"/>
                  <a:gd name="T92" fmla="*/ 657 w 3447"/>
                  <a:gd name="T93" fmla="*/ 369 h 3444"/>
                  <a:gd name="T94" fmla="*/ 825 w 3447"/>
                  <a:gd name="T95" fmla="*/ 252 h 3444"/>
                  <a:gd name="T96" fmla="*/ 1006 w 3447"/>
                  <a:gd name="T97" fmla="*/ 155 h 3444"/>
                  <a:gd name="T98" fmla="*/ 1199 w 3447"/>
                  <a:gd name="T99" fmla="*/ 81 h 3444"/>
                  <a:gd name="T100" fmla="*/ 1402 w 3447"/>
                  <a:gd name="T101" fmla="*/ 29 h 3444"/>
                  <a:gd name="T102" fmla="*/ 1615 w 3447"/>
                  <a:gd name="T103" fmla="*/ 3 h 3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7" h="3444">
                    <a:moveTo>
                      <a:pt x="1724" y="0"/>
                    </a:moveTo>
                    <a:lnTo>
                      <a:pt x="1833" y="3"/>
                    </a:lnTo>
                    <a:lnTo>
                      <a:pt x="1940" y="12"/>
                    </a:lnTo>
                    <a:lnTo>
                      <a:pt x="2045" y="29"/>
                    </a:lnTo>
                    <a:lnTo>
                      <a:pt x="2148" y="52"/>
                    </a:lnTo>
                    <a:lnTo>
                      <a:pt x="2249" y="81"/>
                    </a:lnTo>
                    <a:lnTo>
                      <a:pt x="2347" y="115"/>
                    </a:lnTo>
                    <a:lnTo>
                      <a:pt x="2442" y="155"/>
                    </a:lnTo>
                    <a:lnTo>
                      <a:pt x="2534" y="202"/>
                    </a:lnTo>
                    <a:lnTo>
                      <a:pt x="2623" y="252"/>
                    </a:lnTo>
                    <a:lnTo>
                      <a:pt x="2708" y="307"/>
                    </a:lnTo>
                    <a:lnTo>
                      <a:pt x="2791" y="369"/>
                    </a:lnTo>
                    <a:lnTo>
                      <a:pt x="2868" y="434"/>
                    </a:lnTo>
                    <a:lnTo>
                      <a:pt x="2942" y="504"/>
                    </a:lnTo>
                    <a:lnTo>
                      <a:pt x="3012" y="577"/>
                    </a:lnTo>
                    <a:lnTo>
                      <a:pt x="3078" y="656"/>
                    </a:lnTo>
                    <a:lnTo>
                      <a:pt x="3138" y="737"/>
                    </a:lnTo>
                    <a:lnTo>
                      <a:pt x="3194" y="823"/>
                    </a:lnTo>
                    <a:lnTo>
                      <a:pt x="3245" y="912"/>
                    </a:lnTo>
                    <a:lnTo>
                      <a:pt x="3292" y="1004"/>
                    </a:lnTo>
                    <a:lnTo>
                      <a:pt x="3332" y="1099"/>
                    </a:lnTo>
                    <a:lnTo>
                      <a:pt x="3366" y="1197"/>
                    </a:lnTo>
                    <a:lnTo>
                      <a:pt x="3395" y="1298"/>
                    </a:lnTo>
                    <a:lnTo>
                      <a:pt x="3418" y="1401"/>
                    </a:lnTo>
                    <a:lnTo>
                      <a:pt x="3434" y="1505"/>
                    </a:lnTo>
                    <a:lnTo>
                      <a:pt x="3444" y="1612"/>
                    </a:lnTo>
                    <a:lnTo>
                      <a:pt x="3447" y="1721"/>
                    </a:lnTo>
                    <a:lnTo>
                      <a:pt x="3444" y="1830"/>
                    </a:lnTo>
                    <a:lnTo>
                      <a:pt x="3434" y="1937"/>
                    </a:lnTo>
                    <a:lnTo>
                      <a:pt x="3418" y="2043"/>
                    </a:lnTo>
                    <a:lnTo>
                      <a:pt x="3395" y="2146"/>
                    </a:lnTo>
                    <a:lnTo>
                      <a:pt x="3366" y="2246"/>
                    </a:lnTo>
                    <a:lnTo>
                      <a:pt x="3332" y="2343"/>
                    </a:lnTo>
                    <a:lnTo>
                      <a:pt x="3292" y="2439"/>
                    </a:lnTo>
                    <a:lnTo>
                      <a:pt x="3245" y="2531"/>
                    </a:lnTo>
                    <a:lnTo>
                      <a:pt x="3194" y="2620"/>
                    </a:lnTo>
                    <a:lnTo>
                      <a:pt x="3138" y="2705"/>
                    </a:lnTo>
                    <a:lnTo>
                      <a:pt x="3078" y="2787"/>
                    </a:lnTo>
                    <a:lnTo>
                      <a:pt x="3012" y="2865"/>
                    </a:lnTo>
                    <a:lnTo>
                      <a:pt x="2942" y="2939"/>
                    </a:lnTo>
                    <a:lnTo>
                      <a:pt x="2868" y="3009"/>
                    </a:lnTo>
                    <a:lnTo>
                      <a:pt x="2791" y="3075"/>
                    </a:lnTo>
                    <a:lnTo>
                      <a:pt x="2708" y="3135"/>
                    </a:lnTo>
                    <a:lnTo>
                      <a:pt x="2623" y="3191"/>
                    </a:lnTo>
                    <a:lnTo>
                      <a:pt x="2534" y="3242"/>
                    </a:lnTo>
                    <a:lnTo>
                      <a:pt x="2442" y="3287"/>
                    </a:lnTo>
                    <a:lnTo>
                      <a:pt x="2347" y="3328"/>
                    </a:lnTo>
                    <a:lnTo>
                      <a:pt x="2249" y="3362"/>
                    </a:lnTo>
                    <a:lnTo>
                      <a:pt x="2148" y="3391"/>
                    </a:lnTo>
                    <a:lnTo>
                      <a:pt x="2045" y="3414"/>
                    </a:lnTo>
                    <a:lnTo>
                      <a:pt x="1940" y="3430"/>
                    </a:lnTo>
                    <a:lnTo>
                      <a:pt x="1833" y="3441"/>
                    </a:lnTo>
                    <a:lnTo>
                      <a:pt x="1724" y="3444"/>
                    </a:lnTo>
                    <a:lnTo>
                      <a:pt x="1615" y="3441"/>
                    </a:lnTo>
                    <a:lnTo>
                      <a:pt x="1507" y="3430"/>
                    </a:lnTo>
                    <a:lnTo>
                      <a:pt x="1402" y="3414"/>
                    </a:lnTo>
                    <a:lnTo>
                      <a:pt x="1300" y="3391"/>
                    </a:lnTo>
                    <a:lnTo>
                      <a:pt x="1199" y="3362"/>
                    </a:lnTo>
                    <a:lnTo>
                      <a:pt x="1100" y="3328"/>
                    </a:lnTo>
                    <a:lnTo>
                      <a:pt x="1006" y="3287"/>
                    </a:lnTo>
                    <a:lnTo>
                      <a:pt x="914" y="3242"/>
                    </a:lnTo>
                    <a:lnTo>
                      <a:pt x="825" y="3191"/>
                    </a:lnTo>
                    <a:lnTo>
                      <a:pt x="739" y="3135"/>
                    </a:lnTo>
                    <a:lnTo>
                      <a:pt x="657" y="3075"/>
                    </a:lnTo>
                    <a:lnTo>
                      <a:pt x="579" y="3009"/>
                    </a:lnTo>
                    <a:lnTo>
                      <a:pt x="505" y="2939"/>
                    </a:lnTo>
                    <a:lnTo>
                      <a:pt x="435" y="2865"/>
                    </a:lnTo>
                    <a:lnTo>
                      <a:pt x="370" y="2787"/>
                    </a:lnTo>
                    <a:lnTo>
                      <a:pt x="309" y="2705"/>
                    </a:lnTo>
                    <a:lnTo>
                      <a:pt x="253" y="2620"/>
                    </a:lnTo>
                    <a:lnTo>
                      <a:pt x="202" y="2531"/>
                    </a:lnTo>
                    <a:lnTo>
                      <a:pt x="157" y="2439"/>
                    </a:lnTo>
                    <a:lnTo>
                      <a:pt x="116" y="2343"/>
                    </a:lnTo>
                    <a:lnTo>
                      <a:pt x="81" y="2246"/>
                    </a:lnTo>
                    <a:lnTo>
                      <a:pt x="53" y="2146"/>
                    </a:lnTo>
                    <a:lnTo>
                      <a:pt x="30" y="2043"/>
                    </a:lnTo>
                    <a:lnTo>
                      <a:pt x="14" y="1937"/>
                    </a:lnTo>
                    <a:lnTo>
                      <a:pt x="3" y="1830"/>
                    </a:lnTo>
                    <a:lnTo>
                      <a:pt x="0" y="1721"/>
                    </a:lnTo>
                    <a:lnTo>
                      <a:pt x="3" y="1612"/>
                    </a:lnTo>
                    <a:lnTo>
                      <a:pt x="14" y="1505"/>
                    </a:lnTo>
                    <a:lnTo>
                      <a:pt x="30" y="1401"/>
                    </a:lnTo>
                    <a:lnTo>
                      <a:pt x="53" y="1298"/>
                    </a:lnTo>
                    <a:lnTo>
                      <a:pt x="81" y="1197"/>
                    </a:lnTo>
                    <a:lnTo>
                      <a:pt x="116" y="1099"/>
                    </a:lnTo>
                    <a:lnTo>
                      <a:pt x="157" y="1004"/>
                    </a:lnTo>
                    <a:lnTo>
                      <a:pt x="202" y="912"/>
                    </a:lnTo>
                    <a:lnTo>
                      <a:pt x="253" y="823"/>
                    </a:lnTo>
                    <a:lnTo>
                      <a:pt x="309" y="737"/>
                    </a:lnTo>
                    <a:lnTo>
                      <a:pt x="370" y="656"/>
                    </a:lnTo>
                    <a:lnTo>
                      <a:pt x="435" y="577"/>
                    </a:lnTo>
                    <a:lnTo>
                      <a:pt x="505" y="504"/>
                    </a:lnTo>
                    <a:lnTo>
                      <a:pt x="579" y="434"/>
                    </a:lnTo>
                    <a:lnTo>
                      <a:pt x="657" y="369"/>
                    </a:lnTo>
                    <a:lnTo>
                      <a:pt x="739" y="307"/>
                    </a:lnTo>
                    <a:lnTo>
                      <a:pt x="825" y="252"/>
                    </a:lnTo>
                    <a:lnTo>
                      <a:pt x="914" y="202"/>
                    </a:lnTo>
                    <a:lnTo>
                      <a:pt x="1006" y="155"/>
                    </a:lnTo>
                    <a:lnTo>
                      <a:pt x="1100" y="115"/>
                    </a:lnTo>
                    <a:lnTo>
                      <a:pt x="1199" y="81"/>
                    </a:lnTo>
                    <a:lnTo>
                      <a:pt x="1300" y="52"/>
                    </a:lnTo>
                    <a:lnTo>
                      <a:pt x="1402" y="29"/>
                    </a:lnTo>
                    <a:lnTo>
                      <a:pt x="1507" y="12"/>
                    </a:lnTo>
                    <a:lnTo>
                      <a:pt x="1615" y="3"/>
                    </a:lnTo>
                    <a:lnTo>
                      <a:pt x="1724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3476706" y="2231975"/>
                <a:ext cx="2016224" cy="2016224"/>
              </a:xfrm>
              <a:custGeom>
                <a:avLst/>
                <a:gdLst>
                  <a:gd name="T0" fmla="*/ 1833 w 3447"/>
                  <a:gd name="T1" fmla="*/ 3 h 3444"/>
                  <a:gd name="T2" fmla="*/ 2045 w 3447"/>
                  <a:gd name="T3" fmla="*/ 29 h 3444"/>
                  <a:gd name="T4" fmla="*/ 2249 w 3447"/>
                  <a:gd name="T5" fmla="*/ 81 h 3444"/>
                  <a:gd name="T6" fmla="*/ 2442 w 3447"/>
                  <a:gd name="T7" fmla="*/ 155 h 3444"/>
                  <a:gd name="T8" fmla="*/ 2623 w 3447"/>
                  <a:gd name="T9" fmla="*/ 252 h 3444"/>
                  <a:gd name="T10" fmla="*/ 2791 w 3447"/>
                  <a:gd name="T11" fmla="*/ 369 h 3444"/>
                  <a:gd name="T12" fmla="*/ 2942 w 3447"/>
                  <a:gd name="T13" fmla="*/ 504 h 3444"/>
                  <a:gd name="T14" fmla="*/ 3078 w 3447"/>
                  <a:gd name="T15" fmla="*/ 656 h 3444"/>
                  <a:gd name="T16" fmla="*/ 3194 w 3447"/>
                  <a:gd name="T17" fmla="*/ 823 h 3444"/>
                  <a:gd name="T18" fmla="*/ 3292 w 3447"/>
                  <a:gd name="T19" fmla="*/ 1004 h 3444"/>
                  <a:gd name="T20" fmla="*/ 3366 w 3447"/>
                  <a:gd name="T21" fmla="*/ 1197 h 3444"/>
                  <a:gd name="T22" fmla="*/ 3418 w 3447"/>
                  <a:gd name="T23" fmla="*/ 1401 h 3444"/>
                  <a:gd name="T24" fmla="*/ 3444 w 3447"/>
                  <a:gd name="T25" fmla="*/ 1612 h 3444"/>
                  <a:gd name="T26" fmla="*/ 3444 w 3447"/>
                  <a:gd name="T27" fmla="*/ 1830 h 3444"/>
                  <a:gd name="T28" fmla="*/ 3418 w 3447"/>
                  <a:gd name="T29" fmla="*/ 2043 h 3444"/>
                  <a:gd name="T30" fmla="*/ 3366 w 3447"/>
                  <a:gd name="T31" fmla="*/ 2246 h 3444"/>
                  <a:gd name="T32" fmla="*/ 3292 w 3447"/>
                  <a:gd name="T33" fmla="*/ 2439 h 3444"/>
                  <a:gd name="T34" fmla="*/ 3194 w 3447"/>
                  <a:gd name="T35" fmla="*/ 2620 h 3444"/>
                  <a:gd name="T36" fmla="*/ 3078 w 3447"/>
                  <a:gd name="T37" fmla="*/ 2787 h 3444"/>
                  <a:gd name="T38" fmla="*/ 2942 w 3447"/>
                  <a:gd name="T39" fmla="*/ 2939 h 3444"/>
                  <a:gd name="T40" fmla="*/ 2791 w 3447"/>
                  <a:gd name="T41" fmla="*/ 3075 h 3444"/>
                  <a:gd name="T42" fmla="*/ 2623 w 3447"/>
                  <a:gd name="T43" fmla="*/ 3191 h 3444"/>
                  <a:gd name="T44" fmla="*/ 2442 w 3447"/>
                  <a:gd name="T45" fmla="*/ 3287 h 3444"/>
                  <a:gd name="T46" fmla="*/ 2249 w 3447"/>
                  <a:gd name="T47" fmla="*/ 3362 h 3444"/>
                  <a:gd name="T48" fmla="*/ 2045 w 3447"/>
                  <a:gd name="T49" fmla="*/ 3414 h 3444"/>
                  <a:gd name="T50" fmla="*/ 1833 w 3447"/>
                  <a:gd name="T51" fmla="*/ 3441 h 3444"/>
                  <a:gd name="T52" fmla="*/ 1615 w 3447"/>
                  <a:gd name="T53" fmla="*/ 3441 h 3444"/>
                  <a:gd name="T54" fmla="*/ 1402 w 3447"/>
                  <a:gd name="T55" fmla="*/ 3414 h 3444"/>
                  <a:gd name="T56" fmla="*/ 1199 w 3447"/>
                  <a:gd name="T57" fmla="*/ 3362 h 3444"/>
                  <a:gd name="T58" fmla="*/ 1006 w 3447"/>
                  <a:gd name="T59" fmla="*/ 3287 h 3444"/>
                  <a:gd name="T60" fmla="*/ 825 w 3447"/>
                  <a:gd name="T61" fmla="*/ 3191 h 3444"/>
                  <a:gd name="T62" fmla="*/ 657 w 3447"/>
                  <a:gd name="T63" fmla="*/ 3075 h 3444"/>
                  <a:gd name="T64" fmla="*/ 505 w 3447"/>
                  <a:gd name="T65" fmla="*/ 2939 h 3444"/>
                  <a:gd name="T66" fmla="*/ 370 w 3447"/>
                  <a:gd name="T67" fmla="*/ 2787 h 3444"/>
                  <a:gd name="T68" fmla="*/ 253 w 3447"/>
                  <a:gd name="T69" fmla="*/ 2620 h 3444"/>
                  <a:gd name="T70" fmla="*/ 157 w 3447"/>
                  <a:gd name="T71" fmla="*/ 2439 h 3444"/>
                  <a:gd name="T72" fmla="*/ 81 w 3447"/>
                  <a:gd name="T73" fmla="*/ 2246 h 3444"/>
                  <a:gd name="T74" fmla="*/ 30 w 3447"/>
                  <a:gd name="T75" fmla="*/ 2043 h 3444"/>
                  <a:gd name="T76" fmla="*/ 3 w 3447"/>
                  <a:gd name="T77" fmla="*/ 1830 h 3444"/>
                  <a:gd name="T78" fmla="*/ 3 w 3447"/>
                  <a:gd name="T79" fmla="*/ 1612 h 3444"/>
                  <a:gd name="T80" fmla="*/ 30 w 3447"/>
                  <a:gd name="T81" fmla="*/ 1401 h 3444"/>
                  <a:gd name="T82" fmla="*/ 81 w 3447"/>
                  <a:gd name="T83" fmla="*/ 1197 h 3444"/>
                  <a:gd name="T84" fmla="*/ 157 w 3447"/>
                  <a:gd name="T85" fmla="*/ 1004 h 3444"/>
                  <a:gd name="T86" fmla="*/ 253 w 3447"/>
                  <a:gd name="T87" fmla="*/ 823 h 3444"/>
                  <a:gd name="T88" fmla="*/ 370 w 3447"/>
                  <a:gd name="T89" fmla="*/ 656 h 3444"/>
                  <a:gd name="T90" fmla="*/ 505 w 3447"/>
                  <a:gd name="T91" fmla="*/ 504 h 3444"/>
                  <a:gd name="T92" fmla="*/ 657 w 3447"/>
                  <a:gd name="T93" fmla="*/ 369 h 3444"/>
                  <a:gd name="T94" fmla="*/ 825 w 3447"/>
                  <a:gd name="T95" fmla="*/ 252 h 3444"/>
                  <a:gd name="T96" fmla="*/ 1006 w 3447"/>
                  <a:gd name="T97" fmla="*/ 155 h 3444"/>
                  <a:gd name="T98" fmla="*/ 1199 w 3447"/>
                  <a:gd name="T99" fmla="*/ 81 h 3444"/>
                  <a:gd name="T100" fmla="*/ 1402 w 3447"/>
                  <a:gd name="T101" fmla="*/ 29 h 3444"/>
                  <a:gd name="T102" fmla="*/ 1615 w 3447"/>
                  <a:gd name="T103" fmla="*/ 3 h 3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7" h="3444">
                    <a:moveTo>
                      <a:pt x="1724" y="0"/>
                    </a:moveTo>
                    <a:lnTo>
                      <a:pt x="1833" y="3"/>
                    </a:lnTo>
                    <a:lnTo>
                      <a:pt x="1940" y="12"/>
                    </a:lnTo>
                    <a:lnTo>
                      <a:pt x="2045" y="29"/>
                    </a:lnTo>
                    <a:lnTo>
                      <a:pt x="2148" y="52"/>
                    </a:lnTo>
                    <a:lnTo>
                      <a:pt x="2249" y="81"/>
                    </a:lnTo>
                    <a:lnTo>
                      <a:pt x="2347" y="115"/>
                    </a:lnTo>
                    <a:lnTo>
                      <a:pt x="2442" y="155"/>
                    </a:lnTo>
                    <a:lnTo>
                      <a:pt x="2534" y="202"/>
                    </a:lnTo>
                    <a:lnTo>
                      <a:pt x="2623" y="252"/>
                    </a:lnTo>
                    <a:lnTo>
                      <a:pt x="2708" y="307"/>
                    </a:lnTo>
                    <a:lnTo>
                      <a:pt x="2791" y="369"/>
                    </a:lnTo>
                    <a:lnTo>
                      <a:pt x="2868" y="434"/>
                    </a:lnTo>
                    <a:lnTo>
                      <a:pt x="2942" y="504"/>
                    </a:lnTo>
                    <a:lnTo>
                      <a:pt x="3012" y="577"/>
                    </a:lnTo>
                    <a:lnTo>
                      <a:pt x="3078" y="656"/>
                    </a:lnTo>
                    <a:lnTo>
                      <a:pt x="3138" y="737"/>
                    </a:lnTo>
                    <a:lnTo>
                      <a:pt x="3194" y="823"/>
                    </a:lnTo>
                    <a:lnTo>
                      <a:pt x="3245" y="912"/>
                    </a:lnTo>
                    <a:lnTo>
                      <a:pt x="3292" y="1004"/>
                    </a:lnTo>
                    <a:lnTo>
                      <a:pt x="3332" y="1099"/>
                    </a:lnTo>
                    <a:lnTo>
                      <a:pt x="3366" y="1197"/>
                    </a:lnTo>
                    <a:lnTo>
                      <a:pt x="3395" y="1298"/>
                    </a:lnTo>
                    <a:lnTo>
                      <a:pt x="3418" y="1401"/>
                    </a:lnTo>
                    <a:lnTo>
                      <a:pt x="3434" y="1505"/>
                    </a:lnTo>
                    <a:lnTo>
                      <a:pt x="3444" y="1612"/>
                    </a:lnTo>
                    <a:lnTo>
                      <a:pt x="3447" y="1721"/>
                    </a:lnTo>
                    <a:lnTo>
                      <a:pt x="3444" y="1830"/>
                    </a:lnTo>
                    <a:lnTo>
                      <a:pt x="3434" y="1937"/>
                    </a:lnTo>
                    <a:lnTo>
                      <a:pt x="3418" y="2043"/>
                    </a:lnTo>
                    <a:lnTo>
                      <a:pt x="3395" y="2146"/>
                    </a:lnTo>
                    <a:lnTo>
                      <a:pt x="3366" y="2246"/>
                    </a:lnTo>
                    <a:lnTo>
                      <a:pt x="3332" y="2343"/>
                    </a:lnTo>
                    <a:lnTo>
                      <a:pt x="3292" y="2439"/>
                    </a:lnTo>
                    <a:lnTo>
                      <a:pt x="3245" y="2531"/>
                    </a:lnTo>
                    <a:lnTo>
                      <a:pt x="3194" y="2620"/>
                    </a:lnTo>
                    <a:lnTo>
                      <a:pt x="3138" y="2705"/>
                    </a:lnTo>
                    <a:lnTo>
                      <a:pt x="3078" y="2787"/>
                    </a:lnTo>
                    <a:lnTo>
                      <a:pt x="3012" y="2865"/>
                    </a:lnTo>
                    <a:lnTo>
                      <a:pt x="2942" y="2939"/>
                    </a:lnTo>
                    <a:lnTo>
                      <a:pt x="2868" y="3009"/>
                    </a:lnTo>
                    <a:lnTo>
                      <a:pt x="2791" y="3075"/>
                    </a:lnTo>
                    <a:lnTo>
                      <a:pt x="2708" y="3135"/>
                    </a:lnTo>
                    <a:lnTo>
                      <a:pt x="2623" y="3191"/>
                    </a:lnTo>
                    <a:lnTo>
                      <a:pt x="2534" y="3242"/>
                    </a:lnTo>
                    <a:lnTo>
                      <a:pt x="2442" y="3287"/>
                    </a:lnTo>
                    <a:lnTo>
                      <a:pt x="2347" y="3328"/>
                    </a:lnTo>
                    <a:lnTo>
                      <a:pt x="2249" y="3362"/>
                    </a:lnTo>
                    <a:lnTo>
                      <a:pt x="2148" y="3391"/>
                    </a:lnTo>
                    <a:lnTo>
                      <a:pt x="2045" y="3414"/>
                    </a:lnTo>
                    <a:lnTo>
                      <a:pt x="1940" y="3430"/>
                    </a:lnTo>
                    <a:lnTo>
                      <a:pt x="1833" y="3441"/>
                    </a:lnTo>
                    <a:lnTo>
                      <a:pt x="1724" y="3444"/>
                    </a:lnTo>
                    <a:lnTo>
                      <a:pt x="1615" y="3441"/>
                    </a:lnTo>
                    <a:lnTo>
                      <a:pt x="1507" y="3430"/>
                    </a:lnTo>
                    <a:lnTo>
                      <a:pt x="1402" y="3414"/>
                    </a:lnTo>
                    <a:lnTo>
                      <a:pt x="1300" y="3391"/>
                    </a:lnTo>
                    <a:lnTo>
                      <a:pt x="1199" y="3362"/>
                    </a:lnTo>
                    <a:lnTo>
                      <a:pt x="1100" y="3328"/>
                    </a:lnTo>
                    <a:lnTo>
                      <a:pt x="1006" y="3287"/>
                    </a:lnTo>
                    <a:lnTo>
                      <a:pt x="914" y="3242"/>
                    </a:lnTo>
                    <a:lnTo>
                      <a:pt x="825" y="3191"/>
                    </a:lnTo>
                    <a:lnTo>
                      <a:pt x="739" y="3135"/>
                    </a:lnTo>
                    <a:lnTo>
                      <a:pt x="657" y="3075"/>
                    </a:lnTo>
                    <a:lnTo>
                      <a:pt x="579" y="3009"/>
                    </a:lnTo>
                    <a:lnTo>
                      <a:pt x="505" y="2939"/>
                    </a:lnTo>
                    <a:lnTo>
                      <a:pt x="435" y="2865"/>
                    </a:lnTo>
                    <a:lnTo>
                      <a:pt x="370" y="2787"/>
                    </a:lnTo>
                    <a:lnTo>
                      <a:pt x="309" y="2705"/>
                    </a:lnTo>
                    <a:lnTo>
                      <a:pt x="253" y="2620"/>
                    </a:lnTo>
                    <a:lnTo>
                      <a:pt x="202" y="2531"/>
                    </a:lnTo>
                    <a:lnTo>
                      <a:pt x="157" y="2439"/>
                    </a:lnTo>
                    <a:lnTo>
                      <a:pt x="116" y="2343"/>
                    </a:lnTo>
                    <a:lnTo>
                      <a:pt x="81" y="2246"/>
                    </a:lnTo>
                    <a:lnTo>
                      <a:pt x="53" y="2146"/>
                    </a:lnTo>
                    <a:lnTo>
                      <a:pt x="30" y="2043"/>
                    </a:lnTo>
                    <a:lnTo>
                      <a:pt x="14" y="1937"/>
                    </a:lnTo>
                    <a:lnTo>
                      <a:pt x="3" y="1830"/>
                    </a:lnTo>
                    <a:lnTo>
                      <a:pt x="0" y="1721"/>
                    </a:lnTo>
                    <a:lnTo>
                      <a:pt x="3" y="1612"/>
                    </a:lnTo>
                    <a:lnTo>
                      <a:pt x="14" y="1505"/>
                    </a:lnTo>
                    <a:lnTo>
                      <a:pt x="30" y="1401"/>
                    </a:lnTo>
                    <a:lnTo>
                      <a:pt x="53" y="1298"/>
                    </a:lnTo>
                    <a:lnTo>
                      <a:pt x="81" y="1197"/>
                    </a:lnTo>
                    <a:lnTo>
                      <a:pt x="116" y="1099"/>
                    </a:lnTo>
                    <a:lnTo>
                      <a:pt x="157" y="1004"/>
                    </a:lnTo>
                    <a:lnTo>
                      <a:pt x="202" y="912"/>
                    </a:lnTo>
                    <a:lnTo>
                      <a:pt x="253" y="823"/>
                    </a:lnTo>
                    <a:lnTo>
                      <a:pt x="309" y="737"/>
                    </a:lnTo>
                    <a:lnTo>
                      <a:pt x="370" y="656"/>
                    </a:lnTo>
                    <a:lnTo>
                      <a:pt x="435" y="577"/>
                    </a:lnTo>
                    <a:lnTo>
                      <a:pt x="505" y="504"/>
                    </a:lnTo>
                    <a:lnTo>
                      <a:pt x="579" y="434"/>
                    </a:lnTo>
                    <a:lnTo>
                      <a:pt x="657" y="369"/>
                    </a:lnTo>
                    <a:lnTo>
                      <a:pt x="739" y="307"/>
                    </a:lnTo>
                    <a:lnTo>
                      <a:pt x="825" y="252"/>
                    </a:lnTo>
                    <a:lnTo>
                      <a:pt x="914" y="202"/>
                    </a:lnTo>
                    <a:lnTo>
                      <a:pt x="1006" y="155"/>
                    </a:lnTo>
                    <a:lnTo>
                      <a:pt x="1100" y="115"/>
                    </a:lnTo>
                    <a:lnTo>
                      <a:pt x="1199" y="81"/>
                    </a:lnTo>
                    <a:lnTo>
                      <a:pt x="1300" y="52"/>
                    </a:lnTo>
                    <a:lnTo>
                      <a:pt x="1402" y="29"/>
                    </a:lnTo>
                    <a:lnTo>
                      <a:pt x="1507" y="12"/>
                    </a:lnTo>
                    <a:lnTo>
                      <a:pt x="1615" y="3"/>
                    </a:lnTo>
                    <a:lnTo>
                      <a:pt x="1724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6350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6029147" y="2312190"/>
                <a:ext cx="2016224" cy="2016224"/>
              </a:xfrm>
              <a:custGeom>
                <a:avLst/>
                <a:gdLst>
                  <a:gd name="T0" fmla="*/ 1833 w 3447"/>
                  <a:gd name="T1" fmla="*/ 3 h 3444"/>
                  <a:gd name="T2" fmla="*/ 2045 w 3447"/>
                  <a:gd name="T3" fmla="*/ 29 h 3444"/>
                  <a:gd name="T4" fmla="*/ 2249 w 3447"/>
                  <a:gd name="T5" fmla="*/ 81 h 3444"/>
                  <a:gd name="T6" fmla="*/ 2442 w 3447"/>
                  <a:gd name="T7" fmla="*/ 155 h 3444"/>
                  <a:gd name="T8" fmla="*/ 2623 w 3447"/>
                  <a:gd name="T9" fmla="*/ 252 h 3444"/>
                  <a:gd name="T10" fmla="*/ 2791 w 3447"/>
                  <a:gd name="T11" fmla="*/ 369 h 3444"/>
                  <a:gd name="T12" fmla="*/ 2942 w 3447"/>
                  <a:gd name="T13" fmla="*/ 504 h 3444"/>
                  <a:gd name="T14" fmla="*/ 3078 w 3447"/>
                  <a:gd name="T15" fmla="*/ 656 h 3444"/>
                  <a:gd name="T16" fmla="*/ 3194 w 3447"/>
                  <a:gd name="T17" fmla="*/ 823 h 3444"/>
                  <a:gd name="T18" fmla="*/ 3292 w 3447"/>
                  <a:gd name="T19" fmla="*/ 1004 h 3444"/>
                  <a:gd name="T20" fmla="*/ 3366 w 3447"/>
                  <a:gd name="T21" fmla="*/ 1197 h 3444"/>
                  <a:gd name="T22" fmla="*/ 3418 w 3447"/>
                  <a:gd name="T23" fmla="*/ 1401 h 3444"/>
                  <a:gd name="T24" fmla="*/ 3444 w 3447"/>
                  <a:gd name="T25" fmla="*/ 1612 h 3444"/>
                  <a:gd name="T26" fmla="*/ 3444 w 3447"/>
                  <a:gd name="T27" fmla="*/ 1830 h 3444"/>
                  <a:gd name="T28" fmla="*/ 3418 w 3447"/>
                  <a:gd name="T29" fmla="*/ 2043 h 3444"/>
                  <a:gd name="T30" fmla="*/ 3366 w 3447"/>
                  <a:gd name="T31" fmla="*/ 2246 h 3444"/>
                  <a:gd name="T32" fmla="*/ 3292 w 3447"/>
                  <a:gd name="T33" fmla="*/ 2439 h 3444"/>
                  <a:gd name="T34" fmla="*/ 3194 w 3447"/>
                  <a:gd name="T35" fmla="*/ 2620 h 3444"/>
                  <a:gd name="T36" fmla="*/ 3078 w 3447"/>
                  <a:gd name="T37" fmla="*/ 2787 h 3444"/>
                  <a:gd name="T38" fmla="*/ 2942 w 3447"/>
                  <a:gd name="T39" fmla="*/ 2939 h 3444"/>
                  <a:gd name="T40" fmla="*/ 2791 w 3447"/>
                  <a:gd name="T41" fmla="*/ 3075 h 3444"/>
                  <a:gd name="T42" fmla="*/ 2623 w 3447"/>
                  <a:gd name="T43" fmla="*/ 3191 h 3444"/>
                  <a:gd name="T44" fmla="*/ 2442 w 3447"/>
                  <a:gd name="T45" fmla="*/ 3287 h 3444"/>
                  <a:gd name="T46" fmla="*/ 2249 w 3447"/>
                  <a:gd name="T47" fmla="*/ 3362 h 3444"/>
                  <a:gd name="T48" fmla="*/ 2045 w 3447"/>
                  <a:gd name="T49" fmla="*/ 3414 h 3444"/>
                  <a:gd name="T50" fmla="*/ 1833 w 3447"/>
                  <a:gd name="T51" fmla="*/ 3441 h 3444"/>
                  <a:gd name="T52" fmla="*/ 1615 w 3447"/>
                  <a:gd name="T53" fmla="*/ 3441 h 3444"/>
                  <a:gd name="T54" fmla="*/ 1402 w 3447"/>
                  <a:gd name="T55" fmla="*/ 3414 h 3444"/>
                  <a:gd name="T56" fmla="*/ 1199 w 3447"/>
                  <a:gd name="T57" fmla="*/ 3362 h 3444"/>
                  <a:gd name="T58" fmla="*/ 1006 w 3447"/>
                  <a:gd name="T59" fmla="*/ 3287 h 3444"/>
                  <a:gd name="T60" fmla="*/ 825 w 3447"/>
                  <a:gd name="T61" fmla="*/ 3191 h 3444"/>
                  <a:gd name="T62" fmla="*/ 657 w 3447"/>
                  <a:gd name="T63" fmla="*/ 3075 h 3444"/>
                  <a:gd name="T64" fmla="*/ 505 w 3447"/>
                  <a:gd name="T65" fmla="*/ 2939 h 3444"/>
                  <a:gd name="T66" fmla="*/ 370 w 3447"/>
                  <a:gd name="T67" fmla="*/ 2787 h 3444"/>
                  <a:gd name="T68" fmla="*/ 253 w 3447"/>
                  <a:gd name="T69" fmla="*/ 2620 h 3444"/>
                  <a:gd name="T70" fmla="*/ 157 w 3447"/>
                  <a:gd name="T71" fmla="*/ 2439 h 3444"/>
                  <a:gd name="T72" fmla="*/ 81 w 3447"/>
                  <a:gd name="T73" fmla="*/ 2246 h 3444"/>
                  <a:gd name="T74" fmla="*/ 30 w 3447"/>
                  <a:gd name="T75" fmla="*/ 2043 h 3444"/>
                  <a:gd name="T76" fmla="*/ 3 w 3447"/>
                  <a:gd name="T77" fmla="*/ 1830 h 3444"/>
                  <a:gd name="T78" fmla="*/ 3 w 3447"/>
                  <a:gd name="T79" fmla="*/ 1612 h 3444"/>
                  <a:gd name="T80" fmla="*/ 30 w 3447"/>
                  <a:gd name="T81" fmla="*/ 1401 h 3444"/>
                  <a:gd name="T82" fmla="*/ 81 w 3447"/>
                  <a:gd name="T83" fmla="*/ 1197 h 3444"/>
                  <a:gd name="T84" fmla="*/ 157 w 3447"/>
                  <a:gd name="T85" fmla="*/ 1004 h 3444"/>
                  <a:gd name="T86" fmla="*/ 253 w 3447"/>
                  <a:gd name="T87" fmla="*/ 823 h 3444"/>
                  <a:gd name="T88" fmla="*/ 370 w 3447"/>
                  <a:gd name="T89" fmla="*/ 656 h 3444"/>
                  <a:gd name="T90" fmla="*/ 505 w 3447"/>
                  <a:gd name="T91" fmla="*/ 504 h 3444"/>
                  <a:gd name="T92" fmla="*/ 657 w 3447"/>
                  <a:gd name="T93" fmla="*/ 369 h 3444"/>
                  <a:gd name="T94" fmla="*/ 825 w 3447"/>
                  <a:gd name="T95" fmla="*/ 252 h 3444"/>
                  <a:gd name="T96" fmla="*/ 1006 w 3447"/>
                  <a:gd name="T97" fmla="*/ 155 h 3444"/>
                  <a:gd name="T98" fmla="*/ 1199 w 3447"/>
                  <a:gd name="T99" fmla="*/ 81 h 3444"/>
                  <a:gd name="T100" fmla="*/ 1402 w 3447"/>
                  <a:gd name="T101" fmla="*/ 29 h 3444"/>
                  <a:gd name="T102" fmla="*/ 1615 w 3447"/>
                  <a:gd name="T103" fmla="*/ 3 h 3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7" h="3444">
                    <a:moveTo>
                      <a:pt x="1724" y="0"/>
                    </a:moveTo>
                    <a:lnTo>
                      <a:pt x="1833" y="3"/>
                    </a:lnTo>
                    <a:lnTo>
                      <a:pt x="1940" y="12"/>
                    </a:lnTo>
                    <a:lnTo>
                      <a:pt x="2045" y="29"/>
                    </a:lnTo>
                    <a:lnTo>
                      <a:pt x="2148" y="52"/>
                    </a:lnTo>
                    <a:lnTo>
                      <a:pt x="2249" y="81"/>
                    </a:lnTo>
                    <a:lnTo>
                      <a:pt x="2347" y="115"/>
                    </a:lnTo>
                    <a:lnTo>
                      <a:pt x="2442" y="155"/>
                    </a:lnTo>
                    <a:lnTo>
                      <a:pt x="2534" y="202"/>
                    </a:lnTo>
                    <a:lnTo>
                      <a:pt x="2623" y="252"/>
                    </a:lnTo>
                    <a:lnTo>
                      <a:pt x="2708" y="307"/>
                    </a:lnTo>
                    <a:lnTo>
                      <a:pt x="2791" y="369"/>
                    </a:lnTo>
                    <a:lnTo>
                      <a:pt x="2868" y="434"/>
                    </a:lnTo>
                    <a:lnTo>
                      <a:pt x="2942" y="504"/>
                    </a:lnTo>
                    <a:lnTo>
                      <a:pt x="3012" y="577"/>
                    </a:lnTo>
                    <a:lnTo>
                      <a:pt x="3078" y="656"/>
                    </a:lnTo>
                    <a:lnTo>
                      <a:pt x="3138" y="737"/>
                    </a:lnTo>
                    <a:lnTo>
                      <a:pt x="3194" y="823"/>
                    </a:lnTo>
                    <a:lnTo>
                      <a:pt x="3245" y="912"/>
                    </a:lnTo>
                    <a:lnTo>
                      <a:pt x="3292" y="1004"/>
                    </a:lnTo>
                    <a:lnTo>
                      <a:pt x="3332" y="1099"/>
                    </a:lnTo>
                    <a:lnTo>
                      <a:pt x="3366" y="1197"/>
                    </a:lnTo>
                    <a:lnTo>
                      <a:pt x="3395" y="1298"/>
                    </a:lnTo>
                    <a:lnTo>
                      <a:pt x="3418" y="1401"/>
                    </a:lnTo>
                    <a:lnTo>
                      <a:pt x="3434" y="1505"/>
                    </a:lnTo>
                    <a:lnTo>
                      <a:pt x="3444" y="1612"/>
                    </a:lnTo>
                    <a:lnTo>
                      <a:pt x="3447" y="1721"/>
                    </a:lnTo>
                    <a:lnTo>
                      <a:pt x="3444" y="1830"/>
                    </a:lnTo>
                    <a:lnTo>
                      <a:pt x="3434" y="1937"/>
                    </a:lnTo>
                    <a:lnTo>
                      <a:pt x="3418" y="2043"/>
                    </a:lnTo>
                    <a:lnTo>
                      <a:pt x="3395" y="2146"/>
                    </a:lnTo>
                    <a:lnTo>
                      <a:pt x="3366" y="2246"/>
                    </a:lnTo>
                    <a:lnTo>
                      <a:pt x="3332" y="2343"/>
                    </a:lnTo>
                    <a:lnTo>
                      <a:pt x="3292" y="2439"/>
                    </a:lnTo>
                    <a:lnTo>
                      <a:pt x="3245" y="2531"/>
                    </a:lnTo>
                    <a:lnTo>
                      <a:pt x="3194" y="2620"/>
                    </a:lnTo>
                    <a:lnTo>
                      <a:pt x="3138" y="2705"/>
                    </a:lnTo>
                    <a:lnTo>
                      <a:pt x="3078" y="2787"/>
                    </a:lnTo>
                    <a:lnTo>
                      <a:pt x="3012" y="2865"/>
                    </a:lnTo>
                    <a:lnTo>
                      <a:pt x="2942" y="2939"/>
                    </a:lnTo>
                    <a:lnTo>
                      <a:pt x="2868" y="3009"/>
                    </a:lnTo>
                    <a:lnTo>
                      <a:pt x="2791" y="3075"/>
                    </a:lnTo>
                    <a:lnTo>
                      <a:pt x="2708" y="3135"/>
                    </a:lnTo>
                    <a:lnTo>
                      <a:pt x="2623" y="3191"/>
                    </a:lnTo>
                    <a:lnTo>
                      <a:pt x="2534" y="3242"/>
                    </a:lnTo>
                    <a:lnTo>
                      <a:pt x="2442" y="3287"/>
                    </a:lnTo>
                    <a:lnTo>
                      <a:pt x="2347" y="3328"/>
                    </a:lnTo>
                    <a:lnTo>
                      <a:pt x="2249" y="3362"/>
                    </a:lnTo>
                    <a:lnTo>
                      <a:pt x="2148" y="3391"/>
                    </a:lnTo>
                    <a:lnTo>
                      <a:pt x="2045" y="3414"/>
                    </a:lnTo>
                    <a:lnTo>
                      <a:pt x="1940" y="3430"/>
                    </a:lnTo>
                    <a:lnTo>
                      <a:pt x="1833" y="3441"/>
                    </a:lnTo>
                    <a:lnTo>
                      <a:pt x="1724" y="3444"/>
                    </a:lnTo>
                    <a:lnTo>
                      <a:pt x="1615" y="3441"/>
                    </a:lnTo>
                    <a:lnTo>
                      <a:pt x="1507" y="3430"/>
                    </a:lnTo>
                    <a:lnTo>
                      <a:pt x="1402" y="3414"/>
                    </a:lnTo>
                    <a:lnTo>
                      <a:pt x="1300" y="3391"/>
                    </a:lnTo>
                    <a:lnTo>
                      <a:pt x="1199" y="3362"/>
                    </a:lnTo>
                    <a:lnTo>
                      <a:pt x="1100" y="3328"/>
                    </a:lnTo>
                    <a:lnTo>
                      <a:pt x="1006" y="3287"/>
                    </a:lnTo>
                    <a:lnTo>
                      <a:pt x="914" y="3242"/>
                    </a:lnTo>
                    <a:lnTo>
                      <a:pt x="825" y="3191"/>
                    </a:lnTo>
                    <a:lnTo>
                      <a:pt x="739" y="3135"/>
                    </a:lnTo>
                    <a:lnTo>
                      <a:pt x="657" y="3075"/>
                    </a:lnTo>
                    <a:lnTo>
                      <a:pt x="579" y="3009"/>
                    </a:lnTo>
                    <a:lnTo>
                      <a:pt x="505" y="2939"/>
                    </a:lnTo>
                    <a:lnTo>
                      <a:pt x="435" y="2865"/>
                    </a:lnTo>
                    <a:lnTo>
                      <a:pt x="370" y="2787"/>
                    </a:lnTo>
                    <a:lnTo>
                      <a:pt x="309" y="2705"/>
                    </a:lnTo>
                    <a:lnTo>
                      <a:pt x="253" y="2620"/>
                    </a:lnTo>
                    <a:lnTo>
                      <a:pt x="202" y="2531"/>
                    </a:lnTo>
                    <a:lnTo>
                      <a:pt x="157" y="2439"/>
                    </a:lnTo>
                    <a:lnTo>
                      <a:pt x="116" y="2343"/>
                    </a:lnTo>
                    <a:lnTo>
                      <a:pt x="81" y="2246"/>
                    </a:lnTo>
                    <a:lnTo>
                      <a:pt x="53" y="2146"/>
                    </a:lnTo>
                    <a:lnTo>
                      <a:pt x="30" y="2043"/>
                    </a:lnTo>
                    <a:lnTo>
                      <a:pt x="14" y="1937"/>
                    </a:lnTo>
                    <a:lnTo>
                      <a:pt x="3" y="1830"/>
                    </a:lnTo>
                    <a:lnTo>
                      <a:pt x="0" y="1721"/>
                    </a:lnTo>
                    <a:lnTo>
                      <a:pt x="3" y="1612"/>
                    </a:lnTo>
                    <a:lnTo>
                      <a:pt x="14" y="1505"/>
                    </a:lnTo>
                    <a:lnTo>
                      <a:pt x="30" y="1401"/>
                    </a:lnTo>
                    <a:lnTo>
                      <a:pt x="53" y="1298"/>
                    </a:lnTo>
                    <a:lnTo>
                      <a:pt x="81" y="1197"/>
                    </a:lnTo>
                    <a:lnTo>
                      <a:pt x="116" y="1099"/>
                    </a:lnTo>
                    <a:lnTo>
                      <a:pt x="157" y="1004"/>
                    </a:lnTo>
                    <a:lnTo>
                      <a:pt x="202" y="912"/>
                    </a:lnTo>
                    <a:lnTo>
                      <a:pt x="253" y="823"/>
                    </a:lnTo>
                    <a:lnTo>
                      <a:pt x="309" y="737"/>
                    </a:lnTo>
                    <a:lnTo>
                      <a:pt x="370" y="656"/>
                    </a:lnTo>
                    <a:lnTo>
                      <a:pt x="435" y="577"/>
                    </a:lnTo>
                    <a:lnTo>
                      <a:pt x="505" y="504"/>
                    </a:lnTo>
                    <a:lnTo>
                      <a:pt x="579" y="434"/>
                    </a:lnTo>
                    <a:lnTo>
                      <a:pt x="657" y="369"/>
                    </a:lnTo>
                    <a:lnTo>
                      <a:pt x="739" y="307"/>
                    </a:lnTo>
                    <a:lnTo>
                      <a:pt x="825" y="252"/>
                    </a:lnTo>
                    <a:lnTo>
                      <a:pt x="914" y="202"/>
                    </a:lnTo>
                    <a:lnTo>
                      <a:pt x="1006" y="155"/>
                    </a:lnTo>
                    <a:lnTo>
                      <a:pt x="1100" y="115"/>
                    </a:lnTo>
                    <a:lnTo>
                      <a:pt x="1199" y="81"/>
                    </a:lnTo>
                    <a:lnTo>
                      <a:pt x="1300" y="52"/>
                    </a:lnTo>
                    <a:lnTo>
                      <a:pt x="1402" y="29"/>
                    </a:lnTo>
                    <a:lnTo>
                      <a:pt x="1507" y="12"/>
                    </a:lnTo>
                    <a:lnTo>
                      <a:pt x="1615" y="3"/>
                    </a:lnTo>
                    <a:lnTo>
                      <a:pt x="1724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6350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8581587" y="2312190"/>
                <a:ext cx="2016224" cy="2016224"/>
              </a:xfrm>
              <a:custGeom>
                <a:avLst/>
                <a:gdLst>
                  <a:gd name="T0" fmla="*/ 1833 w 3447"/>
                  <a:gd name="T1" fmla="*/ 3 h 3444"/>
                  <a:gd name="T2" fmla="*/ 2045 w 3447"/>
                  <a:gd name="T3" fmla="*/ 29 h 3444"/>
                  <a:gd name="T4" fmla="*/ 2249 w 3447"/>
                  <a:gd name="T5" fmla="*/ 81 h 3444"/>
                  <a:gd name="T6" fmla="*/ 2442 w 3447"/>
                  <a:gd name="T7" fmla="*/ 155 h 3444"/>
                  <a:gd name="T8" fmla="*/ 2623 w 3447"/>
                  <a:gd name="T9" fmla="*/ 252 h 3444"/>
                  <a:gd name="T10" fmla="*/ 2791 w 3447"/>
                  <a:gd name="T11" fmla="*/ 369 h 3444"/>
                  <a:gd name="T12" fmla="*/ 2942 w 3447"/>
                  <a:gd name="T13" fmla="*/ 504 h 3444"/>
                  <a:gd name="T14" fmla="*/ 3078 w 3447"/>
                  <a:gd name="T15" fmla="*/ 656 h 3444"/>
                  <a:gd name="T16" fmla="*/ 3194 w 3447"/>
                  <a:gd name="T17" fmla="*/ 823 h 3444"/>
                  <a:gd name="T18" fmla="*/ 3292 w 3447"/>
                  <a:gd name="T19" fmla="*/ 1004 h 3444"/>
                  <a:gd name="T20" fmla="*/ 3366 w 3447"/>
                  <a:gd name="T21" fmla="*/ 1197 h 3444"/>
                  <a:gd name="T22" fmla="*/ 3418 w 3447"/>
                  <a:gd name="T23" fmla="*/ 1401 h 3444"/>
                  <a:gd name="T24" fmla="*/ 3444 w 3447"/>
                  <a:gd name="T25" fmla="*/ 1612 h 3444"/>
                  <a:gd name="T26" fmla="*/ 3444 w 3447"/>
                  <a:gd name="T27" fmla="*/ 1830 h 3444"/>
                  <a:gd name="T28" fmla="*/ 3418 w 3447"/>
                  <a:gd name="T29" fmla="*/ 2043 h 3444"/>
                  <a:gd name="T30" fmla="*/ 3366 w 3447"/>
                  <a:gd name="T31" fmla="*/ 2246 h 3444"/>
                  <a:gd name="T32" fmla="*/ 3292 w 3447"/>
                  <a:gd name="T33" fmla="*/ 2439 h 3444"/>
                  <a:gd name="T34" fmla="*/ 3194 w 3447"/>
                  <a:gd name="T35" fmla="*/ 2620 h 3444"/>
                  <a:gd name="T36" fmla="*/ 3078 w 3447"/>
                  <a:gd name="T37" fmla="*/ 2787 h 3444"/>
                  <a:gd name="T38" fmla="*/ 2942 w 3447"/>
                  <a:gd name="T39" fmla="*/ 2939 h 3444"/>
                  <a:gd name="T40" fmla="*/ 2791 w 3447"/>
                  <a:gd name="T41" fmla="*/ 3075 h 3444"/>
                  <a:gd name="T42" fmla="*/ 2623 w 3447"/>
                  <a:gd name="T43" fmla="*/ 3191 h 3444"/>
                  <a:gd name="T44" fmla="*/ 2442 w 3447"/>
                  <a:gd name="T45" fmla="*/ 3287 h 3444"/>
                  <a:gd name="T46" fmla="*/ 2249 w 3447"/>
                  <a:gd name="T47" fmla="*/ 3362 h 3444"/>
                  <a:gd name="T48" fmla="*/ 2045 w 3447"/>
                  <a:gd name="T49" fmla="*/ 3414 h 3444"/>
                  <a:gd name="T50" fmla="*/ 1833 w 3447"/>
                  <a:gd name="T51" fmla="*/ 3441 h 3444"/>
                  <a:gd name="T52" fmla="*/ 1615 w 3447"/>
                  <a:gd name="T53" fmla="*/ 3441 h 3444"/>
                  <a:gd name="T54" fmla="*/ 1402 w 3447"/>
                  <a:gd name="T55" fmla="*/ 3414 h 3444"/>
                  <a:gd name="T56" fmla="*/ 1199 w 3447"/>
                  <a:gd name="T57" fmla="*/ 3362 h 3444"/>
                  <a:gd name="T58" fmla="*/ 1006 w 3447"/>
                  <a:gd name="T59" fmla="*/ 3287 h 3444"/>
                  <a:gd name="T60" fmla="*/ 825 w 3447"/>
                  <a:gd name="T61" fmla="*/ 3191 h 3444"/>
                  <a:gd name="T62" fmla="*/ 657 w 3447"/>
                  <a:gd name="T63" fmla="*/ 3075 h 3444"/>
                  <a:gd name="T64" fmla="*/ 505 w 3447"/>
                  <a:gd name="T65" fmla="*/ 2939 h 3444"/>
                  <a:gd name="T66" fmla="*/ 370 w 3447"/>
                  <a:gd name="T67" fmla="*/ 2787 h 3444"/>
                  <a:gd name="T68" fmla="*/ 253 w 3447"/>
                  <a:gd name="T69" fmla="*/ 2620 h 3444"/>
                  <a:gd name="T70" fmla="*/ 157 w 3447"/>
                  <a:gd name="T71" fmla="*/ 2439 h 3444"/>
                  <a:gd name="T72" fmla="*/ 81 w 3447"/>
                  <a:gd name="T73" fmla="*/ 2246 h 3444"/>
                  <a:gd name="T74" fmla="*/ 30 w 3447"/>
                  <a:gd name="T75" fmla="*/ 2043 h 3444"/>
                  <a:gd name="T76" fmla="*/ 3 w 3447"/>
                  <a:gd name="T77" fmla="*/ 1830 h 3444"/>
                  <a:gd name="T78" fmla="*/ 3 w 3447"/>
                  <a:gd name="T79" fmla="*/ 1612 h 3444"/>
                  <a:gd name="T80" fmla="*/ 30 w 3447"/>
                  <a:gd name="T81" fmla="*/ 1401 h 3444"/>
                  <a:gd name="T82" fmla="*/ 81 w 3447"/>
                  <a:gd name="T83" fmla="*/ 1197 h 3444"/>
                  <a:gd name="T84" fmla="*/ 157 w 3447"/>
                  <a:gd name="T85" fmla="*/ 1004 h 3444"/>
                  <a:gd name="T86" fmla="*/ 253 w 3447"/>
                  <a:gd name="T87" fmla="*/ 823 h 3444"/>
                  <a:gd name="T88" fmla="*/ 370 w 3447"/>
                  <a:gd name="T89" fmla="*/ 656 h 3444"/>
                  <a:gd name="T90" fmla="*/ 505 w 3447"/>
                  <a:gd name="T91" fmla="*/ 504 h 3444"/>
                  <a:gd name="T92" fmla="*/ 657 w 3447"/>
                  <a:gd name="T93" fmla="*/ 369 h 3444"/>
                  <a:gd name="T94" fmla="*/ 825 w 3447"/>
                  <a:gd name="T95" fmla="*/ 252 h 3444"/>
                  <a:gd name="T96" fmla="*/ 1006 w 3447"/>
                  <a:gd name="T97" fmla="*/ 155 h 3444"/>
                  <a:gd name="T98" fmla="*/ 1199 w 3447"/>
                  <a:gd name="T99" fmla="*/ 81 h 3444"/>
                  <a:gd name="T100" fmla="*/ 1402 w 3447"/>
                  <a:gd name="T101" fmla="*/ 29 h 3444"/>
                  <a:gd name="T102" fmla="*/ 1615 w 3447"/>
                  <a:gd name="T103" fmla="*/ 3 h 3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7" h="3444">
                    <a:moveTo>
                      <a:pt x="1724" y="0"/>
                    </a:moveTo>
                    <a:lnTo>
                      <a:pt x="1833" y="3"/>
                    </a:lnTo>
                    <a:lnTo>
                      <a:pt x="1940" y="12"/>
                    </a:lnTo>
                    <a:lnTo>
                      <a:pt x="2045" y="29"/>
                    </a:lnTo>
                    <a:lnTo>
                      <a:pt x="2148" y="52"/>
                    </a:lnTo>
                    <a:lnTo>
                      <a:pt x="2249" y="81"/>
                    </a:lnTo>
                    <a:lnTo>
                      <a:pt x="2347" y="115"/>
                    </a:lnTo>
                    <a:lnTo>
                      <a:pt x="2442" y="155"/>
                    </a:lnTo>
                    <a:lnTo>
                      <a:pt x="2534" y="202"/>
                    </a:lnTo>
                    <a:lnTo>
                      <a:pt x="2623" y="252"/>
                    </a:lnTo>
                    <a:lnTo>
                      <a:pt x="2708" y="307"/>
                    </a:lnTo>
                    <a:lnTo>
                      <a:pt x="2791" y="369"/>
                    </a:lnTo>
                    <a:lnTo>
                      <a:pt x="2868" y="434"/>
                    </a:lnTo>
                    <a:lnTo>
                      <a:pt x="2942" y="504"/>
                    </a:lnTo>
                    <a:lnTo>
                      <a:pt x="3012" y="577"/>
                    </a:lnTo>
                    <a:lnTo>
                      <a:pt x="3078" y="656"/>
                    </a:lnTo>
                    <a:lnTo>
                      <a:pt x="3138" y="737"/>
                    </a:lnTo>
                    <a:lnTo>
                      <a:pt x="3194" y="823"/>
                    </a:lnTo>
                    <a:lnTo>
                      <a:pt x="3245" y="912"/>
                    </a:lnTo>
                    <a:lnTo>
                      <a:pt x="3292" y="1004"/>
                    </a:lnTo>
                    <a:lnTo>
                      <a:pt x="3332" y="1099"/>
                    </a:lnTo>
                    <a:lnTo>
                      <a:pt x="3366" y="1197"/>
                    </a:lnTo>
                    <a:lnTo>
                      <a:pt x="3395" y="1298"/>
                    </a:lnTo>
                    <a:lnTo>
                      <a:pt x="3418" y="1401"/>
                    </a:lnTo>
                    <a:lnTo>
                      <a:pt x="3434" y="1505"/>
                    </a:lnTo>
                    <a:lnTo>
                      <a:pt x="3444" y="1612"/>
                    </a:lnTo>
                    <a:lnTo>
                      <a:pt x="3447" y="1721"/>
                    </a:lnTo>
                    <a:lnTo>
                      <a:pt x="3444" y="1830"/>
                    </a:lnTo>
                    <a:lnTo>
                      <a:pt x="3434" y="1937"/>
                    </a:lnTo>
                    <a:lnTo>
                      <a:pt x="3418" y="2043"/>
                    </a:lnTo>
                    <a:lnTo>
                      <a:pt x="3395" y="2146"/>
                    </a:lnTo>
                    <a:lnTo>
                      <a:pt x="3366" y="2246"/>
                    </a:lnTo>
                    <a:lnTo>
                      <a:pt x="3332" y="2343"/>
                    </a:lnTo>
                    <a:lnTo>
                      <a:pt x="3292" y="2439"/>
                    </a:lnTo>
                    <a:lnTo>
                      <a:pt x="3245" y="2531"/>
                    </a:lnTo>
                    <a:lnTo>
                      <a:pt x="3194" y="2620"/>
                    </a:lnTo>
                    <a:lnTo>
                      <a:pt x="3138" y="2705"/>
                    </a:lnTo>
                    <a:lnTo>
                      <a:pt x="3078" y="2787"/>
                    </a:lnTo>
                    <a:lnTo>
                      <a:pt x="3012" y="2865"/>
                    </a:lnTo>
                    <a:lnTo>
                      <a:pt x="2942" y="2939"/>
                    </a:lnTo>
                    <a:lnTo>
                      <a:pt x="2868" y="3009"/>
                    </a:lnTo>
                    <a:lnTo>
                      <a:pt x="2791" y="3075"/>
                    </a:lnTo>
                    <a:lnTo>
                      <a:pt x="2708" y="3135"/>
                    </a:lnTo>
                    <a:lnTo>
                      <a:pt x="2623" y="3191"/>
                    </a:lnTo>
                    <a:lnTo>
                      <a:pt x="2534" y="3242"/>
                    </a:lnTo>
                    <a:lnTo>
                      <a:pt x="2442" y="3287"/>
                    </a:lnTo>
                    <a:lnTo>
                      <a:pt x="2347" y="3328"/>
                    </a:lnTo>
                    <a:lnTo>
                      <a:pt x="2249" y="3362"/>
                    </a:lnTo>
                    <a:lnTo>
                      <a:pt x="2148" y="3391"/>
                    </a:lnTo>
                    <a:lnTo>
                      <a:pt x="2045" y="3414"/>
                    </a:lnTo>
                    <a:lnTo>
                      <a:pt x="1940" y="3430"/>
                    </a:lnTo>
                    <a:lnTo>
                      <a:pt x="1833" y="3441"/>
                    </a:lnTo>
                    <a:lnTo>
                      <a:pt x="1724" y="3444"/>
                    </a:lnTo>
                    <a:lnTo>
                      <a:pt x="1615" y="3441"/>
                    </a:lnTo>
                    <a:lnTo>
                      <a:pt x="1507" y="3430"/>
                    </a:lnTo>
                    <a:lnTo>
                      <a:pt x="1402" y="3414"/>
                    </a:lnTo>
                    <a:lnTo>
                      <a:pt x="1300" y="3391"/>
                    </a:lnTo>
                    <a:lnTo>
                      <a:pt x="1199" y="3362"/>
                    </a:lnTo>
                    <a:lnTo>
                      <a:pt x="1100" y="3328"/>
                    </a:lnTo>
                    <a:lnTo>
                      <a:pt x="1006" y="3287"/>
                    </a:lnTo>
                    <a:lnTo>
                      <a:pt x="914" y="3242"/>
                    </a:lnTo>
                    <a:lnTo>
                      <a:pt x="825" y="3191"/>
                    </a:lnTo>
                    <a:lnTo>
                      <a:pt x="739" y="3135"/>
                    </a:lnTo>
                    <a:lnTo>
                      <a:pt x="657" y="3075"/>
                    </a:lnTo>
                    <a:lnTo>
                      <a:pt x="579" y="3009"/>
                    </a:lnTo>
                    <a:lnTo>
                      <a:pt x="505" y="2939"/>
                    </a:lnTo>
                    <a:lnTo>
                      <a:pt x="435" y="2865"/>
                    </a:lnTo>
                    <a:lnTo>
                      <a:pt x="370" y="2787"/>
                    </a:lnTo>
                    <a:lnTo>
                      <a:pt x="309" y="2705"/>
                    </a:lnTo>
                    <a:lnTo>
                      <a:pt x="253" y="2620"/>
                    </a:lnTo>
                    <a:lnTo>
                      <a:pt x="202" y="2531"/>
                    </a:lnTo>
                    <a:lnTo>
                      <a:pt x="157" y="2439"/>
                    </a:lnTo>
                    <a:lnTo>
                      <a:pt x="116" y="2343"/>
                    </a:lnTo>
                    <a:lnTo>
                      <a:pt x="81" y="2246"/>
                    </a:lnTo>
                    <a:lnTo>
                      <a:pt x="53" y="2146"/>
                    </a:lnTo>
                    <a:lnTo>
                      <a:pt x="30" y="2043"/>
                    </a:lnTo>
                    <a:lnTo>
                      <a:pt x="14" y="1937"/>
                    </a:lnTo>
                    <a:lnTo>
                      <a:pt x="3" y="1830"/>
                    </a:lnTo>
                    <a:lnTo>
                      <a:pt x="0" y="1721"/>
                    </a:lnTo>
                    <a:lnTo>
                      <a:pt x="3" y="1612"/>
                    </a:lnTo>
                    <a:lnTo>
                      <a:pt x="14" y="1505"/>
                    </a:lnTo>
                    <a:lnTo>
                      <a:pt x="30" y="1401"/>
                    </a:lnTo>
                    <a:lnTo>
                      <a:pt x="53" y="1298"/>
                    </a:lnTo>
                    <a:lnTo>
                      <a:pt x="81" y="1197"/>
                    </a:lnTo>
                    <a:lnTo>
                      <a:pt x="116" y="1099"/>
                    </a:lnTo>
                    <a:lnTo>
                      <a:pt x="157" y="1004"/>
                    </a:lnTo>
                    <a:lnTo>
                      <a:pt x="202" y="912"/>
                    </a:lnTo>
                    <a:lnTo>
                      <a:pt x="253" y="823"/>
                    </a:lnTo>
                    <a:lnTo>
                      <a:pt x="309" y="737"/>
                    </a:lnTo>
                    <a:lnTo>
                      <a:pt x="370" y="656"/>
                    </a:lnTo>
                    <a:lnTo>
                      <a:pt x="435" y="577"/>
                    </a:lnTo>
                    <a:lnTo>
                      <a:pt x="505" y="504"/>
                    </a:lnTo>
                    <a:lnTo>
                      <a:pt x="579" y="434"/>
                    </a:lnTo>
                    <a:lnTo>
                      <a:pt x="657" y="369"/>
                    </a:lnTo>
                    <a:lnTo>
                      <a:pt x="739" y="307"/>
                    </a:lnTo>
                    <a:lnTo>
                      <a:pt x="825" y="252"/>
                    </a:lnTo>
                    <a:lnTo>
                      <a:pt x="914" y="202"/>
                    </a:lnTo>
                    <a:lnTo>
                      <a:pt x="1006" y="155"/>
                    </a:lnTo>
                    <a:lnTo>
                      <a:pt x="1100" y="115"/>
                    </a:lnTo>
                    <a:lnTo>
                      <a:pt x="1199" y="81"/>
                    </a:lnTo>
                    <a:lnTo>
                      <a:pt x="1300" y="52"/>
                    </a:lnTo>
                    <a:lnTo>
                      <a:pt x="1402" y="29"/>
                    </a:lnTo>
                    <a:lnTo>
                      <a:pt x="1507" y="12"/>
                    </a:lnTo>
                    <a:lnTo>
                      <a:pt x="1615" y="3"/>
                    </a:lnTo>
                    <a:lnTo>
                      <a:pt x="1724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6350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pic>
          <p:nvPicPr>
            <p:cNvPr id="7" name="Picture 3" descr="C:\Users\1G\AppData\Local\Microsoft\Windows\INetCache\IE\NC8USSGM\Captain's_Hat_NH_Icon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33175">
              <a:off x="1592217" y="2036328"/>
              <a:ext cx="647560" cy="561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직선 연결선 12"/>
          <p:cNvCxnSpPr/>
          <p:nvPr/>
        </p:nvCxnSpPr>
        <p:spPr>
          <a:xfrm>
            <a:off x="1002391" y="2015951"/>
            <a:ext cx="951729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86625" y="2079179"/>
            <a:ext cx="24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Cambria Math" pitchFamily="18" charset="0"/>
                <a:ea typeface="08서울남산체 L" pitchFamily="18" charset="-127"/>
              </a:rPr>
              <a:t>Team Name : HAEHOJO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5213" y="143743"/>
            <a:ext cx="395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Cambria Math" pitchFamily="18" charset="0"/>
                <a:ea typeface="08서울남산체 L" pitchFamily="18" charset="-127"/>
              </a:rPr>
              <a:t>INTERNAT CAFE MANAGEMENT  PROFRAM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924265" y="693123"/>
            <a:ext cx="3676648" cy="1092984"/>
            <a:chOff x="924265" y="693123"/>
            <a:chExt cx="3676648" cy="1092984"/>
          </a:xfrm>
        </p:grpSpPr>
        <p:sp>
          <p:nvSpPr>
            <p:cNvPr id="17" name="TextBox 16"/>
            <p:cNvSpPr txBox="1"/>
            <p:nvPr/>
          </p:nvSpPr>
          <p:spPr>
            <a:xfrm>
              <a:off x="924265" y="1078221"/>
              <a:ext cx="36766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55ACEE"/>
                  </a:solidFill>
                  <a:latin typeface="Cambria Math" pitchFamily="18" charset="0"/>
                  <a:ea typeface="08서울남산체 L" pitchFamily="18" charset="-127"/>
                </a:rPr>
                <a:t>Team  Introduce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002391" y="1109753"/>
              <a:ext cx="3487915" cy="0"/>
            </a:xfrm>
            <a:prstGeom prst="line">
              <a:avLst/>
            </a:prstGeom>
            <a:ln w="25400">
              <a:solidFill>
                <a:srgbClr val="55AC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70859" y="693123"/>
              <a:ext cx="2734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55ACEE"/>
                  </a:solidFill>
                  <a:latin typeface="Cambria Math" pitchFamily="18" charset="0"/>
                  <a:ea typeface="08서울남산체 L" pitchFamily="18" charset="-127"/>
                </a:rPr>
                <a:t>Project Started Since 2020</a:t>
              </a:r>
              <a:endParaRPr lang="ko-KR" altLang="en-US" b="1" dirty="0" smtClean="0">
                <a:solidFill>
                  <a:srgbClr val="55ACEE"/>
                </a:solidFill>
                <a:latin typeface="Cambria Math" pitchFamily="18" charset="0"/>
                <a:ea typeface="08서울남산체 L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041646" y="4950482"/>
            <a:ext cx="9521603" cy="809885"/>
            <a:chOff x="994348" y="4468928"/>
            <a:chExt cx="9521603" cy="809885"/>
          </a:xfrm>
        </p:grpSpPr>
        <p:sp>
          <p:nvSpPr>
            <p:cNvPr id="38" name="TextBox 37"/>
            <p:cNvSpPr txBox="1"/>
            <p:nvPr/>
          </p:nvSpPr>
          <p:spPr>
            <a:xfrm>
              <a:off x="1040359" y="4468928"/>
              <a:ext cx="1672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55ACEE"/>
                  </a:solidFill>
                  <a:latin typeface="Cambria Math" pitchFamily="18" charset="0"/>
                  <a:ea typeface="08서울남산체 L" pitchFamily="18" charset="-127"/>
                </a:rPr>
                <a:t>Team Captain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57000" y="4468928"/>
              <a:ext cx="1754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55ACEE"/>
                  </a:solidFill>
                  <a:latin typeface="Cambria Math" pitchFamily="18" charset="0"/>
                  <a:ea typeface="08서울남산체 L" pitchFamily="18" charset="-127"/>
                </a:rPr>
                <a:t>Team Member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60224" y="4468928"/>
              <a:ext cx="1754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55ACEE"/>
                  </a:solidFill>
                  <a:latin typeface="Cambria Math" pitchFamily="18" charset="0"/>
                  <a:ea typeface="08서울남산체 L" pitchFamily="18" charset="-127"/>
                </a:rPr>
                <a:t>Team Member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05450" y="4468928"/>
              <a:ext cx="1754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55ACEE"/>
                  </a:solidFill>
                  <a:latin typeface="Cambria Math" pitchFamily="18" charset="0"/>
                  <a:ea typeface="08서울남산체 L" pitchFamily="18" charset="-127"/>
                </a:rPr>
                <a:t>Team Member</a:t>
              </a: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994348" y="4869038"/>
              <a:ext cx="1852504" cy="0"/>
            </a:xfrm>
            <a:prstGeom prst="line">
              <a:avLst/>
            </a:prstGeom>
            <a:ln w="25400">
              <a:solidFill>
                <a:srgbClr val="55AC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558566" y="4869038"/>
              <a:ext cx="1852504" cy="0"/>
            </a:xfrm>
            <a:prstGeom prst="line">
              <a:avLst/>
            </a:prstGeom>
            <a:ln w="25400">
              <a:solidFill>
                <a:srgbClr val="55AC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111007" y="4869038"/>
              <a:ext cx="1852504" cy="0"/>
            </a:xfrm>
            <a:prstGeom prst="line">
              <a:avLst/>
            </a:prstGeom>
            <a:ln w="25400">
              <a:solidFill>
                <a:srgbClr val="55AC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8663447" y="4869038"/>
              <a:ext cx="1852504" cy="0"/>
            </a:xfrm>
            <a:prstGeom prst="line">
              <a:avLst/>
            </a:prstGeom>
            <a:ln w="25400">
              <a:solidFill>
                <a:srgbClr val="55AC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263767" y="4909481"/>
              <a:ext cx="1326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Huh Yu Min</a:t>
              </a:r>
              <a:endParaRPr lang="ko-KR" altLang="en-US" dirty="0" smtClean="0">
                <a:solidFill>
                  <a:schemeClr val="bg1">
                    <a:lumMod val="75000"/>
                  </a:schemeClr>
                </a:solidFill>
                <a:latin typeface="Cambria Math" pitchFamily="18" charset="0"/>
                <a:ea typeface="08서울남산체 L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83985" y="4909481"/>
              <a:ext cx="142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Cha </a:t>
              </a:r>
              <a:r>
                <a:rPr lang="en-US" altLang="ko-KR" dirty="0" err="1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Ji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Hyeon</a:t>
              </a:r>
              <a:endParaRPr lang="ko-KR" altLang="en-US" dirty="0" smtClean="0">
                <a:solidFill>
                  <a:schemeClr val="bg1">
                    <a:lumMod val="75000"/>
                  </a:schemeClr>
                </a:solidFill>
                <a:latin typeface="Cambria Math" pitchFamily="18" charset="0"/>
                <a:ea typeface="08서울남산체 L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6620" y="4909481"/>
              <a:ext cx="164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Hong </a:t>
              </a:r>
              <a:r>
                <a:rPr lang="en-US" altLang="ko-KR" dirty="0" err="1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Gi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Hyeon</a:t>
              </a:r>
              <a:endParaRPr lang="ko-KR" altLang="en-US" dirty="0" smtClean="0">
                <a:solidFill>
                  <a:schemeClr val="bg1">
                    <a:lumMod val="75000"/>
                  </a:schemeClr>
                </a:solidFill>
                <a:latin typeface="Cambria Math" pitchFamily="18" charset="0"/>
                <a:ea typeface="08서울남산체 L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901465" y="4909481"/>
              <a:ext cx="1362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Park </a:t>
              </a:r>
              <a:r>
                <a:rPr lang="en-US" altLang="ko-KR" dirty="0" err="1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Seo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Cambria Math" pitchFamily="18" charset="0"/>
                  <a:ea typeface="08서울남산체 L" pitchFamily="18" charset="-127"/>
                </a:rPr>
                <a:t> Ha</a:t>
              </a:r>
              <a:endParaRPr lang="ko-KR" altLang="en-US" dirty="0" smtClean="0">
                <a:solidFill>
                  <a:schemeClr val="bg1">
                    <a:lumMod val="75000"/>
                  </a:schemeClr>
                </a:solidFill>
                <a:latin typeface="Cambria Math" pitchFamily="18" charset="0"/>
                <a:ea typeface="08서울남산체 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7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325" y="-3789"/>
            <a:ext cx="11534401" cy="129664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165378"/>
            <a:ext cx="115220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074652" y="1012776"/>
            <a:ext cx="425213" cy="280086"/>
            <a:chOff x="789009" y="1196752"/>
            <a:chExt cx="398615" cy="296416"/>
          </a:xfrm>
        </p:grpSpPr>
        <p:sp>
          <p:nvSpPr>
            <p:cNvPr id="22" name="이등변 삼각형 21"/>
            <p:cNvSpPr/>
            <p:nvPr/>
          </p:nvSpPr>
          <p:spPr>
            <a:xfrm>
              <a:off x="853507" y="1196752"/>
              <a:ext cx="334117" cy="2880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89009" y="1205136"/>
              <a:ext cx="334117" cy="2880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-31533" y="6110706"/>
            <a:ext cx="11522075" cy="2257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4" descr="C:\Users\1G\AppData\Local\Microsoft\Windows\INetCache\IE\YP0R7RZ5\f9c9709d36e90ab57539966ea3ddc9b198b4b600cb2db5af25e1a7b80ac0ede6[1]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713" l="1364" r="100000">
                        <a14:foregroundMark x1="45000" y1="62644" x2="45000" y2="62644"/>
                        <a14:foregroundMark x1="72273" y1="45115" x2="75909" y2="57184"/>
                        <a14:foregroundMark x1="46364" y1="61782" x2="46364" y2="61782"/>
                        <a14:foregroundMark x1="48636" y1="62644" x2="48636" y2="62644"/>
                        <a14:foregroundMark x1="49545" y1="62644" x2="49545" y2="62644"/>
                        <a14:foregroundMark x1="49091" y1="64080" x2="49091" y2="64080"/>
                        <a14:foregroundMark x1="21818" y1="95402" x2="26364" y2="94828"/>
                        <a14:foregroundMark x1="21364" y1="96839" x2="24091" y2="95690"/>
                        <a14:foregroundMark x1="25455" y1="96552" x2="30000" y2="94253"/>
                        <a14:foregroundMark x1="30909" y1="96264" x2="32273" y2="94540"/>
                        <a14:foregroundMark x1="64091" y1="98563" x2="60000" y2="96839"/>
                        <a14:foregroundMark x1="69091" y1="98276" x2="63636" y2="96839"/>
                        <a14:foregroundMark x1="59545" y1="98276" x2="57273" y2="97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96" y="146575"/>
            <a:ext cx="998487" cy="11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50508" y="408956"/>
            <a:ext cx="10421058" cy="369332"/>
            <a:chOff x="513748" y="408956"/>
            <a:chExt cx="10421058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513748" y="40895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Introduce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33853" y="408956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T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echnique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6968" y="40895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Explain</a:t>
              </a:r>
              <a:endParaRPr lang="ko-KR" altLang="en-US" dirty="0" smtClean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92337" y="408956"/>
              <a:ext cx="107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Layout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74900" y="408956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Review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24265" y="2234555"/>
            <a:ext cx="9673546" cy="2292086"/>
            <a:chOff x="924265" y="2036328"/>
            <a:chExt cx="9673546" cy="2292086"/>
          </a:xfrm>
        </p:grpSpPr>
        <p:grpSp>
          <p:nvGrpSpPr>
            <p:cNvPr id="59" name="그룹 58"/>
            <p:cNvGrpSpPr/>
            <p:nvPr/>
          </p:nvGrpSpPr>
          <p:grpSpPr>
            <a:xfrm>
              <a:off x="924265" y="2257375"/>
              <a:ext cx="9673546" cy="2071039"/>
              <a:chOff x="924265" y="2257375"/>
              <a:chExt cx="9673546" cy="2071039"/>
            </a:xfrm>
          </p:grpSpPr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924265" y="2312190"/>
                <a:ext cx="2016224" cy="2016224"/>
              </a:xfrm>
              <a:custGeom>
                <a:avLst/>
                <a:gdLst>
                  <a:gd name="T0" fmla="*/ 1833 w 3447"/>
                  <a:gd name="T1" fmla="*/ 3 h 3444"/>
                  <a:gd name="T2" fmla="*/ 2045 w 3447"/>
                  <a:gd name="T3" fmla="*/ 29 h 3444"/>
                  <a:gd name="T4" fmla="*/ 2249 w 3447"/>
                  <a:gd name="T5" fmla="*/ 81 h 3444"/>
                  <a:gd name="T6" fmla="*/ 2442 w 3447"/>
                  <a:gd name="T7" fmla="*/ 155 h 3444"/>
                  <a:gd name="T8" fmla="*/ 2623 w 3447"/>
                  <a:gd name="T9" fmla="*/ 252 h 3444"/>
                  <a:gd name="T10" fmla="*/ 2791 w 3447"/>
                  <a:gd name="T11" fmla="*/ 369 h 3444"/>
                  <a:gd name="T12" fmla="*/ 2942 w 3447"/>
                  <a:gd name="T13" fmla="*/ 504 h 3444"/>
                  <a:gd name="T14" fmla="*/ 3078 w 3447"/>
                  <a:gd name="T15" fmla="*/ 656 h 3444"/>
                  <a:gd name="T16" fmla="*/ 3194 w 3447"/>
                  <a:gd name="T17" fmla="*/ 823 h 3444"/>
                  <a:gd name="T18" fmla="*/ 3292 w 3447"/>
                  <a:gd name="T19" fmla="*/ 1004 h 3444"/>
                  <a:gd name="T20" fmla="*/ 3366 w 3447"/>
                  <a:gd name="T21" fmla="*/ 1197 h 3444"/>
                  <a:gd name="T22" fmla="*/ 3418 w 3447"/>
                  <a:gd name="T23" fmla="*/ 1401 h 3444"/>
                  <a:gd name="T24" fmla="*/ 3444 w 3447"/>
                  <a:gd name="T25" fmla="*/ 1612 h 3444"/>
                  <a:gd name="T26" fmla="*/ 3444 w 3447"/>
                  <a:gd name="T27" fmla="*/ 1830 h 3444"/>
                  <a:gd name="T28" fmla="*/ 3418 w 3447"/>
                  <a:gd name="T29" fmla="*/ 2043 h 3444"/>
                  <a:gd name="T30" fmla="*/ 3366 w 3447"/>
                  <a:gd name="T31" fmla="*/ 2246 h 3444"/>
                  <a:gd name="T32" fmla="*/ 3292 w 3447"/>
                  <a:gd name="T33" fmla="*/ 2439 h 3444"/>
                  <a:gd name="T34" fmla="*/ 3194 w 3447"/>
                  <a:gd name="T35" fmla="*/ 2620 h 3444"/>
                  <a:gd name="T36" fmla="*/ 3078 w 3447"/>
                  <a:gd name="T37" fmla="*/ 2787 h 3444"/>
                  <a:gd name="T38" fmla="*/ 2942 w 3447"/>
                  <a:gd name="T39" fmla="*/ 2939 h 3444"/>
                  <a:gd name="T40" fmla="*/ 2791 w 3447"/>
                  <a:gd name="T41" fmla="*/ 3075 h 3444"/>
                  <a:gd name="T42" fmla="*/ 2623 w 3447"/>
                  <a:gd name="T43" fmla="*/ 3191 h 3444"/>
                  <a:gd name="T44" fmla="*/ 2442 w 3447"/>
                  <a:gd name="T45" fmla="*/ 3287 h 3444"/>
                  <a:gd name="T46" fmla="*/ 2249 w 3447"/>
                  <a:gd name="T47" fmla="*/ 3362 h 3444"/>
                  <a:gd name="T48" fmla="*/ 2045 w 3447"/>
                  <a:gd name="T49" fmla="*/ 3414 h 3444"/>
                  <a:gd name="T50" fmla="*/ 1833 w 3447"/>
                  <a:gd name="T51" fmla="*/ 3441 h 3444"/>
                  <a:gd name="T52" fmla="*/ 1615 w 3447"/>
                  <a:gd name="T53" fmla="*/ 3441 h 3444"/>
                  <a:gd name="T54" fmla="*/ 1402 w 3447"/>
                  <a:gd name="T55" fmla="*/ 3414 h 3444"/>
                  <a:gd name="T56" fmla="*/ 1199 w 3447"/>
                  <a:gd name="T57" fmla="*/ 3362 h 3444"/>
                  <a:gd name="T58" fmla="*/ 1006 w 3447"/>
                  <a:gd name="T59" fmla="*/ 3287 h 3444"/>
                  <a:gd name="T60" fmla="*/ 825 w 3447"/>
                  <a:gd name="T61" fmla="*/ 3191 h 3444"/>
                  <a:gd name="T62" fmla="*/ 657 w 3447"/>
                  <a:gd name="T63" fmla="*/ 3075 h 3444"/>
                  <a:gd name="T64" fmla="*/ 505 w 3447"/>
                  <a:gd name="T65" fmla="*/ 2939 h 3444"/>
                  <a:gd name="T66" fmla="*/ 370 w 3447"/>
                  <a:gd name="T67" fmla="*/ 2787 h 3444"/>
                  <a:gd name="T68" fmla="*/ 253 w 3447"/>
                  <a:gd name="T69" fmla="*/ 2620 h 3444"/>
                  <a:gd name="T70" fmla="*/ 157 w 3447"/>
                  <a:gd name="T71" fmla="*/ 2439 h 3444"/>
                  <a:gd name="T72" fmla="*/ 81 w 3447"/>
                  <a:gd name="T73" fmla="*/ 2246 h 3444"/>
                  <a:gd name="T74" fmla="*/ 30 w 3447"/>
                  <a:gd name="T75" fmla="*/ 2043 h 3444"/>
                  <a:gd name="T76" fmla="*/ 3 w 3447"/>
                  <a:gd name="T77" fmla="*/ 1830 h 3444"/>
                  <a:gd name="T78" fmla="*/ 3 w 3447"/>
                  <a:gd name="T79" fmla="*/ 1612 h 3444"/>
                  <a:gd name="T80" fmla="*/ 30 w 3447"/>
                  <a:gd name="T81" fmla="*/ 1401 h 3444"/>
                  <a:gd name="T82" fmla="*/ 81 w 3447"/>
                  <a:gd name="T83" fmla="*/ 1197 h 3444"/>
                  <a:gd name="T84" fmla="*/ 157 w 3447"/>
                  <a:gd name="T85" fmla="*/ 1004 h 3444"/>
                  <a:gd name="T86" fmla="*/ 253 w 3447"/>
                  <a:gd name="T87" fmla="*/ 823 h 3444"/>
                  <a:gd name="T88" fmla="*/ 370 w 3447"/>
                  <a:gd name="T89" fmla="*/ 656 h 3444"/>
                  <a:gd name="T90" fmla="*/ 505 w 3447"/>
                  <a:gd name="T91" fmla="*/ 504 h 3444"/>
                  <a:gd name="T92" fmla="*/ 657 w 3447"/>
                  <a:gd name="T93" fmla="*/ 369 h 3444"/>
                  <a:gd name="T94" fmla="*/ 825 w 3447"/>
                  <a:gd name="T95" fmla="*/ 252 h 3444"/>
                  <a:gd name="T96" fmla="*/ 1006 w 3447"/>
                  <a:gd name="T97" fmla="*/ 155 h 3444"/>
                  <a:gd name="T98" fmla="*/ 1199 w 3447"/>
                  <a:gd name="T99" fmla="*/ 81 h 3444"/>
                  <a:gd name="T100" fmla="*/ 1402 w 3447"/>
                  <a:gd name="T101" fmla="*/ 29 h 3444"/>
                  <a:gd name="T102" fmla="*/ 1615 w 3447"/>
                  <a:gd name="T103" fmla="*/ 3 h 3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7" h="3444">
                    <a:moveTo>
                      <a:pt x="1724" y="0"/>
                    </a:moveTo>
                    <a:lnTo>
                      <a:pt x="1833" y="3"/>
                    </a:lnTo>
                    <a:lnTo>
                      <a:pt x="1940" y="12"/>
                    </a:lnTo>
                    <a:lnTo>
                      <a:pt x="2045" y="29"/>
                    </a:lnTo>
                    <a:lnTo>
                      <a:pt x="2148" y="52"/>
                    </a:lnTo>
                    <a:lnTo>
                      <a:pt x="2249" y="81"/>
                    </a:lnTo>
                    <a:lnTo>
                      <a:pt x="2347" y="115"/>
                    </a:lnTo>
                    <a:lnTo>
                      <a:pt x="2442" y="155"/>
                    </a:lnTo>
                    <a:lnTo>
                      <a:pt x="2534" y="202"/>
                    </a:lnTo>
                    <a:lnTo>
                      <a:pt x="2623" y="252"/>
                    </a:lnTo>
                    <a:lnTo>
                      <a:pt x="2708" y="307"/>
                    </a:lnTo>
                    <a:lnTo>
                      <a:pt x="2791" y="369"/>
                    </a:lnTo>
                    <a:lnTo>
                      <a:pt x="2868" y="434"/>
                    </a:lnTo>
                    <a:lnTo>
                      <a:pt x="2942" y="504"/>
                    </a:lnTo>
                    <a:lnTo>
                      <a:pt x="3012" y="577"/>
                    </a:lnTo>
                    <a:lnTo>
                      <a:pt x="3078" y="656"/>
                    </a:lnTo>
                    <a:lnTo>
                      <a:pt x="3138" y="737"/>
                    </a:lnTo>
                    <a:lnTo>
                      <a:pt x="3194" y="823"/>
                    </a:lnTo>
                    <a:lnTo>
                      <a:pt x="3245" y="912"/>
                    </a:lnTo>
                    <a:lnTo>
                      <a:pt x="3292" y="1004"/>
                    </a:lnTo>
                    <a:lnTo>
                      <a:pt x="3332" y="1099"/>
                    </a:lnTo>
                    <a:lnTo>
                      <a:pt x="3366" y="1197"/>
                    </a:lnTo>
                    <a:lnTo>
                      <a:pt x="3395" y="1298"/>
                    </a:lnTo>
                    <a:lnTo>
                      <a:pt x="3418" y="1401"/>
                    </a:lnTo>
                    <a:lnTo>
                      <a:pt x="3434" y="1505"/>
                    </a:lnTo>
                    <a:lnTo>
                      <a:pt x="3444" y="1612"/>
                    </a:lnTo>
                    <a:lnTo>
                      <a:pt x="3447" y="1721"/>
                    </a:lnTo>
                    <a:lnTo>
                      <a:pt x="3444" y="1830"/>
                    </a:lnTo>
                    <a:lnTo>
                      <a:pt x="3434" y="1937"/>
                    </a:lnTo>
                    <a:lnTo>
                      <a:pt x="3418" y="2043"/>
                    </a:lnTo>
                    <a:lnTo>
                      <a:pt x="3395" y="2146"/>
                    </a:lnTo>
                    <a:lnTo>
                      <a:pt x="3366" y="2246"/>
                    </a:lnTo>
                    <a:lnTo>
                      <a:pt x="3332" y="2343"/>
                    </a:lnTo>
                    <a:lnTo>
                      <a:pt x="3292" y="2439"/>
                    </a:lnTo>
                    <a:lnTo>
                      <a:pt x="3245" y="2531"/>
                    </a:lnTo>
                    <a:lnTo>
                      <a:pt x="3194" y="2620"/>
                    </a:lnTo>
                    <a:lnTo>
                      <a:pt x="3138" y="2705"/>
                    </a:lnTo>
                    <a:lnTo>
                      <a:pt x="3078" y="2787"/>
                    </a:lnTo>
                    <a:lnTo>
                      <a:pt x="3012" y="2865"/>
                    </a:lnTo>
                    <a:lnTo>
                      <a:pt x="2942" y="2939"/>
                    </a:lnTo>
                    <a:lnTo>
                      <a:pt x="2868" y="3009"/>
                    </a:lnTo>
                    <a:lnTo>
                      <a:pt x="2791" y="3075"/>
                    </a:lnTo>
                    <a:lnTo>
                      <a:pt x="2708" y="3135"/>
                    </a:lnTo>
                    <a:lnTo>
                      <a:pt x="2623" y="3191"/>
                    </a:lnTo>
                    <a:lnTo>
                      <a:pt x="2534" y="3242"/>
                    </a:lnTo>
                    <a:lnTo>
                      <a:pt x="2442" y="3287"/>
                    </a:lnTo>
                    <a:lnTo>
                      <a:pt x="2347" y="3328"/>
                    </a:lnTo>
                    <a:lnTo>
                      <a:pt x="2249" y="3362"/>
                    </a:lnTo>
                    <a:lnTo>
                      <a:pt x="2148" y="3391"/>
                    </a:lnTo>
                    <a:lnTo>
                      <a:pt x="2045" y="3414"/>
                    </a:lnTo>
                    <a:lnTo>
                      <a:pt x="1940" y="3430"/>
                    </a:lnTo>
                    <a:lnTo>
                      <a:pt x="1833" y="3441"/>
                    </a:lnTo>
                    <a:lnTo>
                      <a:pt x="1724" y="3444"/>
                    </a:lnTo>
                    <a:lnTo>
                      <a:pt x="1615" y="3441"/>
                    </a:lnTo>
                    <a:lnTo>
                      <a:pt x="1507" y="3430"/>
                    </a:lnTo>
                    <a:lnTo>
                      <a:pt x="1402" y="3414"/>
                    </a:lnTo>
                    <a:lnTo>
                      <a:pt x="1300" y="3391"/>
                    </a:lnTo>
                    <a:lnTo>
                      <a:pt x="1199" y="3362"/>
                    </a:lnTo>
                    <a:lnTo>
                      <a:pt x="1100" y="3328"/>
                    </a:lnTo>
                    <a:lnTo>
                      <a:pt x="1006" y="3287"/>
                    </a:lnTo>
                    <a:lnTo>
                      <a:pt x="914" y="3242"/>
                    </a:lnTo>
                    <a:lnTo>
                      <a:pt x="825" y="3191"/>
                    </a:lnTo>
                    <a:lnTo>
                      <a:pt x="739" y="3135"/>
                    </a:lnTo>
                    <a:lnTo>
                      <a:pt x="657" y="3075"/>
                    </a:lnTo>
                    <a:lnTo>
                      <a:pt x="579" y="3009"/>
                    </a:lnTo>
                    <a:lnTo>
                      <a:pt x="505" y="2939"/>
                    </a:lnTo>
                    <a:lnTo>
                      <a:pt x="435" y="2865"/>
                    </a:lnTo>
                    <a:lnTo>
                      <a:pt x="370" y="2787"/>
                    </a:lnTo>
                    <a:lnTo>
                      <a:pt x="309" y="2705"/>
                    </a:lnTo>
                    <a:lnTo>
                      <a:pt x="253" y="2620"/>
                    </a:lnTo>
                    <a:lnTo>
                      <a:pt x="202" y="2531"/>
                    </a:lnTo>
                    <a:lnTo>
                      <a:pt x="157" y="2439"/>
                    </a:lnTo>
                    <a:lnTo>
                      <a:pt x="116" y="2343"/>
                    </a:lnTo>
                    <a:lnTo>
                      <a:pt x="81" y="2246"/>
                    </a:lnTo>
                    <a:lnTo>
                      <a:pt x="53" y="2146"/>
                    </a:lnTo>
                    <a:lnTo>
                      <a:pt x="30" y="2043"/>
                    </a:lnTo>
                    <a:lnTo>
                      <a:pt x="14" y="1937"/>
                    </a:lnTo>
                    <a:lnTo>
                      <a:pt x="3" y="1830"/>
                    </a:lnTo>
                    <a:lnTo>
                      <a:pt x="0" y="1721"/>
                    </a:lnTo>
                    <a:lnTo>
                      <a:pt x="3" y="1612"/>
                    </a:lnTo>
                    <a:lnTo>
                      <a:pt x="14" y="1505"/>
                    </a:lnTo>
                    <a:lnTo>
                      <a:pt x="30" y="1401"/>
                    </a:lnTo>
                    <a:lnTo>
                      <a:pt x="53" y="1298"/>
                    </a:lnTo>
                    <a:lnTo>
                      <a:pt x="81" y="1197"/>
                    </a:lnTo>
                    <a:lnTo>
                      <a:pt x="116" y="1099"/>
                    </a:lnTo>
                    <a:lnTo>
                      <a:pt x="157" y="1004"/>
                    </a:lnTo>
                    <a:lnTo>
                      <a:pt x="202" y="912"/>
                    </a:lnTo>
                    <a:lnTo>
                      <a:pt x="253" y="823"/>
                    </a:lnTo>
                    <a:lnTo>
                      <a:pt x="309" y="737"/>
                    </a:lnTo>
                    <a:lnTo>
                      <a:pt x="370" y="656"/>
                    </a:lnTo>
                    <a:lnTo>
                      <a:pt x="435" y="577"/>
                    </a:lnTo>
                    <a:lnTo>
                      <a:pt x="505" y="504"/>
                    </a:lnTo>
                    <a:lnTo>
                      <a:pt x="579" y="434"/>
                    </a:lnTo>
                    <a:lnTo>
                      <a:pt x="657" y="369"/>
                    </a:lnTo>
                    <a:lnTo>
                      <a:pt x="739" y="307"/>
                    </a:lnTo>
                    <a:lnTo>
                      <a:pt x="825" y="252"/>
                    </a:lnTo>
                    <a:lnTo>
                      <a:pt x="914" y="202"/>
                    </a:lnTo>
                    <a:lnTo>
                      <a:pt x="1006" y="155"/>
                    </a:lnTo>
                    <a:lnTo>
                      <a:pt x="1100" y="115"/>
                    </a:lnTo>
                    <a:lnTo>
                      <a:pt x="1199" y="81"/>
                    </a:lnTo>
                    <a:lnTo>
                      <a:pt x="1300" y="52"/>
                    </a:lnTo>
                    <a:lnTo>
                      <a:pt x="1402" y="29"/>
                    </a:lnTo>
                    <a:lnTo>
                      <a:pt x="1507" y="12"/>
                    </a:lnTo>
                    <a:lnTo>
                      <a:pt x="1615" y="3"/>
                    </a:lnTo>
                    <a:lnTo>
                      <a:pt x="1724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6350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>
                <a:off x="3476706" y="2257375"/>
                <a:ext cx="2016224" cy="2016224"/>
              </a:xfrm>
              <a:custGeom>
                <a:avLst/>
                <a:gdLst>
                  <a:gd name="T0" fmla="*/ 1833 w 3447"/>
                  <a:gd name="T1" fmla="*/ 3 h 3444"/>
                  <a:gd name="T2" fmla="*/ 2045 w 3447"/>
                  <a:gd name="T3" fmla="*/ 29 h 3444"/>
                  <a:gd name="T4" fmla="*/ 2249 w 3447"/>
                  <a:gd name="T5" fmla="*/ 81 h 3444"/>
                  <a:gd name="T6" fmla="*/ 2442 w 3447"/>
                  <a:gd name="T7" fmla="*/ 155 h 3444"/>
                  <a:gd name="T8" fmla="*/ 2623 w 3447"/>
                  <a:gd name="T9" fmla="*/ 252 h 3444"/>
                  <a:gd name="T10" fmla="*/ 2791 w 3447"/>
                  <a:gd name="T11" fmla="*/ 369 h 3444"/>
                  <a:gd name="T12" fmla="*/ 2942 w 3447"/>
                  <a:gd name="T13" fmla="*/ 504 h 3444"/>
                  <a:gd name="T14" fmla="*/ 3078 w 3447"/>
                  <a:gd name="T15" fmla="*/ 656 h 3444"/>
                  <a:gd name="T16" fmla="*/ 3194 w 3447"/>
                  <a:gd name="T17" fmla="*/ 823 h 3444"/>
                  <a:gd name="T18" fmla="*/ 3292 w 3447"/>
                  <a:gd name="T19" fmla="*/ 1004 h 3444"/>
                  <a:gd name="T20" fmla="*/ 3366 w 3447"/>
                  <a:gd name="T21" fmla="*/ 1197 h 3444"/>
                  <a:gd name="T22" fmla="*/ 3418 w 3447"/>
                  <a:gd name="T23" fmla="*/ 1401 h 3444"/>
                  <a:gd name="T24" fmla="*/ 3444 w 3447"/>
                  <a:gd name="T25" fmla="*/ 1612 h 3444"/>
                  <a:gd name="T26" fmla="*/ 3444 w 3447"/>
                  <a:gd name="T27" fmla="*/ 1830 h 3444"/>
                  <a:gd name="T28" fmla="*/ 3418 w 3447"/>
                  <a:gd name="T29" fmla="*/ 2043 h 3444"/>
                  <a:gd name="T30" fmla="*/ 3366 w 3447"/>
                  <a:gd name="T31" fmla="*/ 2246 h 3444"/>
                  <a:gd name="T32" fmla="*/ 3292 w 3447"/>
                  <a:gd name="T33" fmla="*/ 2439 h 3444"/>
                  <a:gd name="T34" fmla="*/ 3194 w 3447"/>
                  <a:gd name="T35" fmla="*/ 2620 h 3444"/>
                  <a:gd name="T36" fmla="*/ 3078 w 3447"/>
                  <a:gd name="T37" fmla="*/ 2787 h 3444"/>
                  <a:gd name="T38" fmla="*/ 2942 w 3447"/>
                  <a:gd name="T39" fmla="*/ 2939 h 3444"/>
                  <a:gd name="T40" fmla="*/ 2791 w 3447"/>
                  <a:gd name="T41" fmla="*/ 3075 h 3444"/>
                  <a:gd name="T42" fmla="*/ 2623 w 3447"/>
                  <a:gd name="T43" fmla="*/ 3191 h 3444"/>
                  <a:gd name="T44" fmla="*/ 2442 w 3447"/>
                  <a:gd name="T45" fmla="*/ 3287 h 3444"/>
                  <a:gd name="T46" fmla="*/ 2249 w 3447"/>
                  <a:gd name="T47" fmla="*/ 3362 h 3444"/>
                  <a:gd name="T48" fmla="*/ 2045 w 3447"/>
                  <a:gd name="T49" fmla="*/ 3414 h 3444"/>
                  <a:gd name="T50" fmla="*/ 1833 w 3447"/>
                  <a:gd name="T51" fmla="*/ 3441 h 3444"/>
                  <a:gd name="T52" fmla="*/ 1615 w 3447"/>
                  <a:gd name="T53" fmla="*/ 3441 h 3444"/>
                  <a:gd name="T54" fmla="*/ 1402 w 3447"/>
                  <a:gd name="T55" fmla="*/ 3414 h 3444"/>
                  <a:gd name="T56" fmla="*/ 1199 w 3447"/>
                  <a:gd name="T57" fmla="*/ 3362 h 3444"/>
                  <a:gd name="T58" fmla="*/ 1006 w 3447"/>
                  <a:gd name="T59" fmla="*/ 3287 h 3444"/>
                  <a:gd name="T60" fmla="*/ 825 w 3447"/>
                  <a:gd name="T61" fmla="*/ 3191 h 3444"/>
                  <a:gd name="T62" fmla="*/ 657 w 3447"/>
                  <a:gd name="T63" fmla="*/ 3075 h 3444"/>
                  <a:gd name="T64" fmla="*/ 505 w 3447"/>
                  <a:gd name="T65" fmla="*/ 2939 h 3444"/>
                  <a:gd name="T66" fmla="*/ 370 w 3447"/>
                  <a:gd name="T67" fmla="*/ 2787 h 3444"/>
                  <a:gd name="T68" fmla="*/ 253 w 3447"/>
                  <a:gd name="T69" fmla="*/ 2620 h 3444"/>
                  <a:gd name="T70" fmla="*/ 157 w 3447"/>
                  <a:gd name="T71" fmla="*/ 2439 h 3444"/>
                  <a:gd name="T72" fmla="*/ 81 w 3447"/>
                  <a:gd name="T73" fmla="*/ 2246 h 3444"/>
                  <a:gd name="T74" fmla="*/ 30 w 3447"/>
                  <a:gd name="T75" fmla="*/ 2043 h 3444"/>
                  <a:gd name="T76" fmla="*/ 3 w 3447"/>
                  <a:gd name="T77" fmla="*/ 1830 h 3444"/>
                  <a:gd name="T78" fmla="*/ 3 w 3447"/>
                  <a:gd name="T79" fmla="*/ 1612 h 3444"/>
                  <a:gd name="T80" fmla="*/ 30 w 3447"/>
                  <a:gd name="T81" fmla="*/ 1401 h 3444"/>
                  <a:gd name="T82" fmla="*/ 81 w 3447"/>
                  <a:gd name="T83" fmla="*/ 1197 h 3444"/>
                  <a:gd name="T84" fmla="*/ 157 w 3447"/>
                  <a:gd name="T85" fmla="*/ 1004 h 3444"/>
                  <a:gd name="T86" fmla="*/ 253 w 3447"/>
                  <a:gd name="T87" fmla="*/ 823 h 3444"/>
                  <a:gd name="T88" fmla="*/ 370 w 3447"/>
                  <a:gd name="T89" fmla="*/ 656 h 3444"/>
                  <a:gd name="T90" fmla="*/ 505 w 3447"/>
                  <a:gd name="T91" fmla="*/ 504 h 3444"/>
                  <a:gd name="T92" fmla="*/ 657 w 3447"/>
                  <a:gd name="T93" fmla="*/ 369 h 3444"/>
                  <a:gd name="T94" fmla="*/ 825 w 3447"/>
                  <a:gd name="T95" fmla="*/ 252 h 3444"/>
                  <a:gd name="T96" fmla="*/ 1006 w 3447"/>
                  <a:gd name="T97" fmla="*/ 155 h 3444"/>
                  <a:gd name="T98" fmla="*/ 1199 w 3447"/>
                  <a:gd name="T99" fmla="*/ 81 h 3444"/>
                  <a:gd name="T100" fmla="*/ 1402 w 3447"/>
                  <a:gd name="T101" fmla="*/ 29 h 3444"/>
                  <a:gd name="T102" fmla="*/ 1615 w 3447"/>
                  <a:gd name="T103" fmla="*/ 3 h 3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7" h="3444">
                    <a:moveTo>
                      <a:pt x="1724" y="0"/>
                    </a:moveTo>
                    <a:lnTo>
                      <a:pt x="1833" y="3"/>
                    </a:lnTo>
                    <a:lnTo>
                      <a:pt x="1940" y="12"/>
                    </a:lnTo>
                    <a:lnTo>
                      <a:pt x="2045" y="29"/>
                    </a:lnTo>
                    <a:lnTo>
                      <a:pt x="2148" y="52"/>
                    </a:lnTo>
                    <a:lnTo>
                      <a:pt x="2249" y="81"/>
                    </a:lnTo>
                    <a:lnTo>
                      <a:pt x="2347" y="115"/>
                    </a:lnTo>
                    <a:lnTo>
                      <a:pt x="2442" y="155"/>
                    </a:lnTo>
                    <a:lnTo>
                      <a:pt x="2534" y="202"/>
                    </a:lnTo>
                    <a:lnTo>
                      <a:pt x="2623" y="252"/>
                    </a:lnTo>
                    <a:lnTo>
                      <a:pt x="2708" y="307"/>
                    </a:lnTo>
                    <a:lnTo>
                      <a:pt x="2791" y="369"/>
                    </a:lnTo>
                    <a:lnTo>
                      <a:pt x="2868" y="434"/>
                    </a:lnTo>
                    <a:lnTo>
                      <a:pt x="2942" y="504"/>
                    </a:lnTo>
                    <a:lnTo>
                      <a:pt x="3012" y="577"/>
                    </a:lnTo>
                    <a:lnTo>
                      <a:pt x="3078" y="656"/>
                    </a:lnTo>
                    <a:lnTo>
                      <a:pt x="3138" y="737"/>
                    </a:lnTo>
                    <a:lnTo>
                      <a:pt x="3194" y="823"/>
                    </a:lnTo>
                    <a:lnTo>
                      <a:pt x="3245" y="912"/>
                    </a:lnTo>
                    <a:lnTo>
                      <a:pt x="3292" y="1004"/>
                    </a:lnTo>
                    <a:lnTo>
                      <a:pt x="3332" y="1099"/>
                    </a:lnTo>
                    <a:lnTo>
                      <a:pt x="3366" y="1197"/>
                    </a:lnTo>
                    <a:lnTo>
                      <a:pt x="3395" y="1298"/>
                    </a:lnTo>
                    <a:lnTo>
                      <a:pt x="3418" y="1401"/>
                    </a:lnTo>
                    <a:lnTo>
                      <a:pt x="3434" y="1505"/>
                    </a:lnTo>
                    <a:lnTo>
                      <a:pt x="3444" y="1612"/>
                    </a:lnTo>
                    <a:lnTo>
                      <a:pt x="3447" y="1721"/>
                    </a:lnTo>
                    <a:lnTo>
                      <a:pt x="3444" y="1830"/>
                    </a:lnTo>
                    <a:lnTo>
                      <a:pt x="3434" y="1937"/>
                    </a:lnTo>
                    <a:lnTo>
                      <a:pt x="3418" y="2043"/>
                    </a:lnTo>
                    <a:lnTo>
                      <a:pt x="3395" y="2146"/>
                    </a:lnTo>
                    <a:lnTo>
                      <a:pt x="3366" y="2246"/>
                    </a:lnTo>
                    <a:lnTo>
                      <a:pt x="3332" y="2343"/>
                    </a:lnTo>
                    <a:lnTo>
                      <a:pt x="3292" y="2439"/>
                    </a:lnTo>
                    <a:lnTo>
                      <a:pt x="3245" y="2531"/>
                    </a:lnTo>
                    <a:lnTo>
                      <a:pt x="3194" y="2620"/>
                    </a:lnTo>
                    <a:lnTo>
                      <a:pt x="3138" y="2705"/>
                    </a:lnTo>
                    <a:lnTo>
                      <a:pt x="3078" y="2787"/>
                    </a:lnTo>
                    <a:lnTo>
                      <a:pt x="3012" y="2865"/>
                    </a:lnTo>
                    <a:lnTo>
                      <a:pt x="2942" y="2939"/>
                    </a:lnTo>
                    <a:lnTo>
                      <a:pt x="2868" y="3009"/>
                    </a:lnTo>
                    <a:lnTo>
                      <a:pt x="2791" y="3075"/>
                    </a:lnTo>
                    <a:lnTo>
                      <a:pt x="2708" y="3135"/>
                    </a:lnTo>
                    <a:lnTo>
                      <a:pt x="2623" y="3191"/>
                    </a:lnTo>
                    <a:lnTo>
                      <a:pt x="2534" y="3242"/>
                    </a:lnTo>
                    <a:lnTo>
                      <a:pt x="2442" y="3287"/>
                    </a:lnTo>
                    <a:lnTo>
                      <a:pt x="2347" y="3328"/>
                    </a:lnTo>
                    <a:lnTo>
                      <a:pt x="2249" y="3362"/>
                    </a:lnTo>
                    <a:lnTo>
                      <a:pt x="2148" y="3391"/>
                    </a:lnTo>
                    <a:lnTo>
                      <a:pt x="2045" y="3414"/>
                    </a:lnTo>
                    <a:lnTo>
                      <a:pt x="1940" y="3430"/>
                    </a:lnTo>
                    <a:lnTo>
                      <a:pt x="1833" y="3441"/>
                    </a:lnTo>
                    <a:lnTo>
                      <a:pt x="1724" y="3444"/>
                    </a:lnTo>
                    <a:lnTo>
                      <a:pt x="1615" y="3441"/>
                    </a:lnTo>
                    <a:lnTo>
                      <a:pt x="1507" y="3430"/>
                    </a:lnTo>
                    <a:lnTo>
                      <a:pt x="1402" y="3414"/>
                    </a:lnTo>
                    <a:lnTo>
                      <a:pt x="1300" y="3391"/>
                    </a:lnTo>
                    <a:lnTo>
                      <a:pt x="1199" y="3362"/>
                    </a:lnTo>
                    <a:lnTo>
                      <a:pt x="1100" y="3328"/>
                    </a:lnTo>
                    <a:lnTo>
                      <a:pt x="1006" y="3287"/>
                    </a:lnTo>
                    <a:lnTo>
                      <a:pt x="914" y="3242"/>
                    </a:lnTo>
                    <a:lnTo>
                      <a:pt x="825" y="3191"/>
                    </a:lnTo>
                    <a:lnTo>
                      <a:pt x="739" y="3135"/>
                    </a:lnTo>
                    <a:lnTo>
                      <a:pt x="657" y="3075"/>
                    </a:lnTo>
                    <a:lnTo>
                      <a:pt x="579" y="3009"/>
                    </a:lnTo>
                    <a:lnTo>
                      <a:pt x="505" y="2939"/>
                    </a:lnTo>
                    <a:lnTo>
                      <a:pt x="435" y="2865"/>
                    </a:lnTo>
                    <a:lnTo>
                      <a:pt x="370" y="2787"/>
                    </a:lnTo>
                    <a:lnTo>
                      <a:pt x="309" y="2705"/>
                    </a:lnTo>
                    <a:lnTo>
                      <a:pt x="253" y="2620"/>
                    </a:lnTo>
                    <a:lnTo>
                      <a:pt x="202" y="2531"/>
                    </a:lnTo>
                    <a:lnTo>
                      <a:pt x="157" y="2439"/>
                    </a:lnTo>
                    <a:lnTo>
                      <a:pt x="116" y="2343"/>
                    </a:lnTo>
                    <a:lnTo>
                      <a:pt x="81" y="2246"/>
                    </a:lnTo>
                    <a:lnTo>
                      <a:pt x="53" y="2146"/>
                    </a:lnTo>
                    <a:lnTo>
                      <a:pt x="30" y="2043"/>
                    </a:lnTo>
                    <a:lnTo>
                      <a:pt x="14" y="1937"/>
                    </a:lnTo>
                    <a:lnTo>
                      <a:pt x="3" y="1830"/>
                    </a:lnTo>
                    <a:lnTo>
                      <a:pt x="0" y="1721"/>
                    </a:lnTo>
                    <a:lnTo>
                      <a:pt x="3" y="1612"/>
                    </a:lnTo>
                    <a:lnTo>
                      <a:pt x="14" y="1505"/>
                    </a:lnTo>
                    <a:lnTo>
                      <a:pt x="30" y="1401"/>
                    </a:lnTo>
                    <a:lnTo>
                      <a:pt x="53" y="1298"/>
                    </a:lnTo>
                    <a:lnTo>
                      <a:pt x="81" y="1197"/>
                    </a:lnTo>
                    <a:lnTo>
                      <a:pt x="116" y="1099"/>
                    </a:lnTo>
                    <a:lnTo>
                      <a:pt x="157" y="1004"/>
                    </a:lnTo>
                    <a:lnTo>
                      <a:pt x="202" y="912"/>
                    </a:lnTo>
                    <a:lnTo>
                      <a:pt x="253" y="823"/>
                    </a:lnTo>
                    <a:lnTo>
                      <a:pt x="309" y="737"/>
                    </a:lnTo>
                    <a:lnTo>
                      <a:pt x="370" y="656"/>
                    </a:lnTo>
                    <a:lnTo>
                      <a:pt x="435" y="577"/>
                    </a:lnTo>
                    <a:lnTo>
                      <a:pt x="505" y="504"/>
                    </a:lnTo>
                    <a:lnTo>
                      <a:pt x="579" y="434"/>
                    </a:lnTo>
                    <a:lnTo>
                      <a:pt x="657" y="369"/>
                    </a:lnTo>
                    <a:lnTo>
                      <a:pt x="739" y="307"/>
                    </a:lnTo>
                    <a:lnTo>
                      <a:pt x="825" y="252"/>
                    </a:lnTo>
                    <a:lnTo>
                      <a:pt x="914" y="202"/>
                    </a:lnTo>
                    <a:lnTo>
                      <a:pt x="1006" y="155"/>
                    </a:lnTo>
                    <a:lnTo>
                      <a:pt x="1100" y="115"/>
                    </a:lnTo>
                    <a:lnTo>
                      <a:pt x="1199" y="81"/>
                    </a:lnTo>
                    <a:lnTo>
                      <a:pt x="1300" y="52"/>
                    </a:lnTo>
                    <a:lnTo>
                      <a:pt x="1402" y="29"/>
                    </a:lnTo>
                    <a:lnTo>
                      <a:pt x="1507" y="12"/>
                    </a:lnTo>
                    <a:lnTo>
                      <a:pt x="1615" y="3"/>
                    </a:lnTo>
                    <a:lnTo>
                      <a:pt x="1724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6350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6"/>
              <p:cNvSpPr>
                <a:spLocks/>
              </p:cNvSpPr>
              <p:nvPr/>
            </p:nvSpPr>
            <p:spPr bwMode="auto">
              <a:xfrm>
                <a:off x="6029147" y="2312190"/>
                <a:ext cx="2016224" cy="2016224"/>
              </a:xfrm>
              <a:custGeom>
                <a:avLst/>
                <a:gdLst>
                  <a:gd name="T0" fmla="*/ 1833 w 3447"/>
                  <a:gd name="T1" fmla="*/ 3 h 3444"/>
                  <a:gd name="T2" fmla="*/ 2045 w 3447"/>
                  <a:gd name="T3" fmla="*/ 29 h 3444"/>
                  <a:gd name="T4" fmla="*/ 2249 w 3447"/>
                  <a:gd name="T5" fmla="*/ 81 h 3444"/>
                  <a:gd name="T6" fmla="*/ 2442 w 3447"/>
                  <a:gd name="T7" fmla="*/ 155 h 3444"/>
                  <a:gd name="T8" fmla="*/ 2623 w 3447"/>
                  <a:gd name="T9" fmla="*/ 252 h 3444"/>
                  <a:gd name="T10" fmla="*/ 2791 w 3447"/>
                  <a:gd name="T11" fmla="*/ 369 h 3444"/>
                  <a:gd name="T12" fmla="*/ 2942 w 3447"/>
                  <a:gd name="T13" fmla="*/ 504 h 3444"/>
                  <a:gd name="T14" fmla="*/ 3078 w 3447"/>
                  <a:gd name="T15" fmla="*/ 656 h 3444"/>
                  <a:gd name="T16" fmla="*/ 3194 w 3447"/>
                  <a:gd name="T17" fmla="*/ 823 h 3444"/>
                  <a:gd name="T18" fmla="*/ 3292 w 3447"/>
                  <a:gd name="T19" fmla="*/ 1004 h 3444"/>
                  <a:gd name="T20" fmla="*/ 3366 w 3447"/>
                  <a:gd name="T21" fmla="*/ 1197 h 3444"/>
                  <a:gd name="T22" fmla="*/ 3418 w 3447"/>
                  <a:gd name="T23" fmla="*/ 1401 h 3444"/>
                  <a:gd name="T24" fmla="*/ 3444 w 3447"/>
                  <a:gd name="T25" fmla="*/ 1612 h 3444"/>
                  <a:gd name="T26" fmla="*/ 3444 w 3447"/>
                  <a:gd name="T27" fmla="*/ 1830 h 3444"/>
                  <a:gd name="T28" fmla="*/ 3418 w 3447"/>
                  <a:gd name="T29" fmla="*/ 2043 h 3444"/>
                  <a:gd name="T30" fmla="*/ 3366 w 3447"/>
                  <a:gd name="T31" fmla="*/ 2246 h 3444"/>
                  <a:gd name="T32" fmla="*/ 3292 w 3447"/>
                  <a:gd name="T33" fmla="*/ 2439 h 3444"/>
                  <a:gd name="T34" fmla="*/ 3194 w 3447"/>
                  <a:gd name="T35" fmla="*/ 2620 h 3444"/>
                  <a:gd name="T36" fmla="*/ 3078 w 3447"/>
                  <a:gd name="T37" fmla="*/ 2787 h 3444"/>
                  <a:gd name="T38" fmla="*/ 2942 w 3447"/>
                  <a:gd name="T39" fmla="*/ 2939 h 3444"/>
                  <a:gd name="T40" fmla="*/ 2791 w 3447"/>
                  <a:gd name="T41" fmla="*/ 3075 h 3444"/>
                  <a:gd name="T42" fmla="*/ 2623 w 3447"/>
                  <a:gd name="T43" fmla="*/ 3191 h 3444"/>
                  <a:gd name="T44" fmla="*/ 2442 w 3447"/>
                  <a:gd name="T45" fmla="*/ 3287 h 3444"/>
                  <a:gd name="T46" fmla="*/ 2249 w 3447"/>
                  <a:gd name="T47" fmla="*/ 3362 h 3444"/>
                  <a:gd name="T48" fmla="*/ 2045 w 3447"/>
                  <a:gd name="T49" fmla="*/ 3414 h 3444"/>
                  <a:gd name="T50" fmla="*/ 1833 w 3447"/>
                  <a:gd name="T51" fmla="*/ 3441 h 3444"/>
                  <a:gd name="T52" fmla="*/ 1615 w 3447"/>
                  <a:gd name="T53" fmla="*/ 3441 h 3444"/>
                  <a:gd name="T54" fmla="*/ 1402 w 3447"/>
                  <a:gd name="T55" fmla="*/ 3414 h 3444"/>
                  <a:gd name="T56" fmla="*/ 1199 w 3447"/>
                  <a:gd name="T57" fmla="*/ 3362 h 3444"/>
                  <a:gd name="T58" fmla="*/ 1006 w 3447"/>
                  <a:gd name="T59" fmla="*/ 3287 h 3444"/>
                  <a:gd name="T60" fmla="*/ 825 w 3447"/>
                  <a:gd name="T61" fmla="*/ 3191 h 3444"/>
                  <a:gd name="T62" fmla="*/ 657 w 3447"/>
                  <a:gd name="T63" fmla="*/ 3075 h 3444"/>
                  <a:gd name="T64" fmla="*/ 505 w 3447"/>
                  <a:gd name="T65" fmla="*/ 2939 h 3444"/>
                  <a:gd name="T66" fmla="*/ 370 w 3447"/>
                  <a:gd name="T67" fmla="*/ 2787 h 3444"/>
                  <a:gd name="T68" fmla="*/ 253 w 3447"/>
                  <a:gd name="T69" fmla="*/ 2620 h 3444"/>
                  <a:gd name="T70" fmla="*/ 157 w 3447"/>
                  <a:gd name="T71" fmla="*/ 2439 h 3444"/>
                  <a:gd name="T72" fmla="*/ 81 w 3447"/>
                  <a:gd name="T73" fmla="*/ 2246 h 3444"/>
                  <a:gd name="T74" fmla="*/ 30 w 3447"/>
                  <a:gd name="T75" fmla="*/ 2043 h 3444"/>
                  <a:gd name="T76" fmla="*/ 3 w 3447"/>
                  <a:gd name="T77" fmla="*/ 1830 h 3444"/>
                  <a:gd name="T78" fmla="*/ 3 w 3447"/>
                  <a:gd name="T79" fmla="*/ 1612 h 3444"/>
                  <a:gd name="T80" fmla="*/ 30 w 3447"/>
                  <a:gd name="T81" fmla="*/ 1401 h 3444"/>
                  <a:gd name="T82" fmla="*/ 81 w 3447"/>
                  <a:gd name="T83" fmla="*/ 1197 h 3444"/>
                  <a:gd name="T84" fmla="*/ 157 w 3447"/>
                  <a:gd name="T85" fmla="*/ 1004 h 3444"/>
                  <a:gd name="T86" fmla="*/ 253 w 3447"/>
                  <a:gd name="T87" fmla="*/ 823 h 3444"/>
                  <a:gd name="T88" fmla="*/ 370 w 3447"/>
                  <a:gd name="T89" fmla="*/ 656 h 3444"/>
                  <a:gd name="T90" fmla="*/ 505 w 3447"/>
                  <a:gd name="T91" fmla="*/ 504 h 3444"/>
                  <a:gd name="T92" fmla="*/ 657 w 3447"/>
                  <a:gd name="T93" fmla="*/ 369 h 3444"/>
                  <a:gd name="T94" fmla="*/ 825 w 3447"/>
                  <a:gd name="T95" fmla="*/ 252 h 3444"/>
                  <a:gd name="T96" fmla="*/ 1006 w 3447"/>
                  <a:gd name="T97" fmla="*/ 155 h 3444"/>
                  <a:gd name="T98" fmla="*/ 1199 w 3447"/>
                  <a:gd name="T99" fmla="*/ 81 h 3444"/>
                  <a:gd name="T100" fmla="*/ 1402 w 3447"/>
                  <a:gd name="T101" fmla="*/ 29 h 3444"/>
                  <a:gd name="T102" fmla="*/ 1615 w 3447"/>
                  <a:gd name="T103" fmla="*/ 3 h 3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7" h="3444">
                    <a:moveTo>
                      <a:pt x="1724" y="0"/>
                    </a:moveTo>
                    <a:lnTo>
                      <a:pt x="1833" y="3"/>
                    </a:lnTo>
                    <a:lnTo>
                      <a:pt x="1940" y="12"/>
                    </a:lnTo>
                    <a:lnTo>
                      <a:pt x="2045" y="29"/>
                    </a:lnTo>
                    <a:lnTo>
                      <a:pt x="2148" y="52"/>
                    </a:lnTo>
                    <a:lnTo>
                      <a:pt x="2249" y="81"/>
                    </a:lnTo>
                    <a:lnTo>
                      <a:pt x="2347" y="115"/>
                    </a:lnTo>
                    <a:lnTo>
                      <a:pt x="2442" y="155"/>
                    </a:lnTo>
                    <a:lnTo>
                      <a:pt x="2534" y="202"/>
                    </a:lnTo>
                    <a:lnTo>
                      <a:pt x="2623" y="252"/>
                    </a:lnTo>
                    <a:lnTo>
                      <a:pt x="2708" y="307"/>
                    </a:lnTo>
                    <a:lnTo>
                      <a:pt x="2791" y="369"/>
                    </a:lnTo>
                    <a:lnTo>
                      <a:pt x="2868" y="434"/>
                    </a:lnTo>
                    <a:lnTo>
                      <a:pt x="2942" y="504"/>
                    </a:lnTo>
                    <a:lnTo>
                      <a:pt x="3012" y="577"/>
                    </a:lnTo>
                    <a:lnTo>
                      <a:pt x="3078" y="656"/>
                    </a:lnTo>
                    <a:lnTo>
                      <a:pt x="3138" y="737"/>
                    </a:lnTo>
                    <a:lnTo>
                      <a:pt x="3194" y="823"/>
                    </a:lnTo>
                    <a:lnTo>
                      <a:pt x="3245" y="912"/>
                    </a:lnTo>
                    <a:lnTo>
                      <a:pt x="3292" y="1004"/>
                    </a:lnTo>
                    <a:lnTo>
                      <a:pt x="3332" y="1099"/>
                    </a:lnTo>
                    <a:lnTo>
                      <a:pt x="3366" y="1197"/>
                    </a:lnTo>
                    <a:lnTo>
                      <a:pt x="3395" y="1298"/>
                    </a:lnTo>
                    <a:lnTo>
                      <a:pt x="3418" y="1401"/>
                    </a:lnTo>
                    <a:lnTo>
                      <a:pt x="3434" y="1505"/>
                    </a:lnTo>
                    <a:lnTo>
                      <a:pt x="3444" y="1612"/>
                    </a:lnTo>
                    <a:lnTo>
                      <a:pt x="3447" y="1721"/>
                    </a:lnTo>
                    <a:lnTo>
                      <a:pt x="3444" y="1830"/>
                    </a:lnTo>
                    <a:lnTo>
                      <a:pt x="3434" y="1937"/>
                    </a:lnTo>
                    <a:lnTo>
                      <a:pt x="3418" y="2043"/>
                    </a:lnTo>
                    <a:lnTo>
                      <a:pt x="3395" y="2146"/>
                    </a:lnTo>
                    <a:lnTo>
                      <a:pt x="3366" y="2246"/>
                    </a:lnTo>
                    <a:lnTo>
                      <a:pt x="3332" y="2343"/>
                    </a:lnTo>
                    <a:lnTo>
                      <a:pt x="3292" y="2439"/>
                    </a:lnTo>
                    <a:lnTo>
                      <a:pt x="3245" y="2531"/>
                    </a:lnTo>
                    <a:lnTo>
                      <a:pt x="3194" y="2620"/>
                    </a:lnTo>
                    <a:lnTo>
                      <a:pt x="3138" y="2705"/>
                    </a:lnTo>
                    <a:lnTo>
                      <a:pt x="3078" y="2787"/>
                    </a:lnTo>
                    <a:lnTo>
                      <a:pt x="3012" y="2865"/>
                    </a:lnTo>
                    <a:lnTo>
                      <a:pt x="2942" y="2939"/>
                    </a:lnTo>
                    <a:lnTo>
                      <a:pt x="2868" y="3009"/>
                    </a:lnTo>
                    <a:lnTo>
                      <a:pt x="2791" y="3075"/>
                    </a:lnTo>
                    <a:lnTo>
                      <a:pt x="2708" y="3135"/>
                    </a:lnTo>
                    <a:lnTo>
                      <a:pt x="2623" y="3191"/>
                    </a:lnTo>
                    <a:lnTo>
                      <a:pt x="2534" y="3242"/>
                    </a:lnTo>
                    <a:lnTo>
                      <a:pt x="2442" y="3287"/>
                    </a:lnTo>
                    <a:lnTo>
                      <a:pt x="2347" y="3328"/>
                    </a:lnTo>
                    <a:lnTo>
                      <a:pt x="2249" y="3362"/>
                    </a:lnTo>
                    <a:lnTo>
                      <a:pt x="2148" y="3391"/>
                    </a:lnTo>
                    <a:lnTo>
                      <a:pt x="2045" y="3414"/>
                    </a:lnTo>
                    <a:lnTo>
                      <a:pt x="1940" y="3430"/>
                    </a:lnTo>
                    <a:lnTo>
                      <a:pt x="1833" y="3441"/>
                    </a:lnTo>
                    <a:lnTo>
                      <a:pt x="1724" y="3444"/>
                    </a:lnTo>
                    <a:lnTo>
                      <a:pt x="1615" y="3441"/>
                    </a:lnTo>
                    <a:lnTo>
                      <a:pt x="1507" y="3430"/>
                    </a:lnTo>
                    <a:lnTo>
                      <a:pt x="1402" y="3414"/>
                    </a:lnTo>
                    <a:lnTo>
                      <a:pt x="1300" y="3391"/>
                    </a:lnTo>
                    <a:lnTo>
                      <a:pt x="1199" y="3362"/>
                    </a:lnTo>
                    <a:lnTo>
                      <a:pt x="1100" y="3328"/>
                    </a:lnTo>
                    <a:lnTo>
                      <a:pt x="1006" y="3287"/>
                    </a:lnTo>
                    <a:lnTo>
                      <a:pt x="914" y="3242"/>
                    </a:lnTo>
                    <a:lnTo>
                      <a:pt x="825" y="3191"/>
                    </a:lnTo>
                    <a:lnTo>
                      <a:pt x="739" y="3135"/>
                    </a:lnTo>
                    <a:lnTo>
                      <a:pt x="657" y="3075"/>
                    </a:lnTo>
                    <a:lnTo>
                      <a:pt x="579" y="3009"/>
                    </a:lnTo>
                    <a:lnTo>
                      <a:pt x="505" y="2939"/>
                    </a:lnTo>
                    <a:lnTo>
                      <a:pt x="435" y="2865"/>
                    </a:lnTo>
                    <a:lnTo>
                      <a:pt x="370" y="2787"/>
                    </a:lnTo>
                    <a:lnTo>
                      <a:pt x="309" y="2705"/>
                    </a:lnTo>
                    <a:lnTo>
                      <a:pt x="253" y="2620"/>
                    </a:lnTo>
                    <a:lnTo>
                      <a:pt x="202" y="2531"/>
                    </a:lnTo>
                    <a:lnTo>
                      <a:pt x="157" y="2439"/>
                    </a:lnTo>
                    <a:lnTo>
                      <a:pt x="116" y="2343"/>
                    </a:lnTo>
                    <a:lnTo>
                      <a:pt x="81" y="2246"/>
                    </a:lnTo>
                    <a:lnTo>
                      <a:pt x="53" y="2146"/>
                    </a:lnTo>
                    <a:lnTo>
                      <a:pt x="30" y="2043"/>
                    </a:lnTo>
                    <a:lnTo>
                      <a:pt x="14" y="1937"/>
                    </a:lnTo>
                    <a:lnTo>
                      <a:pt x="3" y="1830"/>
                    </a:lnTo>
                    <a:lnTo>
                      <a:pt x="0" y="1721"/>
                    </a:lnTo>
                    <a:lnTo>
                      <a:pt x="3" y="1612"/>
                    </a:lnTo>
                    <a:lnTo>
                      <a:pt x="14" y="1505"/>
                    </a:lnTo>
                    <a:lnTo>
                      <a:pt x="30" y="1401"/>
                    </a:lnTo>
                    <a:lnTo>
                      <a:pt x="53" y="1298"/>
                    </a:lnTo>
                    <a:lnTo>
                      <a:pt x="81" y="1197"/>
                    </a:lnTo>
                    <a:lnTo>
                      <a:pt x="116" y="1099"/>
                    </a:lnTo>
                    <a:lnTo>
                      <a:pt x="157" y="1004"/>
                    </a:lnTo>
                    <a:lnTo>
                      <a:pt x="202" y="912"/>
                    </a:lnTo>
                    <a:lnTo>
                      <a:pt x="253" y="823"/>
                    </a:lnTo>
                    <a:lnTo>
                      <a:pt x="309" y="737"/>
                    </a:lnTo>
                    <a:lnTo>
                      <a:pt x="370" y="656"/>
                    </a:lnTo>
                    <a:lnTo>
                      <a:pt x="435" y="577"/>
                    </a:lnTo>
                    <a:lnTo>
                      <a:pt x="505" y="504"/>
                    </a:lnTo>
                    <a:lnTo>
                      <a:pt x="579" y="434"/>
                    </a:lnTo>
                    <a:lnTo>
                      <a:pt x="657" y="369"/>
                    </a:lnTo>
                    <a:lnTo>
                      <a:pt x="739" y="307"/>
                    </a:lnTo>
                    <a:lnTo>
                      <a:pt x="825" y="252"/>
                    </a:lnTo>
                    <a:lnTo>
                      <a:pt x="914" y="202"/>
                    </a:lnTo>
                    <a:lnTo>
                      <a:pt x="1006" y="155"/>
                    </a:lnTo>
                    <a:lnTo>
                      <a:pt x="1100" y="115"/>
                    </a:lnTo>
                    <a:lnTo>
                      <a:pt x="1199" y="81"/>
                    </a:lnTo>
                    <a:lnTo>
                      <a:pt x="1300" y="52"/>
                    </a:lnTo>
                    <a:lnTo>
                      <a:pt x="1402" y="29"/>
                    </a:lnTo>
                    <a:lnTo>
                      <a:pt x="1507" y="12"/>
                    </a:lnTo>
                    <a:lnTo>
                      <a:pt x="1615" y="3"/>
                    </a:lnTo>
                    <a:lnTo>
                      <a:pt x="1724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6350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8581587" y="2312190"/>
                <a:ext cx="2016224" cy="2016224"/>
              </a:xfrm>
              <a:custGeom>
                <a:avLst/>
                <a:gdLst>
                  <a:gd name="T0" fmla="*/ 1833 w 3447"/>
                  <a:gd name="T1" fmla="*/ 3 h 3444"/>
                  <a:gd name="T2" fmla="*/ 2045 w 3447"/>
                  <a:gd name="T3" fmla="*/ 29 h 3444"/>
                  <a:gd name="T4" fmla="*/ 2249 w 3447"/>
                  <a:gd name="T5" fmla="*/ 81 h 3444"/>
                  <a:gd name="T6" fmla="*/ 2442 w 3447"/>
                  <a:gd name="T7" fmla="*/ 155 h 3444"/>
                  <a:gd name="T8" fmla="*/ 2623 w 3447"/>
                  <a:gd name="T9" fmla="*/ 252 h 3444"/>
                  <a:gd name="T10" fmla="*/ 2791 w 3447"/>
                  <a:gd name="T11" fmla="*/ 369 h 3444"/>
                  <a:gd name="T12" fmla="*/ 2942 w 3447"/>
                  <a:gd name="T13" fmla="*/ 504 h 3444"/>
                  <a:gd name="T14" fmla="*/ 3078 w 3447"/>
                  <a:gd name="T15" fmla="*/ 656 h 3444"/>
                  <a:gd name="T16" fmla="*/ 3194 w 3447"/>
                  <a:gd name="T17" fmla="*/ 823 h 3444"/>
                  <a:gd name="T18" fmla="*/ 3292 w 3447"/>
                  <a:gd name="T19" fmla="*/ 1004 h 3444"/>
                  <a:gd name="T20" fmla="*/ 3366 w 3447"/>
                  <a:gd name="T21" fmla="*/ 1197 h 3444"/>
                  <a:gd name="T22" fmla="*/ 3418 w 3447"/>
                  <a:gd name="T23" fmla="*/ 1401 h 3444"/>
                  <a:gd name="T24" fmla="*/ 3444 w 3447"/>
                  <a:gd name="T25" fmla="*/ 1612 h 3444"/>
                  <a:gd name="T26" fmla="*/ 3444 w 3447"/>
                  <a:gd name="T27" fmla="*/ 1830 h 3444"/>
                  <a:gd name="T28" fmla="*/ 3418 w 3447"/>
                  <a:gd name="T29" fmla="*/ 2043 h 3444"/>
                  <a:gd name="T30" fmla="*/ 3366 w 3447"/>
                  <a:gd name="T31" fmla="*/ 2246 h 3444"/>
                  <a:gd name="T32" fmla="*/ 3292 w 3447"/>
                  <a:gd name="T33" fmla="*/ 2439 h 3444"/>
                  <a:gd name="T34" fmla="*/ 3194 w 3447"/>
                  <a:gd name="T35" fmla="*/ 2620 h 3444"/>
                  <a:gd name="T36" fmla="*/ 3078 w 3447"/>
                  <a:gd name="T37" fmla="*/ 2787 h 3444"/>
                  <a:gd name="T38" fmla="*/ 2942 w 3447"/>
                  <a:gd name="T39" fmla="*/ 2939 h 3444"/>
                  <a:gd name="T40" fmla="*/ 2791 w 3447"/>
                  <a:gd name="T41" fmla="*/ 3075 h 3444"/>
                  <a:gd name="T42" fmla="*/ 2623 w 3447"/>
                  <a:gd name="T43" fmla="*/ 3191 h 3444"/>
                  <a:gd name="T44" fmla="*/ 2442 w 3447"/>
                  <a:gd name="T45" fmla="*/ 3287 h 3444"/>
                  <a:gd name="T46" fmla="*/ 2249 w 3447"/>
                  <a:gd name="T47" fmla="*/ 3362 h 3444"/>
                  <a:gd name="T48" fmla="*/ 2045 w 3447"/>
                  <a:gd name="T49" fmla="*/ 3414 h 3444"/>
                  <a:gd name="T50" fmla="*/ 1833 w 3447"/>
                  <a:gd name="T51" fmla="*/ 3441 h 3444"/>
                  <a:gd name="T52" fmla="*/ 1615 w 3447"/>
                  <a:gd name="T53" fmla="*/ 3441 h 3444"/>
                  <a:gd name="T54" fmla="*/ 1402 w 3447"/>
                  <a:gd name="T55" fmla="*/ 3414 h 3444"/>
                  <a:gd name="T56" fmla="*/ 1199 w 3447"/>
                  <a:gd name="T57" fmla="*/ 3362 h 3444"/>
                  <a:gd name="T58" fmla="*/ 1006 w 3447"/>
                  <a:gd name="T59" fmla="*/ 3287 h 3444"/>
                  <a:gd name="T60" fmla="*/ 825 w 3447"/>
                  <a:gd name="T61" fmla="*/ 3191 h 3444"/>
                  <a:gd name="T62" fmla="*/ 657 w 3447"/>
                  <a:gd name="T63" fmla="*/ 3075 h 3444"/>
                  <a:gd name="T64" fmla="*/ 505 w 3447"/>
                  <a:gd name="T65" fmla="*/ 2939 h 3444"/>
                  <a:gd name="T66" fmla="*/ 370 w 3447"/>
                  <a:gd name="T67" fmla="*/ 2787 h 3444"/>
                  <a:gd name="T68" fmla="*/ 253 w 3447"/>
                  <a:gd name="T69" fmla="*/ 2620 h 3444"/>
                  <a:gd name="T70" fmla="*/ 157 w 3447"/>
                  <a:gd name="T71" fmla="*/ 2439 h 3444"/>
                  <a:gd name="T72" fmla="*/ 81 w 3447"/>
                  <a:gd name="T73" fmla="*/ 2246 h 3444"/>
                  <a:gd name="T74" fmla="*/ 30 w 3447"/>
                  <a:gd name="T75" fmla="*/ 2043 h 3444"/>
                  <a:gd name="T76" fmla="*/ 3 w 3447"/>
                  <a:gd name="T77" fmla="*/ 1830 h 3444"/>
                  <a:gd name="T78" fmla="*/ 3 w 3447"/>
                  <a:gd name="T79" fmla="*/ 1612 h 3444"/>
                  <a:gd name="T80" fmla="*/ 30 w 3447"/>
                  <a:gd name="T81" fmla="*/ 1401 h 3444"/>
                  <a:gd name="T82" fmla="*/ 81 w 3447"/>
                  <a:gd name="T83" fmla="*/ 1197 h 3444"/>
                  <a:gd name="T84" fmla="*/ 157 w 3447"/>
                  <a:gd name="T85" fmla="*/ 1004 h 3444"/>
                  <a:gd name="T86" fmla="*/ 253 w 3447"/>
                  <a:gd name="T87" fmla="*/ 823 h 3444"/>
                  <a:gd name="T88" fmla="*/ 370 w 3447"/>
                  <a:gd name="T89" fmla="*/ 656 h 3444"/>
                  <a:gd name="T90" fmla="*/ 505 w 3447"/>
                  <a:gd name="T91" fmla="*/ 504 h 3444"/>
                  <a:gd name="T92" fmla="*/ 657 w 3447"/>
                  <a:gd name="T93" fmla="*/ 369 h 3444"/>
                  <a:gd name="T94" fmla="*/ 825 w 3447"/>
                  <a:gd name="T95" fmla="*/ 252 h 3444"/>
                  <a:gd name="T96" fmla="*/ 1006 w 3447"/>
                  <a:gd name="T97" fmla="*/ 155 h 3444"/>
                  <a:gd name="T98" fmla="*/ 1199 w 3447"/>
                  <a:gd name="T99" fmla="*/ 81 h 3444"/>
                  <a:gd name="T100" fmla="*/ 1402 w 3447"/>
                  <a:gd name="T101" fmla="*/ 29 h 3444"/>
                  <a:gd name="T102" fmla="*/ 1615 w 3447"/>
                  <a:gd name="T103" fmla="*/ 3 h 3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7" h="3444">
                    <a:moveTo>
                      <a:pt x="1724" y="0"/>
                    </a:moveTo>
                    <a:lnTo>
                      <a:pt x="1833" y="3"/>
                    </a:lnTo>
                    <a:lnTo>
                      <a:pt x="1940" y="12"/>
                    </a:lnTo>
                    <a:lnTo>
                      <a:pt x="2045" y="29"/>
                    </a:lnTo>
                    <a:lnTo>
                      <a:pt x="2148" y="52"/>
                    </a:lnTo>
                    <a:lnTo>
                      <a:pt x="2249" y="81"/>
                    </a:lnTo>
                    <a:lnTo>
                      <a:pt x="2347" y="115"/>
                    </a:lnTo>
                    <a:lnTo>
                      <a:pt x="2442" y="155"/>
                    </a:lnTo>
                    <a:lnTo>
                      <a:pt x="2534" y="202"/>
                    </a:lnTo>
                    <a:lnTo>
                      <a:pt x="2623" y="252"/>
                    </a:lnTo>
                    <a:lnTo>
                      <a:pt x="2708" y="307"/>
                    </a:lnTo>
                    <a:lnTo>
                      <a:pt x="2791" y="369"/>
                    </a:lnTo>
                    <a:lnTo>
                      <a:pt x="2868" y="434"/>
                    </a:lnTo>
                    <a:lnTo>
                      <a:pt x="2942" y="504"/>
                    </a:lnTo>
                    <a:lnTo>
                      <a:pt x="3012" y="577"/>
                    </a:lnTo>
                    <a:lnTo>
                      <a:pt x="3078" y="656"/>
                    </a:lnTo>
                    <a:lnTo>
                      <a:pt x="3138" y="737"/>
                    </a:lnTo>
                    <a:lnTo>
                      <a:pt x="3194" y="823"/>
                    </a:lnTo>
                    <a:lnTo>
                      <a:pt x="3245" y="912"/>
                    </a:lnTo>
                    <a:lnTo>
                      <a:pt x="3292" y="1004"/>
                    </a:lnTo>
                    <a:lnTo>
                      <a:pt x="3332" y="1099"/>
                    </a:lnTo>
                    <a:lnTo>
                      <a:pt x="3366" y="1197"/>
                    </a:lnTo>
                    <a:lnTo>
                      <a:pt x="3395" y="1298"/>
                    </a:lnTo>
                    <a:lnTo>
                      <a:pt x="3418" y="1401"/>
                    </a:lnTo>
                    <a:lnTo>
                      <a:pt x="3434" y="1505"/>
                    </a:lnTo>
                    <a:lnTo>
                      <a:pt x="3444" y="1612"/>
                    </a:lnTo>
                    <a:lnTo>
                      <a:pt x="3447" y="1721"/>
                    </a:lnTo>
                    <a:lnTo>
                      <a:pt x="3444" y="1830"/>
                    </a:lnTo>
                    <a:lnTo>
                      <a:pt x="3434" y="1937"/>
                    </a:lnTo>
                    <a:lnTo>
                      <a:pt x="3418" y="2043"/>
                    </a:lnTo>
                    <a:lnTo>
                      <a:pt x="3395" y="2146"/>
                    </a:lnTo>
                    <a:lnTo>
                      <a:pt x="3366" y="2246"/>
                    </a:lnTo>
                    <a:lnTo>
                      <a:pt x="3332" y="2343"/>
                    </a:lnTo>
                    <a:lnTo>
                      <a:pt x="3292" y="2439"/>
                    </a:lnTo>
                    <a:lnTo>
                      <a:pt x="3245" y="2531"/>
                    </a:lnTo>
                    <a:lnTo>
                      <a:pt x="3194" y="2620"/>
                    </a:lnTo>
                    <a:lnTo>
                      <a:pt x="3138" y="2705"/>
                    </a:lnTo>
                    <a:lnTo>
                      <a:pt x="3078" y="2787"/>
                    </a:lnTo>
                    <a:lnTo>
                      <a:pt x="3012" y="2865"/>
                    </a:lnTo>
                    <a:lnTo>
                      <a:pt x="2942" y="2939"/>
                    </a:lnTo>
                    <a:lnTo>
                      <a:pt x="2868" y="3009"/>
                    </a:lnTo>
                    <a:lnTo>
                      <a:pt x="2791" y="3075"/>
                    </a:lnTo>
                    <a:lnTo>
                      <a:pt x="2708" y="3135"/>
                    </a:lnTo>
                    <a:lnTo>
                      <a:pt x="2623" y="3191"/>
                    </a:lnTo>
                    <a:lnTo>
                      <a:pt x="2534" y="3242"/>
                    </a:lnTo>
                    <a:lnTo>
                      <a:pt x="2442" y="3287"/>
                    </a:lnTo>
                    <a:lnTo>
                      <a:pt x="2347" y="3328"/>
                    </a:lnTo>
                    <a:lnTo>
                      <a:pt x="2249" y="3362"/>
                    </a:lnTo>
                    <a:lnTo>
                      <a:pt x="2148" y="3391"/>
                    </a:lnTo>
                    <a:lnTo>
                      <a:pt x="2045" y="3414"/>
                    </a:lnTo>
                    <a:lnTo>
                      <a:pt x="1940" y="3430"/>
                    </a:lnTo>
                    <a:lnTo>
                      <a:pt x="1833" y="3441"/>
                    </a:lnTo>
                    <a:lnTo>
                      <a:pt x="1724" y="3444"/>
                    </a:lnTo>
                    <a:lnTo>
                      <a:pt x="1615" y="3441"/>
                    </a:lnTo>
                    <a:lnTo>
                      <a:pt x="1507" y="3430"/>
                    </a:lnTo>
                    <a:lnTo>
                      <a:pt x="1402" y="3414"/>
                    </a:lnTo>
                    <a:lnTo>
                      <a:pt x="1300" y="3391"/>
                    </a:lnTo>
                    <a:lnTo>
                      <a:pt x="1199" y="3362"/>
                    </a:lnTo>
                    <a:lnTo>
                      <a:pt x="1100" y="3328"/>
                    </a:lnTo>
                    <a:lnTo>
                      <a:pt x="1006" y="3287"/>
                    </a:lnTo>
                    <a:lnTo>
                      <a:pt x="914" y="3242"/>
                    </a:lnTo>
                    <a:lnTo>
                      <a:pt x="825" y="3191"/>
                    </a:lnTo>
                    <a:lnTo>
                      <a:pt x="739" y="3135"/>
                    </a:lnTo>
                    <a:lnTo>
                      <a:pt x="657" y="3075"/>
                    </a:lnTo>
                    <a:lnTo>
                      <a:pt x="579" y="3009"/>
                    </a:lnTo>
                    <a:lnTo>
                      <a:pt x="505" y="2939"/>
                    </a:lnTo>
                    <a:lnTo>
                      <a:pt x="435" y="2865"/>
                    </a:lnTo>
                    <a:lnTo>
                      <a:pt x="370" y="2787"/>
                    </a:lnTo>
                    <a:lnTo>
                      <a:pt x="309" y="2705"/>
                    </a:lnTo>
                    <a:lnTo>
                      <a:pt x="253" y="2620"/>
                    </a:lnTo>
                    <a:lnTo>
                      <a:pt x="202" y="2531"/>
                    </a:lnTo>
                    <a:lnTo>
                      <a:pt x="157" y="2439"/>
                    </a:lnTo>
                    <a:lnTo>
                      <a:pt x="116" y="2343"/>
                    </a:lnTo>
                    <a:lnTo>
                      <a:pt x="81" y="2246"/>
                    </a:lnTo>
                    <a:lnTo>
                      <a:pt x="53" y="2146"/>
                    </a:lnTo>
                    <a:lnTo>
                      <a:pt x="30" y="2043"/>
                    </a:lnTo>
                    <a:lnTo>
                      <a:pt x="14" y="1937"/>
                    </a:lnTo>
                    <a:lnTo>
                      <a:pt x="3" y="1830"/>
                    </a:lnTo>
                    <a:lnTo>
                      <a:pt x="0" y="1721"/>
                    </a:lnTo>
                    <a:lnTo>
                      <a:pt x="3" y="1612"/>
                    </a:lnTo>
                    <a:lnTo>
                      <a:pt x="14" y="1505"/>
                    </a:lnTo>
                    <a:lnTo>
                      <a:pt x="30" y="1401"/>
                    </a:lnTo>
                    <a:lnTo>
                      <a:pt x="53" y="1298"/>
                    </a:lnTo>
                    <a:lnTo>
                      <a:pt x="81" y="1197"/>
                    </a:lnTo>
                    <a:lnTo>
                      <a:pt x="116" y="1099"/>
                    </a:lnTo>
                    <a:lnTo>
                      <a:pt x="157" y="1004"/>
                    </a:lnTo>
                    <a:lnTo>
                      <a:pt x="202" y="912"/>
                    </a:lnTo>
                    <a:lnTo>
                      <a:pt x="253" y="823"/>
                    </a:lnTo>
                    <a:lnTo>
                      <a:pt x="309" y="737"/>
                    </a:lnTo>
                    <a:lnTo>
                      <a:pt x="370" y="656"/>
                    </a:lnTo>
                    <a:lnTo>
                      <a:pt x="435" y="577"/>
                    </a:lnTo>
                    <a:lnTo>
                      <a:pt x="505" y="504"/>
                    </a:lnTo>
                    <a:lnTo>
                      <a:pt x="579" y="434"/>
                    </a:lnTo>
                    <a:lnTo>
                      <a:pt x="657" y="369"/>
                    </a:lnTo>
                    <a:lnTo>
                      <a:pt x="739" y="307"/>
                    </a:lnTo>
                    <a:lnTo>
                      <a:pt x="825" y="252"/>
                    </a:lnTo>
                    <a:lnTo>
                      <a:pt x="914" y="202"/>
                    </a:lnTo>
                    <a:lnTo>
                      <a:pt x="1006" y="155"/>
                    </a:lnTo>
                    <a:lnTo>
                      <a:pt x="1100" y="115"/>
                    </a:lnTo>
                    <a:lnTo>
                      <a:pt x="1199" y="81"/>
                    </a:lnTo>
                    <a:lnTo>
                      <a:pt x="1300" y="52"/>
                    </a:lnTo>
                    <a:lnTo>
                      <a:pt x="1402" y="29"/>
                    </a:lnTo>
                    <a:lnTo>
                      <a:pt x="1507" y="12"/>
                    </a:lnTo>
                    <a:lnTo>
                      <a:pt x="1615" y="3"/>
                    </a:lnTo>
                    <a:lnTo>
                      <a:pt x="1724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 w="6350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pic>
          <p:nvPicPr>
            <p:cNvPr id="60" name="Picture 3" descr="C:\Users\1G\AppData\Local\Microsoft\Windows\INetCache\IE\NC8USSGM\Captain's_Hat_NH_Icon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33175">
              <a:off x="1592217" y="2036328"/>
              <a:ext cx="647560" cy="561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968226" y="4590442"/>
            <a:ext cx="200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55ACEE"/>
                </a:solidFill>
                <a:latin typeface="a옛날목욕탕B" pitchFamily="18" charset="-127"/>
                <a:ea typeface="a옛날목욕탕B" pitchFamily="18" charset="-127"/>
              </a:rPr>
              <a:t>Team Captain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9101" y="4590442"/>
            <a:ext cx="20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55ACEE"/>
                </a:solidFill>
                <a:latin typeface="a옛날목욕탕B" pitchFamily="18" charset="-127"/>
                <a:ea typeface="a옛날목욕탕B" pitchFamily="18" charset="-127"/>
              </a:rPr>
              <a:t>Team Member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03857" y="4590442"/>
            <a:ext cx="20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55ACEE"/>
                </a:solidFill>
                <a:latin typeface="a옛날목욕탕B" pitchFamily="18" charset="-127"/>
                <a:ea typeface="a옛날목욕탕B" pitchFamily="18" charset="-127"/>
              </a:rPr>
              <a:t>Team Member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42837" y="4590442"/>
            <a:ext cx="20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55ACEE"/>
                </a:solidFill>
                <a:latin typeface="a옛날목욕탕B" pitchFamily="18" charset="-127"/>
                <a:ea typeface="a옛날목욕탕B" pitchFamily="18" charset="-127"/>
              </a:rPr>
              <a:t>Team Member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016811" y="4990552"/>
            <a:ext cx="1852504" cy="0"/>
          </a:xfrm>
          <a:prstGeom prst="line">
            <a:avLst/>
          </a:prstGeom>
          <a:ln w="25400">
            <a:solidFill>
              <a:srgbClr val="55A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581029" y="4990552"/>
            <a:ext cx="1852504" cy="0"/>
          </a:xfrm>
          <a:prstGeom prst="line">
            <a:avLst/>
          </a:prstGeom>
          <a:ln w="25400">
            <a:solidFill>
              <a:srgbClr val="55A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133470" y="4990552"/>
            <a:ext cx="1852504" cy="0"/>
          </a:xfrm>
          <a:prstGeom prst="line">
            <a:avLst/>
          </a:prstGeom>
          <a:ln w="25400">
            <a:solidFill>
              <a:srgbClr val="55A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685910" y="4990552"/>
            <a:ext cx="1852504" cy="0"/>
          </a:xfrm>
          <a:prstGeom prst="line">
            <a:avLst/>
          </a:prstGeom>
          <a:ln w="25400">
            <a:solidFill>
              <a:srgbClr val="55A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23166" y="503099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Heo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 Yu Min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96086" y="5030995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Cha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Ji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Hyeon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07189" y="503099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Hong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Gi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Hyeon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82034" y="5030995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Park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Seo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 Ha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86625" y="1763257"/>
            <a:ext cx="28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Team Name : HAEHOJO</a:t>
            </a:r>
          </a:p>
        </p:txBody>
      </p:sp>
    </p:spTree>
    <p:extLst>
      <p:ext uri="{BB962C8B-B14F-4D97-AF65-F5344CB8AC3E}">
        <p14:creationId xmlns:p14="http://schemas.microsoft.com/office/powerpoint/2010/main" val="17216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 flipH="1">
            <a:off x="-1" y="-3789"/>
            <a:ext cx="11522073" cy="4756044"/>
          </a:xfrm>
          <a:custGeom>
            <a:avLst/>
            <a:gdLst>
              <a:gd name="connsiteX0" fmla="*/ 0 w 9886950"/>
              <a:gd name="connsiteY0" fmla="*/ 2266950 h 3714750"/>
              <a:gd name="connsiteX1" fmla="*/ 9886950 w 9886950"/>
              <a:gd name="connsiteY1" fmla="*/ 3714750 h 3714750"/>
              <a:gd name="connsiteX2" fmla="*/ 9886950 w 9886950"/>
              <a:gd name="connsiteY2" fmla="*/ 0 h 3714750"/>
              <a:gd name="connsiteX3" fmla="*/ 0 w 9886950"/>
              <a:gd name="connsiteY3" fmla="*/ 0 h 3714750"/>
              <a:gd name="connsiteX4" fmla="*/ 0 w 9886950"/>
              <a:gd name="connsiteY4" fmla="*/ 226695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6950" h="3714750">
                <a:moveTo>
                  <a:pt x="0" y="2266950"/>
                </a:moveTo>
                <a:lnTo>
                  <a:pt x="9886950" y="3714750"/>
                </a:lnTo>
                <a:lnTo>
                  <a:pt x="9886950" y="0"/>
                </a:lnTo>
                <a:lnTo>
                  <a:pt x="0" y="0"/>
                </a:lnTo>
                <a:lnTo>
                  <a:pt x="0" y="22669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12325" y="-3789"/>
            <a:ext cx="11534401" cy="129664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165378"/>
            <a:ext cx="115220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350865" y="1012776"/>
            <a:ext cx="425213" cy="280086"/>
            <a:chOff x="789009" y="1196752"/>
            <a:chExt cx="398615" cy="296416"/>
          </a:xfrm>
        </p:grpSpPr>
        <p:sp>
          <p:nvSpPr>
            <p:cNvPr id="22" name="이등변 삼각형 21"/>
            <p:cNvSpPr/>
            <p:nvPr/>
          </p:nvSpPr>
          <p:spPr>
            <a:xfrm>
              <a:off x="853507" y="1196752"/>
              <a:ext cx="334117" cy="2880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89009" y="1205136"/>
              <a:ext cx="334117" cy="2880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614363" y="1675064"/>
            <a:ext cx="7603058" cy="4452742"/>
            <a:chOff x="2232645" y="1675064"/>
            <a:chExt cx="7603058" cy="4452742"/>
          </a:xfrm>
        </p:grpSpPr>
        <p:grpSp>
          <p:nvGrpSpPr>
            <p:cNvPr id="27" name="그룹 26"/>
            <p:cNvGrpSpPr/>
            <p:nvPr/>
          </p:nvGrpSpPr>
          <p:grpSpPr>
            <a:xfrm>
              <a:off x="2232645" y="1675064"/>
              <a:ext cx="7603058" cy="4452742"/>
              <a:chOff x="1884477" y="1675064"/>
              <a:chExt cx="7603058" cy="4452742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97657">
                            <a14:foregroundMark x1="48170" y1="78250" x2="83602" y2="78750"/>
                            <a14:foregroundMark x1="42167" y1="87000" x2="42020" y2="96000"/>
                            <a14:foregroundMark x1="56515" y1="86750" x2="56955" y2="96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4477" y="1675064"/>
                <a:ext cx="7603058" cy="4452742"/>
              </a:xfrm>
              <a:prstGeom prst="rect">
                <a:avLst/>
              </a:prstGeom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48" t="24448" r="49152" b="24711"/>
              <a:stretch/>
            </p:blipFill>
            <p:spPr bwMode="auto">
              <a:xfrm>
                <a:off x="3093042" y="1903467"/>
                <a:ext cx="5103801" cy="288032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7" t="39415" r="44614" b="23042"/>
            <a:stretch/>
          </p:blipFill>
          <p:spPr bwMode="auto">
            <a:xfrm>
              <a:off x="7673120" y="3168079"/>
              <a:ext cx="1544301" cy="274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-1" y="6110706"/>
            <a:ext cx="11522075" cy="2257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50508" y="408956"/>
            <a:ext cx="10421058" cy="369332"/>
            <a:chOff x="513748" y="408956"/>
            <a:chExt cx="1042105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513748" y="40895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Introduce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33853" y="408956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T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echnique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6968" y="40895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Explain</a:t>
              </a:r>
              <a:endParaRPr lang="ko-KR" altLang="en-US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2337" y="408956"/>
              <a:ext cx="107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Layout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874900" y="408956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Review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9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260115" y="1596303"/>
            <a:ext cx="9001845" cy="4176464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12325" y="-3789"/>
            <a:ext cx="11534401" cy="129664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165378"/>
            <a:ext cx="115220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6110706"/>
            <a:ext cx="11522075" cy="2257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36601" y="1838027"/>
            <a:ext cx="7848872" cy="377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6601" y="2185367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875645" y="1893143"/>
            <a:ext cx="275323" cy="2414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292258" y="1893143"/>
            <a:ext cx="275323" cy="2414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84617" y="2303982"/>
            <a:ext cx="1482963" cy="3196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22009" y="5112698"/>
            <a:ext cx="1220610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9150968" y="5112295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84618" y="2592015"/>
            <a:ext cx="1482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16621" y="2303983"/>
            <a:ext cx="5917356" cy="2304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16621" y="4719894"/>
            <a:ext cx="5917356" cy="7807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219777" y="359083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5ACEE"/>
                </a:solidFill>
                <a:latin typeface="a옛날목욕탕B" pitchFamily="18" charset="-127"/>
                <a:ea typeface="a옛날목욕탕B" pitchFamily="18" charset="-127"/>
              </a:rPr>
              <a:t>Chatting</a:t>
            </a:r>
            <a:endParaRPr lang="ko-KR" altLang="en-US" dirty="0">
              <a:solidFill>
                <a:srgbClr val="55ACEE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6206" y="4885283"/>
            <a:ext cx="62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5ACEE"/>
                </a:solidFill>
                <a:latin typeface="a옛날목욕탕B" pitchFamily="18" charset="-127"/>
                <a:ea typeface="a옛날목욕탕B" pitchFamily="18" charset="-127"/>
              </a:rPr>
              <a:t>Log</a:t>
            </a:r>
            <a:endParaRPr lang="ko-KR" altLang="en-US" dirty="0">
              <a:solidFill>
                <a:srgbClr val="55ACEE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474" b="61198" l="54905" r="73499">
                        <a14:foregroundMark x1="66984" y1="43620" x2="66984" y2="43620"/>
                        <a14:foregroundMark x1="61420" y1="50391" x2="61420" y2="50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442" t="29873" r="28164" b="39936"/>
          <a:stretch/>
        </p:blipFill>
        <p:spPr bwMode="auto">
          <a:xfrm>
            <a:off x="9150968" y="5106645"/>
            <a:ext cx="294519" cy="30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963216" y="182684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5ACEE"/>
                </a:solidFill>
                <a:latin typeface="a옛날목욕탕B" pitchFamily="18" charset="-127"/>
                <a:ea typeface="a옛날목욕탕B" pitchFamily="18" charset="-127"/>
              </a:rPr>
              <a:t>HOME</a:t>
            </a:r>
            <a:endParaRPr lang="ko-KR" altLang="en-US" dirty="0">
              <a:solidFill>
                <a:srgbClr val="55ACEE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27448" y="1829798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5ACEE"/>
                </a:solidFill>
                <a:latin typeface="a옛날목욕탕B" pitchFamily="18" charset="-127"/>
                <a:ea typeface="a옛날목욕탕B" pitchFamily="18" charset="-127"/>
              </a:rPr>
              <a:t>FOOD</a:t>
            </a:r>
            <a:endParaRPr lang="ko-KR" altLang="en-US" dirty="0">
              <a:solidFill>
                <a:srgbClr val="55ACEE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32240" y="1826841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a옛날목욕탕B" pitchFamily="18" charset="-127"/>
                <a:ea typeface="a옛날목욕탕B" pitchFamily="18" charset="-127"/>
              </a:rPr>
              <a:t>LOGOUT</a:t>
            </a:r>
            <a:endParaRPr lang="ko-KR" altLang="en-US" dirty="0">
              <a:solidFill>
                <a:srgbClr val="00B0F0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6601" y="1838027"/>
            <a:ext cx="1045268" cy="3473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881869" y="1838027"/>
            <a:ext cx="1045268" cy="3473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27137" y="1838027"/>
            <a:ext cx="1045268" cy="3473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ACE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01197" y="2414091"/>
            <a:ext cx="578369" cy="1082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2198737" y="2444571"/>
            <a:ext cx="4824536" cy="2006531"/>
            <a:chOff x="2160637" y="2414091"/>
            <a:chExt cx="4824536" cy="2006531"/>
          </a:xfrm>
        </p:grpSpPr>
        <p:grpSp>
          <p:nvGrpSpPr>
            <p:cNvPr id="32" name="그룹 31"/>
            <p:cNvGrpSpPr/>
            <p:nvPr/>
          </p:nvGrpSpPr>
          <p:grpSpPr>
            <a:xfrm>
              <a:off x="2160637" y="2414091"/>
              <a:ext cx="4824536" cy="432048"/>
              <a:chOff x="2160637" y="2414091"/>
              <a:chExt cx="4824536" cy="432048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160637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245345" y="2511499"/>
                  <a:ext cx="2680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a옛날목욕탕B" pitchFamily="18" charset="-127"/>
                      <a:ea typeface="a옛날목욕탕B" pitchFamily="18" charset="-127"/>
                    </a:rPr>
                    <a:t>1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278813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73" name="직사각형 72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245345" y="2511499"/>
                  <a:ext cx="2680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a옛날목욕탕B" pitchFamily="18" charset="-127"/>
                      <a:ea typeface="a옛날목욕탕B" pitchFamily="18" charset="-127"/>
                    </a:rPr>
                    <a:t>2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3415633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2245345" y="2511499"/>
                  <a:ext cx="2680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a옛날목욕탕B" pitchFamily="18" charset="-127"/>
                      <a:ea typeface="a옛날목욕탕B" pitchFamily="18" charset="-127"/>
                    </a:rPr>
                    <a:t>3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>
                <a:off x="4043131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245345" y="2511499"/>
                  <a:ext cx="2680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a옛날목욕탕B" pitchFamily="18" charset="-127"/>
                      <a:ea typeface="a옛날목욕탕B" pitchFamily="18" charset="-127"/>
                    </a:rPr>
                    <a:t>4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4670629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245345" y="2511499"/>
                  <a:ext cx="2680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a옛날목욕탕B" pitchFamily="18" charset="-127"/>
                      <a:ea typeface="a옛날목욕탕B" pitchFamily="18" charset="-127"/>
                    </a:rPr>
                    <a:t>5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5298127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2245345" y="2511499"/>
                  <a:ext cx="2680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a옛날목욕탕B" pitchFamily="18" charset="-127"/>
                      <a:ea typeface="a옛날목욕탕B" pitchFamily="18" charset="-127"/>
                    </a:rPr>
                    <a:t>6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592562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245345" y="2511499"/>
                  <a:ext cx="2680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a옛날목욕탕B" pitchFamily="18" charset="-127"/>
                      <a:ea typeface="a옛날목욕탕B" pitchFamily="18" charset="-127"/>
                    </a:rPr>
                    <a:t>7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91" name="그룹 90"/>
              <p:cNvGrpSpPr/>
              <p:nvPr/>
            </p:nvGrpSpPr>
            <p:grpSpPr>
              <a:xfrm>
                <a:off x="655312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245345" y="2511499"/>
                  <a:ext cx="2680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a옛날목욕탕B" pitchFamily="18" charset="-127"/>
                      <a:ea typeface="a옛날목욕탕B" pitchFamily="18" charset="-127"/>
                    </a:rPr>
                    <a:t>8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</p:grpSp>
        <p:grpSp>
          <p:nvGrpSpPr>
            <p:cNvPr id="94" name="그룹 93"/>
            <p:cNvGrpSpPr/>
            <p:nvPr/>
          </p:nvGrpSpPr>
          <p:grpSpPr>
            <a:xfrm>
              <a:off x="2160637" y="2955199"/>
              <a:ext cx="4824536" cy="432048"/>
              <a:chOff x="2160637" y="2414091"/>
              <a:chExt cx="4824536" cy="432048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2160637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245345" y="2511499"/>
                  <a:ext cx="26802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a옛날목욕탕B" pitchFamily="18" charset="-127"/>
                      <a:ea typeface="a옛날목욕탕B" pitchFamily="18" charset="-127"/>
                    </a:rPr>
                    <a:t>9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96" name="그룹 95"/>
              <p:cNvGrpSpPr/>
              <p:nvPr/>
            </p:nvGrpSpPr>
            <p:grpSpPr>
              <a:xfrm>
                <a:off x="278813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2208541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10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3415633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20724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11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4043131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12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99" name="그룹 98"/>
              <p:cNvGrpSpPr/>
              <p:nvPr/>
            </p:nvGrpSpPr>
            <p:grpSpPr>
              <a:xfrm>
                <a:off x="4670629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13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>
                <a:off x="5298127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07" name="직사각형 106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19200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14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92562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15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655312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19200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16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</p:grpSp>
        <p:grpSp>
          <p:nvGrpSpPr>
            <p:cNvPr id="119" name="그룹 118"/>
            <p:cNvGrpSpPr/>
            <p:nvPr/>
          </p:nvGrpSpPr>
          <p:grpSpPr>
            <a:xfrm>
              <a:off x="2160637" y="3468431"/>
              <a:ext cx="4824536" cy="432048"/>
              <a:chOff x="2160637" y="2414091"/>
              <a:chExt cx="4824536" cy="432048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2160637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17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278813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smtClean="0">
                      <a:latin typeface="a옛날목욕탕B" pitchFamily="18" charset="-127"/>
                      <a:ea typeface="a옛날목욕탕B" pitchFamily="18" charset="-127"/>
                    </a:rPr>
                    <a:t>18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3415633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219200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19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4043131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smtClean="0">
                      <a:latin typeface="a옛날목욕탕B" pitchFamily="18" charset="-127"/>
                      <a:ea typeface="a옛날목욕탕B" pitchFamily="18" charset="-127"/>
                    </a:rPr>
                    <a:t>20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4670629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220724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21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5298127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32" name="직사각형 131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22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592562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23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27" name="그룹 126"/>
              <p:cNvGrpSpPr/>
              <p:nvPr/>
            </p:nvGrpSpPr>
            <p:grpSpPr>
              <a:xfrm>
                <a:off x="655312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20724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24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</p:grpSp>
        <p:grpSp>
          <p:nvGrpSpPr>
            <p:cNvPr id="144" name="그룹 143"/>
            <p:cNvGrpSpPr/>
            <p:nvPr/>
          </p:nvGrpSpPr>
          <p:grpSpPr>
            <a:xfrm>
              <a:off x="2160637" y="3988574"/>
              <a:ext cx="4824536" cy="432048"/>
              <a:chOff x="2160637" y="2414091"/>
              <a:chExt cx="4824536" cy="432048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2160637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25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46" name="그룹 145"/>
              <p:cNvGrpSpPr/>
              <p:nvPr/>
            </p:nvGrpSpPr>
            <p:grpSpPr>
              <a:xfrm>
                <a:off x="278813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65" name="직사각형 164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20724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26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47" name="그룹 146"/>
              <p:cNvGrpSpPr/>
              <p:nvPr/>
            </p:nvGrpSpPr>
            <p:grpSpPr>
              <a:xfrm>
                <a:off x="3415633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63" name="직사각형 162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20724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27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48" name="그룹 147"/>
              <p:cNvGrpSpPr/>
              <p:nvPr/>
            </p:nvGrpSpPr>
            <p:grpSpPr>
              <a:xfrm>
                <a:off x="4043131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smtClean="0">
                      <a:latin typeface="a옛날목욕탕B" pitchFamily="18" charset="-127"/>
                      <a:ea typeface="a옛날목욕탕B" pitchFamily="18" charset="-127"/>
                    </a:rPr>
                    <a:t>28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49" name="그룹 148"/>
              <p:cNvGrpSpPr/>
              <p:nvPr/>
            </p:nvGrpSpPr>
            <p:grpSpPr>
              <a:xfrm>
                <a:off x="4670629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59" name="직사각형 158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29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50" name="그룹 149"/>
              <p:cNvGrpSpPr/>
              <p:nvPr/>
            </p:nvGrpSpPr>
            <p:grpSpPr>
              <a:xfrm>
                <a:off x="5298127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30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51" name="그룹 150"/>
              <p:cNvGrpSpPr/>
              <p:nvPr/>
            </p:nvGrpSpPr>
            <p:grpSpPr>
              <a:xfrm>
                <a:off x="592562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20724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31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  <p:grpSp>
            <p:nvGrpSpPr>
              <p:cNvPr id="152" name="그룹 151"/>
              <p:cNvGrpSpPr/>
              <p:nvPr/>
            </p:nvGrpSpPr>
            <p:grpSpPr>
              <a:xfrm>
                <a:off x="6553125" y="2414091"/>
                <a:ext cx="432048" cy="432048"/>
                <a:chOff x="2160637" y="2414091"/>
                <a:chExt cx="432048" cy="432048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2160637" y="2414091"/>
                  <a:ext cx="432048" cy="43204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199625" y="2511499"/>
                  <a:ext cx="3513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옛날목욕탕B" pitchFamily="18" charset="-127"/>
                      <a:ea typeface="a옛날목욕탕B" pitchFamily="18" charset="-127"/>
                    </a:rPr>
                    <a:t>32</a:t>
                  </a:r>
                  <a:endParaRPr lang="ko-KR" altLang="en-US" sz="1000" dirty="0">
                    <a:latin typeface="a옛날목욕탕B" pitchFamily="18" charset="-127"/>
                    <a:ea typeface="a옛날목욕탕B" pitchFamily="18" charset="-127"/>
                  </a:endParaRPr>
                </a:p>
              </p:txBody>
            </p:sp>
          </p:grpSp>
        </p:grpSp>
      </p:grpSp>
      <p:sp>
        <p:nvSpPr>
          <p:cNvPr id="42" name="TextBox 41"/>
          <p:cNvSpPr txBox="1"/>
          <p:nvPr/>
        </p:nvSpPr>
        <p:spPr>
          <a:xfrm>
            <a:off x="523768" y="32714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5ACEE"/>
                </a:solidFill>
                <a:latin typeface="a옛날목욕탕B" pitchFamily="18" charset="-127"/>
                <a:ea typeface="a옛날목욕탕B" pitchFamily="18" charset="-127"/>
              </a:rPr>
              <a:t>Seat</a:t>
            </a:r>
            <a:endParaRPr lang="ko-KR" altLang="en-US" dirty="0">
              <a:solidFill>
                <a:srgbClr val="55ACEE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1260115" y="3496307"/>
            <a:ext cx="852694" cy="0"/>
          </a:xfrm>
          <a:prstGeom prst="line">
            <a:avLst/>
          </a:prstGeom>
          <a:ln w="25400">
            <a:solidFill>
              <a:srgbClr val="55A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/>
          <p:cNvGrpSpPr/>
          <p:nvPr/>
        </p:nvGrpSpPr>
        <p:grpSpPr>
          <a:xfrm>
            <a:off x="550508" y="408956"/>
            <a:ext cx="10421058" cy="369332"/>
            <a:chOff x="513748" y="408956"/>
            <a:chExt cx="10421058" cy="369332"/>
          </a:xfrm>
        </p:grpSpPr>
        <p:sp>
          <p:nvSpPr>
            <p:cNvPr id="175" name="TextBox 174"/>
            <p:cNvSpPr txBox="1"/>
            <p:nvPr/>
          </p:nvSpPr>
          <p:spPr>
            <a:xfrm>
              <a:off x="513748" y="40895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Introduce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333853" y="408956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T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echnique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026968" y="40895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Explain</a:t>
              </a:r>
              <a:endParaRPr lang="ko-KR" altLang="en-US" dirty="0" smtClean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192337" y="408956"/>
              <a:ext cx="107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Layout</a:t>
              </a:r>
              <a:endParaRPr lang="ko-KR" altLang="en-US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9874900" y="408956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Review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5550997" y="1012776"/>
            <a:ext cx="425213" cy="280086"/>
            <a:chOff x="789009" y="1196752"/>
            <a:chExt cx="398615" cy="296416"/>
          </a:xfrm>
        </p:grpSpPr>
        <p:sp>
          <p:nvSpPr>
            <p:cNvPr id="181" name="이등변 삼각형 180"/>
            <p:cNvSpPr/>
            <p:nvPr/>
          </p:nvSpPr>
          <p:spPr>
            <a:xfrm>
              <a:off x="853507" y="1196752"/>
              <a:ext cx="334117" cy="2880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이등변 삼각형 181"/>
            <p:cNvSpPr/>
            <p:nvPr/>
          </p:nvSpPr>
          <p:spPr>
            <a:xfrm>
              <a:off x="789009" y="1205136"/>
              <a:ext cx="334117" cy="2880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04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325" y="-3789"/>
            <a:ext cx="11534401" cy="129664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165378"/>
            <a:ext cx="115220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6110706"/>
            <a:ext cx="11522075" cy="2257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50508" y="408956"/>
            <a:ext cx="10421058" cy="369332"/>
            <a:chOff x="513748" y="408956"/>
            <a:chExt cx="10421058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513748" y="40895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Introduce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33853" y="408956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T</a:t>
              </a:r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echnique</a:t>
              </a:r>
              <a:endParaRPr lang="ko-KR" altLang="en-US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26968" y="40895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Explain</a:t>
              </a:r>
              <a:endParaRPr lang="ko-KR" altLang="en-US" dirty="0" smtClean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92337" y="408956"/>
              <a:ext cx="107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Layout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874900" y="408956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Review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92198" y="1012776"/>
            <a:ext cx="425213" cy="280086"/>
            <a:chOff x="789009" y="1196752"/>
            <a:chExt cx="398615" cy="296416"/>
          </a:xfrm>
        </p:grpSpPr>
        <p:sp>
          <p:nvSpPr>
            <p:cNvPr id="37" name="이등변 삼각형 36"/>
            <p:cNvSpPr/>
            <p:nvPr/>
          </p:nvSpPr>
          <p:spPr>
            <a:xfrm>
              <a:off x="853507" y="1196752"/>
              <a:ext cx="334117" cy="2880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37"/>
            <p:cNvSpPr/>
            <p:nvPr/>
          </p:nvSpPr>
          <p:spPr>
            <a:xfrm>
              <a:off x="789009" y="1205136"/>
              <a:ext cx="334117" cy="2880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74473" y="3198800"/>
            <a:ext cx="10173129" cy="1985503"/>
            <a:chOff x="683127" y="2640210"/>
            <a:chExt cx="10173129" cy="2184053"/>
          </a:xfrm>
        </p:grpSpPr>
        <p:grpSp>
          <p:nvGrpSpPr>
            <p:cNvPr id="9" name="그룹 8"/>
            <p:cNvGrpSpPr/>
            <p:nvPr/>
          </p:nvGrpSpPr>
          <p:grpSpPr>
            <a:xfrm>
              <a:off x="683127" y="2716823"/>
              <a:ext cx="1674658" cy="2107440"/>
              <a:chOff x="683127" y="2716823"/>
              <a:chExt cx="1674658" cy="210744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141450" y="4362598"/>
                <a:ext cx="726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GUI</a:t>
                </a:r>
              </a:p>
            </p:txBody>
          </p:sp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22" t="41888" r="23351" b="34116"/>
              <a:stretch/>
            </p:blipFill>
            <p:spPr bwMode="auto">
              <a:xfrm>
                <a:off x="683127" y="2716823"/>
                <a:ext cx="1674658" cy="140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2967239" y="2716823"/>
              <a:ext cx="2374368" cy="2107440"/>
              <a:chOff x="3309873" y="2716823"/>
              <a:chExt cx="2374368" cy="210744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9667" b="80167" l="17750" r="79333">
                            <a14:foregroundMark x1="32917" y1="32417" x2="32917" y2="32417"/>
                            <a14:foregroundMark x1="43917" y1="28417" x2="43917" y2="28417"/>
                            <a14:foregroundMark x1="53750" y1="33333" x2="53750" y2="33333"/>
                            <a14:foregroundMark x1="26667" y1="43667" x2="26667" y2="43667"/>
                            <a14:foregroundMark x1="32917" y1="53500" x2="32917" y2="53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93" t="18999" r="19348" b="18958"/>
              <a:stretch/>
            </p:blipFill>
            <p:spPr>
              <a:xfrm>
                <a:off x="3638029" y="2716823"/>
                <a:ext cx="1284877" cy="1246387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3309873" y="4362598"/>
                <a:ext cx="2374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Button Event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6164619" y="2640210"/>
              <a:ext cx="1606530" cy="2184053"/>
              <a:chOff x="6174122" y="2640210"/>
              <a:chExt cx="1606530" cy="2184053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45333" y1="22083" x2="45333" y2="22083"/>
                            <a14:foregroundMark x1="45333" y1="26333" x2="45333" y2="26333"/>
                            <a14:foregroundMark x1="51667" y1="39000" x2="51667" y2="39000"/>
                            <a14:foregroundMark x1="51833" y1="34500" x2="51833" y2="34500"/>
                            <a14:foregroundMark x1="52417" y1="42917" x2="52417" y2="42917"/>
                            <a14:foregroundMark x1="49167" y1="51750" x2="49167" y2="51750"/>
                            <a14:foregroundMark x1="49500" y1="56250" x2="49500" y2="56250"/>
                            <a14:foregroundMark x1="43083" y1="60333" x2="43083" y2="60333"/>
                            <a14:foregroundMark x1="43417" y1="68333" x2="43417" y2="68333"/>
                            <a14:foregroundMark x1="45917" y1="72500" x2="45917" y2="72500"/>
                            <a14:foregroundMark x1="47000" y1="77000" x2="47000" y2="77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51" t="14773" r="19600" b="15303"/>
              <a:stretch/>
            </p:blipFill>
            <p:spPr>
              <a:xfrm>
                <a:off x="6258564" y="2640210"/>
                <a:ext cx="1366086" cy="1554497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6174122" y="4362598"/>
                <a:ext cx="16065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Chatting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8637379" y="2733067"/>
              <a:ext cx="2218877" cy="2091196"/>
              <a:chOff x="8637379" y="2733067"/>
              <a:chExt cx="2218877" cy="2091196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1917" b="79500" l="13250" r="86167">
                            <a14:foregroundMark x1="27500" y1="38667" x2="27500" y2="38667"/>
                            <a14:foregroundMark x1="27500" y1="45500" x2="27500" y2="45500"/>
                            <a14:foregroundMark x1="42167" y1="47833" x2="42167" y2="47833"/>
                            <a14:foregroundMark x1="72917" y1="39500" x2="72917" y2="39500"/>
                            <a14:foregroundMark x1="39250" y1="56750" x2="39250" y2="56750"/>
                            <a14:foregroundMark x1="48500" y1="54167" x2="48500" y2="54167"/>
                            <a14:foregroundMark x1="54250" y1="58500" x2="54250" y2="58500"/>
                            <a14:foregroundMark x1="41250" y1="68833" x2="41250" y2="68833"/>
                            <a14:foregroundMark x1="60500" y1="70833" x2="60500" y2="70833"/>
                            <a14:foregroundMark x1="71750" y1="59083" x2="71750" y2="59083"/>
                            <a14:foregroundMark x1="68333" y1="64250" x2="68333" y2="64250"/>
                            <a14:foregroundMark x1="74667" y1="64500" x2="74667" y2="64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98" t="21380" r="12142" b="18802"/>
              <a:stretch/>
            </p:blipFill>
            <p:spPr>
              <a:xfrm>
                <a:off x="8849479" y="2733067"/>
                <a:ext cx="1794678" cy="1430241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637379" y="4362598"/>
                <a:ext cx="2218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Multi Thread</a:t>
                </a: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1460036" y="1717386"/>
            <a:ext cx="3292889" cy="946637"/>
            <a:chOff x="1056032" y="1541377"/>
            <a:chExt cx="3292889" cy="946637"/>
          </a:xfrm>
        </p:grpSpPr>
        <p:sp>
          <p:nvSpPr>
            <p:cNvPr id="55" name="TextBox 54"/>
            <p:cNvSpPr txBox="1"/>
            <p:nvPr/>
          </p:nvSpPr>
          <p:spPr>
            <a:xfrm>
              <a:off x="1056032" y="1841683"/>
              <a:ext cx="3292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a옛날목욕탕B" pitchFamily="18" charset="-127"/>
                  <a:ea typeface="a옛날목욕탕B" pitchFamily="18" charset="-127"/>
                </a:rPr>
                <a:t>Main </a:t>
              </a:r>
              <a:r>
                <a:rPr lang="en-US" altLang="ko-KR" sz="3600" dirty="0" err="1" smtClean="0">
                  <a:latin typeface="a옛날목욕탕B" pitchFamily="18" charset="-127"/>
                  <a:ea typeface="a옛날목욕탕B" pitchFamily="18" charset="-127"/>
                </a:rPr>
                <a:t>Funtion</a:t>
              </a:r>
              <a:endParaRPr lang="en-US" altLang="ko-KR" sz="3600" dirty="0" smtClean="0"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95312" y="1541377"/>
              <a:ext cx="253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a옛날목욕탕B" pitchFamily="18" charset="-127"/>
                  <a:ea typeface="a옛날목욕탕B" pitchFamily="18" charset="-127"/>
                </a:rPr>
                <a:t>Program Technique</a:t>
              </a:r>
              <a:endParaRPr lang="en-US" altLang="ko-KR" dirty="0"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1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327" y="0"/>
            <a:ext cx="11534401" cy="129664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165378"/>
            <a:ext cx="115220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6110706"/>
            <a:ext cx="11522075" cy="2257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50508" y="408956"/>
            <a:ext cx="10421058" cy="369332"/>
            <a:chOff x="513748" y="408956"/>
            <a:chExt cx="1042105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748" y="40895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Introduce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3853" y="408956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T</a:t>
              </a:r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echnique</a:t>
              </a:r>
              <a:endParaRPr lang="ko-KR" altLang="en-US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6968" y="40895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Explain</a:t>
              </a:r>
              <a:endParaRPr lang="ko-KR" altLang="en-US" dirty="0" smtClean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2337" y="408956"/>
              <a:ext cx="107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Layout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74900" y="408956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Review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92198" y="1012776"/>
            <a:ext cx="425213" cy="280086"/>
            <a:chOff x="789009" y="1196752"/>
            <a:chExt cx="398615" cy="296416"/>
          </a:xfrm>
        </p:grpSpPr>
        <p:sp>
          <p:nvSpPr>
            <p:cNvPr id="30" name="이등변 삼각형 29"/>
            <p:cNvSpPr/>
            <p:nvPr/>
          </p:nvSpPr>
          <p:spPr>
            <a:xfrm>
              <a:off x="853507" y="1196752"/>
              <a:ext cx="334117" cy="2880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89009" y="1205136"/>
              <a:ext cx="334117" cy="2880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타원 16"/>
          <p:cNvSpPr/>
          <p:nvPr/>
        </p:nvSpPr>
        <p:spPr>
          <a:xfrm>
            <a:off x="1271474" y="1584684"/>
            <a:ext cx="2923389" cy="2923389"/>
          </a:xfrm>
          <a:prstGeom prst="ellipse">
            <a:avLst/>
          </a:prstGeom>
          <a:noFill/>
          <a:ln w="88900">
            <a:solidFill>
              <a:srgbClr val="55A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64493" y="4972524"/>
            <a:ext cx="3737349" cy="813385"/>
            <a:chOff x="648469" y="4972524"/>
            <a:chExt cx="3737349" cy="813385"/>
          </a:xfrm>
        </p:grpSpPr>
        <p:sp>
          <p:nvSpPr>
            <p:cNvPr id="20" name="타원 19"/>
            <p:cNvSpPr/>
            <p:nvPr/>
          </p:nvSpPr>
          <p:spPr>
            <a:xfrm>
              <a:off x="648469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110451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572433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099" b="66016" l="58565" r="76281">
                        <a14:foregroundMark x1="70425" y1="46745" x2="70425" y2="46745"/>
                        <a14:foregroundMark x1="72255" y1="46745" x2="72255" y2="46745"/>
                        <a14:foregroundMark x1="74012" y1="46745" x2="74012" y2="467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22" t="41888" r="23351" b="34116"/>
          <a:stretch/>
        </p:blipFill>
        <p:spPr bwMode="auto">
          <a:xfrm>
            <a:off x="1643668" y="2191962"/>
            <a:ext cx="2178997" cy="1621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917" b="79500" l="13250" r="86167">
                        <a14:foregroundMark x1="27500" y1="38667" x2="27500" y2="38667"/>
                        <a14:foregroundMark x1="27500" y1="45500" x2="27500" y2="45500"/>
                        <a14:foregroundMark x1="42167" y1="47833" x2="42167" y2="47833"/>
                        <a14:foregroundMark x1="72917" y1="39500" x2="72917" y2="39500"/>
                        <a14:foregroundMark x1="39250" y1="56750" x2="39250" y2="56750"/>
                        <a14:foregroundMark x1="48500" y1="54167" x2="48500" y2="54167"/>
                        <a14:foregroundMark x1="54250" y1="58500" x2="54250" y2="58500"/>
                        <a14:foregroundMark x1="41250" y1="68833" x2="41250" y2="68833"/>
                        <a14:foregroundMark x1="60500" y1="70833" x2="60500" y2="70833"/>
                        <a14:foregroundMark x1="71750" y1="59083" x2="71750" y2="59083"/>
                        <a14:foregroundMark x1="68333" y1="64250" x2="68333" y2="64250"/>
                        <a14:foregroundMark x1="74667" y1="64500" x2="74667" y2="6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21380" r="12142" b="18802"/>
          <a:stretch/>
        </p:blipFill>
        <p:spPr>
          <a:xfrm>
            <a:off x="3906035" y="5155375"/>
            <a:ext cx="578228" cy="46081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667" b="80167" l="17750" r="79333">
                        <a14:foregroundMark x1="32917" y1="32417" x2="32917" y2="32417"/>
                        <a14:foregroundMark x1="43917" y1="28417" x2="43917" y2="28417"/>
                        <a14:foregroundMark x1="53750" y1="33333" x2="53750" y2="33333"/>
                        <a14:foregroundMark x1="26667" y1="43667" x2="26667" y2="43667"/>
                        <a14:foregroundMark x1="32917" y1="53500" x2="32917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93" t="18999" r="19348" b="18958"/>
          <a:stretch/>
        </p:blipFill>
        <p:spPr>
          <a:xfrm>
            <a:off x="956347" y="5073239"/>
            <a:ext cx="584538" cy="56702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5333" y1="22083" x2="45333" y2="22083"/>
                        <a14:foregroundMark x1="45333" y1="26333" x2="45333" y2="26333"/>
                        <a14:foregroundMark x1="51667" y1="39000" x2="51667" y2="39000"/>
                        <a14:foregroundMark x1="51833" y1="34500" x2="51833" y2="34500"/>
                        <a14:foregroundMark x1="52417" y1="42917" x2="52417" y2="42917"/>
                        <a14:foregroundMark x1="49167" y1="51750" x2="49167" y2="51750"/>
                        <a14:foregroundMark x1="49500" y1="56250" x2="49500" y2="56250"/>
                        <a14:foregroundMark x1="43083" y1="60333" x2="43083" y2="60333"/>
                        <a14:foregroundMark x1="43417" y1="68333" x2="43417" y2="68333"/>
                        <a14:foregroundMark x1="45917" y1="72500" x2="45917" y2="72500"/>
                        <a14:foregroundMark x1="47000" y1="77000" x2="47000" y2="77000"/>
                        <a14:foregroundMark x1="25824" y1="23077" x2="25824" y2="2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51" t="14773" r="19600" b="15303"/>
          <a:stretch/>
        </p:blipFill>
        <p:spPr>
          <a:xfrm>
            <a:off x="2500280" y="5123698"/>
            <a:ext cx="465776" cy="530016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5040958" y="1943943"/>
            <a:ext cx="5876494" cy="3456483"/>
            <a:chOff x="5129442" y="2130072"/>
            <a:chExt cx="5876494" cy="3456483"/>
          </a:xfrm>
        </p:grpSpPr>
        <p:grpSp>
          <p:nvGrpSpPr>
            <p:cNvPr id="61" name="그룹 60"/>
            <p:cNvGrpSpPr/>
            <p:nvPr/>
          </p:nvGrpSpPr>
          <p:grpSpPr>
            <a:xfrm>
              <a:off x="5129442" y="2130072"/>
              <a:ext cx="5246049" cy="1323439"/>
              <a:chOff x="5129442" y="1794177"/>
              <a:chExt cx="5246049" cy="1323439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9001397" y="1794177"/>
                <a:ext cx="137409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0" b="1" dirty="0" smtClean="0">
                    <a:solidFill>
                      <a:srgbClr val="0070C0"/>
                    </a:solidFill>
                    <a:latin typeface="Century Gothic" pitchFamily="34" charset="0"/>
                    <a:ea typeface="HY견고딕" pitchFamily="18" charset="-127"/>
                  </a:rPr>
                  <a:t>#1</a:t>
                </a:r>
                <a:endParaRPr lang="en-US" altLang="ko-KR" sz="6000" b="1" dirty="0">
                  <a:solidFill>
                    <a:srgbClr val="0070C0"/>
                  </a:solidFill>
                  <a:latin typeface="Century Gothic" pitchFamily="34" charset="0"/>
                  <a:ea typeface="HY견고딕" pitchFamily="18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129442" y="2124388"/>
                <a:ext cx="39885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400" dirty="0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Main </a:t>
                </a:r>
                <a:r>
                  <a:rPr lang="en-US" altLang="ko-KR" sz="4400" dirty="0" err="1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Funtion</a:t>
                </a:r>
                <a:endParaRPr lang="en-US" altLang="ko-KR" sz="4400" dirty="0" smtClean="0">
                  <a:solidFill>
                    <a:srgbClr val="55ACEE"/>
                  </a:solidFill>
                  <a:latin typeface="a옛날목욕탕B" pitchFamily="18" charset="-127"/>
                  <a:ea typeface="a옛날목욕탕B" pitchFamily="18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185555" y="1818486"/>
                <a:ext cx="3316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옛날목욕탕B" pitchFamily="18" charset="-127"/>
                    <a:ea typeface="a옛날목욕탕B" pitchFamily="18" charset="-127"/>
                  </a:rPr>
                  <a:t>Program Technique</a:t>
                </a:r>
                <a:endPara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a옛날목욕탕B" pitchFamily="18" charset="-127"/>
                  <a:ea typeface="a옛날목욕탕B" pitchFamily="18" charset="-127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575459" y="4108934"/>
              <a:ext cx="3110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직접 제작한 디자인 소스를 활용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575459" y="4663079"/>
              <a:ext cx="3050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기본적인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UI / UX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디자인 구현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75459" y="5217223"/>
              <a:ext cx="2989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메인 화면 이미지 로딩 및 배치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77096" y="3310990"/>
              <a:ext cx="58288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GUI(Graphical User 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2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327" y="0"/>
            <a:ext cx="11534401" cy="129664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165378"/>
            <a:ext cx="115220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6110706"/>
            <a:ext cx="11522075" cy="2257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50508" y="408956"/>
            <a:ext cx="10421058" cy="369332"/>
            <a:chOff x="513748" y="408956"/>
            <a:chExt cx="1042105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748" y="40895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Introduce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3853" y="408956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T</a:t>
              </a:r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echnique</a:t>
              </a:r>
              <a:endParaRPr lang="ko-KR" altLang="en-US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6968" y="40895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Explain</a:t>
              </a:r>
              <a:endParaRPr lang="ko-KR" altLang="en-US" dirty="0" smtClean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2337" y="408956"/>
              <a:ext cx="107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Layout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74900" y="408956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Review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92198" y="1012776"/>
            <a:ext cx="425213" cy="280086"/>
            <a:chOff x="789009" y="1196752"/>
            <a:chExt cx="398615" cy="296416"/>
          </a:xfrm>
        </p:grpSpPr>
        <p:sp>
          <p:nvSpPr>
            <p:cNvPr id="30" name="이등변 삼각형 29"/>
            <p:cNvSpPr/>
            <p:nvPr/>
          </p:nvSpPr>
          <p:spPr>
            <a:xfrm>
              <a:off x="853507" y="1196752"/>
              <a:ext cx="334117" cy="2880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89009" y="1205136"/>
              <a:ext cx="334117" cy="2880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타원 16"/>
          <p:cNvSpPr/>
          <p:nvPr/>
        </p:nvSpPr>
        <p:spPr>
          <a:xfrm>
            <a:off x="1271474" y="1584684"/>
            <a:ext cx="2923389" cy="2923389"/>
          </a:xfrm>
          <a:prstGeom prst="ellipse">
            <a:avLst/>
          </a:prstGeom>
          <a:noFill/>
          <a:ln w="88900">
            <a:solidFill>
              <a:srgbClr val="55A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64493" y="4972524"/>
            <a:ext cx="3737349" cy="813385"/>
            <a:chOff x="648469" y="4972524"/>
            <a:chExt cx="3737349" cy="813385"/>
          </a:xfrm>
        </p:grpSpPr>
        <p:sp>
          <p:nvSpPr>
            <p:cNvPr id="20" name="타원 19"/>
            <p:cNvSpPr/>
            <p:nvPr/>
          </p:nvSpPr>
          <p:spPr>
            <a:xfrm>
              <a:off x="648469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110451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572433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2" t="41888" r="23351" b="34116"/>
          <a:stretch/>
        </p:blipFill>
        <p:spPr bwMode="auto">
          <a:xfrm>
            <a:off x="1024952" y="5180174"/>
            <a:ext cx="493043" cy="36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917" b="79500" l="13250" r="86167">
                        <a14:foregroundMark x1="27500" y1="38667" x2="27500" y2="38667"/>
                        <a14:foregroundMark x1="27500" y1="45500" x2="27500" y2="45500"/>
                        <a14:foregroundMark x1="42167" y1="47833" x2="42167" y2="47833"/>
                        <a14:foregroundMark x1="72917" y1="39500" x2="72917" y2="39500"/>
                        <a14:foregroundMark x1="39250" y1="56750" x2="39250" y2="56750"/>
                        <a14:foregroundMark x1="48500" y1="54167" x2="48500" y2="54167"/>
                        <a14:foregroundMark x1="54250" y1="58500" x2="54250" y2="58500"/>
                        <a14:foregroundMark x1="41250" y1="68833" x2="41250" y2="68833"/>
                        <a14:foregroundMark x1="60500" y1="70833" x2="60500" y2="70833"/>
                        <a14:foregroundMark x1="71750" y1="59083" x2="71750" y2="59083"/>
                        <a14:foregroundMark x1="68333" y1="64250" x2="68333" y2="64250"/>
                        <a14:foregroundMark x1="74667" y1="64500" x2="74667" y2="6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21380" r="12142" b="18802"/>
          <a:stretch/>
        </p:blipFill>
        <p:spPr>
          <a:xfrm>
            <a:off x="3906035" y="5155375"/>
            <a:ext cx="578228" cy="46081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667" b="80167" l="17750" r="79333">
                        <a14:foregroundMark x1="32917" y1="32417" x2="32917" y2="32417"/>
                        <a14:foregroundMark x1="43917" y1="28417" x2="43917" y2="28417"/>
                        <a14:foregroundMark x1="53750" y1="33333" x2="53750" y2="33333"/>
                        <a14:foregroundMark x1="26667" y1="43667" x2="26667" y2="43667"/>
                        <a14:foregroundMark x1="32917" y1="53500" x2="32917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93" t="18999" r="19348" b="18958"/>
          <a:stretch/>
        </p:blipFill>
        <p:spPr>
          <a:xfrm>
            <a:off x="1756826" y="2155852"/>
            <a:ext cx="1836055" cy="178105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5333" y1="22083" x2="45333" y2="22083"/>
                        <a14:foregroundMark x1="45333" y1="26333" x2="45333" y2="26333"/>
                        <a14:foregroundMark x1="51667" y1="39000" x2="51667" y2="39000"/>
                        <a14:foregroundMark x1="51833" y1="34500" x2="51833" y2="34500"/>
                        <a14:foregroundMark x1="52417" y1="42917" x2="52417" y2="42917"/>
                        <a14:foregroundMark x1="49167" y1="51750" x2="49167" y2="51750"/>
                        <a14:foregroundMark x1="49500" y1="56250" x2="49500" y2="56250"/>
                        <a14:foregroundMark x1="43083" y1="60333" x2="43083" y2="60333"/>
                        <a14:foregroundMark x1="43417" y1="68333" x2="43417" y2="68333"/>
                        <a14:foregroundMark x1="45917" y1="72500" x2="45917" y2="72500"/>
                        <a14:foregroundMark x1="47000" y1="77000" x2="47000" y2="77000"/>
                        <a14:foregroundMark x1="25824" y1="23077" x2="25824" y2="2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51" t="14773" r="19600" b="15303"/>
          <a:stretch/>
        </p:blipFill>
        <p:spPr>
          <a:xfrm>
            <a:off x="2500280" y="5123698"/>
            <a:ext cx="465776" cy="530016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5040958" y="1943943"/>
            <a:ext cx="5246049" cy="3456483"/>
            <a:chOff x="5129442" y="2130072"/>
            <a:chExt cx="5246049" cy="3456483"/>
          </a:xfrm>
        </p:grpSpPr>
        <p:grpSp>
          <p:nvGrpSpPr>
            <p:cNvPr id="55" name="그룹 54"/>
            <p:cNvGrpSpPr/>
            <p:nvPr/>
          </p:nvGrpSpPr>
          <p:grpSpPr>
            <a:xfrm>
              <a:off x="5129442" y="2130072"/>
              <a:ext cx="5246049" cy="1323439"/>
              <a:chOff x="5129442" y="1794177"/>
              <a:chExt cx="5246049" cy="1323439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9001397" y="1794177"/>
                <a:ext cx="137409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0" b="1" dirty="0" smtClean="0">
                    <a:solidFill>
                      <a:srgbClr val="0070C0"/>
                    </a:solidFill>
                    <a:latin typeface="Century Gothic" pitchFamily="34" charset="0"/>
                    <a:ea typeface="HY견고딕" pitchFamily="18" charset="-127"/>
                  </a:rPr>
                  <a:t>#2</a:t>
                </a:r>
                <a:endParaRPr lang="en-US" altLang="ko-KR" sz="6000" b="1" dirty="0">
                  <a:solidFill>
                    <a:srgbClr val="0070C0"/>
                  </a:solidFill>
                  <a:latin typeface="Century Gothic" pitchFamily="34" charset="0"/>
                  <a:ea typeface="HY견고딕" pitchFamily="18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29442" y="2124388"/>
                <a:ext cx="39885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400" dirty="0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Main </a:t>
                </a:r>
                <a:r>
                  <a:rPr lang="en-US" altLang="ko-KR" sz="4400" dirty="0" err="1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Funtion</a:t>
                </a:r>
                <a:endParaRPr lang="en-US" altLang="ko-KR" sz="4400" dirty="0" smtClean="0">
                  <a:solidFill>
                    <a:srgbClr val="55ACEE"/>
                  </a:solidFill>
                  <a:latin typeface="a옛날목욕탕B" pitchFamily="18" charset="-127"/>
                  <a:ea typeface="a옛날목욕탕B" pitchFamily="18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185555" y="1818486"/>
                <a:ext cx="3316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옛날목욕탕B" pitchFamily="18" charset="-127"/>
                    <a:ea typeface="a옛날목욕탕B" pitchFamily="18" charset="-127"/>
                  </a:rPr>
                  <a:t>Program Technique</a:t>
                </a:r>
                <a:endPara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a옛날목욕탕B" pitchFamily="18" charset="-127"/>
                  <a:ea typeface="a옛날목욕탕B" pitchFamily="18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575459" y="4108934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프로그램 로그인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/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로그아웃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75459" y="4663079"/>
              <a:ext cx="2157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이용시간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(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시작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/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종료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)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75459" y="5217223"/>
              <a:ext cx="330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판매 중인 상품 수량 및 요금 정산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77096" y="3310990"/>
              <a:ext cx="28875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BUTTON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5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327" y="0"/>
            <a:ext cx="11534401" cy="129664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165378"/>
            <a:ext cx="115220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6110706"/>
            <a:ext cx="11522075" cy="2257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50508" y="408956"/>
            <a:ext cx="10421058" cy="369332"/>
            <a:chOff x="513748" y="408956"/>
            <a:chExt cx="1042105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748" y="40895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Introduce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3853" y="408956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T</a:t>
              </a:r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echnique</a:t>
              </a:r>
              <a:endParaRPr lang="ko-KR" altLang="en-US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6968" y="40895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Explain</a:t>
              </a:r>
              <a:endParaRPr lang="ko-KR" altLang="en-US" dirty="0" smtClean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2337" y="408956"/>
              <a:ext cx="107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Layout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74900" y="408956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Review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92198" y="1012776"/>
            <a:ext cx="425213" cy="280086"/>
            <a:chOff x="789009" y="1196752"/>
            <a:chExt cx="398615" cy="296416"/>
          </a:xfrm>
        </p:grpSpPr>
        <p:sp>
          <p:nvSpPr>
            <p:cNvPr id="30" name="이등변 삼각형 29"/>
            <p:cNvSpPr/>
            <p:nvPr/>
          </p:nvSpPr>
          <p:spPr>
            <a:xfrm>
              <a:off x="853507" y="1196752"/>
              <a:ext cx="334117" cy="2880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89009" y="1205136"/>
              <a:ext cx="334117" cy="2880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타원 16"/>
          <p:cNvSpPr/>
          <p:nvPr/>
        </p:nvSpPr>
        <p:spPr>
          <a:xfrm>
            <a:off x="1271474" y="1584684"/>
            <a:ext cx="2923389" cy="2923389"/>
          </a:xfrm>
          <a:prstGeom prst="ellipse">
            <a:avLst/>
          </a:prstGeom>
          <a:noFill/>
          <a:ln w="88900">
            <a:solidFill>
              <a:srgbClr val="55A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64493" y="4972524"/>
            <a:ext cx="3737349" cy="813385"/>
            <a:chOff x="648469" y="4972524"/>
            <a:chExt cx="3737349" cy="813385"/>
          </a:xfrm>
        </p:grpSpPr>
        <p:sp>
          <p:nvSpPr>
            <p:cNvPr id="20" name="타원 19"/>
            <p:cNvSpPr/>
            <p:nvPr/>
          </p:nvSpPr>
          <p:spPr>
            <a:xfrm>
              <a:off x="648469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110451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572433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2" t="41888" r="23351" b="34116"/>
          <a:stretch/>
        </p:blipFill>
        <p:spPr bwMode="auto">
          <a:xfrm>
            <a:off x="1024952" y="5180174"/>
            <a:ext cx="493043" cy="36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5333" y1="22083" x2="45333" y2="22083"/>
                        <a14:foregroundMark x1="45333" y1="26333" x2="45333" y2="26333"/>
                        <a14:foregroundMark x1="51667" y1="39000" x2="51667" y2="39000"/>
                        <a14:foregroundMark x1="51833" y1="34500" x2="51833" y2="34500"/>
                        <a14:foregroundMark x1="52417" y1="42917" x2="52417" y2="42917"/>
                        <a14:foregroundMark x1="49167" y1="51750" x2="49167" y2="51750"/>
                        <a14:foregroundMark x1="49500" y1="56250" x2="49500" y2="56250"/>
                        <a14:foregroundMark x1="43083" y1="60333" x2="43083" y2="60333"/>
                        <a14:foregroundMark x1="43417" y1="68333" x2="43417" y2="68333"/>
                        <a14:foregroundMark x1="45917" y1="72500" x2="45917" y2="72500"/>
                        <a14:foregroundMark x1="47000" y1="77000" x2="47000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51" t="14773" r="19600" b="15303"/>
          <a:stretch/>
        </p:blipFill>
        <p:spPr>
          <a:xfrm>
            <a:off x="1831156" y="1997079"/>
            <a:ext cx="1844240" cy="209859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917" b="79500" l="13250" r="86167">
                        <a14:foregroundMark x1="27500" y1="38667" x2="27500" y2="38667"/>
                        <a14:foregroundMark x1="27500" y1="45500" x2="27500" y2="45500"/>
                        <a14:foregroundMark x1="42167" y1="47833" x2="42167" y2="47833"/>
                        <a14:foregroundMark x1="72917" y1="39500" x2="72917" y2="39500"/>
                        <a14:foregroundMark x1="39250" y1="56750" x2="39250" y2="56750"/>
                        <a14:foregroundMark x1="48500" y1="54167" x2="48500" y2="54167"/>
                        <a14:foregroundMark x1="54250" y1="58500" x2="54250" y2="58500"/>
                        <a14:foregroundMark x1="41250" y1="68833" x2="41250" y2="68833"/>
                        <a14:foregroundMark x1="60500" y1="70833" x2="60500" y2="70833"/>
                        <a14:foregroundMark x1="71750" y1="59083" x2="71750" y2="59083"/>
                        <a14:foregroundMark x1="68333" y1="64250" x2="68333" y2="64250"/>
                        <a14:foregroundMark x1="74667" y1="64500" x2="74667" y2="6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21380" r="12142" b="18802"/>
          <a:stretch/>
        </p:blipFill>
        <p:spPr>
          <a:xfrm>
            <a:off x="3906035" y="5155375"/>
            <a:ext cx="578228" cy="46081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9667" b="80167" l="17750" r="79333">
                        <a14:foregroundMark x1="32917" y1="32417" x2="32917" y2="32417"/>
                        <a14:foregroundMark x1="43917" y1="28417" x2="43917" y2="28417"/>
                        <a14:foregroundMark x1="53750" y1="33333" x2="53750" y2="33333"/>
                        <a14:foregroundMark x1="26667" y1="43667" x2="26667" y2="43667"/>
                        <a14:foregroundMark x1="32917" y1="53500" x2="32917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93" t="18999" r="19348" b="18958"/>
          <a:stretch/>
        </p:blipFill>
        <p:spPr>
          <a:xfrm>
            <a:off x="2430914" y="5073239"/>
            <a:ext cx="584538" cy="567027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5040958" y="2194800"/>
            <a:ext cx="5246049" cy="2902339"/>
            <a:chOff x="5129442" y="2130072"/>
            <a:chExt cx="5246049" cy="2902339"/>
          </a:xfrm>
        </p:grpSpPr>
        <p:grpSp>
          <p:nvGrpSpPr>
            <p:cNvPr id="62" name="그룹 61"/>
            <p:cNvGrpSpPr/>
            <p:nvPr/>
          </p:nvGrpSpPr>
          <p:grpSpPr>
            <a:xfrm>
              <a:off x="5129442" y="2130072"/>
              <a:ext cx="5246049" cy="1323439"/>
              <a:chOff x="5129442" y="1794177"/>
              <a:chExt cx="5246049" cy="1323439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9001397" y="1794177"/>
                <a:ext cx="137409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0" b="1" dirty="0" smtClean="0">
                    <a:solidFill>
                      <a:srgbClr val="0070C0"/>
                    </a:solidFill>
                    <a:latin typeface="Century Gothic" pitchFamily="34" charset="0"/>
                    <a:ea typeface="HY견고딕" pitchFamily="18" charset="-127"/>
                  </a:rPr>
                  <a:t>#3</a:t>
                </a:r>
                <a:endParaRPr lang="en-US" altLang="ko-KR" sz="6000" b="1" dirty="0">
                  <a:solidFill>
                    <a:srgbClr val="0070C0"/>
                  </a:solidFill>
                  <a:latin typeface="Century Gothic" pitchFamily="34" charset="0"/>
                  <a:ea typeface="HY견고딕" pitchFamily="18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129442" y="2124388"/>
                <a:ext cx="39885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400" dirty="0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Main </a:t>
                </a:r>
                <a:r>
                  <a:rPr lang="en-US" altLang="ko-KR" sz="4400" dirty="0" err="1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Funtion</a:t>
                </a:r>
                <a:endParaRPr lang="en-US" altLang="ko-KR" sz="4400" dirty="0" smtClean="0">
                  <a:solidFill>
                    <a:srgbClr val="55ACEE"/>
                  </a:solidFill>
                  <a:latin typeface="a옛날목욕탕B" pitchFamily="18" charset="-127"/>
                  <a:ea typeface="a옛날목욕탕B" pitchFamily="18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185555" y="1818486"/>
                <a:ext cx="3316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옛날목욕탕B" pitchFamily="18" charset="-127"/>
                    <a:ea typeface="a옛날목욕탕B" pitchFamily="18" charset="-127"/>
                  </a:rPr>
                  <a:t>Program Technique</a:t>
                </a:r>
                <a:endPara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a옛날목욕탕B" pitchFamily="18" charset="-127"/>
                  <a:ea typeface="a옛날목욕탕B" pitchFamily="18" charset="-127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575459" y="4108934"/>
              <a:ext cx="3579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클라이언트와 서버 간 채팅 기능 구현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75459" y="4663079"/>
              <a:ext cx="4007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Scanner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기능을 통한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User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이름 설정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77096" y="3310990"/>
              <a:ext cx="31913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MULTI CHATTING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49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327" y="0"/>
            <a:ext cx="11534401" cy="129664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165378"/>
            <a:ext cx="115220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6110706"/>
            <a:ext cx="11522075" cy="2257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50508" y="408956"/>
            <a:ext cx="10421058" cy="369332"/>
            <a:chOff x="513748" y="408956"/>
            <a:chExt cx="1042105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748" y="40895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Introduce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3853" y="408956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T</a:t>
              </a:r>
              <a:r>
                <a:rPr lang="en-US" altLang="ko-KR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echnique</a:t>
              </a:r>
              <a:endParaRPr lang="ko-KR" altLang="en-US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6968" y="40895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Explain</a:t>
              </a:r>
              <a:endParaRPr lang="ko-KR" altLang="en-US" dirty="0" smtClean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2337" y="408956"/>
              <a:ext cx="107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Layout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74900" y="408956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Review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92198" y="1012776"/>
            <a:ext cx="425213" cy="280086"/>
            <a:chOff x="789009" y="1196752"/>
            <a:chExt cx="398615" cy="296416"/>
          </a:xfrm>
        </p:grpSpPr>
        <p:sp>
          <p:nvSpPr>
            <p:cNvPr id="30" name="이등변 삼각형 29"/>
            <p:cNvSpPr/>
            <p:nvPr/>
          </p:nvSpPr>
          <p:spPr>
            <a:xfrm>
              <a:off x="853507" y="1196752"/>
              <a:ext cx="334117" cy="2880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89009" y="1205136"/>
              <a:ext cx="334117" cy="2880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타원 16"/>
          <p:cNvSpPr/>
          <p:nvPr/>
        </p:nvSpPr>
        <p:spPr>
          <a:xfrm>
            <a:off x="1271474" y="1584684"/>
            <a:ext cx="2923389" cy="2923389"/>
          </a:xfrm>
          <a:prstGeom prst="ellipse">
            <a:avLst/>
          </a:prstGeom>
          <a:noFill/>
          <a:ln w="88900">
            <a:solidFill>
              <a:srgbClr val="55A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64493" y="4972524"/>
            <a:ext cx="3737349" cy="813385"/>
            <a:chOff x="648469" y="4972524"/>
            <a:chExt cx="3737349" cy="813385"/>
          </a:xfrm>
        </p:grpSpPr>
        <p:sp>
          <p:nvSpPr>
            <p:cNvPr id="20" name="타원 19"/>
            <p:cNvSpPr/>
            <p:nvPr/>
          </p:nvSpPr>
          <p:spPr>
            <a:xfrm>
              <a:off x="648469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110451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572433" y="4972524"/>
              <a:ext cx="813385" cy="813385"/>
            </a:xfrm>
            <a:prstGeom prst="ellipse">
              <a:avLst/>
            </a:prstGeom>
            <a:noFill/>
            <a:ln w="57150">
              <a:solidFill>
                <a:srgbClr val="55A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2" t="41888" r="23351" b="34116"/>
          <a:stretch/>
        </p:blipFill>
        <p:spPr bwMode="auto">
          <a:xfrm>
            <a:off x="1024952" y="5180174"/>
            <a:ext cx="493043" cy="36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917" b="79500" l="13250" r="86167">
                        <a14:foregroundMark x1="27500" y1="38667" x2="27500" y2="38667"/>
                        <a14:foregroundMark x1="27500" y1="45500" x2="27500" y2="45500"/>
                        <a14:foregroundMark x1="42167" y1="47833" x2="42167" y2="47833"/>
                        <a14:foregroundMark x1="72917" y1="39500" x2="72917" y2="39500"/>
                        <a14:foregroundMark x1="39250" y1="56750" x2="39250" y2="56750"/>
                        <a14:foregroundMark x1="48500" y1="54167" x2="48500" y2="54167"/>
                        <a14:foregroundMark x1="54250" y1="58500" x2="54250" y2="58500"/>
                        <a14:foregroundMark x1="41250" y1="68833" x2="41250" y2="68833"/>
                        <a14:foregroundMark x1="60500" y1="70833" x2="60500" y2="70833"/>
                        <a14:foregroundMark x1="71750" y1="59083" x2="71750" y2="59083"/>
                        <a14:foregroundMark x1="68333" y1="64250" x2="68333" y2="64250"/>
                        <a14:foregroundMark x1="74667" y1="64500" x2="74667" y2="6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21380" r="12142" b="18802"/>
          <a:stretch/>
        </p:blipFill>
        <p:spPr>
          <a:xfrm>
            <a:off x="1659985" y="2211472"/>
            <a:ext cx="2177897" cy="173564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667" b="80167" l="17750" r="79333">
                        <a14:foregroundMark x1="32917" y1="32417" x2="32917" y2="32417"/>
                        <a14:foregroundMark x1="43917" y1="28417" x2="43917" y2="28417"/>
                        <a14:foregroundMark x1="53750" y1="33333" x2="53750" y2="33333"/>
                        <a14:foregroundMark x1="26667" y1="43667" x2="26667" y2="43667"/>
                        <a14:foregroundMark x1="32917" y1="53500" x2="32917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93" t="18999" r="19348" b="18958"/>
          <a:stretch/>
        </p:blipFill>
        <p:spPr>
          <a:xfrm>
            <a:off x="2430914" y="5073239"/>
            <a:ext cx="584538" cy="56702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5333" y1="22083" x2="45333" y2="22083"/>
                        <a14:foregroundMark x1="45333" y1="26333" x2="45333" y2="26333"/>
                        <a14:foregroundMark x1="51667" y1="39000" x2="51667" y2="39000"/>
                        <a14:foregroundMark x1="51833" y1="34500" x2="51833" y2="34500"/>
                        <a14:foregroundMark x1="52417" y1="42917" x2="52417" y2="42917"/>
                        <a14:foregroundMark x1="49167" y1="51750" x2="49167" y2="51750"/>
                        <a14:foregroundMark x1="49500" y1="56250" x2="49500" y2="56250"/>
                        <a14:foregroundMark x1="43083" y1="60333" x2="43083" y2="60333"/>
                        <a14:foregroundMark x1="43417" y1="68333" x2="43417" y2="68333"/>
                        <a14:foregroundMark x1="45917" y1="72500" x2="45917" y2="72500"/>
                        <a14:foregroundMark x1="47000" y1="77000" x2="47000" y2="77000"/>
                        <a14:foregroundMark x1="25824" y1="23077" x2="25824" y2="2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51" t="14773" r="19600" b="15303"/>
          <a:stretch/>
        </p:blipFill>
        <p:spPr>
          <a:xfrm>
            <a:off x="3962261" y="5123698"/>
            <a:ext cx="465776" cy="530016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5040958" y="2194800"/>
            <a:ext cx="5246049" cy="2902339"/>
            <a:chOff x="5129442" y="2130072"/>
            <a:chExt cx="5246049" cy="2902339"/>
          </a:xfrm>
        </p:grpSpPr>
        <p:grpSp>
          <p:nvGrpSpPr>
            <p:cNvPr id="38" name="그룹 37"/>
            <p:cNvGrpSpPr/>
            <p:nvPr/>
          </p:nvGrpSpPr>
          <p:grpSpPr>
            <a:xfrm>
              <a:off x="5129442" y="2130072"/>
              <a:ext cx="5246049" cy="1323439"/>
              <a:chOff x="5129442" y="1794177"/>
              <a:chExt cx="5246049" cy="1323439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9001397" y="1794177"/>
                <a:ext cx="137409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0" b="1" dirty="0" smtClean="0">
                    <a:solidFill>
                      <a:srgbClr val="0070C0"/>
                    </a:solidFill>
                    <a:latin typeface="Century Gothic" pitchFamily="34" charset="0"/>
                    <a:ea typeface="HY견고딕" pitchFamily="18" charset="-127"/>
                  </a:rPr>
                  <a:t>#4</a:t>
                </a:r>
                <a:endParaRPr lang="en-US" altLang="ko-KR" sz="6000" b="1" dirty="0">
                  <a:solidFill>
                    <a:srgbClr val="0070C0"/>
                  </a:solidFill>
                  <a:latin typeface="Century Gothic" pitchFamily="34" charset="0"/>
                  <a:ea typeface="HY견고딕" pitchFamily="18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129442" y="2124388"/>
                <a:ext cx="39885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400" dirty="0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Main </a:t>
                </a:r>
                <a:r>
                  <a:rPr lang="en-US" altLang="ko-KR" sz="4400" dirty="0" err="1" smtClean="0">
                    <a:solidFill>
                      <a:srgbClr val="55ACEE"/>
                    </a:solidFill>
                    <a:latin typeface="a옛날목욕탕B" pitchFamily="18" charset="-127"/>
                    <a:ea typeface="a옛날목욕탕B" pitchFamily="18" charset="-127"/>
                  </a:rPr>
                  <a:t>Funtion</a:t>
                </a:r>
                <a:endParaRPr lang="en-US" altLang="ko-KR" sz="4400" dirty="0" smtClean="0">
                  <a:solidFill>
                    <a:srgbClr val="55ACEE"/>
                  </a:solidFill>
                  <a:latin typeface="a옛날목욕탕B" pitchFamily="18" charset="-127"/>
                  <a:ea typeface="a옛날목욕탕B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185555" y="1818486"/>
                <a:ext cx="3316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>
                        <a:lumMod val="75000"/>
                      </a:schemeClr>
                    </a:solidFill>
                    <a:latin typeface="a옛날목욕탕B" pitchFamily="18" charset="-127"/>
                    <a:ea typeface="a옛날목욕탕B" pitchFamily="18" charset="-127"/>
                  </a:rPr>
                  <a:t>Program Technique</a:t>
                </a:r>
                <a:endPara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a옛날목욕탕B" pitchFamily="18" charset="-127"/>
                  <a:ea typeface="a옛날목욕탕B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575459" y="4108934"/>
              <a:ext cx="27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좌석 이용 시작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/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종료 타이머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75459" y="4663079"/>
              <a:ext cx="2874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모든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PC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이용 종료 버튼 구현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7096" y="3310990"/>
              <a:ext cx="31913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</a:rPr>
                <a:t>MULTI CHATTING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6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55ACEE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521</Words>
  <Application>Microsoft Office PowerPoint</Application>
  <PresentationFormat>사용자 지정</PresentationFormat>
  <Paragraphs>208</Paragraphs>
  <Slides>12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Century Gothic</vt:lpstr>
      <vt:lpstr>1훈청춘극장 R</vt:lpstr>
      <vt:lpstr>HY견고딕</vt:lpstr>
      <vt:lpstr>맑은 고딕</vt:lpstr>
      <vt:lpstr>08서울남산체 L</vt:lpstr>
      <vt:lpstr>a옛날목욕탕B</vt:lpstr>
      <vt:lpstr>Wingdings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1G p</dc:creator>
  <cp:lastModifiedBy>1G p</cp:lastModifiedBy>
  <cp:revision>98</cp:revision>
  <dcterms:created xsi:type="dcterms:W3CDTF">2020-11-24T12:26:36Z</dcterms:created>
  <dcterms:modified xsi:type="dcterms:W3CDTF">2020-12-01T05:55:26Z</dcterms:modified>
</cp:coreProperties>
</file>