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1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702" r:id="rId13"/>
  </p:sldMasterIdLst>
  <p:sldIdLst>
    <p:sldId id="256" r:id="rId15"/>
  </p:sldIdLst>
  <p:sldSz cx="32404050" cy="43205400"/>
  <p:notesSz cx="6858000" cy="9144000"/>
  <p:defaultTextStyle>
    <a:defPPr>
      <a:defRPr lang="ko-KR"/>
    </a:defPPr>
    <a:lvl1pPr marL="0" algn="l" defTabSz="4320540" rtl="0" eaLnBrk="1" latinLnBrk="1" hangingPunct="1">
      <a:defRPr sz="8500" kern="1200">
        <a:solidFill>
          <a:schemeClr val="tx1"/>
        </a:solidFill>
        <a:latin typeface="+mn-lt"/>
        <a:ea typeface="+mn-ea"/>
        <a:cs typeface="+mn-cs"/>
      </a:defRPr>
    </a:lvl1pPr>
    <a:lvl2pPr marL="2160270" algn="l" defTabSz="4320540" rtl="0" eaLnBrk="1" latinLnBrk="1" hangingPunct="1">
      <a:defRPr sz="8500" kern="1200">
        <a:solidFill>
          <a:schemeClr val="tx1"/>
        </a:solidFill>
        <a:latin typeface="+mn-lt"/>
        <a:ea typeface="+mn-ea"/>
        <a:cs typeface="+mn-cs"/>
      </a:defRPr>
    </a:lvl2pPr>
    <a:lvl3pPr marL="4320540" algn="l" defTabSz="4320540" rtl="0" eaLnBrk="1" latinLnBrk="1" hangingPunct="1">
      <a:defRPr sz="8500" kern="1200">
        <a:solidFill>
          <a:schemeClr val="tx1"/>
        </a:solidFill>
        <a:latin typeface="+mn-lt"/>
        <a:ea typeface="+mn-ea"/>
        <a:cs typeface="+mn-cs"/>
      </a:defRPr>
    </a:lvl3pPr>
    <a:lvl4pPr marL="6480810" algn="l" defTabSz="4320540" rtl="0" eaLnBrk="1" latinLnBrk="1" hangingPunct="1">
      <a:defRPr sz="8500" kern="1200">
        <a:solidFill>
          <a:schemeClr val="tx1"/>
        </a:solidFill>
        <a:latin typeface="+mn-lt"/>
        <a:ea typeface="+mn-ea"/>
        <a:cs typeface="+mn-cs"/>
      </a:defRPr>
    </a:lvl4pPr>
    <a:lvl5pPr marL="8641080" algn="l" defTabSz="4320540" rtl="0" eaLnBrk="1" latinLnBrk="1" hangingPunct="1">
      <a:defRPr sz="8500" kern="1200">
        <a:solidFill>
          <a:schemeClr val="tx1"/>
        </a:solidFill>
        <a:latin typeface="+mn-lt"/>
        <a:ea typeface="+mn-ea"/>
        <a:cs typeface="+mn-cs"/>
      </a:defRPr>
    </a:lvl5pPr>
    <a:lvl6pPr marL="10801350" algn="l" defTabSz="4320540" rtl="0" eaLnBrk="1" latinLnBrk="1" hangingPunct="1">
      <a:defRPr sz="8500" kern="1200">
        <a:solidFill>
          <a:schemeClr val="tx1"/>
        </a:solidFill>
        <a:latin typeface="+mn-lt"/>
        <a:ea typeface="+mn-ea"/>
        <a:cs typeface="+mn-cs"/>
      </a:defRPr>
    </a:lvl6pPr>
    <a:lvl7pPr marL="12961620" algn="l" defTabSz="4320540" rtl="0" eaLnBrk="1" latinLnBrk="1" hangingPunct="1">
      <a:defRPr sz="8500" kern="1200">
        <a:solidFill>
          <a:schemeClr val="tx1"/>
        </a:solidFill>
        <a:latin typeface="+mn-lt"/>
        <a:ea typeface="+mn-ea"/>
        <a:cs typeface="+mn-cs"/>
      </a:defRPr>
    </a:lvl7pPr>
    <a:lvl8pPr marL="15121890" algn="l" defTabSz="4320540" rtl="0" eaLnBrk="1" latinLnBrk="1" hangingPunct="1">
      <a:defRPr sz="8500" kern="1200">
        <a:solidFill>
          <a:schemeClr val="tx1"/>
        </a:solidFill>
        <a:latin typeface="+mn-lt"/>
        <a:ea typeface="+mn-ea"/>
        <a:cs typeface="+mn-cs"/>
      </a:defRPr>
    </a:lvl8pPr>
    <a:lvl9pPr marL="17282160" algn="l" defTabSz="4320540" rtl="0" eaLnBrk="1" latinLnBrk="1" hangingPunct="1">
      <a:defRPr sz="85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606" userDrawn="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  <p:clrMru>
    <a:srgbClr val="F4FFC6"/>
    <a:srgbClr val="FF07B8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>
    <p:restoredLeft sz="15620"/>
    <p:restoredTop sz="94660"/>
  </p:normalViewPr>
  <p:slideViewPr>
    <p:cSldViewPr snapToGrid="1" snapToObjects="1">
      <p:cViewPr varScale="1">
        <p:scale>
          <a:sx n="14" d="100"/>
          <a:sy n="14" d="100"/>
        </p:scale>
        <p:origin x="2304" y="174"/>
      </p:cViewPr>
      <p:guideLst>
        <p:guide orient="horz" pos="1360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slide" Target="slides/slide1.xml"></Relationship><Relationship Id="rId16" Type="http://schemas.openxmlformats.org/officeDocument/2006/relationships/viewProps" Target="viewProps.xml"></Relationship><Relationship Id="rId17" Type="http://schemas.openxmlformats.org/officeDocument/2006/relationships/presProps" Target="presProps.xml"></Relationship></Relationship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title" preserve="1">
  <p:cSld name="제목 슬라이드"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430145" y="13421995"/>
            <a:ext cx="27543760" cy="926147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860925" y="24483060"/>
            <a:ext cx="22682835" cy="110413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602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205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4808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641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80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9616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1218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28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1620520" y="40045005"/>
            <a:ext cx="7561579" cy="2301240"/>
          </a:xfrm>
        </p:spPr>
        <p:txBody>
          <a:bodyPr/>
          <a:lstStyle/>
          <a:p>
            <a:fld id="{6020F01F-D126-4DBB-A9D9-72254A56606F}" type="datetimeFigureOut">
              <a:rPr lang="ko-KR" altLang="en-US" smtClean="0"/>
              <a:pPr/>
              <a:t>2018-05-31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11071225" y="40045005"/>
            <a:ext cx="10262235" cy="230124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23223220" y="40045005"/>
            <a:ext cx="7561579" cy="2301240"/>
          </a:xfrm>
        </p:spPr>
        <p:txBody>
          <a:bodyPr/>
          <a:lstStyle/>
          <a:p>
            <a:fld id="{3422D4EC-24D4-450F-A7A9-0CB4771401E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91806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0F01F-D126-4DBB-A9D9-72254A56606F}" type="datetimeFigureOut">
              <a:rPr lang="ko-KR" altLang="en-US" smtClean="0"/>
              <a:pPr/>
              <a:t>2018-05-31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2D4EC-24D4-450F-A7A9-0CB4771401E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8455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3254782" y="10901365"/>
            <a:ext cx="25833229" cy="23224902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743847" y="10901365"/>
            <a:ext cx="76970870" cy="23224902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0F01F-D126-4DBB-A9D9-72254A56606F}" type="datetimeFigureOut">
              <a:rPr lang="ko-KR" altLang="en-US" smtClean="0"/>
              <a:pPr/>
              <a:t>2018-05-31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2D4EC-24D4-450F-A7A9-0CB4771401E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7787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0F01F-D126-4DBB-A9D9-72254A56606F}" type="datetimeFigureOut">
              <a:rPr lang="ko-KR" altLang="en-US" smtClean="0"/>
              <a:pPr/>
              <a:t>2018-05-31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2D4EC-24D4-450F-A7A9-0CB4771401E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6480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59696" y="27763473"/>
            <a:ext cx="27543443" cy="8581073"/>
          </a:xfrm>
        </p:spPr>
        <p:txBody>
          <a:bodyPr anchor="t"/>
          <a:lstStyle>
            <a:lvl1pPr algn="l">
              <a:defRPr sz="189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559696" y="18312295"/>
            <a:ext cx="27543443" cy="9451178"/>
          </a:xfrm>
        </p:spPr>
        <p:txBody>
          <a:bodyPr anchor="b"/>
          <a:lstStyle>
            <a:lvl1pPr marL="0" indent="0">
              <a:buNone/>
              <a:defRPr sz="9500">
                <a:solidFill>
                  <a:schemeClr val="tx1">
                    <a:tint val="75000"/>
                  </a:schemeClr>
                </a:solidFill>
              </a:defRPr>
            </a:lvl1pPr>
            <a:lvl2pPr marL="2160270" indent="0">
              <a:buNone/>
              <a:defRPr sz="8500">
                <a:solidFill>
                  <a:schemeClr val="tx1">
                    <a:tint val="75000"/>
                  </a:schemeClr>
                </a:solidFill>
              </a:defRPr>
            </a:lvl2pPr>
            <a:lvl3pPr marL="4320540" indent="0">
              <a:buNone/>
              <a:defRPr sz="7600">
                <a:solidFill>
                  <a:schemeClr val="tx1">
                    <a:tint val="75000"/>
                  </a:schemeClr>
                </a:solidFill>
              </a:defRPr>
            </a:lvl3pPr>
            <a:lvl4pPr marL="648081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4pPr>
            <a:lvl5pPr marL="864108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5pPr>
            <a:lvl6pPr marL="1080135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6pPr>
            <a:lvl7pPr marL="1296162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7pPr>
            <a:lvl8pPr marL="1512189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8pPr>
            <a:lvl9pPr marL="1728216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0F01F-D126-4DBB-A9D9-72254A56606F}" type="datetimeFigureOut">
              <a:rPr lang="ko-KR" altLang="en-US" smtClean="0"/>
              <a:pPr/>
              <a:t>2018-05-31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2D4EC-24D4-450F-A7A9-0CB4771401E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0686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743846" y="63507940"/>
            <a:ext cx="51402048" cy="179642453"/>
          </a:xfrm>
        </p:spPr>
        <p:txBody>
          <a:bodyPr/>
          <a:lstStyle>
            <a:lvl1pPr>
              <a:defRPr sz="13200"/>
            </a:lvl1pPr>
            <a:lvl2pPr>
              <a:defRPr sz="11300"/>
            </a:lvl2pPr>
            <a:lvl3pPr>
              <a:defRPr sz="9500"/>
            </a:lvl3pPr>
            <a:lvl4pPr>
              <a:defRPr sz="8500"/>
            </a:lvl4pPr>
            <a:lvl5pPr>
              <a:defRPr sz="8500"/>
            </a:lvl5pPr>
            <a:lvl6pPr>
              <a:defRPr sz="8500"/>
            </a:lvl6pPr>
            <a:lvl7pPr>
              <a:defRPr sz="8500"/>
            </a:lvl7pPr>
            <a:lvl8pPr>
              <a:defRPr sz="8500"/>
            </a:lvl8pPr>
            <a:lvl9pPr>
              <a:defRPr sz="8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7685960" y="63507940"/>
            <a:ext cx="51402051" cy="179642453"/>
          </a:xfrm>
        </p:spPr>
        <p:txBody>
          <a:bodyPr/>
          <a:lstStyle>
            <a:lvl1pPr>
              <a:defRPr sz="13200"/>
            </a:lvl1pPr>
            <a:lvl2pPr>
              <a:defRPr sz="11300"/>
            </a:lvl2pPr>
            <a:lvl3pPr>
              <a:defRPr sz="9500"/>
            </a:lvl3pPr>
            <a:lvl4pPr>
              <a:defRPr sz="8500"/>
            </a:lvl4pPr>
            <a:lvl5pPr>
              <a:defRPr sz="8500"/>
            </a:lvl5pPr>
            <a:lvl6pPr>
              <a:defRPr sz="8500"/>
            </a:lvl6pPr>
            <a:lvl7pPr>
              <a:defRPr sz="8500"/>
            </a:lvl7pPr>
            <a:lvl8pPr>
              <a:defRPr sz="8500"/>
            </a:lvl8pPr>
            <a:lvl9pPr>
              <a:defRPr sz="8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0F01F-D126-4DBB-A9D9-72254A56606F}" type="datetimeFigureOut">
              <a:rPr lang="ko-KR" altLang="en-US" smtClean="0"/>
              <a:pPr/>
              <a:t>2018-05-31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2D4EC-24D4-450F-A7A9-0CB4771401E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8426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20203" y="1730219"/>
            <a:ext cx="29163645" cy="72009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620203" y="9671212"/>
            <a:ext cx="14317416" cy="4030501"/>
          </a:xfrm>
        </p:spPr>
        <p:txBody>
          <a:bodyPr anchor="b"/>
          <a:lstStyle>
            <a:lvl1pPr marL="0" indent="0">
              <a:buNone/>
              <a:defRPr sz="11300" b="1"/>
            </a:lvl1pPr>
            <a:lvl2pPr marL="2160270" indent="0">
              <a:buNone/>
              <a:defRPr sz="9500" b="1"/>
            </a:lvl2pPr>
            <a:lvl3pPr marL="4320540" indent="0">
              <a:buNone/>
              <a:defRPr sz="8500" b="1"/>
            </a:lvl3pPr>
            <a:lvl4pPr marL="6480810" indent="0">
              <a:buNone/>
              <a:defRPr sz="7600" b="1"/>
            </a:lvl4pPr>
            <a:lvl5pPr marL="8641080" indent="0">
              <a:buNone/>
              <a:defRPr sz="7600" b="1"/>
            </a:lvl5pPr>
            <a:lvl6pPr marL="10801350" indent="0">
              <a:buNone/>
              <a:defRPr sz="7600" b="1"/>
            </a:lvl6pPr>
            <a:lvl7pPr marL="12961620" indent="0">
              <a:buNone/>
              <a:defRPr sz="7600" b="1"/>
            </a:lvl7pPr>
            <a:lvl8pPr marL="15121890" indent="0">
              <a:buNone/>
              <a:defRPr sz="7600" b="1"/>
            </a:lvl8pPr>
            <a:lvl9pPr marL="17282160" indent="0">
              <a:buNone/>
              <a:defRPr sz="7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620203" y="13701713"/>
            <a:ext cx="14317416" cy="24893114"/>
          </a:xfrm>
        </p:spPr>
        <p:txBody>
          <a:bodyPr/>
          <a:lstStyle>
            <a:lvl1pPr>
              <a:defRPr sz="11300"/>
            </a:lvl1pPr>
            <a:lvl2pPr>
              <a:defRPr sz="9500"/>
            </a:lvl2pPr>
            <a:lvl3pPr>
              <a:defRPr sz="8500"/>
            </a:lvl3pPr>
            <a:lvl4pPr>
              <a:defRPr sz="7600"/>
            </a:lvl4pPr>
            <a:lvl5pPr>
              <a:defRPr sz="7600"/>
            </a:lvl5pPr>
            <a:lvl6pPr>
              <a:defRPr sz="7600"/>
            </a:lvl6pPr>
            <a:lvl7pPr>
              <a:defRPr sz="7600"/>
            </a:lvl7pPr>
            <a:lvl8pPr>
              <a:defRPr sz="7600"/>
            </a:lvl8pPr>
            <a:lvl9pPr>
              <a:defRPr sz="7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16460809" y="9671212"/>
            <a:ext cx="14323040" cy="4030501"/>
          </a:xfrm>
        </p:spPr>
        <p:txBody>
          <a:bodyPr anchor="b"/>
          <a:lstStyle>
            <a:lvl1pPr marL="0" indent="0">
              <a:buNone/>
              <a:defRPr sz="11300" b="1"/>
            </a:lvl1pPr>
            <a:lvl2pPr marL="2160270" indent="0">
              <a:buNone/>
              <a:defRPr sz="9500" b="1"/>
            </a:lvl2pPr>
            <a:lvl3pPr marL="4320540" indent="0">
              <a:buNone/>
              <a:defRPr sz="8500" b="1"/>
            </a:lvl3pPr>
            <a:lvl4pPr marL="6480810" indent="0">
              <a:buNone/>
              <a:defRPr sz="7600" b="1"/>
            </a:lvl4pPr>
            <a:lvl5pPr marL="8641080" indent="0">
              <a:buNone/>
              <a:defRPr sz="7600" b="1"/>
            </a:lvl5pPr>
            <a:lvl6pPr marL="10801350" indent="0">
              <a:buNone/>
              <a:defRPr sz="7600" b="1"/>
            </a:lvl6pPr>
            <a:lvl7pPr marL="12961620" indent="0">
              <a:buNone/>
              <a:defRPr sz="7600" b="1"/>
            </a:lvl7pPr>
            <a:lvl8pPr marL="15121890" indent="0">
              <a:buNone/>
              <a:defRPr sz="7600" b="1"/>
            </a:lvl8pPr>
            <a:lvl9pPr marL="17282160" indent="0">
              <a:buNone/>
              <a:defRPr sz="7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16460809" y="13701713"/>
            <a:ext cx="14323040" cy="24893114"/>
          </a:xfrm>
        </p:spPr>
        <p:txBody>
          <a:bodyPr/>
          <a:lstStyle>
            <a:lvl1pPr>
              <a:defRPr sz="11300"/>
            </a:lvl1pPr>
            <a:lvl2pPr>
              <a:defRPr sz="9500"/>
            </a:lvl2pPr>
            <a:lvl3pPr>
              <a:defRPr sz="8500"/>
            </a:lvl3pPr>
            <a:lvl4pPr>
              <a:defRPr sz="7600"/>
            </a:lvl4pPr>
            <a:lvl5pPr>
              <a:defRPr sz="7600"/>
            </a:lvl5pPr>
            <a:lvl6pPr>
              <a:defRPr sz="7600"/>
            </a:lvl6pPr>
            <a:lvl7pPr>
              <a:defRPr sz="7600"/>
            </a:lvl7pPr>
            <a:lvl8pPr>
              <a:defRPr sz="7600"/>
            </a:lvl8pPr>
            <a:lvl9pPr>
              <a:defRPr sz="7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0F01F-D126-4DBB-A9D9-72254A56606F}" type="datetimeFigureOut">
              <a:rPr lang="ko-KR" altLang="en-US" smtClean="0"/>
              <a:pPr/>
              <a:t>2018-05-31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2D4EC-24D4-450F-A7A9-0CB4771401E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7554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0F01F-D126-4DBB-A9D9-72254A56606F}" type="datetimeFigureOut">
              <a:rPr lang="ko-KR" altLang="en-US" smtClean="0"/>
              <a:pPr/>
              <a:t>2018-05-31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2D4EC-24D4-450F-A7A9-0CB4771401E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3259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0F01F-D126-4DBB-A9D9-72254A56606F}" type="datetimeFigureOut">
              <a:rPr lang="ko-KR" altLang="en-US" smtClean="0"/>
              <a:pPr/>
              <a:t>2018-05-31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2D4EC-24D4-450F-A7A9-0CB4771401E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8541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20204" y="1720215"/>
            <a:ext cx="10660709" cy="7320915"/>
          </a:xfrm>
        </p:spPr>
        <p:txBody>
          <a:bodyPr anchor="b"/>
          <a:lstStyle>
            <a:lvl1pPr algn="l">
              <a:defRPr sz="95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669083" y="1720218"/>
            <a:ext cx="18114764" cy="36874612"/>
          </a:xfrm>
        </p:spPr>
        <p:txBody>
          <a:bodyPr/>
          <a:lstStyle>
            <a:lvl1pPr>
              <a:defRPr sz="15100"/>
            </a:lvl1pPr>
            <a:lvl2pPr>
              <a:defRPr sz="13200"/>
            </a:lvl2pPr>
            <a:lvl3pPr>
              <a:defRPr sz="11300"/>
            </a:lvl3pPr>
            <a:lvl4pPr>
              <a:defRPr sz="9500"/>
            </a:lvl4pPr>
            <a:lvl5pPr>
              <a:defRPr sz="9500"/>
            </a:lvl5pPr>
            <a:lvl6pPr>
              <a:defRPr sz="9500"/>
            </a:lvl6pPr>
            <a:lvl7pPr>
              <a:defRPr sz="9500"/>
            </a:lvl7pPr>
            <a:lvl8pPr>
              <a:defRPr sz="9500"/>
            </a:lvl8pPr>
            <a:lvl9pPr>
              <a:defRPr sz="9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20204" y="9041133"/>
            <a:ext cx="10660709" cy="29553697"/>
          </a:xfrm>
        </p:spPr>
        <p:txBody>
          <a:bodyPr/>
          <a:lstStyle>
            <a:lvl1pPr marL="0" indent="0">
              <a:buNone/>
              <a:defRPr sz="6600"/>
            </a:lvl1pPr>
            <a:lvl2pPr marL="2160270" indent="0">
              <a:buNone/>
              <a:defRPr sz="5700"/>
            </a:lvl2pPr>
            <a:lvl3pPr marL="4320540" indent="0">
              <a:buNone/>
              <a:defRPr sz="4700"/>
            </a:lvl3pPr>
            <a:lvl4pPr marL="6480810" indent="0">
              <a:buNone/>
              <a:defRPr sz="4300"/>
            </a:lvl4pPr>
            <a:lvl5pPr marL="8641080" indent="0">
              <a:buNone/>
              <a:defRPr sz="4300"/>
            </a:lvl5pPr>
            <a:lvl6pPr marL="10801350" indent="0">
              <a:buNone/>
              <a:defRPr sz="4300"/>
            </a:lvl6pPr>
            <a:lvl7pPr marL="12961620" indent="0">
              <a:buNone/>
              <a:defRPr sz="4300"/>
            </a:lvl7pPr>
            <a:lvl8pPr marL="15121890" indent="0">
              <a:buNone/>
              <a:defRPr sz="4300"/>
            </a:lvl8pPr>
            <a:lvl9pPr marL="17282160" indent="0">
              <a:buNone/>
              <a:defRPr sz="43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0F01F-D126-4DBB-A9D9-72254A56606F}" type="datetimeFigureOut">
              <a:rPr lang="ko-KR" altLang="en-US" smtClean="0"/>
              <a:pPr/>
              <a:t>2018-05-31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2D4EC-24D4-450F-A7A9-0CB4771401E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2223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1421" y="30243780"/>
            <a:ext cx="19442430" cy="3570449"/>
          </a:xfrm>
        </p:spPr>
        <p:txBody>
          <a:bodyPr anchor="b"/>
          <a:lstStyle>
            <a:lvl1pPr algn="l">
              <a:defRPr sz="95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6351421" y="3860483"/>
            <a:ext cx="19442430" cy="25923240"/>
          </a:xfrm>
        </p:spPr>
        <p:txBody>
          <a:bodyPr/>
          <a:lstStyle>
            <a:lvl1pPr marL="0" indent="0">
              <a:buNone/>
              <a:defRPr sz="15100"/>
            </a:lvl1pPr>
            <a:lvl2pPr marL="2160270" indent="0">
              <a:buNone/>
              <a:defRPr sz="13200"/>
            </a:lvl2pPr>
            <a:lvl3pPr marL="4320540" indent="0">
              <a:buNone/>
              <a:defRPr sz="11300"/>
            </a:lvl3pPr>
            <a:lvl4pPr marL="6480810" indent="0">
              <a:buNone/>
              <a:defRPr sz="9500"/>
            </a:lvl4pPr>
            <a:lvl5pPr marL="8641080" indent="0">
              <a:buNone/>
              <a:defRPr sz="9500"/>
            </a:lvl5pPr>
            <a:lvl6pPr marL="10801350" indent="0">
              <a:buNone/>
              <a:defRPr sz="9500"/>
            </a:lvl6pPr>
            <a:lvl7pPr marL="12961620" indent="0">
              <a:buNone/>
              <a:defRPr sz="9500"/>
            </a:lvl7pPr>
            <a:lvl8pPr marL="15121890" indent="0">
              <a:buNone/>
              <a:defRPr sz="9500"/>
            </a:lvl8pPr>
            <a:lvl9pPr marL="17282160" indent="0">
              <a:buNone/>
              <a:defRPr sz="95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51421" y="33814229"/>
            <a:ext cx="19442430" cy="5070631"/>
          </a:xfrm>
        </p:spPr>
        <p:txBody>
          <a:bodyPr/>
          <a:lstStyle>
            <a:lvl1pPr marL="0" indent="0">
              <a:buNone/>
              <a:defRPr sz="6600"/>
            </a:lvl1pPr>
            <a:lvl2pPr marL="2160270" indent="0">
              <a:buNone/>
              <a:defRPr sz="5700"/>
            </a:lvl2pPr>
            <a:lvl3pPr marL="4320540" indent="0">
              <a:buNone/>
              <a:defRPr sz="4700"/>
            </a:lvl3pPr>
            <a:lvl4pPr marL="6480810" indent="0">
              <a:buNone/>
              <a:defRPr sz="4300"/>
            </a:lvl4pPr>
            <a:lvl5pPr marL="8641080" indent="0">
              <a:buNone/>
              <a:defRPr sz="4300"/>
            </a:lvl5pPr>
            <a:lvl6pPr marL="10801350" indent="0">
              <a:buNone/>
              <a:defRPr sz="4300"/>
            </a:lvl6pPr>
            <a:lvl7pPr marL="12961620" indent="0">
              <a:buNone/>
              <a:defRPr sz="4300"/>
            </a:lvl7pPr>
            <a:lvl8pPr marL="15121890" indent="0">
              <a:buNone/>
              <a:defRPr sz="4300"/>
            </a:lvl8pPr>
            <a:lvl9pPr marL="17282160" indent="0">
              <a:buNone/>
              <a:defRPr sz="43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0F01F-D126-4DBB-A9D9-72254A56606F}" type="datetimeFigureOut">
              <a:rPr lang="ko-KR" altLang="en-US" smtClean="0"/>
              <a:pPr/>
              <a:t>2018-05-31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2D4EC-24D4-450F-A7A9-0CB4771401E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1876313"/>
      </p:ext>
    </p:extLst>
  </p:cSld>
  <p:clrMapOvr>
    <a:masterClrMapping/>
  </p:clrMapOvr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slideLayout" Target="../slideLayouts/slideLayout11.xml"></Relationship><Relationship Id="rId12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620520" y="1730375"/>
            <a:ext cx="29163645" cy="7200900"/>
          </a:xfrm>
          <a:prstGeom prst="rect">
            <a:avLst/>
          </a:prstGeom>
        </p:spPr>
        <p:txBody>
          <a:bodyPr vert="horz" lIns="432054" tIns="216027" rIns="432054" bIns="216027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620520" y="10081260"/>
            <a:ext cx="29163645" cy="28513405"/>
          </a:xfrm>
          <a:prstGeom prst="rect">
            <a:avLst/>
          </a:prstGeom>
        </p:spPr>
        <p:txBody>
          <a:bodyPr vert="horz" lIns="432054" tIns="216027" rIns="432054" bIns="216027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1620520" y="40045005"/>
            <a:ext cx="7560945" cy="2300605"/>
          </a:xfrm>
          <a:prstGeom prst="rect">
            <a:avLst/>
          </a:prstGeom>
        </p:spPr>
        <p:txBody>
          <a:bodyPr vert="horz" lIns="432054" tIns="216027" rIns="432054" bIns="216027" rtlCol="0" anchor="ctr"/>
          <a:lstStyle>
            <a:lvl1pPr algn="l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0F01F-D126-4DBB-A9D9-72254A56606F}" type="datetimeFigureOut">
              <a:rPr lang="ko-KR" altLang="en-US" smtClean="0"/>
              <a:pPr/>
              <a:t>2018-05-31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1071225" y="40045005"/>
            <a:ext cx="10261600" cy="2300605"/>
          </a:xfrm>
          <a:prstGeom prst="rect">
            <a:avLst/>
          </a:prstGeom>
        </p:spPr>
        <p:txBody>
          <a:bodyPr vert="horz" lIns="432054" tIns="216027" rIns="432054" bIns="216027" rtlCol="0" anchor="ctr"/>
          <a:lstStyle>
            <a:lvl1pPr algn="ctr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23223220" y="40045005"/>
            <a:ext cx="7560945" cy="2300605"/>
          </a:xfrm>
          <a:prstGeom prst="rect">
            <a:avLst/>
          </a:prstGeom>
        </p:spPr>
        <p:txBody>
          <a:bodyPr vert="horz" lIns="432054" tIns="216027" rIns="432054" bIns="216027" rtlCol="0" anchor="ctr"/>
          <a:lstStyle>
            <a:lvl1pPr algn="r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22D4EC-24D4-450F-A7A9-0CB4771401E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819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ctr" defTabSz="4320540" rtl="0" eaLnBrk="1" latinLnBrk="1" hangingPunct="1">
        <a:spcBef>
          <a:spcPct val="0"/>
        </a:spcBef>
        <a:buNone/>
        <a:defRPr sz="20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20203" indent="-1620203" algn="l" defTabSz="4320540" rtl="0" eaLnBrk="1" latinLnBrk="1" hangingPunct="1">
        <a:spcBef>
          <a:spcPct val="20000"/>
        </a:spcBef>
        <a:buFont typeface="Arial" pitchFamily="34" charset="0"/>
        <a:buChar char="•"/>
        <a:defRPr sz="15100" kern="1200">
          <a:solidFill>
            <a:schemeClr val="tx1"/>
          </a:solidFill>
          <a:latin typeface="+mn-lt"/>
          <a:ea typeface="+mn-ea"/>
          <a:cs typeface="+mn-cs"/>
        </a:defRPr>
      </a:lvl1pPr>
      <a:lvl2pPr marL="3510439" indent="-1350169" algn="l" defTabSz="4320540" rtl="0" eaLnBrk="1" latinLnBrk="1" hangingPunct="1">
        <a:spcBef>
          <a:spcPct val="20000"/>
        </a:spcBef>
        <a:buFont typeface="Arial" pitchFamily="34" charset="0"/>
        <a:buChar char="–"/>
        <a:defRPr sz="13200" kern="1200">
          <a:solidFill>
            <a:schemeClr val="tx1"/>
          </a:solidFill>
          <a:latin typeface="+mn-lt"/>
          <a:ea typeface="+mn-ea"/>
          <a:cs typeface="+mn-cs"/>
        </a:defRPr>
      </a:lvl2pPr>
      <a:lvl3pPr marL="5400675" indent="-1080135" algn="l" defTabSz="4320540" rtl="0" eaLnBrk="1" latinLnBrk="1" hangingPunct="1">
        <a:spcBef>
          <a:spcPct val="20000"/>
        </a:spcBef>
        <a:buFont typeface="Arial" pitchFamily="34" charset="0"/>
        <a:buChar char="•"/>
        <a:defRPr sz="11300" kern="1200">
          <a:solidFill>
            <a:schemeClr val="tx1"/>
          </a:solidFill>
          <a:latin typeface="+mn-lt"/>
          <a:ea typeface="+mn-ea"/>
          <a:cs typeface="+mn-cs"/>
        </a:defRPr>
      </a:lvl3pPr>
      <a:lvl4pPr marL="7560945" indent="-1080135" algn="l" defTabSz="4320540" rtl="0" eaLnBrk="1" latinLnBrk="1" hangingPunct="1">
        <a:spcBef>
          <a:spcPct val="20000"/>
        </a:spcBef>
        <a:buFont typeface="Arial" pitchFamily="34" charset="0"/>
        <a:buChar char="–"/>
        <a:defRPr sz="9500" kern="1200">
          <a:solidFill>
            <a:schemeClr val="tx1"/>
          </a:solidFill>
          <a:latin typeface="+mn-lt"/>
          <a:ea typeface="+mn-ea"/>
          <a:cs typeface="+mn-cs"/>
        </a:defRPr>
      </a:lvl4pPr>
      <a:lvl5pPr marL="9721215" indent="-1080135" algn="l" defTabSz="4320540" rtl="0" eaLnBrk="1" latinLnBrk="1" hangingPunct="1">
        <a:spcBef>
          <a:spcPct val="20000"/>
        </a:spcBef>
        <a:buFont typeface="Arial" pitchFamily="34" charset="0"/>
        <a:buChar char="»"/>
        <a:defRPr sz="9500" kern="1200">
          <a:solidFill>
            <a:schemeClr val="tx1"/>
          </a:solidFill>
          <a:latin typeface="+mn-lt"/>
          <a:ea typeface="+mn-ea"/>
          <a:cs typeface="+mn-cs"/>
        </a:defRPr>
      </a:lvl5pPr>
      <a:lvl6pPr marL="11881485" indent="-1080135" algn="l" defTabSz="4320540" rtl="0" eaLnBrk="1" latinLnBrk="1" hangingPunct="1">
        <a:spcBef>
          <a:spcPct val="20000"/>
        </a:spcBef>
        <a:buFont typeface="Arial" pitchFamily="34" charset="0"/>
        <a:buChar char="•"/>
        <a:defRPr sz="9500" kern="1200">
          <a:solidFill>
            <a:schemeClr val="tx1"/>
          </a:solidFill>
          <a:latin typeface="+mn-lt"/>
          <a:ea typeface="+mn-ea"/>
          <a:cs typeface="+mn-cs"/>
        </a:defRPr>
      </a:lvl6pPr>
      <a:lvl7pPr marL="14041755" indent="-1080135" algn="l" defTabSz="4320540" rtl="0" eaLnBrk="1" latinLnBrk="1" hangingPunct="1">
        <a:spcBef>
          <a:spcPct val="20000"/>
        </a:spcBef>
        <a:buFont typeface="Arial" pitchFamily="34" charset="0"/>
        <a:buChar char="•"/>
        <a:defRPr sz="9500" kern="1200">
          <a:solidFill>
            <a:schemeClr val="tx1"/>
          </a:solidFill>
          <a:latin typeface="+mn-lt"/>
          <a:ea typeface="+mn-ea"/>
          <a:cs typeface="+mn-cs"/>
        </a:defRPr>
      </a:lvl7pPr>
      <a:lvl8pPr marL="16202025" indent="-1080135" algn="l" defTabSz="4320540" rtl="0" eaLnBrk="1" latinLnBrk="1" hangingPunct="1">
        <a:spcBef>
          <a:spcPct val="20000"/>
        </a:spcBef>
        <a:buFont typeface="Arial" pitchFamily="34" charset="0"/>
        <a:buChar char="•"/>
        <a:defRPr sz="9500" kern="1200">
          <a:solidFill>
            <a:schemeClr val="tx1"/>
          </a:solidFill>
          <a:latin typeface="+mn-lt"/>
          <a:ea typeface="+mn-ea"/>
          <a:cs typeface="+mn-cs"/>
        </a:defRPr>
      </a:lvl8pPr>
      <a:lvl9pPr marL="18362295" indent="-1080135" algn="l" defTabSz="4320540" rtl="0" eaLnBrk="1" latinLnBrk="1" hangingPunct="1">
        <a:spcBef>
          <a:spcPct val="20000"/>
        </a:spcBef>
        <a:buFont typeface="Arial" pitchFamily="34" charset="0"/>
        <a:buChar char="•"/>
        <a:defRPr sz="9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4320540" rtl="0" eaLnBrk="1" latinLnBrk="1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1pPr>
      <a:lvl2pPr marL="2160270" algn="l" defTabSz="4320540" rtl="0" eaLnBrk="1" latinLnBrk="1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2pPr>
      <a:lvl3pPr marL="4320540" algn="l" defTabSz="4320540" rtl="0" eaLnBrk="1" latinLnBrk="1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3pPr>
      <a:lvl4pPr marL="6480810" algn="l" defTabSz="4320540" rtl="0" eaLnBrk="1" latinLnBrk="1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4pPr>
      <a:lvl5pPr marL="8641080" algn="l" defTabSz="4320540" rtl="0" eaLnBrk="1" latinLnBrk="1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5pPr>
      <a:lvl6pPr marL="10801350" algn="l" defTabSz="4320540" rtl="0" eaLnBrk="1" latinLnBrk="1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6pPr>
      <a:lvl7pPr marL="12961620" algn="l" defTabSz="4320540" rtl="0" eaLnBrk="1" latinLnBrk="1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7pPr>
      <a:lvl8pPr marL="15121890" algn="l" defTabSz="4320540" rtl="0" eaLnBrk="1" latinLnBrk="1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0" algn="l" defTabSz="4320540" rtl="0" eaLnBrk="1" latinLnBrk="1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3" Type="http://schemas.openxmlformats.org/officeDocument/2006/relationships/image" Target="../media/image3.png"></Relationship><Relationship Id="rId2" Type="http://schemas.openxmlformats.org/officeDocument/2006/relationships/image" Target="../media/image2.gif"></Relationship><Relationship Id="rId9" Type="http://schemas.openxmlformats.org/officeDocument/2006/relationships/image" Target="../media/fImage3836716941.png"></Relationship><Relationship Id="rId10" Type="http://schemas.openxmlformats.org/officeDocument/2006/relationships/image" Target="../media/fImage112001708467.jpeg"></Relationship><Relationship Id="rId11" Type="http://schemas.openxmlformats.org/officeDocument/2006/relationships/image" Target="../media/fImage393221716334.jpeg"></Relationship><Relationship Id="rId12" Type="http://schemas.openxmlformats.org/officeDocument/2006/relationships/image" Target="../media/fImage49681726500.jpeg"></Relationship><Relationship Id="rId13" Type="http://schemas.openxmlformats.org/officeDocument/2006/relationships/image" Target="../media/fImage48131809169.png"></Relationship><Relationship Id="rId14" Type="http://schemas.openxmlformats.org/officeDocument/2006/relationships/image" Target="../media/fImage51391815724.jpeg"></Relationship><Relationship Id="rId15" Type="http://schemas.openxmlformats.org/officeDocument/2006/relationships/image" Target="../media/fImage133151821478.png"></Relationship><Relationship Id="rId16" Type="http://schemas.openxmlformats.org/officeDocument/2006/relationships/image" Target="../media/fImage179821839358.png"></Relationship><Relationship Id="rId17" Type="http://schemas.openxmlformats.org/officeDocument/2006/relationships/image" Target="../media/fImage184771886962.png"></Relationship><Relationship Id="rId18" Type="http://schemas.openxmlformats.org/officeDocument/2006/relationships/image" Target="../media/fImage873401924464.jpeg"></Relationship><Relationship Id="rId19" Type="http://schemas.openxmlformats.org/officeDocument/2006/relationships/image" Target="../media/fImage2146962045705.jpeg"></Relationship><Relationship Id="rId20" Type="http://schemas.openxmlformats.org/officeDocument/2006/relationships/image" Target="../media/fImage1315242078145.jpeg"></Relationship><Relationship Id="rId21" Type="http://schemas.openxmlformats.org/officeDocument/2006/relationships/image" Target="../media/fImage1838032103281.jpeg"></Relationship><Relationship Id="rId22" Type="http://schemas.openxmlformats.org/officeDocument/2006/relationships/image" Target="../media/fImage1289852136827.jpeg"></Relationship><Relationship Id="rId23" Type="http://schemas.openxmlformats.org/officeDocument/2006/relationships/slideLayout" Target="../slideLayouts/slideLayout1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blipFill rotWithShape="1">
          <a:blip r:embed="rId2" cstate="hqprint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0" t="15000" r="0" b="15000"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"/>
          <p:cNvSpPr>
            <a:spLocks/>
          </p:cNvSpPr>
          <p:nvPr/>
        </p:nvSpPr>
        <p:spPr bwMode="auto">
          <a:xfrm rot="0">
            <a:off x="0" y="6438900"/>
            <a:ext cx="32404685" cy="717550"/>
          </a:xfrm>
          <a:prstGeom prst="rect"/>
          <a:solidFill>
            <a:srgbClr val="404040"/>
          </a:solidFill>
          <a:ln w="0">
            <a:noFill/>
            <a:prstDash/>
          </a:ln>
        </p:spPr>
        <p:txBody>
          <a:bodyPr wrap="square" lIns="91440" tIns="91440" rIns="91440" bIns="91440" numCol="1" vert="horz" anchor="t" upright="1">
            <a:noAutofit/>
          </a:bodyPr>
          <a:lstStyle/>
          <a:p>
            <a:pPr marL="0" indent="0" algn="l" fontAlgn="auto" defTabSz="432054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8500" cap="none" dirty="0" smtClean="0" b="0" strike="noStrike">
              <a:latin typeface="맑은 고딕" charset="0"/>
              <a:ea typeface="맑은 고딕" charset="0"/>
            </a:endParaRPr>
          </a:p>
        </p:txBody>
      </p:sp>
      <p:grpSp>
        <p:nvGrpSpPr>
          <p:cNvPr id="11" name="그룹 10"/>
          <p:cNvGrpSpPr/>
          <p:nvPr/>
        </p:nvGrpSpPr>
        <p:grpSpPr>
          <a:xfrm rot="0">
            <a:off x="-37465" y="7182485"/>
            <a:ext cx="32442150" cy="606425"/>
            <a:chOff x="-37465" y="7182485"/>
            <a:chExt cx="32442150" cy="606425"/>
          </a:xfrm>
          <a:solidFill>
            <a:srgbClr val="808080"/>
          </a:solidFill>
        </p:grpSpPr>
        <p:sp>
          <p:nvSpPr>
            <p:cNvPr id="33" name="Rectangle 5"/>
            <p:cNvSpPr>
              <a:spLocks/>
            </p:cNvSpPr>
            <p:nvPr/>
          </p:nvSpPr>
          <p:spPr bwMode="auto">
            <a:xfrm rot="0">
              <a:off x="0" y="7182485"/>
              <a:ext cx="32404685" cy="577850"/>
            </a:xfrm>
            <a:prstGeom prst="rect"/>
            <a:grpFill/>
            <a:ln w="0">
              <a:noFill/>
              <a:prstDash/>
            </a:ln>
          </p:spPr>
          <p:txBody>
            <a:bodyPr wrap="square" lIns="91440" tIns="91440" rIns="91440" bIns="91440" numCol="1" vert="horz" anchor="t" upright="1">
              <a:noAutofit/>
            </a:bodyPr>
            <a:lstStyle/>
            <a:p>
              <a:pPr marL="0" indent="0" algn="l" fontAlgn="auto" defTabSz="432054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85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pic>
          <p:nvPicPr>
            <p:cNvPr id="32" name="Picture 4"/>
            <p:cNvPicPr>
              <a:picLocks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0">
              <a:off x="-37465" y="7182485"/>
              <a:ext cx="32442150" cy="606425"/>
            </a:xfrm>
            <a:prstGeom prst="rect"/>
            <a:grpFill/>
            <a:ln w="0">
              <a:noFill/>
              <a:prstDash/>
            </a:ln>
          </p:spPr>
        </p:pic>
      </p:grpSp>
      <p:sp>
        <p:nvSpPr>
          <p:cNvPr id="29" name="Rectangle 1"/>
          <p:cNvSpPr>
            <a:spLocks/>
          </p:cNvSpPr>
          <p:nvPr/>
        </p:nvSpPr>
        <p:spPr bwMode="auto">
          <a:xfrm rot="0">
            <a:off x="0" y="0"/>
            <a:ext cx="32404685" cy="770255"/>
          </a:xfrm>
          <a:prstGeom prst="rect"/>
          <a:solidFill>
            <a:srgbClr val="404040"/>
          </a:solidFill>
        </p:spPr>
        <p:style>
          <a:lnRef idx="0">
            <a:srgbClr val="000000"/>
          </a:lnRef>
          <a:fillRef idx="1002">
            <a:schemeClr val="dk1"/>
          </a:fillRef>
          <a:effectRef idx="0">
            <a:srgbClr val="000000"/>
          </a:effectRef>
          <a:fontRef idx="major"/>
        </p:style>
        <p:txBody>
          <a:bodyPr wrap="square" lIns="91440" tIns="91440" rIns="91440" bIns="91440" numCol="1" vert="horz" anchor="t" upright="1">
            <a:noAutofit/>
          </a:bodyPr>
          <a:lstStyle/>
          <a:p>
            <a:pPr marL="0" indent="0" algn="l" fontAlgn="auto" defTabSz="432054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85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0" name="Rectangle 2"/>
          <p:cNvSpPr>
            <a:spLocks/>
          </p:cNvSpPr>
          <p:nvPr/>
        </p:nvSpPr>
        <p:spPr bwMode="auto">
          <a:xfrm rot="0">
            <a:off x="0" y="769620"/>
            <a:ext cx="32404685" cy="5669915"/>
          </a:xfrm>
          <a:prstGeom prst="rect"/>
        </p:spPr>
        <p:style>
          <a:lnRef idx="0">
            <a:srgbClr val="000000"/>
          </a:lnRef>
          <a:fillRef idx="1003">
            <a:schemeClr val="dk1"/>
          </a:fillRef>
          <a:effectRef idx="0">
            <a:srgbClr val="000000"/>
          </a:effectRef>
          <a:fontRef idx="major"/>
        </p:style>
        <p:txBody>
          <a:bodyPr wrap="square" lIns="91440" tIns="91440" rIns="91440" bIns="91440" numCol="1" vert="horz" anchor="t" upright="1">
            <a:noAutofit/>
          </a:bodyPr>
          <a:lstStyle/>
          <a:p>
            <a:pPr marL="0" indent="0" algn="l" fontAlgn="auto" defTabSz="432054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85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2" name="TextBox 1"/>
          <p:cNvSpPr txBox="1">
            <a:spLocks/>
          </p:cNvSpPr>
          <p:nvPr/>
        </p:nvSpPr>
        <p:spPr>
          <a:xfrm rot="0">
            <a:off x="1858010" y="1539875"/>
            <a:ext cx="29964380" cy="236855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fontAlgn="auto" defTabSz="432054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800" cap="none" dirty="0" smtClean="0" b="1" strike="noStrike">
                <a:solidFill>
                  <a:schemeClr val="bg1"/>
                </a:solidFill>
                <a:latin typeface="나눔고딕" charset="0"/>
                <a:ea typeface="나눔고딕" charset="0"/>
              </a:rPr>
              <a:t>빵한조각</a:t>
            </a:r>
            <a:r>
              <a:rPr lang="en-US" altLang="ko-KR" sz="13000" cap="none" dirty="0" smtClean="0" b="1" strike="noStrike">
                <a:solidFill>
                  <a:schemeClr val="bg1"/>
                </a:solidFill>
                <a:latin typeface="나눔고딕" charset="0"/>
                <a:ea typeface="나눔고딕" charset="0"/>
              </a:rPr>
              <a:t>: </a:t>
            </a:r>
            <a:r>
              <a:rPr lang="en-US" altLang="ko-KR" sz="10000" cap="none" dirty="0" smtClean="0" u="sng" b="1" strike="noStrike">
                <a:solidFill>
                  <a:schemeClr val="bg1"/>
                </a:solidFill>
                <a:latin typeface="나눔고딕" charset="0"/>
                <a:ea typeface="나눔고딕" charset="0"/>
              </a:rPr>
              <a:t>실시간 정보 전달 챗봇시스템</a:t>
            </a:r>
            <a:endParaRPr lang="ko-KR" altLang="en-US" sz="13000" cap="none" dirty="0" smtClean="0" b="1" strike="noStrike">
              <a:solidFill>
                <a:schemeClr val="bg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43" name="Rectangle 2"/>
          <p:cNvSpPr>
            <a:spLocks/>
          </p:cNvSpPr>
          <p:nvPr/>
        </p:nvSpPr>
        <p:spPr bwMode="auto">
          <a:xfrm rot="0">
            <a:off x="-12700" y="41742995"/>
            <a:ext cx="32414210" cy="693420"/>
          </a:xfrm>
          <a:prstGeom prst="rect"/>
          <a:solidFill>
            <a:srgbClr val="808080"/>
          </a:solidFill>
          <a:ln w="0">
            <a:noFill/>
            <a:prstDash/>
          </a:ln>
        </p:spPr>
        <p:txBody>
          <a:bodyPr wrap="square" lIns="91440" tIns="91440" rIns="91440" bIns="91440" numCol="1" vert="horz" anchor="t" upright="1">
            <a:noAutofit/>
          </a:bodyPr>
          <a:lstStyle/>
          <a:p>
            <a:pPr marL="0" indent="0" algn="l" fontAlgn="auto" defTabSz="432054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85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44" name="Rectangle 1"/>
          <p:cNvSpPr>
            <a:spLocks/>
          </p:cNvSpPr>
          <p:nvPr/>
        </p:nvSpPr>
        <p:spPr bwMode="auto">
          <a:xfrm rot="0">
            <a:off x="9525" y="42435780"/>
            <a:ext cx="32404685" cy="770255"/>
          </a:xfrm>
          <a:prstGeom prst="rect"/>
          <a:solidFill>
            <a:srgbClr val="404040"/>
          </a:solidFill>
          <a:ln w="0">
            <a:noFill/>
            <a:prstDash/>
          </a:ln>
        </p:spPr>
        <p:txBody>
          <a:bodyPr wrap="square" lIns="91440" tIns="91440" rIns="91440" bIns="91440" numCol="1" vert="horz" anchor="t" upright="1">
            <a:noAutofit/>
          </a:bodyPr>
          <a:lstStyle/>
          <a:p>
            <a:pPr marL="0" indent="0" algn="l" fontAlgn="auto" defTabSz="432054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85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7677110" y="92075"/>
            <a:ext cx="3738245" cy="708660"/>
          </a:xfrm>
          <a:prstGeom prst="rect">
            <a:avLst/>
          </a:prstGeom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l" fontAlgn="auto" defTabSz="432054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cap="none" dirty="0" smtClean="0" b="1" strike="noStrike">
                <a:solidFill>
                  <a:schemeClr val="bg1"/>
                </a:solidFill>
                <a:latin typeface="나눔고딕" charset="0"/>
                <a:ea typeface="나눔고딕" charset="0"/>
              </a:rPr>
              <a:t>캡스톤 디자인1</a:t>
            </a:r>
            <a:endParaRPr lang="ko-KR" altLang="en-US" sz="4000" cap="none" dirty="0" smtClean="0" b="1" strike="noStrike">
              <a:solidFill>
                <a:schemeClr val="bg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6" name="한쪽 모서리는 잘리고 다른 쪽 모서리는 둥근 사각형 15"/>
          <p:cNvSpPr>
            <a:spLocks/>
          </p:cNvSpPr>
          <p:nvPr/>
        </p:nvSpPr>
        <p:spPr>
          <a:xfrm rot="0">
            <a:off x="798195" y="8420100"/>
            <a:ext cx="8077835" cy="1448435"/>
          </a:xfrm>
          <a:prstGeom prst="snipRoundRect"/>
          <a:solidFill>
            <a:srgbClr val="595959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432054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7000" cap="none" dirty="0" smtClean="0" b="1" strike="noStrike">
                <a:solidFill>
                  <a:schemeClr val="bg1"/>
                </a:solidFill>
                <a:latin typeface="나눔고딕" charset="0"/>
                <a:ea typeface="나눔고딕" charset="0"/>
              </a:rPr>
              <a:t>프로젝트 개요</a:t>
            </a:r>
            <a:endParaRPr lang="ko-KR" altLang="en-US" sz="7000" cap="none" dirty="0" smtClean="0" b="1" strike="noStrike">
              <a:solidFill>
                <a:schemeClr val="bg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59" name="Text Box 78"/>
          <p:cNvSpPr txBox="1">
            <a:spLocks noChangeArrowheads="1"/>
          </p:cNvSpPr>
          <p:nvPr/>
        </p:nvSpPr>
        <p:spPr bwMode="gray">
          <a:xfrm>
            <a:off x="809625" y="10172700"/>
            <a:ext cx="13259435" cy="56591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212725" tIns="106680" rIns="212725" bIns="106680" numCol="1" vert="horz" anchor="t">
            <a:spAutoFit/>
          </a:bodyPr>
          <a:lstStyle/>
          <a:p>
            <a:pPr marL="0" indent="0" algn="just" fontAlgn="auto" defTabSz="432054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q"/>
            </a:pPr>
            <a:r>
              <a:rPr lang="en-US" altLang="ko-KR" sz="5000" cap="none" dirty="0" smtClean="0" b="1" strike="noStrike">
                <a:solidFill>
                  <a:schemeClr val="tx2"/>
                </a:solidFill>
                <a:latin typeface="Times New Roman" charset="0"/>
                <a:ea typeface="Times New Roman" charset="0"/>
              </a:rPr>
              <a:t> </a:t>
            </a:r>
            <a:r>
              <a:rPr lang="en-US" altLang="ko-KR" sz="5000" cap="none" dirty="0" smtClean="0" b="1" strike="noStrike">
                <a:solidFill>
                  <a:schemeClr val="tx2"/>
                </a:solidFill>
                <a:latin typeface="맑은 고딕" charset="0"/>
                <a:ea typeface="맑은 고딕" charset="0"/>
              </a:rPr>
              <a:t>실시간 정보제공 챗봇 서비스</a:t>
            </a:r>
            <a:endParaRPr lang="ko-KR" altLang="en-US" sz="5000" cap="none" dirty="0" smtClean="0" b="1" strike="noStrike">
              <a:solidFill>
                <a:schemeClr val="tx2"/>
              </a:solidFill>
              <a:latin typeface="Times New Roman" charset="0"/>
              <a:ea typeface="Times New Roman" charset="0"/>
            </a:endParaRPr>
          </a:p>
          <a:p>
            <a:pPr marL="0" indent="0" algn="just" fontAlgn="auto" defTabSz="432054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000" cap="none" dirty="0" smtClean="0" b="1" strike="noStrike">
              <a:latin typeface="Times New Roman" charset="0"/>
              <a:ea typeface="Times New Roman" charset="0"/>
            </a:endParaRPr>
          </a:p>
          <a:p>
            <a:pPr marL="504825" indent="0" algn="just" fontAlgn="auto" defTabSz="432054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§"/>
            </a:pPr>
            <a:r>
              <a:rPr lang="en-US" altLang="ko-KR" sz="4400" cap="none" dirty="0" smtClean="0" b="0" strike="noStrike">
                <a:latin typeface="Times New Roman" charset="0"/>
                <a:ea typeface="Times New Roman" charset="0"/>
              </a:rPr>
              <a:t> </a:t>
            </a: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2015년을 기점으로 메시지 어플리케이션이 소셜 네트워킹 어플리케이션의 사용량을 추월</a:t>
            </a:r>
            <a:endParaRPr lang="ko-KR" altLang="en-US" sz="4400" cap="none" dirty="0" smtClean="0" b="0" strike="noStrike">
              <a:latin typeface="맑은 고딕" charset="0"/>
              <a:ea typeface="맑은 고딕" charset="0"/>
            </a:endParaRPr>
          </a:p>
          <a:p>
            <a:pPr marL="504825" indent="0" algn="just" fontAlgn="auto" defTabSz="432054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cap="none" dirty="0" smtClean="0" b="0" strike="noStrike">
              <a:latin typeface="Times New Roman" charset="0"/>
              <a:ea typeface="Times New Roman" charset="0"/>
            </a:endParaRPr>
          </a:p>
          <a:p>
            <a:pPr marL="504825" indent="0" algn="just" fontAlgn="auto" defTabSz="432054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§"/>
            </a:pPr>
            <a:r>
              <a:rPr lang="en-US" altLang="ko-KR" sz="4400" cap="none" dirty="0" smtClean="0" b="0" strike="noStrike">
                <a:latin typeface="Times New Roman" charset="0"/>
                <a:ea typeface="Times New Roman" charset="0"/>
              </a:rPr>
              <a:t> </a:t>
            </a: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최근에는 페이스북보다 카카오톡같은 메신저 플랫폼에 사람들이 더 많은 시간을 사용</a:t>
            </a:r>
            <a:endParaRPr lang="ko-KR" altLang="en-US" sz="4400" cap="none" dirty="0" smtClean="0" b="0" strike="noStrike">
              <a:latin typeface="Times New Roman" charset="0"/>
              <a:ea typeface="Times New Roman" charset="0"/>
            </a:endParaRPr>
          </a:p>
          <a:p>
            <a:pPr marL="504825" indent="0" algn="just" fontAlgn="auto" defTabSz="432054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cap="none" dirty="0" smtClean="0" b="0" strike="noStrike">
              <a:latin typeface="Times New Roman" charset="0"/>
              <a:ea typeface="Times New Roman" charset="0"/>
            </a:endParaRPr>
          </a:p>
          <a:p>
            <a:pPr marL="504825" indent="0" algn="just" fontAlgn="auto" defTabSz="432054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§"/>
            </a:pPr>
            <a:r>
              <a:rPr lang="en-US" altLang="ko-KR" sz="4400" cap="none" dirty="0" smtClean="0" b="0" strike="noStrike">
                <a:latin typeface="Times New Roman" charset="0"/>
                <a:ea typeface="Times New Roman" charset="0"/>
              </a:rPr>
              <a:t> </a:t>
            </a: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기존</a:t>
            </a:r>
            <a:r>
              <a:rPr lang="en-US" altLang="ko-KR" sz="4400" cap="none" dirty="0" smtClean="0" b="0" strike="noStrike">
                <a:latin typeface="Times New Roman" charset="0"/>
                <a:ea typeface="Times New Roman" charset="0"/>
              </a:rPr>
              <a:t> </a:t>
            </a: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각각의 앱사용으로 인한 </a:t>
            </a: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복잡성을 제거</a:t>
            </a: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하고 하나의 인터페이스로 통합</a:t>
            </a:r>
            <a:endParaRPr lang="ko-KR" altLang="en-US" sz="4400" cap="none" dirty="0" smtClean="0" b="0" strike="noStrike">
              <a:latin typeface="Times New Roman" charset="0"/>
              <a:ea typeface="Times New Roman" charset="0"/>
            </a:endParaRPr>
          </a:p>
        </p:txBody>
      </p:sp>
      <p:sp>
        <p:nvSpPr>
          <p:cNvPr id="62" name="한쪽 모서리는 잘리고 다른 쪽 모서리는 둥근 사각형 61"/>
          <p:cNvSpPr>
            <a:spLocks/>
          </p:cNvSpPr>
          <p:nvPr/>
        </p:nvSpPr>
        <p:spPr>
          <a:xfrm rot="0">
            <a:off x="809625" y="16649700"/>
            <a:ext cx="8077835" cy="1448435"/>
          </a:xfrm>
          <a:prstGeom prst="snipRoundRect"/>
          <a:solidFill>
            <a:srgbClr val="595959"/>
          </a:solidFill>
          <a:ln w="25400" cap="flat" cmpd="sng">
            <a:solidFill>
              <a:schemeClr val="accent3">
                <a:alpha val="100000"/>
              </a:schemeClr>
            </a:solidFill>
            <a:prstDash val="solid"/>
          </a:ln>
          <a:effectLst>
            <a:outerShdw sx="100000" sy="100000" blurRad="50800" dist="38100" dir="2700000" rotWithShape="0" algn="tl">
              <a:schemeClr val="accent3">
                <a:alpha val="40000"/>
              </a:schemeClr>
            </a:outerShdw>
          </a:effectLst>
          <a:scene3d>
            <a:camera prst="orthographicFront"/>
            <a:lightRig rig="soft" dir="t"/>
          </a:scene3d>
          <a:sp3d prstMaterial="plastic">
            <a:bevelT w="165100" h="762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432054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7000" cap="none" dirty="0" smtClean="0" b="1" strike="noStrike">
                <a:solidFill>
                  <a:schemeClr val="bg1"/>
                </a:solidFill>
                <a:latin typeface="나눔고딕" charset="0"/>
                <a:ea typeface="나눔고딕" charset="0"/>
              </a:rPr>
              <a:t>프로젝트 구조</a:t>
            </a:r>
            <a:endParaRPr lang="ko-KR" altLang="en-US" sz="7000" cap="none" dirty="0" smtClean="0" b="1" strike="noStrike">
              <a:solidFill>
                <a:schemeClr val="bg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97" name="한쪽 모서리는 잘리고 다른 쪽 모서리는 둥근 사각형 96"/>
          <p:cNvSpPr>
            <a:spLocks/>
          </p:cNvSpPr>
          <p:nvPr/>
        </p:nvSpPr>
        <p:spPr>
          <a:xfrm rot="0">
            <a:off x="798195" y="28613100"/>
            <a:ext cx="8077835" cy="1448435"/>
          </a:xfrm>
          <a:prstGeom prst="snipRoundRect"/>
          <a:solidFill>
            <a:srgbClr val="595959"/>
          </a:solidFill>
          <a:ln w="25400" cap="flat" cmpd="sng">
            <a:solidFill>
              <a:schemeClr val="accent3">
                <a:alpha val="100000"/>
              </a:schemeClr>
            </a:solidFill>
            <a:prstDash val="solid"/>
          </a:ln>
          <a:effectLst>
            <a:outerShdw sx="100000" sy="100000" blurRad="50800" dist="38100" dir="2700000" rotWithShape="0" algn="tl">
              <a:schemeClr val="accent3">
                <a:alpha val="40000"/>
              </a:schemeClr>
            </a:outerShdw>
          </a:effectLst>
          <a:scene3d>
            <a:camera prst="orthographicFront"/>
            <a:lightRig rig="soft" dir="t"/>
          </a:scene3d>
          <a:sp3d prstMaterial="plastic">
            <a:bevelT w="165100" h="762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432054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7000" cap="none" dirty="0" smtClean="0" b="1" strike="noStrike">
                <a:solidFill>
                  <a:schemeClr val="bg1"/>
                </a:solidFill>
                <a:latin typeface="나눔고딕" charset="0"/>
                <a:ea typeface="나눔고딕" charset="0"/>
              </a:rPr>
              <a:t>프로젝트 목적</a:t>
            </a:r>
            <a:endParaRPr lang="ko-KR" altLang="en-US" sz="7000" cap="none" dirty="0" smtClean="0" b="1" strike="noStrike">
              <a:solidFill>
                <a:schemeClr val="bg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98" name="Text Box 78"/>
          <p:cNvSpPr txBox="1">
            <a:spLocks noChangeArrowheads="1"/>
          </p:cNvSpPr>
          <p:nvPr/>
        </p:nvSpPr>
        <p:spPr bwMode="gray">
          <a:xfrm>
            <a:off x="809625" y="30285055"/>
            <a:ext cx="13259435" cy="89090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212725" tIns="106680" rIns="212725" bIns="106680" numCol="1" vert="horz" anchor="t">
            <a:spAutoFit/>
          </a:bodyPr>
          <a:lstStyle/>
          <a:p>
            <a:pPr marL="0" indent="0" algn="just" fontAlgn="auto" defTabSz="432054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4400" cap="none" dirty="0" smtClean="0" b="0" strike="noStrike">
              <a:latin typeface="Times New Roman" charset="0"/>
              <a:ea typeface="Times New Roman" charset="0"/>
            </a:endParaRPr>
          </a:p>
        </p:txBody>
      </p:sp>
      <p:sp>
        <p:nvSpPr>
          <p:cNvPr id="1030" name="텍스트 상자 1029"/>
          <p:cNvSpPr txBox="1">
            <a:spLocks/>
          </p:cNvSpPr>
          <p:nvPr/>
        </p:nvSpPr>
        <p:spPr>
          <a:xfrm rot="0">
            <a:off x="2113915" y="3903345"/>
            <a:ext cx="23962360" cy="17849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0" cap="none" dirty="0" smtClean="0" b="1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빵</a:t>
            </a:r>
            <a:r>
              <a:rPr lang="en-US" altLang="ko-KR" sz="9000" cap="none" dirty="0" smtClean="0" b="1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빵한</a:t>
            </a:r>
            <a:r>
              <a:rPr lang="en-US" altLang="ko-KR" sz="11000" cap="none" dirty="0" smtClean="0" b="1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 한</a:t>
            </a:r>
            <a:r>
              <a:rPr lang="en-US" altLang="ko-KR" sz="9000" cap="none" dirty="0" smtClean="0" b="1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국의</a:t>
            </a:r>
            <a:r>
              <a:rPr lang="en-US" altLang="ko-KR" sz="11000" cap="none" dirty="0" smtClean="0" b="1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 조</a:t>
            </a:r>
            <a:r>
              <a:rPr lang="en-US" altLang="ko-KR" sz="9000" cap="none" dirty="0" smtClean="0" b="1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금유용한</a:t>
            </a:r>
            <a:r>
              <a:rPr lang="en-US" altLang="ko-KR" sz="11000" cap="none" dirty="0" smtClean="0" b="1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 각</a:t>
            </a:r>
            <a:r>
              <a:rPr lang="en-US" altLang="ko-KR" sz="9000" cap="none" dirty="0" smtClean="0" b="1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종정보</a:t>
            </a:r>
            <a:endParaRPr lang="ko-KR" altLang="en-US" sz="11000" cap="none" dirty="0" smtClean="0" b="1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31" name="텍스트 상자 1030"/>
          <p:cNvSpPr txBox="1">
            <a:spLocks/>
          </p:cNvSpPr>
          <p:nvPr/>
        </p:nvSpPr>
        <p:spPr>
          <a:xfrm rot="0">
            <a:off x="18756630" y="8619490"/>
            <a:ext cx="13662025" cy="86233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000" cap="none" dirty="0" smtClean="0" b="1" strike="noStrike">
                <a:solidFill>
                  <a:schemeClr val="tx2"/>
                </a:solidFill>
                <a:latin typeface="맑은 고딕" charset="0"/>
                <a:ea typeface="맑은 고딕" charset="0"/>
              </a:rPr>
              <a:t>명지대학교 컴퓨터공학과 캡스톤디자인1</a:t>
            </a:r>
            <a:endParaRPr lang="ko-KR" altLang="en-US" sz="5000" cap="none" dirty="0" smtClean="0" b="1" strike="noStrike">
              <a:solidFill>
                <a:schemeClr val="tx2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32" name="텍스트 상자 1031"/>
          <p:cNvSpPr txBox="1">
            <a:spLocks/>
          </p:cNvSpPr>
          <p:nvPr/>
        </p:nvSpPr>
        <p:spPr>
          <a:xfrm rot="0">
            <a:off x="26075640" y="9865995"/>
            <a:ext cx="4879975" cy="83185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800" cap="none" dirty="0" smtClean="0" b="1" strike="noStrike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팀명 : 빵한조각</a:t>
            </a:r>
            <a:endParaRPr lang="ko-KR" altLang="en-US" sz="4800" cap="none" dirty="0" smtClean="0" b="1" strike="noStrike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33" name="텍스트 상자 1032"/>
          <p:cNvSpPr txBox="1">
            <a:spLocks/>
          </p:cNvSpPr>
          <p:nvPr/>
        </p:nvSpPr>
        <p:spPr>
          <a:xfrm rot="0">
            <a:off x="21250910" y="11167745"/>
            <a:ext cx="9433560" cy="19392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cap="none" dirty="0" smtClean="0" b="1" strike="noStrike">
                <a:solidFill>
                  <a:schemeClr val="tx1">
                    <a:lumMod val="85000"/>
                    <a:lumOff val="15000"/>
                  </a:schemeClr>
                </a:solidFill>
                <a:latin typeface="맑은 고딕" charset="0"/>
                <a:ea typeface="맑은 고딕" charset="0"/>
              </a:rPr>
              <a:t>지도교수 : 김삼귀</a:t>
            </a:r>
            <a:endParaRPr lang="ko-KR" altLang="en-US" sz="4000" cap="none" dirty="0" smtClean="0" b="1" strike="noStrike">
              <a:solidFill>
                <a:schemeClr val="tx1">
                  <a:lumMod val="85000"/>
                  <a:lumOff val="1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cap="none" dirty="0" smtClean="0" b="1" strike="noStrike">
                <a:solidFill>
                  <a:schemeClr val="tx1">
                    <a:lumMod val="85000"/>
                    <a:lumOff val="15000"/>
                  </a:schemeClr>
                </a:solidFill>
                <a:latin typeface="맑은 고딕" charset="0"/>
                <a:ea typeface="맑은 고딕" charset="0"/>
              </a:rPr>
              <a:t>담당멘토 : 김정태</a:t>
            </a:r>
            <a:endParaRPr lang="ko-KR" altLang="en-US" sz="4000" cap="none" dirty="0" smtClean="0" b="1" strike="noStrike">
              <a:solidFill>
                <a:schemeClr val="tx1">
                  <a:lumMod val="85000"/>
                  <a:lumOff val="1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cap="none" dirty="0" smtClean="0" b="1" strike="noStrike">
                <a:solidFill>
                  <a:schemeClr val="tx1">
                    <a:lumMod val="85000"/>
                    <a:lumOff val="15000"/>
                  </a:schemeClr>
                </a:solidFill>
                <a:latin typeface="맑은 고딕" charset="0"/>
                <a:ea typeface="맑은 고딕" charset="0"/>
              </a:rPr>
              <a:t>팀원 : 권혁진 박선국 신창용 홍광표</a:t>
            </a:r>
            <a:endParaRPr lang="ko-KR" altLang="en-US" sz="4000" cap="none" dirty="0" smtClean="0" b="1" strike="noStrike">
              <a:solidFill>
                <a:schemeClr val="tx1">
                  <a:lumMod val="85000"/>
                  <a:lumOff val="1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34" name="한쪽 모서리는 잘리고 다른 쪽 모서리는 둥근 사각형 1033"/>
          <p:cNvSpPr>
            <a:spLocks/>
          </p:cNvSpPr>
          <p:nvPr/>
        </p:nvSpPr>
        <p:spPr>
          <a:xfrm rot="0">
            <a:off x="18055590" y="28684855"/>
            <a:ext cx="8077835" cy="1448435"/>
          </a:xfrm>
          <a:prstGeom prst="snipRoundRect"/>
          <a:solidFill>
            <a:srgbClr val="595959"/>
          </a:solidFill>
          <a:ln w="25400" cap="flat" cmpd="sng">
            <a:solidFill>
              <a:schemeClr val="accent3">
                <a:alpha val="100000"/>
              </a:schemeClr>
            </a:solidFill>
            <a:prstDash val="solid"/>
          </a:ln>
          <a:effectLst>
            <a:outerShdw sx="100000" sy="100000" blurRad="50800" dist="38100" dir="2700000" rotWithShape="0" algn="tl">
              <a:schemeClr val="accent3">
                <a:alpha val="40000"/>
              </a:schemeClr>
            </a:outerShdw>
          </a:effectLst>
          <a:scene3d>
            <a:camera prst="orthographicFront"/>
            <a:lightRig rig="soft" dir="t"/>
          </a:scene3d>
          <a:sp3d prstMaterial="plastic">
            <a:bevelT w="165100" h="762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432054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7000" cap="none" dirty="0" smtClean="0" b="1" strike="noStrike">
                <a:solidFill>
                  <a:schemeClr val="bg1"/>
                </a:solidFill>
                <a:latin typeface="나눔고딕" charset="0"/>
                <a:ea typeface="나눔고딕" charset="0"/>
              </a:rPr>
              <a:t>실행 화면</a:t>
            </a:r>
            <a:endParaRPr lang="ko-KR" altLang="en-US" sz="7000" cap="none" dirty="0" smtClean="0" b="1" strike="noStrike">
              <a:solidFill>
                <a:schemeClr val="bg1"/>
              </a:solidFill>
              <a:latin typeface="나눔고딕" charset="0"/>
              <a:ea typeface="나눔고딕" charset="0"/>
            </a:endParaRPr>
          </a:p>
        </p:txBody>
      </p:sp>
      <p:pic>
        <p:nvPicPr>
          <p:cNvPr id="1036" name="그림 1035" descr="C:/Users/신창용/AppData/Roaming/PolarisOffice/ETemp/8272_10574552/fImage3836716941.png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20558125" y="24267160"/>
            <a:ext cx="5419725" cy="2839085"/>
          </a:xfrm>
          <a:prstGeom prst="rect"/>
          <a:noFill/>
        </p:spPr>
      </p:pic>
      <p:grpSp>
        <p:nvGrpSpPr>
          <p:cNvPr id="1037" name="그룹 1036"/>
          <p:cNvGrpSpPr/>
          <p:nvPr/>
        </p:nvGrpSpPr>
        <p:grpSpPr>
          <a:xfrm>
            <a:off x="16829405" y="19462115"/>
            <a:ext cx="13637260" cy="6842125"/>
            <a:chOff x="16829405" y="19462115"/>
            <a:chExt cx="13637260" cy="6842125"/>
          </a:xfrm>
        </p:grpSpPr>
        <p:pic>
          <p:nvPicPr>
            <p:cNvPr id="1038" name="그림 1037" descr="C:/Users/신창용/AppData/Roaming/PolarisOffice/ETemp/8272_10574552/fImage112001708467.jpeg"/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 rot="0">
              <a:off x="16829405" y="19483705"/>
              <a:ext cx="2637155" cy="2610485"/>
            </a:xfrm>
            <a:prstGeom prst="rect"/>
            <a:noFill/>
          </p:spPr>
        </p:pic>
        <p:pic>
          <p:nvPicPr>
            <p:cNvPr id="1039" name="그림 1038" descr="C:/Users/신창용/AppData/Roaming/PolarisOffice/ETemp/8272_10574552/fImage393221716334.jpeg"/>
            <p:cNvPicPr>
              <a:picLocks noChangeAspect="1"/>
            </p:cNvPicPr>
            <p:nvPr/>
          </p:nvPicPr>
          <p:blipFill rotWithShape="1">
            <a:blip r:embed="rId11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 rot="0">
              <a:off x="21683980" y="19462115"/>
              <a:ext cx="3093720" cy="2522855"/>
            </a:xfrm>
            <a:prstGeom prst="rect"/>
            <a:noFill/>
          </p:spPr>
        </p:pic>
        <p:pic>
          <p:nvPicPr>
            <p:cNvPr id="1040" name="그림 1039" descr="C:/Users/신창용/AppData/Roaming/PolarisOffice/ETemp/8272_10574552/fImage49681726500.jpeg"/>
            <p:cNvPicPr>
              <a:picLocks noChangeAspect="1"/>
            </p:cNvPicPr>
            <p:nvPr/>
          </p:nvPicPr>
          <p:blipFill rotWithShape="1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 rot="0">
              <a:off x="27071320" y="19487515"/>
              <a:ext cx="2633345" cy="2606675"/>
            </a:xfrm>
            <a:prstGeom prst="rect"/>
            <a:noFill/>
          </p:spPr>
        </p:pic>
        <p:sp>
          <p:nvSpPr>
            <p:cNvPr id="1044" name="텍스트 상자 1043"/>
            <p:cNvSpPr txBox="1">
              <a:spLocks/>
            </p:cNvSpPr>
            <p:nvPr/>
          </p:nvSpPr>
          <p:spPr>
            <a:xfrm rot="0">
              <a:off x="26166445" y="25197435"/>
              <a:ext cx="4300855" cy="1107440"/>
            </a:xfrm>
            <a:prstGeom prst="rect"/>
            <a:noFill/>
          </p:spPr>
          <p:txBody>
            <a:bodyPr wrap="square" lIns="91440" tIns="45720" rIns="91440" bIns="45720" numCol="1" vert="horz" anchor="t">
              <a:spAutoFit/>
            </a:bodyPr>
            <a:lstStyle/>
            <a:p>
              <a:pPr marL="0" indent="0" algn="l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3300" cap="none" dirty="0" smtClean="0" b="1" strike="noStrike">
                  <a:solidFill>
                    <a:schemeClr val="accent2">
                      <a:lumMod val="75000"/>
                      <a:lumOff val="0"/>
                    </a:schemeClr>
                  </a:solidFill>
                  <a:latin typeface="맑은 고딕" charset="0"/>
                  <a:ea typeface="맑은 고딕" charset="0"/>
                </a:rPr>
                <a:t>하나의 인터페이스로</a:t>
              </a:r>
              <a:endParaRPr lang="ko-KR" altLang="en-US" sz="3300" cap="none" dirty="0" smtClean="0" b="1" strike="noStrike">
                <a:solidFill>
                  <a:schemeClr val="accent2">
                    <a:lumMod val="75000"/>
                    <a:lumOff val="0"/>
                  </a:schemeClr>
                </a:solidFill>
                <a:latin typeface="맑은 고딕" charset="0"/>
                <a:ea typeface="맑은 고딕" charset="0"/>
              </a:endParaRPr>
            </a:p>
            <a:p>
              <a:pPr marL="0" indent="0" algn="l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3300" cap="none" dirty="0" smtClean="0" b="1" strike="noStrike">
                  <a:solidFill>
                    <a:schemeClr val="accent2">
                      <a:lumMod val="75000"/>
                      <a:lumOff val="0"/>
                    </a:schemeClr>
                  </a:solidFill>
                  <a:latin typeface="맑은 고딕" charset="0"/>
                  <a:ea typeface="맑은 고딕" charset="0"/>
                </a:rPr>
                <a:t>통합 서비스 제공</a:t>
              </a:r>
              <a:endParaRPr lang="ko-KR" altLang="en-US" sz="3300" cap="none" dirty="0" smtClean="0" b="1" strike="noStrike">
                <a:solidFill>
                  <a:schemeClr val="accent2">
                    <a:lumMod val="75000"/>
                    <a:lumOff val="0"/>
                  </a:schemeClr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045" name="한쪽 모서리는 잘리고 다른 쪽 모서리는 둥근 사각형 1044"/>
          <p:cNvSpPr>
            <a:spLocks/>
          </p:cNvSpPr>
          <p:nvPr/>
        </p:nvSpPr>
        <p:spPr>
          <a:xfrm rot="0">
            <a:off x="18067020" y="16667480"/>
            <a:ext cx="8077835" cy="1448435"/>
          </a:xfrm>
          <a:prstGeom prst="snipRoundRect"/>
          <a:solidFill>
            <a:srgbClr val="595959"/>
          </a:solidFill>
          <a:ln w="25400" cap="flat" cmpd="sng">
            <a:solidFill>
              <a:schemeClr val="accent3">
                <a:alpha val="100000"/>
              </a:schemeClr>
            </a:solidFill>
            <a:prstDash val="solid"/>
          </a:ln>
          <a:effectLst>
            <a:outerShdw sx="100000" sy="100000" blurRad="50800" dist="38100" dir="2700000" rotWithShape="0" algn="tl">
              <a:schemeClr val="accent3">
                <a:alpha val="40000"/>
              </a:schemeClr>
            </a:outerShdw>
          </a:effectLst>
          <a:scene3d>
            <a:camera prst="orthographicFront"/>
            <a:lightRig rig="soft" dir="t"/>
          </a:scene3d>
          <a:sp3d prstMaterial="plastic">
            <a:bevelT w="165100" h="762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432054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7000" cap="none" dirty="0" smtClean="0" b="1" strike="noStrike">
                <a:solidFill>
                  <a:schemeClr val="bg1"/>
                </a:solidFill>
                <a:latin typeface="나눔고딕" charset="0"/>
                <a:ea typeface="나눔고딕" charset="0"/>
              </a:rPr>
              <a:t>시스템 구성</a:t>
            </a:r>
            <a:endParaRPr lang="ko-KR" altLang="en-US" sz="7000" cap="none" dirty="0" smtClean="0" b="1" strike="noStrike">
              <a:solidFill>
                <a:schemeClr val="bg1"/>
              </a:solidFill>
              <a:latin typeface="나눔고딕" charset="0"/>
              <a:ea typeface="나눔고딕" charset="0"/>
            </a:endParaRPr>
          </a:p>
        </p:txBody>
      </p:sp>
      <p:pic>
        <p:nvPicPr>
          <p:cNvPr id="1047" name="그림 1046" descr="C:/Users/신창용/AppData/Roaming/PolarisOffice/ETemp/8272_10574552/fImage48131809169.png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836930" y="19232245"/>
            <a:ext cx="3358515" cy="3903345"/>
          </a:xfrm>
          <a:prstGeom prst="rect"/>
          <a:noFill/>
        </p:spPr>
      </p:pic>
      <p:pic>
        <p:nvPicPr>
          <p:cNvPr id="1048" name="그림 1047" descr="C:/Users/신창용/AppData/Roaming/PolarisOffice/ETemp/8272_10574552/fImage51391815724.jpeg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10363835" y="19558000"/>
            <a:ext cx="3947795" cy="3486785"/>
          </a:xfrm>
          <a:prstGeom prst="rect"/>
          <a:noFill/>
        </p:spPr>
      </p:pic>
      <p:pic>
        <p:nvPicPr>
          <p:cNvPr id="1049" name="그림 1048" descr="C:/Users/신창용/AppData/Roaming/PolarisOffice/ETemp/8272_10574552/fImage133151821478.png"/>
          <p:cNvPicPr>
            <a:picLocks noChangeAspect="1"/>
          </p:cNvPicPr>
          <p:nvPr/>
        </p:nvPicPr>
        <p:blipFill rotWithShape="1">
          <a:blip r:embed="rId1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8913495" y="26085165"/>
            <a:ext cx="4963795" cy="1358265"/>
          </a:xfrm>
          <a:prstGeom prst="rect"/>
          <a:noFill/>
        </p:spPr>
      </p:pic>
      <p:pic>
        <p:nvPicPr>
          <p:cNvPr id="1050" name="그림 1049" descr="C:/Users/신창용/AppData/Roaming/PolarisOffice/ETemp/8272_10574552/fImage179821839358.png"/>
          <p:cNvPicPr>
            <a:picLocks noChangeAspect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2758440" y="24766905"/>
            <a:ext cx="4074795" cy="3151505"/>
          </a:xfrm>
          <a:prstGeom prst="rect"/>
          <a:noFill/>
        </p:spPr>
      </p:pic>
      <p:pic>
        <p:nvPicPr>
          <p:cNvPr id="1055" name="그림 1054" descr="C:/Users/신창용/AppData/Roaming/PolarisOffice/ETemp/8272_10574552/fImage184771886962.png"/>
          <p:cNvPicPr>
            <a:picLocks noChangeAspect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5744210" y="19303365"/>
            <a:ext cx="2831465" cy="4501515"/>
          </a:xfrm>
          <a:prstGeom prst="rect"/>
          <a:noFill/>
        </p:spPr>
      </p:pic>
      <p:pic>
        <p:nvPicPr>
          <p:cNvPr id="1056" name="그림 1055"/>
          <p:cNvPicPr>
            <a:picLocks noChangeAspect="1"/>
          </p:cNvPicPr>
          <p:nvPr/>
        </p:nvPicPr>
        <p:blipFill rotWithShape="1">
          <a:blip r:embed="rId18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18160365" y="9889490"/>
            <a:ext cx="3416300" cy="3284855"/>
          </a:xfrm>
          <a:prstGeom prst="rect"/>
          <a:noFill/>
        </p:spPr>
      </p:pic>
      <p:pic>
        <p:nvPicPr>
          <p:cNvPr id="1057" name="그림 1056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4460855" y="31659195"/>
            <a:ext cx="4079240" cy="7211060"/>
          </a:xfrm>
          <a:prstGeom prst="rect"/>
          <a:noFill/>
        </p:spPr>
      </p:pic>
      <p:pic>
        <p:nvPicPr>
          <p:cNvPr id="1058" name="그림 1057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8906490" y="31713805"/>
            <a:ext cx="4025265" cy="7102475"/>
          </a:xfrm>
          <a:prstGeom prst="rect"/>
          <a:noFill/>
        </p:spPr>
      </p:pic>
      <p:pic>
        <p:nvPicPr>
          <p:cNvPr id="1059" name="그림 105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3296880" y="31713170"/>
            <a:ext cx="4025900" cy="7157085"/>
          </a:xfrm>
          <a:prstGeom prst="rect"/>
          <a:noFill/>
        </p:spPr>
      </p:pic>
      <p:pic>
        <p:nvPicPr>
          <p:cNvPr id="1060" name="그림 105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7635835" y="31713805"/>
            <a:ext cx="4079240" cy="7210425"/>
          </a:xfrm>
          <a:prstGeom prst="rect"/>
          <a:noFill/>
        </p:spPr>
      </p:pic>
      <p:sp>
        <p:nvSpPr>
          <p:cNvPr id="1061" name="Text Box 1060"/>
          <p:cNvSpPr txBox="1">
            <a:spLocks/>
          </p:cNvSpPr>
          <p:nvPr/>
        </p:nvSpPr>
        <p:spPr bwMode="gray">
          <a:xfrm rot="0">
            <a:off x="827405" y="30682565"/>
            <a:ext cx="12129770" cy="10767060"/>
          </a:xfrm>
          <a:prstGeom prst="rect"/>
          <a:noFill/>
          <a:ln w="0">
            <a:noFill/>
            <a:prstDash/>
          </a:ln>
        </p:spPr>
        <p:txBody>
          <a:bodyPr wrap="square" lIns="212725" tIns="106680" rIns="212725" bIns="106680" vert="horz" anchor="t">
            <a:spAutoFit/>
          </a:bodyPr>
          <a:lstStyle/>
          <a:p>
            <a:pPr marL="0" indent="0" algn="just" fontAlgn="auto" defTabSz="432054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q"/>
            </a:pPr>
            <a:r>
              <a:rPr lang="en-US" altLang="ko-KR" sz="5000" cap="none" dirty="0" smtClean="0" b="1" strike="noStrike">
                <a:solidFill>
                  <a:schemeClr val="tx2"/>
                </a:solidFill>
                <a:latin typeface="Times New Roman" charset="0"/>
                <a:ea typeface="Times New Roman" charset="0"/>
              </a:rPr>
              <a:t> </a:t>
            </a:r>
            <a:r>
              <a:rPr lang="en-US" altLang="ko-KR" sz="5000" cap="none" dirty="0" smtClean="0" b="1" strike="noStrike">
                <a:solidFill>
                  <a:schemeClr val="tx2"/>
                </a:solidFill>
                <a:latin typeface="맑은 고딕" charset="0"/>
                <a:ea typeface="맑은 고딕" charset="0"/>
              </a:rPr>
              <a:t>프로젝트의 기대효과</a:t>
            </a:r>
            <a:endParaRPr lang="ko-KR" altLang="en-US" sz="5000" cap="none" dirty="0" smtClean="0" b="1" strike="noStrike">
              <a:solidFill>
                <a:schemeClr val="tx2"/>
              </a:solidFill>
              <a:latin typeface="Times New Roman" charset="0"/>
              <a:ea typeface="Times New Roman" charset="0"/>
            </a:endParaRPr>
          </a:p>
          <a:p>
            <a:pPr marL="0" indent="0" algn="just" fontAlgn="auto" defTabSz="432054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000" cap="none" dirty="0" smtClean="0" b="1" strike="noStrike">
              <a:latin typeface="Times New Roman" charset="0"/>
              <a:ea typeface="Times New Roman" charset="0"/>
            </a:endParaRPr>
          </a:p>
          <a:p>
            <a:pPr marL="0" indent="0" algn="just" fontAlgn="auto" defTabSz="432054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 1. 젊은 연령대가 선호하는 단순성과 즉시성    확보</a:t>
            </a:r>
            <a:endParaRPr lang="ko-KR" altLang="en-US" sz="4400" cap="none" dirty="0" smtClean="0" b="0" strike="noStrike">
              <a:latin typeface="Times New Roman" charset="0"/>
              <a:ea typeface="Times New Roman" charset="0"/>
            </a:endParaRPr>
          </a:p>
          <a:p>
            <a:pPr marL="0" indent="0" algn="just" fontAlgn="auto" defTabSz="432054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4400" cap="none" dirty="0" smtClean="0" b="0" strike="noStrike">
              <a:latin typeface="Times New Roman" charset="0"/>
              <a:ea typeface="Times New Roman" charset="0"/>
            </a:endParaRPr>
          </a:p>
          <a:p>
            <a:pPr marL="0" indent="0" algn="just" fontAlgn="auto" defTabSz="432054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Times New Roman" charset="0"/>
                <a:ea typeface="Times New Roman" charset="0"/>
              </a:rPr>
              <a:t>  </a:t>
            </a: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2. 쌍방향 상호작용을 통해 단방향 채널보다 효과적인 커뮤니케이션 제공</a:t>
            </a:r>
            <a:endParaRPr lang="ko-KR" altLang="en-US" sz="44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just" fontAlgn="auto" defTabSz="432054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44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just" fontAlgn="auto" defTabSz="432054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 3. 모바일 서비스를 이용한 편리성 제공</a:t>
            </a:r>
            <a:endParaRPr lang="ko-KR" altLang="en-US" sz="44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just" fontAlgn="auto" defTabSz="432054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44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just" fontAlgn="auto" defTabSz="432054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 4. 하나의 인터페이스를 사용하여 여러 어플리케이션 이용으로 인한 불편함 제거</a:t>
            </a:r>
            <a:endParaRPr lang="ko-KR" altLang="en-US" sz="44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just" fontAlgn="auto" defTabSz="432054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44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just" fontAlgn="auto" defTabSz="432054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 5. 대화형 인터페이스를 통해 편의성 제공</a:t>
            </a:r>
            <a:endParaRPr lang="ko-KR" altLang="en-US" sz="44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just" fontAlgn="auto" defTabSz="432054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44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just" fontAlgn="auto" defTabSz="432054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 6. 버튼을 이용한 간편하고 정확한 조작 가능</a:t>
            </a:r>
            <a:endParaRPr lang="ko-KR" altLang="en-US" sz="44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062" name="텍스트 상자 1061"/>
          <p:cNvSpPr txBox="1">
            <a:spLocks/>
          </p:cNvSpPr>
          <p:nvPr/>
        </p:nvSpPr>
        <p:spPr>
          <a:xfrm rot="0">
            <a:off x="14467840" y="39445565"/>
            <a:ext cx="4018915" cy="707390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ctr" fontAlgn="auto" defTabSz="432054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cap="none" dirty="0" smtClean="0" b="1" strike="noStrike">
                <a:solidFill>
                  <a:schemeClr val="tx1">
                    <a:lumMod val="95000"/>
                    <a:lumOff val="5000"/>
                  </a:schemeClr>
                </a:solidFill>
                <a:latin typeface="맑은 고딕" charset="0"/>
                <a:ea typeface="맑은 고딕" charset="0"/>
              </a:rPr>
              <a:t>[처음 화면]</a:t>
            </a:r>
            <a:endParaRPr lang="ko-KR" altLang="en-US" sz="4000" cap="none" dirty="0" smtClean="0" b="1" strike="noStrike">
              <a:solidFill>
                <a:schemeClr val="tx1">
                  <a:lumMod val="95000"/>
                  <a:lumOff val="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63" name="텍스트 상자 1062"/>
          <p:cNvSpPr txBox="1">
            <a:spLocks/>
          </p:cNvSpPr>
          <p:nvPr/>
        </p:nvSpPr>
        <p:spPr>
          <a:xfrm rot="0">
            <a:off x="18768060" y="39462710"/>
            <a:ext cx="4018915" cy="707390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ctr" fontAlgn="auto" defTabSz="432054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cap="none" dirty="0" smtClean="0" b="1" strike="noStrike">
                <a:solidFill>
                  <a:schemeClr val="tx1">
                    <a:lumMod val="95000"/>
                    <a:lumOff val="5000"/>
                  </a:schemeClr>
                </a:solidFill>
                <a:latin typeface="맑은 고딕" charset="0"/>
                <a:ea typeface="맑은 고딕" charset="0"/>
              </a:rPr>
              <a:t>[날씨 기능]</a:t>
            </a:r>
            <a:endParaRPr lang="ko-KR" altLang="en-US" sz="4000" cap="none" dirty="0" smtClean="0" b="1" strike="noStrike">
              <a:solidFill>
                <a:schemeClr val="tx1">
                  <a:lumMod val="95000"/>
                  <a:lumOff val="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64" name="텍스트 상자 1063"/>
          <p:cNvSpPr txBox="1">
            <a:spLocks/>
          </p:cNvSpPr>
          <p:nvPr/>
        </p:nvSpPr>
        <p:spPr>
          <a:xfrm rot="0">
            <a:off x="23285450" y="39481760"/>
            <a:ext cx="4018915" cy="707390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ctr" fontAlgn="auto" defTabSz="432054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cap="none" dirty="0" smtClean="0" b="1" strike="noStrike">
                <a:solidFill>
                  <a:schemeClr val="tx1">
                    <a:lumMod val="95000"/>
                    <a:lumOff val="5000"/>
                  </a:schemeClr>
                </a:solidFill>
                <a:latin typeface="맑은 고딕" charset="0"/>
                <a:ea typeface="맑은 고딕" charset="0"/>
              </a:rPr>
              <a:t>[버스 기능]</a:t>
            </a:r>
            <a:endParaRPr lang="ko-KR" altLang="en-US" sz="4000" cap="none" dirty="0" smtClean="0" b="1" strike="noStrike">
              <a:solidFill>
                <a:schemeClr val="tx1">
                  <a:lumMod val="95000"/>
                  <a:lumOff val="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65" name="텍스트 상자 1064"/>
          <p:cNvSpPr txBox="1">
            <a:spLocks/>
          </p:cNvSpPr>
          <p:nvPr/>
        </p:nvSpPr>
        <p:spPr>
          <a:xfrm rot="0">
            <a:off x="27802840" y="39390955"/>
            <a:ext cx="4018915" cy="707390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ctr" fontAlgn="auto" defTabSz="432054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cap="none" dirty="0" smtClean="0" b="1" strike="noStrike">
                <a:solidFill>
                  <a:schemeClr val="tx1">
                    <a:lumMod val="95000"/>
                    <a:lumOff val="5000"/>
                  </a:schemeClr>
                </a:solidFill>
                <a:latin typeface="맑은 고딕" charset="0"/>
                <a:ea typeface="맑은 고딕" charset="0"/>
              </a:rPr>
              <a:t>[지하철 기능]</a:t>
            </a:r>
            <a:endParaRPr lang="ko-KR" altLang="en-US" sz="4000" cap="none" dirty="0" smtClean="0" b="1" strike="noStrike">
              <a:solidFill>
                <a:schemeClr val="tx1">
                  <a:lumMod val="95000"/>
                  <a:lumOff val="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66" name="도형 1065"/>
          <p:cNvSpPr>
            <a:spLocks/>
          </p:cNvSpPr>
          <p:nvPr/>
        </p:nvSpPr>
        <p:spPr>
          <a:xfrm rot="5400000">
            <a:off x="4125595" y="20681315"/>
            <a:ext cx="1061085" cy="1298575"/>
          </a:xfrm>
          <a:prstGeom prst="upArrow"/>
          <a:solidFill>
            <a:schemeClr val="tx1">
              <a:lumMod val="75000"/>
              <a:lumOff val="2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solidFill>
                <a:schemeClr val="lt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67" name="도형 1066"/>
          <p:cNvSpPr>
            <a:spLocks/>
          </p:cNvSpPr>
          <p:nvPr/>
        </p:nvSpPr>
        <p:spPr>
          <a:xfrm rot="5400000">
            <a:off x="8903335" y="20681315"/>
            <a:ext cx="1061085" cy="1298575"/>
          </a:xfrm>
          <a:prstGeom prst="upArrow"/>
          <a:solidFill>
            <a:schemeClr val="tx1">
              <a:lumMod val="75000"/>
              <a:lumOff val="2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solidFill>
                <a:schemeClr val="lt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68" name="도형 1067"/>
          <p:cNvSpPr>
            <a:spLocks/>
          </p:cNvSpPr>
          <p:nvPr/>
        </p:nvSpPr>
        <p:spPr>
          <a:xfrm rot="10800000">
            <a:off x="11730355" y="23554690"/>
            <a:ext cx="1061085" cy="1814830"/>
          </a:xfrm>
          <a:prstGeom prst="upArrow"/>
          <a:solidFill>
            <a:schemeClr val="tx1">
              <a:lumMod val="75000"/>
              <a:lumOff val="2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solidFill>
                <a:schemeClr val="lt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69" name="도형 1068"/>
          <p:cNvSpPr>
            <a:spLocks/>
          </p:cNvSpPr>
          <p:nvPr/>
        </p:nvSpPr>
        <p:spPr>
          <a:xfrm rot="16200000">
            <a:off x="7162800" y="26210895"/>
            <a:ext cx="1061085" cy="1298575"/>
          </a:xfrm>
          <a:prstGeom prst="upArrow"/>
          <a:solidFill>
            <a:schemeClr val="tx1">
              <a:lumMod val="75000"/>
              <a:lumOff val="2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solidFill>
                <a:schemeClr val="lt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70" name="도형 1069"/>
          <p:cNvSpPr>
            <a:spLocks/>
          </p:cNvSpPr>
          <p:nvPr/>
        </p:nvSpPr>
        <p:spPr>
          <a:xfrm rot="5400000">
            <a:off x="22311995" y="22627590"/>
            <a:ext cx="1931670" cy="1024255"/>
          </a:xfrm>
          <a:prstGeom prst="rightArrow">
            <a:avLst>
              <a:gd name="adj1" fmla="val 59678"/>
              <a:gd name="adj2" fmla="val 51961"/>
            </a:avLst>
          </a:prstGeom>
          <a:solidFill>
            <a:schemeClr val="tx2">
              <a:lumMod val="75000"/>
            </a:schemeClr>
          </a:solidFill>
          <a:ln w="25400" cap="flat" cmpd="sng">
            <a:solidFill>
              <a:schemeClr val="tx2">
                <a:lumMod val="75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solidFill>
                <a:schemeClr val="lt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71" name="도형 1070"/>
          <p:cNvSpPr>
            <a:spLocks/>
          </p:cNvSpPr>
          <p:nvPr/>
        </p:nvSpPr>
        <p:spPr>
          <a:xfrm rot="2700000">
            <a:off x="18824575" y="22766655"/>
            <a:ext cx="1931670" cy="1024255"/>
          </a:xfrm>
          <a:prstGeom prst="rightArrow">
            <a:avLst>
              <a:gd name="adj1" fmla="val 59678"/>
              <a:gd name="adj2" fmla="val 51961"/>
            </a:avLst>
          </a:prstGeom>
          <a:solidFill>
            <a:schemeClr val="tx2">
              <a:lumMod val="75000"/>
            </a:schemeClr>
          </a:solidFill>
          <a:ln w="25400" cap="flat" cmpd="sng">
            <a:solidFill>
              <a:schemeClr val="tx2">
                <a:lumMod val="75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solidFill>
                <a:schemeClr val="lt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72" name="도형 1071"/>
          <p:cNvSpPr>
            <a:spLocks/>
          </p:cNvSpPr>
          <p:nvPr/>
        </p:nvSpPr>
        <p:spPr>
          <a:xfrm rot="8100000">
            <a:off x="25694005" y="22723475"/>
            <a:ext cx="1931670" cy="1024255"/>
          </a:xfrm>
          <a:prstGeom prst="rightArrow">
            <a:avLst>
              <a:gd name="adj1" fmla="val 59678"/>
              <a:gd name="adj2" fmla="val 51961"/>
            </a:avLst>
          </a:prstGeom>
          <a:solidFill>
            <a:schemeClr val="tx2">
              <a:lumMod val="75000"/>
            </a:schemeClr>
          </a:solidFill>
          <a:ln w="25400" cap="flat" cmpd="sng">
            <a:solidFill>
              <a:schemeClr val="tx2">
                <a:lumMod val="75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solidFill>
                <a:schemeClr val="lt1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82706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1</Pages>
  <Paragraphs>53</Paragraphs>
  <Words>244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JHY</dc:creator>
  <cp:lastModifiedBy>신창용</cp:lastModifiedBy>
  <dc:title>PowerPoint 프레젠테이션</dc:title>
  <dcterms:modified xsi:type="dcterms:W3CDTF">2018-05-31T08:12:49Z</dcterms:modified>
</cp:coreProperties>
</file>