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74" r:id="rId6"/>
    <p:sldId id="261" r:id="rId7"/>
    <p:sldId id="269" r:id="rId8"/>
    <p:sldId id="270" r:id="rId9"/>
    <p:sldId id="271" r:id="rId10"/>
    <p:sldId id="276" r:id="rId11"/>
    <p:sldId id="262" r:id="rId12"/>
    <p:sldId id="263" r:id="rId13"/>
    <p:sldId id="272" r:id="rId14"/>
    <p:sldId id="275" r:id="rId15"/>
    <p:sldId id="264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8E70-3505-451A-AD71-A4A9CE4608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536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" r="100000" b="97980"/>
          <a:stretch/>
        </p:blipFill>
        <p:spPr>
          <a:xfrm>
            <a:off x="-55418" y="0"/>
            <a:ext cx="55418" cy="1385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457" y="6235064"/>
            <a:ext cx="1186543" cy="6229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7744" y="1252539"/>
            <a:ext cx="10516511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16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2FD33-1DC2-4E5C-AD41-ACADC164808B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#1#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72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돋음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돋음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돋음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돋음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돋음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돋음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7170"/>
            <a:ext cx="9601200" cy="504063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5292" y="4064000"/>
            <a:ext cx="9761415" cy="2387600"/>
          </a:xfrm>
        </p:spPr>
        <p:txBody>
          <a:bodyPr/>
          <a:lstStyle/>
          <a:p>
            <a:r>
              <a:rPr lang="en-US" altLang="ko-KR" b="1" dirty="0" smtClean="0"/>
              <a:t>2020 KBO MVP Prediction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1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425835" y="-78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음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smtClean="0"/>
              <a:t>Crawling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742" y="1249959"/>
            <a:ext cx="9349310" cy="50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00015" y="-1398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 smtClean="0"/>
              <a:t>Data Preprocessing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0" y="1972354"/>
            <a:ext cx="5550113" cy="36794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26" y="3678038"/>
            <a:ext cx="5586565" cy="197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4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473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 smtClean="0"/>
              <a:t>Machine Learning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0"/>
          <a:stretch/>
        </p:blipFill>
        <p:spPr>
          <a:xfrm>
            <a:off x="1115562" y="1869743"/>
            <a:ext cx="9960876" cy="38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473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 smtClean="0"/>
              <a:t>Machine Learning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37" y="1536344"/>
            <a:ext cx="9744743" cy="363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0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473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 smtClean="0"/>
              <a:t>Machine Learning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22" y="1325563"/>
            <a:ext cx="8915816" cy="470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2210" y="25273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 smtClean="0"/>
              <a:t>Conclusion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7848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7170"/>
            <a:ext cx="9601200" cy="504063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5292" y="4064000"/>
            <a:ext cx="9761415" cy="2387600"/>
          </a:xfrm>
        </p:spPr>
        <p:txBody>
          <a:bodyPr/>
          <a:lstStyle/>
          <a:p>
            <a:r>
              <a:rPr lang="ko-KR" altLang="en-US" b="1" dirty="0" smtClean="0"/>
              <a:t>감사합니다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0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9775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Index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2925" y="1568089"/>
            <a:ext cx="3214255" cy="3721821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altLang="ko-KR" sz="2000" b="1" dirty="0" smtClean="0"/>
              <a:t>Motivation</a:t>
            </a:r>
          </a:p>
          <a:p>
            <a:pPr marL="0" indent="0">
              <a:buNone/>
            </a:pPr>
            <a:endParaRPr lang="en-US" altLang="ko-KR" sz="2000" b="1" dirty="0" smtClean="0"/>
          </a:p>
          <a:p>
            <a:pPr>
              <a:buBlip>
                <a:blip r:embed="rId2"/>
              </a:buBlip>
            </a:pPr>
            <a:r>
              <a:rPr lang="en-US" altLang="ko-KR" sz="2000" b="1" dirty="0" smtClean="0"/>
              <a:t>Crawling</a:t>
            </a:r>
            <a:endParaRPr lang="en-US" altLang="ko-KR" sz="2000" b="1" dirty="0"/>
          </a:p>
          <a:p>
            <a:pPr>
              <a:buBlip>
                <a:blip r:embed="rId2"/>
              </a:buBlip>
            </a:pPr>
            <a:endParaRPr lang="en-US" altLang="ko-KR" sz="2000" b="1" dirty="0" smtClean="0"/>
          </a:p>
          <a:p>
            <a:pPr>
              <a:buBlip>
                <a:blip r:embed="rId2"/>
              </a:buBlip>
            </a:pPr>
            <a:r>
              <a:rPr lang="en-US" altLang="ko-KR" sz="2000" b="1" dirty="0" smtClean="0"/>
              <a:t>Data Preprocessing</a:t>
            </a:r>
          </a:p>
          <a:p>
            <a:pPr>
              <a:buBlip>
                <a:blip r:embed="rId2"/>
              </a:buBlip>
            </a:pPr>
            <a:endParaRPr lang="en-US" altLang="ko-KR" sz="2000" b="1" dirty="0" smtClean="0"/>
          </a:p>
          <a:p>
            <a:pPr>
              <a:buBlip>
                <a:blip r:embed="rId2"/>
              </a:buBlip>
            </a:pPr>
            <a:r>
              <a:rPr lang="en-US" altLang="ko-KR" sz="2000" b="1" dirty="0" smtClean="0"/>
              <a:t>Machine Learning</a:t>
            </a:r>
          </a:p>
          <a:p>
            <a:pPr>
              <a:buBlip>
                <a:blip r:embed="rId2"/>
              </a:buBlip>
            </a:pPr>
            <a:endParaRPr lang="en-US" altLang="ko-KR" sz="2000" b="1" dirty="0" smtClean="0"/>
          </a:p>
          <a:p>
            <a:pPr>
              <a:buBlip>
                <a:blip r:embed="rId2"/>
              </a:buBlip>
            </a:pPr>
            <a:r>
              <a:rPr lang="en-US" altLang="ko-KR" sz="2000" b="1" dirty="0" smtClean="0"/>
              <a:t>Conclusion</a:t>
            </a:r>
          </a:p>
          <a:p>
            <a:pPr>
              <a:buBlip>
                <a:blip r:embed="rId2"/>
              </a:buBlip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124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0816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Motivation</a:t>
            </a:r>
            <a:endParaRPr lang="ko-KR" altLang="en-US" b="1" dirty="0"/>
          </a:p>
        </p:txBody>
      </p:sp>
      <p:pic>
        <p:nvPicPr>
          <p:cNvPr id="6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29" y="1325562"/>
            <a:ext cx="3808800" cy="43248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514" y="1325562"/>
            <a:ext cx="3665102" cy="432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2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9997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MVP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560944"/>
            <a:ext cx="2628900" cy="39481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05" y="1560945"/>
            <a:ext cx="2628900" cy="39481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33625" y="5638800"/>
            <a:ext cx="195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2018 MVP</a:t>
            </a:r>
          </a:p>
          <a:p>
            <a:pPr algn="ctr"/>
            <a:r>
              <a:rPr lang="ko-KR" altLang="en-US" dirty="0" smtClean="0"/>
              <a:t>김재환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44142" y="5638800"/>
            <a:ext cx="195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2019 MVP</a:t>
            </a:r>
          </a:p>
          <a:p>
            <a:pPr algn="ctr"/>
            <a:r>
              <a:rPr lang="ko-KR" altLang="en-US" dirty="0" err="1" smtClean="0"/>
              <a:t>린드블럼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97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9997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MVP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88" y="1325563"/>
            <a:ext cx="9375218" cy="435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1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25835" y="-78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 smtClean="0"/>
              <a:t>Crawling</a:t>
            </a:r>
            <a:endParaRPr lang="ko-KR" altLang="en-US" b="1" dirty="0"/>
          </a:p>
        </p:txBody>
      </p:sp>
      <p:pic>
        <p:nvPicPr>
          <p:cNvPr id="6" name="그림 개체 틀 10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103" y="1854811"/>
            <a:ext cx="6515100" cy="382984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37703" y="3543652"/>
            <a:ext cx="5001208" cy="43853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37703" y="4906930"/>
            <a:ext cx="2586597" cy="46131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24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개체 틀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7" r="16407"/>
          <a:stretch>
            <a:fillRect/>
          </a:stretch>
        </p:blipFill>
        <p:spPr>
          <a:xfrm>
            <a:off x="838200" y="365125"/>
            <a:ext cx="6555731" cy="300914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069" y="3594502"/>
            <a:ext cx="6555731" cy="2867025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5425835" y="-78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 smtClean="0"/>
              <a:t>Crawling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24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b="1" dirty="0" err="1" smtClean="0"/>
              <a:t>크롤링</a:t>
            </a:r>
            <a:r>
              <a:rPr lang="en-US" altLang="ko-KR" b="1" dirty="0" smtClean="0"/>
              <a:t>(Crawling)</a:t>
            </a:r>
            <a:endParaRPr lang="ko-KR" altLang="en-US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960998" y="365125"/>
            <a:ext cx="7667047" cy="5704852"/>
            <a:chOff x="2127647" y="375635"/>
            <a:chExt cx="7667047" cy="570485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7647" y="375635"/>
              <a:ext cx="7529384" cy="166687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2683" y="2569731"/>
              <a:ext cx="7632011" cy="3510756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4685639" y="1323053"/>
              <a:ext cx="2224217" cy="52722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601466" y="3464891"/>
              <a:ext cx="6895071" cy="185714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329618" y="5392545"/>
              <a:ext cx="1293340" cy="57664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제목 1"/>
          <p:cNvSpPr txBox="1">
            <a:spLocks/>
          </p:cNvSpPr>
          <p:nvPr/>
        </p:nvSpPr>
        <p:spPr>
          <a:xfrm>
            <a:off x="5425835" y="-78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음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smtClean="0"/>
              <a:t>Crawling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662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223" y="1690688"/>
            <a:ext cx="6855554" cy="337161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425835" y="-78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음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smtClean="0"/>
              <a:t>Crawling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74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41</Words>
  <Application>Microsoft Office PowerPoint</Application>
  <PresentationFormat>와이드스크린</PresentationFormat>
  <Paragraphs>30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돋음</vt:lpstr>
      <vt:lpstr>맑은 고딕</vt:lpstr>
      <vt:lpstr>Arial</vt:lpstr>
      <vt:lpstr>Office 테마</vt:lpstr>
      <vt:lpstr>2020 KBO MVP Prediction </vt:lpstr>
      <vt:lpstr>Index</vt:lpstr>
      <vt:lpstr>Motivation</vt:lpstr>
      <vt:lpstr>MVP</vt:lpstr>
      <vt:lpstr>MVP</vt:lpstr>
      <vt:lpstr>Crawling</vt:lpstr>
      <vt:lpstr>Crawling</vt:lpstr>
      <vt:lpstr>크롤링(Crawling)</vt:lpstr>
      <vt:lpstr>PowerPoint 프레젠테이션</vt:lpstr>
      <vt:lpstr>PowerPoint 프레젠테이션</vt:lpstr>
      <vt:lpstr>Data Preprocessing</vt:lpstr>
      <vt:lpstr>Machine Learning</vt:lpstr>
      <vt:lpstr>Machine Learning</vt:lpstr>
      <vt:lpstr>Machine Learning</vt:lpstr>
      <vt:lpstr>Conclusion</vt:lpstr>
      <vt:lpstr>감사합니다!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tjoeun</dc:creator>
  <cp:lastModifiedBy>tjoeun</cp:lastModifiedBy>
  <cp:revision>28</cp:revision>
  <dcterms:created xsi:type="dcterms:W3CDTF">2020-07-20T08:28:14Z</dcterms:created>
  <dcterms:modified xsi:type="dcterms:W3CDTF">2020-07-22T07:34:18Z</dcterms:modified>
</cp:coreProperties>
</file>