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2920" y="1150620"/>
            <a:ext cx="111861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zh-CN"/>
              <a:t>prometheus监控指标(metric)定义: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&lt;metric name&gt;{&lt;label name&gt;=&lt;label value&gt;, ...}</a:t>
            </a:r>
            <a:endParaRPr lang="en-US" altLang="zh-CN"/>
          </a:p>
          <a:p>
            <a:pPr algn="l"/>
            <a:endParaRPr lang="en-US" altLang="zh-CN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zh-CN"/>
              <a:t>指标类型：</a:t>
            </a:r>
            <a:endParaRPr lang="en-US" altLang="zh-CN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zh-CN"/>
              <a:t>Counter（计数器）</a:t>
            </a:r>
            <a:endParaRPr lang="en-US" altLang="zh-CN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zh-CN"/>
              <a:t>Guage（仪表盘）</a:t>
            </a:r>
            <a:endParaRPr lang="en-US" altLang="zh-CN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zh-CN"/>
              <a:t>Histogram（直方图）</a:t>
            </a:r>
            <a:endParaRPr lang="en-US" altLang="zh-CN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zh-CN"/>
              <a:t>Summary（摘要）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zh-CN"/>
              <a:t>prometheus从采集对象采集到的结果如下：</a:t>
            </a:r>
            <a:endParaRPr lang="en-US" altLang="zh-CN"/>
          </a:p>
          <a:p>
            <a:pPr indent="0" algn="l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# HELP ci_zhirenyun_my_metric help info.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 algn="l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# TYPE ci_zhirenyun_my_metric gauge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 algn="l">
              <a:buNone/>
            </a:pP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ci_zhirenyun_my_metric{app_name="test_app_ver1.0",kubernetes_namespace="myNamespace",kubernetes_pod_name="myPodName",stage="prd"} 4685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 algn="l">
              <a:buNone/>
            </a:pP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indent="0" algn="l">
              <a:buNone/>
            </a:pPr>
            <a:r>
              <a:rPr lang="en-US" altLang="zh-CN">
                <a:solidFill>
                  <a:schemeClr val="tx1"/>
                </a:solidFill>
              </a:rPr>
              <a:t># HELP ：帮助信息</a:t>
            </a:r>
            <a:endParaRPr lang="en-US" altLang="zh-CN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zh-CN">
                <a:solidFill>
                  <a:schemeClr val="tx1"/>
                </a:solidFill>
              </a:rPr>
              <a:t># TYPE ： 指标名称和指标类型</a:t>
            </a:r>
            <a:endParaRPr lang="en-US" altLang="zh-CN">
              <a:solidFill>
                <a:schemeClr val="tx1"/>
              </a:solidFill>
            </a:endParaRPr>
          </a:p>
          <a:p>
            <a:pPr indent="0" algn="l">
              <a:buNone/>
            </a:pPr>
            <a:r>
              <a:rPr lang="en-US" altLang="zh-CN">
                <a:solidFill>
                  <a:schemeClr val="tx1"/>
                </a:solidFill>
              </a:rPr>
              <a:t>最后是采集到的指标和对应的值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7985" y="92075"/>
            <a:ext cx="9144000" cy="819785"/>
          </a:xfrm>
        </p:spPr>
        <p:txBody>
          <a:bodyPr>
            <a:normAutofit/>
          </a:bodyPr>
          <a:p>
            <a:pPr algn="l"/>
            <a:r>
              <a:rPr lang="en-US" altLang="en-US" sz="2400" b="1"/>
              <a:t>metric说明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用户自定义exporter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官方提供4种语言(Go, Java, Python, Ruby)的依赖库，也有第三方的开源库。</a:t>
            </a:r>
            <a:endParaRPr lang="en-US" altLang="zh-CN"/>
          </a:p>
          <a:p>
            <a:r>
              <a:rPr lang="en-US" altLang="zh-CN"/>
              <a:t>例子：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https://gitlab.oneitfarm.com/hl/myexport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exporter中随意定义label会如何？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10640"/>
            <a:ext cx="10515600" cy="4866640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var labels = map[string]string{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"kubernetes_namespace": "myNamespace",  </a:t>
            </a:r>
            <a:r>
              <a:rPr lang="en-US" altLang="zh-CN"/>
              <a:t>//如果和job里定义的relabel之后的名字相同，lable会名会被重命名成</a:t>
            </a:r>
            <a:r>
              <a:rPr lang="en-US" altLang="zh-CN">
                <a:solidFill>
                  <a:srgbClr val="FF0000"/>
                </a:solidFill>
              </a:rPr>
              <a:t>exported_</a:t>
            </a:r>
            <a:r>
              <a:rPr lang="en-US" altLang="zh-CN"/>
              <a:t>kubernetes_namespace</a:t>
            </a:r>
            <a:r>
              <a:rPr lang="zh-CN" altLang="en-US"/>
              <a:t>	"kubernetes_pod_name": "myPodName",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"app_name":"test_app_ver1.0",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"stage": "prd",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//"__meta_kubernetes_pod_node_name": "test-work01",  //以 __ 作为前缀的标签，是系统保留的关键字，只能在系统内部使用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ts val="3000"/>
              </a:lnSpc>
              <a:buNone/>
            </a:pPr>
            <a:r>
              <a:rPr lang="en-US" altLang="zh-CN"/>
              <a:t>总结：</a:t>
            </a:r>
            <a:endParaRPr lang="en-US" altLang="zh-CN"/>
          </a:p>
          <a:p>
            <a:pPr marL="0" indent="0" fontAlgn="auto">
              <a:lnSpc>
                <a:spcPts val="3000"/>
              </a:lnSpc>
              <a:buNone/>
            </a:pPr>
            <a:r>
              <a:rPr lang="en-US" altLang="zh-CN"/>
              <a:t>1. 如果随意定义的label和prometheus-server配置文件里的relabel的名称重复，用户自定义的label会被</a:t>
            </a:r>
            <a:r>
              <a:rPr lang="en-US" altLang="zh-CN">
                <a:sym typeface="+mn-ea"/>
              </a:rPr>
              <a:t>加上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exported_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前缀。例子：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000"/>
              </a:lnSpc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ci_zhirenyun_my_metric{app="myexporter",app_name="test_app_ver1.0",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exported_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kubernetes_namespace="myNamespace",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exported_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kubernetes_pod_name="myPodName",instance="10.32.16.249:8081",job="kubernetes-pods",kubernetes_namespace="default",kubernetes_pod_name="myexporter",stage="prd"}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ts val="3000"/>
              </a:lnSpc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2. 如果随意定义的lable和内置名称(以双下划线开头)重复，编译可以通过，执行的时候会报错，如果是容器的话，会启动失败。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prometheus拉取metrics加上认证如何实现？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47165"/>
            <a:ext cx="10515600" cy="4351338"/>
          </a:xfrm>
        </p:spPr>
        <p:txBody>
          <a:bodyPr/>
          <a:p>
            <a:r>
              <a:rPr lang="en-US" altLang="zh-CN"/>
              <a:t>官方推荐的是借助 Nginx 作为反向代理来实现。可以给需要监控的业务pod注入一个exporter和nginx容器来实现</a:t>
            </a:r>
            <a:r>
              <a:rPr lang="en-US" altLang="en-US"/>
              <a:t>业务指标的监控。通过CRD来实现业务逻辑，对调用k8s接口的外部系统透明。集群过大的话，可以考虑部署多个prometheus-server, 比如按照管理和业务维度创建两组prometheus server。</a:t>
            </a:r>
            <a:endParaRPr lang="en-US" altLang="en-US"/>
          </a:p>
        </p:txBody>
      </p:sp>
      <p:pic>
        <p:nvPicPr>
          <p:cNvPr id="4" name="图片 3" descr="desi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640" y="2771775"/>
            <a:ext cx="695325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利用CRD自动注入nginx的流程概述</a:t>
            </a:r>
            <a:endParaRPr lang="en-US" altLang="en-US"/>
          </a:p>
        </p:txBody>
      </p:sp>
      <p:pic>
        <p:nvPicPr>
          <p:cNvPr id="8" name="图片 7" descr="exporter-c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1395" y="1890395"/>
            <a:ext cx="764857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方案分析</a:t>
            </a:r>
            <a:endParaRPr lang="en-US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0740" y="1381125"/>
            <a:ext cx="75215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方案1： </a:t>
            </a:r>
            <a:endParaRPr lang="en-US" altLang="zh-CN"/>
          </a:p>
          <a:p>
            <a:r>
              <a:rPr lang="en-US" altLang="zh-CN"/>
              <a:t>  和管理面共用</a:t>
            </a:r>
            <a:r>
              <a:rPr lang="en-US" altLang="zh-CN">
                <a:sym typeface="+mn-ea"/>
              </a:rPr>
              <a:t>prometheus</a:t>
            </a:r>
            <a:r>
              <a:rPr lang="en-US" altLang="en-US">
                <a:sym typeface="+mn-ea"/>
              </a:rPr>
              <a:t>-server</a:t>
            </a: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/>
              <a:t>优点：</a:t>
            </a:r>
            <a:endParaRPr lang="en-US" altLang="zh-CN"/>
          </a:p>
          <a:p>
            <a:pPr marL="285750" indent="-285750">
              <a:buFont typeface="Wingdings" charset="0"/>
              <a:buChar char=""/>
            </a:pPr>
            <a:r>
              <a:rPr lang="en-US" altLang="zh-CN"/>
              <a:t>可以利用自动发现的机制。</a:t>
            </a:r>
            <a:endParaRPr lang="en-US" altLang="zh-CN"/>
          </a:p>
          <a:p>
            <a:pPr marL="285750" indent="-285750">
              <a:buFont typeface="Wingdings" charset="0"/>
              <a:buChar char=""/>
            </a:pPr>
            <a:r>
              <a:rPr lang="en-US" altLang="zh-CN"/>
              <a:t>配置简单，可以提前确定好认证方式，一次部署即可。</a:t>
            </a: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/>
              <a:t>缺点：</a:t>
            </a:r>
            <a:endParaRPr lang="en-US" altLang="zh-CN"/>
          </a:p>
          <a:p>
            <a:pPr marL="285750" indent="-285750">
              <a:buFont typeface="Wingdings" charset="0"/>
              <a:buChar char=""/>
            </a:pPr>
            <a:r>
              <a:rPr lang="en-US" altLang="zh-CN"/>
              <a:t>由于一类资源属于同一个joe，所以同一类资源（Pod/Service/Endpoint）需要采用用同样的认证，</a:t>
            </a: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/>
              <a:t>方案1实现例子：</a:t>
            </a: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/>
              <a:t>https://gitlab.oneitfarm.com/hl/exporter-controller</a:t>
            </a:r>
            <a:endParaRPr lang="en-US" altLang="zh-CN"/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indent="0">
              <a:buFont typeface="Wingdings" charset="0"/>
              <a:buNone/>
            </a:pP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方案</a:t>
            </a:r>
            <a:r>
              <a:rPr lang="en-US" altLang="en-US">
                <a:sym typeface="+mn-ea"/>
              </a:rPr>
              <a:t>2</a:t>
            </a:r>
            <a:r>
              <a:rPr lang="en-US" altLang="zh-CN">
                <a:sym typeface="+mn-ea"/>
              </a:rPr>
              <a:t>： </a:t>
            </a: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  </a:t>
            </a:r>
            <a:r>
              <a:rPr lang="en-US" altLang="en-US">
                <a:sym typeface="+mn-ea"/>
              </a:rPr>
              <a:t>单独建一个业务用</a:t>
            </a:r>
            <a:r>
              <a:rPr lang="en-US" altLang="zh-CN">
                <a:sym typeface="+mn-ea"/>
              </a:rPr>
              <a:t>prometheus</a:t>
            </a:r>
            <a:r>
              <a:rPr lang="en-US" altLang="en-US">
                <a:sym typeface="+mn-ea"/>
              </a:rPr>
              <a:t>-server</a:t>
            </a: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优点：</a:t>
            </a:r>
            <a:endParaRPr lang="en-US" altLang="zh-CN"/>
          </a:p>
          <a:p>
            <a:pPr marL="285750" indent="-285750">
              <a:buFont typeface="Wingdings" charset="0"/>
              <a:buChar char=""/>
            </a:pPr>
            <a:r>
              <a:rPr lang="en-US" altLang="en-US">
                <a:sym typeface="+mn-ea"/>
              </a:rPr>
              <a:t>可以定制化配置job配置</a:t>
            </a:r>
            <a:r>
              <a:rPr lang="en-US" altLang="zh-CN">
                <a:sym typeface="+mn-ea"/>
              </a:rPr>
              <a:t>。</a:t>
            </a:r>
            <a:endParaRPr lang="en-US" altLang="zh-CN"/>
          </a:p>
          <a:p>
            <a:pPr indent="0">
              <a:buFont typeface="Wingdings" charset="0"/>
              <a:buNone/>
            </a:pPr>
            <a:r>
              <a:rPr lang="en-US" altLang="zh-CN">
                <a:sym typeface="+mn-ea"/>
              </a:rPr>
              <a:t>缺点：</a:t>
            </a:r>
            <a:endParaRPr lang="en-US" altLang="zh-CN"/>
          </a:p>
          <a:p>
            <a:pPr marL="285750" indent="-285750">
              <a:buFont typeface="Wingdings" charset="0"/>
              <a:buChar char=""/>
            </a:pPr>
            <a:r>
              <a:rPr lang="en-US" altLang="zh-CN"/>
              <a:t>需要动态修改</a:t>
            </a:r>
            <a:r>
              <a:rPr lang="en-US" altLang="zh-CN">
                <a:sym typeface="+mn-ea"/>
              </a:rPr>
              <a:t>prometheus</a:t>
            </a:r>
            <a:r>
              <a:rPr lang="en-US" altLang="en-US">
                <a:sym typeface="+mn-ea"/>
              </a:rPr>
              <a:t>-server配置，增加了复杂度</a:t>
            </a:r>
            <a:endParaRPr lang="en-US" altLang="en-US">
              <a:sym typeface="+mn-ea"/>
            </a:endParaRPr>
          </a:p>
          <a:p>
            <a:pPr marL="285750" indent="-285750">
              <a:buFont typeface="Wingdings" charset="0"/>
              <a:buChar char=""/>
            </a:pPr>
            <a:r>
              <a:rPr lang="" altLang="en-US">
                <a:sym typeface="+mn-ea"/>
              </a:rPr>
              <a:t>随着pod数量增加，配置量也会增加，会造成拍错成本上升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思考</a:t>
            </a:r>
            <a:endParaRPr lang="en-US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0740" y="1529715"/>
            <a:ext cx="7521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对prometheus拉取采用认证的初衷是安全考虑？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可以利用网络策略来达到租户隔离的效果。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</p:txBody>
      </p:sp>
      <p:pic>
        <p:nvPicPr>
          <p:cNvPr id="6" name="图片 5" descr="exporter-crd-Page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0" y="2623185"/>
            <a:ext cx="4029075" cy="3838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演示</Application>
  <PresentationFormat>宽屏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Wingdings</vt:lpstr>
      <vt:lpstr>MT Extra</vt:lpstr>
      <vt:lpstr>文泉驿微米黑</vt:lpstr>
      <vt:lpstr>Arial Black</vt:lpstr>
      <vt:lpstr>宋体</vt:lpstr>
      <vt:lpstr>微软雅黑</vt:lpstr>
      <vt:lpstr>Arial Unicode MS</vt:lpstr>
      <vt:lpstr>Abyssinica SIL</vt:lpstr>
      <vt:lpstr>Office 主题​​</vt:lpstr>
      <vt:lpstr>metric说明</vt:lpstr>
      <vt:lpstr>用户自定义exporter</vt:lpstr>
      <vt:lpstr>exporter中随意定义label会如何？</vt:lpstr>
      <vt:lpstr>prometheus拉取metrics加上认证如何实现？</vt:lpstr>
      <vt:lpstr>利用CRD自动注入nginx的流程概述</vt:lpstr>
      <vt:lpstr>方案分析</vt:lpstr>
      <vt:lpstr>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</dc:creator>
  <cp:lastModifiedBy>小黑小小黑</cp:lastModifiedBy>
  <cp:revision>20</cp:revision>
  <dcterms:created xsi:type="dcterms:W3CDTF">2020-01-13T02:45:04Z</dcterms:created>
  <dcterms:modified xsi:type="dcterms:W3CDTF">2020-01-13T02:45:04Z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