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  <p:sldMasterId id="2147483696" r:id="rId2"/>
  </p:sldMasterIdLst>
  <p:notesMasterIdLst>
    <p:notesMasterId r:id="rId17"/>
  </p:notesMasterIdLst>
  <p:sldIdLst>
    <p:sldId id="313" r:id="rId3"/>
    <p:sldId id="379" r:id="rId4"/>
    <p:sldId id="330" r:id="rId5"/>
    <p:sldId id="316" r:id="rId6"/>
    <p:sldId id="329" r:id="rId7"/>
    <p:sldId id="374" r:id="rId8"/>
    <p:sldId id="315" r:id="rId9"/>
    <p:sldId id="365" r:id="rId10"/>
    <p:sldId id="314" r:id="rId11"/>
    <p:sldId id="337" r:id="rId12"/>
    <p:sldId id="336" r:id="rId13"/>
    <p:sldId id="332" r:id="rId14"/>
    <p:sldId id="331" r:id="rId15"/>
    <p:sldId id="380" r:id="rId16"/>
  </p:sldIdLst>
  <p:sldSz cx="9144000" cy="5143500" type="screen16x9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微软雅黑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75">
          <p15:clr>
            <a:srgbClr val="A4A3A4"/>
          </p15:clr>
        </p15:guide>
        <p15:guide id="2" pos="29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2D2D2D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88538" autoAdjust="0"/>
  </p:normalViewPr>
  <p:slideViewPr>
    <p:cSldViewPr snapToGrid="0">
      <p:cViewPr varScale="1">
        <p:scale>
          <a:sx n="135" d="100"/>
          <a:sy n="135" d="100"/>
        </p:scale>
        <p:origin x="-1098" y="-78"/>
      </p:cViewPr>
      <p:guideLst>
        <p:guide orient="horz" pos="1575"/>
        <p:guide pos="29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97CE-1B1B-40F2-A86E-2A264E1D0218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FE383-9AD0-494A-ADF6-3F4512CD2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0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FE383-9AD0-494A-ADF6-3F4512CD22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4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FE383-9AD0-494A-ADF6-3F4512CD22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4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4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58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BF8-8E6A-4275-83FB-8E525BCDDC1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5C5D-A020-43FD-A763-E72DA3200E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1"/>
          <p:cNvSpPr txBox="1">
            <a:spLocks/>
          </p:cNvSpPr>
          <p:nvPr userDrawn="1"/>
        </p:nvSpPr>
        <p:spPr>
          <a:xfrm>
            <a:off x="2411760" y="4767288"/>
            <a:ext cx="3608040" cy="2738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hongliangpan@gmail.com   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QQ: 28797575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2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2DB4-F2AA-46AC-92F0-54F6CB054B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1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7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7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CC2-5860-49DA-AC80-28D380650B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6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89CF-08E4-476D-94C0-313182A864F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83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55DE-0EE1-4FAF-9560-69477F48F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25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1EBB-3981-4766-A147-48C338F0FF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B785-8DD6-4011-B9E1-D6BB2B9596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0244-FB71-4704-A9D9-781306A2E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3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A7-28D5-4B67-8F3F-CEAEAA70B56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9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252-97D2-4C5A-A55C-94C23282FC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4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1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tx1">
              <a:lumMod val="85000"/>
              <a:lumOff val="15000"/>
            </a:schemeClr>
          </a:fgClr>
          <a:bgClr>
            <a:srgbClr val="2D2D2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8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623D-0AC2-478E-9AE2-8E3FAE8B02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框架群：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181124238 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我的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QQ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：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307087558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8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8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9144372" cy="50673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70039"/>
            <a:ext cx="1159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把生命浪费在美好的事物</a:t>
            </a:r>
            <a:r>
              <a:rPr lang="zh-CN" altLang="en-US" dirty="0" smtClean="0">
                <a:solidFill>
                  <a:srgbClr val="FFC000"/>
                </a:solidFill>
              </a:rPr>
              <a:t>上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把</a:t>
            </a:r>
            <a:r>
              <a:rPr lang="zh-CN" altLang="en-US" b="1" dirty="0">
                <a:solidFill>
                  <a:srgbClr val="FFC000"/>
                </a:solidFill>
              </a:rPr>
              <a:t>时间浪费在美好的事物上 生活，就是和喜欢的一切在一起</a:t>
            </a:r>
          </a:p>
        </p:txBody>
      </p:sp>
    </p:spTree>
    <p:extLst>
      <p:ext uri="{BB962C8B-B14F-4D97-AF65-F5344CB8AC3E}">
        <p14:creationId xmlns:p14="http://schemas.microsoft.com/office/powerpoint/2010/main" val="20390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3230264" y="2606733"/>
            <a:ext cx="2751467" cy="524405"/>
          </a:xfrm>
          <a:custGeom>
            <a:avLst/>
            <a:gdLst>
              <a:gd name="connsiteX0" fmla="*/ 71787 w 2751467"/>
              <a:gd name="connsiteY0" fmla="*/ 238613 h 524405"/>
              <a:gd name="connsiteX1" fmla="*/ 14637 w 2751467"/>
              <a:gd name="connsiteY1" fmla="*/ 438638 h 524405"/>
              <a:gd name="connsiteX2" fmla="*/ 309912 w 2751467"/>
              <a:gd name="connsiteY2" fmla="*/ 190988 h 524405"/>
              <a:gd name="connsiteX3" fmla="*/ 147987 w 2751467"/>
              <a:gd name="connsiteY3" fmla="*/ 505313 h 524405"/>
              <a:gd name="connsiteX4" fmla="*/ 471837 w 2751467"/>
              <a:gd name="connsiteY4" fmla="*/ 152888 h 524405"/>
              <a:gd name="connsiteX5" fmla="*/ 538512 w 2751467"/>
              <a:gd name="connsiteY5" fmla="*/ 505313 h 524405"/>
              <a:gd name="connsiteX6" fmla="*/ 719487 w 2751467"/>
              <a:gd name="connsiteY6" fmla="*/ 143363 h 524405"/>
              <a:gd name="connsiteX7" fmla="*/ 852837 w 2751467"/>
              <a:gd name="connsiteY7" fmla="*/ 505313 h 524405"/>
              <a:gd name="connsiteX8" fmla="*/ 1014762 w 2751467"/>
              <a:gd name="connsiteY8" fmla="*/ 143363 h 524405"/>
              <a:gd name="connsiteX9" fmla="*/ 1167162 w 2751467"/>
              <a:gd name="connsiteY9" fmla="*/ 476738 h 524405"/>
              <a:gd name="connsiteX10" fmla="*/ 1271937 w 2751467"/>
              <a:gd name="connsiteY10" fmla="*/ 162413 h 524405"/>
              <a:gd name="connsiteX11" fmla="*/ 1367187 w 2751467"/>
              <a:gd name="connsiteY11" fmla="*/ 486263 h 524405"/>
              <a:gd name="connsiteX12" fmla="*/ 1452912 w 2751467"/>
              <a:gd name="connsiteY12" fmla="*/ 124313 h 524405"/>
              <a:gd name="connsiteX13" fmla="*/ 1681512 w 2751467"/>
              <a:gd name="connsiteY13" fmla="*/ 524363 h 524405"/>
              <a:gd name="connsiteX14" fmla="*/ 1748187 w 2751467"/>
              <a:gd name="connsiteY14" fmla="*/ 95738 h 524405"/>
              <a:gd name="connsiteX15" fmla="*/ 2043462 w 2751467"/>
              <a:gd name="connsiteY15" fmla="*/ 467213 h 524405"/>
              <a:gd name="connsiteX16" fmla="*/ 2024412 w 2751467"/>
              <a:gd name="connsiteY16" fmla="*/ 38588 h 524405"/>
              <a:gd name="connsiteX17" fmla="*/ 2291112 w 2751467"/>
              <a:gd name="connsiteY17" fmla="*/ 467213 h 524405"/>
              <a:gd name="connsiteX18" fmla="*/ 2272062 w 2751467"/>
              <a:gd name="connsiteY18" fmla="*/ 488 h 524405"/>
              <a:gd name="connsiteX19" fmla="*/ 2538762 w 2751467"/>
              <a:gd name="connsiteY19" fmla="*/ 371963 h 524405"/>
              <a:gd name="connsiteX20" fmla="*/ 2529237 w 2751467"/>
              <a:gd name="connsiteY20" fmla="*/ 67163 h 524405"/>
              <a:gd name="connsiteX21" fmla="*/ 2738787 w 2751467"/>
              <a:gd name="connsiteY21" fmla="*/ 400538 h 524405"/>
              <a:gd name="connsiteX22" fmla="*/ 2710212 w 2751467"/>
              <a:gd name="connsiteY22" fmla="*/ 29063 h 52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51467" h="524405">
                <a:moveTo>
                  <a:pt x="71787" y="238613"/>
                </a:moveTo>
                <a:cubicBezTo>
                  <a:pt x="23368" y="342594"/>
                  <a:pt x="-25050" y="446575"/>
                  <a:pt x="14637" y="438638"/>
                </a:cubicBezTo>
                <a:cubicBezTo>
                  <a:pt x="54324" y="430701"/>
                  <a:pt x="287687" y="179876"/>
                  <a:pt x="309912" y="190988"/>
                </a:cubicBezTo>
                <a:cubicBezTo>
                  <a:pt x="332137" y="202100"/>
                  <a:pt x="121000" y="511663"/>
                  <a:pt x="147987" y="505313"/>
                </a:cubicBezTo>
                <a:cubicBezTo>
                  <a:pt x="174974" y="498963"/>
                  <a:pt x="406750" y="152888"/>
                  <a:pt x="471837" y="152888"/>
                </a:cubicBezTo>
                <a:cubicBezTo>
                  <a:pt x="536924" y="152888"/>
                  <a:pt x="497237" y="506900"/>
                  <a:pt x="538512" y="505313"/>
                </a:cubicBezTo>
                <a:cubicBezTo>
                  <a:pt x="579787" y="503726"/>
                  <a:pt x="667100" y="143363"/>
                  <a:pt x="719487" y="143363"/>
                </a:cubicBezTo>
                <a:cubicBezTo>
                  <a:pt x="771874" y="143363"/>
                  <a:pt x="803625" y="505313"/>
                  <a:pt x="852837" y="505313"/>
                </a:cubicBezTo>
                <a:cubicBezTo>
                  <a:pt x="902049" y="505313"/>
                  <a:pt x="962375" y="148125"/>
                  <a:pt x="1014762" y="143363"/>
                </a:cubicBezTo>
                <a:cubicBezTo>
                  <a:pt x="1067149" y="138601"/>
                  <a:pt x="1124300" y="473563"/>
                  <a:pt x="1167162" y="476738"/>
                </a:cubicBezTo>
                <a:cubicBezTo>
                  <a:pt x="1210024" y="479913"/>
                  <a:pt x="1238600" y="160826"/>
                  <a:pt x="1271937" y="162413"/>
                </a:cubicBezTo>
                <a:cubicBezTo>
                  <a:pt x="1305274" y="164000"/>
                  <a:pt x="1337025" y="492613"/>
                  <a:pt x="1367187" y="486263"/>
                </a:cubicBezTo>
                <a:cubicBezTo>
                  <a:pt x="1397349" y="479913"/>
                  <a:pt x="1400525" y="117963"/>
                  <a:pt x="1452912" y="124313"/>
                </a:cubicBezTo>
                <a:cubicBezTo>
                  <a:pt x="1505299" y="130663"/>
                  <a:pt x="1632300" y="529126"/>
                  <a:pt x="1681512" y="524363"/>
                </a:cubicBezTo>
                <a:cubicBezTo>
                  <a:pt x="1730725" y="519601"/>
                  <a:pt x="1687862" y="105263"/>
                  <a:pt x="1748187" y="95738"/>
                </a:cubicBezTo>
                <a:cubicBezTo>
                  <a:pt x="1808512" y="86213"/>
                  <a:pt x="1997425" y="476738"/>
                  <a:pt x="2043462" y="467213"/>
                </a:cubicBezTo>
                <a:cubicBezTo>
                  <a:pt x="2089500" y="457688"/>
                  <a:pt x="1983137" y="38588"/>
                  <a:pt x="2024412" y="38588"/>
                </a:cubicBezTo>
                <a:cubicBezTo>
                  <a:pt x="2065687" y="38588"/>
                  <a:pt x="2249837" y="473563"/>
                  <a:pt x="2291112" y="467213"/>
                </a:cubicBezTo>
                <a:cubicBezTo>
                  <a:pt x="2332387" y="460863"/>
                  <a:pt x="2230787" y="16363"/>
                  <a:pt x="2272062" y="488"/>
                </a:cubicBezTo>
                <a:cubicBezTo>
                  <a:pt x="2313337" y="-15387"/>
                  <a:pt x="2495900" y="360851"/>
                  <a:pt x="2538762" y="371963"/>
                </a:cubicBezTo>
                <a:cubicBezTo>
                  <a:pt x="2581624" y="383075"/>
                  <a:pt x="2495900" y="62401"/>
                  <a:pt x="2529237" y="67163"/>
                </a:cubicBezTo>
                <a:cubicBezTo>
                  <a:pt x="2562574" y="71925"/>
                  <a:pt x="2708625" y="406888"/>
                  <a:pt x="2738787" y="400538"/>
                </a:cubicBezTo>
                <a:cubicBezTo>
                  <a:pt x="2768949" y="394188"/>
                  <a:pt x="2739580" y="211625"/>
                  <a:pt x="2710212" y="29063"/>
                </a:cubicBez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323539" y="339503"/>
            <a:ext cx="1792019" cy="1020015"/>
          </a:xfrm>
          <a:custGeom>
            <a:avLst/>
            <a:gdLst>
              <a:gd name="connsiteX0" fmla="*/ 307399 w 1279908"/>
              <a:gd name="connsiteY0" fmla="*/ 232729 h 728522"/>
              <a:gd name="connsiteX1" fmla="*/ 2599 w 1279908"/>
              <a:gd name="connsiteY1" fmla="*/ 289879 h 728522"/>
              <a:gd name="connsiteX2" fmla="*/ 459799 w 1279908"/>
              <a:gd name="connsiteY2" fmla="*/ 728029 h 728522"/>
              <a:gd name="connsiteX3" fmla="*/ 1278949 w 1279908"/>
              <a:gd name="connsiteY3" fmla="*/ 194629 h 728522"/>
              <a:gd name="connsiteX4" fmla="*/ 612199 w 1279908"/>
              <a:gd name="connsiteY4" fmla="*/ 4129 h 728522"/>
              <a:gd name="connsiteX5" fmla="*/ 40699 w 1279908"/>
              <a:gd name="connsiteY5" fmla="*/ 347029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9908" h="728522">
                <a:moveTo>
                  <a:pt x="307399" y="232729"/>
                </a:moveTo>
                <a:cubicBezTo>
                  <a:pt x="142299" y="220029"/>
                  <a:pt x="-22801" y="207329"/>
                  <a:pt x="2599" y="289879"/>
                </a:cubicBezTo>
                <a:cubicBezTo>
                  <a:pt x="27999" y="372429"/>
                  <a:pt x="247074" y="743904"/>
                  <a:pt x="459799" y="728029"/>
                </a:cubicBezTo>
                <a:cubicBezTo>
                  <a:pt x="672524" y="712154"/>
                  <a:pt x="1253549" y="315279"/>
                  <a:pt x="1278949" y="194629"/>
                </a:cubicBezTo>
                <a:cubicBezTo>
                  <a:pt x="1304349" y="73979"/>
                  <a:pt x="818574" y="-21271"/>
                  <a:pt x="612199" y="4129"/>
                </a:cubicBezTo>
                <a:cubicBezTo>
                  <a:pt x="405824" y="29529"/>
                  <a:pt x="223261" y="188279"/>
                  <a:pt x="40699" y="347029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431" y="587899"/>
            <a:ext cx="101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824180" y="1089143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 rot="21349957">
            <a:off x="3680156" y="115515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积分系统介绍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4383" y="116115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824180" y="1872425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21349957">
            <a:off x="4295709" y="19384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4383" y="194443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824180" y="2586104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 rot="21349957">
            <a:off x="4295709" y="26521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24383" y="265811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824181" y="3422960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rot="21349957">
            <a:off x="4295709" y="34889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4384" y="349496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54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70029"/>
            <a:ext cx="1159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/>
            </a:r>
            <a:br>
              <a:rPr lang="zh-CN" altLang="en-US" b="1" dirty="0">
                <a:solidFill>
                  <a:srgbClr val="FFC000"/>
                </a:solidFill>
              </a:rPr>
            </a:br>
            <a:r>
              <a:rPr lang="zh-CN" altLang="en-US" b="1" dirty="0">
                <a:solidFill>
                  <a:srgbClr val="FFC000"/>
                </a:solidFill>
              </a:rPr>
              <a:t/>
            </a:r>
            <a:br>
              <a:rPr lang="zh-CN" altLang="en-US" b="1" dirty="0">
                <a:solidFill>
                  <a:srgbClr val="FFC000"/>
                </a:solidFill>
              </a:rPr>
            </a:b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224269">
            <a:off x="56972" y="73142"/>
            <a:ext cx="3260035" cy="595228"/>
            <a:chOff x="2824132" y="1089142"/>
            <a:chExt cx="3260035" cy="595228"/>
          </a:xfrm>
        </p:grpSpPr>
        <p:sp>
          <p:nvSpPr>
            <p:cNvPr id="5" name="任意多边形 4"/>
            <p:cNvSpPr/>
            <p:nvPr/>
          </p:nvSpPr>
          <p:spPr>
            <a:xfrm>
              <a:off x="2824132" y="1089142"/>
              <a:ext cx="3260035" cy="529173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177800 w 30330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254000 w 3033023"/>
                <a:gd name="connsiteY8" fmla="*/ 704777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247335"/>
                <a:gd name="connsiteY0" fmla="*/ 736529 h 800997"/>
                <a:gd name="connsiteX1" fmla="*/ 982662 w 3247335"/>
                <a:gd name="connsiteY1" fmla="*/ 800909 h 800997"/>
                <a:gd name="connsiteX2" fmla="*/ 2506662 w 3247335"/>
                <a:gd name="connsiteY2" fmla="*/ 743759 h 800997"/>
                <a:gd name="connsiteX3" fmla="*/ 3154362 w 3247335"/>
                <a:gd name="connsiteY3" fmla="*/ 515159 h 800997"/>
                <a:gd name="connsiteX4" fmla="*/ 3211512 w 3247335"/>
                <a:gd name="connsiteY4" fmla="*/ 286559 h 800997"/>
                <a:gd name="connsiteX5" fmla="*/ 2849562 w 3247335"/>
                <a:gd name="connsiteY5" fmla="*/ 809 h 800997"/>
                <a:gd name="connsiteX6" fmla="*/ 868362 w 3247335"/>
                <a:gd name="connsiteY6" fmla="*/ 210359 h 800997"/>
                <a:gd name="connsiteX7" fmla="*/ 315912 w 3247335"/>
                <a:gd name="connsiteY7" fmla="*/ 496109 h 800997"/>
                <a:gd name="connsiteX8" fmla="*/ 563562 w 3247335"/>
                <a:gd name="connsiteY8" fmla="*/ 751026 h 800997"/>
                <a:gd name="connsiteX0" fmla="*/ 0 w 3247335"/>
                <a:gd name="connsiteY0" fmla="*/ 736529 h 815129"/>
                <a:gd name="connsiteX1" fmla="*/ 982662 w 3247335"/>
                <a:gd name="connsiteY1" fmla="*/ 800909 h 815129"/>
                <a:gd name="connsiteX2" fmla="*/ 2506662 w 3247335"/>
                <a:gd name="connsiteY2" fmla="*/ 743759 h 815129"/>
                <a:gd name="connsiteX3" fmla="*/ 3154362 w 3247335"/>
                <a:gd name="connsiteY3" fmla="*/ 515159 h 815129"/>
                <a:gd name="connsiteX4" fmla="*/ 3211512 w 3247335"/>
                <a:gd name="connsiteY4" fmla="*/ 286559 h 815129"/>
                <a:gd name="connsiteX5" fmla="*/ 2849562 w 3247335"/>
                <a:gd name="connsiteY5" fmla="*/ 809 h 815129"/>
                <a:gd name="connsiteX6" fmla="*/ 868362 w 3247335"/>
                <a:gd name="connsiteY6" fmla="*/ 210359 h 815129"/>
                <a:gd name="connsiteX7" fmla="*/ 315912 w 3247335"/>
                <a:gd name="connsiteY7" fmla="*/ 496109 h 815129"/>
                <a:gd name="connsiteX8" fmla="*/ 563562 w 3247335"/>
                <a:gd name="connsiteY8" fmla="*/ 751026 h 815129"/>
                <a:gd name="connsiteX0" fmla="*/ 0 w 3260035"/>
                <a:gd name="connsiteY0" fmla="*/ 688338 h 803190"/>
                <a:gd name="connsiteX1" fmla="*/ 995362 w 3260035"/>
                <a:gd name="connsiteY1" fmla="*/ 800909 h 803190"/>
                <a:gd name="connsiteX2" fmla="*/ 2519362 w 3260035"/>
                <a:gd name="connsiteY2" fmla="*/ 743759 h 803190"/>
                <a:gd name="connsiteX3" fmla="*/ 3167062 w 3260035"/>
                <a:gd name="connsiteY3" fmla="*/ 515159 h 803190"/>
                <a:gd name="connsiteX4" fmla="*/ 3224212 w 3260035"/>
                <a:gd name="connsiteY4" fmla="*/ 286559 h 803190"/>
                <a:gd name="connsiteX5" fmla="*/ 2862262 w 3260035"/>
                <a:gd name="connsiteY5" fmla="*/ 809 h 803190"/>
                <a:gd name="connsiteX6" fmla="*/ 881062 w 3260035"/>
                <a:gd name="connsiteY6" fmla="*/ 210359 h 803190"/>
                <a:gd name="connsiteX7" fmla="*/ 328612 w 3260035"/>
                <a:gd name="connsiteY7" fmla="*/ 496109 h 803190"/>
                <a:gd name="connsiteX8" fmla="*/ 576262 w 3260035"/>
                <a:gd name="connsiteY8" fmla="*/ 751026 h 80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349957">
              <a:off x="3680133" y="115514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代码生成工具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24382" y="11611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16556" y="1196610"/>
            <a:ext cx="1260474" cy="908872"/>
            <a:chOff x="1816555" y="1184987"/>
            <a:chExt cx="1276591" cy="920493"/>
          </a:xfrm>
        </p:grpSpPr>
        <p:sp>
          <p:nvSpPr>
            <p:cNvPr id="18" name="任意多边形 17"/>
            <p:cNvSpPr/>
            <p:nvPr/>
          </p:nvSpPr>
          <p:spPr>
            <a:xfrm>
              <a:off x="1816555" y="1207868"/>
              <a:ext cx="1093260" cy="897612"/>
            </a:xfrm>
            <a:custGeom>
              <a:avLst/>
              <a:gdLst>
                <a:gd name="connsiteX0" fmla="*/ 0 w 1074057"/>
                <a:gd name="connsiteY0" fmla="*/ 653143 h 653143"/>
                <a:gd name="connsiteX1" fmla="*/ 435428 w 1074057"/>
                <a:gd name="connsiteY1" fmla="*/ 188685 h 653143"/>
                <a:gd name="connsiteX2" fmla="*/ 696685 w 1074057"/>
                <a:gd name="connsiteY2" fmla="*/ 58057 h 653143"/>
                <a:gd name="connsiteX3" fmla="*/ 1074057 w 1074057"/>
                <a:gd name="connsiteY3" fmla="*/ 0 h 653143"/>
                <a:gd name="connsiteX0" fmla="*/ 0 w 1340757"/>
                <a:gd name="connsiteY0" fmla="*/ 1100818 h 1100818"/>
                <a:gd name="connsiteX1" fmla="*/ 702128 w 1340757"/>
                <a:gd name="connsiteY1" fmla="*/ 188685 h 1100818"/>
                <a:gd name="connsiteX2" fmla="*/ 963385 w 1340757"/>
                <a:gd name="connsiteY2" fmla="*/ 58057 h 1100818"/>
                <a:gd name="connsiteX3" fmla="*/ 1340757 w 1340757"/>
                <a:gd name="connsiteY3" fmla="*/ 0 h 1100818"/>
                <a:gd name="connsiteX0" fmla="*/ 0 w 1340757"/>
                <a:gd name="connsiteY0" fmla="*/ 1100818 h 1100818"/>
                <a:gd name="connsiteX1" fmla="*/ 702128 w 1340757"/>
                <a:gd name="connsiteY1" fmla="*/ 188685 h 1100818"/>
                <a:gd name="connsiteX2" fmla="*/ 1340757 w 1340757"/>
                <a:gd name="connsiteY2" fmla="*/ 0 h 1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757" h="1100818">
                  <a:moveTo>
                    <a:pt x="0" y="1100818"/>
                  </a:moveTo>
                  <a:cubicBezTo>
                    <a:pt x="159657" y="918179"/>
                    <a:pt x="478669" y="372155"/>
                    <a:pt x="702128" y="188685"/>
                  </a:cubicBezTo>
                  <a:cubicBezTo>
                    <a:pt x="925587" y="5215"/>
                    <a:pt x="1207709" y="39310"/>
                    <a:pt x="1340757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2324104">
              <a:off x="2882312" y="1184987"/>
              <a:ext cx="210834" cy="95230"/>
            </a:xfrm>
            <a:custGeom>
              <a:avLst/>
              <a:gdLst>
                <a:gd name="connsiteX0" fmla="*/ 0 w 288032"/>
                <a:gd name="connsiteY0" fmla="*/ 216024 h 216024"/>
                <a:gd name="connsiteX1" fmla="*/ 144016 w 288032"/>
                <a:gd name="connsiteY1" fmla="*/ 0 h 216024"/>
                <a:gd name="connsiteX2" fmla="*/ 288032 w 288032"/>
                <a:gd name="connsiteY2" fmla="*/ 216024 h 216024"/>
                <a:gd name="connsiteX3" fmla="*/ 0 w 288032"/>
                <a:gd name="connsiteY3" fmla="*/ 216024 h 216024"/>
                <a:gd name="connsiteX0" fmla="*/ 0 w 288032"/>
                <a:gd name="connsiteY0" fmla="*/ 216024 h 216129"/>
                <a:gd name="connsiteX1" fmla="*/ 144016 w 288032"/>
                <a:gd name="connsiteY1" fmla="*/ 0 h 216129"/>
                <a:gd name="connsiteX2" fmla="*/ 288032 w 288032"/>
                <a:gd name="connsiteY2" fmla="*/ 216024 h 216129"/>
                <a:gd name="connsiteX3" fmla="*/ 77298 w 288032"/>
                <a:gd name="connsiteY3" fmla="*/ 207917 h 216129"/>
                <a:gd name="connsiteX4" fmla="*/ 0 w 288032"/>
                <a:gd name="connsiteY4" fmla="*/ 216024 h 21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2" h="216129">
                  <a:moveTo>
                    <a:pt x="0" y="216024"/>
                  </a:moveTo>
                  <a:lnTo>
                    <a:pt x="144016" y="0"/>
                  </a:lnTo>
                  <a:lnTo>
                    <a:pt x="288032" y="216024"/>
                  </a:lnTo>
                  <a:cubicBezTo>
                    <a:pt x="215044" y="217295"/>
                    <a:pt x="150286" y="206646"/>
                    <a:pt x="77298" y="207917"/>
                  </a:cubicBezTo>
                  <a:lnTo>
                    <a:pt x="0" y="216024"/>
                  </a:lnTo>
                  <a:close/>
                </a:path>
              </a:pathLst>
            </a:custGeom>
            <a:blipFill dpi="0" rotWithShape="1">
              <a:blip r:embed="rId2" cstate="print"/>
              <a:srcRect/>
              <a:stretch>
                <a:fillRect l="-8000"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46531" y="2231476"/>
            <a:ext cx="1019377" cy="129518"/>
            <a:chOff x="2046515" y="2231474"/>
            <a:chExt cx="1019377" cy="129518"/>
          </a:xfrm>
        </p:grpSpPr>
        <p:sp>
          <p:nvSpPr>
            <p:cNvPr id="19" name="任意多边形 18"/>
            <p:cNvSpPr/>
            <p:nvPr/>
          </p:nvSpPr>
          <p:spPr>
            <a:xfrm>
              <a:off x="2046515" y="2296233"/>
              <a:ext cx="856343" cy="0"/>
            </a:xfrm>
            <a:custGeom>
              <a:avLst/>
              <a:gdLst>
                <a:gd name="connsiteX0" fmla="*/ 0 w 856343"/>
                <a:gd name="connsiteY0" fmla="*/ 0 h 0"/>
                <a:gd name="connsiteX1" fmla="*/ 856343 w 85634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6343">
                  <a:moveTo>
                    <a:pt x="0" y="0"/>
                  </a:moveTo>
                  <a:lnTo>
                    <a:pt x="856343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等腰三角形 22"/>
            <p:cNvSpPr/>
            <p:nvPr/>
          </p:nvSpPr>
          <p:spPr>
            <a:xfrm rot="5400000">
              <a:off x="2915952" y="2211052"/>
              <a:ext cx="129518" cy="170362"/>
            </a:xfrm>
            <a:custGeom>
              <a:avLst/>
              <a:gdLst>
                <a:gd name="connsiteX0" fmla="*/ 0 w 288032"/>
                <a:gd name="connsiteY0" fmla="*/ 216024 h 216024"/>
                <a:gd name="connsiteX1" fmla="*/ 144016 w 288032"/>
                <a:gd name="connsiteY1" fmla="*/ 0 h 216024"/>
                <a:gd name="connsiteX2" fmla="*/ 288032 w 288032"/>
                <a:gd name="connsiteY2" fmla="*/ 216024 h 216024"/>
                <a:gd name="connsiteX3" fmla="*/ 0 w 288032"/>
                <a:gd name="connsiteY3" fmla="*/ 216024 h 216024"/>
                <a:gd name="connsiteX0" fmla="*/ 0 w 288032"/>
                <a:gd name="connsiteY0" fmla="*/ 216024 h 216129"/>
                <a:gd name="connsiteX1" fmla="*/ 144016 w 288032"/>
                <a:gd name="connsiteY1" fmla="*/ 0 h 216129"/>
                <a:gd name="connsiteX2" fmla="*/ 288032 w 288032"/>
                <a:gd name="connsiteY2" fmla="*/ 216024 h 216129"/>
                <a:gd name="connsiteX3" fmla="*/ 77298 w 288032"/>
                <a:gd name="connsiteY3" fmla="*/ 207917 h 216129"/>
                <a:gd name="connsiteX4" fmla="*/ 0 w 288032"/>
                <a:gd name="connsiteY4" fmla="*/ 216024 h 21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2" h="216129">
                  <a:moveTo>
                    <a:pt x="0" y="216024"/>
                  </a:moveTo>
                  <a:lnTo>
                    <a:pt x="144016" y="0"/>
                  </a:lnTo>
                  <a:lnTo>
                    <a:pt x="288032" y="216024"/>
                  </a:lnTo>
                  <a:cubicBezTo>
                    <a:pt x="215044" y="217295"/>
                    <a:pt x="150286" y="206646"/>
                    <a:pt x="77298" y="207917"/>
                  </a:cubicBezTo>
                  <a:lnTo>
                    <a:pt x="0" y="216024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l="-8000"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19086" y="2815774"/>
            <a:ext cx="1244420" cy="521054"/>
            <a:chOff x="2119086" y="2815772"/>
            <a:chExt cx="1244420" cy="521054"/>
          </a:xfrm>
        </p:grpSpPr>
        <p:sp>
          <p:nvSpPr>
            <p:cNvPr id="20" name="任意多边形 19"/>
            <p:cNvSpPr/>
            <p:nvPr/>
          </p:nvSpPr>
          <p:spPr>
            <a:xfrm>
              <a:off x="2119086" y="2815772"/>
              <a:ext cx="1074057" cy="499497"/>
            </a:xfrm>
            <a:custGeom>
              <a:avLst/>
              <a:gdLst>
                <a:gd name="connsiteX0" fmla="*/ 0 w 1074057"/>
                <a:gd name="connsiteY0" fmla="*/ 0 h 499497"/>
                <a:gd name="connsiteX1" fmla="*/ 478971 w 1074057"/>
                <a:gd name="connsiteY1" fmla="*/ 391886 h 499497"/>
                <a:gd name="connsiteX2" fmla="*/ 827314 w 1074057"/>
                <a:gd name="connsiteY2" fmla="*/ 493486 h 499497"/>
                <a:gd name="connsiteX3" fmla="*/ 1074057 w 1074057"/>
                <a:gd name="connsiteY3" fmla="*/ 478971 h 49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057" h="499497">
                  <a:moveTo>
                    <a:pt x="0" y="0"/>
                  </a:moveTo>
                  <a:cubicBezTo>
                    <a:pt x="170542" y="154819"/>
                    <a:pt x="341085" y="309638"/>
                    <a:pt x="478971" y="391886"/>
                  </a:cubicBezTo>
                  <a:cubicBezTo>
                    <a:pt x="616857" y="474134"/>
                    <a:pt x="728133" y="478972"/>
                    <a:pt x="827314" y="493486"/>
                  </a:cubicBezTo>
                  <a:cubicBezTo>
                    <a:pt x="926495" y="508000"/>
                    <a:pt x="1000276" y="493485"/>
                    <a:pt x="1074057" y="47897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等腰三角形 22"/>
            <p:cNvSpPr/>
            <p:nvPr/>
          </p:nvSpPr>
          <p:spPr>
            <a:xfrm rot="5400000">
              <a:off x="3213566" y="3186886"/>
              <a:ext cx="129518" cy="170362"/>
            </a:xfrm>
            <a:custGeom>
              <a:avLst/>
              <a:gdLst>
                <a:gd name="connsiteX0" fmla="*/ 0 w 288032"/>
                <a:gd name="connsiteY0" fmla="*/ 216024 h 216024"/>
                <a:gd name="connsiteX1" fmla="*/ 144016 w 288032"/>
                <a:gd name="connsiteY1" fmla="*/ 0 h 216024"/>
                <a:gd name="connsiteX2" fmla="*/ 288032 w 288032"/>
                <a:gd name="connsiteY2" fmla="*/ 216024 h 216024"/>
                <a:gd name="connsiteX3" fmla="*/ 0 w 288032"/>
                <a:gd name="connsiteY3" fmla="*/ 216024 h 216024"/>
                <a:gd name="connsiteX0" fmla="*/ 0 w 288032"/>
                <a:gd name="connsiteY0" fmla="*/ 216024 h 216129"/>
                <a:gd name="connsiteX1" fmla="*/ 144016 w 288032"/>
                <a:gd name="connsiteY1" fmla="*/ 0 h 216129"/>
                <a:gd name="connsiteX2" fmla="*/ 288032 w 288032"/>
                <a:gd name="connsiteY2" fmla="*/ 216024 h 216129"/>
                <a:gd name="connsiteX3" fmla="*/ 77298 w 288032"/>
                <a:gd name="connsiteY3" fmla="*/ 207917 h 216129"/>
                <a:gd name="connsiteX4" fmla="*/ 0 w 288032"/>
                <a:gd name="connsiteY4" fmla="*/ 216024 h 21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32" h="216129">
                  <a:moveTo>
                    <a:pt x="0" y="216024"/>
                  </a:moveTo>
                  <a:lnTo>
                    <a:pt x="144016" y="0"/>
                  </a:lnTo>
                  <a:lnTo>
                    <a:pt x="288032" y="216024"/>
                  </a:lnTo>
                  <a:cubicBezTo>
                    <a:pt x="215044" y="217295"/>
                    <a:pt x="150286" y="206646"/>
                    <a:pt x="77298" y="207917"/>
                  </a:cubicBezTo>
                  <a:lnTo>
                    <a:pt x="0" y="216024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l="-8000"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581072" y="3837667"/>
            <a:ext cx="791527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有规律，就可以用工具生成。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45634" y="1018279"/>
            <a:ext cx="1849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表及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42571" y="2130981"/>
            <a:ext cx="1852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生成代码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49828" y="3034694"/>
            <a:ext cx="148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5787" y="1432898"/>
            <a:ext cx="29546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基于数据库表生成后台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05787" y="2477168"/>
            <a:ext cx="38298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生成对象、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映射文件、服务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38709" y="3334552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特殊逻辑自己处理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134" y="2081551"/>
            <a:ext cx="1852126" cy="1047710"/>
            <a:chOff x="769134" y="2081550"/>
            <a:chExt cx="1852126" cy="1047710"/>
          </a:xfrm>
        </p:grpSpPr>
        <p:sp>
          <p:nvSpPr>
            <p:cNvPr id="17" name="同心圆 16"/>
            <p:cNvSpPr/>
            <p:nvPr/>
          </p:nvSpPr>
          <p:spPr>
            <a:xfrm>
              <a:off x="1133669" y="2081550"/>
              <a:ext cx="1076773" cy="1047710"/>
            </a:xfrm>
            <a:custGeom>
              <a:avLst/>
              <a:gdLst>
                <a:gd name="connsiteX0" fmla="*/ 0 w 1076737"/>
                <a:gd name="connsiteY0" fmla="*/ 538369 h 1076737"/>
                <a:gd name="connsiteX1" fmla="*/ 538369 w 1076737"/>
                <a:gd name="connsiteY1" fmla="*/ 0 h 1076737"/>
                <a:gd name="connsiteX2" fmla="*/ 1076738 w 1076737"/>
                <a:gd name="connsiteY2" fmla="*/ 538369 h 1076737"/>
                <a:gd name="connsiteX3" fmla="*/ 538369 w 1076737"/>
                <a:gd name="connsiteY3" fmla="*/ 1076738 h 1076737"/>
                <a:gd name="connsiteX4" fmla="*/ 0 w 1076737"/>
                <a:gd name="connsiteY4" fmla="*/ 538369 h 1076737"/>
                <a:gd name="connsiteX5" fmla="*/ 167583 w 1076737"/>
                <a:gd name="connsiteY5" fmla="*/ 538369 h 1076737"/>
                <a:gd name="connsiteX6" fmla="*/ 538368 w 1076737"/>
                <a:gd name="connsiteY6" fmla="*/ 909154 h 1076737"/>
                <a:gd name="connsiteX7" fmla="*/ 909153 w 1076737"/>
                <a:gd name="connsiteY7" fmla="*/ 538369 h 1076737"/>
                <a:gd name="connsiteX8" fmla="*/ 538368 w 1076737"/>
                <a:gd name="connsiteY8" fmla="*/ 167584 h 1076737"/>
                <a:gd name="connsiteX9" fmla="*/ 167583 w 1076737"/>
                <a:gd name="connsiteY9" fmla="*/ 538369 h 1076737"/>
                <a:gd name="connsiteX0" fmla="*/ 18 w 1076773"/>
                <a:gd name="connsiteY0" fmla="*/ 509341 h 1047710"/>
                <a:gd name="connsiteX1" fmla="*/ 523872 w 1076773"/>
                <a:gd name="connsiteY1" fmla="*/ 0 h 1047710"/>
                <a:gd name="connsiteX2" fmla="*/ 1076756 w 1076773"/>
                <a:gd name="connsiteY2" fmla="*/ 509341 h 1047710"/>
                <a:gd name="connsiteX3" fmla="*/ 538387 w 1076773"/>
                <a:gd name="connsiteY3" fmla="*/ 1047710 h 1047710"/>
                <a:gd name="connsiteX4" fmla="*/ 18 w 1076773"/>
                <a:gd name="connsiteY4" fmla="*/ 509341 h 1047710"/>
                <a:gd name="connsiteX5" fmla="*/ 167601 w 1076773"/>
                <a:gd name="connsiteY5" fmla="*/ 509341 h 1047710"/>
                <a:gd name="connsiteX6" fmla="*/ 538386 w 1076773"/>
                <a:gd name="connsiteY6" fmla="*/ 880126 h 1047710"/>
                <a:gd name="connsiteX7" fmla="*/ 909171 w 1076773"/>
                <a:gd name="connsiteY7" fmla="*/ 509341 h 1047710"/>
                <a:gd name="connsiteX8" fmla="*/ 538386 w 1076773"/>
                <a:gd name="connsiteY8" fmla="*/ 138556 h 1047710"/>
                <a:gd name="connsiteX9" fmla="*/ 167601 w 1076773"/>
                <a:gd name="connsiteY9" fmla="*/ 509341 h 1047710"/>
                <a:gd name="connsiteX0" fmla="*/ 18 w 1076773"/>
                <a:gd name="connsiteY0" fmla="*/ 509341 h 1047710"/>
                <a:gd name="connsiteX1" fmla="*/ 523872 w 1076773"/>
                <a:gd name="connsiteY1" fmla="*/ 0 h 1047710"/>
                <a:gd name="connsiteX2" fmla="*/ 1076756 w 1076773"/>
                <a:gd name="connsiteY2" fmla="*/ 509341 h 1047710"/>
                <a:gd name="connsiteX3" fmla="*/ 538387 w 1076773"/>
                <a:gd name="connsiteY3" fmla="*/ 1047710 h 1047710"/>
                <a:gd name="connsiteX4" fmla="*/ 18 w 1076773"/>
                <a:gd name="connsiteY4" fmla="*/ 509341 h 1047710"/>
                <a:gd name="connsiteX5" fmla="*/ 167601 w 1076773"/>
                <a:gd name="connsiteY5" fmla="*/ 509341 h 1047710"/>
                <a:gd name="connsiteX6" fmla="*/ 538386 w 1076773"/>
                <a:gd name="connsiteY6" fmla="*/ 880126 h 1047710"/>
                <a:gd name="connsiteX7" fmla="*/ 909171 w 1076773"/>
                <a:gd name="connsiteY7" fmla="*/ 509341 h 1047710"/>
                <a:gd name="connsiteX8" fmla="*/ 596443 w 1076773"/>
                <a:gd name="connsiteY8" fmla="*/ 182099 h 1047710"/>
                <a:gd name="connsiteX9" fmla="*/ 167601 w 1076773"/>
                <a:gd name="connsiteY9" fmla="*/ 509341 h 104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6773" h="1047710">
                  <a:moveTo>
                    <a:pt x="18" y="509341"/>
                  </a:moveTo>
                  <a:cubicBezTo>
                    <a:pt x="-2401" y="334723"/>
                    <a:pt x="226539" y="0"/>
                    <a:pt x="523872" y="0"/>
                  </a:cubicBezTo>
                  <a:cubicBezTo>
                    <a:pt x="821205" y="0"/>
                    <a:pt x="1074337" y="334723"/>
                    <a:pt x="1076756" y="509341"/>
                  </a:cubicBezTo>
                  <a:cubicBezTo>
                    <a:pt x="1079175" y="683959"/>
                    <a:pt x="835720" y="1047710"/>
                    <a:pt x="538387" y="1047710"/>
                  </a:cubicBezTo>
                  <a:cubicBezTo>
                    <a:pt x="241054" y="1047710"/>
                    <a:pt x="2437" y="683959"/>
                    <a:pt x="18" y="509341"/>
                  </a:cubicBezTo>
                  <a:close/>
                  <a:moveTo>
                    <a:pt x="167601" y="509341"/>
                  </a:moveTo>
                  <a:cubicBezTo>
                    <a:pt x="157925" y="625679"/>
                    <a:pt x="333607" y="880126"/>
                    <a:pt x="538386" y="880126"/>
                  </a:cubicBezTo>
                  <a:cubicBezTo>
                    <a:pt x="743165" y="880126"/>
                    <a:pt x="909171" y="714120"/>
                    <a:pt x="909171" y="509341"/>
                  </a:cubicBezTo>
                  <a:cubicBezTo>
                    <a:pt x="909171" y="304562"/>
                    <a:pt x="801222" y="182099"/>
                    <a:pt x="596443" y="182099"/>
                  </a:cubicBezTo>
                  <a:cubicBezTo>
                    <a:pt x="391664" y="182099"/>
                    <a:pt x="177277" y="393003"/>
                    <a:pt x="167601" y="509341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9134" y="2379147"/>
              <a:ext cx="1852126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开发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9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27" grpId="0"/>
      <p:bldP spid="3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这都是生成的方法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921895" cy="339447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自动生成的方法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71" y="-67445"/>
            <a:ext cx="5122754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1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5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数据库开发过程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业务对象分析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对象及依赖关系</a:t>
            </a:r>
            <a:r>
              <a:rPr lang="en-US" altLang="zh-CN" dirty="0" smtClean="0"/>
              <a:t>】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数据库脚本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文档或</a:t>
            </a:r>
            <a:r>
              <a:rPr lang="en-US" altLang="zh-CN" dirty="0" err="1" smtClean="0"/>
              <a:t>schemaspy</a:t>
            </a:r>
            <a:r>
              <a:rPr lang="zh-CN" altLang="en-US" dirty="0" smtClean="0"/>
              <a:t>文档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80%</a:t>
            </a:r>
            <a:r>
              <a:rPr lang="zh-CN" altLang="en-US" dirty="0" smtClean="0"/>
              <a:t>代码</a:t>
            </a:r>
            <a:endParaRPr lang="zh-CN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的特殊逻辑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96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63801" y="2253109"/>
            <a:ext cx="1232867" cy="134515"/>
            <a:chOff x="2463800" y="2253085"/>
            <a:chExt cx="1232867" cy="134515"/>
          </a:xfrm>
        </p:grpSpPr>
        <p:sp>
          <p:nvSpPr>
            <p:cNvPr id="8" name="任意多边形 7"/>
            <p:cNvSpPr/>
            <p:nvPr/>
          </p:nvSpPr>
          <p:spPr>
            <a:xfrm>
              <a:off x="2463800" y="2324100"/>
              <a:ext cx="1181100" cy="63500"/>
            </a:xfrm>
            <a:custGeom>
              <a:avLst/>
              <a:gdLst>
                <a:gd name="connsiteX0" fmla="*/ 0 w 1181100"/>
                <a:gd name="connsiteY0" fmla="*/ 63500 h 63500"/>
                <a:gd name="connsiteX1" fmla="*/ 787400 w 1181100"/>
                <a:gd name="connsiteY1" fmla="*/ 25400 h 63500"/>
                <a:gd name="connsiteX2" fmla="*/ 1181100 w 1181100"/>
                <a:gd name="connsiteY2" fmla="*/ 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1100" h="63500">
                  <a:moveTo>
                    <a:pt x="0" y="63500"/>
                  </a:moveTo>
                  <a:lnTo>
                    <a:pt x="787400" y="25400"/>
                  </a:lnTo>
                  <a:cubicBezTo>
                    <a:pt x="984250" y="14817"/>
                    <a:pt x="1082675" y="7408"/>
                    <a:pt x="118110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18940462" flipH="1">
              <a:off x="3551524" y="2253085"/>
              <a:ext cx="145143" cy="133053"/>
            </a:xfrm>
            <a:custGeom>
              <a:avLst/>
              <a:gdLst>
                <a:gd name="connsiteX0" fmla="*/ 88331 w 146388"/>
                <a:gd name="connsiteY0" fmla="*/ 0 h 199434"/>
                <a:gd name="connsiteX1" fmla="*/ 1245 w 146388"/>
                <a:gd name="connsiteY1" fmla="*/ 188686 h 199434"/>
                <a:gd name="connsiteX2" fmla="*/ 146388 w 146388"/>
                <a:gd name="connsiteY2" fmla="*/ 159657 h 199434"/>
                <a:gd name="connsiteX0" fmla="*/ 88331 w 146388"/>
                <a:gd name="connsiteY0" fmla="*/ 0 h 188686"/>
                <a:gd name="connsiteX1" fmla="*/ 1245 w 146388"/>
                <a:gd name="connsiteY1" fmla="*/ 188686 h 188686"/>
                <a:gd name="connsiteX2" fmla="*/ 146388 w 146388"/>
                <a:gd name="connsiteY2" fmla="*/ 159657 h 188686"/>
                <a:gd name="connsiteX0" fmla="*/ 87086 w 145143"/>
                <a:gd name="connsiteY0" fmla="*/ 0 h 188686"/>
                <a:gd name="connsiteX1" fmla="*/ 0 w 145143"/>
                <a:gd name="connsiteY1" fmla="*/ 188686 h 188686"/>
                <a:gd name="connsiteX2" fmla="*/ 145143 w 145143"/>
                <a:gd name="connsiteY2" fmla="*/ 159657 h 18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143" h="188686">
                  <a:moveTo>
                    <a:pt x="87086" y="0"/>
                  </a:moveTo>
                  <a:lnTo>
                    <a:pt x="0" y="188686"/>
                  </a:lnTo>
                  <a:lnTo>
                    <a:pt x="145143" y="159657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25699" y="1293442"/>
            <a:ext cx="1199532" cy="929058"/>
            <a:chOff x="2425699" y="1293442"/>
            <a:chExt cx="1199532" cy="929058"/>
          </a:xfrm>
        </p:grpSpPr>
        <p:sp>
          <p:nvSpPr>
            <p:cNvPr id="3" name="任意多边形 2"/>
            <p:cNvSpPr/>
            <p:nvPr/>
          </p:nvSpPr>
          <p:spPr>
            <a:xfrm>
              <a:off x="2425699" y="1370012"/>
              <a:ext cx="1150143" cy="852488"/>
            </a:xfrm>
            <a:custGeom>
              <a:avLst/>
              <a:gdLst>
                <a:gd name="connsiteX0" fmla="*/ 0 w 1219200"/>
                <a:gd name="connsiteY0" fmla="*/ 847617 h 847617"/>
                <a:gd name="connsiteX1" fmla="*/ 342900 w 1219200"/>
                <a:gd name="connsiteY1" fmla="*/ 631717 h 847617"/>
                <a:gd name="connsiteX2" fmla="*/ 939800 w 1219200"/>
                <a:gd name="connsiteY2" fmla="*/ 85617 h 847617"/>
                <a:gd name="connsiteX3" fmla="*/ 1219200 w 1219200"/>
                <a:gd name="connsiteY3" fmla="*/ 9417 h 847617"/>
                <a:gd name="connsiteX0" fmla="*/ 0 w 1150143"/>
                <a:gd name="connsiteY0" fmla="*/ 859140 h 859140"/>
                <a:gd name="connsiteX1" fmla="*/ 342900 w 1150143"/>
                <a:gd name="connsiteY1" fmla="*/ 643240 h 859140"/>
                <a:gd name="connsiteX2" fmla="*/ 939800 w 1150143"/>
                <a:gd name="connsiteY2" fmla="*/ 97140 h 859140"/>
                <a:gd name="connsiteX3" fmla="*/ 1150143 w 1150143"/>
                <a:gd name="connsiteY3" fmla="*/ 6652 h 859140"/>
                <a:gd name="connsiteX0" fmla="*/ 0 w 1150143"/>
                <a:gd name="connsiteY0" fmla="*/ 852488 h 852488"/>
                <a:gd name="connsiteX1" fmla="*/ 342900 w 1150143"/>
                <a:gd name="connsiteY1" fmla="*/ 636588 h 852488"/>
                <a:gd name="connsiteX2" fmla="*/ 939800 w 1150143"/>
                <a:gd name="connsiteY2" fmla="*/ 90488 h 852488"/>
                <a:gd name="connsiteX3" fmla="*/ 1150143 w 1150143"/>
                <a:gd name="connsiteY3" fmla="*/ 0 h 852488"/>
                <a:gd name="connsiteX0" fmla="*/ 0 w 1150143"/>
                <a:gd name="connsiteY0" fmla="*/ 852488 h 852488"/>
                <a:gd name="connsiteX1" fmla="*/ 342900 w 1150143"/>
                <a:gd name="connsiteY1" fmla="*/ 636588 h 852488"/>
                <a:gd name="connsiteX2" fmla="*/ 939800 w 1150143"/>
                <a:gd name="connsiteY2" fmla="*/ 90488 h 852488"/>
                <a:gd name="connsiteX3" fmla="*/ 1150143 w 1150143"/>
                <a:gd name="connsiteY3" fmla="*/ 0 h 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143" h="852488">
                  <a:moveTo>
                    <a:pt x="0" y="852488"/>
                  </a:moveTo>
                  <a:cubicBezTo>
                    <a:pt x="93133" y="808038"/>
                    <a:pt x="186267" y="763588"/>
                    <a:pt x="342900" y="636588"/>
                  </a:cubicBezTo>
                  <a:cubicBezTo>
                    <a:pt x="499533" y="509588"/>
                    <a:pt x="805260" y="196586"/>
                    <a:pt x="939800" y="90488"/>
                  </a:cubicBezTo>
                  <a:cubicBezTo>
                    <a:pt x="1074340" y="-15610"/>
                    <a:pt x="1071562" y="7673"/>
                    <a:pt x="1150143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19703227" flipH="1">
              <a:off x="3480088" y="1293442"/>
              <a:ext cx="145143" cy="133053"/>
            </a:xfrm>
            <a:custGeom>
              <a:avLst/>
              <a:gdLst>
                <a:gd name="connsiteX0" fmla="*/ 88331 w 146388"/>
                <a:gd name="connsiteY0" fmla="*/ 0 h 199434"/>
                <a:gd name="connsiteX1" fmla="*/ 1245 w 146388"/>
                <a:gd name="connsiteY1" fmla="*/ 188686 h 199434"/>
                <a:gd name="connsiteX2" fmla="*/ 146388 w 146388"/>
                <a:gd name="connsiteY2" fmla="*/ 159657 h 199434"/>
                <a:gd name="connsiteX0" fmla="*/ 88331 w 146388"/>
                <a:gd name="connsiteY0" fmla="*/ 0 h 188686"/>
                <a:gd name="connsiteX1" fmla="*/ 1245 w 146388"/>
                <a:gd name="connsiteY1" fmla="*/ 188686 h 188686"/>
                <a:gd name="connsiteX2" fmla="*/ 146388 w 146388"/>
                <a:gd name="connsiteY2" fmla="*/ 159657 h 188686"/>
                <a:gd name="connsiteX0" fmla="*/ 87086 w 145143"/>
                <a:gd name="connsiteY0" fmla="*/ 0 h 188686"/>
                <a:gd name="connsiteX1" fmla="*/ 0 w 145143"/>
                <a:gd name="connsiteY1" fmla="*/ 188686 h 188686"/>
                <a:gd name="connsiteX2" fmla="*/ 145143 w 145143"/>
                <a:gd name="connsiteY2" fmla="*/ 159657 h 18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143" h="188686">
                  <a:moveTo>
                    <a:pt x="87086" y="0"/>
                  </a:moveTo>
                  <a:lnTo>
                    <a:pt x="0" y="188686"/>
                  </a:lnTo>
                  <a:lnTo>
                    <a:pt x="145143" y="159657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438400" y="2540000"/>
            <a:ext cx="1267792" cy="593850"/>
            <a:chOff x="2438400" y="2540000"/>
            <a:chExt cx="1267792" cy="593850"/>
          </a:xfrm>
        </p:grpSpPr>
        <p:sp>
          <p:nvSpPr>
            <p:cNvPr id="10" name="任意多边形 9"/>
            <p:cNvSpPr/>
            <p:nvPr/>
          </p:nvSpPr>
          <p:spPr>
            <a:xfrm>
              <a:off x="2438400" y="2540000"/>
              <a:ext cx="1219200" cy="558800"/>
            </a:xfrm>
            <a:custGeom>
              <a:avLst/>
              <a:gdLst>
                <a:gd name="connsiteX0" fmla="*/ 0 w 1219200"/>
                <a:gd name="connsiteY0" fmla="*/ 0 h 558800"/>
                <a:gd name="connsiteX1" fmla="*/ 342900 w 1219200"/>
                <a:gd name="connsiteY1" fmla="*/ 114300 h 558800"/>
                <a:gd name="connsiteX2" fmla="*/ 1219200 w 1219200"/>
                <a:gd name="connsiteY2" fmla="*/ 55880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558800">
                  <a:moveTo>
                    <a:pt x="0" y="0"/>
                  </a:moveTo>
                  <a:cubicBezTo>
                    <a:pt x="69850" y="10583"/>
                    <a:pt x="139700" y="21167"/>
                    <a:pt x="342900" y="114300"/>
                  </a:cubicBezTo>
                  <a:cubicBezTo>
                    <a:pt x="546100" y="207433"/>
                    <a:pt x="1219200" y="558800"/>
                    <a:pt x="1219200" y="5588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flipH="1">
              <a:off x="3561049" y="3000797"/>
              <a:ext cx="145143" cy="133053"/>
            </a:xfrm>
            <a:custGeom>
              <a:avLst/>
              <a:gdLst>
                <a:gd name="connsiteX0" fmla="*/ 88331 w 146388"/>
                <a:gd name="connsiteY0" fmla="*/ 0 h 199434"/>
                <a:gd name="connsiteX1" fmla="*/ 1245 w 146388"/>
                <a:gd name="connsiteY1" fmla="*/ 188686 h 199434"/>
                <a:gd name="connsiteX2" fmla="*/ 146388 w 146388"/>
                <a:gd name="connsiteY2" fmla="*/ 159657 h 199434"/>
                <a:gd name="connsiteX0" fmla="*/ 88331 w 146388"/>
                <a:gd name="connsiteY0" fmla="*/ 0 h 188686"/>
                <a:gd name="connsiteX1" fmla="*/ 1245 w 146388"/>
                <a:gd name="connsiteY1" fmla="*/ 188686 h 188686"/>
                <a:gd name="connsiteX2" fmla="*/ 146388 w 146388"/>
                <a:gd name="connsiteY2" fmla="*/ 159657 h 188686"/>
                <a:gd name="connsiteX0" fmla="*/ 87086 w 145143"/>
                <a:gd name="connsiteY0" fmla="*/ 0 h 188686"/>
                <a:gd name="connsiteX1" fmla="*/ 0 w 145143"/>
                <a:gd name="connsiteY1" fmla="*/ 188686 h 188686"/>
                <a:gd name="connsiteX2" fmla="*/ 145143 w 145143"/>
                <a:gd name="connsiteY2" fmla="*/ 159657 h 18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143" h="188686">
                  <a:moveTo>
                    <a:pt x="87086" y="0"/>
                  </a:moveTo>
                  <a:lnTo>
                    <a:pt x="0" y="188686"/>
                  </a:lnTo>
                  <a:lnTo>
                    <a:pt x="145143" y="159657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24100" y="2730524"/>
            <a:ext cx="1401142" cy="1303463"/>
            <a:chOff x="2324100" y="2730500"/>
            <a:chExt cx="1401142" cy="1303463"/>
          </a:xfrm>
        </p:grpSpPr>
        <p:sp>
          <p:nvSpPr>
            <p:cNvPr id="18" name="任意多边形 17"/>
            <p:cNvSpPr/>
            <p:nvPr/>
          </p:nvSpPr>
          <p:spPr>
            <a:xfrm>
              <a:off x="2324100" y="2730500"/>
              <a:ext cx="1333500" cy="1257300"/>
            </a:xfrm>
            <a:custGeom>
              <a:avLst/>
              <a:gdLst>
                <a:gd name="connsiteX0" fmla="*/ 0 w 1333500"/>
                <a:gd name="connsiteY0" fmla="*/ 0 h 1257300"/>
                <a:gd name="connsiteX1" fmla="*/ 609600 w 1333500"/>
                <a:gd name="connsiteY1" fmla="*/ 546100 h 1257300"/>
                <a:gd name="connsiteX2" fmla="*/ 1333500 w 1333500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0" h="1257300">
                  <a:moveTo>
                    <a:pt x="0" y="0"/>
                  </a:moveTo>
                  <a:cubicBezTo>
                    <a:pt x="193675" y="168275"/>
                    <a:pt x="387350" y="336550"/>
                    <a:pt x="609600" y="546100"/>
                  </a:cubicBezTo>
                  <a:cubicBezTo>
                    <a:pt x="831850" y="755650"/>
                    <a:pt x="1082675" y="1006475"/>
                    <a:pt x="1333500" y="12573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827472" flipH="1">
              <a:off x="3580099" y="3900910"/>
              <a:ext cx="145143" cy="133053"/>
            </a:xfrm>
            <a:custGeom>
              <a:avLst/>
              <a:gdLst>
                <a:gd name="connsiteX0" fmla="*/ 88331 w 146388"/>
                <a:gd name="connsiteY0" fmla="*/ 0 h 199434"/>
                <a:gd name="connsiteX1" fmla="*/ 1245 w 146388"/>
                <a:gd name="connsiteY1" fmla="*/ 188686 h 199434"/>
                <a:gd name="connsiteX2" fmla="*/ 146388 w 146388"/>
                <a:gd name="connsiteY2" fmla="*/ 159657 h 199434"/>
                <a:gd name="connsiteX0" fmla="*/ 88331 w 146388"/>
                <a:gd name="connsiteY0" fmla="*/ 0 h 188686"/>
                <a:gd name="connsiteX1" fmla="*/ 1245 w 146388"/>
                <a:gd name="connsiteY1" fmla="*/ 188686 h 188686"/>
                <a:gd name="connsiteX2" fmla="*/ 146388 w 146388"/>
                <a:gd name="connsiteY2" fmla="*/ 159657 h 188686"/>
                <a:gd name="connsiteX0" fmla="*/ 87086 w 145143"/>
                <a:gd name="connsiteY0" fmla="*/ 0 h 188686"/>
                <a:gd name="connsiteX1" fmla="*/ 0 w 145143"/>
                <a:gd name="connsiteY1" fmla="*/ 188686 h 188686"/>
                <a:gd name="connsiteX2" fmla="*/ 145143 w 145143"/>
                <a:gd name="connsiteY2" fmla="*/ 159657 h 18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143" h="188686">
                  <a:moveTo>
                    <a:pt x="87086" y="0"/>
                  </a:moveTo>
                  <a:lnTo>
                    <a:pt x="0" y="188686"/>
                  </a:lnTo>
                  <a:lnTo>
                    <a:pt x="145143" y="159657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5" name="Picture 3" descr="M:\1.[PPT]大合集\×2013-PPT强大素材库\PPT图片包\PNG图片包\12.3\ultimate_free_icon_set_128px\228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3143002"/>
            <a:ext cx="438398" cy="43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4222992" y="968413"/>
            <a:ext cx="478767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Navicat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SQLyog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9548" y="1930732"/>
            <a:ext cx="1852126" cy="1139162"/>
            <a:chOff x="739548" y="1930732"/>
            <a:chExt cx="1852126" cy="1139162"/>
          </a:xfrm>
        </p:grpSpPr>
        <p:sp>
          <p:nvSpPr>
            <p:cNvPr id="2" name="椭圆形标注 1"/>
            <p:cNvSpPr/>
            <p:nvPr/>
          </p:nvSpPr>
          <p:spPr>
            <a:xfrm>
              <a:off x="1034044" y="1930732"/>
              <a:ext cx="1393231" cy="1139162"/>
            </a:xfrm>
            <a:custGeom>
              <a:avLst/>
              <a:gdLst>
                <a:gd name="connsiteX0" fmla="*/ 495306 w 1698171"/>
                <a:gd name="connsiteY0" fmla="*/ 1279997 h 1137775"/>
                <a:gd name="connsiteX1" fmla="*/ 431819 w 1698171"/>
                <a:gd name="connsiteY1" fmla="*/ 1064341 h 1137775"/>
                <a:gd name="connsiteX2" fmla="*/ 237513 w 1698171"/>
                <a:gd name="connsiteY2" fmla="*/ 174254 h 1137775"/>
                <a:gd name="connsiteX3" fmla="*/ 1108213 w 1698171"/>
                <a:gd name="connsiteY3" fmla="*/ 27139 h 1137775"/>
                <a:gd name="connsiteX4" fmla="*/ 1610539 w 1698171"/>
                <a:gd name="connsiteY4" fmla="*/ 820594 h 1137775"/>
                <a:gd name="connsiteX5" fmla="*/ 739218 w 1698171"/>
                <a:gd name="connsiteY5" fmla="*/ 1132993 h 1137775"/>
                <a:gd name="connsiteX6" fmla="*/ 495306 w 1698171"/>
                <a:gd name="connsiteY6" fmla="*/ 1279997 h 1137775"/>
                <a:gd name="connsiteX0" fmla="*/ 495404 w 1698635"/>
                <a:gd name="connsiteY0" fmla="*/ 1280014 h 1371454"/>
                <a:gd name="connsiteX1" fmla="*/ 431917 w 1698635"/>
                <a:gd name="connsiteY1" fmla="*/ 1064358 h 1371454"/>
                <a:gd name="connsiteX2" fmla="*/ 237611 w 1698635"/>
                <a:gd name="connsiteY2" fmla="*/ 174271 h 1371454"/>
                <a:gd name="connsiteX3" fmla="*/ 1108311 w 1698635"/>
                <a:gd name="connsiteY3" fmla="*/ 27156 h 1371454"/>
                <a:gd name="connsiteX4" fmla="*/ 1610637 w 1698635"/>
                <a:gd name="connsiteY4" fmla="*/ 820611 h 1371454"/>
                <a:gd name="connsiteX5" fmla="*/ 739316 w 1698635"/>
                <a:gd name="connsiteY5" fmla="*/ 1133010 h 1371454"/>
                <a:gd name="connsiteX6" fmla="*/ 586844 w 1698635"/>
                <a:gd name="connsiteY6" fmla="*/ 1371454 h 1371454"/>
                <a:gd name="connsiteX0" fmla="*/ 495404 w 1698635"/>
                <a:gd name="connsiteY0" fmla="*/ 1280014 h 1388873"/>
                <a:gd name="connsiteX1" fmla="*/ 431917 w 1698635"/>
                <a:gd name="connsiteY1" fmla="*/ 1064358 h 1388873"/>
                <a:gd name="connsiteX2" fmla="*/ 237611 w 1698635"/>
                <a:gd name="connsiteY2" fmla="*/ 174271 h 1388873"/>
                <a:gd name="connsiteX3" fmla="*/ 1108311 w 1698635"/>
                <a:gd name="connsiteY3" fmla="*/ 27156 h 1388873"/>
                <a:gd name="connsiteX4" fmla="*/ 1610637 w 1698635"/>
                <a:gd name="connsiteY4" fmla="*/ 820611 h 1388873"/>
                <a:gd name="connsiteX5" fmla="*/ 739316 w 1698635"/>
                <a:gd name="connsiteY5" fmla="*/ 1133010 h 1388873"/>
                <a:gd name="connsiteX6" fmla="*/ 453296 w 1698635"/>
                <a:gd name="connsiteY6" fmla="*/ 1388873 h 138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8635" h="1388873">
                  <a:moveTo>
                    <a:pt x="495404" y="1280014"/>
                  </a:moveTo>
                  <a:lnTo>
                    <a:pt x="431917" y="1064358"/>
                  </a:lnTo>
                  <a:cubicBezTo>
                    <a:pt x="-51580" y="881567"/>
                    <a:pt x="-147498" y="442181"/>
                    <a:pt x="237611" y="174271"/>
                  </a:cubicBezTo>
                  <a:cubicBezTo>
                    <a:pt x="462233" y="18008"/>
                    <a:pt x="799952" y="-39054"/>
                    <a:pt x="1108311" y="27156"/>
                  </a:cubicBezTo>
                  <a:cubicBezTo>
                    <a:pt x="1602426" y="133251"/>
                    <a:pt x="1840213" y="508849"/>
                    <a:pt x="1610637" y="820611"/>
                  </a:cubicBezTo>
                  <a:cubicBezTo>
                    <a:pt x="1449875" y="1038925"/>
                    <a:pt x="1099603" y="1164510"/>
                    <a:pt x="739316" y="1133010"/>
                  </a:cubicBezTo>
                  <a:cubicBezTo>
                    <a:pt x="658012" y="1182011"/>
                    <a:pt x="453296" y="1388873"/>
                    <a:pt x="453296" y="138887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9548" y="2214049"/>
              <a:ext cx="1852126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数据库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工具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179435" y="2855261"/>
            <a:ext cx="422592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Liquibase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Flyway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35892" y="3813213"/>
            <a:ext cx="422592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notepad++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、代码生成工具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15676" y="1154508"/>
            <a:ext cx="370989" cy="369332"/>
            <a:chOff x="3715656" y="1154507"/>
            <a:chExt cx="370989" cy="369331"/>
          </a:xfrm>
        </p:grpSpPr>
        <p:sp>
          <p:nvSpPr>
            <p:cNvPr id="19" name="椭圆 7"/>
            <p:cNvSpPr/>
            <p:nvPr/>
          </p:nvSpPr>
          <p:spPr>
            <a:xfrm rot="3929279">
              <a:off x="3727000" y="1159316"/>
              <a:ext cx="352348" cy="352348"/>
            </a:xfrm>
            <a:custGeom>
              <a:avLst/>
              <a:gdLst>
                <a:gd name="connsiteX0" fmla="*/ 0 w 508272"/>
                <a:gd name="connsiteY0" fmla="*/ 254136 h 508272"/>
                <a:gd name="connsiteX1" fmla="*/ 254136 w 508272"/>
                <a:gd name="connsiteY1" fmla="*/ 0 h 508272"/>
                <a:gd name="connsiteX2" fmla="*/ 508272 w 508272"/>
                <a:gd name="connsiteY2" fmla="*/ 254136 h 508272"/>
                <a:gd name="connsiteX3" fmla="*/ 254136 w 508272"/>
                <a:gd name="connsiteY3" fmla="*/ 508272 h 508272"/>
                <a:gd name="connsiteX4" fmla="*/ 0 w 508272"/>
                <a:gd name="connsiteY4" fmla="*/ 254136 h 508272"/>
                <a:gd name="connsiteX0" fmla="*/ 254136 w 508272"/>
                <a:gd name="connsiteY0" fmla="*/ 0 h 508272"/>
                <a:gd name="connsiteX1" fmla="*/ 508272 w 508272"/>
                <a:gd name="connsiteY1" fmla="*/ 254136 h 508272"/>
                <a:gd name="connsiteX2" fmla="*/ 254136 w 508272"/>
                <a:gd name="connsiteY2" fmla="*/ 508272 h 508272"/>
                <a:gd name="connsiteX3" fmla="*/ 0 w 508272"/>
                <a:gd name="connsiteY3" fmla="*/ 254136 h 508272"/>
                <a:gd name="connsiteX4" fmla="*/ 345576 w 508272"/>
                <a:gd name="connsiteY4" fmla="*/ 91440 h 50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272" h="508272">
                  <a:moveTo>
                    <a:pt x="254136" y="0"/>
                  </a:moveTo>
                  <a:cubicBezTo>
                    <a:pt x="394491" y="0"/>
                    <a:pt x="508272" y="113781"/>
                    <a:pt x="508272" y="254136"/>
                  </a:cubicBezTo>
                  <a:cubicBezTo>
                    <a:pt x="508272" y="394491"/>
                    <a:pt x="394491" y="508272"/>
                    <a:pt x="254136" y="508272"/>
                  </a:cubicBezTo>
                  <a:cubicBezTo>
                    <a:pt x="113781" y="508272"/>
                    <a:pt x="0" y="394491"/>
                    <a:pt x="0" y="254136"/>
                  </a:cubicBezTo>
                  <a:cubicBezTo>
                    <a:pt x="0" y="113781"/>
                    <a:pt x="113781" y="0"/>
                    <a:pt x="345576" y="9144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2D2D2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715656" y="1154507"/>
              <a:ext cx="370989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2D2D2D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2D2D2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44689" y="2087440"/>
            <a:ext cx="370989" cy="369332"/>
            <a:chOff x="3744684" y="2087439"/>
            <a:chExt cx="370989" cy="369332"/>
          </a:xfrm>
        </p:grpSpPr>
        <p:sp>
          <p:nvSpPr>
            <p:cNvPr id="20" name="椭圆 7"/>
            <p:cNvSpPr/>
            <p:nvPr/>
          </p:nvSpPr>
          <p:spPr>
            <a:xfrm rot="3929279">
              <a:off x="3752399" y="2090752"/>
              <a:ext cx="352348" cy="352348"/>
            </a:xfrm>
            <a:custGeom>
              <a:avLst/>
              <a:gdLst>
                <a:gd name="connsiteX0" fmla="*/ 0 w 508272"/>
                <a:gd name="connsiteY0" fmla="*/ 254136 h 508272"/>
                <a:gd name="connsiteX1" fmla="*/ 254136 w 508272"/>
                <a:gd name="connsiteY1" fmla="*/ 0 h 508272"/>
                <a:gd name="connsiteX2" fmla="*/ 508272 w 508272"/>
                <a:gd name="connsiteY2" fmla="*/ 254136 h 508272"/>
                <a:gd name="connsiteX3" fmla="*/ 254136 w 508272"/>
                <a:gd name="connsiteY3" fmla="*/ 508272 h 508272"/>
                <a:gd name="connsiteX4" fmla="*/ 0 w 508272"/>
                <a:gd name="connsiteY4" fmla="*/ 254136 h 508272"/>
                <a:gd name="connsiteX0" fmla="*/ 254136 w 508272"/>
                <a:gd name="connsiteY0" fmla="*/ 0 h 508272"/>
                <a:gd name="connsiteX1" fmla="*/ 508272 w 508272"/>
                <a:gd name="connsiteY1" fmla="*/ 254136 h 508272"/>
                <a:gd name="connsiteX2" fmla="*/ 254136 w 508272"/>
                <a:gd name="connsiteY2" fmla="*/ 508272 h 508272"/>
                <a:gd name="connsiteX3" fmla="*/ 0 w 508272"/>
                <a:gd name="connsiteY3" fmla="*/ 254136 h 508272"/>
                <a:gd name="connsiteX4" fmla="*/ 345576 w 508272"/>
                <a:gd name="connsiteY4" fmla="*/ 91440 h 50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272" h="508272">
                  <a:moveTo>
                    <a:pt x="254136" y="0"/>
                  </a:moveTo>
                  <a:cubicBezTo>
                    <a:pt x="394491" y="0"/>
                    <a:pt x="508272" y="113781"/>
                    <a:pt x="508272" y="254136"/>
                  </a:cubicBezTo>
                  <a:cubicBezTo>
                    <a:pt x="508272" y="394491"/>
                    <a:pt x="394491" y="508272"/>
                    <a:pt x="254136" y="508272"/>
                  </a:cubicBezTo>
                  <a:cubicBezTo>
                    <a:pt x="113781" y="508272"/>
                    <a:pt x="0" y="394491"/>
                    <a:pt x="0" y="254136"/>
                  </a:cubicBezTo>
                  <a:cubicBezTo>
                    <a:pt x="0" y="113781"/>
                    <a:pt x="113781" y="0"/>
                    <a:pt x="345576" y="9144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2D2D2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744684" y="2087439"/>
              <a:ext cx="3709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2D2D2D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2D2D2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30170" y="3001873"/>
            <a:ext cx="374576" cy="369332"/>
            <a:chOff x="3730170" y="3001839"/>
            <a:chExt cx="374576" cy="369331"/>
          </a:xfrm>
        </p:grpSpPr>
        <p:sp>
          <p:nvSpPr>
            <p:cNvPr id="21" name="椭圆 7"/>
            <p:cNvSpPr/>
            <p:nvPr/>
          </p:nvSpPr>
          <p:spPr>
            <a:xfrm rot="3929279">
              <a:off x="3752398" y="3005151"/>
              <a:ext cx="352348" cy="352348"/>
            </a:xfrm>
            <a:custGeom>
              <a:avLst/>
              <a:gdLst>
                <a:gd name="connsiteX0" fmla="*/ 0 w 508272"/>
                <a:gd name="connsiteY0" fmla="*/ 254136 h 508272"/>
                <a:gd name="connsiteX1" fmla="*/ 254136 w 508272"/>
                <a:gd name="connsiteY1" fmla="*/ 0 h 508272"/>
                <a:gd name="connsiteX2" fmla="*/ 508272 w 508272"/>
                <a:gd name="connsiteY2" fmla="*/ 254136 h 508272"/>
                <a:gd name="connsiteX3" fmla="*/ 254136 w 508272"/>
                <a:gd name="connsiteY3" fmla="*/ 508272 h 508272"/>
                <a:gd name="connsiteX4" fmla="*/ 0 w 508272"/>
                <a:gd name="connsiteY4" fmla="*/ 254136 h 508272"/>
                <a:gd name="connsiteX0" fmla="*/ 254136 w 508272"/>
                <a:gd name="connsiteY0" fmla="*/ 0 h 508272"/>
                <a:gd name="connsiteX1" fmla="*/ 508272 w 508272"/>
                <a:gd name="connsiteY1" fmla="*/ 254136 h 508272"/>
                <a:gd name="connsiteX2" fmla="*/ 254136 w 508272"/>
                <a:gd name="connsiteY2" fmla="*/ 508272 h 508272"/>
                <a:gd name="connsiteX3" fmla="*/ 0 w 508272"/>
                <a:gd name="connsiteY3" fmla="*/ 254136 h 508272"/>
                <a:gd name="connsiteX4" fmla="*/ 345576 w 508272"/>
                <a:gd name="connsiteY4" fmla="*/ 91440 h 50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272" h="508272">
                  <a:moveTo>
                    <a:pt x="254136" y="0"/>
                  </a:moveTo>
                  <a:cubicBezTo>
                    <a:pt x="394491" y="0"/>
                    <a:pt x="508272" y="113781"/>
                    <a:pt x="508272" y="254136"/>
                  </a:cubicBezTo>
                  <a:cubicBezTo>
                    <a:pt x="508272" y="394491"/>
                    <a:pt x="394491" y="508272"/>
                    <a:pt x="254136" y="508272"/>
                  </a:cubicBezTo>
                  <a:cubicBezTo>
                    <a:pt x="113781" y="508272"/>
                    <a:pt x="0" y="394491"/>
                    <a:pt x="0" y="254136"/>
                  </a:cubicBezTo>
                  <a:cubicBezTo>
                    <a:pt x="0" y="113781"/>
                    <a:pt x="113781" y="0"/>
                    <a:pt x="345576" y="9144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2D2D2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730170" y="3001839"/>
              <a:ext cx="370989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2D2D2D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2D2D2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30170" y="3959782"/>
            <a:ext cx="387275" cy="369332"/>
            <a:chOff x="3730170" y="3959781"/>
            <a:chExt cx="387275" cy="369332"/>
          </a:xfrm>
        </p:grpSpPr>
        <p:sp>
          <p:nvSpPr>
            <p:cNvPr id="22" name="椭圆 7"/>
            <p:cNvSpPr/>
            <p:nvPr/>
          </p:nvSpPr>
          <p:spPr>
            <a:xfrm rot="3929279">
              <a:off x="3765097" y="3970351"/>
              <a:ext cx="352348" cy="352348"/>
            </a:xfrm>
            <a:custGeom>
              <a:avLst/>
              <a:gdLst>
                <a:gd name="connsiteX0" fmla="*/ 0 w 508272"/>
                <a:gd name="connsiteY0" fmla="*/ 254136 h 508272"/>
                <a:gd name="connsiteX1" fmla="*/ 254136 w 508272"/>
                <a:gd name="connsiteY1" fmla="*/ 0 h 508272"/>
                <a:gd name="connsiteX2" fmla="*/ 508272 w 508272"/>
                <a:gd name="connsiteY2" fmla="*/ 254136 h 508272"/>
                <a:gd name="connsiteX3" fmla="*/ 254136 w 508272"/>
                <a:gd name="connsiteY3" fmla="*/ 508272 h 508272"/>
                <a:gd name="connsiteX4" fmla="*/ 0 w 508272"/>
                <a:gd name="connsiteY4" fmla="*/ 254136 h 508272"/>
                <a:gd name="connsiteX0" fmla="*/ 254136 w 508272"/>
                <a:gd name="connsiteY0" fmla="*/ 0 h 508272"/>
                <a:gd name="connsiteX1" fmla="*/ 508272 w 508272"/>
                <a:gd name="connsiteY1" fmla="*/ 254136 h 508272"/>
                <a:gd name="connsiteX2" fmla="*/ 254136 w 508272"/>
                <a:gd name="connsiteY2" fmla="*/ 508272 h 508272"/>
                <a:gd name="connsiteX3" fmla="*/ 0 w 508272"/>
                <a:gd name="connsiteY3" fmla="*/ 254136 h 508272"/>
                <a:gd name="connsiteX4" fmla="*/ 345576 w 508272"/>
                <a:gd name="connsiteY4" fmla="*/ 91440 h 50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272" h="508272">
                  <a:moveTo>
                    <a:pt x="254136" y="0"/>
                  </a:moveTo>
                  <a:cubicBezTo>
                    <a:pt x="394491" y="0"/>
                    <a:pt x="508272" y="113781"/>
                    <a:pt x="508272" y="254136"/>
                  </a:cubicBezTo>
                  <a:cubicBezTo>
                    <a:pt x="508272" y="394491"/>
                    <a:pt x="394491" y="508272"/>
                    <a:pt x="254136" y="508272"/>
                  </a:cubicBezTo>
                  <a:cubicBezTo>
                    <a:pt x="113781" y="508272"/>
                    <a:pt x="0" y="394491"/>
                    <a:pt x="0" y="254136"/>
                  </a:cubicBezTo>
                  <a:cubicBezTo>
                    <a:pt x="0" y="113781"/>
                    <a:pt x="113781" y="0"/>
                    <a:pt x="345576" y="9144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2D2D2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730170" y="3959781"/>
              <a:ext cx="3709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2D2D2D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2D2D2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194004">
            <a:off x="33859" y="9524"/>
            <a:ext cx="3260035" cy="595228"/>
            <a:chOff x="2824133" y="3422959"/>
            <a:chExt cx="3260035" cy="595228"/>
          </a:xfrm>
        </p:grpSpPr>
        <p:sp>
          <p:nvSpPr>
            <p:cNvPr id="43" name="任意多边形 42"/>
            <p:cNvSpPr/>
            <p:nvPr/>
          </p:nvSpPr>
          <p:spPr>
            <a:xfrm>
              <a:off x="2824133" y="3422959"/>
              <a:ext cx="3260035" cy="529173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177800 w 30330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254000 w 3033023"/>
                <a:gd name="connsiteY8" fmla="*/ 704777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247335"/>
                <a:gd name="connsiteY0" fmla="*/ 736529 h 800997"/>
                <a:gd name="connsiteX1" fmla="*/ 982662 w 3247335"/>
                <a:gd name="connsiteY1" fmla="*/ 800909 h 800997"/>
                <a:gd name="connsiteX2" fmla="*/ 2506662 w 3247335"/>
                <a:gd name="connsiteY2" fmla="*/ 743759 h 800997"/>
                <a:gd name="connsiteX3" fmla="*/ 3154362 w 3247335"/>
                <a:gd name="connsiteY3" fmla="*/ 515159 h 800997"/>
                <a:gd name="connsiteX4" fmla="*/ 3211512 w 3247335"/>
                <a:gd name="connsiteY4" fmla="*/ 286559 h 800997"/>
                <a:gd name="connsiteX5" fmla="*/ 2849562 w 3247335"/>
                <a:gd name="connsiteY5" fmla="*/ 809 h 800997"/>
                <a:gd name="connsiteX6" fmla="*/ 868362 w 3247335"/>
                <a:gd name="connsiteY6" fmla="*/ 210359 h 800997"/>
                <a:gd name="connsiteX7" fmla="*/ 315912 w 3247335"/>
                <a:gd name="connsiteY7" fmla="*/ 496109 h 800997"/>
                <a:gd name="connsiteX8" fmla="*/ 563562 w 3247335"/>
                <a:gd name="connsiteY8" fmla="*/ 751026 h 800997"/>
                <a:gd name="connsiteX0" fmla="*/ 0 w 3247335"/>
                <a:gd name="connsiteY0" fmla="*/ 736529 h 815129"/>
                <a:gd name="connsiteX1" fmla="*/ 982662 w 3247335"/>
                <a:gd name="connsiteY1" fmla="*/ 800909 h 815129"/>
                <a:gd name="connsiteX2" fmla="*/ 2506662 w 3247335"/>
                <a:gd name="connsiteY2" fmla="*/ 743759 h 815129"/>
                <a:gd name="connsiteX3" fmla="*/ 3154362 w 3247335"/>
                <a:gd name="connsiteY3" fmla="*/ 515159 h 815129"/>
                <a:gd name="connsiteX4" fmla="*/ 3211512 w 3247335"/>
                <a:gd name="connsiteY4" fmla="*/ 286559 h 815129"/>
                <a:gd name="connsiteX5" fmla="*/ 2849562 w 3247335"/>
                <a:gd name="connsiteY5" fmla="*/ 809 h 815129"/>
                <a:gd name="connsiteX6" fmla="*/ 868362 w 3247335"/>
                <a:gd name="connsiteY6" fmla="*/ 210359 h 815129"/>
                <a:gd name="connsiteX7" fmla="*/ 315912 w 3247335"/>
                <a:gd name="connsiteY7" fmla="*/ 496109 h 815129"/>
                <a:gd name="connsiteX8" fmla="*/ 563562 w 3247335"/>
                <a:gd name="connsiteY8" fmla="*/ 751026 h 815129"/>
                <a:gd name="connsiteX0" fmla="*/ 0 w 3260035"/>
                <a:gd name="connsiteY0" fmla="*/ 688338 h 803190"/>
                <a:gd name="connsiteX1" fmla="*/ 995362 w 3260035"/>
                <a:gd name="connsiteY1" fmla="*/ 800909 h 803190"/>
                <a:gd name="connsiteX2" fmla="*/ 2519362 w 3260035"/>
                <a:gd name="connsiteY2" fmla="*/ 743759 h 803190"/>
                <a:gd name="connsiteX3" fmla="*/ 3167062 w 3260035"/>
                <a:gd name="connsiteY3" fmla="*/ 515159 h 803190"/>
                <a:gd name="connsiteX4" fmla="*/ 3224212 w 3260035"/>
                <a:gd name="connsiteY4" fmla="*/ 286559 h 803190"/>
                <a:gd name="connsiteX5" fmla="*/ 2862262 w 3260035"/>
                <a:gd name="connsiteY5" fmla="*/ 809 h 803190"/>
                <a:gd name="connsiteX6" fmla="*/ 881062 w 3260035"/>
                <a:gd name="connsiteY6" fmla="*/ 210359 h 803190"/>
                <a:gd name="connsiteX7" fmla="*/ 328612 w 3260035"/>
                <a:gd name="connsiteY7" fmla="*/ 496109 h 803190"/>
                <a:gd name="connsiteX8" fmla="*/ 576262 w 3260035"/>
                <a:gd name="connsiteY8" fmla="*/ 751026 h 80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21349957">
              <a:off x="4120274" y="349018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工具箱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34958" y="3494967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222986" y="2029597"/>
            <a:ext cx="449239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EA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Schemaspy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DBExportDoc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1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0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80967" y="81748"/>
            <a:ext cx="3415515" cy="595228"/>
            <a:chOff x="2824132" y="1872424"/>
            <a:chExt cx="3415515" cy="595228"/>
          </a:xfrm>
        </p:grpSpPr>
        <p:sp>
          <p:nvSpPr>
            <p:cNvPr id="40" name="任意多边形 39"/>
            <p:cNvSpPr/>
            <p:nvPr/>
          </p:nvSpPr>
          <p:spPr>
            <a:xfrm>
              <a:off x="2824132" y="1872424"/>
              <a:ext cx="3260035" cy="529173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177800 w 30330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254000 w 3033023"/>
                <a:gd name="connsiteY8" fmla="*/ 704777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247335"/>
                <a:gd name="connsiteY0" fmla="*/ 736529 h 800997"/>
                <a:gd name="connsiteX1" fmla="*/ 982662 w 3247335"/>
                <a:gd name="connsiteY1" fmla="*/ 800909 h 800997"/>
                <a:gd name="connsiteX2" fmla="*/ 2506662 w 3247335"/>
                <a:gd name="connsiteY2" fmla="*/ 743759 h 800997"/>
                <a:gd name="connsiteX3" fmla="*/ 3154362 w 3247335"/>
                <a:gd name="connsiteY3" fmla="*/ 515159 h 800997"/>
                <a:gd name="connsiteX4" fmla="*/ 3211512 w 3247335"/>
                <a:gd name="connsiteY4" fmla="*/ 286559 h 800997"/>
                <a:gd name="connsiteX5" fmla="*/ 2849562 w 3247335"/>
                <a:gd name="connsiteY5" fmla="*/ 809 h 800997"/>
                <a:gd name="connsiteX6" fmla="*/ 868362 w 3247335"/>
                <a:gd name="connsiteY6" fmla="*/ 210359 h 800997"/>
                <a:gd name="connsiteX7" fmla="*/ 315912 w 3247335"/>
                <a:gd name="connsiteY7" fmla="*/ 496109 h 800997"/>
                <a:gd name="connsiteX8" fmla="*/ 563562 w 3247335"/>
                <a:gd name="connsiteY8" fmla="*/ 751026 h 800997"/>
                <a:gd name="connsiteX0" fmla="*/ 0 w 3247335"/>
                <a:gd name="connsiteY0" fmla="*/ 736529 h 815129"/>
                <a:gd name="connsiteX1" fmla="*/ 982662 w 3247335"/>
                <a:gd name="connsiteY1" fmla="*/ 800909 h 815129"/>
                <a:gd name="connsiteX2" fmla="*/ 2506662 w 3247335"/>
                <a:gd name="connsiteY2" fmla="*/ 743759 h 815129"/>
                <a:gd name="connsiteX3" fmla="*/ 3154362 w 3247335"/>
                <a:gd name="connsiteY3" fmla="*/ 515159 h 815129"/>
                <a:gd name="connsiteX4" fmla="*/ 3211512 w 3247335"/>
                <a:gd name="connsiteY4" fmla="*/ 286559 h 815129"/>
                <a:gd name="connsiteX5" fmla="*/ 2849562 w 3247335"/>
                <a:gd name="connsiteY5" fmla="*/ 809 h 815129"/>
                <a:gd name="connsiteX6" fmla="*/ 868362 w 3247335"/>
                <a:gd name="connsiteY6" fmla="*/ 210359 h 815129"/>
                <a:gd name="connsiteX7" fmla="*/ 315912 w 3247335"/>
                <a:gd name="connsiteY7" fmla="*/ 496109 h 815129"/>
                <a:gd name="connsiteX8" fmla="*/ 563562 w 3247335"/>
                <a:gd name="connsiteY8" fmla="*/ 751026 h 815129"/>
                <a:gd name="connsiteX0" fmla="*/ 0 w 3260035"/>
                <a:gd name="connsiteY0" fmla="*/ 688338 h 803190"/>
                <a:gd name="connsiteX1" fmla="*/ 995362 w 3260035"/>
                <a:gd name="connsiteY1" fmla="*/ 800909 h 803190"/>
                <a:gd name="connsiteX2" fmla="*/ 2519362 w 3260035"/>
                <a:gd name="connsiteY2" fmla="*/ 743759 h 803190"/>
                <a:gd name="connsiteX3" fmla="*/ 3167062 w 3260035"/>
                <a:gd name="connsiteY3" fmla="*/ 515159 h 803190"/>
                <a:gd name="connsiteX4" fmla="*/ 3224212 w 3260035"/>
                <a:gd name="connsiteY4" fmla="*/ 286559 h 803190"/>
                <a:gd name="connsiteX5" fmla="*/ 2862262 w 3260035"/>
                <a:gd name="connsiteY5" fmla="*/ 809 h 803190"/>
                <a:gd name="connsiteX6" fmla="*/ 881062 w 3260035"/>
                <a:gd name="connsiteY6" fmla="*/ 210359 h 803190"/>
                <a:gd name="connsiteX7" fmla="*/ 328612 w 3260035"/>
                <a:gd name="connsiteY7" fmla="*/ 496109 h 803190"/>
                <a:gd name="connsiteX8" fmla="*/ 576262 w 3260035"/>
                <a:gd name="connsiteY8" fmla="*/ 751026 h 80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21349957">
              <a:off x="3151943" y="1938429"/>
              <a:ext cx="3087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数据库开发规范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初稿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83693" y="1944432"/>
              <a:ext cx="2872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66" y="153756"/>
            <a:ext cx="839247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722" y="188830"/>
            <a:ext cx="5016078" cy="495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426" y="168504"/>
            <a:ext cx="8229600" cy="857250"/>
          </a:xfrm>
        </p:spPr>
        <p:txBody>
          <a:bodyPr/>
          <a:lstStyle/>
          <a:p>
            <a:pPr algn="l"/>
            <a:r>
              <a:rPr lang="zh-CN" altLang="en-US" dirty="0" smtClean="0"/>
              <a:t>明确业务对象及关联关系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436" y="1147685"/>
            <a:ext cx="6558197" cy="3394472"/>
          </a:xfrm>
        </p:spPr>
        <p:txBody>
          <a:bodyPr/>
          <a:lstStyle/>
          <a:p>
            <a:r>
              <a:rPr lang="zh-CN" altLang="en-US" dirty="0" smtClean="0"/>
              <a:t>不要急于表的设计</a:t>
            </a:r>
            <a:endParaRPr lang="en-US" altLang="zh-CN" dirty="0" smtClean="0"/>
          </a:p>
          <a:p>
            <a:r>
              <a:rPr lang="zh-CN" altLang="en-US" dirty="0" smtClean="0"/>
              <a:t>先分析业务对象，参与者及关系</a:t>
            </a:r>
            <a:endParaRPr lang="zh-CN" altLang="en-US" dirty="0"/>
          </a:p>
        </p:txBody>
      </p:sp>
      <p:pic>
        <p:nvPicPr>
          <p:cNvPr id="6146" name="Picture 2" descr="C:\潘洪亮\wiz.data\Data\hongliangpan@gmail.com\My Notes\数据库设计_Attachments\业务对象关系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86" y="0"/>
            <a:ext cx="768591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7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426" y="194872"/>
            <a:ext cx="554636" cy="397988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安全检查产品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8" y="0"/>
            <a:ext cx="813435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7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869836" cy="8572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积分的</a:t>
            </a:r>
            <a:r>
              <a:rPr lang="en-US" altLang="zh-CN" dirty="0" smtClean="0">
                <a:solidFill>
                  <a:schemeClr val="bg1"/>
                </a:solidFill>
              </a:rPr>
              <a:t>ER</a:t>
            </a:r>
            <a:r>
              <a:rPr lang="zh-CN" altLang="en-US" dirty="0" smtClean="0">
                <a:solidFill>
                  <a:schemeClr val="bg1"/>
                </a:solidFill>
              </a:rPr>
              <a:t>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6334" y="1200151"/>
            <a:ext cx="6910466" cy="339447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产品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动作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等级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规则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C:\code.point\doc\设计\产品及动作参数相关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04" y="57956"/>
            <a:ext cx="5360057" cy="501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12426" y="194872"/>
            <a:ext cx="554636" cy="3979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积分产品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1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725805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9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80948" y="81748"/>
            <a:ext cx="3260035" cy="595228"/>
            <a:chOff x="2824132" y="1872424"/>
            <a:chExt cx="3260035" cy="595228"/>
          </a:xfrm>
        </p:grpSpPr>
        <p:sp>
          <p:nvSpPr>
            <p:cNvPr id="40" name="任意多边形 39"/>
            <p:cNvSpPr/>
            <p:nvPr/>
          </p:nvSpPr>
          <p:spPr>
            <a:xfrm>
              <a:off x="2824132" y="1872424"/>
              <a:ext cx="3260035" cy="529173"/>
            </a:xfrm>
            <a:custGeom>
              <a:avLst/>
              <a:gdLst>
                <a:gd name="connsiteX0" fmla="*/ 0 w 2969523"/>
                <a:gd name="connsiteY0" fmla="*/ 743759 h 800909"/>
                <a:gd name="connsiteX1" fmla="*/ 704850 w 2969523"/>
                <a:gd name="connsiteY1" fmla="*/ 800909 h 800909"/>
                <a:gd name="connsiteX2" fmla="*/ 2228850 w 2969523"/>
                <a:gd name="connsiteY2" fmla="*/ 743759 h 800909"/>
                <a:gd name="connsiteX3" fmla="*/ 2876550 w 2969523"/>
                <a:gd name="connsiteY3" fmla="*/ 515159 h 800909"/>
                <a:gd name="connsiteX4" fmla="*/ 2933700 w 2969523"/>
                <a:gd name="connsiteY4" fmla="*/ 286559 h 800909"/>
                <a:gd name="connsiteX5" fmla="*/ 2571750 w 2969523"/>
                <a:gd name="connsiteY5" fmla="*/ 809 h 800909"/>
                <a:gd name="connsiteX6" fmla="*/ 590550 w 2969523"/>
                <a:gd name="connsiteY6" fmla="*/ 210359 h 800909"/>
                <a:gd name="connsiteX7" fmla="*/ 38100 w 2969523"/>
                <a:gd name="connsiteY7" fmla="*/ 496109 h 800909"/>
                <a:gd name="connsiteX8" fmla="*/ 114300 w 29695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177800 w 3033023"/>
                <a:gd name="connsiteY8" fmla="*/ 781859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254000 w 3033023"/>
                <a:gd name="connsiteY8" fmla="*/ 704777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033023"/>
                <a:gd name="connsiteY0" fmla="*/ 743759 h 800909"/>
                <a:gd name="connsiteX1" fmla="*/ 768350 w 3033023"/>
                <a:gd name="connsiteY1" fmla="*/ 800909 h 800909"/>
                <a:gd name="connsiteX2" fmla="*/ 2292350 w 3033023"/>
                <a:gd name="connsiteY2" fmla="*/ 743759 h 800909"/>
                <a:gd name="connsiteX3" fmla="*/ 2940050 w 3033023"/>
                <a:gd name="connsiteY3" fmla="*/ 515159 h 800909"/>
                <a:gd name="connsiteX4" fmla="*/ 2997200 w 3033023"/>
                <a:gd name="connsiteY4" fmla="*/ 286559 h 800909"/>
                <a:gd name="connsiteX5" fmla="*/ 2635250 w 3033023"/>
                <a:gd name="connsiteY5" fmla="*/ 809 h 800909"/>
                <a:gd name="connsiteX6" fmla="*/ 654050 w 3033023"/>
                <a:gd name="connsiteY6" fmla="*/ 210359 h 800909"/>
                <a:gd name="connsiteX7" fmla="*/ 101600 w 3033023"/>
                <a:gd name="connsiteY7" fmla="*/ 496109 h 800909"/>
                <a:gd name="connsiteX8" fmla="*/ 349250 w 3033023"/>
                <a:gd name="connsiteY8" fmla="*/ 751026 h 800909"/>
                <a:gd name="connsiteX0" fmla="*/ 0 w 3247335"/>
                <a:gd name="connsiteY0" fmla="*/ 736529 h 800997"/>
                <a:gd name="connsiteX1" fmla="*/ 982662 w 3247335"/>
                <a:gd name="connsiteY1" fmla="*/ 800909 h 800997"/>
                <a:gd name="connsiteX2" fmla="*/ 2506662 w 3247335"/>
                <a:gd name="connsiteY2" fmla="*/ 743759 h 800997"/>
                <a:gd name="connsiteX3" fmla="*/ 3154362 w 3247335"/>
                <a:gd name="connsiteY3" fmla="*/ 515159 h 800997"/>
                <a:gd name="connsiteX4" fmla="*/ 3211512 w 3247335"/>
                <a:gd name="connsiteY4" fmla="*/ 286559 h 800997"/>
                <a:gd name="connsiteX5" fmla="*/ 2849562 w 3247335"/>
                <a:gd name="connsiteY5" fmla="*/ 809 h 800997"/>
                <a:gd name="connsiteX6" fmla="*/ 868362 w 3247335"/>
                <a:gd name="connsiteY6" fmla="*/ 210359 h 800997"/>
                <a:gd name="connsiteX7" fmla="*/ 315912 w 3247335"/>
                <a:gd name="connsiteY7" fmla="*/ 496109 h 800997"/>
                <a:gd name="connsiteX8" fmla="*/ 563562 w 3247335"/>
                <a:gd name="connsiteY8" fmla="*/ 751026 h 800997"/>
                <a:gd name="connsiteX0" fmla="*/ 0 w 3247335"/>
                <a:gd name="connsiteY0" fmla="*/ 736529 h 815129"/>
                <a:gd name="connsiteX1" fmla="*/ 982662 w 3247335"/>
                <a:gd name="connsiteY1" fmla="*/ 800909 h 815129"/>
                <a:gd name="connsiteX2" fmla="*/ 2506662 w 3247335"/>
                <a:gd name="connsiteY2" fmla="*/ 743759 h 815129"/>
                <a:gd name="connsiteX3" fmla="*/ 3154362 w 3247335"/>
                <a:gd name="connsiteY3" fmla="*/ 515159 h 815129"/>
                <a:gd name="connsiteX4" fmla="*/ 3211512 w 3247335"/>
                <a:gd name="connsiteY4" fmla="*/ 286559 h 815129"/>
                <a:gd name="connsiteX5" fmla="*/ 2849562 w 3247335"/>
                <a:gd name="connsiteY5" fmla="*/ 809 h 815129"/>
                <a:gd name="connsiteX6" fmla="*/ 868362 w 3247335"/>
                <a:gd name="connsiteY6" fmla="*/ 210359 h 815129"/>
                <a:gd name="connsiteX7" fmla="*/ 315912 w 3247335"/>
                <a:gd name="connsiteY7" fmla="*/ 496109 h 815129"/>
                <a:gd name="connsiteX8" fmla="*/ 563562 w 3247335"/>
                <a:gd name="connsiteY8" fmla="*/ 751026 h 815129"/>
                <a:gd name="connsiteX0" fmla="*/ 0 w 3260035"/>
                <a:gd name="connsiteY0" fmla="*/ 688338 h 803190"/>
                <a:gd name="connsiteX1" fmla="*/ 995362 w 3260035"/>
                <a:gd name="connsiteY1" fmla="*/ 800909 h 803190"/>
                <a:gd name="connsiteX2" fmla="*/ 2519362 w 3260035"/>
                <a:gd name="connsiteY2" fmla="*/ 743759 h 803190"/>
                <a:gd name="connsiteX3" fmla="*/ 3167062 w 3260035"/>
                <a:gd name="connsiteY3" fmla="*/ 515159 h 803190"/>
                <a:gd name="connsiteX4" fmla="*/ 3224212 w 3260035"/>
                <a:gd name="connsiteY4" fmla="*/ 286559 h 803190"/>
                <a:gd name="connsiteX5" fmla="*/ 2862262 w 3260035"/>
                <a:gd name="connsiteY5" fmla="*/ 809 h 803190"/>
                <a:gd name="connsiteX6" fmla="*/ 881062 w 3260035"/>
                <a:gd name="connsiteY6" fmla="*/ 210359 h 803190"/>
                <a:gd name="connsiteX7" fmla="*/ 328612 w 3260035"/>
                <a:gd name="connsiteY7" fmla="*/ 496109 h 803190"/>
                <a:gd name="connsiteX8" fmla="*/ 576262 w 3260035"/>
                <a:gd name="connsiteY8" fmla="*/ 751026 h 80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0035" h="803190">
                  <a:moveTo>
                    <a:pt x="0" y="688338"/>
                  </a:moveTo>
                  <a:cubicBezTo>
                    <a:pt x="179387" y="813294"/>
                    <a:pt x="575468" y="791672"/>
                    <a:pt x="995362" y="800909"/>
                  </a:cubicBezTo>
                  <a:cubicBezTo>
                    <a:pt x="1415256" y="810146"/>
                    <a:pt x="2157412" y="791384"/>
                    <a:pt x="2519362" y="743759"/>
                  </a:cubicBezTo>
                  <a:cubicBezTo>
                    <a:pt x="2881312" y="696134"/>
                    <a:pt x="3049587" y="591359"/>
                    <a:pt x="3167062" y="515159"/>
                  </a:cubicBezTo>
                  <a:cubicBezTo>
                    <a:pt x="3284537" y="438959"/>
                    <a:pt x="3275012" y="372284"/>
                    <a:pt x="3224212" y="286559"/>
                  </a:cubicBezTo>
                  <a:cubicBezTo>
                    <a:pt x="3173412" y="200834"/>
                    <a:pt x="3252787" y="13509"/>
                    <a:pt x="2862262" y="809"/>
                  </a:cubicBezTo>
                  <a:cubicBezTo>
                    <a:pt x="2471737" y="-11891"/>
                    <a:pt x="1303337" y="127809"/>
                    <a:pt x="881062" y="210359"/>
                  </a:cubicBezTo>
                  <a:cubicBezTo>
                    <a:pt x="458787" y="292909"/>
                    <a:pt x="398462" y="321207"/>
                    <a:pt x="328612" y="496109"/>
                  </a:cubicBezTo>
                  <a:cubicBezTo>
                    <a:pt x="258762" y="671011"/>
                    <a:pt x="528637" y="703401"/>
                    <a:pt x="576262" y="751026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21349957">
              <a:off x="3987910" y="193842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简单设计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83693" y="1944432"/>
              <a:ext cx="2872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85615" y="3189124"/>
            <a:ext cx="8310847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文档，内容完全一致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85" y="47860"/>
            <a:ext cx="5101315" cy="50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4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ltUpDiag">
          <a:fgClr>
            <a:schemeClr val="tx1">
              <a:lumMod val="50000"/>
              <a:lumOff val="50000"/>
            </a:schemeClr>
          </a:fgClr>
          <a:bgClr>
            <a:schemeClr val="bg1"/>
          </a:bgClr>
        </a:pattFill>
        <a:ln>
          <a:solidFill>
            <a:srgbClr val="737373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b="1" smtClean="0">
            <a:solidFill>
              <a:srgbClr val="737373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197</Words>
  <Application>Microsoft Office PowerPoint</Application>
  <PresentationFormat>全屏显示(16:9)</PresentationFormat>
  <Paragraphs>60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Calibri</vt:lpstr>
      <vt:lpstr>微软雅黑</vt:lpstr>
      <vt:lpstr>Office 主题</vt:lpstr>
      <vt:lpstr>Office 主题​​</vt:lpstr>
      <vt:lpstr>数据库设计</vt:lpstr>
      <vt:lpstr>数据库开发过程</vt:lpstr>
      <vt:lpstr>PowerPoint 演示文稿</vt:lpstr>
      <vt:lpstr>PowerPoint 演示文稿</vt:lpstr>
      <vt:lpstr>明确业务对象及关联关系</vt:lpstr>
      <vt:lpstr>安全检查产品</vt:lpstr>
      <vt:lpstr>积分的ER图</vt:lpstr>
      <vt:lpstr>PowerPoint 演示文稿</vt:lpstr>
      <vt:lpstr>PowerPoint 演示文稿</vt:lpstr>
      <vt:lpstr>PowerPoint 演示文稿</vt:lpstr>
      <vt:lpstr>开发</vt:lpstr>
      <vt:lpstr>PowerPoint 演示文稿</vt:lpstr>
      <vt:lpstr>这都是生成的方法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1G-0-09  潘洪亮</cp:lastModifiedBy>
  <cp:revision>651</cp:revision>
  <dcterms:modified xsi:type="dcterms:W3CDTF">2015-12-17T10:17:14Z</dcterms:modified>
</cp:coreProperties>
</file>