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38"/>
  </p:notesMasterIdLst>
  <p:handoutMasterIdLst>
    <p:handoutMasterId r:id="rId39"/>
  </p:handoutMasterIdLst>
  <p:sldIdLst>
    <p:sldId id="393" r:id="rId2"/>
    <p:sldId id="345" r:id="rId3"/>
    <p:sldId id="420" r:id="rId4"/>
    <p:sldId id="419" r:id="rId5"/>
    <p:sldId id="421" r:id="rId6"/>
    <p:sldId id="422" r:id="rId7"/>
    <p:sldId id="424" r:id="rId8"/>
    <p:sldId id="423" r:id="rId9"/>
    <p:sldId id="425" r:id="rId10"/>
    <p:sldId id="426" r:id="rId11"/>
    <p:sldId id="427" r:id="rId12"/>
    <p:sldId id="428" r:id="rId13"/>
    <p:sldId id="429" r:id="rId14"/>
    <p:sldId id="430" r:id="rId15"/>
    <p:sldId id="431" r:id="rId16"/>
    <p:sldId id="432" r:id="rId17"/>
    <p:sldId id="434" r:id="rId18"/>
    <p:sldId id="435" r:id="rId19"/>
    <p:sldId id="436" r:id="rId20"/>
    <p:sldId id="437" r:id="rId21"/>
    <p:sldId id="438" r:id="rId22"/>
    <p:sldId id="444" r:id="rId23"/>
    <p:sldId id="445" r:id="rId24"/>
    <p:sldId id="451" r:id="rId25"/>
    <p:sldId id="452" r:id="rId26"/>
    <p:sldId id="446" r:id="rId27"/>
    <p:sldId id="448" r:id="rId28"/>
    <p:sldId id="450" r:id="rId29"/>
    <p:sldId id="449" r:id="rId30"/>
    <p:sldId id="453" r:id="rId31"/>
    <p:sldId id="440" r:id="rId32"/>
    <p:sldId id="439" r:id="rId33"/>
    <p:sldId id="441" r:id="rId34"/>
    <p:sldId id="442" r:id="rId35"/>
    <p:sldId id="443" r:id="rId36"/>
    <p:sldId id="368" r:id="rId37"/>
  </p:sldIdLst>
  <p:sldSz cx="9144000" cy="6858000" type="screen4x3"/>
  <p:notesSz cx="6797675" cy="9928225"/>
  <p:defaultTextStyle>
    <a:defPPr>
      <a:defRPr lang="en-US"/>
    </a:defPPr>
    <a:lvl1pPr algn="l" rtl="0" fontAlgn="base">
      <a:spcBef>
        <a:spcPct val="0"/>
      </a:spcBef>
      <a:spcAft>
        <a:spcPct val="0"/>
      </a:spcAft>
      <a:defRPr sz="1400" kern="1200">
        <a:solidFill>
          <a:schemeClr val="tx1"/>
        </a:solidFill>
        <a:latin typeface="Verdana" charset="0"/>
        <a:ea typeface="MS PGothic" charset="0"/>
        <a:cs typeface="MS PGothic" charset="0"/>
      </a:defRPr>
    </a:lvl1pPr>
    <a:lvl2pPr marL="457200" algn="l" rtl="0" fontAlgn="base">
      <a:spcBef>
        <a:spcPct val="0"/>
      </a:spcBef>
      <a:spcAft>
        <a:spcPct val="0"/>
      </a:spcAft>
      <a:defRPr sz="1400" kern="1200">
        <a:solidFill>
          <a:schemeClr val="tx1"/>
        </a:solidFill>
        <a:latin typeface="Verdana" charset="0"/>
        <a:ea typeface="MS PGothic" charset="0"/>
        <a:cs typeface="MS PGothic" charset="0"/>
      </a:defRPr>
    </a:lvl2pPr>
    <a:lvl3pPr marL="914400" algn="l" rtl="0" fontAlgn="base">
      <a:spcBef>
        <a:spcPct val="0"/>
      </a:spcBef>
      <a:spcAft>
        <a:spcPct val="0"/>
      </a:spcAft>
      <a:defRPr sz="1400" kern="1200">
        <a:solidFill>
          <a:schemeClr val="tx1"/>
        </a:solidFill>
        <a:latin typeface="Verdana" charset="0"/>
        <a:ea typeface="MS PGothic" charset="0"/>
        <a:cs typeface="MS PGothic" charset="0"/>
      </a:defRPr>
    </a:lvl3pPr>
    <a:lvl4pPr marL="1371600" algn="l" rtl="0" fontAlgn="base">
      <a:spcBef>
        <a:spcPct val="0"/>
      </a:spcBef>
      <a:spcAft>
        <a:spcPct val="0"/>
      </a:spcAft>
      <a:defRPr sz="1400" kern="1200">
        <a:solidFill>
          <a:schemeClr val="tx1"/>
        </a:solidFill>
        <a:latin typeface="Verdana" charset="0"/>
        <a:ea typeface="MS PGothic" charset="0"/>
        <a:cs typeface="MS PGothic" charset="0"/>
      </a:defRPr>
    </a:lvl4pPr>
    <a:lvl5pPr marL="1828800" algn="l" rtl="0" fontAlgn="base">
      <a:spcBef>
        <a:spcPct val="0"/>
      </a:spcBef>
      <a:spcAft>
        <a:spcPct val="0"/>
      </a:spcAft>
      <a:defRPr sz="1400" kern="1200">
        <a:solidFill>
          <a:schemeClr val="tx1"/>
        </a:solidFill>
        <a:latin typeface="Verdana" charset="0"/>
        <a:ea typeface="MS PGothic" charset="0"/>
        <a:cs typeface="MS PGothic" charset="0"/>
      </a:defRPr>
    </a:lvl5pPr>
    <a:lvl6pPr marL="2286000" algn="l" defTabSz="457200" rtl="0" eaLnBrk="1" latinLnBrk="0" hangingPunct="1">
      <a:defRPr sz="1400" kern="1200">
        <a:solidFill>
          <a:schemeClr val="tx1"/>
        </a:solidFill>
        <a:latin typeface="Verdana" charset="0"/>
        <a:ea typeface="MS PGothic" charset="0"/>
        <a:cs typeface="MS PGothic" charset="0"/>
      </a:defRPr>
    </a:lvl6pPr>
    <a:lvl7pPr marL="2743200" algn="l" defTabSz="457200" rtl="0" eaLnBrk="1" latinLnBrk="0" hangingPunct="1">
      <a:defRPr sz="1400" kern="1200">
        <a:solidFill>
          <a:schemeClr val="tx1"/>
        </a:solidFill>
        <a:latin typeface="Verdana" charset="0"/>
        <a:ea typeface="MS PGothic" charset="0"/>
        <a:cs typeface="MS PGothic" charset="0"/>
      </a:defRPr>
    </a:lvl7pPr>
    <a:lvl8pPr marL="3200400" algn="l" defTabSz="457200" rtl="0" eaLnBrk="1" latinLnBrk="0" hangingPunct="1">
      <a:defRPr sz="1400" kern="1200">
        <a:solidFill>
          <a:schemeClr val="tx1"/>
        </a:solidFill>
        <a:latin typeface="Verdana" charset="0"/>
        <a:ea typeface="MS PGothic" charset="0"/>
        <a:cs typeface="MS PGothic" charset="0"/>
      </a:defRPr>
    </a:lvl8pPr>
    <a:lvl9pPr marL="3657600" algn="l" defTabSz="457200" rtl="0" eaLnBrk="1" latinLnBrk="0" hangingPunct="1">
      <a:defRPr sz="1400" kern="1200">
        <a:solidFill>
          <a:schemeClr val="tx1"/>
        </a:solidFill>
        <a:latin typeface="Verdana" charset="0"/>
        <a:ea typeface="MS PGothic" charset="0"/>
        <a:cs typeface="MS PGothic" charset="0"/>
      </a:defRPr>
    </a:lvl9pPr>
  </p:defaultTextStyle>
  <p:extLst>
    <p:ext uri="{EFAFB233-063F-42B5-8137-9DF3F51BA10A}">
      <p15:sldGuideLst xmlns:p15="http://schemas.microsoft.com/office/powerpoint/2012/main">
        <p15:guide id="1" orient="horz" pos="7">
          <p15:clr>
            <a:srgbClr val="A4A3A4"/>
          </p15:clr>
        </p15:guide>
        <p15:guide id="2" pos="29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AC"/>
    <a:srgbClr val="5A5A5A"/>
    <a:srgbClr val="26130F"/>
    <a:srgbClr val="E48531"/>
    <a:srgbClr val="E4942D"/>
    <a:srgbClr val="E4681D"/>
    <a:srgbClr val="808582"/>
    <a:srgbClr val="0092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66"/>
      </p:cViewPr>
      <p:guideLst>
        <p:guide orient="horz" pos="7"/>
        <p:guide pos="2963"/>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8273F3-B735-694A-9860-72E7524E7EEE}" type="doc">
      <dgm:prSet loTypeId="urn:microsoft.com/office/officeart/2005/8/layout/process1" loCatId="" qsTypeId="urn:microsoft.com/office/officeart/2005/8/quickstyle/simple5" qsCatId="simple" csTypeId="urn:microsoft.com/office/officeart/2005/8/colors/accent1_2" csCatId="accent1" phldr="1"/>
      <dgm:spPr/>
    </dgm:pt>
    <dgm:pt modelId="{9D6E70D1-FCA8-884B-8BD3-0EE62D71F5BC}">
      <dgm:prSet phldrT="[Text]"/>
      <dgm:spPr/>
      <dgm:t>
        <a:bodyPr/>
        <a:lstStyle/>
        <a:p>
          <a:r>
            <a:rPr lang="zh-CN" altLang="en-US" dirty="0" smtClean="0">
              <a:solidFill>
                <a:schemeClr val="accent5"/>
              </a:solidFill>
            </a:rPr>
            <a:t>新建</a:t>
          </a:r>
          <a:endParaRPr lang="en-US" dirty="0">
            <a:solidFill>
              <a:schemeClr val="accent5"/>
            </a:solidFill>
          </a:endParaRPr>
        </a:p>
      </dgm:t>
    </dgm:pt>
    <dgm:pt modelId="{4A8D13F4-5CD2-9048-BEF2-5086F9616430}" type="parTrans" cxnId="{25CCEBF0-FD53-E44F-B86C-59EF4A2FAB87}">
      <dgm:prSet/>
      <dgm:spPr/>
      <dgm:t>
        <a:bodyPr/>
        <a:lstStyle/>
        <a:p>
          <a:endParaRPr lang="en-US"/>
        </a:p>
      </dgm:t>
    </dgm:pt>
    <dgm:pt modelId="{1888B512-DC3C-0441-8968-4E501D85AB94}" type="sibTrans" cxnId="{25CCEBF0-FD53-E44F-B86C-59EF4A2FAB87}">
      <dgm:prSet/>
      <dgm:spPr/>
      <dgm:t>
        <a:bodyPr/>
        <a:lstStyle/>
        <a:p>
          <a:endParaRPr lang="en-US"/>
        </a:p>
      </dgm:t>
    </dgm:pt>
    <dgm:pt modelId="{16AAD81C-15D2-9F49-9677-F44A4A5F98F2}">
      <dgm:prSet phldrT="[Text]"/>
      <dgm:spPr/>
      <dgm:t>
        <a:bodyPr/>
        <a:lstStyle/>
        <a:p>
          <a:r>
            <a:rPr lang="zh-CN" altLang="en-US" dirty="0" smtClean="0">
              <a:solidFill>
                <a:srgbClr val="0A0A0A"/>
              </a:solidFill>
            </a:rPr>
            <a:t>已定义</a:t>
          </a:r>
          <a:endParaRPr lang="en-US" dirty="0">
            <a:solidFill>
              <a:srgbClr val="0A0A0A"/>
            </a:solidFill>
          </a:endParaRPr>
        </a:p>
      </dgm:t>
    </dgm:pt>
    <dgm:pt modelId="{DE4428C2-2FEF-3046-82CC-8C68E41CAEDB}" type="parTrans" cxnId="{A48890ED-69B3-F442-8F0E-CDD0CF658E43}">
      <dgm:prSet/>
      <dgm:spPr/>
      <dgm:t>
        <a:bodyPr/>
        <a:lstStyle/>
        <a:p>
          <a:endParaRPr lang="en-US"/>
        </a:p>
      </dgm:t>
    </dgm:pt>
    <dgm:pt modelId="{90E1527A-E6AA-E94F-A808-991CF7994D28}" type="sibTrans" cxnId="{A48890ED-69B3-F442-8F0E-CDD0CF658E43}">
      <dgm:prSet/>
      <dgm:spPr/>
      <dgm:t>
        <a:bodyPr/>
        <a:lstStyle/>
        <a:p>
          <a:endParaRPr lang="en-US"/>
        </a:p>
      </dgm:t>
    </dgm:pt>
    <dgm:pt modelId="{A6D1F924-8F71-164D-AA11-0E8C8EAA5226}">
      <dgm:prSet phldrT="[Text]"/>
      <dgm:spPr/>
      <dgm:t>
        <a:bodyPr/>
        <a:lstStyle/>
        <a:p>
          <a:r>
            <a:rPr lang="zh-CN" altLang="en-US" dirty="0" smtClean="0">
              <a:solidFill>
                <a:srgbClr val="0A0A0A"/>
              </a:solidFill>
            </a:rPr>
            <a:t>进展中</a:t>
          </a:r>
          <a:endParaRPr lang="en-US" dirty="0">
            <a:solidFill>
              <a:srgbClr val="0A0A0A"/>
            </a:solidFill>
          </a:endParaRPr>
        </a:p>
      </dgm:t>
    </dgm:pt>
    <dgm:pt modelId="{7852C715-4923-3246-ACA6-D33279DB0362}" type="parTrans" cxnId="{4C4578E9-44B2-B346-9190-D37254D93FD1}">
      <dgm:prSet/>
      <dgm:spPr/>
      <dgm:t>
        <a:bodyPr/>
        <a:lstStyle/>
        <a:p>
          <a:endParaRPr lang="en-US"/>
        </a:p>
      </dgm:t>
    </dgm:pt>
    <dgm:pt modelId="{CF635AA9-D4C3-5642-B353-4CD53735FF2E}" type="sibTrans" cxnId="{4C4578E9-44B2-B346-9190-D37254D93FD1}">
      <dgm:prSet/>
      <dgm:spPr/>
      <dgm:t>
        <a:bodyPr/>
        <a:lstStyle/>
        <a:p>
          <a:endParaRPr lang="en-US"/>
        </a:p>
      </dgm:t>
    </dgm:pt>
    <dgm:pt modelId="{39605A66-4FD6-D747-9EBB-04D090B11CD5}">
      <dgm:prSet phldrT="[Text]"/>
      <dgm:spPr/>
      <dgm:t>
        <a:bodyPr/>
        <a:lstStyle/>
        <a:p>
          <a:r>
            <a:rPr lang="en-US" dirty="0" smtClean="0">
              <a:solidFill>
                <a:srgbClr val="0A0A0A"/>
              </a:solidFill>
            </a:rPr>
            <a:t>待测试</a:t>
          </a:r>
          <a:endParaRPr lang="en-US" dirty="0">
            <a:solidFill>
              <a:srgbClr val="0A0A0A"/>
            </a:solidFill>
          </a:endParaRPr>
        </a:p>
      </dgm:t>
    </dgm:pt>
    <dgm:pt modelId="{4514CE29-7478-6443-B534-13DD8EE44E6C}" type="parTrans" cxnId="{CAE16741-2059-5B4E-86A2-DED2270C4E78}">
      <dgm:prSet/>
      <dgm:spPr/>
      <dgm:t>
        <a:bodyPr/>
        <a:lstStyle/>
        <a:p>
          <a:endParaRPr lang="en-US"/>
        </a:p>
      </dgm:t>
    </dgm:pt>
    <dgm:pt modelId="{82C0CA47-4C1B-914C-96A0-B08BCCD68C43}" type="sibTrans" cxnId="{CAE16741-2059-5B4E-86A2-DED2270C4E78}">
      <dgm:prSet/>
      <dgm:spPr/>
      <dgm:t>
        <a:bodyPr/>
        <a:lstStyle/>
        <a:p>
          <a:endParaRPr lang="en-US"/>
        </a:p>
      </dgm:t>
    </dgm:pt>
    <dgm:pt modelId="{EAE3A08A-FFEA-9843-ADBC-681634946863}">
      <dgm:prSet phldrT="[Text]"/>
      <dgm:spPr/>
      <dgm:t>
        <a:bodyPr/>
        <a:lstStyle/>
        <a:p>
          <a:r>
            <a:rPr lang="zh-CN" altLang="en-US" dirty="0" smtClean="0">
              <a:solidFill>
                <a:srgbClr val="0A0A0A"/>
              </a:solidFill>
            </a:rPr>
            <a:t>已</a:t>
          </a:r>
          <a:r>
            <a:rPr lang="en-US" dirty="0" smtClean="0">
              <a:solidFill>
                <a:srgbClr val="0A0A0A"/>
              </a:solidFill>
            </a:rPr>
            <a:t>完成</a:t>
          </a:r>
          <a:endParaRPr lang="en-US" dirty="0">
            <a:solidFill>
              <a:srgbClr val="0A0A0A"/>
            </a:solidFill>
          </a:endParaRPr>
        </a:p>
      </dgm:t>
    </dgm:pt>
    <dgm:pt modelId="{3666431B-B9A2-0D4D-AE60-FB5EDD8F333F}" type="parTrans" cxnId="{FB829068-5DC6-B24C-B8A6-6642D20FB802}">
      <dgm:prSet/>
      <dgm:spPr/>
      <dgm:t>
        <a:bodyPr/>
        <a:lstStyle/>
        <a:p>
          <a:endParaRPr lang="en-US"/>
        </a:p>
      </dgm:t>
    </dgm:pt>
    <dgm:pt modelId="{BFC44FA2-833A-2F4F-9E94-A5F4E0205521}" type="sibTrans" cxnId="{FB829068-5DC6-B24C-B8A6-6642D20FB802}">
      <dgm:prSet/>
      <dgm:spPr/>
      <dgm:t>
        <a:bodyPr/>
        <a:lstStyle/>
        <a:p>
          <a:endParaRPr lang="en-US"/>
        </a:p>
      </dgm:t>
    </dgm:pt>
    <dgm:pt modelId="{A62D1553-D3B5-F443-85CB-A391ED15BE39}">
      <dgm:prSet phldrT="[Text]"/>
      <dgm:spPr/>
      <dgm:t>
        <a:bodyPr/>
        <a:lstStyle/>
        <a:p>
          <a:r>
            <a:rPr lang="zh-CN" altLang="en-US" dirty="0" smtClean="0">
              <a:solidFill>
                <a:srgbClr val="0A0A0A"/>
              </a:solidFill>
            </a:rPr>
            <a:t>已</a:t>
          </a:r>
          <a:r>
            <a:rPr lang="en-US" dirty="0" smtClean="0">
              <a:solidFill>
                <a:srgbClr val="0A0A0A"/>
              </a:solidFill>
            </a:rPr>
            <a:t>部署</a:t>
          </a:r>
          <a:endParaRPr lang="en-US" dirty="0">
            <a:solidFill>
              <a:srgbClr val="0A0A0A"/>
            </a:solidFill>
          </a:endParaRPr>
        </a:p>
      </dgm:t>
    </dgm:pt>
    <dgm:pt modelId="{003DF268-B807-0540-BD94-35FE12931B1A}" type="parTrans" cxnId="{163D5384-A66A-E544-AC21-066D69268924}">
      <dgm:prSet/>
      <dgm:spPr/>
      <dgm:t>
        <a:bodyPr/>
        <a:lstStyle/>
        <a:p>
          <a:endParaRPr lang="en-US"/>
        </a:p>
      </dgm:t>
    </dgm:pt>
    <dgm:pt modelId="{A1C5E9FD-79C7-3E47-8652-4F32FFACA438}" type="sibTrans" cxnId="{163D5384-A66A-E544-AC21-066D69268924}">
      <dgm:prSet/>
      <dgm:spPr/>
      <dgm:t>
        <a:bodyPr/>
        <a:lstStyle/>
        <a:p>
          <a:endParaRPr lang="en-US"/>
        </a:p>
      </dgm:t>
    </dgm:pt>
    <dgm:pt modelId="{4687A5DC-3B4E-2E48-839E-569477485924}">
      <dgm:prSet phldrT="[Text]"/>
      <dgm:spPr/>
      <dgm:t>
        <a:bodyPr/>
        <a:lstStyle/>
        <a:p>
          <a:r>
            <a:rPr lang="en-US" dirty="0" smtClean="0">
              <a:solidFill>
                <a:srgbClr val="0A0A0A"/>
              </a:solidFill>
            </a:rPr>
            <a:t>待演示</a:t>
          </a:r>
          <a:r>
            <a:rPr lang="zh-CN" altLang="en-US" dirty="0" smtClean="0">
              <a:solidFill>
                <a:srgbClr val="0A0A0A"/>
              </a:solidFill>
            </a:rPr>
            <a:t> </a:t>
          </a:r>
          <a:endParaRPr lang="en-US" dirty="0">
            <a:solidFill>
              <a:srgbClr val="0A0A0A"/>
            </a:solidFill>
          </a:endParaRPr>
        </a:p>
      </dgm:t>
    </dgm:pt>
    <dgm:pt modelId="{1C8CAF82-1859-5548-ABA6-CABA5DB021A2}" type="parTrans" cxnId="{AEEF85F3-13A7-764B-9A8D-F1331A1B2AC4}">
      <dgm:prSet/>
      <dgm:spPr/>
      <dgm:t>
        <a:bodyPr/>
        <a:lstStyle/>
        <a:p>
          <a:endParaRPr lang="en-US"/>
        </a:p>
      </dgm:t>
    </dgm:pt>
    <dgm:pt modelId="{12D35A61-79EE-5F47-8413-0809DF6FC97D}" type="sibTrans" cxnId="{AEEF85F3-13A7-764B-9A8D-F1331A1B2AC4}">
      <dgm:prSet/>
      <dgm:spPr/>
      <dgm:t>
        <a:bodyPr/>
        <a:lstStyle/>
        <a:p>
          <a:endParaRPr lang="en-US"/>
        </a:p>
      </dgm:t>
    </dgm:pt>
    <dgm:pt modelId="{E7CC2B77-75FE-AA41-A520-B0E59ACDBB4D}" type="pres">
      <dgm:prSet presAssocID="{D88273F3-B735-694A-9860-72E7524E7EEE}" presName="Name0" presStyleCnt="0">
        <dgm:presLayoutVars>
          <dgm:dir/>
          <dgm:resizeHandles val="exact"/>
        </dgm:presLayoutVars>
      </dgm:prSet>
      <dgm:spPr/>
    </dgm:pt>
    <dgm:pt modelId="{84A97972-1C5B-7E4A-B9D7-9B524AC11696}" type="pres">
      <dgm:prSet presAssocID="{9D6E70D1-FCA8-884B-8BD3-0EE62D71F5BC}" presName="node" presStyleLbl="node1" presStyleIdx="0" presStyleCnt="7">
        <dgm:presLayoutVars>
          <dgm:bulletEnabled val="1"/>
        </dgm:presLayoutVars>
      </dgm:prSet>
      <dgm:spPr/>
      <dgm:t>
        <a:bodyPr/>
        <a:lstStyle/>
        <a:p>
          <a:endParaRPr lang="zh-CN" altLang="en-US"/>
        </a:p>
      </dgm:t>
    </dgm:pt>
    <dgm:pt modelId="{BE2F20D6-92C4-1143-98F3-82F5EEA24509}" type="pres">
      <dgm:prSet presAssocID="{1888B512-DC3C-0441-8968-4E501D85AB94}" presName="sibTrans" presStyleLbl="sibTrans2D1" presStyleIdx="0" presStyleCnt="6"/>
      <dgm:spPr/>
      <dgm:t>
        <a:bodyPr/>
        <a:lstStyle/>
        <a:p>
          <a:endParaRPr lang="zh-CN" altLang="en-US"/>
        </a:p>
      </dgm:t>
    </dgm:pt>
    <dgm:pt modelId="{81926580-F4F7-F145-925F-70CD425C3143}" type="pres">
      <dgm:prSet presAssocID="{1888B512-DC3C-0441-8968-4E501D85AB94}" presName="connectorText" presStyleLbl="sibTrans2D1" presStyleIdx="0" presStyleCnt="6"/>
      <dgm:spPr/>
      <dgm:t>
        <a:bodyPr/>
        <a:lstStyle/>
        <a:p>
          <a:endParaRPr lang="zh-CN" altLang="en-US"/>
        </a:p>
      </dgm:t>
    </dgm:pt>
    <dgm:pt modelId="{EAE518F5-C024-E84C-8700-1FBFEA3C30D9}" type="pres">
      <dgm:prSet presAssocID="{16AAD81C-15D2-9F49-9677-F44A4A5F98F2}" presName="node" presStyleLbl="node1" presStyleIdx="1" presStyleCnt="7">
        <dgm:presLayoutVars>
          <dgm:bulletEnabled val="1"/>
        </dgm:presLayoutVars>
      </dgm:prSet>
      <dgm:spPr/>
      <dgm:t>
        <a:bodyPr/>
        <a:lstStyle/>
        <a:p>
          <a:endParaRPr lang="zh-CN" altLang="en-US"/>
        </a:p>
      </dgm:t>
    </dgm:pt>
    <dgm:pt modelId="{6A7CE73A-4591-5049-B373-3A22C07CD1DF}" type="pres">
      <dgm:prSet presAssocID="{90E1527A-E6AA-E94F-A808-991CF7994D28}" presName="sibTrans" presStyleLbl="sibTrans2D1" presStyleIdx="1" presStyleCnt="6"/>
      <dgm:spPr/>
      <dgm:t>
        <a:bodyPr/>
        <a:lstStyle/>
        <a:p>
          <a:endParaRPr lang="zh-CN" altLang="en-US"/>
        </a:p>
      </dgm:t>
    </dgm:pt>
    <dgm:pt modelId="{9B09B31C-F900-E040-BD47-8C089859AAD1}" type="pres">
      <dgm:prSet presAssocID="{90E1527A-E6AA-E94F-A808-991CF7994D28}" presName="connectorText" presStyleLbl="sibTrans2D1" presStyleIdx="1" presStyleCnt="6"/>
      <dgm:spPr/>
      <dgm:t>
        <a:bodyPr/>
        <a:lstStyle/>
        <a:p>
          <a:endParaRPr lang="zh-CN" altLang="en-US"/>
        </a:p>
      </dgm:t>
    </dgm:pt>
    <dgm:pt modelId="{54646ADA-8F74-A848-9469-A6178ACA536E}" type="pres">
      <dgm:prSet presAssocID="{A6D1F924-8F71-164D-AA11-0E8C8EAA5226}" presName="node" presStyleLbl="node1" presStyleIdx="2" presStyleCnt="7">
        <dgm:presLayoutVars>
          <dgm:bulletEnabled val="1"/>
        </dgm:presLayoutVars>
      </dgm:prSet>
      <dgm:spPr/>
      <dgm:t>
        <a:bodyPr/>
        <a:lstStyle/>
        <a:p>
          <a:endParaRPr lang="zh-CN" altLang="en-US"/>
        </a:p>
      </dgm:t>
    </dgm:pt>
    <dgm:pt modelId="{4DBED1AA-54ED-E04C-89C3-7E14BBCD874E}" type="pres">
      <dgm:prSet presAssocID="{CF635AA9-D4C3-5642-B353-4CD53735FF2E}" presName="sibTrans" presStyleLbl="sibTrans2D1" presStyleIdx="2" presStyleCnt="6"/>
      <dgm:spPr/>
      <dgm:t>
        <a:bodyPr/>
        <a:lstStyle/>
        <a:p>
          <a:endParaRPr lang="zh-CN" altLang="en-US"/>
        </a:p>
      </dgm:t>
    </dgm:pt>
    <dgm:pt modelId="{F51FB37A-3BDC-8F43-9D3E-EF64B3C01AB0}" type="pres">
      <dgm:prSet presAssocID="{CF635AA9-D4C3-5642-B353-4CD53735FF2E}" presName="connectorText" presStyleLbl="sibTrans2D1" presStyleIdx="2" presStyleCnt="6"/>
      <dgm:spPr/>
      <dgm:t>
        <a:bodyPr/>
        <a:lstStyle/>
        <a:p>
          <a:endParaRPr lang="zh-CN" altLang="en-US"/>
        </a:p>
      </dgm:t>
    </dgm:pt>
    <dgm:pt modelId="{4AE6D903-8685-3A40-9220-9C9EBF58ED23}" type="pres">
      <dgm:prSet presAssocID="{39605A66-4FD6-D747-9EBB-04D090B11CD5}" presName="node" presStyleLbl="node1" presStyleIdx="3" presStyleCnt="7">
        <dgm:presLayoutVars>
          <dgm:bulletEnabled val="1"/>
        </dgm:presLayoutVars>
      </dgm:prSet>
      <dgm:spPr/>
      <dgm:t>
        <a:bodyPr/>
        <a:lstStyle/>
        <a:p>
          <a:endParaRPr lang="en-US"/>
        </a:p>
      </dgm:t>
    </dgm:pt>
    <dgm:pt modelId="{D1DA4840-18D4-3C4D-B7D3-D1675B8859B2}" type="pres">
      <dgm:prSet presAssocID="{82C0CA47-4C1B-914C-96A0-B08BCCD68C43}" presName="sibTrans" presStyleLbl="sibTrans2D1" presStyleIdx="3" presStyleCnt="6"/>
      <dgm:spPr/>
      <dgm:t>
        <a:bodyPr/>
        <a:lstStyle/>
        <a:p>
          <a:endParaRPr lang="zh-CN" altLang="en-US"/>
        </a:p>
      </dgm:t>
    </dgm:pt>
    <dgm:pt modelId="{6DCD7BDC-B39F-AC44-9D5C-68D837307DE2}" type="pres">
      <dgm:prSet presAssocID="{82C0CA47-4C1B-914C-96A0-B08BCCD68C43}" presName="connectorText" presStyleLbl="sibTrans2D1" presStyleIdx="3" presStyleCnt="6"/>
      <dgm:spPr/>
      <dgm:t>
        <a:bodyPr/>
        <a:lstStyle/>
        <a:p>
          <a:endParaRPr lang="zh-CN" altLang="en-US"/>
        </a:p>
      </dgm:t>
    </dgm:pt>
    <dgm:pt modelId="{1B0CB923-E46E-584C-BEE8-C2527C1D8C55}" type="pres">
      <dgm:prSet presAssocID="{4687A5DC-3B4E-2E48-839E-569477485924}" presName="node" presStyleLbl="node1" presStyleIdx="4" presStyleCnt="7">
        <dgm:presLayoutVars>
          <dgm:bulletEnabled val="1"/>
        </dgm:presLayoutVars>
      </dgm:prSet>
      <dgm:spPr/>
      <dgm:t>
        <a:bodyPr/>
        <a:lstStyle/>
        <a:p>
          <a:endParaRPr lang="zh-CN" altLang="en-US"/>
        </a:p>
      </dgm:t>
    </dgm:pt>
    <dgm:pt modelId="{CD467C8F-0E0C-2A4F-B37E-4FA99508EC3E}" type="pres">
      <dgm:prSet presAssocID="{12D35A61-79EE-5F47-8413-0809DF6FC97D}" presName="sibTrans" presStyleLbl="sibTrans2D1" presStyleIdx="4" presStyleCnt="6"/>
      <dgm:spPr/>
      <dgm:t>
        <a:bodyPr/>
        <a:lstStyle/>
        <a:p>
          <a:endParaRPr lang="zh-CN" altLang="en-US"/>
        </a:p>
      </dgm:t>
    </dgm:pt>
    <dgm:pt modelId="{FE51804F-6250-334B-B714-FA16AED937E4}" type="pres">
      <dgm:prSet presAssocID="{12D35A61-79EE-5F47-8413-0809DF6FC97D}" presName="connectorText" presStyleLbl="sibTrans2D1" presStyleIdx="4" presStyleCnt="6"/>
      <dgm:spPr/>
      <dgm:t>
        <a:bodyPr/>
        <a:lstStyle/>
        <a:p>
          <a:endParaRPr lang="zh-CN" altLang="en-US"/>
        </a:p>
      </dgm:t>
    </dgm:pt>
    <dgm:pt modelId="{FF422F63-961C-6547-8DFD-60883D15EE2A}" type="pres">
      <dgm:prSet presAssocID="{EAE3A08A-FFEA-9843-ADBC-681634946863}" presName="node" presStyleLbl="node1" presStyleIdx="5" presStyleCnt="7">
        <dgm:presLayoutVars>
          <dgm:bulletEnabled val="1"/>
        </dgm:presLayoutVars>
      </dgm:prSet>
      <dgm:spPr/>
      <dgm:t>
        <a:bodyPr/>
        <a:lstStyle/>
        <a:p>
          <a:endParaRPr lang="en-US"/>
        </a:p>
      </dgm:t>
    </dgm:pt>
    <dgm:pt modelId="{D4D0DCB6-5069-4044-96E0-16D17B1E03B2}" type="pres">
      <dgm:prSet presAssocID="{BFC44FA2-833A-2F4F-9E94-A5F4E0205521}" presName="sibTrans" presStyleLbl="sibTrans2D1" presStyleIdx="5" presStyleCnt="6"/>
      <dgm:spPr/>
      <dgm:t>
        <a:bodyPr/>
        <a:lstStyle/>
        <a:p>
          <a:endParaRPr lang="zh-CN" altLang="en-US"/>
        </a:p>
      </dgm:t>
    </dgm:pt>
    <dgm:pt modelId="{427E151F-18CD-8A43-986B-C964AC325E6A}" type="pres">
      <dgm:prSet presAssocID="{BFC44FA2-833A-2F4F-9E94-A5F4E0205521}" presName="connectorText" presStyleLbl="sibTrans2D1" presStyleIdx="5" presStyleCnt="6"/>
      <dgm:spPr/>
      <dgm:t>
        <a:bodyPr/>
        <a:lstStyle/>
        <a:p>
          <a:endParaRPr lang="zh-CN" altLang="en-US"/>
        </a:p>
      </dgm:t>
    </dgm:pt>
    <dgm:pt modelId="{05CAAE74-2B7B-C146-9EA8-0C88883BCE52}" type="pres">
      <dgm:prSet presAssocID="{A62D1553-D3B5-F443-85CB-A391ED15BE39}" presName="node" presStyleLbl="node1" presStyleIdx="6" presStyleCnt="7">
        <dgm:presLayoutVars>
          <dgm:bulletEnabled val="1"/>
        </dgm:presLayoutVars>
      </dgm:prSet>
      <dgm:spPr/>
      <dgm:t>
        <a:bodyPr/>
        <a:lstStyle/>
        <a:p>
          <a:endParaRPr lang="en-US"/>
        </a:p>
      </dgm:t>
    </dgm:pt>
  </dgm:ptLst>
  <dgm:cxnLst>
    <dgm:cxn modelId="{1FC2A45A-1409-2945-8183-E9DC48CF820B}" type="presOf" srcId="{A62D1553-D3B5-F443-85CB-A391ED15BE39}" destId="{05CAAE74-2B7B-C146-9EA8-0C88883BCE52}" srcOrd="0" destOrd="0" presId="urn:microsoft.com/office/officeart/2005/8/layout/process1"/>
    <dgm:cxn modelId="{FB829068-5DC6-B24C-B8A6-6642D20FB802}" srcId="{D88273F3-B735-694A-9860-72E7524E7EEE}" destId="{EAE3A08A-FFEA-9843-ADBC-681634946863}" srcOrd="5" destOrd="0" parTransId="{3666431B-B9A2-0D4D-AE60-FB5EDD8F333F}" sibTransId="{BFC44FA2-833A-2F4F-9E94-A5F4E0205521}"/>
    <dgm:cxn modelId="{AEEF85F3-13A7-764B-9A8D-F1331A1B2AC4}" srcId="{D88273F3-B735-694A-9860-72E7524E7EEE}" destId="{4687A5DC-3B4E-2E48-839E-569477485924}" srcOrd="4" destOrd="0" parTransId="{1C8CAF82-1859-5548-ABA6-CABA5DB021A2}" sibTransId="{12D35A61-79EE-5F47-8413-0809DF6FC97D}"/>
    <dgm:cxn modelId="{3AA674FE-CF51-0942-97D8-8B4CFE0B09B1}" type="presOf" srcId="{16AAD81C-15D2-9F49-9677-F44A4A5F98F2}" destId="{EAE518F5-C024-E84C-8700-1FBFEA3C30D9}" srcOrd="0" destOrd="0" presId="urn:microsoft.com/office/officeart/2005/8/layout/process1"/>
    <dgm:cxn modelId="{9E1A69F6-DF49-3B46-A8A6-D5C520B0F2C2}" type="presOf" srcId="{BFC44FA2-833A-2F4F-9E94-A5F4E0205521}" destId="{427E151F-18CD-8A43-986B-C964AC325E6A}" srcOrd="1" destOrd="0" presId="urn:microsoft.com/office/officeart/2005/8/layout/process1"/>
    <dgm:cxn modelId="{A48890ED-69B3-F442-8F0E-CDD0CF658E43}" srcId="{D88273F3-B735-694A-9860-72E7524E7EEE}" destId="{16AAD81C-15D2-9F49-9677-F44A4A5F98F2}" srcOrd="1" destOrd="0" parTransId="{DE4428C2-2FEF-3046-82CC-8C68E41CAEDB}" sibTransId="{90E1527A-E6AA-E94F-A808-991CF7994D28}"/>
    <dgm:cxn modelId="{94E56E4D-B84D-0544-AFA0-EE630402906C}" type="presOf" srcId="{EAE3A08A-FFEA-9843-ADBC-681634946863}" destId="{FF422F63-961C-6547-8DFD-60883D15EE2A}" srcOrd="0" destOrd="0" presId="urn:microsoft.com/office/officeart/2005/8/layout/process1"/>
    <dgm:cxn modelId="{3E0D0FD6-57F3-1F46-8FF3-8F660DFCE06B}" type="presOf" srcId="{90E1527A-E6AA-E94F-A808-991CF7994D28}" destId="{9B09B31C-F900-E040-BD47-8C089859AAD1}" srcOrd="1" destOrd="0" presId="urn:microsoft.com/office/officeart/2005/8/layout/process1"/>
    <dgm:cxn modelId="{923BDE4E-841F-6C48-846C-6304EEEC0680}" type="presOf" srcId="{1888B512-DC3C-0441-8968-4E501D85AB94}" destId="{BE2F20D6-92C4-1143-98F3-82F5EEA24509}" srcOrd="0" destOrd="0" presId="urn:microsoft.com/office/officeart/2005/8/layout/process1"/>
    <dgm:cxn modelId="{443AFFD2-B6B5-A347-8A7C-EF994135F6A2}" type="presOf" srcId="{CF635AA9-D4C3-5642-B353-4CD53735FF2E}" destId="{F51FB37A-3BDC-8F43-9D3E-EF64B3C01AB0}" srcOrd="1" destOrd="0" presId="urn:microsoft.com/office/officeart/2005/8/layout/process1"/>
    <dgm:cxn modelId="{DFADAB1C-E993-8E4D-87AD-C36150215F74}" type="presOf" srcId="{82C0CA47-4C1B-914C-96A0-B08BCCD68C43}" destId="{D1DA4840-18D4-3C4D-B7D3-D1675B8859B2}" srcOrd="0" destOrd="0" presId="urn:microsoft.com/office/officeart/2005/8/layout/process1"/>
    <dgm:cxn modelId="{FE100F59-DBD4-4D41-888F-A799408E3E5A}" type="presOf" srcId="{A6D1F924-8F71-164D-AA11-0E8C8EAA5226}" destId="{54646ADA-8F74-A848-9469-A6178ACA536E}" srcOrd="0" destOrd="0" presId="urn:microsoft.com/office/officeart/2005/8/layout/process1"/>
    <dgm:cxn modelId="{25CCEBF0-FD53-E44F-B86C-59EF4A2FAB87}" srcId="{D88273F3-B735-694A-9860-72E7524E7EEE}" destId="{9D6E70D1-FCA8-884B-8BD3-0EE62D71F5BC}" srcOrd="0" destOrd="0" parTransId="{4A8D13F4-5CD2-9048-BEF2-5086F9616430}" sibTransId="{1888B512-DC3C-0441-8968-4E501D85AB94}"/>
    <dgm:cxn modelId="{290E6442-ABE4-8E4F-86EC-6D4EB9FE3085}" type="presOf" srcId="{39605A66-4FD6-D747-9EBB-04D090B11CD5}" destId="{4AE6D903-8685-3A40-9220-9C9EBF58ED23}" srcOrd="0" destOrd="0" presId="urn:microsoft.com/office/officeart/2005/8/layout/process1"/>
    <dgm:cxn modelId="{163D5384-A66A-E544-AC21-066D69268924}" srcId="{D88273F3-B735-694A-9860-72E7524E7EEE}" destId="{A62D1553-D3B5-F443-85CB-A391ED15BE39}" srcOrd="6" destOrd="0" parTransId="{003DF268-B807-0540-BD94-35FE12931B1A}" sibTransId="{A1C5E9FD-79C7-3E47-8652-4F32FFACA438}"/>
    <dgm:cxn modelId="{7856DAD6-3E4E-D74B-8A6C-03502EDE4727}" type="presOf" srcId="{CF635AA9-D4C3-5642-B353-4CD53735FF2E}" destId="{4DBED1AA-54ED-E04C-89C3-7E14BBCD874E}" srcOrd="0" destOrd="0" presId="urn:microsoft.com/office/officeart/2005/8/layout/process1"/>
    <dgm:cxn modelId="{985FF5E0-3542-DE40-8207-E6B1E2E4489F}" type="presOf" srcId="{12D35A61-79EE-5F47-8413-0809DF6FC97D}" destId="{FE51804F-6250-334B-B714-FA16AED937E4}" srcOrd="1" destOrd="0" presId="urn:microsoft.com/office/officeart/2005/8/layout/process1"/>
    <dgm:cxn modelId="{3F14FC38-88FF-6C42-9F13-A15E389603BB}" type="presOf" srcId="{9D6E70D1-FCA8-884B-8BD3-0EE62D71F5BC}" destId="{84A97972-1C5B-7E4A-B9D7-9B524AC11696}" srcOrd="0" destOrd="0" presId="urn:microsoft.com/office/officeart/2005/8/layout/process1"/>
    <dgm:cxn modelId="{3BCD8C96-E5B8-5C4C-8AE9-E02F4022C80B}" type="presOf" srcId="{1888B512-DC3C-0441-8968-4E501D85AB94}" destId="{81926580-F4F7-F145-925F-70CD425C3143}" srcOrd="1" destOrd="0" presId="urn:microsoft.com/office/officeart/2005/8/layout/process1"/>
    <dgm:cxn modelId="{9423F92A-3231-0B48-8A3E-AF996D6FF64D}" type="presOf" srcId="{BFC44FA2-833A-2F4F-9E94-A5F4E0205521}" destId="{D4D0DCB6-5069-4044-96E0-16D17B1E03B2}" srcOrd="0" destOrd="0" presId="urn:microsoft.com/office/officeart/2005/8/layout/process1"/>
    <dgm:cxn modelId="{8EC6B348-C8E1-E84D-8B3D-1FF8EE9A5D09}" type="presOf" srcId="{12D35A61-79EE-5F47-8413-0809DF6FC97D}" destId="{CD467C8F-0E0C-2A4F-B37E-4FA99508EC3E}" srcOrd="0" destOrd="0" presId="urn:microsoft.com/office/officeart/2005/8/layout/process1"/>
    <dgm:cxn modelId="{CAE16741-2059-5B4E-86A2-DED2270C4E78}" srcId="{D88273F3-B735-694A-9860-72E7524E7EEE}" destId="{39605A66-4FD6-D747-9EBB-04D090B11CD5}" srcOrd="3" destOrd="0" parTransId="{4514CE29-7478-6443-B534-13DD8EE44E6C}" sibTransId="{82C0CA47-4C1B-914C-96A0-B08BCCD68C43}"/>
    <dgm:cxn modelId="{D2B0E97B-CED0-694C-8BEB-8AA08745B391}" type="presOf" srcId="{82C0CA47-4C1B-914C-96A0-B08BCCD68C43}" destId="{6DCD7BDC-B39F-AC44-9D5C-68D837307DE2}" srcOrd="1" destOrd="0" presId="urn:microsoft.com/office/officeart/2005/8/layout/process1"/>
    <dgm:cxn modelId="{817E8880-EE75-9041-A7D6-E2238E62D1E9}" type="presOf" srcId="{D88273F3-B735-694A-9860-72E7524E7EEE}" destId="{E7CC2B77-75FE-AA41-A520-B0E59ACDBB4D}" srcOrd="0" destOrd="0" presId="urn:microsoft.com/office/officeart/2005/8/layout/process1"/>
    <dgm:cxn modelId="{7B2C07A4-5843-2D44-B97B-4DF2984A960F}" type="presOf" srcId="{4687A5DC-3B4E-2E48-839E-569477485924}" destId="{1B0CB923-E46E-584C-BEE8-C2527C1D8C55}" srcOrd="0" destOrd="0" presId="urn:microsoft.com/office/officeart/2005/8/layout/process1"/>
    <dgm:cxn modelId="{AFEC4482-E23E-074E-9575-C5E66C7D88B1}" type="presOf" srcId="{90E1527A-E6AA-E94F-A808-991CF7994D28}" destId="{6A7CE73A-4591-5049-B373-3A22C07CD1DF}" srcOrd="0" destOrd="0" presId="urn:microsoft.com/office/officeart/2005/8/layout/process1"/>
    <dgm:cxn modelId="{4C4578E9-44B2-B346-9190-D37254D93FD1}" srcId="{D88273F3-B735-694A-9860-72E7524E7EEE}" destId="{A6D1F924-8F71-164D-AA11-0E8C8EAA5226}" srcOrd="2" destOrd="0" parTransId="{7852C715-4923-3246-ACA6-D33279DB0362}" sibTransId="{CF635AA9-D4C3-5642-B353-4CD53735FF2E}"/>
    <dgm:cxn modelId="{0A38E052-88F7-C54C-A705-351022758CB5}" type="presParOf" srcId="{E7CC2B77-75FE-AA41-A520-B0E59ACDBB4D}" destId="{84A97972-1C5B-7E4A-B9D7-9B524AC11696}" srcOrd="0" destOrd="0" presId="urn:microsoft.com/office/officeart/2005/8/layout/process1"/>
    <dgm:cxn modelId="{60D36C9A-4EA7-A647-B27F-025AA8188775}" type="presParOf" srcId="{E7CC2B77-75FE-AA41-A520-B0E59ACDBB4D}" destId="{BE2F20D6-92C4-1143-98F3-82F5EEA24509}" srcOrd="1" destOrd="0" presId="urn:microsoft.com/office/officeart/2005/8/layout/process1"/>
    <dgm:cxn modelId="{263987CE-D976-CB44-87F2-8940373B41DF}" type="presParOf" srcId="{BE2F20D6-92C4-1143-98F3-82F5EEA24509}" destId="{81926580-F4F7-F145-925F-70CD425C3143}" srcOrd="0" destOrd="0" presId="urn:microsoft.com/office/officeart/2005/8/layout/process1"/>
    <dgm:cxn modelId="{48E32198-193F-284A-956C-413607F6F7B6}" type="presParOf" srcId="{E7CC2B77-75FE-AA41-A520-B0E59ACDBB4D}" destId="{EAE518F5-C024-E84C-8700-1FBFEA3C30D9}" srcOrd="2" destOrd="0" presId="urn:microsoft.com/office/officeart/2005/8/layout/process1"/>
    <dgm:cxn modelId="{A714B68B-4436-7C42-9A71-79943FD6865B}" type="presParOf" srcId="{E7CC2B77-75FE-AA41-A520-B0E59ACDBB4D}" destId="{6A7CE73A-4591-5049-B373-3A22C07CD1DF}" srcOrd="3" destOrd="0" presId="urn:microsoft.com/office/officeart/2005/8/layout/process1"/>
    <dgm:cxn modelId="{CB147AAA-5D57-0F44-85CC-3614FF9A9D40}" type="presParOf" srcId="{6A7CE73A-4591-5049-B373-3A22C07CD1DF}" destId="{9B09B31C-F900-E040-BD47-8C089859AAD1}" srcOrd="0" destOrd="0" presId="urn:microsoft.com/office/officeart/2005/8/layout/process1"/>
    <dgm:cxn modelId="{0BF14D99-6187-0644-817E-8AA3B6902371}" type="presParOf" srcId="{E7CC2B77-75FE-AA41-A520-B0E59ACDBB4D}" destId="{54646ADA-8F74-A848-9469-A6178ACA536E}" srcOrd="4" destOrd="0" presId="urn:microsoft.com/office/officeart/2005/8/layout/process1"/>
    <dgm:cxn modelId="{27BDFEE1-0F59-0540-A8CB-F44A9DA1BD11}" type="presParOf" srcId="{E7CC2B77-75FE-AA41-A520-B0E59ACDBB4D}" destId="{4DBED1AA-54ED-E04C-89C3-7E14BBCD874E}" srcOrd="5" destOrd="0" presId="urn:microsoft.com/office/officeart/2005/8/layout/process1"/>
    <dgm:cxn modelId="{B6902767-47CE-C34F-B570-78126ECA0892}" type="presParOf" srcId="{4DBED1AA-54ED-E04C-89C3-7E14BBCD874E}" destId="{F51FB37A-3BDC-8F43-9D3E-EF64B3C01AB0}" srcOrd="0" destOrd="0" presId="urn:microsoft.com/office/officeart/2005/8/layout/process1"/>
    <dgm:cxn modelId="{0663F939-A058-2F46-8D60-EEB2FE14CAD0}" type="presParOf" srcId="{E7CC2B77-75FE-AA41-A520-B0E59ACDBB4D}" destId="{4AE6D903-8685-3A40-9220-9C9EBF58ED23}" srcOrd="6" destOrd="0" presId="urn:microsoft.com/office/officeart/2005/8/layout/process1"/>
    <dgm:cxn modelId="{8AD53E24-CCA9-F94F-961F-7D1AC1FD6376}" type="presParOf" srcId="{E7CC2B77-75FE-AA41-A520-B0E59ACDBB4D}" destId="{D1DA4840-18D4-3C4D-B7D3-D1675B8859B2}" srcOrd="7" destOrd="0" presId="urn:microsoft.com/office/officeart/2005/8/layout/process1"/>
    <dgm:cxn modelId="{60AD7561-48AC-8C47-8355-5C9DE1FB6308}" type="presParOf" srcId="{D1DA4840-18D4-3C4D-B7D3-D1675B8859B2}" destId="{6DCD7BDC-B39F-AC44-9D5C-68D837307DE2}" srcOrd="0" destOrd="0" presId="urn:microsoft.com/office/officeart/2005/8/layout/process1"/>
    <dgm:cxn modelId="{74C72BDB-2890-B545-99DA-B0D6D3248E79}" type="presParOf" srcId="{E7CC2B77-75FE-AA41-A520-B0E59ACDBB4D}" destId="{1B0CB923-E46E-584C-BEE8-C2527C1D8C55}" srcOrd="8" destOrd="0" presId="urn:microsoft.com/office/officeart/2005/8/layout/process1"/>
    <dgm:cxn modelId="{D31123F1-8BD1-0748-896F-3D47C0DB979C}" type="presParOf" srcId="{E7CC2B77-75FE-AA41-A520-B0E59ACDBB4D}" destId="{CD467C8F-0E0C-2A4F-B37E-4FA99508EC3E}" srcOrd="9" destOrd="0" presId="urn:microsoft.com/office/officeart/2005/8/layout/process1"/>
    <dgm:cxn modelId="{3914CE48-E495-7C4C-9891-175AD24DDB16}" type="presParOf" srcId="{CD467C8F-0E0C-2A4F-B37E-4FA99508EC3E}" destId="{FE51804F-6250-334B-B714-FA16AED937E4}" srcOrd="0" destOrd="0" presId="urn:microsoft.com/office/officeart/2005/8/layout/process1"/>
    <dgm:cxn modelId="{19321D2B-74CE-EF41-AE48-59E6BBEDE5F7}" type="presParOf" srcId="{E7CC2B77-75FE-AA41-A520-B0E59ACDBB4D}" destId="{FF422F63-961C-6547-8DFD-60883D15EE2A}" srcOrd="10" destOrd="0" presId="urn:microsoft.com/office/officeart/2005/8/layout/process1"/>
    <dgm:cxn modelId="{7C69B675-510F-574D-97C0-1D4660C016DA}" type="presParOf" srcId="{E7CC2B77-75FE-AA41-A520-B0E59ACDBB4D}" destId="{D4D0DCB6-5069-4044-96E0-16D17B1E03B2}" srcOrd="11" destOrd="0" presId="urn:microsoft.com/office/officeart/2005/8/layout/process1"/>
    <dgm:cxn modelId="{F7442436-C4DE-8F41-8F83-8302B51A2C53}" type="presParOf" srcId="{D4D0DCB6-5069-4044-96E0-16D17B1E03B2}" destId="{427E151F-18CD-8A43-986B-C964AC325E6A}" srcOrd="0" destOrd="0" presId="urn:microsoft.com/office/officeart/2005/8/layout/process1"/>
    <dgm:cxn modelId="{722FD62E-810B-B04C-9AE9-026A1F186DB8}" type="presParOf" srcId="{E7CC2B77-75FE-AA41-A520-B0E59ACDBB4D}" destId="{05CAAE74-2B7B-C146-9EA8-0C88883BCE52}"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8273F3-B735-694A-9860-72E7524E7EEE}" type="doc">
      <dgm:prSet loTypeId="urn:microsoft.com/office/officeart/2005/8/layout/process1" loCatId="" qsTypeId="urn:microsoft.com/office/officeart/2005/8/quickstyle/simple5" qsCatId="simple" csTypeId="urn:microsoft.com/office/officeart/2005/8/colors/accent1_2" csCatId="accent1" phldr="1"/>
      <dgm:spPr/>
    </dgm:pt>
    <dgm:pt modelId="{9D6E70D1-FCA8-884B-8BD3-0EE62D71F5BC}">
      <dgm:prSet phldrT="[Text]"/>
      <dgm:spPr/>
      <dgm:t>
        <a:bodyPr/>
        <a:lstStyle/>
        <a:p>
          <a:r>
            <a:rPr lang="zh-CN" altLang="en-US" dirty="0" smtClean="0">
              <a:solidFill>
                <a:schemeClr val="accent5"/>
              </a:solidFill>
            </a:rPr>
            <a:t>新建</a:t>
          </a:r>
          <a:endParaRPr lang="en-US" dirty="0">
            <a:solidFill>
              <a:schemeClr val="accent5"/>
            </a:solidFill>
          </a:endParaRPr>
        </a:p>
      </dgm:t>
    </dgm:pt>
    <dgm:pt modelId="{4A8D13F4-5CD2-9048-BEF2-5086F9616430}" type="parTrans" cxnId="{25CCEBF0-FD53-E44F-B86C-59EF4A2FAB87}">
      <dgm:prSet/>
      <dgm:spPr/>
      <dgm:t>
        <a:bodyPr/>
        <a:lstStyle/>
        <a:p>
          <a:endParaRPr lang="en-US"/>
        </a:p>
      </dgm:t>
    </dgm:pt>
    <dgm:pt modelId="{1888B512-DC3C-0441-8968-4E501D85AB94}" type="sibTrans" cxnId="{25CCEBF0-FD53-E44F-B86C-59EF4A2FAB87}">
      <dgm:prSet/>
      <dgm:spPr/>
      <dgm:t>
        <a:bodyPr/>
        <a:lstStyle/>
        <a:p>
          <a:endParaRPr lang="en-US"/>
        </a:p>
      </dgm:t>
    </dgm:pt>
    <dgm:pt modelId="{16AAD81C-15D2-9F49-9677-F44A4A5F98F2}">
      <dgm:prSet phldrT="[Text]"/>
      <dgm:spPr/>
      <dgm:t>
        <a:bodyPr/>
        <a:lstStyle/>
        <a:p>
          <a:r>
            <a:rPr lang="zh-CN" altLang="en-US" dirty="0" smtClean="0">
              <a:solidFill>
                <a:srgbClr val="0A0A0A"/>
              </a:solidFill>
            </a:rPr>
            <a:t>打开</a:t>
          </a:r>
          <a:endParaRPr lang="en-US" dirty="0">
            <a:solidFill>
              <a:srgbClr val="0A0A0A"/>
            </a:solidFill>
          </a:endParaRPr>
        </a:p>
      </dgm:t>
    </dgm:pt>
    <dgm:pt modelId="{DE4428C2-2FEF-3046-82CC-8C68E41CAEDB}" type="parTrans" cxnId="{A48890ED-69B3-F442-8F0E-CDD0CF658E43}">
      <dgm:prSet/>
      <dgm:spPr/>
      <dgm:t>
        <a:bodyPr/>
        <a:lstStyle/>
        <a:p>
          <a:endParaRPr lang="en-US"/>
        </a:p>
      </dgm:t>
    </dgm:pt>
    <dgm:pt modelId="{90E1527A-E6AA-E94F-A808-991CF7994D28}" type="sibTrans" cxnId="{A48890ED-69B3-F442-8F0E-CDD0CF658E43}">
      <dgm:prSet/>
      <dgm:spPr/>
      <dgm:t>
        <a:bodyPr/>
        <a:lstStyle/>
        <a:p>
          <a:endParaRPr lang="en-US"/>
        </a:p>
      </dgm:t>
    </dgm:pt>
    <dgm:pt modelId="{A6D1F924-8F71-164D-AA11-0E8C8EAA5226}">
      <dgm:prSet phldrT="[Text]"/>
      <dgm:spPr/>
      <dgm:t>
        <a:bodyPr/>
        <a:lstStyle/>
        <a:p>
          <a:r>
            <a:rPr lang="zh-CN" altLang="en-US" dirty="0" smtClean="0">
              <a:solidFill>
                <a:srgbClr val="0A0A0A"/>
              </a:solidFill>
            </a:rPr>
            <a:t>已分析</a:t>
          </a:r>
          <a:endParaRPr lang="en-US" dirty="0">
            <a:solidFill>
              <a:srgbClr val="0A0A0A"/>
            </a:solidFill>
          </a:endParaRPr>
        </a:p>
      </dgm:t>
    </dgm:pt>
    <dgm:pt modelId="{7852C715-4923-3246-ACA6-D33279DB0362}" type="parTrans" cxnId="{4C4578E9-44B2-B346-9190-D37254D93FD1}">
      <dgm:prSet/>
      <dgm:spPr/>
      <dgm:t>
        <a:bodyPr/>
        <a:lstStyle/>
        <a:p>
          <a:endParaRPr lang="en-US"/>
        </a:p>
      </dgm:t>
    </dgm:pt>
    <dgm:pt modelId="{CF635AA9-D4C3-5642-B353-4CD53735FF2E}" type="sibTrans" cxnId="{4C4578E9-44B2-B346-9190-D37254D93FD1}">
      <dgm:prSet/>
      <dgm:spPr/>
      <dgm:t>
        <a:bodyPr/>
        <a:lstStyle/>
        <a:p>
          <a:endParaRPr lang="en-US"/>
        </a:p>
      </dgm:t>
    </dgm:pt>
    <dgm:pt modelId="{39605A66-4FD6-D747-9EBB-04D090B11CD5}">
      <dgm:prSet phldrT="[Text]"/>
      <dgm:spPr/>
      <dgm:t>
        <a:bodyPr/>
        <a:lstStyle/>
        <a:p>
          <a:r>
            <a:rPr lang="zh-CN" altLang="en-US" dirty="0" smtClean="0">
              <a:solidFill>
                <a:srgbClr val="0A0A0A"/>
              </a:solidFill>
            </a:rPr>
            <a:t>进展中</a:t>
          </a:r>
          <a:endParaRPr lang="en-US" dirty="0">
            <a:solidFill>
              <a:srgbClr val="0A0A0A"/>
            </a:solidFill>
          </a:endParaRPr>
        </a:p>
      </dgm:t>
    </dgm:pt>
    <dgm:pt modelId="{4514CE29-7478-6443-B534-13DD8EE44E6C}" type="parTrans" cxnId="{CAE16741-2059-5B4E-86A2-DED2270C4E78}">
      <dgm:prSet/>
      <dgm:spPr/>
      <dgm:t>
        <a:bodyPr/>
        <a:lstStyle/>
        <a:p>
          <a:endParaRPr lang="en-US"/>
        </a:p>
      </dgm:t>
    </dgm:pt>
    <dgm:pt modelId="{82C0CA47-4C1B-914C-96A0-B08BCCD68C43}" type="sibTrans" cxnId="{CAE16741-2059-5B4E-86A2-DED2270C4E78}">
      <dgm:prSet/>
      <dgm:spPr/>
      <dgm:t>
        <a:bodyPr/>
        <a:lstStyle/>
        <a:p>
          <a:endParaRPr lang="en-US"/>
        </a:p>
      </dgm:t>
    </dgm:pt>
    <dgm:pt modelId="{EAE3A08A-FFEA-9843-ADBC-681634946863}">
      <dgm:prSet phldrT="[Text]"/>
      <dgm:spPr/>
      <dgm:t>
        <a:bodyPr/>
        <a:lstStyle/>
        <a:p>
          <a:r>
            <a:rPr lang="zh-CN" altLang="en-US" dirty="0" smtClean="0">
              <a:solidFill>
                <a:srgbClr val="0A0A0A"/>
              </a:solidFill>
            </a:rPr>
            <a:t>已验证</a:t>
          </a:r>
          <a:endParaRPr lang="en-US" dirty="0">
            <a:solidFill>
              <a:srgbClr val="0A0A0A"/>
            </a:solidFill>
          </a:endParaRPr>
        </a:p>
      </dgm:t>
    </dgm:pt>
    <dgm:pt modelId="{3666431B-B9A2-0D4D-AE60-FB5EDD8F333F}" type="parTrans" cxnId="{FB829068-5DC6-B24C-B8A6-6642D20FB802}">
      <dgm:prSet/>
      <dgm:spPr/>
      <dgm:t>
        <a:bodyPr/>
        <a:lstStyle/>
        <a:p>
          <a:endParaRPr lang="en-US"/>
        </a:p>
      </dgm:t>
    </dgm:pt>
    <dgm:pt modelId="{BFC44FA2-833A-2F4F-9E94-A5F4E0205521}" type="sibTrans" cxnId="{FB829068-5DC6-B24C-B8A6-6642D20FB802}">
      <dgm:prSet/>
      <dgm:spPr/>
      <dgm:t>
        <a:bodyPr/>
        <a:lstStyle/>
        <a:p>
          <a:endParaRPr lang="en-US"/>
        </a:p>
      </dgm:t>
    </dgm:pt>
    <dgm:pt modelId="{A62D1553-D3B5-F443-85CB-A391ED15BE39}">
      <dgm:prSet phldrT="[Text]"/>
      <dgm:spPr/>
      <dgm:t>
        <a:bodyPr/>
        <a:lstStyle/>
        <a:p>
          <a:r>
            <a:rPr lang="zh-CN" altLang="en-US" dirty="0" smtClean="0">
              <a:solidFill>
                <a:srgbClr val="0A0A0A"/>
              </a:solidFill>
            </a:rPr>
            <a:t>已</a:t>
          </a:r>
          <a:r>
            <a:rPr lang="en-US" dirty="0" smtClean="0">
              <a:solidFill>
                <a:srgbClr val="0A0A0A"/>
              </a:solidFill>
            </a:rPr>
            <a:t>部署</a:t>
          </a:r>
          <a:endParaRPr lang="en-US" dirty="0">
            <a:solidFill>
              <a:srgbClr val="0A0A0A"/>
            </a:solidFill>
          </a:endParaRPr>
        </a:p>
      </dgm:t>
    </dgm:pt>
    <dgm:pt modelId="{003DF268-B807-0540-BD94-35FE12931B1A}" type="parTrans" cxnId="{163D5384-A66A-E544-AC21-066D69268924}">
      <dgm:prSet/>
      <dgm:spPr/>
      <dgm:t>
        <a:bodyPr/>
        <a:lstStyle/>
        <a:p>
          <a:endParaRPr lang="en-US"/>
        </a:p>
      </dgm:t>
    </dgm:pt>
    <dgm:pt modelId="{A1C5E9FD-79C7-3E47-8652-4F32FFACA438}" type="sibTrans" cxnId="{163D5384-A66A-E544-AC21-066D69268924}">
      <dgm:prSet/>
      <dgm:spPr/>
      <dgm:t>
        <a:bodyPr/>
        <a:lstStyle/>
        <a:p>
          <a:endParaRPr lang="en-US"/>
        </a:p>
      </dgm:t>
    </dgm:pt>
    <dgm:pt modelId="{4687A5DC-3B4E-2E48-839E-569477485924}">
      <dgm:prSet phldrT="[Text]"/>
      <dgm:spPr/>
      <dgm:t>
        <a:bodyPr/>
        <a:lstStyle/>
        <a:p>
          <a:r>
            <a:rPr lang="zh-CN" altLang="en-US" dirty="0" smtClean="0">
              <a:solidFill>
                <a:srgbClr val="0A0A0A"/>
              </a:solidFill>
            </a:rPr>
            <a:t>已解决</a:t>
          </a:r>
        </a:p>
        <a:p>
          <a:r>
            <a:rPr lang="en-US" dirty="0" smtClean="0">
              <a:solidFill>
                <a:srgbClr val="0A0A0A"/>
              </a:solidFill>
            </a:rPr>
            <a:t>待</a:t>
          </a:r>
          <a:r>
            <a:rPr lang="zh-CN" altLang="en-US" dirty="0" smtClean="0">
              <a:solidFill>
                <a:srgbClr val="0A0A0A"/>
              </a:solidFill>
            </a:rPr>
            <a:t>验证</a:t>
          </a:r>
          <a:endParaRPr lang="en-US" dirty="0">
            <a:solidFill>
              <a:srgbClr val="0A0A0A"/>
            </a:solidFill>
          </a:endParaRPr>
        </a:p>
      </dgm:t>
    </dgm:pt>
    <dgm:pt modelId="{1C8CAF82-1859-5548-ABA6-CABA5DB021A2}" type="parTrans" cxnId="{AEEF85F3-13A7-764B-9A8D-F1331A1B2AC4}">
      <dgm:prSet/>
      <dgm:spPr/>
      <dgm:t>
        <a:bodyPr/>
        <a:lstStyle/>
        <a:p>
          <a:endParaRPr lang="en-US"/>
        </a:p>
      </dgm:t>
    </dgm:pt>
    <dgm:pt modelId="{12D35A61-79EE-5F47-8413-0809DF6FC97D}" type="sibTrans" cxnId="{AEEF85F3-13A7-764B-9A8D-F1331A1B2AC4}">
      <dgm:prSet/>
      <dgm:spPr/>
      <dgm:t>
        <a:bodyPr/>
        <a:lstStyle/>
        <a:p>
          <a:endParaRPr lang="en-US"/>
        </a:p>
      </dgm:t>
    </dgm:pt>
    <dgm:pt modelId="{E7CC2B77-75FE-AA41-A520-B0E59ACDBB4D}" type="pres">
      <dgm:prSet presAssocID="{D88273F3-B735-694A-9860-72E7524E7EEE}" presName="Name0" presStyleCnt="0">
        <dgm:presLayoutVars>
          <dgm:dir/>
          <dgm:resizeHandles val="exact"/>
        </dgm:presLayoutVars>
      </dgm:prSet>
      <dgm:spPr/>
    </dgm:pt>
    <dgm:pt modelId="{84A97972-1C5B-7E4A-B9D7-9B524AC11696}" type="pres">
      <dgm:prSet presAssocID="{9D6E70D1-FCA8-884B-8BD3-0EE62D71F5BC}" presName="node" presStyleLbl="node1" presStyleIdx="0" presStyleCnt="7">
        <dgm:presLayoutVars>
          <dgm:bulletEnabled val="1"/>
        </dgm:presLayoutVars>
      </dgm:prSet>
      <dgm:spPr/>
      <dgm:t>
        <a:bodyPr/>
        <a:lstStyle/>
        <a:p>
          <a:endParaRPr lang="zh-CN" altLang="en-US"/>
        </a:p>
      </dgm:t>
    </dgm:pt>
    <dgm:pt modelId="{BE2F20D6-92C4-1143-98F3-82F5EEA24509}" type="pres">
      <dgm:prSet presAssocID="{1888B512-DC3C-0441-8968-4E501D85AB94}" presName="sibTrans" presStyleLbl="sibTrans2D1" presStyleIdx="0" presStyleCnt="6"/>
      <dgm:spPr/>
      <dgm:t>
        <a:bodyPr/>
        <a:lstStyle/>
        <a:p>
          <a:endParaRPr lang="zh-CN" altLang="en-US"/>
        </a:p>
      </dgm:t>
    </dgm:pt>
    <dgm:pt modelId="{81926580-F4F7-F145-925F-70CD425C3143}" type="pres">
      <dgm:prSet presAssocID="{1888B512-DC3C-0441-8968-4E501D85AB94}" presName="connectorText" presStyleLbl="sibTrans2D1" presStyleIdx="0" presStyleCnt="6"/>
      <dgm:spPr/>
      <dgm:t>
        <a:bodyPr/>
        <a:lstStyle/>
        <a:p>
          <a:endParaRPr lang="zh-CN" altLang="en-US"/>
        </a:p>
      </dgm:t>
    </dgm:pt>
    <dgm:pt modelId="{EAE518F5-C024-E84C-8700-1FBFEA3C30D9}" type="pres">
      <dgm:prSet presAssocID="{16AAD81C-15D2-9F49-9677-F44A4A5F98F2}" presName="node" presStyleLbl="node1" presStyleIdx="1" presStyleCnt="7">
        <dgm:presLayoutVars>
          <dgm:bulletEnabled val="1"/>
        </dgm:presLayoutVars>
      </dgm:prSet>
      <dgm:spPr/>
      <dgm:t>
        <a:bodyPr/>
        <a:lstStyle/>
        <a:p>
          <a:endParaRPr lang="en-US"/>
        </a:p>
      </dgm:t>
    </dgm:pt>
    <dgm:pt modelId="{6A7CE73A-4591-5049-B373-3A22C07CD1DF}" type="pres">
      <dgm:prSet presAssocID="{90E1527A-E6AA-E94F-A808-991CF7994D28}" presName="sibTrans" presStyleLbl="sibTrans2D1" presStyleIdx="1" presStyleCnt="6"/>
      <dgm:spPr/>
      <dgm:t>
        <a:bodyPr/>
        <a:lstStyle/>
        <a:p>
          <a:endParaRPr lang="zh-CN" altLang="en-US"/>
        </a:p>
      </dgm:t>
    </dgm:pt>
    <dgm:pt modelId="{9B09B31C-F900-E040-BD47-8C089859AAD1}" type="pres">
      <dgm:prSet presAssocID="{90E1527A-E6AA-E94F-A808-991CF7994D28}" presName="connectorText" presStyleLbl="sibTrans2D1" presStyleIdx="1" presStyleCnt="6"/>
      <dgm:spPr/>
      <dgm:t>
        <a:bodyPr/>
        <a:lstStyle/>
        <a:p>
          <a:endParaRPr lang="zh-CN" altLang="en-US"/>
        </a:p>
      </dgm:t>
    </dgm:pt>
    <dgm:pt modelId="{54646ADA-8F74-A848-9469-A6178ACA536E}" type="pres">
      <dgm:prSet presAssocID="{A6D1F924-8F71-164D-AA11-0E8C8EAA5226}" presName="node" presStyleLbl="node1" presStyleIdx="2" presStyleCnt="7">
        <dgm:presLayoutVars>
          <dgm:bulletEnabled val="1"/>
        </dgm:presLayoutVars>
      </dgm:prSet>
      <dgm:spPr/>
      <dgm:t>
        <a:bodyPr/>
        <a:lstStyle/>
        <a:p>
          <a:endParaRPr lang="zh-CN" altLang="en-US"/>
        </a:p>
      </dgm:t>
    </dgm:pt>
    <dgm:pt modelId="{4DBED1AA-54ED-E04C-89C3-7E14BBCD874E}" type="pres">
      <dgm:prSet presAssocID="{CF635AA9-D4C3-5642-B353-4CD53735FF2E}" presName="sibTrans" presStyleLbl="sibTrans2D1" presStyleIdx="2" presStyleCnt="6"/>
      <dgm:spPr/>
      <dgm:t>
        <a:bodyPr/>
        <a:lstStyle/>
        <a:p>
          <a:endParaRPr lang="zh-CN" altLang="en-US"/>
        </a:p>
      </dgm:t>
    </dgm:pt>
    <dgm:pt modelId="{F51FB37A-3BDC-8F43-9D3E-EF64B3C01AB0}" type="pres">
      <dgm:prSet presAssocID="{CF635AA9-D4C3-5642-B353-4CD53735FF2E}" presName="connectorText" presStyleLbl="sibTrans2D1" presStyleIdx="2" presStyleCnt="6"/>
      <dgm:spPr/>
      <dgm:t>
        <a:bodyPr/>
        <a:lstStyle/>
        <a:p>
          <a:endParaRPr lang="zh-CN" altLang="en-US"/>
        </a:p>
      </dgm:t>
    </dgm:pt>
    <dgm:pt modelId="{4AE6D903-8685-3A40-9220-9C9EBF58ED23}" type="pres">
      <dgm:prSet presAssocID="{39605A66-4FD6-D747-9EBB-04D090B11CD5}" presName="node" presStyleLbl="node1" presStyleIdx="3" presStyleCnt="7">
        <dgm:presLayoutVars>
          <dgm:bulletEnabled val="1"/>
        </dgm:presLayoutVars>
      </dgm:prSet>
      <dgm:spPr/>
      <dgm:t>
        <a:bodyPr/>
        <a:lstStyle/>
        <a:p>
          <a:endParaRPr lang="en-US"/>
        </a:p>
      </dgm:t>
    </dgm:pt>
    <dgm:pt modelId="{D1DA4840-18D4-3C4D-B7D3-D1675B8859B2}" type="pres">
      <dgm:prSet presAssocID="{82C0CA47-4C1B-914C-96A0-B08BCCD68C43}" presName="sibTrans" presStyleLbl="sibTrans2D1" presStyleIdx="3" presStyleCnt="6"/>
      <dgm:spPr/>
      <dgm:t>
        <a:bodyPr/>
        <a:lstStyle/>
        <a:p>
          <a:endParaRPr lang="zh-CN" altLang="en-US"/>
        </a:p>
      </dgm:t>
    </dgm:pt>
    <dgm:pt modelId="{6DCD7BDC-B39F-AC44-9D5C-68D837307DE2}" type="pres">
      <dgm:prSet presAssocID="{82C0CA47-4C1B-914C-96A0-B08BCCD68C43}" presName="connectorText" presStyleLbl="sibTrans2D1" presStyleIdx="3" presStyleCnt="6"/>
      <dgm:spPr/>
      <dgm:t>
        <a:bodyPr/>
        <a:lstStyle/>
        <a:p>
          <a:endParaRPr lang="zh-CN" altLang="en-US"/>
        </a:p>
      </dgm:t>
    </dgm:pt>
    <dgm:pt modelId="{1B0CB923-E46E-584C-BEE8-C2527C1D8C55}" type="pres">
      <dgm:prSet presAssocID="{4687A5DC-3B4E-2E48-839E-569477485924}" presName="node" presStyleLbl="node1" presStyleIdx="4" presStyleCnt="7">
        <dgm:presLayoutVars>
          <dgm:bulletEnabled val="1"/>
        </dgm:presLayoutVars>
      </dgm:prSet>
      <dgm:spPr/>
      <dgm:t>
        <a:bodyPr/>
        <a:lstStyle/>
        <a:p>
          <a:endParaRPr lang="en-US"/>
        </a:p>
      </dgm:t>
    </dgm:pt>
    <dgm:pt modelId="{CD467C8F-0E0C-2A4F-B37E-4FA99508EC3E}" type="pres">
      <dgm:prSet presAssocID="{12D35A61-79EE-5F47-8413-0809DF6FC97D}" presName="sibTrans" presStyleLbl="sibTrans2D1" presStyleIdx="4" presStyleCnt="6"/>
      <dgm:spPr/>
      <dgm:t>
        <a:bodyPr/>
        <a:lstStyle/>
        <a:p>
          <a:endParaRPr lang="zh-CN" altLang="en-US"/>
        </a:p>
      </dgm:t>
    </dgm:pt>
    <dgm:pt modelId="{FE51804F-6250-334B-B714-FA16AED937E4}" type="pres">
      <dgm:prSet presAssocID="{12D35A61-79EE-5F47-8413-0809DF6FC97D}" presName="connectorText" presStyleLbl="sibTrans2D1" presStyleIdx="4" presStyleCnt="6"/>
      <dgm:spPr/>
      <dgm:t>
        <a:bodyPr/>
        <a:lstStyle/>
        <a:p>
          <a:endParaRPr lang="zh-CN" altLang="en-US"/>
        </a:p>
      </dgm:t>
    </dgm:pt>
    <dgm:pt modelId="{FF422F63-961C-6547-8DFD-60883D15EE2A}" type="pres">
      <dgm:prSet presAssocID="{EAE3A08A-FFEA-9843-ADBC-681634946863}" presName="node" presStyleLbl="node1" presStyleIdx="5" presStyleCnt="7">
        <dgm:presLayoutVars>
          <dgm:bulletEnabled val="1"/>
        </dgm:presLayoutVars>
      </dgm:prSet>
      <dgm:spPr/>
      <dgm:t>
        <a:bodyPr/>
        <a:lstStyle/>
        <a:p>
          <a:endParaRPr lang="en-US"/>
        </a:p>
      </dgm:t>
    </dgm:pt>
    <dgm:pt modelId="{D4D0DCB6-5069-4044-96E0-16D17B1E03B2}" type="pres">
      <dgm:prSet presAssocID="{BFC44FA2-833A-2F4F-9E94-A5F4E0205521}" presName="sibTrans" presStyleLbl="sibTrans2D1" presStyleIdx="5" presStyleCnt="6"/>
      <dgm:spPr/>
      <dgm:t>
        <a:bodyPr/>
        <a:lstStyle/>
        <a:p>
          <a:endParaRPr lang="zh-CN" altLang="en-US"/>
        </a:p>
      </dgm:t>
    </dgm:pt>
    <dgm:pt modelId="{427E151F-18CD-8A43-986B-C964AC325E6A}" type="pres">
      <dgm:prSet presAssocID="{BFC44FA2-833A-2F4F-9E94-A5F4E0205521}" presName="connectorText" presStyleLbl="sibTrans2D1" presStyleIdx="5" presStyleCnt="6"/>
      <dgm:spPr/>
      <dgm:t>
        <a:bodyPr/>
        <a:lstStyle/>
        <a:p>
          <a:endParaRPr lang="zh-CN" altLang="en-US"/>
        </a:p>
      </dgm:t>
    </dgm:pt>
    <dgm:pt modelId="{05CAAE74-2B7B-C146-9EA8-0C88883BCE52}" type="pres">
      <dgm:prSet presAssocID="{A62D1553-D3B5-F443-85CB-A391ED15BE39}" presName="node" presStyleLbl="node1" presStyleIdx="6" presStyleCnt="7">
        <dgm:presLayoutVars>
          <dgm:bulletEnabled val="1"/>
        </dgm:presLayoutVars>
      </dgm:prSet>
      <dgm:spPr/>
      <dgm:t>
        <a:bodyPr/>
        <a:lstStyle/>
        <a:p>
          <a:endParaRPr lang="en-US"/>
        </a:p>
      </dgm:t>
    </dgm:pt>
  </dgm:ptLst>
  <dgm:cxnLst>
    <dgm:cxn modelId="{A48890ED-69B3-F442-8F0E-CDD0CF658E43}" srcId="{D88273F3-B735-694A-9860-72E7524E7EEE}" destId="{16AAD81C-15D2-9F49-9677-F44A4A5F98F2}" srcOrd="1" destOrd="0" parTransId="{DE4428C2-2FEF-3046-82CC-8C68E41CAEDB}" sibTransId="{90E1527A-E6AA-E94F-A808-991CF7994D28}"/>
    <dgm:cxn modelId="{B7FCD626-E539-EC4E-9EDD-09AAD30B4F40}" type="presOf" srcId="{EAE3A08A-FFEA-9843-ADBC-681634946863}" destId="{FF422F63-961C-6547-8DFD-60883D15EE2A}" srcOrd="0" destOrd="0" presId="urn:microsoft.com/office/officeart/2005/8/layout/process1"/>
    <dgm:cxn modelId="{9F5D920D-5ACC-D448-86D1-556091516623}" type="presOf" srcId="{12D35A61-79EE-5F47-8413-0809DF6FC97D}" destId="{CD467C8F-0E0C-2A4F-B37E-4FA99508EC3E}" srcOrd="0" destOrd="0" presId="urn:microsoft.com/office/officeart/2005/8/layout/process1"/>
    <dgm:cxn modelId="{A279FDA1-2F19-B343-96F4-FFD8F4E1D6C2}" type="presOf" srcId="{1888B512-DC3C-0441-8968-4E501D85AB94}" destId="{BE2F20D6-92C4-1143-98F3-82F5EEA24509}" srcOrd="0" destOrd="0" presId="urn:microsoft.com/office/officeart/2005/8/layout/process1"/>
    <dgm:cxn modelId="{25CCEBF0-FD53-E44F-B86C-59EF4A2FAB87}" srcId="{D88273F3-B735-694A-9860-72E7524E7EEE}" destId="{9D6E70D1-FCA8-884B-8BD3-0EE62D71F5BC}" srcOrd="0" destOrd="0" parTransId="{4A8D13F4-5CD2-9048-BEF2-5086F9616430}" sibTransId="{1888B512-DC3C-0441-8968-4E501D85AB94}"/>
    <dgm:cxn modelId="{046BD0A5-499E-914E-9608-1571FBBD1AE0}" type="presOf" srcId="{82C0CA47-4C1B-914C-96A0-B08BCCD68C43}" destId="{6DCD7BDC-B39F-AC44-9D5C-68D837307DE2}" srcOrd="1" destOrd="0" presId="urn:microsoft.com/office/officeart/2005/8/layout/process1"/>
    <dgm:cxn modelId="{2A78248E-59A4-F14D-9BE7-976C87D73C0E}" type="presOf" srcId="{82C0CA47-4C1B-914C-96A0-B08BCCD68C43}" destId="{D1DA4840-18D4-3C4D-B7D3-D1675B8859B2}" srcOrd="0" destOrd="0" presId="urn:microsoft.com/office/officeart/2005/8/layout/process1"/>
    <dgm:cxn modelId="{AEEF85F3-13A7-764B-9A8D-F1331A1B2AC4}" srcId="{D88273F3-B735-694A-9860-72E7524E7EEE}" destId="{4687A5DC-3B4E-2E48-839E-569477485924}" srcOrd="4" destOrd="0" parTransId="{1C8CAF82-1859-5548-ABA6-CABA5DB021A2}" sibTransId="{12D35A61-79EE-5F47-8413-0809DF6FC97D}"/>
    <dgm:cxn modelId="{163D5384-A66A-E544-AC21-066D69268924}" srcId="{D88273F3-B735-694A-9860-72E7524E7EEE}" destId="{A62D1553-D3B5-F443-85CB-A391ED15BE39}" srcOrd="6" destOrd="0" parTransId="{003DF268-B807-0540-BD94-35FE12931B1A}" sibTransId="{A1C5E9FD-79C7-3E47-8652-4F32FFACA438}"/>
    <dgm:cxn modelId="{BB92E11B-866D-3147-9C6F-38AFDC686284}" type="presOf" srcId="{12D35A61-79EE-5F47-8413-0809DF6FC97D}" destId="{FE51804F-6250-334B-B714-FA16AED937E4}" srcOrd="1" destOrd="0" presId="urn:microsoft.com/office/officeart/2005/8/layout/process1"/>
    <dgm:cxn modelId="{2C9AB3C8-285D-2B43-A76C-AB62F3DA4048}" type="presOf" srcId="{16AAD81C-15D2-9F49-9677-F44A4A5F98F2}" destId="{EAE518F5-C024-E84C-8700-1FBFEA3C30D9}" srcOrd="0" destOrd="0" presId="urn:microsoft.com/office/officeart/2005/8/layout/process1"/>
    <dgm:cxn modelId="{53BC5A76-A696-964A-A47D-11FFA8517ADC}" type="presOf" srcId="{9D6E70D1-FCA8-884B-8BD3-0EE62D71F5BC}" destId="{84A97972-1C5B-7E4A-B9D7-9B524AC11696}" srcOrd="0" destOrd="0" presId="urn:microsoft.com/office/officeart/2005/8/layout/process1"/>
    <dgm:cxn modelId="{FB829068-5DC6-B24C-B8A6-6642D20FB802}" srcId="{D88273F3-B735-694A-9860-72E7524E7EEE}" destId="{EAE3A08A-FFEA-9843-ADBC-681634946863}" srcOrd="5" destOrd="0" parTransId="{3666431B-B9A2-0D4D-AE60-FB5EDD8F333F}" sibTransId="{BFC44FA2-833A-2F4F-9E94-A5F4E0205521}"/>
    <dgm:cxn modelId="{65313F6F-76F6-CB4A-B87D-FB2637325107}" type="presOf" srcId="{CF635AA9-D4C3-5642-B353-4CD53735FF2E}" destId="{F51FB37A-3BDC-8F43-9D3E-EF64B3C01AB0}" srcOrd="1" destOrd="0" presId="urn:microsoft.com/office/officeart/2005/8/layout/process1"/>
    <dgm:cxn modelId="{C5B6C65E-CFC3-C940-9C1C-1C9FFE7FF7B6}" type="presOf" srcId="{A62D1553-D3B5-F443-85CB-A391ED15BE39}" destId="{05CAAE74-2B7B-C146-9EA8-0C88883BCE52}" srcOrd="0" destOrd="0" presId="urn:microsoft.com/office/officeart/2005/8/layout/process1"/>
    <dgm:cxn modelId="{A54C857E-CF60-D541-ADFC-7465B1E5BA32}" type="presOf" srcId="{BFC44FA2-833A-2F4F-9E94-A5F4E0205521}" destId="{D4D0DCB6-5069-4044-96E0-16D17B1E03B2}" srcOrd="0" destOrd="0" presId="urn:microsoft.com/office/officeart/2005/8/layout/process1"/>
    <dgm:cxn modelId="{F4B6DE40-CE98-5441-935E-A8421B6E30D3}" type="presOf" srcId="{90E1527A-E6AA-E94F-A808-991CF7994D28}" destId="{6A7CE73A-4591-5049-B373-3A22C07CD1DF}" srcOrd="0" destOrd="0" presId="urn:microsoft.com/office/officeart/2005/8/layout/process1"/>
    <dgm:cxn modelId="{4C4578E9-44B2-B346-9190-D37254D93FD1}" srcId="{D88273F3-B735-694A-9860-72E7524E7EEE}" destId="{A6D1F924-8F71-164D-AA11-0E8C8EAA5226}" srcOrd="2" destOrd="0" parTransId="{7852C715-4923-3246-ACA6-D33279DB0362}" sibTransId="{CF635AA9-D4C3-5642-B353-4CD53735FF2E}"/>
    <dgm:cxn modelId="{A8B64789-8858-124D-B9C2-5CA91D62DE91}" type="presOf" srcId="{CF635AA9-D4C3-5642-B353-4CD53735FF2E}" destId="{4DBED1AA-54ED-E04C-89C3-7E14BBCD874E}" srcOrd="0" destOrd="0" presId="urn:microsoft.com/office/officeart/2005/8/layout/process1"/>
    <dgm:cxn modelId="{042C4454-A7DE-C94E-BA76-7A0FB867851F}" type="presOf" srcId="{4687A5DC-3B4E-2E48-839E-569477485924}" destId="{1B0CB923-E46E-584C-BEE8-C2527C1D8C55}" srcOrd="0" destOrd="0" presId="urn:microsoft.com/office/officeart/2005/8/layout/process1"/>
    <dgm:cxn modelId="{8775036A-7192-8245-9505-142705AF0C15}" type="presOf" srcId="{D88273F3-B735-694A-9860-72E7524E7EEE}" destId="{E7CC2B77-75FE-AA41-A520-B0E59ACDBB4D}" srcOrd="0" destOrd="0" presId="urn:microsoft.com/office/officeart/2005/8/layout/process1"/>
    <dgm:cxn modelId="{5D0357D2-139C-DA46-B258-21FBF403DB6C}" type="presOf" srcId="{1888B512-DC3C-0441-8968-4E501D85AB94}" destId="{81926580-F4F7-F145-925F-70CD425C3143}" srcOrd="1" destOrd="0" presId="urn:microsoft.com/office/officeart/2005/8/layout/process1"/>
    <dgm:cxn modelId="{9C813CCC-4D3B-974E-AD9A-9E07C6294D73}" type="presOf" srcId="{A6D1F924-8F71-164D-AA11-0E8C8EAA5226}" destId="{54646ADA-8F74-A848-9469-A6178ACA536E}" srcOrd="0" destOrd="0" presId="urn:microsoft.com/office/officeart/2005/8/layout/process1"/>
    <dgm:cxn modelId="{CE39579E-8F6A-4F49-9762-BEA30F83A1CB}" type="presOf" srcId="{BFC44FA2-833A-2F4F-9E94-A5F4E0205521}" destId="{427E151F-18CD-8A43-986B-C964AC325E6A}" srcOrd="1" destOrd="0" presId="urn:microsoft.com/office/officeart/2005/8/layout/process1"/>
    <dgm:cxn modelId="{83897599-60DB-2342-A8A8-FEA1507B2B58}" type="presOf" srcId="{39605A66-4FD6-D747-9EBB-04D090B11CD5}" destId="{4AE6D903-8685-3A40-9220-9C9EBF58ED23}" srcOrd="0" destOrd="0" presId="urn:microsoft.com/office/officeart/2005/8/layout/process1"/>
    <dgm:cxn modelId="{DE6B8DBC-F13B-FD43-8D86-69A08579B1B8}" type="presOf" srcId="{90E1527A-E6AA-E94F-A808-991CF7994D28}" destId="{9B09B31C-F900-E040-BD47-8C089859AAD1}" srcOrd="1" destOrd="0" presId="urn:microsoft.com/office/officeart/2005/8/layout/process1"/>
    <dgm:cxn modelId="{CAE16741-2059-5B4E-86A2-DED2270C4E78}" srcId="{D88273F3-B735-694A-9860-72E7524E7EEE}" destId="{39605A66-4FD6-D747-9EBB-04D090B11CD5}" srcOrd="3" destOrd="0" parTransId="{4514CE29-7478-6443-B534-13DD8EE44E6C}" sibTransId="{82C0CA47-4C1B-914C-96A0-B08BCCD68C43}"/>
    <dgm:cxn modelId="{F37E8431-7C06-6947-AB47-089423AD652D}" type="presParOf" srcId="{E7CC2B77-75FE-AA41-A520-B0E59ACDBB4D}" destId="{84A97972-1C5B-7E4A-B9D7-9B524AC11696}" srcOrd="0" destOrd="0" presId="urn:microsoft.com/office/officeart/2005/8/layout/process1"/>
    <dgm:cxn modelId="{AF095864-EBA5-E244-94B8-974841F6D899}" type="presParOf" srcId="{E7CC2B77-75FE-AA41-A520-B0E59ACDBB4D}" destId="{BE2F20D6-92C4-1143-98F3-82F5EEA24509}" srcOrd="1" destOrd="0" presId="urn:microsoft.com/office/officeart/2005/8/layout/process1"/>
    <dgm:cxn modelId="{006EA988-6AF0-BD49-813A-BD426AE85ED7}" type="presParOf" srcId="{BE2F20D6-92C4-1143-98F3-82F5EEA24509}" destId="{81926580-F4F7-F145-925F-70CD425C3143}" srcOrd="0" destOrd="0" presId="urn:microsoft.com/office/officeart/2005/8/layout/process1"/>
    <dgm:cxn modelId="{4FEBB518-A9DE-8241-A1CF-32EC58B2F588}" type="presParOf" srcId="{E7CC2B77-75FE-AA41-A520-B0E59ACDBB4D}" destId="{EAE518F5-C024-E84C-8700-1FBFEA3C30D9}" srcOrd="2" destOrd="0" presId="urn:microsoft.com/office/officeart/2005/8/layout/process1"/>
    <dgm:cxn modelId="{CF676427-5697-4A41-94B3-68FC7181C761}" type="presParOf" srcId="{E7CC2B77-75FE-AA41-A520-B0E59ACDBB4D}" destId="{6A7CE73A-4591-5049-B373-3A22C07CD1DF}" srcOrd="3" destOrd="0" presId="urn:microsoft.com/office/officeart/2005/8/layout/process1"/>
    <dgm:cxn modelId="{9F086F61-0EEE-4747-87A0-6CB77EDB50F9}" type="presParOf" srcId="{6A7CE73A-4591-5049-B373-3A22C07CD1DF}" destId="{9B09B31C-F900-E040-BD47-8C089859AAD1}" srcOrd="0" destOrd="0" presId="urn:microsoft.com/office/officeart/2005/8/layout/process1"/>
    <dgm:cxn modelId="{7D2D35FC-3888-8D46-B781-3184EAB55E4E}" type="presParOf" srcId="{E7CC2B77-75FE-AA41-A520-B0E59ACDBB4D}" destId="{54646ADA-8F74-A848-9469-A6178ACA536E}" srcOrd="4" destOrd="0" presId="urn:microsoft.com/office/officeart/2005/8/layout/process1"/>
    <dgm:cxn modelId="{2D046ACA-C227-094F-A286-D0A7B0EF923C}" type="presParOf" srcId="{E7CC2B77-75FE-AA41-A520-B0E59ACDBB4D}" destId="{4DBED1AA-54ED-E04C-89C3-7E14BBCD874E}" srcOrd="5" destOrd="0" presId="urn:microsoft.com/office/officeart/2005/8/layout/process1"/>
    <dgm:cxn modelId="{E6A6EC00-6FC6-864A-9522-269A04526F36}" type="presParOf" srcId="{4DBED1AA-54ED-E04C-89C3-7E14BBCD874E}" destId="{F51FB37A-3BDC-8F43-9D3E-EF64B3C01AB0}" srcOrd="0" destOrd="0" presId="urn:microsoft.com/office/officeart/2005/8/layout/process1"/>
    <dgm:cxn modelId="{EB1CAE32-814D-374B-8C14-B4CBE3E30C01}" type="presParOf" srcId="{E7CC2B77-75FE-AA41-A520-B0E59ACDBB4D}" destId="{4AE6D903-8685-3A40-9220-9C9EBF58ED23}" srcOrd="6" destOrd="0" presId="urn:microsoft.com/office/officeart/2005/8/layout/process1"/>
    <dgm:cxn modelId="{B555830D-EA2F-FC41-8DAF-036FCB4D27D2}" type="presParOf" srcId="{E7CC2B77-75FE-AA41-A520-B0E59ACDBB4D}" destId="{D1DA4840-18D4-3C4D-B7D3-D1675B8859B2}" srcOrd="7" destOrd="0" presId="urn:microsoft.com/office/officeart/2005/8/layout/process1"/>
    <dgm:cxn modelId="{09C49CB9-D73C-2742-AD76-DB4FD9947942}" type="presParOf" srcId="{D1DA4840-18D4-3C4D-B7D3-D1675B8859B2}" destId="{6DCD7BDC-B39F-AC44-9D5C-68D837307DE2}" srcOrd="0" destOrd="0" presId="urn:microsoft.com/office/officeart/2005/8/layout/process1"/>
    <dgm:cxn modelId="{D3C0902D-5361-AE4F-A05F-A1B41E02567B}" type="presParOf" srcId="{E7CC2B77-75FE-AA41-A520-B0E59ACDBB4D}" destId="{1B0CB923-E46E-584C-BEE8-C2527C1D8C55}" srcOrd="8" destOrd="0" presId="urn:microsoft.com/office/officeart/2005/8/layout/process1"/>
    <dgm:cxn modelId="{1AF1B710-E1F4-754C-ADEC-6FE07CC714E6}" type="presParOf" srcId="{E7CC2B77-75FE-AA41-A520-B0E59ACDBB4D}" destId="{CD467C8F-0E0C-2A4F-B37E-4FA99508EC3E}" srcOrd="9" destOrd="0" presId="urn:microsoft.com/office/officeart/2005/8/layout/process1"/>
    <dgm:cxn modelId="{8C428AFF-D194-9146-A508-638804CF8925}" type="presParOf" srcId="{CD467C8F-0E0C-2A4F-B37E-4FA99508EC3E}" destId="{FE51804F-6250-334B-B714-FA16AED937E4}" srcOrd="0" destOrd="0" presId="urn:microsoft.com/office/officeart/2005/8/layout/process1"/>
    <dgm:cxn modelId="{7F289D06-952A-D149-B536-8135E63D70EB}" type="presParOf" srcId="{E7CC2B77-75FE-AA41-A520-B0E59ACDBB4D}" destId="{FF422F63-961C-6547-8DFD-60883D15EE2A}" srcOrd="10" destOrd="0" presId="urn:microsoft.com/office/officeart/2005/8/layout/process1"/>
    <dgm:cxn modelId="{D4A682F8-F97B-FD40-B17A-965A6318A83C}" type="presParOf" srcId="{E7CC2B77-75FE-AA41-A520-B0E59ACDBB4D}" destId="{D4D0DCB6-5069-4044-96E0-16D17B1E03B2}" srcOrd="11" destOrd="0" presId="urn:microsoft.com/office/officeart/2005/8/layout/process1"/>
    <dgm:cxn modelId="{C48A72A0-3707-AA4D-B5EF-EB5BDBCF31C0}" type="presParOf" srcId="{D4D0DCB6-5069-4044-96E0-16D17B1E03B2}" destId="{427E151F-18CD-8A43-986B-C964AC325E6A}" srcOrd="0" destOrd="0" presId="urn:microsoft.com/office/officeart/2005/8/layout/process1"/>
    <dgm:cxn modelId="{94190051-8745-9442-93B1-8F5069117109}" type="presParOf" srcId="{E7CC2B77-75FE-AA41-A520-B0E59ACDBB4D}" destId="{05CAAE74-2B7B-C146-9EA8-0C88883BCE52}"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0" hangingPunct="0">
              <a:defRPr sz="1200"/>
            </a:lvl1pPr>
          </a:lstStyle>
          <a:p>
            <a:endParaRPr lang="zh-CN"/>
          </a:p>
        </p:txBody>
      </p:sp>
      <p:sp>
        <p:nvSpPr>
          <p:cNvPr id="3" name="Date Placeholder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vl1pPr>
          </a:lstStyle>
          <a:p>
            <a:fld id="{01882959-A1EF-E246-9FD1-4528D385CD36}" type="datetime1">
              <a:rPr lang="en-US" altLang="zh-CN"/>
              <a:pPr/>
              <a:t>9/22/2014</a:t>
            </a:fld>
            <a:endParaRPr lang="en-US" altLang="zh-CN"/>
          </a:p>
        </p:txBody>
      </p:sp>
      <p:sp>
        <p:nvSpPr>
          <p:cNvPr id="4" name="Footer Placeholder 3"/>
          <p:cNvSpPr>
            <a:spLocks noGrp="1"/>
          </p:cNvSpPr>
          <p:nvPr>
            <p:ph type="ftr" sz="quarter" idx="2"/>
          </p:nvPr>
        </p:nvSpPr>
        <p:spPr>
          <a:xfrm>
            <a:off x="0" y="9429750"/>
            <a:ext cx="2946400" cy="496888"/>
          </a:xfrm>
          <a:prstGeom prst="rect">
            <a:avLst/>
          </a:prstGeom>
        </p:spPr>
        <p:txBody>
          <a:bodyPr vert="horz" wrap="square" lIns="91440" tIns="45720" rIns="91440" bIns="45720" numCol="1" anchor="b" anchorCtr="0" compatLnSpc="1">
            <a:prstTxWarp prst="textNoShape">
              <a:avLst/>
            </a:prstTxWarp>
          </a:bodyPr>
          <a:lstStyle>
            <a:lvl1pPr eaLnBrk="0" hangingPunct="0">
              <a:defRPr sz="1200"/>
            </a:lvl1pPr>
          </a:lstStyle>
          <a:p>
            <a:endParaRPr lang="zh-CN"/>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FF5057A6-96CC-CF45-B48F-A6E51157719F}" type="slidenum">
              <a:rPr lang="en-US" altLang="zh-CN"/>
              <a:pPr/>
              <a:t>‹#›</a:t>
            </a:fld>
            <a:endParaRPr lang="en-US" altLang="zh-CN"/>
          </a:p>
        </p:txBody>
      </p:sp>
    </p:spTree>
    <p:extLst>
      <p:ext uri="{BB962C8B-B14F-4D97-AF65-F5344CB8AC3E}">
        <p14:creationId xmlns:p14="http://schemas.microsoft.com/office/powerpoint/2010/main" val="3612045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endParaRPr lang="zh-CN" altLang="en-US"/>
          </a:p>
        </p:txBody>
      </p:sp>
      <p:sp>
        <p:nvSpPr>
          <p:cNvPr id="12291"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endParaRPr lang="en-US" altLang="zh-CN"/>
          </a:p>
        </p:txBody>
      </p:sp>
      <p:sp>
        <p:nvSpPr>
          <p:cNvPr id="2048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93"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2294"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endParaRPr lang="en-US" altLang="zh-CN"/>
          </a:p>
        </p:txBody>
      </p:sp>
      <p:sp>
        <p:nvSpPr>
          <p:cNvPr id="12295"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fld id="{BC6B01BA-6553-AC43-AF78-67E3A6C59954}" type="slidenum">
              <a:rPr lang="zh-CN" altLang="en-US"/>
              <a:pPr/>
              <a:t>‹#›</a:t>
            </a:fld>
            <a:endParaRPr lang="en-US" altLang="zh-CN"/>
          </a:p>
        </p:txBody>
      </p:sp>
    </p:spTree>
    <p:extLst>
      <p:ext uri="{BB962C8B-B14F-4D97-AF65-F5344CB8AC3E}">
        <p14:creationId xmlns:p14="http://schemas.microsoft.com/office/powerpoint/2010/main" val="1724406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宋体" charset="-122"/>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宋体" charset="-122"/>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宋体" charset="-122"/>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宋体" charset="-122"/>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宋体"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1" desc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 Placeholder 16"/>
          <p:cNvSpPr>
            <a:spLocks noGrp="1"/>
          </p:cNvSpPr>
          <p:nvPr>
            <p:ph type="body" sz="quarter" idx="10"/>
          </p:nvPr>
        </p:nvSpPr>
        <p:spPr>
          <a:xfrm>
            <a:off x="609600" y="1522512"/>
            <a:ext cx="6096000" cy="1269504"/>
          </a:xfrm>
          <a:prstGeom prst="rect">
            <a:avLst/>
          </a:prstGeom>
        </p:spPr>
        <p:txBody>
          <a:bodyPr vert="horz" anchor="ctr"/>
          <a:lstStyle>
            <a:lvl1pPr marL="0" marR="0" indent="0" algn="l" defTabSz="914400" rtl="0" eaLnBrk="0" fontAlgn="base" latinLnBrk="0" hangingPunct="0">
              <a:lnSpc>
                <a:spcPct val="100000"/>
              </a:lnSpc>
              <a:spcBef>
                <a:spcPct val="0"/>
              </a:spcBef>
              <a:spcAft>
                <a:spcPts val="600"/>
              </a:spcAft>
              <a:buClrTx/>
              <a:buSzTx/>
              <a:buFontTx/>
              <a:buNone/>
              <a:tabLst/>
              <a:defRPr lang="en-US" altLang="zh-CN" sz="3600" dirty="0" smtClean="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dirty="0" smtClean="0"/>
              <a:t>Click to edit Master text styles</a:t>
            </a:r>
          </a:p>
        </p:txBody>
      </p:sp>
      <p:sp>
        <p:nvSpPr>
          <p:cNvPr id="20" name="Text Placeholder 19"/>
          <p:cNvSpPr>
            <a:spLocks noGrp="1"/>
          </p:cNvSpPr>
          <p:nvPr>
            <p:ph type="body" sz="quarter" idx="11"/>
          </p:nvPr>
        </p:nvSpPr>
        <p:spPr>
          <a:xfrm>
            <a:off x="609600" y="2857128"/>
            <a:ext cx="6096000" cy="1257672"/>
          </a:xfrm>
          <a:prstGeom prst="rect">
            <a:avLst/>
          </a:prstGeom>
        </p:spPr>
        <p:txBody>
          <a:bodyPr vert="horz"/>
          <a:lstStyle>
            <a:lvl1pPr marL="0" marR="0" indent="0" algn="l" defTabSz="914400" rtl="0" eaLnBrk="0" fontAlgn="base" latinLnBrk="0" hangingPunct="0">
              <a:lnSpc>
                <a:spcPct val="100000"/>
              </a:lnSpc>
              <a:spcBef>
                <a:spcPct val="0"/>
              </a:spcBef>
              <a:spcAft>
                <a:spcPts val="600"/>
              </a:spcAft>
              <a:buClrTx/>
              <a:buSzTx/>
              <a:buFontTx/>
              <a:buNone/>
              <a:tabLst/>
              <a:defRPr sz="240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smtClean="0"/>
              <a:t>Click to edit Master text styles</a:t>
            </a:r>
          </a:p>
        </p:txBody>
      </p:sp>
    </p:spTree>
    <p:extLst>
      <p:ext uri="{BB962C8B-B14F-4D97-AF65-F5344CB8AC3E}">
        <p14:creationId xmlns:p14="http://schemas.microsoft.com/office/powerpoint/2010/main" val="336146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4" name="Picture 1" descr="章节页-06.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title"/>
          </p:nvPr>
        </p:nvSpPr>
        <p:spPr>
          <a:xfrm>
            <a:off x="609600" y="1479816"/>
            <a:ext cx="6096000" cy="971128"/>
          </a:xfrm>
          <a:prstGeom prst="rect">
            <a:avLst/>
          </a:prstGeom>
          <a:ln>
            <a:noFill/>
          </a:ln>
        </p:spPr>
        <p:txBody>
          <a:bodyPr/>
          <a:lstStyle>
            <a:lvl1pPr>
              <a:spcAft>
                <a:spcPts val="6000"/>
              </a:spcAft>
              <a:defRPr lang="en-US" altLang="zh-CN" sz="3600" b="0" dirty="0" smtClean="0">
                <a:solidFill>
                  <a:schemeClr val="bg1"/>
                </a:solidFill>
                <a:latin typeface="Myriad Pro"/>
                <a:ea typeface="黑体"/>
                <a:cs typeface="Myriad Pro"/>
              </a:defRPr>
            </a:lvl1pPr>
          </a:lstStyle>
          <a:p>
            <a:pPr lvl="0"/>
            <a:r>
              <a:rPr lang="en-US" altLang="zh-CN" smtClean="0"/>
              <a:t>Click to edit Master title style</a:t>
            </a:r>
            <a:endParaRPr lang="en-US" altLang="zh-CN" dirty="0" smtClean="0"/>
          </a:p>
        </p:txBody>
      </p:sp>
      <p:sp>
        <p:nvSpPr>
          <p:cNvPr id="10" name="Text Placeholder 19"/>
          <p:cNvSpPr>
            <a:spLocks noGrp="1"/>
          </p:cNvSpPr>
          <p:nvPr>
            <p:ph type="body" sz="quarter" idx="11"/>
          </p:nvPr>
        </p:nvSpPr>
        <p:spPr>
          <a:xfrm>
            <a:off x="609600" y="363036"/>
            <a:ext cx="6096000" cy="551364"/>
          </a:xfrm>
          <a:prstGeom prst="rect">
            <a:avLst/>
          </a:prstGeom>
        </p:spPr>
        <p:txBody>
          <a:bodyPr vert="horz"/>
          <a:lstStyle>
            <a:lvl1pPr marL="0" marR="0" indent="0" algn="l" defTabSz="914400" rtl="0" eaLnBrk="0" fontAlgn="base" latinLnBrk="0" hangingPunct="0">
              <a:lnSpc>
                <a:spcPct val="100000"/>
              </a:lnSpc>
              <a:spcBef>
                <a:spcPct val="0"/>
              </a:spcBef>
              <a:spcAft>
                <a:spcPts val="600"/>
              </a:spcAft>
              <a:buClrTx/>
              <a:buSzTx/>
              <a:buFontTx/>
              <a:buNone/>
              <a:tabLst/>
              <a:defRPr sz="240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smtClean="0"/>
              <a:t>Click to edit Master text styles</a:t>
            </a:r>
          </a:p>
        </p:txBody>
      </p:sp>
    </p:spTree>
    <p:extLst>
      <p:ext uri="{BB962C8B-B14F-4D97-AF65-F5344CB8AC3E}">
        <p14:creationId xmlns:p14="http://schemas.microsoft.com/office/powerpoint/2010/main" val="366251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Vertical Text">
    <p:spTree>
      <p:nvGrpSpPr>
        <p:cNvPr id="1" name=""/>
        <p:cNvGrpSpPr/>
        <p:nvPr/>
      </p:nvGrpSpPr>
      <p:grpSpPr>
        <a:xfrm>
          <a:off x="0" y="0"/>
          <a:ext cx="0" cy="0"/>
          <a:chOff x="0" y="0"/>
          <a:chExt cx="0" cy="0"/>
        </a:xfrm>
      </p:grpSpPr>
      <p:pic>
        <p:nvPicPr>
          <p:cNvPr id="4" name="Picture 1" descr="black_line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6225" y="6361113"/>
            <a:ext cx="8634413" cy="8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2" descr="内容页-01.png"/>
          <p:cNvPicPr>
            <a:picLocks noChangeAspect="1"/>
          </p:cNvPicPr>
          <p:nvPr userDrawn="1"/>
        </p:nvPicPr>
        <p:blipFill>
          <a:blip r:embed="rId3">
            <a:extLst>
              <a:ext uri="{28A0092B-C50C-407E-A947-70E740481C1C}">
                <a14:useLocalDpi xmlns:a14="http://schemas.microsoft.com/office/drawing/2010/main" val="0"/>
              </a:ext>
            </a:extLst>
          </a:blip>
          <a:srcRect l="86957" t="94768"/>
          <a:stretch>
            <a:fillRect/>
          </a:stretch>
        </p:blipFill>
        <p:spPr bwMode="auto">
          <a:xfrm>
            <a:off x="7951788" y="6499225"/>
            <a:ext cx="1192212"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5"/>
          <p:cNvSpPr txBox="1">
            <a:spLocks noChangeArrowheads="1"/>
          </p:cNvSpPr>
          <p:nvPr userDrawn="1"/>
        </p:nvSpPr>
        <p:spPr bwMode="auto">
          <a:xfrm>
            <a:off x="250825" y="6540500"/>
            <a:ext cx="504825" cy="153988"/>
          </a:xfrm>
          <a:prstGeom prst="rect">
            <a:avLst/>
          </a:prstGeom>
          <a:noFill/>
          <a:ln>
            <a:noFill/>
          </a:ln>
          <a:extLst/>
        </p:spPr>
        <p:txBody>
          <a:bodyPr lIns="0" tIns="0" rIns="0" bIns="0" anchor="ctr">
            <a:spAutoFit/>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pPr>
              <a:spcBef>
                <a:spcPct val="50000"/>
              </a:spcBef>
            </a:pPr>
            <a:fld id="{B1BDCEB7-739C-5840-BA0B-A53CEBD04E13}" type="slidenum">
              <a:rPr lang="zh-CN" altLang="en-US" sz="1000">
                <a:solidFill>
                  <a:srgbClr val="5A5A5A"/>
                </a:solidFill>
                <a:latin typeface="Myriad Pro" charset="0"/>
                <a:ea typeface="黑体" charset="0"/>
                <a:cs typeface="黑体" charset="0"/>
              </a:rPr>
              <a:pPr>
                <a:spcBef>
                  <a:spcPct val="50000"/>
                </a:spcBef>
              </a:pPr>
              <a:t>‹#›</a:t>
            </a:fld>
            <a:endParaRPr lang="en-US" altLang="zh-CN" sz="1000">
              <a:solidFill>
                <a:srgbClr val="5A5A5A"/>
              </a:solidFill>
              <a:latin typeface="Myriad Pro" charset="0"/>
              <a:ea typeface="黑体" charset="0"/>
              <a:cs typeface="黑体" charset="0"/>
            </a:endParaRPr>
          </a:p>
        </p:txBody>
      </p:sp>
      <p:sp>
        <p:nvSpPr>
          <p:cNvPr id="6" name="Title 1"/>
          <p:cNvSpPr>
            <a:spLocks noGrp="1"/>
          </p:cNvSpPr>
          <p:nvPr>
            <p:ph type="title"/>
          </p:nvPr>
        </p:nvSpPr>
        <p:spPr>
          <a:xfrm>
            <a:off x="683568" y="373515"/>
            <a:ext cx="7848872" cy="998085"/>
          </a:xfrm>
          <a:prstGeom prst="rect">
            <a:avLst/>
          </a:prstGeom>
        </p:spPr>
        <p:txBody>
          <a:bodyPr/>
          <a:lstStyle>
            <a:lvl1pPr>
              <a:spcAft>
                <a:spcPts val="6000"/>
              </a:spcAft>
              <a:defRPr lang="en-US" altLang="en-US" sz="2800" b="0" kern="1200" noProof="0" dirty="0">
                <a:solidFill>
                  <a:srgbClr val="173E81"/>
                </a:solidFill>
                <a:latin typeface="Myriad Pro"/>
                <a:ea typeface="黑体"/>
                <a:cs typeface="Myriad Pro"/>
              </a:defRPr>
            </a:lvl1pPr>
          </a:lstStyle>
          <a:p>
            <a:r>
              <a:rPr lang="en-US" altLang="zh-CN" smtClean="0"/>
              <a:t>Click to edit Master title style</a:t>
            </a:r>
            <a:endParaRPr lang="en-US" dirty="0"/>
          </a:p>
        </p:txBody>
      </p:sp>
      <p:sp>
        <p:nvSpPr>
          <p:cNvPr id="7" name="Content Placeholder 2"/>
          <p:cNvSpPr>
            <a:spLocks noGrp="1"/>
          </p:cNvSpPr>
          <p:nvPr>
            <p:ph idx="1"/>
          </p:nvPr>
        </p:nvSpPr>
        <p:spPr>
          <a:xfrm>
            <a:off x="683568" y="1483388"/>
            <a:ext cx="7848872" cy="4688812"/>
          </a:xfrm>
          <a:prstGeom prst="rect">
            <a:avLst/>
          </a:prstGeom>
        </p:spPr>
        <p:txBody>
          <a:bodyPr/>
          <a:lstStyle>
            <a:lvl1pPr marL="0">
              <a:defRPr sz="2000" b="0" i="0">
                <a:solidFill>
                  <a:schemeClr val="bg1">
                    <a:lumMod val="25000"/>
                  </a:schemeClr>
                </a:solidFill>
                <a:latin typeface="Myriad Pro Light"/>
                <a:ea typeface="方正细黑一简体"/>
                <a:cs typeface="Myriad Pro Light"/>
              </a:defRPr>
            </a:lvl1pPr>
            <a:lvl2pPr marL="0">
              <a:buFont typeface="Arial"/>
              <a:buChar char="•"/>
              <a:defRPr sz="2000" b="0" i="0">
                <a:solidFill>
                  <a:schemeClr val="bg1">
                    <a:lumMod val="25000"/>
                  </a:schemeClr>
                </a:solidFill>
                <a:latin typeface="Myriad Pro Light"/>
                <a:ea typeface="方正细黑一简体"/>
                <a:cs typeface="Myriad Pro Light"/>
              </a:defRPr>
            </a:lvl2pPr>
            <a:lvl3pPr marL="0">
              <a:buFont typeface="Arial"/>
              <a:buChar char="•"/>
              <a:defRPr sz="2000" b="0" i="0">
                <a:solidFill>
                  <a:schemeClr val="bg1">
                    <a:lumMod val="25000"/>
                  </a:schemeClr>
                </a:solidFill>
                <a:latin typeface="Myriad Pro Light"/>
                <a:ea typeface="方正细黑一简体"/>
                <a:cs typeface="Myriad Pro Light"/>
              </a:defRPr>
            </a:lvl3pPr>
            <a:lvl4pPr marL="0">
              <a:buFont typeface="Arial"/>
              <a:buChar char="•"/>
              <a:defRPr sz="2000" b="0" i="0">
                <a:solidFill>
                  <a:schemeClr val="bg1">
                    <a:lumMod val="25000"/>
                  </a:schemeClr>
                </a:solidFill>
                <a:latin typeface="Myriad Pro Light"/>
                <a:ea typeface="方正细黑一简体"/>
                <a:cs typeface="Myriad Pro Light"/>
              </a:defRPr>
            </a:lvl4pPr>
            <a:lvl5pPr marL="0">
              <a:buFont typeface="Arial"/>
              <a:buChar char="•"/>
              <a:defRPr sz="2000" b="0" i="0">
                <a:solidFill>
                  <a:schemeClr val="bg1">
                    <a:lumMod val="25000"/>
                  </a:schemeClr>
                </a:solidFill>
                <a:latin typeface="Myriad Pro Light"/>
                <a:ea typeface="方正细黑一简体"/>
                <a:cs typeface="Myriad Pro Light"/>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Tree>
    <p:extLst>
      <p:ext uri="{BB962C8B-B14F-4D97-AF65-F5344CB8AC3E}">
        <p14:creationId xmlns:p14="http://schemas.microsoft.com/office/powerpoint/2010/main" val="327754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4" name="Picture 1" descr="Untitled-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Placeholder 16"/>
          <p:cNvSpPr>
            <a:spLocks noGrp="1"/>
          </p:cNvSpPr>
          <p:nvPr>
            <p:ph type="body" sz="quarter" idx="10"/>
          </p:nvPr>
        </p:nvSpPr>
        <p:spPr>
          <a:xfrm>
            <a:off x="609600" y="1522512"/>
            <a:ext cx="6096000" cy="1269504"/>
          </a:xfrm>
          <a:prstGeom prst="rect">
            <a:avLst/>
          </a:prstGeom>
        </p:spPr>
        <p:txBody>
          <a:bodyPr vert="horz" anchor="ctr"/>
          <a:lstStyle>
            <a:lvl1pPr marL="0" marR="0" indent="0" algn="l" defTabSz="914400" rtl="0" eaLnBrk="0" fontAlgn="base" latinLnBrk="0" hangingPunct="0">
              <a:lnSpc>
                <a:spcPct val="100000"/>
              </a:lnSpc>
              <a:spcBef>
                <a:spcPct val="0"/>
              </a:spcBef>
              <a:spcAft>
                <a:spcPts val="600"/>
              </a:spcAft>
              <a:buClrTx/>
              <a:buSzTx/>
              <a:buFontTx/>
              <a:buNone/>
              <a:tabLst/>
              <a:defRPr lang="en-US" altLang="zh-CN" sz="3600" dirty="0" smtClean="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smtClean="0"/>
              <a:t>Click to edit Master text styles</a:t>
            </a:r>
          </a:p>
        </p:txBody>
      </p:sp>
      <p:sp>
        <p:nvSpPr>
          <p:cNvPr id="11" name="Text Placeholder 19"/>
          <p:cNvSpPr>
            <a:spLocks noGrp="1"/>
          </p:cNvSpPr>
          <p:nvPr>
            <p:ph type="body" sz="quarter" idx="11"/>
          </p:nvPr>
        </p:nvSpPr>
        <p:spPr>
          <a:xfrm>
            <a:off x="609600" y="2857128"/>
            <a:ext cx="6096000" cy="1257672"/>
          </a:xfrm>
          <a:prstGeom prst="rect">
            <a:avLst/>
          </a:prstGeom>
        </p:spPr>
        <p:txBody>
          <a:bodyPr vert="horz"/>
          <a:lstStyle>
            <a:lvl1pPr marL="0" marR="0" indent="0" algn="l" defTabSz="914400" rtl="0" eaLnBrk="0" fontAlgn="base" latinLnBrk="0" hangingPunct="0">
              <a:lnSpc>
                <a:spcPct val="100000"/>
              </a:lnSpc>
              <a:spcBef>
                <a:spcPct val="0"/>
              </a:spcBef>
              <a:spcAft>
                <a:spcPts val="600"/>
              </a:spcAft>
              <a:buClrTx/>
              <a:buSzTx/>
              <a:buFontTx/>
              <a:buNone/>
              <a:tabLst/>
              <a:defRPr sz="240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smtClean="0"/>
              <a:t>Click to edit Master text styles</a:t>
            </a:r>
          </a:p>
        </p:txBody>
      </p:sp>
    </p:spTree>
    <p:extLst>
      <p:ext uri="{BB962C8B-B14F-4D97-AF65-F5344CB8AC3E}">
        <p14:creationId xmlns:p14="http://schemas.microsoft.com/office/powerpoint/2010/main" val="373233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4" name="Picture 1" descr="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609600" y="2741712"/>
            <a:ext cx="6096000" cy="1269504"/>
          </a:xfrm>
          <a:prstGeom prst="rect">
            <a:avLst/>
          </a:prstGeom>
        </p:spPr>
        <p:txBody>
          <a:bodyPr vert="horz" anchor="ctr"/>
          <a:lstStyle>
            <a:lvl1pPr marL="0" marR="0" indent="0" algn="l" defTabSz="914400" rtl="0" eaLnBrk="0" fontAlgn="base" latinLnBrk="0" hangingPunct="0">
              <a:lnSpc>
                <a:spcPct val="100000"/>
              </a:lnSpc>
              <a:spcBef>
                <a:spcPct val="0"/>
              </a:spcBef>
              <a:spcAft>
                <a:spcPts val="600"/>
              </a:spcAft>
              <a:buClrTx/>
              <a:buSzTx/>
              <a:buFontTx/>
              <a:buNone/>
              <a:tabLst/>
              <a:defRPr lang="en-US" altLang="zh-CN" sz="3600" dirty="0" smtClean="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dirty="0" smtClean="0"/>
              <a:t>Click to edit Master text styles</a:t>
            </a:r>
          </a:p>
        </p:txBody>
      </p:sp>
      <p:sp>
        <p:nvSpPr>
          <p:cNvPr id="18" name="Text Placeholder 19"/>
          <p:cNvSpPr>
            <a:spLocks noGrp="1"/>
          </p:cNvSpPr>
          <p:nvPr>
            <p:ph type="body" sz="quarter" idx="11"/>
          </p:nvPr>
        </p:nvSpPr>
        <p:spPr>
          <a:xfrm>
            <a:off x="609600" y="4076328"/>
            <a:ext cx="6096000" cy="1257672"/>
          </a:xfrm>
          <a:prstGeom prst="rect">
            <a:avLst/>
          </a:prstGeom>
        </p:spPr>
        <p:txBody>
          <a:bodyPr vert="horz"/>
          <a:lstStyle>
            <a:lvl1pPr marL="0" marR="0" indent="0" algn="l" defTabSz="914400" rtl="0" eaLnBrk="0" fontAlgn="base" latinLnBrk="0" hangingPunct="0">
              <a:lnSpc>
                <a:spcPct val="100000"/>
              </a:lnSpc>
              <a:spcBef>
                <a:spcPct val="0"/>
              </a:spcBef>
              <a:spcAft>
                <a:spcPts val="600"/>
              </a:spcAft>
              <a:buClrTx/>
              <a:buSzTx/>
              <a:buFontTx/>
              <a:buNone/>
              <a:tabLst/>
              <a:defRPr sz="240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smtClean="0"/>
              <a:t>Click to edit Master text styles</a:t>
            </a:r>
          </a:p>
        </p:txBody>
      </p:sp>
    </p:spTree>
    <p:extLst>
      <p:ext uri="{BB962C8B-B14F-4D97-AF65-F5344CB8AC3E}">
        <p14:creationId xmlns:p14="http://schemas.microsoft.com/office/powerpoint/2010/main" val="134341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1" descr="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16"/>
          <p:cNvSpPr>
            <a:spLocks noGrp="1"/>
          </p:cNvSpPr>
          <p:nvPr>
            <p:ph type="body" sz="quarter" idx="10"/>
          </p:nvPr>
        </p:nvSpPr>
        <p:spPr>
          <a:xfrm>
            <a:off x="609600" y="2741712"/>
            <a:ext cx="6096000" cy="1269504"/>
          </a:xfrm>
          <a:prstGeom prst="rect">
            <a:avLst/>
          </a:prstGeom>
        </p:spPr>
        <p:txBody>
          <a:bodyPr vert="horz" anchor="ctr"/>
          <a:lstStyle>
            <a:lvl1pPr marL="0" marR="0" indent="0" algn="l" defTabSz="914400" rtl="0" eaLnBrk="0" fontAlgn="base" latinLnBrk="0" hangingPunct="0">
              <a:lnSpc>
                <a:spcPct val="100000"/>
              </a:lnSpc>
              <a:spcBef>
                <a:spcPct val="0"/>
              </a:spcBef>
              <a:spcAft>
                <a:spcPts val="600"/>
              </a:spcAft>
              <a:buClrTx/>
              <a:buSzTx/>
              <a:buFontTx/>
              <a:buNone/>
              <a:tabLst/>
              <a:defRPr lang="en-US" altLang="zh-CN" sz="3600" dirty="0" smtClean="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dirty="0" smtClean="0"/>
              <a:t>Click to edit Master text styles</a:t>
            </a:r>
          </a:p>
        </p:txBody>
      </p:sp>
      <p:sp>
        <p:nvSpPr>
          <p:cNvPr id="8" name="Text Placeholder 19"/>
          <p:cNvSpPr>
            <a:spLocks noGrp="1"/>
          </p:cNvSpPr>
          <p:nvPr>
            <p:ph type="body" sz="quarter" idx="11"/>
          </p:nvPr>
        </p:nvSpPr>
        <p:spPr>
          <a:xfrm>
            <a:off x="609600" y="4076328"/>
            <a:ext cx="6096000" cy="1257672"/>
          </a:xfrm>
          <a:prstGeom prst="rect">
            <a:avLst/>
          </a:prstGeom>
        </p:spPr>
        <p:txBody>
          <a:bodyPr vert="horz"/>
          <a:lstStyle>
            <a:lvl1pPr marL="0" marR="0" indent="0" algn="l" defTabSz="914400" rtl="0" eaLnBrk="0" fontAlgn="base" latinLnBrk="0" hangingPunct="0">
              <a:lnSpc>
                <a:spcPct val="100000"/>
              </a:lnSpc>
              <a:spcBef>
                <a:spcPct val="0"/>
              </a:spcBef>
              <a:spcAft>
                <a:spcPts val="600"/>
              </a:spcAft>
              <a:buClrTx/>
              <a:buSzTx/>
              <a:buFontTx/>
              <a:buNone/>
              <a:tabLst/>
              <a:defRPr sz="240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smtClean="0"/>
              <a:t>Click to edit Master text styles</a:t>
            </a:r>
          </a:p>
        </p:txBody>
      </p:sp>
    </p:spTree>
    <p:extLst>
      <p:ext uri="{BB962C8B-B14F-4D97-AF65-F5344CB8AC3E}">
        <p14:creationId xmlns:p14="http://schemas.microsoft.com/office/powerpoint/2010/main" val="182559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4" name="Picture 1" descr="5.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41475"/>
            <a:ext cx="9144000" cy="521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Placeholder 16"/>
          <p:cNvSpPr>
            <a:spLocks noGrp="1"/>
          </p:cNvSpPr>
          <p:nvPr>
            <p:ph type="body" sz="quarter" idx="10"/>
          </p:nvPr>
        </p:nvSpPr>
        <p:spPr>
          <a:xfrm>
            <a:off x="609600" y="4221088"/>
            <a:ext cx="6096000" cy="685800"/>
          </a:xfrm>
          <a:prstGeom prst="rect">
            <a:avLst/>
          </a:prstGeom>
        </p:spPr>
        <p:txBody>
          <a:bodyPr vert="horz" anchor="ctr"/>
          <a:lstStyle>
            <a:lvl1pPr marL="0" marR="0" indent="0" algn="l" defTabSz="914400" rtl="0" eaLnBrk="0" fontAlgn="base" latinLnBrk="0" hangingPunct="0">
              <a:lnSpc>
                <a:spcPct val="100000"/>
              </a:lnSpc>
              <a:spcBef>
                <a:spcPct val="0"/>
              </a:spcBef>
              <a:spcAft>
                <a:spcPts val="600"/>
              </a:spcAft>
              <a:buClrTx/>
              <a:buSzTx/>
              <a:buFontTx/>
              <a:buNone/>
              <a:tabLst/>
              <a:defRPr lang="en-US" altLang="zh-CN" sz="3600" dirty="0" smtClean="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dirty="0" smtClean="0"/>
              <a:t>Click to edit Master text styles</a:t>
            </a:r>
          </a:p>
        </p:txBody>
      </p:sp>
      <p:sp>
        <p:nvSpPr>
          <p:cNvPr id="7" name="Text Placeholder 19"/>
          <p:cNvSpPr>
            <a:spLocks noGrp="1"/>
          </p:cNvSpPr>
          <p:nvPr>
            <p:ph type="body" sz="quarter" idx="11"/>
          </p:nvPr>
        </p:nvSpPr>
        <p:spPr>
          <a:xfrm>
            <a:off x="609600" y="4983088"/>
            <a:ext cx="5181600" cy="914400"/>
          </a:xfrm>
          <a:prstGeom prst="rect">
            <a:avLst/>
          </a:prstGeom>
        </p:spPr>
        <p:txBody>
          <a:bodyPr vert="horz"/>
          <a:lstStyle>
            <a:lvl1pPr marL="0" marR="0" indent="0" algn="l" defTabSz="914400" rtl="0" eaLnBrk="0" fontAlgn="base" latinLnBrk="0" hangingPunct="0">
              <a:lnSpc>
                <a:spcPct val="100000"/>
              </a:lnSpc>
              <a:spcBef>
                <a:spcPct val="0"/>
              </a:spcBef>
              <a:spcAft>
                <a:spcPts val="600"/>
              </a:spcAft>
              <a:buClrTx/>
              <a:buSzTx/>
              <a:buFontTx/>
              <a:buNone/>
              <a:tabLst/>
              <a:defRPr sz="240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smtClean="0"/>
              <a:t>Click to edit Master text styles</a:t>
            </a:r>
          </a:p>
        </p:txBody>
      </p:sp>
    </p:spTree>
    <p:extLst>
      <p:ext uri="{BB962C8B-B14F-4D97-AF65-F5344CB8AC3E}">
        <p14:creationId xmlns:p14="http://schemas.microsoft.com/office/powerpoint/2010/main" val="306522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6"/>
        </a:solidFill>
        <a:effectLst/>
      </p:bgPr>
    </p:bg>
    <p:spTree>
      <p:nvGrpSpPr>
        <p:cNvPr id="1" name=""/>
        <p:cNvGrpSpPr/>
        <p:nvPr/>
      </p:nvGrpSpPr>
      <p:grpSpPr>
        <a:xfrm>
          <a:off x="0" y="0"/>
          <a:ext cx="0" cy="0"/>
          <a:chOff x="0" y="0"/>
          <a:chExt cx="0" cy="0"/>
        </a:xfrm>
      </p:grpSpPr>
      <p:pic>
        <p:nvPicPr>
          <p:cNvPr id="4" name="Picture 2" descr="目录页-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 Placeholder 12"/>
          <p:cNvSpPr>
            <a:spLocks noGrp="1"/>
          </p:cNvSpPr>
          <p:nvPr>
            <p:ph type="body" sz="quarter" idx="13"/>
          </p:nvPr>
        </p:nvSpPr>
        <p:spPr>
          <a:xfrm>
            <a:off x="609600" y="381000"/>
            <a:ext cx="4822902" cy="990600"/>
          </a:xfrm>
          <a:prstGeom prst="rect">
            <a:avLst/>
          </a:prstGeom>
        </p:spPr>
        <p:txBody>
          <a:bodyPr vert="horz"/>
          <a:lstStyle>
            <a:lvl1pPr>
              <a:defRPr lang="en-US" altLang="zh-CN" sz="2800" dirty="0" smtClean="0">
                <a:solidFill>
                  <a:schemeClr val="bg2">
                    <a:lumMod val="50000"/>
                  </a:schemeClr>
                </a:solidFill>
                <a:latin typeface="Myriad Pro"/>
                <a:ea typeface="黑体"/>
                <a:cs typeface="Myriad Pro"/>
              </a:defRPr>
            </a:lvl1pPr>
          </a:lstStyle>
          <a:p>
            <a:pPr lvl="0"/>
            <a:r>
              <a:rPr lang="en-US" altLang="zh-CN" smtClean="0"/>
              <a:t>Click to edit Master text styles</a:t>
            </a:r>
          </a:p>
        </p:txBody>
      </p:sp>
      <p:sp>
        <p:nvSpPr>
          <p:cNvPr id="6" name="Rectangle 3"/>
          <p:cNvSpPr>
            <a:spLocks noGrp="1" noChangeArrowheads="1"/>
          </p:cNvSpPr>
          <p:nvPr>
            <p:ph type="body" idx="1"/>
          </p:nvPr>
        </p:nvSpPr>
        <p:spPr>
          <a:xfrm>
            <a:off x="609600" y="1485156"/>
            <a:ext cx="4824413" cy="3428999"/>
          </a:xfrm>
          <a:prstGeom prst="rect">
            <a:avLst/>
          </a:prstGeom>
        </p:spPr>
        <p:txBody>
          <a:bodyPr/>
          <a:lstStyle>
            <a:lvl1pPr marL="0">
              <a:buFont typeface="Arial"/>
              <a:buNone/>
              <a:defRPr lang="en-US" altLang="zh-CN" sz="1800" dirty="0">
                <a:solidFill>
                  <a:schemeClr val="tx2"/>
                </a:solidFill>
                <a:latin typeface="Myriad Pro"/>
                <a:ea typeface="黑体"/>
                <a:cs typeface="Myriad Pro"/>
              </a:defRPr>
            </a:lvl1pPr>
            <a:lvl2pPr marL="0" indent="-342900">
              <a:buFont typeface="Arial"/>
              <a:buNone/>
              <a:defRPr sz="1800">
                <a:solidFill>
                  <a:schemeClr val="tx2"/>
                </a:solidFill>
                <a:latin typeface="Myriad Pro"/>
                <a:cs typeface="Myriad Pro"/>
              </a:defRPr>
            </a:lvl2pPr>
            <a:lvl3pPr marL="115887" indent="-342900">
              <a:buFont typeface="Arial"/>
              <a:buNone/>
              <a:defRPr sz="1800">
                <a:solidFill>
                  <a:schemeClr val="tx2"/>
                </a:solidFill>
                <a:latin typeface="Myriad Pro"/>
                <a:cs typeface="Myriad Pro"/>
              </a:defRPr>
            </a:lvl3pPr>
            <a:lvl4pPr marL="112712" indent="-342900">
              <a:buFont typeface="Arial"/>
              <a:buNone/>
              <a:defRPr sz="1800">
                <a:solidFill>
                  <a:schemeClr val="tx2"/>
                </a:solidFill>
                <a:latin typeface="Myriad Pro"/>
                <a:cs typeface="Myriad Pro"/>
              </a:defRPr>
            </a:lvl4pPr>
            <a:lvl5pPr marL="112712" indent="-342900">
              <a:buFont typeface="Arial"/>
              <a:buNone/>
              <a:defRPr sz="1800">
                <a:solidFill>
                  <a:schemeClr val="tx2"/>
                </a:solidFill>
                <a:latin typeface="Myriad Pro"/>
                <a:cs typeface="Myriad Pro"/>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altLang="zh-CN" dirty="0"/>
          </a:p>
        </p:txBody>
      </p:sp>
    </p:spTree>
    <p:extLst>
      <p:ext uri="{BB962C8B-B14F-4D97-AF65-F5344CB8AC3E}">
        <p14:creationId xmlns:p14="http://schemas.microsoft.com/office/powerpoint/2010/main" val="39309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ection Header">
    <p:bg>
      <p:bgPr>
        <a:solidFill>
          <a:schemeClr val="accent6"/>
        </a:solidFill>
        <a:effectLst/>
      </p:bgPr>
    </p:bg>
    <p:spTree>
      <p:nvGrpSpPr>
        <p:cNvPr id="1" name=""/>
        <p:cNvGrpSpPr/>
        <p:nvPr/>
      </p:nvGrpSpPr>
      <p:grpSpPr>
        <a:xfrm>
          <a:off x="0" y="0"/>
          <a:ext cx="0" cy="0"/>
          <a:chOff x="0" y="0"/>
          <a:chExt cx="0" cy="0"/>
        </a:xfrm>
      </p:grpSpPr>
      <p:pic>
        <p:nvPicPr>
          <p:cNvPr id="4" name="Picture 1" descr="目录页2-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 Placeholder 12"/>
          <p:cNvSpPr>
            <a:spLocks noGrp="1"/>
          </p:cNvSpPr>
          <p:nvPr>
            <p:ph type="body" sz="quarter" idx="13"/>
          </p:nvPr>
        </p:nvSpPr>
        <p:spPr>
          <a:xfrm>
            <a:off x="609600" y="381000"/>
            <a:ext cx="4822902" cy="990600"/>
          </a:xfrm>
          <a:prstGeom prst="rect">
            <a:avLst/>
          </a:prstGeom>
        </p:spPr>
        <p:txBody>
          <a:bodyPr vert="horz"/>
          <a:lstStyle>
            <a:lvl1pPr>
              <a:defRPr lang="en-US" altLang="zh-CN" sz="2800" dirty="0" smtClean="0">
                <a:solidFill>
                  <a:schemeClr val="bg2">
                    <a:lumMod val="50000"/>
                  </a:schemeClr>
                </a:solidFill>
                <a:latin typeface="Myriad Pro"/>
                <a:ea typeface="黑体"/>
                <a:cs typeface="Myriad Pro"/>
              </a:defRPr>
            </a:lvl1pPr>
          </a:lstStyle>
          <a:p>
            <a:pPr lvl="0"/>
            <a:r>
              <a:rPr lang="en-US" altLang="zh-CN" smtClean="0"/>
              <a:t>Click to edit Master text styles</a:t>
            </a:r>
          </a:p>
        </p:txBody>
      </p:sp>
      <p:sp>
        <p:nvSpPr>
          <p:cNvPr id="6" name="Rectangle 3"/>
          <p:cNvSpPr>
            <a:spLocks noGrp="1" noChangeArrowheads="1"/>
          </p:cNvSpPr>
          <p:nvPr>
            <p:ph type="body" idx="1"/>
          </p:nvPr>
        </p:nvSpPr>
        <p:spPr>
          <a:xfrm>
            <a:off x="609600" y="1485156"/>
            <a:ext cx="4824413" cy="3428999"/>
          </a:xfrm>
          <a:prstGeom prst="rect">
            <a:avLst/>
          </a:prstGeom>
        </p:spPr>
        <p:txBody>
          <a:bodyPr/>
          <a:lstStyle>
            <a:lvl1pPr marL="0">
              <a:buFont typeface="Arial"/>
              <a:buNone/>
              <a:defRPr lang="en-US" altLang="zh-CN" sz="1800" dirty="0">
                <a:solidFill>
                  <a:schemeClr val="tx2"/>
                </a:solidFill>
                <a:latin typeface="Myriad Pro"/>
                <a:ea typeface="黑体"/>
                <a:cs typeface="Myriad Pro"/>
              </a:defRPr>
            </a:lvl1pPr>
            <a:lvl2pPr marL="0" indent="-342900">
              <a:buFont typeface="Arial"/>
              <a:buNone/>
              <a:defRPr sz="1800">
                <a:solidFill>
                  <a:schemeClr val="tx2"/>
                </a:solidFill>
                <a:latin typeface="Myriad Pro"/>
                <a:cs typeface="Myriad Pro"/>
              </a:defRPr>
            </a:lvl2pPr>
            <a:lvl3pPr marL="115887" indent="-342900">
              <a:buFont typeface="Arial"/>
              <a:buNone/>
              <a:defRPr sz="1800">
                <a:solidFill>
                  <a:schemeClr val="tx2"/>
                </a:solidFill>
                <a:latin typeface="Myriad Pro"/>
                <a:cs typeface="Myriad Pro"/>
              </a:defRPr>
            </a:lvl3pPr>
            <a:lvl4pPr marL="112712" indent="-342900">
              <a:buFont typeface="Arial"/>
              <a:buNone/>
              <a:defRPr sz="1800">
                <a:solidFill>
                  <a:schemeClr val="tx2"/>
                </a:solidFill>
                <a:latin typeface="Myriad Pro"/>
                <a:cs typeface="Myriad Pro"/>
              </a:defRPr>
            </a:lvl4pPr>
            <a:lvl5pPr marL="112712" indent="-342900">
              <a:buFont typeface="Arial"/>
              <a:buNone/>
              <a:defRPr sz="1800">
                <a:solidFill>
                  <a:schemeClr val="tx2"/>
                </a:solidFill>
                <a:latin typeface="Myriad Pro"/>
                <a:cs typeface="Myriad Pro"/>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altLang="zh-CN" dirty="0"/>
          </a:p>
        </p:txBody>
      </p:sp>
    </p:spTree>
    <p:extLst>
      <p:ext uri="{BB962C8B-B14F-4D97-AF65-F5344CB8AC3E}">
        <p14:creationId xmlns:p14="http://schemas.microsoft.com/office/powerpoint/2010/main" val="371394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pic>
        <p:nvPicPr>
          <p:cNvPr id="4" name="Picture 1" descr="章节页-0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a:spLocks noGrp="1"/>
          </p:cNvSpPr>
          <p:nvPr>
            <p:ph type="title"/>
          </p:nvPr>
        </p:nvSpPr>
        <p:spPr>
          <a:xfrm>
            <a:off x="609600" y="1479816"/>
            <a:ext cx="6096000" cy="971128"/>
          </a:xfrm>
          <a:prstGeom prst="rect">
            <a:avLst/>
          </a:prstGeom>
          <a:ln>
            <a:noFill/>
          </a:ln>
        </p:spPr>
        <p:txBody>
          <a:bodyPr/>
          <a:lstStyle>
            <a:lvl1pPr>
              <a:spcAft>
                <a:spcPts val="6000"/>
              </a:spcAft>
              <a:defRPr lang="en-US" altLang="zh-CN" sz="3600" b="0" dirty="0" smtClean="0">
                <a:solidFill>
                  <a:schemeClr val="bg1"/>
                </a:solidFill>
                <a:latin typeface="Myriad Pro"/>
                <a:ea typeface="黑体"/>
                <a:cs typeface="Myriad Pro"/>
              </a:defRPr>
            </a:lvl1pPr>
          </a:lstStyle>
          <a:p>
            <a:pPr lvl="0"/>
            <a:r>
              <a:rPr lang="en-US" altLang="zh-CN" smtClean="0"/>
              <a:t>Click to edit Master title style</a:t>
            </a:r>
            <a:endParaRPr lang="en-US" altLang="zh-CN" dirty="0" smtClean="0"/>
          </a:p>
        </p:txBody>
      </p:sp>
      <p:sp>
        <p:nvSpPr>
          <p:cNvPr id="9" name="Text Placeholder 19"/>
          <p:cNvSpPr>
            <a:spLocks noGrp="1"/>
          </p:cNvSpPr>
          <p:nvPr>
            <p:ph type="body" sz="quarter" idx="11"/>
          </p:nvPr>
        </p:nvSpPr>
        <p:spPr>
          <a:xfrm>
            <a:off x="609600" y="363036"/>
            <a:ext cx="6096000" cy="551364"/>
          </a:xfrm>
          <a:prstGeom prst="rect">
            <a:avLst/>
          </a:prstGeom>
        </p:spPr>
        <p:txBody>
          <a:bodyPr vert="horz"/>
          <a:lstStyle>
            <a:lvl1pPr marL="0" marR="0" indent="0" algn="l" defTabSz="914400" rtl="0" eaLnBrk="0" fontAlgn="base" latinLnBrk="0" hangingPunct="0">
              <a:lnSpc>
                <a:spcPct val="100000"/>
              </a:lnSpc>
              <a:spcBef>
                <a:spcPct val="0"/>
              </a:spcBef>
              <a:spcAft>
                <a:spcPts val="600"/>
              </a:spcAft>
              <a:buClrTx/>
              <a:buSzTx/>
              <a:buFontTx/>
              <a:buNone/>
              <a:tabLst/>
              <a:defRPr sz="240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smtClean="0"/>
              <a:t>Click to edit Master text styles</a:t>
            </a:r>
          </a:p>
        </p:txBody>
      </p:sp>
    </p:spTree>
    <p:extLst>
      <p:ext uri="{BB962C8B-B14F-4D97-AF65-F5344CB8AC3E}">
        <p14:creationId xmlns:p14="http://schemas.microsoft.com/office/powerpoint/2010/main" val="314693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4" name="Picture 1" descr="章节页-05.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a:spLocks noGrp="1"/>
          </p:cNvSpPr>
          <p:nvPr>
            <p:ph type="title"/>
          </p:nvPr>
        </p:nvSpPr>
        <p:spPr>
          <a:xfrm>
            <a:off x="609600" y="1479816"/>
            <a:ext cx="6096000" cy="971128"/>
          </a:xfrm>
          <a:prstGeom prst="rect">
            <a:avLst/>
          </a:prstGeom>
          <a:ln>
            <a:noFill/>
          </a:ln>
        </p:spPr>
        <p:txBody>
          <a:bodyPr/>
          <a:lstStyle>
            <a:lvl1pPr>
              <a:spcAft>
                <a:spcPts val="6000"/>
              </a:spcAft>
              <a:defRPr lang="en-US" altLang="zh-CN" sz="3600" b="0" dirty="0" smtClean="0">
                <a:solidFill>
                  <a:schemeClr val="bg1"/>
                </a:solidFill>
                <a:latin typeface="Myriad Pro"/>
                <a:ea typeface="黑体"/>
                <a:cs typeface="Myriad Pro"/>
              </a:defRPr>
            </a:lvl1pPr>
          </a:lstStyle>
          <a:p>
            <a:pPr lvl="0"/>
            <a:r>
              <a:rPr lang="en-US" altLang="zh-CN" smtClean="0"/>
              <a:t>Click to edit Master title style</a:t>
            </a:r>
            <a:endParaRPr lang="en-US" altLang="zh-CN" dirty="0" smtClean="0"/>
          </a:p>
        </p:txBody>
      </p:sp>
      <p:sp>
        <p:nvSpPr>
          <p:cNvPr id="9" name="Text Placeholder 19"/>
          <p:cNvSpPr>
            <a:spLocks noGrp="1"/>
          </p:cNvSpPr>
          <p:nvPr>
            <p:ph type="body" sz="quarter" idx="11"/>
          </p:nvPr>
        </p:nvSpPr>
        <p:spPr>
          <a:xfrm>
            <a:off x="609600" y="363036"/>
            <a:ext cx="6096000" cy="551364"/>
          </a:xfrm>
          <a:prstGeom prst="rect">
            <a:avLst/>
          </a:prstGeom>
        </p:spPr>
        <p:txBody>
          <a:bodyPr vert="horz"/>
          <a:lstStyle>
            <a:lvl1pPr marL="0" marR="0" indent="0" algn="l" defTabSz="914400" rtl="0" eaLnBrk="0" fontAlgn="base" latinLnBrk="0" hangingPunct="0">
              <a:lnSpc>
                <a:spcPct val="100000"/>
              </a:lnSpc>
              <a:spcBef>
                <a:spcPct val="0"/>
              </a:spcBef>
              <a:spcAft>
                <a:spcPts val="600"/>
              </a:spcAft>
              <a:buClrTx/>
              <a:buSzTx/>
              <a:buFontTx/>
              <a:buNone/>
              <a:tabLst/>
              <a:defRPr sz="2400">
                <a:solidFill>
                  <a:schemeClr val="bg1"/>
                </a:solidFill>
                <a:latin typeface="Myriad Pro"/>
                <a:ea typeface="黑体"/>
                <a:cs typeface="Myriad Pro"/>
              </a:defRPr>
            </a:lvl1pPr>
            <a:lvl2pPr marL="0">
              <a:buFontTx/>
              <a:buNone/>
              <a:defRPr>
                <a:solidFill>
                  <a:schemeClr val="bg1"/>
                </a:solidFill>
                <a:latin typeface="Myriad Pro"/>
                <a:cs typeface="Myriad Pro"/>
              </a:defRPr>
            </a:lvl2pPr>
          </a:lstStyle>
          <a:p>
            <a:pPr lvl="0"/>
            <a:r>
              <a:rPr lang="en-US" altLang="zh-CN" smtClean="0"/>
              <a:t>Click to edit Master text styles</a:t>
            </a:r>
          </a:p>
        </p:txBody>
      </p:sp>
    </p:spTree>
    <p:extLst>
      <p:ext uri="{BB962C8B-B14F-4D97-AF65-F5344CB8AC3E}">
        <p14:creationId xmlns:p14="http://schemas.microsoft.com/office/powerpoint/2010/main" val="336143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5" r:id="rId8"/>
    <p:sldLayoutId id="2147484696" r:id="rId9"/>
    <p:sldLayoutId id="2147484697" r:id="rId10"/>
    <p:sldLayoutId id="2147484698" r:id="rId11"/>
  </p:sldLayoutIdLst>
  <p:txStyles>
    <p:title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宋体" charset="-122"/>
          <a:ea typeface="宋体" charset="-122"/>
          <a:cs typeface="宋体" charset="-122"/>
        </a:defRPr>
      </a:lvl2pPr>
      <a:lvl3pPr algn="l" rtl="0" eaLnBrk="0" fontAlgn="base" hangingPunct="0">
        <a:spcBef>
          <a:spcPct val="0"/>
        </a:spcBef>
        <a:spcAft>
          <a:spcPct val="0"/>
        </a:spcAft>
        <a:defRPr sz="2000" b="1">
          <a:solidFill>
            <a:schemeClr val="bg1"/>
          </a:solidFill>
          <a:latin typeface="宋体" charset="-122"/>
          <a:ea typeface="宋体" charset="-122"/>
          <a:cs typeface="宋体" charset="-122"/>
        </a:defRPr>
      </a:lvl3pPr>
      <a:lvl4pPr algn="l" rtl="0" eaLnBrk="0" fontAlgn="base" hangingPunct="0">
        <a:spcBef>
          <a:spcPct val="0"/>
        </a:spcBef>
        <a:spcAft>
          <a:spcPct val="0"/>
        </a:spcAft>
        <a:defRPr sz="2000" b="1">
          <a:solidFill>
            <a:schemeClr val="bg1"/>
          </a:solidFill>
          <a:latin typeface="宋体" charset="-122"/>
          <a:ea typeface="宋体" charset="-122"/>
          <a:cs typeface="宋体" charset="-122"/>
        </a:defRPr>
      </a:lvl4pPr>
      <a:lvl5pPr algn="l" rtl="0" eaLnBrk="0" fontAlgn="base" hangingPunct="0">
        <a:spcBef>
          <a:spcPct val="0"/>
        </a:spcBef>
        <a:spcAft>
          <a:spcPct val="0"/>
        </a:spcAft>
        <a:defRPr sz="2000" b="1">
          <a:solidFill>
            <a:schemeClr val="bg1"/>
          </a:solidFill>
          <a:latin typeface="宋体" charset="-122"/>
          <a:ea typeface="宋体" charset="-122"/>
          <a:cs typeface="宋体" charset="-122"/>
        </a:defRPr>
      </a:lvl5pPr>
      <a:lvl6pPr marL="457200" algn="l" rtl="0" fontAlgn="base">
        <a:spcBef>
          <a:spcPct val="0"/>
        </a:spcBef>
        <a:spcAft>
          <a:spcPct val="0"/>
        </a:spcAft>
        <a:defRPr sz="3600" b="1">
          <a:solidFill>
            <a:schemeClr val="bg1"/>
          </a:solidFill>
          <a:latin typeface="宋体" charset="-122"/>
          <a:ea typeface="宋体" charset="-122"/>
          <a:cs typeface="宋体" charset="-122"/>
        </a:defRPr>
      </a:lvl6pPr>
      <a:lvl7pPr marL="914400" algn="l" rtl="0" fontAlgn="base">
        <a:spcBef>
          <a:spcPct val="0"/>
        </a:spcBef>
        <a:spcAft>
          <a:spcPct val="0"/>
        </a:spcAft>
        <a:defRPr sz="3600" b="1">
          <a:solidFill>
            <a:schemeClr val="bg1"/>
          </a:solidFill>
          <a:latin typeface="宋体" charset="-122"/>
          <a:ea typeface="宋体" charset="-122"/>
          <a:cs typeface="宋体" charset="-122"/>
        </a:defRPr>
      </a:lvl7pPr>
      <a:lvl8pPr marL="1371600" algn="l" rtl="0" fontAlgn="base">
        <a:spcBef>
          <a:spcPct val="0"/>
        </a:spcBef>
        <a:spcAft>
          <a:spcPct val="0"/>
        </a:spcAft>
        <a:defRPr sz="3600" b="1">
          <a:solidFill>
            <a:schemeClr val="bg1"/>
          </a:solidFill>
          <a:latin typeface="宋体" charset="-122"/>
          <a:ea typeface="宋体" charset="-122"/>
          <a:cs typeface="宋体" charset="-122"/>
        </a:defRPr>
      </a:lvl8pPr>
      <a:lvl9pPr marL="1828800" algn="l" rtl="0" fontAlgn="base">
        <a:spcBef>
          <a:spcPct val="0"/>
        </a:spcBef>
        <a:spcAft>
          <a:spcPct val="0"/>
        </a:spcAft>
        <a:defRPr sz="3600" b="1">
          <a:solidFill>
            <a:schemeClr val="bg1"/>
          </a:solidFill>
          <a:latin typeface="宋体" charset="-122"/>
          <a:ea typeface="宋体" charset="-122"/>
          <a:cs typeface="宋体" charset="-122"/>
        </a:defRPr>
      </a:lvl9pPr>
    </p:titleStyle>
    <p:bodyStyle>
      <a:lvl1pPr marL="342900" indent="-342900" algn="l" rtl="0" eaLnBrk="0" fontAlgn="base" hangingPunct="0">
        <a:spcBef>
          <a:spcPct val="50000"/>
        </a:spcBef>
        <a:spcAft>
          <a:spcPct val="0"/>
        </a:spcAft>
        <a:defRPr sz="1400">
          <a:solidFill>
            <a:schemeClr val="tx1"/>
          </a:solidFill>
          <a:latin typeface="+mn-lt"/>
          <a:ea typeface="+mn-ea"/>
          <a:cs typeface="+mn-cs"/>
        </a:defRPr>
      </a:lvl1pPr>
      <a:lvl2pPr marL="341313" indent="-227013" algn="l" rtl="0" eaLnBrk="0" fontAlgn="base" hangingPunct="0">
        <a:spcBef>
          <a:spcPct val="35000"/>
        </a:spcBef>
        <a:spcAft>
          <a:spcPct val="0"/>
        </a:spcAft>
        <a:buChar char="•"/>
        <a:defRPr sz="1400">
          <a:solidFill>
            <a:schemeClr val="tx1"/>
          </a:solidFill>
          <a:latin typeface="+mn-lt"/>
          <a:ea typeface="+mn-ea"/>
          <a:cs typeface="+mn-cs"/>
        </a:defRPr>
      </a:lvl2pPr>
      <a:lvl3pPr marL="682625" indent="-227013" algn="l" rtl="0" eaLnBrk="0" fontAlgn="base" hangingPunct="0">
        <a:spcBef>
          <a:spcPct val="20000"/>
        </a:spcBef>
        <a:spcAft>
          <a:spcPct val="0"/>
        </a:spcAft>
        <a:buChar char="–"/>
        <a:defRPr sz="1400">
          <a:solidFill>
            <a:schemeClr val="tx1"/>
          </a:solidFill>
          <a:latin typeface="+mn-lt"/>
          <a:ea typeface="+mn-ea"/>
          <a:cs typeface="+mn-cs"/>
        </a:defRPr>
      </a:lvl3pPr>
      <a:lvl4pPr marL="1028700" indent="-230188" algn="l" rtl="0" eaLnBrk="0" fontAlgn="base" hangingPunct="0">
        <a:spcBef>
          <a:spcPct val="10000"/>
        </a:spcBef>
        <a:spcAft>
          <a:spcPct val="0"/>
        </a:spcAft>
        <a:buChar char="•"/>
        <a:defRPr sz="1400">
          <a:solidFill>
            <a:schemeClr val="tx1"/>
          </a:solidFill>
          <a:latin typeface="+mn-lt"/>
          <a:ea typeface="+mn-ea"/>
          <a:cs typeface="+mn-cs"/>
        </a:defRPr>
      </a:lvl4pPr>
      <a:lvl5pPr marL="1373188" indent="-230188" algn="l" rtl="0" eaLnBrk="0" fontAlgn="base" hangingPunct="0">
        <a:spcBef>
          <a:spcPct val="5000"/>
        </a:spcBef>
        <a:spcAft>
          <a:spcPct val="0"/>
        </a:spcAft>
        <a:buChar char="–"/>
        <a:defRPr sz="1400">
          <a:solidFill>
            <a:schemeClr val="tx1"/>
          </a:solidFill>
          <a:latin typeface="+mn-lt"/>
          <a:ea typeface="+mn-ea"/>
          <a:cs typeface="+mn-cs"/>
        </a:defRPr>
      </a:lvl5pPr>
      <a:lvl6pPr marL="1830388" indent="-230188" algn="l" rtl="0" fontAlgn="base">
        <a:spcBef>
          <a:spcPct val="5000"/>
        </a:spcBef>
        <a:spcAft>
          <a:spcPct val="0"/>
        </a:spcAft>
        <a:buChar char="–"/>
        <a:defRPr sz="1400">
          <a:solidFill>
            <a:schemeClr val="tx1"/>
          </a:solidFill>
          <a:latin typeface="+mn-lt"/>
          <a:ea typeface="+mn-ea"/>
          <a:cs typeface="+mn-cs"/>
        </a:defRPr>
      </a:lvl6pPr>
      <a:lvl7pPr marL="2287588" indent="-230188" algn="l" rtl="0" fontAlgn="base">
        <a:spcBef>
          <a:spcPct val="5000"/>
        </a:spcBef>
        <a:spcAft>
          <a:spcPct val="0"/>
        </a:spcAft>
        <a:buChar char="–"/>
        <a:defRPr sz="1400">
          <a:solidFill>
            <a:schemeClr val="tx1"/>
          </a:solidFill>
          <a:latin typeface="+mn-lt"/>
          <a:ea typeface="+mn-ea"/>
          <a:cs typeface="+mn-cs"/>
        </a:defRPr>
      </a:lvl7pPr>
      <a:lvl8pPr marL="2744788" indent="-230188" algn="l" rtl="0" fontAlgn="base">
        <a:spcBef>
          <a:spcPct val="5000"/>
        </a:spcBef>
        <a:spcAft>
          <a:spcPct val="0"/>
        </a:spcAft>
        <a:buChar char="–"/>
        <a:defRPr sz="1400">
          <a:solidFill>
            <a:schemeClr val="tx1"/>
          </a:solidFill>
          <a:latin typeface="+mn-lt"/>
          <a:ea typeface="+mn-ea"/>
          <a:cs typeface="+mn-cs"/>
        </a:defRPr>
      </a:lvl8pPr>
      <a:lvl9pPr marL="3201988" indent="-230188" algn="l" rtl="0" fontAlgn="base">
        <a:spcBef>
          <a:spcPct val="5000"/>
        </a:spcBef>
        <a:spcAft>
          <a:spcPct val="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12"/>
          <p:cNvSpPr>
            <a:spLocks noGrp="1"/>
          </p:cNvSpPr>
          <p:nvPr>
            <p:ph type="body" sz="quarter" idx="11"/>
          </p:nvPr>
        </p:nvSpPr>
        <p:spPr bwMode="auto">
          <a:xfrm>
            <a:off x="609600" y="2857500"/>
            <a:ext cx="6096000" cy="12573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zh-CN" dirty="0" smtClean="0">
                <a:latin typeface="Myriad Pro" charset="0"/>
                <a:ea typeface="黑体" charset="0"/>
                <a:cs typeface="Myriad Pro" charset="0"/>
              </a:rPr>
              <a:t>IBM 2013.05.05</a:t>
            </a:r>
            <a:endParaRPr lang="en-US" altLang="zh-CN" dirty="0">
              <a:latin typeface="Myriad Pro" charset="0"/>
              <a:ea typeface="黑体" charset="0"/>
              <a:cs typeface="Myriad Pro" charset="0"/>
            </a:endParaRPr>
          </a:p>
        </p:txBody>
      </p:sp>
      <p:sp>
        <p:nvSpPr>
          <p:cNvPr id="12291" name="Text Placeholder 3"/>
          <p:cNvSpPr>
            <a:spLocks noGrp="1"/>
          </p:cNvSpPr>
          <p:nvPr>
            <p:ph type="body" sz="quarter" idx="10"/>
          </p:nvPr>
        </p:nvSpPr>
        <p:spPr bwMode="auto">
          <a:xfrm>
            <a:off x="609600" y="1522413"/>
            <a:ext cx="7811370" cy="1270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dirty="0" smtClean="0">
                <a:latin typeface="Myriad Pro" charset="0"/>
                <a:ea typeface="黑体" charset="0"/>
                <a:cs typeface="Myriad Pro" charset="0"/>
              </a:rPr>
              <a:t>太平洋保险敏捷</a:t>
            </a:r>
            <a:r>
              <a:rPr lang="zh-CN" altLang="en-US" dirty="0" smtClean="0">
                <a:latin typeface="Myriad Pro" charset="0"/>
                <a:ea typeface="黑体" charset="0"/>
                <a:cs typeface="Myriad Pro" charset="0"/>
              </a:rPr>
              <a:t>软件交付</a:t>
            </a:r>
            <a:r>
              <a:rPr lang="en-US" dirty="0" smtClean="0">
                <a:latin typeface="Myriad Pro" charset="0"/>
                <a:ea typeface="黑体" charset="0"/>
                <a:cs typeface="Myriad Pro" charset="0"/>
              </a:rPr>
              <a:t>过程参考</a:t>
            </a:r>
            <a:endParaRPr dirty="0">
              <a:latin typeface="Myriad Pro" charset="0"/>
              <a:ea typeface="黑体" charset="0"/>
              <a:cs typeface="Myriad Pro"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2800" dirty="0" smtClean="0">
                <a:solidFill>
                  <a:schemeClr val="tx2"/>
                </a:solidFill>
                <a:latin typeface="黑体"/>
                <a:ea typeface="黑体"/>
                <a:cs typeface="黑体"/>
              </a:rPr>
              <a:t>迭代活动与实践</a:t>
            </a:r>
            <a:r>
              <a:rPr lang="en-US" altLang="en-US" sz="2800" dirty="0" smtClean="0">
                <a:solidFill>
                  <a:schemeClr val="tx2"/>
                </a:solidFill>
                <a:latin typeface="黑体"/>
                <a:ea typeface="黑体"/>
                <a:cs typeface="黑体"/>
              </a:rPr>
              <a:t> </a:t>
            </a:r>
            <a:r>
              <a:rPr lang="en-US" altLang="zh-CN" sz="2800" dirty="0" smtClean="0">
                <a:solidFill>
                  <a:schemeClr val="tx2"/>
                </a:solidFill>
                <a:latin typeface="黑体"/>
                <a:ea typeface="黑体"/>
                <a:cs typeface="黑体"/>
              </a:rPr>
              <a:t>– </a:t>
            </a:r>
            <a:r>
              <a:rPr lang="zh-CN" altLang="en-US" sz="2800" dirty="0" smtClean="0">
                <a:solidFill>
                  <a:schemeClr val="tx2"/>
                </a:solidFill>
                <a:latin typeface="黑体"/>
                <a:ea typeface="黑体"/>
                <a:cs typeface="黑体"/>
              </a:rPr>
              <a:t>验收测试驱动开发</a:t>
            </a:r>
            <a:r>
              <a:rPr lang="zh-CN" altLang="en-US" sz="2800" dirty="0">
                <a:solidFill>
                  <a:schemeClr val="tx2"/>
                </a:solidFill>
                <a:latin typeface="黑体"/>
                <a:ea typeface="黑体"/>
                <a:cs typeface="黑体"/>
              </a:rPr>
              <a:t>（</a:t>
            </a:r>
            <a:r>
              <a:rPr lang="en-US" altLang="zh-CN" sz="2800" dirty="0">
                <a:solidFill>
                  <a:schemeClr val="tx2"/>
                </a:solidFill>
                <a:latin typeface="黑体"/>
                <a:ea typeface="黑体"/>
                <a:cs typeface="黑体"/>
              </a:rPr>
              <a:t>ATDD</a:t>
            </a:r>
            <a:r>
              <a:rPr lang="zh-CN" altLang="en-US" sz="2800" dirty="0">
                <a:solidFill>
                  <a:schemeClr val="tx2"/>
                </a:solidFill>
                <a:latin typeface="黑体"/>
                <a:ea typeface="黑体"/>
                <a:cs typeface="黑体"/>
              </a:rPr>
              <a:t>）</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参与者</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Tester(</a:t>
            </a:r>
            <a:r>
              <a:rPr lang="zh-CN" altLang="en-US" sz="1700" dirty="0">
                <a:solidFill>
                  <a:srgbClr val="26130F"/>
                </a:solidFill>
                <a:latin typeface="Myriad Pro Light" charset="0"/>
                <a:ea typeface="方正细黑一简体" charset="0"/>
                <a:cs typeface="方正细黑一简体" charset="0"/>
              </a:rPr>
              <a:t>主导）</a:t>
            </a:r>
            <a:r>
              <a:rPr lang="en-US" altLang="zh-CN" sz="1700" dirty="0">
                <a:solidFill>
                  <a:srgbClr val="26130F"/>
                </a:solidFill>
                <a:latin typeface="Myriad Pro Light" charset="0"/>
                <a:ea typeface="方正细黑一简体" charset="0"/>
                <a:cs typeface="方正细黑一简体" charset="0"/>
              </a:rPr>
              <a:t>, BA, PO</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Developer</a:t>
            </a: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时间点：迭代计划会议后</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议程：</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测试人员在</a:t>
            </a:r>
            <a:r>
              <a:rPr lang="en-US" altLang="zh-CN" sz="1700" dirty="0">
                <a:solidFill>
                  <a:srgbClr val="26130F"/>
                </a:solidFill>
                <a:latin typeface="Myriad Pro Light" charset="0"/>
                <a:ea typeface="方正细黑一简体" charset="0"/>
                <a:cs typeface="方正细黑一简体" charset="0"/>
              </a:rPr>
              <a:t>BA</a:t>
            </a:r>
            <a:r>
              <a:rPr lang="zh-CN" altLang="en-US" sz="1700" dirty="0">
                <a:solidFill>
                  <a:srgbClr val="26130F"/>
                </a:solidFill>
                <a:latin typeface="Myriad Pro Light" charset="0"/>
                <a:ea typeface="方正细黑一简体" charset="0"/>
                <a:cs typeface="方正细黑一简体" charset="0"/>
              </a:rPr>
              <a:t>的协助下，对迭代计划中自己负责的故事进行分析，列出所有需要验证的测试场景，每个场景就一句话，更新到</a:t>
            </a:r>
            <a:r>
              <a:rPr lang="en-US" altLang="zh-CN" sz="1700" dirty="0">
                <a:solidFill>
                  <a:srgbClr val="26130F"/>
                </a:solidFill>
                <a:latin typeface="Myriad Pro Light" charset="0"/>
                <a:ea typeface="方正细黑一简体" charset="0"/>
                <a:cs typeface="方正细黑一简体" charset="0"/>
              </a:rPr>
              <a:t>JIRA</a:t>
            </a:r>
            <a:r>
              <a:rPr lang="zh-CN" altLang="en-US" sz="1700" dirty="0">
                <a:solidFill>
                  <a:srgbClr val="26130F"/>
                </a:solidFill>
                <a:latin typeface="Myriad Pro Light" charset="0"/>
                <a:ea typeface="方正细黑一简体" charset="0"/>
                <a:cs typeface="方正细黑一简体" charset="0"/>
              </a:rPr>
              <a:t>故事</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同时，开发人员对故事涉及的代码，单元测试进行阅读分析，与架构师或技术领导交流开发方案</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测试人员，</a:t>
            </a:r>
            <a:r>
              <a:rPr lang="en-US" altLang="zh-CN" sz="1700" dirty="0">
                <a:solidFill>
                  <a:srgbClr val="26130F"/>
                </a:solidFill>
                <a:latin typeface="Myriad Pro Light" charset="0"/>
                <a:ea typeface="方正细黑一简体" charset="0"/>
                <a:cs typeface="方正细黑一简体" charset="0"/>
              </a:rPr>
              <a:t>BA</a:t>
            </a:r>
            <a:r>
              <a:rPr lang="zh-CN" altLang="en-US" sz="1700" dirty="0">
                <a:solidFill>
                  <a:srgbClr val="26130F"/>
                </a:solidFill>
                <a:latin typeface="Myriad Pro Light" charset="0"/>
                <a:ea typeface="方正细黑一简体" charset="0"/>
                <a:cs typeface="方正细黑一简体" charset="0"/>
              </a:rPr>
              <a:t>，开发人员与</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一起，对列出的测试场景进行评审，修改，直到达成一致；并明确每个场景对单元测试（二期引入</a:t>
            </a:r>
            <a:r>
              <a:rPr lang="en-US" altLang="zh-CN" sz="1700" dirty="0">
                <a:solidFill>
                  <a:srgbClr val="26130F"/>
                </a:solidFill>
                <a:latin typeface="Myriad Pro Light" charset="0"/>
                <a:ea typeface="方正细黑一简体" charset="0"/>
                <a:cs typeface="方正细黑一简体" charset="0"/>
              </a:rPr>
              <a:t>TDD</a:t>
            </a:r>
            <a:r>
              <a:rPr lang="zh-CN" altLang="en-US" sz="1700" dirty="0">
                <a:solidFill>
                  <a:srgbClr val="26130F"/>
                </a:solidFill>
                <a:latin typeface="Myriad Pro Light" charset="0"/>
                <a:ea typeface="方正细黑一简体" charset="0"/>
                <a:cs typeface="方正细黑一简体" charset="0"/>
              </a:rPr>
              <a:t>后），自动化测试脚本，和手动验证的需要</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测试人员基于测试场景列表编写测试用例，协助开发自动化测试脚本</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同时，开发人员基于测试场景列表开发单元测试（</a:t>
            </a:r>
            <a:r>
              <a:rPr lang="en-US" altLang="zh-CN" sz="1700" dirty="0">
                <a:solidFill>
                  <a:srgbClr val="26130F"/>
                </a:solidFill>
                <a:latin typeface="Myriad Pro Light" charset="0"/>
                <a:ea typeface="方正细黑一简体" charset="0"/>
                <a:cs typeface="方正细黑一简体" charset="0"/>
              </a:rPr>
              <a:t>TDD</a:t>
            </a:r>
            <a:r>
              <a:rPr lang="zh-CN" altLang="en-US" sz="1700" dirty="0">
                <a:solidFill>
                  <a:srgbClr val="26130F"/>
                </a:solidFill>
                <a:latin typeface="Myriad Pro Light" charset="0"/>
                <a:ea typeface="方正细黑一简体" charset="0"/>
                <a:cs typeface="方正细黑一简体" charset="0"/>
              </a:rPr>
              <a:t>后）与代码</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2165739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2800" dirty="0" smtClean="0">
                <a:solidFill>
                  <a:schemeClr val="tx2"/>
                </a:solidFill>
                <a:latin typeface="黑体"/>
                <a:ea typeface="黑体"/>
                <a:cs typeface="黑体"/>
              </a:rPr>
              <a:t>迭代活动与实践</a:t>
            </a:r>
            <a:r>
              <a:rPr lang="en-US" altLang="en-US" sz="2800" dirty="0" smtClean="0">
                <a:solidFill>
                  <a:schemeClr val="tx2"/>
                </a:solidFill>
                <a:latin typeface="黑体"/>
                <a:ea typeface="黑体"/>
                <a:cs typeface="黑体"/>
              </a:rPr>
              <a:t> </a:t>
            </a:r>
            <a:r>
              <a:rPr lang="en-US" altLang="zh-CN" sz="2800" dirty="0" smtClean="0">
                <a:solidFill>
                  <a:schemeClr val="tx2"/>
                </a:solidFill>
                <a:latin typeface="黑体"/>
                <a:ea typeface="黑体"/>
                <a:cs typeface="黑体"/>
              </a:rPr>
              <a:t>– </a:t>
            </a:r>
            <a:r>
              <a:rPr lang="zh-CN" altLang="en-US" sz="2800" dirty="0" smtClean="0">
                <a:solidFill>
                  <a:schemeClr val="tx2"/>
                </a:solidFill>
                <a:latin typeface="黑体"/>
                <a:ea typeface="黑体"/>
                <a:cs typeface="黑体"/>
              </a:rPr>
              <a:t>每日站会</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参与者</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SM</a:t>
            </a:r>
            <a:r>
              <a:rPr lang="zh-CN" altLang="en-US" sz="1700" dirty="0">
                <a:solidFill>
                  <a:srgbClr val="26130F"/>
                </a:solidFill>
                <a:latin typeface="Myriad Pro Light" charset="0"/>
                <a:ea typeface="方正细黑一简体" charset="0"/>
                <a:cs typeface="方正细黑一简体" charset="0"/>
              </a:rPr>
              <a:t>（主持），</a:t>
            </a:r>
            <a:r>
              <a:rPr lang="en-US" altLang="zh-CN" sz="1700" dirty="0">
                <a:solidFill>
                  <a:srgbClr val="26130F"/>
                </a:solidFill>
                <a:latin typeface="Myriad Pro Light" charset="0"/>
                <a:ea typeface="方正细黑一简体" charset="0"/>
                <a:cs typeface="方正细黑一简体" charset="0"/>
              </a:rPr>
              <a:t>Team</a:t>
            </a: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时间点：每天上午固定时间，固定地点，</a:t>
            </a:r>
            <a:r>
              <a:rPr lang="en-US" altLang="zh-CN" sz="1700" dirty="0">
                <a:solidFill>
                  <a:srgbClr val="26130F"/>
                </a:solidFill>
                <a:latin typeface="Myriad Pro Light" charset="0"/>
                <a:ea typeface="方正细黑一简体" charset="0"/>
                <a:cs typeface="方正细黑一简体" charset="0"/>
              </a:rPr>
              <a:t>15</a:t>
            </a:r>
            <a:r>
              <a:rPr lang="zh-CN" altLang="en-US" sz="1700" dirty="0">
                <a:solidFill>
                  <a:srgbClr val="26130F"/>
                </a:solidFill>
                <a:latin typeface="Myriad Pro Light" charset="0"/>
                <a:ea typeface="方正细黑一简体" charset="0"/>
                <a:cs typeface="方正细黑一简体" charset="0"/>
              </a:rPr>
              <a:t>分钟</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议程：</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342900" indent="-342900">
              <a:buFont typeface="Arial"/>
              <a:buChar char="•"/>
            </a:pPr>
            <a:r>
              <a:rPr lang="zh-CN" altLang="en-US" sz="1700" dirty="0">
                <a:solidFill>
                  <a:srgbClr val="26130F"/>
                </a:solidFill>
                <a:latin typeface="Myriad Pro Light" charset="0"/>
                <a:ea typeface="方正细黑一简体" charset="0"/>
                <a:cs typeface="方正细黑一简体" charset="0"/>
              </a:rPr>
              <a:t>每个人依次回答三个问题：</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800100" lvl="1">
              <a:buFont typeface="Arial"/>
              <a:buChar char="•"/>
            </a:pPr>
            <a:r>
              <a:rPr lang="zh-CN" altLang="en-US" sz="1700" dirty="0">
                <a:solidFill>
                  <a:srgbClr val="26130F"/>
                </a:solidFill>
                <a:latin typeface="Myriad Pro Light" charset="0"/>
                <a:ea typeface="方正细黑一简体" charset="0"/>
                <a:cs typeface="方正细黑一简体" charset="0"/>
              </a:rPr>
              <a:t>昨天我做了或完成了什么任务？</a:t>
            </a:r>
            <a:endParaRPr lang="en-US" altLang="zh-CN" sz="1700" dirty="0">
              <a:solidFill>
                <a:srgbClr val="26130F"/>
              </a:solidFill>
              <a:latin typeface="Myriad Pro Light" charset="0"/>
              <a:ea typeface="方正细黑一简体" charset="0"/>
              <a:cs typeface="方正细黑一简体" charset="0"/>
            </a:endParaRPr>
          </a:p>
          <a:p>
            <a:pPr marL="800100" lvl="1">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800100" lvl="1">
              <a:buFont typeface="Arial"/>
              <a:buChar char="•"/>
            </a:pPr>
            <a:r>
              <a:rPr lang="zh-CN" altLang="en-US" sz="1700" dirty="0">
                <a:solidFill>
                  <a:srgbClr val="26130F"/>
                </a:solidFill>
                <a:latin typeface="Myriad Pro Light" charset="0"/>
                <a:ea typeface="方正细黑一简体" charset="0"/>
                <a:cs typeface="方正细黑一简体" charset="0"/>
              </a:rPr>
              <a:t>今天我计划做什么任务？</a:t>
            </a:r>
            <a:endParaRPr lang="en-US" altLang="zh-CN" sz="1700" dirty="0">
              <a:solidFill>
                <a:srgbClr val="26130F"/>
              </a:solidFill>
              <a:latin typeface="Myriad Pro Light" charset="0"/>
              <a:ea typeface="方正细黑一简体" charset="0"/>
              <a:cs typeface="方正细黑一简体" charset="0"/>
            </a:endParaRPr>
          </a:p>
          <a:p>
            <a:pPr marL="800100" lvl="1">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800100" lvl="1">
              <a:buFont typeface="Arial"/>
              <a:buChar char="•"/>
            </a:pPr>
            <a:r>
              <a:rPr lang="zh-CN" altLang="en-US" sz="1700" dirty="0">
                <a:solidFill>
                  <a:srgbClr val="26130F"/>
                </a:solidFill>
                <a:latin typeface="Myriad Pro Light" charset="0"/>
                <a:ea typeface="方正细黑一简体" charset="0"/>
                <a:cs typeface="方正细黑一简体" charset="0"/>
              </a:rPr>
              <a:t>我当前的任务中有没有遇到障碍导致无法进展或进展缓慢？</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Arial"/>
              <a:buChar char="•"/>
            </a:pPr>
            <a:r>
              <a:rPr lang="zh-CN" altLang="en-US" sz="1700" dirty="0">
                <a:solidFill>
                  <a:srgbClr val="26130F"/>
                </a:solidFill>
                <a:latin typeface="Myriad Pro Light" charset="0"/>
                <a:ea typeface="方正细黑一简体" charset="0"/>
                <a:cs typeface="方正细黑一简体" charset="0"/>
              </a:rPr>
              <a:t>在回答三个问题时，手指向任务白板上自己谈到的任务卡片，挪动其状态，并更新卡片上的剩余小时数（</a:t>
            </a:r>
            <a:r>
              <a:rPr lang="en-US" altLang="zh-CN" sz="1700" dirty="0">
                <a:solidFill>
                  <a:srgbClr val="26130F"/>
                </a:solidFill>
                <a:latin typeface="Myriad Pro Light" charset="0"/>
                <a:ea typeface="方正细黑一简体" charset="0"/>
                <a:cs typeface="方正细黑一简体" charset="0"/>
              </a:rPr>
              <a:t>Remaining Hours</a:t>
            </a:r>
            <a:r>
              <a:rPr lang="zh-CN" altLang="en-US" sz="1700" dirty="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Arial"/>
              <a:buChar char="•"/>
            </a:pPr>
            <a:r>
              <a:rPr lang="en-US" altLang="zh-CN" sz="1700" dirty="0">
                <a:solidFill>
                  <a:srgbClr val="26130F"/>
                </a:solidFill>
                <a:latin typeface="Myriad Pro Light" charset="0"/>
                <a:ea typeface="方正细黑一简体" charset="0"/>
                <a:cs typeface="方正细黑一简体" charset="0"/>
              </a:rPr>
              <a:t>SM</a:t>
            </a:r>
            <a:r>
              <a:rPr lang="zh-CN" altLang="en-US" sz="1700" dirty="0">
                <a:solidFill>
                  <a:srgbClr val="26130F"/>
                </a:solidFill>
                <a:latin typeface="Myriad Pro Light" charset="0"/>
                <a:ea typeface="方正细黑一简体" charset="0"/>
                <a:cs typeface="方正细黑一简体" charset="0"/>
              </a:rPr>
              <a:t>记录所有遇到的障碍（此时不讨论</a:t>
            </a:r>
            <a:r>
              <a:rPr lang="zh-CN" altLang="en-US" sz="1700" dirty="0" smtClean="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1496045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2800" dirty="0" smtClean="0">
                <a:solidFill>
                  <a:schemeClr val="tx2"/>
                </a:solidFill>
                <a:latin typeface="黑体"/>
                <a:ea typeface="黑体"/>
                <a:cs typeface="黑体"/>
              </a:rPr>
              <a:t>迭代活动与实践</a:t>
            </a:r>
            <a:r>
              <a:rPr lang="en-US" altLang="en-US" sz="2800" dirty="0" smtClean="0">
                <a:solidFill>
                  <a:schemeClr val="tx2"/>
                </a:solidFill>
                <a:latin typeface="黑体"/>
                <a:ea typeface="黑体"/>
                <a:cs typeface="黑体"/>
              </a:rPr>
              <a:t> </a:t>
            </a:r>
            <a:r>
              <a:rPr lang="en-US" altLang="zh-CN" sz="2800" dirty="0" smtClean="0">
                <a:solidFill>
                  <a:schemeClr val="tx2"/>
                </a:solidFill>
                <a:latin typeface="黑体"/>
                <a:ea typeface="黑体"/>
                <a:cs typeface="黑体"/>
              </a:rPr>
              <a:t>– </a:t>
            </a:r>
            <a:r>
              <a:rPr lang="zh-CN" altLang="en-US" sz="2800" dirty="0" smtClean="0">
                <a:solidFill>
                  <a:schemeClr val="tx2"/>
                </a:solidFill>
                <a:latin typeface="黑体"/>
                <a:ea typeface="黑体"/>
                <a:cs typeface="黑体"/>
              </a:rPr>
              <a:t>故事梳理</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参与者</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SM</a:t>
            </a:r>
            <a:r>
              <a:rPr lang="zh-CN" altLang="en-US" sz="1700" dirty="0">
                <a:solidFill>
                  <a:srgbClr val="26130F"/>
                </a:solidFill>
                <a:latin typeface="Myriad Pro Light" charset="0"/>
                <a:ea typeface="方正细黑一简体" charset="0"/>
                <a:cs typeface="方正细黑一简体" charset="0"/>
              </a:rPr>
              <a:t>（主持），</a:t>
            </a:r>
            <a:r>
              <a:rPr lang="en-US" altLang="zh-CN" sz="1700" dirty="0">
                <a:solidFill>
                  <a:srgbClr val="26130F"/>
                </a:solidFill>
                <a:latin typeface="Myriad Pro Light" charset="0"/>
                <a:ea typeface="方正细黑一简体" charset="0"/>
                <a:cs typeface="方正细黑一简体" charset="0"/>
              </a:rPr>
              <a:t>Team</a:t>
            </a:r>
            <a:r>
              <a:rPr lang="zh-CN" altLang="en-US" sz="1700" dirty="0">
                <a:solidFill>
                  <a:srgbClr val="26130F"/>
                </a:solidFill>
                <a:latin typeface="Myriad Pro Light" charset="0"/>
                <a:ea typeface="方正细黑一简体" charset="0"/>
                <a:cs typeface="方正细黑一简体" charset="0"/>
              </a:rPr>
              <a:t>，架构师</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时间点：每个迭代的第二个星期选择合适的时间</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议程：</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展示产品特性清单上未计划的最高优先级的故事和缺陷</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所有参与者共同对最高优先级的几个故事和缺陷进行阅读和分析，对需求上的疑问，技术上的疑问进行提问；</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a:t>
            </a:r>
            <a:r>
              <a:rPr lang="en-US" altLang="en-US" sz="1700" dirty="0">
                <a:solidFill>
                  <a:srgbClr val="26130F"/>
                </a:solidFill>
                <a:latin typeface="Myriad Pro Light" charset="0"/>
                <a:ea typeface="方正细黑一简体" charset="0"/>
                <a:cs typeface="方正细黑一简体" charset="0"/>
              </a:rPr>
              <a:t>架构师</a:t>
            </a:r>
            <a:r>
              <a:rPr lang="zh-CN" altLang="en-US" sz="1700" dirty="0">
                <a:solidFill>
                  <a:srgbClr val="26130F"/>
                </a:solidFill>
                <a:latin typeface="Myriad Pro Light" charset="0"/>
                <a:ea typeface="方正细黑一简体" charset="0"/>
                <a:cs typeface="方正细黑一简体" charset="0"/>
              </a:rPr>
              <a:t>，及</a:t>
            </a:r>
            <a:r>
              <a:rPr lang="en-US" altLang="en-US" sz="1700" dirty="0">
                <a:solidFill>
                  <a:srgbClr val="26130F"/>
                </a:solidFill>
                <a:latin typeface="Myriad Pro Light" charset="0"/>
                <a:ea typeface="方正细黑一简体" charset="0"/>
                <a:cs typeface="方正细黑一简体" charset="0"/>
              </a:rPr>
              <a:t>其它团队成员对问题进行分析和解答</a:t>
            </a: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在会上无法解答的问题，</a:t>
            </a:r>
            <a:r>
              <a:rPr lang="en-US" altLang="zh-CN" sz="1700" dirty="0">
                <a:solidFill>
                  <a:srgbClr val="26130F"/>
                </a:solidFill>
                <a:latin typeface="Myriad Pro Light" charset="0"/>
                <a:ea typeface="方正细黑一简体" charset="0"/>
                <a:cs typeface="方正细黑一简体" charset="0"/>
              </a:rPr>
              <a:t>SM</a:t>
            </a:r>
            <a:r>
              <a:rPr lang="zh-CN" altLang="en-US" sz="1700" dirty="0">
                <a:solidFill>
                  <a:srgbClr val="26130F"/>
                </a:solidFill>
                <a:latin typeface="Myriad Pro Light" charset="0"/>
                <a:ea typeface="方正细黑一简体" charset="0"/>
                <a:cs typeface="方正细黑一简体" charset="0"/>
              </a:rPr>
              <a:t>记录，确保会后找相关人员进行解答</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此过程中可能对故事和缺陷，及其优先级进行修改，更新到</a:t>
            </a:r>
            <a:r>
              <a:rPr lang="en-US" altLang="zh-CN" sz="1700" dirty="0">
                <a:solidFill>
                  <a:srgbClr val="26130F"/>
                </a:solidFill>
                <a:latin typeface="Myriad Pro Light" charset="0"/>
                <a:ea typeface="方正细黑一简体" charset="0"/>
                <a:cs typeface="方正细黑一简体" charset="0"/>
              </a:rPr>
              <a:t>JIRA</a:t>
            </a: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分析故事原先的点数（工作量）是否仍合理；若团队认为不合理，进行故事</a:t>
            </a:r>
            <a:r>
              <a:rPr lang="zh-CN" altLang="en-US" sz="1700" dirty="0" smtClean="0">
                <a:solidFill>
                  <a:srgbClr val="26130F"/>
                </a:solidFill>
                <a:latin typeface="Myriad Pro Light" charset="0"/>
                <a:ea typeface="方正细黑一简体" charset="0"/>
                <a:cs typeface="方正细黑一简体" charset="0"/>
              </a:rPr>
              <a:t>点数的重估</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1162511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2800" dirty="0" smtClean="0">
                <a:solidFill>
                  <a:schemeClr val="tx2"/>
                </a:solidFill>
                <a:latin typeface="黑体"/>
                <a:ea typeface="黑体"/>
                <a:cs typeface="黑体"/>
              </a:rPr>
              <a:t>迭代活动与实践</a:t>
            </a:r>
            <a:r>
              <a:rPr lang="en-US" altLang="en-US" sz="2800" dirty="0" smtClean="0">
                <a:solidFill>
                  <a:schemeClr val="tx2"/>
                </a:solidFill>
                <a:latin typeface="黑体"/>
                <a:ea typeface="黑体"/>
                <a:cs typeface="黑体"/>
              </a:rPr>
              <a:t> </a:t>
            </a:r>
            <a:r>
              <a:rPr lang="en-US" altLang="zh-CN" sz="2800" dirty="0" smtClean="0">
                <a:solidFill>
                  <a:schemeClr val="tx2"/>
                </a:solidFill>
                <a:latin typeface="黑体"/>
                <a:ea typeface="黑体"/>
                <a:cs typeface="黑体"/>
              </a:rPr>
              <a:t>– </a:t>
            </a:r>
            <a:r>
              <a:rPr lang="zh-CN" altLang="en-US" sz="2800" dirty="0" smtClean="0">
                <a:solidFill>
                  <a:schemeClr val="tx2"/>
                </a:solidFill>
                <a:latin typeface="黑体"/>
                <a:ea typeface="黑体"/>
                <a:cs typeface="黑体"/>
              </a:rPr>
              <a:t>估算故事点数</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参与者</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SM</a:t>
            </a:r>
            <a:r>
              <a:rPr lang="zh-CN" altLang="en-US" sz="1700" dirty="0">
                <a:solidFill>
                  <a:srgbClr val="26130F"/>
                </a:solidFill>
                <a:latin typeface="Myriad Pro Light" charset="0"/>
                <a:ea typeface="方正细黑一简体" charset="0"/>
                <a:cs typeface="方正细黑一简体" charset="0"/>
              </a:rPr>
              <a:t>（主持），</a:t>
            </a:r>
            <a:r>
              <a:rPr lang="en-US" altLang="zh-CN" sz="1700" dirty="0">
                <a:solidFill>
                  <a:srgbClr val="26130F"/>
                </a:solidFill>
                <a:latin typeface="Myriad Pro Light" charset="0"/>
                <a:ea typeface="方正细黑一简体" charset="0"/>
                <a:cs typeface="方正细黑一简体" charset="0"/>
              </a:rPr>
              <a:t>Team</a:t>
            </a:r>
            <a:r>
              <a:rPr lang="zh-CN" altLang="en-US" sz="1700" dirty="0">
                <a:solidFill>
                  <a:srgbClr val="26130F"/>
                </a:solidFill>
                <a:latin typeface="Myriad Pro Light" charset="0"/>
                <a:ea typeface="方正细黑一简体" charset="0"/>
                <a:cs typeface="方正细黑一简体" charset="0"/>
              </a:rPr>
              <a:t>，架构师</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时间点：新的故事创建时，或迭代故事梳理时</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议程：</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阅读故事，向团队解释故事的细节和期望</a:t>
            </a:r>
            <a:r>
              <a:rPr lang="zh-CN" altLang="zh-CN" sz="1700" dirty="0">
                <a:solidFill>
                  <a:srgbClr val="26130F"/>
                </a:solidFill>
                <a:latin typeface="Myriad Pro Light" charset="0"/>
                <a:ea typeface="方正细黑一简体" charset="0"/>
                <a:cs typeface="方正细黑一简体" charset="0"/>
              </a:rPr>
              <a:t>；</a:t>
            </a:r>
            <a:r>
              <a:rPr lang="zh-CN" altLang="en-US" sz="1700" dirty="0">
                <a:solidFill>
                  <a:srgbClr val="26130F"/>
                </a:solidFill>
                <a:latin typeface="Myriad Pro Light" charset="0"/>
                <a:ea typeface="方正细黑一简体" charset="0"/>
                <a:cs typeface="方正细黑一简体" charset="0"/>
              </a:rPr>
              <a:t>团队成员思考分析故事，对需求疑问向</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提问，对技术疑问向架构师和其它成员提问；</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a:t>
            </a:r>
            <a:r>
              <a:rPr lang="en-US" altLang="en-US" sz="1700" dirty="0">
                <a:solidFill>
                  <a:srgbClr val="26130F"/>
                </a:solidFill>
                <a:latin typeface="Myriad Pro Light" charset="0"/>
                <a:ea typeface="方正细黑一简体" charset="0"/>
                <a:cs typeface="方正细黑一简体" charset="0"/>
              </a:rPr>
              <a:t>架构师</a:t>
            </a:r>
            <a:r>
              <a:rPr lang="zh-CN" altLang="en-US" sz="1700" dirty="0">
                <a:solidFill>
                  <a:srgbClr val="26130F"/>
                </a:solidFill>
                <a:latin typeface="Myriad Pro Light" charset="0"/>
                <a:ea typeface="方正细黑一简体" charset="0"/>
                <a:cs typeface="方正细黑一简体" charset="0"/>
              </a:rPr>
              <a:t>，及</a:t>
            </a:r>
            <a:r>
              <a:rPr lang="en-US" altLang="en-US" sz="1700" dirty="0">
                <a:solidFill>
                  <a:srgbClr val="26130F"/>
                </a:solidFill>
                <a:latin typeface="Myriad Pro Light" charset="0"/>
                <a:ea typeface="方正细黑一简体" charset="0"/>
                <a:cs typeface="方正细黑一简体" charset="0"/>
              </a:rPr>
              <a:t>其它团队成员对疑问进行分析和解答</a:t>
            </a: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每个人给出故事点数（</a:t>
            </a:r>
            <a:r>
              <a:rPr lang="en-US" altLang="zh-CN" sz="1700" dirty="0">
                <a:solidFill>
                  <a:srgbClr val="26130F"/>
                </a:solidFill>
                <a:latin typeface="Myriad Pro Light" charset="0"/>
                <a:ea typeface="方正细黑一简体" charset="0"/>
                <a:cs typeface="方正细黑一简体" charset="0"/>
              </a:rPr>
              <a:t>Poker</a:t>
            </a:r>
            <a:r>
              <a:rPr lang="zh-CN" altLang="en-US" sz="1700" dirty="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给出点数最高和最低的解释理由（与基准故事比较）；团队发现问题，再次提问和讨论，解答；每个人都有发言权；耐心倾听和思考</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重复第</a:t>
            </a:r>
            <a:r>
              <a:rPr lang="en-US" altLang="zh-CN" sz="1700" dirty="0">
                <a:solidFill>
                  <a:srgbClr val="26130F"/>
                </a:solidFill>
                <a:latin typeface="Myriad Pro Light" charset="0"/>
                <a:ea typeface="方正细黑一简体" charset="0"/>
                <a:cs typeface="方正细黑一简体" charset="0"/>
              </a:rPr>
              <a:t>3</a:t>
            </a:r>
            <a:r>
              <a:rPr lang="zh-CN" altLang="en-US" sz="1700" dirty="0">
                <a:solidFill>
                  <a:srgbClr val="26130F"/>
                </a:solidFill>
                <a:latin typeface="Myriad Pro Light" charset="0"/>
                <a:ea typeface="方正细黑一简体" charset="0"/>
                <a:cs typeface="方正细黑一简体" charset="0"/>
              </a:rPr>
              <a:t>步，直到达成一致</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遵循以下原则：</a:t>
            </a:r>
            <a:endParaRPr lang="en-US" altLang="zh-CN" sz="1700" dirty="0">
              <a:solidFill>
                <a:srgbClr val="26130F"/>
              </a:solidFill>
              <a:latin typeface="Myriad Pro Light" charset="0"/>
              <a:ea typeface="方正细黑一简体" charset="0"/>
              <a:cs typeface="方正细黑一简体" charset="0"/>
            </a:endParaRPr>
          </a:p>
          <a:p>
            <a:r>
              <a:rPr lang="en-US" altLang="zh-CN" sz="1700" dirty="0">
                <a:solidFill>
                  <a:srgbClr val="26130F"/>
                </a:solidFill>
                <a:latin typeface="Myriad Pro Light" charset="0"/>
                <a:ea typeface="方正细黑一简体" charset="0"/>
                <a:cs typeface="方正细黑一简体" charset="0"/>
              </a:rPr>
              <a:t>a. </a:t>
            </a:r>
            <a:r>
              <a:rPr lang="zh-CN" altLang="en-US" sz="1700" dirty="0">
                <a:solidFill>
                  <a:srgbClr val="26130F"/>
                </a:solidFill>
                <a:latin typeface="Myriad Pro Light" charset="0"/>
                <a:ea typeface="方正细黑一简体" charset="0"/>
                <a:cs typeface="方正细黑一简体" charset="0"/>
              </a:rPr>
              <a:t>一个故事不超过</a:t>
            </a:r>
            <a:r>
              <a:rPr lang="en-US" altLang="zh-CN" sz="1700" dirty="0">
                <a:solidFill>
                  <a:srgbClr val="26130F"/>
                </a:solidFill>
                <a:latin typeface="Myriad Pro Light" charset="0"/>
                <a:ea typeface="方正细黑一简体" charset="0"/>
                <a:cs typeface="方正细黑一简体" charset="0"/>
              </a:rPr>
              <a:t>3</a:t>
            </a:r>
            <a:r>
              <a:rPr lang="zh-CN" altLang="en-US" sz="1700" dirty="0">
                <a:solidFill>
                  <a:srgbClr val="26130F"/>
                </a:solidFill>
                <a:latin typeface="Myriad Pro Light" charset="0"/>
                <a:ea typeface="方正细黑一简体" charset="0"/>
                <a:cs typeface="方正细黑一简体" charset="0"/>
              </a:rPr>
              <a:t>轮；</a:t>
            </a:r>
            <a:r>
              <a:rPr lang="en-US" altLang="zh-CN" sz="1700" dirty="0">
                <a:solidFill>
                  <a:srgbClr val="26130F"/>
                </a:solidFill>
                <a:latin typeface="Myriad Pro Light" charset="0"/>
                <a:ea typeface="方正细黑一简体" charset="0"/>
                <a:cs typeface="方正细黑一简体" charset="0"/>
              </a:rPr>
              <a:t>b.</a:t>
            </a:r>
            <a:r>
              <a:rPr lang="zh-CN" altLang="en-US" sz="1700" dirty="0">
                <a:solidFill>
                  <a:srgbClr val="26130F"/>
                </a:solidFill>
                <a:latin typeface="Myriad Pro Light" charset="0"/>
                <a:ea typeface="方正细黑一简体" charset="0"/>
                <a:cs typeface="方正细黑一简体" charset="0"/>
              </a:rPr>
              <a:t>取大不取小；</a:t>
            </a:r>
            <a:r>
              <a:rPr lang="en-US" altLang="zh-CN" sz="1700" dirty="0">
                <a:solidFill>
                  <a:srgbClr val="26130F"/>
                </a:solidFill>
                <a:latin typeface="Myriad Pro Light" charset="0"/>
                <a:ea typeface="方正细黑一简体" charset="0"/>
                <a:cs typeface="方正细黑一简体" charset="0"/>
              </a:rPr>
              <a:t>c. </a:t>
            </a:r>
            <a:r>
              <a:rPr lang="zh-CN" altLang="en-US" sz="1700" dirty="0">
                <a:solidFill>
                  <a:srgbClr val="26130F"/>
                </a:solidFill>
                <a:latin typeface="Myriad Pro Light" charset="0"/>
                <a:ea typeface="方正细黑一简体" charset="0"/>
                <a:cs typeface="方正细黑一简体" charset="0"/>
              </a:rPr>
              <a:t>无法达成一致，创建</a:t>
            </a:r>
            <a:r>
              <a:rPr lang="en-US" altLang="zh-CN" sz="1700" dirty="0">
                <a:solidFill>
                  <a:srgbClr val="26130F"/>
                </a:solidFill>
                <a:latin typeface="Myriad Pro Light" charset="0"/>
                <a:ea typeface="方正细黑一简体" charset="0"/>
                <a:cs typeface="方正细黑一简体" charset="0"/>
              </a:rPr>
              <a:t>Spike</a:t>
            </a:r>
            <a:r>
              <a:rPr lang="zh-CN" altLang="en-US" sz="1700" dirty="0" smtClean="0">
                <a:solidFill>
                  <a:srgbClr val="26130F"/>
                </a:solidFill>
                <a:latin typeface="Myriad Pro Light" charset="0"/>
                <a:ea typeface="方正细黑一简体" charset="0"/>
                <a:cs typeface="方正细黑一简体" charset="0"/>
              </a:rPr>
              <a:t>任务</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467510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2800" dirty="0" smtClean="0">
                <a:solidFill>
                  <a:schemeClr val="tx2"/>
                </a:solidFill>
                <a:latin typeface="黑体"/>
                <a:ea typeface="黑体"/>
                <a:cs typeface="黑体"/>
              </a:rPr>
              <a:t>迭代活动与实践</a:t>
            </a:r>
            <a:r>
              <a:rPr lang="en-US" altLang="en-US" sz="2800" dirty="0" smtClean="0">
                <a:solidFill>
                  <a:schemeClr val="tx2"/>
                </a:solidFill>
                <a:latin typeface="黑体"/>
                <a:ea typeface="黑体"/>
                <a:cs typeface="黑体"/>
              </a:rPr>
              <a:t> </a:t>
            </a:r>
            <a:r>
              <a:rPr lang="en-US" altLang="zh-CN" sz="2800" dirty="0" smtClean="0">
                <a:solidFill>
                  <a:schemeClr val="tx2"/>
                </a:solidFill>
                <a:latin typeface="黑体"/>
                <a:ea typeface="黑体"/>
                <a:cs typeface="黑体"/>
              </a:rPr>
              <a:t>– </a:t>
            </a:r>
            <a:r>
              <a:rPr lang="zh-CN" altLang="en-US" sz="2800" dirty="0" smtClean="0">
                <a:solidFill>
                  <a:schemeClr val="tx2"/>
                </a:solidFill>
                <a:latin typeface="黑体"/>
                <a:ea typeface="黑体"/>
                <a:cs typeface="黑体"/>
              </a:rPr>
              <a:t>成果演示</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参与者</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SM</a:t>
            </a:r>
            <a:r>
              <a:rPr lang="zh-CN" altLang="en-US" sz="1700" dirty="0">
                <a:solidFill>
                  <a:srgbClr val="26130F"/>
                </a:solidFill>
                <a:latin typeface="Myriad Pro Light" charset="0"/>
                <a:ea typeface="方正细黑一简体" charset="0"/>
                <a:cs typeface="方正细黑一简体" charset="0"/>
              </a:rPr>
              <a:t>（主持），</a:t>
            </a:r>
            <a:r>
              <a:rPr lang="en-US" altLang="zh-CN" sz="1700" dirty="0">
                <a:solidFill>
                  <a:srgbClr val="26130F"/>
                </a:solidFill>
                <a:latin typeface="Myriad Pro Light" charset="0"/>
                <a:ea typeface="方正细黑一简体" charset="0"/>
                <a:cs typeface="方正细黑一简体" charset="0"/>
              </a:rPr>
              <a:t>Team</a:t>
            </a: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时间点：迭代最后一天的上午</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议程：</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团队由一代表向</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依次演示每一个完成的故事和主要缺陷可工作的成果</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对每一个演示的故事和主要缺陷，</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表示接受（符合预期和验收条件）或拒绝（不符合预期或不满足主要验收条件），给于团队反馈或意见</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en-US" altLang="zh-CN" sz="1700" dirty="0">
                <a:solidFill>
                  <a:srgbClr val="26130F"/>
                </a:solidFill>
                <a:latin typeface="Myriad Pro Light" charset="0"/>
                <a:ea typeface="方正细黑一简体" charset="0"/>
                <a:cs typeface="方正细黑一简体" charset="0"/>
              </a:rPr>
              <a:t>SM</a:t>
            </a:r>
            <a:r>
              <a:rPr lang="zh-CN" altLang="en-US" sz="1700" dirty="0">
                <a:solidFill>
                  <a:srgbClr val="26130F"/>
                </a:solidFill>
                <a:latin typeface="Myriad Pro Light" charset="0"/>
                <a:ea typeface="方正细黑一简体" charset="0"/>
                <a:cs typeface="方正细黑一简体" charset="0"/>
              </a:rPr>
              <a:t>记录接受或拒绝的结果，记录反馈意见，并更新</a:t>
            </a:r>
            <a:r>
              <a:rPr lang="en-US" altLang="zh-CN" sz="1700" dirty="0">
                <a:solidFill>
                  <a:srgbClr val="26130F"/>
                </a:solidFill>
                <a:latin typeface="Myriad Pro Light" charset="0"/>
                <a:ea typeface="方正细黑一简体" charset="0"/>
                <a:cs typeface="方正细黑一简体" charset="0"/>
              </a:rPr>
              <a:t>JIRA</a:t>
            </a:r>
            <a:r>
              <a:rPr lang="zh-CN" altLang="en-US" sz="1700" dirty="0">
                <a:solidFill>
                  <a:srgbClr val="26130F"/>
                </a:solidFill>
                <a:latin typeface="Myriad Pro Light" charset="0"/>
                <a:ea typeface="方正细黑一简体" charset="0"/>
                <a:cs typeface="方正细黑一简体" charset="0"/>
              </a:rPr>
              <a:t>故事</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根据</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的反馈处理故事：</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800100" lvl="1">
              <a:buFont typeface="Arial"/>
              <a:buChar char="•"/>
            </a:pPr>
            <a:r>
              <a:rPr lang="zh-CN" altLang="en-US" sz="1700" dirty="0">
                <a:solidFill>
                  <a:srgbClr val="26130F"/>
                </a:solidFill>
                <a:latin typeface="Myriad Pro Light" charset="0"/>
                <a:ea typeface="方正细黑一简体" charset="0"/>
                <a:cs typeface="方正细黑一简体" charset="0"/>
              </a:rPr>
              <a:t>演示故障、重要缺陷，必须解决，否则此故事失败；</a:t>
            </a:r>
            <a:endParaRPr lang="en-US" altLang="zh-CN" sz="1700" dirty="0">
              <a:solidFill>
                <a:srgbClr val="26130F"/>
              </a:solidFill>
              <a:latin typeface="Myriad Pro Light" charset="0"/>
              <a:ea typeface="方正细黑一简体" charset="0"/>
              <a:cs typeface="方正细黑一简体" charset="0"/>
            </a:endParaRPr>
          </a:p>
          <a:p>
            <a:pPr marL="800100" lvl="1">
              <a:buFont typeface="Arial"/>
              <a:buChar char="•"/>
            </a:pPr>
            <a:r>
              <a:rPr lang="zh-CN" altLang="en-US" sz="1700" dirty="0">
                <a:solidFill>
                  <a:srgbClr val="26130F"/>
                </a:solidFill>
                <a:latin typeface="Myriad Pro Light" charset="0"/>
                <a:ea typeface="方正细黑一简体" charset="0"/>
                <a:cs typeface="方正细黑一简体" charset="0"/>
              </a:rPr>
              <a:t>不重要缺陷，若</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可接受，记录缺陷到清单；否则必须解决；</a:t>
            </a:r>
            <a:endParaRPr lang="en-US" altLang="zh-CN" sz="1700" dirty="0">
              <a:solidFill>
                <a:srgbClr val="26130F"/>
              </a:solidFill>
              <a:latin typeface="Myriad Pro Light" charset="0"/>
              <a:ea typeface="方正细黑一简体" charset="0"/>
              <a:cs typeface="方正细黑一简体" charset="0"/>
            </a:endParaRPr>
          </a:p>
          <a:p>
            <a:pPr marL="800100" lvl="1">
              <a:buFont typeface="Arial"/>
              <a:buChar char="•"/>
            </a:pPr>
            <a:r>
              <a:rPr lang="zh-CN" altLang="en-US" sz="1700" dirty="0">
                <a:solidFill>
                  <a:srgbClr val="26130F"/>
                </a:solidFill>
                <a:latin typeface="Myriad Pro Light" charset="0"/>
                <a:ea typeface="方正细黑一简体" charset="0"/>
                <a:cs typeface="方正细黑一简体" charset="0"/>
              </a:rPr>
              <a:t>改进建议（原故事验收条件不覆盖的），记录新故事到清单；</a:t>
            </a:r>
            <a:endParaRPr lang="en-US" altLang="zh-CN" sz="1700" dirty="0">
              <a:solidFill>
                <a:srgbClr val="26130F"/>
              </a:solidFill>
              <a:latin typeface="Myriad Pro Light" charset="0"/>
              <a:ea typeface="方正细黑一简体" charset="0"/>
              <a:cs typeface="方正细黑一简体" charset="0"/>
            </a:endParaRPr>
          </a:p>
          <a:p>
            <a:pPr marL="800100" lvl="1">
              <a:buFont typeface="Arial"/>
              <a:buChar char="•"/>
            </a:pPr>
            <a:r>
              <a:rPr lang="zh-CN" altLang="en-US" sz="1700" dirty="0">
                <a:solidFill>
                  <a:srgbClr val="26130F"/>
                </a:solidFill>
                <a:latin typeface="Myriad Pro Light" charset="0"/>
                <a:ea typeface="方正细黑一简体" charset="0"/>
                <a:cs typeface="方正细黑一简体" charset="0"/>
              </a:rPr>
              <a:t>部分完成且完成部分独立可拆分，若</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接受，可考虑分拆故事</a:t>
            </a:r>
            <a:r>
              <a:rPr lang="zh-CN" altLang="en-US" sz="1700" dirty="0" smtClean="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4023391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2800" dirty="0" smtClean="0">
                <a:solidFill>
                  <a:schemeClr val="tx2"/>
                </a:solidFill>
                <a:latin typeface="黑体"/>
                <a:ea typeface="黑体"/>
                <a:cs typeface="黑体"/>
              </a:rPr>
              <a:t>迭代活动与实践</a:t>
            </a:r>
            <a:r>
              <a:rPr lang="en-US" altLang="en-US" sz="2800" dirty="0" smtClean="0">
                <a:solidFill>
                  <a:schemeClr val="tx2"/>
                </a:solidFill>
                <a:latin typeface="黑体"/>
                <a:ea typeface="黑体"/>
                <a:cs typeface="黑体"/>
              </a:rPr>
              <a:t> </a:t>
            </a:r>
            <a:r>
              <a:rPr lang="en-US" altLang="zh-CN" sz="2800" dirty="0" smtClean="0">
                <a:solidFill>
                  <a:schemeClr val="tx2"/>
                </a:solidFill>
                <a:latin typeface="黑体"/>
                <a:ea typeface="黑体"/>
                <a:cs typeface="黑体"/>
              </a:rPr>
              <a:t>– </a:t>
            </a:r>
            <a:r>
              <a:rPr lang="en-US" altLang="en-US" sz="2800" dirty="0" smtClean="0">
                <a:solidFill>
                  <a:schemeClr val="tx2"/>
                </a:solidFill>
                <a:latin typeface="黑体"/>
                <a:ea typeface="黑体"/>
                <a:cs typeface="黑体"/>
              </a:rPr>
              <a:t>迭代回顾会议</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参与者</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SM</a:t>
            </a:r>
            <a:r>
              <a:rPr lang="zh-CN" altLang="en-US" sz="1700" dirty="0">
                <a:solidFill>
                  <a:srgbClr val="26130F"/>
                </a:solidFill>
                <a:latin typeface="Myriad Pro Light" charset="0"/>
                <a:ea typeface="方正细黑一简体" charset="0"/>
                <a:cs typeface="方正细黑一简体" charset="0"/>
              </a:rPr>
              <a:t>（主持），</a:t>
            </a:r>
            <a:r>
              <a:rPr lang="en-US" altLang="zh-CN" sz="1700" dirty="0">
                <a:solidFill>
                  <a:srgbClr val="26130F"/>
                </a:solidFill>
                <a:latin typeface="Myriad Pro Light" charset="0"/>
                <a:ea typeface="方正细黑一简体" charset="0"/>
                <a:cs typeface="方正细黑一简体" charset="0"/>
              </a:rPr>
              <a:t>Team</a:t>
            </a: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时间点：迭代结束</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议程：</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总结迭代成果：庆祝成功交付的；对于计划了但未达到</a:t>
            </a:r>
            <a:r>
              <a:rPr lang="en-US" altLang="zh-CN" sz="1700" dirty="0">
                <a:solidFill>
                  <a:srgbClr val="26130F"/>
                </a:solidFill>
                <a:latin typeface="Myriad Pro Light" charset="0"/>
                <a:ea typeface="方正细黑一简体" charset="0"/>
                <a:cs typeface="方正细黑一简体" charset="0"/>
              </a:rPr>
              <a:t>DoD</a:t>
            </a:r>
            <a:r>
              <a:rPr lang="zh-CN" altLang="en-US" sz="1700" dirty="0">
                <a:solidFill>
                  <a:srgbClr val="26130F"/>
                </a:solidFill>
                <a:latin typeface="Myriad Pro Light" charset="0"/>
                <a:ea typeface="方正细黑一简体" charset="0"/>
                <a:cs typeface="方正细黑一简体" charset="0"/>
              </a:rPr>
              <a:t>的，找出原因，总结经验；</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团队回顾哪些实践做得好，哪些做得不好，可参考此文档检查；也包括各项活动进行的有效性，工具的使用，个人的能力等各个方面</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找到一到两条（多了没意义）能够在下个迭代立刻有所改进的行动；下个迭代监督这一两条改进行动的落实执行</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总结该迭代解决了和新产生的技术债务，分析影响，记录到</a:t>
            </a:r>
            <a:r>
              <a:rPr lang="en-US" altLang="zh-CN" sz="1700" dirty="0">
                <a:solidFill>
                  <a:srgbClr val="26130F"/>
                </a:solidFill>
                <a:latin typeface="Myriad Pro Light" charset="0"/>
                <a:ea typeface="方正细黑一简体" charset="0"/>
                <a:cs typeface="方正细黑一简体" charset="0"/>
              </a:rPr>
              <a:t>JIRA</a:t>
            </a: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对上个迭代后发布的新版本出现的生产缺陷进行根源分析</a:t>
            </a:r>
            <a:r>
              <a:rPr lang="en-US" altLang="zh-CN" sz="1700" dirty="0">
                <a:solidFill>
                  <a:srgbClr val="26130F"/>
                </a:solidFill>
                <a:latin typeface="Myriad Pro Light" charset="0"/>
                <a:ea typeface="方正细黑一简体" charset="0"/>
                <a:cs typeface="方正细黑一简体" charset="0"/>
              </a:rPr>
              <a:t>(Root Cause Analysis)</a:t>
            </a:r>
            <a:r>
              <a:rPr lang="zh-CN" altLang="en-US" sz="1700" dirty="0">
                <a:solidFill>
                  <a:srgbClr val="26130F"/>
                </a:solidFill>
                <a:latin typeface="Myriad Pro Light" charset="0"/>
                <a:ea typeface="方正细黑一简体" charset="0"/>
                <a:cs typeface="方正细黑一简体" charset="0"/>
              </a:rPr>
              <a:t>，记录分析结果到</a:t>
            </a:r>
            <a:r>
              <a:rPr lang="en-US" altLang="zh-CN" sz="1700" dirty="0" smtClean="0">
                <a:solidFill>
                  <a:srgbClr val="26130F"/>
                </a:solidFill>
                <a:latin typeface="Myriad Pro Light" charset="0"/>
                <a:ea typeface="方正细黑一简体" charset="0"/>
                <a:cs typeface="方正细黑一简体" charset="0"/>
              </a:rPr>
              <a:t>JIRA</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1218894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2800" dirty="0" smtClean="0">
                <a:solidFill>
                  <a:schemeClr val="tx2"/>
                </a:solidFill>
                <a:latin typeface="黑体"/>
                <a:ea typeface="黑体"/>
                <a:cs typeface="黑体"/>
              </a:rPr>
              <a:t>迭代活动与实践</a:t>
            </a:r>
            <a:r>
              <a:rPr lang="en-US" altLang="en-US" sz="2800" dirty="0" smtClean="0">
                <a:solidFill>
                  <a:schemeClr val="tx2"/>
                </a:solidFill>
                <a:latin typeface="黑体"/>
                <a:ea typeface="黑体"/>
                <a:cs typeface="黑体"/>
              </a:rPr>
              <a:t> </a:t>
            </a:r>
            <a:r>
              <a:rPr lang="en-US" altLang="zh-CN" sz="2800" dirty="0" smtClean="0">
                <a:solidFill>
                  <a:schemeClr val="tx2"/>
                </a:solidFill>
                <a:latin typeface="黑体"/>
                <a:ea typeface="黑体"/>
                <a:cs typeface="黑体"/>
              </a:rPr>
              <a:t>– </a:t>
            </a:r>
            <a:r>
              <a:rPr lang="en-US" altLang="en-US" sz="2800" dirty="0" smtClean="0">
                <a:solidFill>
                  <a:schemeClr val="tx2"/>
                </a:solidFill>
                <a:latin typeface="黑体"/>
                <a:ea typeface="黑体"/>
                <a:cs typeface="黑体"/>
              </a:rPr>
              <a:t>Definition </a:t>
            </a:r>
            <a:r>
              <a:rPr lang="en-US" altLang="en-US" sz="2800" dirty="0">
                <a:solidFill>
                  <a:schemeClr val="tx2"/>
                </a:solidFill>
                <a:latin typeface="黑体"/>
                <a:ea typeface="黑体"/>
                <a:cs typeface="黑体"/>
              </a:rPr>
              <a:t>of Done</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zh-CN" sz="1700" dirty="0" smtClean="0">
                <a:solidFill>
                  <a:srgbClr val="26130F"/>
                </a:solidFill>
                <a:latin typeface="Myriad Pro Light" charset="0"/>
                <a:ea typeface="方正细黑一简体" charset="0"/>
                <a:cs typeface="方正细黑一简体" charset="0"/>
              </a:rPr>
              <a:t>Definition </a:t>
            </a:r>
            <a:r>
              <a:rPr lang="en-US" altLang="zh-CN" sz="1700" dirty="0">
                <a:solidFill>
                  <a:srgbClr val="26130F"/>
                </a:solidFill>
                <a:latin typeface="Myriad Pro Light" charset="0"/>
                <a:ea typeface="方正细黑一简体" charset="0"/>
                <a:cs typeface="方正细黑一简体" charset="0"/>
              </a:rPr>
              <a:t>of </a:t>
            </a:r>
            <a:r>
              <a:rPr lang="en-US" altLang="zh-CN" sz="1700" dirty="0" smtClean="0">
                <a:solidFill>
                  <a:srgbClr val="26130F"/>
                </a:solidFill>
                <a:latin typeface="Myriad Pro Light" charset="0"/>
                <a:ea typeface="方正细黑一简体" charset="0"/>
                <a:cs typeface="方正细黑一简体" charset="0"/>
              </a:rPr>
              <a:t>Done </a:t>
            </a:r>
            <a:r>
              <a:rPr lang="zh-CN" altLang="en-US" sz="1700" dirty="0" smtClean="0">
                <a:solidFill>
                  <a:srgbClr val="26130F"/>
                </a:solidFill>
                <a:latin typeface="Myriad Pro Light" charset="0"/>
                <a:ea typeface="方正细黑一简体" charset="0"/>
                <a:cs typeface="方正细黑一简体" charset="0"/>
              </a:rPr>
              <a:t>（</a:t>
            </a:r>
            <a:r>
              <a:rPr lang="en-US" altLang="zh-CN" sz="1700" dirty="0" smtClean="0">
                <a:solidFill>
                  <a:srgbClr val="26130F"/>
                </a:solidFill>
                <a:latin typeface="Myriad Pro Light" charset="0"/>
                <a:ea typeface="方正细黑一简体" charset="0"/>
                <a:cs typeface="方正细黑一简体" charset="0"/>
              </a:rPr>
              <a:t>DoD</a:t>
            </a:r>
            <a:r>
              <a:rPr lang="zh-CN" altLang="en-US" sz="1700" dirty="0" smtClean="0">
                <a:solidFill>
                  <a:srgbClr val="26130F"/>
                </a:solidFill>
                <a:latin typeface="Myriad Pro Light" charset="0"/>
                <a:ea typeface="方正细黑一简体" charset="0"/>
                <a:cs typeface="方正细黑一简体" charset="0"/>
              </a:rPr>
              <a:t>）定义</a:t>
            </a:r>
            <a:r>
              <a:rPr lang="zh-CN" altLang="en-US" sz="1700" dirty="0">
                <a:solidFill>
                  <a:srgbClr val="26130F"/>
                </a:solidFill>
                <a:latin typeface="Myriad Pro Light" charset="0"/>
                <a:ea typeface="方正细黑一简体" charset="0"/>
                <a:cs typeface="方正细黑一简体" charset="0"/>
              </a:rPr>
              <a:t>了</a:t>
            </a:r>
            <a:r>
              <a:rPr lang="en-US" altLang="zh-CN" sz="1700" dirty="0">
                <a:solidFill>
                  <a:srgbClr val="26130F"/>
                </a:solidFill>
                <a:latin typeface="Myriad Pro Light" charset="0"/>
                <a:ea typeface="方正细黑一简体" charset="0"/>
                <a:cs typeface="方正细黑一简体" charset="0"/>
              </a:rPr>
              <a:t>Scrum</a:t>
            </a:r>
            <a:r>
              <a:rPr lang="zh-CN" altLang="en-US" sz="1700" dirty="0">
                <a:solidFill>
                  <a:srgbClr val="26130F"/>
                </a:solidFill>
                <a:latin typeface="Myriad Pro Light" charset="0"/>
                <a:ea typeface="方正细黑一简体" charset="0"/>
                <a:cs typeface="方正细黑一简体" charset="0"/>
              </a:rPr>
              <a:t>流程的一个重要原则：</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一个迭代计划中承诺的故事，</a:t>
            </a:r>
            <a:r>
              <a:rPr lang="zh-CN" altLang="en-US" sz="1700" dirty="0" smtClean="0">
                <a:solidFill>
                  <a:srgbClr val="26130F"/>
                </a:solidFill>
                <a:latin typeface="Myriad Pro Light" charset="0"/>
                <a:ea typeface="方正细黑一简体" charset="0"/>
                <a:cs typeface="方正细黑一简体" charset="0"/>
              </a:rPr>
              <a:t>在该迭代里一定要完成</a:t>
            </a:r>
            <a:r>
              <a:rPr lang="zh-CN" altLang="zh-CN" sz="1700" dirty="0" smtClean="0">
                <a:solidFill>
                  <a:srgbClr val="26130F"/>
                </a:solidFill>
                <a:latin typeface="Myriad Pro Light" charset="0"/>
                <a:ea typeface="方正细黑一简体" charset="0"/>
                <a:cs typeface="方正细黑一简体" charset="0"/>
              </a:rPr>
              <a:t>。</a:t>
            </a:r>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smtClean="0">
                <a:solidFill>
                  <a:srgbClr val="26130F"/>
                </a:solidFill>
                <a:latin typeface="Myriad Pro Light" charset="0"/>
                <a:ea typeface="方正细黑一简体" charset="0"/>
                <a:cs typeface="方正细黑一简体" charset="0"/>
              </a:rPr>
              <a:t>一个故事被标志为 “</a:t>
            </a:r>
            <a:r>
              <a:rPr lang="zh-CN" altLang="en-US" sz="1700" dirty="0">
                <a:solidFill>
                  <a:srgbClr val="26130F"/>
                </a:solidFill>
                <a:latin typeface="Myriad Pro Light" charset="0"/>
                <a:ea typeface="方正细黑一简体" charset="0"/>
                <a:cs typeface="方正细黑一简体" charset="0"/>
              </a:rPr>
              <a:t>完成（</a:t>
            </a:r>
            <a:r>
              <a:rPr lang="en-US" altLang="zh-CN" sz="1700" dirty="0">
                <a:solidFill>
                  <a:srgbClr val="26130F"/>
                </a:solidFill>
                <a:latin typeface="Myriad Pro Light" charset="0"/>
                <a:ea typeface="方正细黑一简体" charset="0"/>
                <a:cs typeface="方正细黑一简体" charset="0"/>
              </a:rPr>
              <a:t>Done</a:t>
            </a:r>
            <a:r>
              <a:rPr lang="zh-CN" altLang="en-US" sz="1700" dirty="0">
                <a:solidFill>
                  <a:srgbClr val="26130F"/>
                </a:solidFill>
                <a:latin typeface="Myriad Pro Light" charset="0"/>
                <a:ea typeface="方正细黑一简体" charset="0"/>
                <a:cs typeface="方正细黑一简体" charset="0"/>
              </a:rPr>
              <a:t>）”隐含着该故事已经满足了以下条件：</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完成了单元测试</a:t>
            </a:r>
            <a:r>
              <a:rPr lang="zh-CN" altLang="en-US" sz="1700" dirty="0" smtClean="0">
                <a:solidFill>
                  <a:srgbClr val="26130F"/>
                </a:solidFill>
                <a:latin typeface="Myriad Pro Light" charset="0"/>
                <a:ea typeface="方正细黑一简体" charset="0"/>
                <a:cs typeface="方正细黑一简体" charset="0"/>
              </a:rPr>
              <a:t>（引入</a:t>
            </a:r>
            <a:r>
              <a:rPr lang="en-US" altLang="zh-CN" sz="1700" dirty="0" smtClean="0">
                <a:solidFill>
                  <a:srgbClr val="26130F"/>
                </a:solidFill>
                <a:latin typeface="Myriad Pro Light" charset="0"/>
                <a:ea typeface="方正细黑一简体" charset="0"/>
                <a:cs typeface="方正细黑一简体" charset="0"/>
              </a:rPr>
              <a:t>TDD</a:t>
            </a:r>
            <a:r>
              <a:rPr lang="zh-CN" altLang="en-US" sz="1700" dirty="0">
                <a:solidFill>
                  <a:srgbClr val="26130F"/>
                </a:solidFill>
                <a:latin typeface="Myriad Pro Light" charset="0"/>
                <a:ea typeface="方正细黑一简体" charset="0"/>
                <a:cs typeface="方正细黑一简体" charset="0"/>
              </a:rPr>
              <a:t>之后），功能测试，系统集成测试，性能测试，甚至用户验收测试等必要的测试（性能和</a:t>
            </a:r>
            <a:r>
              <a:rPr lang="en-US" altLang="zh-CN" sz="1700" dirty="0">
                <a:solidFill>
                  <a:srgbClr val="26130F"/>
                </a:solidFill>
                <a:latin typeface="Myriad Pro Light" charset="0"/>
                <a:ea typeface="方正细黑一简体" charset="0"/>
                <a:cs typeface="方正细黑一简体" charset="0"/>
              </a:rPr>
              <a:t>UAT</a:t>
            </a:r>
            <a:r>
              <a:rPr lang="zh-CN" altLang="en-US" sz="1700" dirty="0">
                <a:solidFill>
                  <a:srgbClr val="26130F"/>
                </a:solidFill>
                <a:latin typeface="Myriad Pro Light" charset="0"/>
                <a:ea typeface="方正细黑一简体" charset="0"/>
                <a:cs typeface="方正细黑一简体" charset="0"/>
              </a:rPr>
              <a:t>目前太保做不到，将来的方向）</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没有严重的，</a:t>
            </a:r>
            <a:r>
              <a:rPr lang="zh-CN" altLang="en-US" sz="1700" dirty="0" smtClean="0">
                <a:solidFill>
                  <a:srgbClr val="26130F"/>
                </a:solidFill>
                <a:latin typeface="Myriad Pro Light" charset="0"/>
                <a:ea typeface="方正细黑一简体" charset="0"/>
                <a:cs typeface="方正细黑一简体" charset="0"/>
              </a:rPr>
              <a:t>影响功能和业务逻辑的缺陷</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level </a:t>
            </a:r>
            <a:r>
              <a:rPr lang="en-US" altLang="zh-CN" sz="1700" dirty="0" smtClean="0">
                <a:solidFill>
                  <a:srgbClr val="26130F"/>
                </a:solidFill>
                <a:latin typeface="Myriad Pro Light" charset="0"/>
                <a:ea typeface="方正细黑一简体" charset="0"/>
                <a:cs typeface="方正细黑一简体" charset="0"/>
              </a:rPr>
              <a:t>4-5</a:t>
            </a:r>
            <a:r>
              <a:rPr lang="en-US" altLang="zh-CN" sz="1700" dirty="0">
                <a:solidFill>
                  <a:srgbClr val="26130F"/>
                </a:solidFill>
                <a:latin typeface="Myriad Pro Light" charset="0"/>
                <a:ea typeface="方正细黑一简体" charset="0"/>
                <a:cs typeface="方正细黑一简体" charset="0"/>
              </a:rPr>
              <a:t>)</a:t>
            </a: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没有不严重，但未得到</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和团队接受的缺陷（</a:t>
            </a:r>
            <a:r>
              <a:rPr lang="en-US" altLang="zh-CN" sz="1700" dirty="0">
                <a:solidFill>
                  <a:srgbClr val="26130F"/>
                </a:solidFill>
                <a:latin typeface="Myriad Pro Light" charset="0"/>
                <a:ea typeface="方正细黑一简体" charset="0"/>
                <a:cs typeface="方正细黑一简体" charset="0"/>
              </a:rPr>
              <a:t>level 1</a:t>
            </a:r>
            <a:r>
              <a:rPr lang="en-US" altLang="zh-CN" sz="1700" dirty="0" smtClean="0">
                <a:solidFill>
                  <a:srgbClr val="26130F"/>
                </a:solidFill>
                <a:latin typeface="Myriad Pro Light" charset="0"/>
                <a:ea typeface="方正细黑一简体" charset="0"/>
                <a:cs typeface="方正细黑一简体" charset="0"/>
              </a:rPr>
              <a:t>-3</a:t>
            </a:r>
            <a:r>
              <a:rPr lang="zh-CN" altLang="en-US" sz="1700" dirty="0" smtClean="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给</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做了演示，并得到</a:t>
            </a:r>
            <a:r>
              <a:rPr lang="en-US" altLang="zh-CN" sz="1700" dirty="0">
                <a:solidFill>
                  <a:srgbClr val="26130F"/>
                </a:solidFill>
                <a:latin typeface="Myriad Pro Light" charset="0"/>
                <a:ea typeface="方正细黑一简体" charset="0"/>
                <a:cs typeface="方正细黑一简体" charset="0"/>
              </a:rPr>
              <a:t>PO</a:t>
            </a:r>
            <a:r>
              <a:rPr lang="zh-CN" altLang="en-US" sz="1700" dirty="0" smtClean="0">
                <a:solidFill>
                  <a:srgbClr val="26130F"/>
                </a:solidFill>
                <a:latin typeface="Myriad Pro Light" charset="0"/>
                <a:ea typeface="方正细黑一简体" charset="0"/>
                <a:cs typeface="方正细黑一简体" charset="0"/>
              </a:rPr>
              <a:t>接受</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1151171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bwMode="auto">
          <a:xfrm>
            <a:off x="609600" y="1479550"/>
            <a:ext cx="6096000" cy="9715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latin typeface="Myriad Pro" charset="0"/>
                <a:ea typeface="黑体" charset="0"/>
                <a:cs typeface="Myriad Pro" charset="0"/>
              </a:rPr>
              <a:t>需求定义与管理</a:t>
            </a:r>
            <a:endParaRPr dirty="0">
              <a:latin typeface="Myriad Pro" charset="0"/>
              <a:ea typeface="黑体" charset="0"/>
              <a:cs typeface="Myriad Pro" charset="0"/>
            </a:endParaRPr>
          </a:p>
        </p:txBody>
      </p:sp>
      <p:sp>
        <p:nvSpPr>
          <p:cNvPr id="14339" name="Text Placeholder 5"/>
          <p:cNvSpPr>
            <a:spLocks noGrp="1"/>
          </p:cNvSpPr>
          <p:nvPr>
            <p:ph type="body" sz="quarter" idx="11"/>
          </p:nvPr>
        </p:nvSpPr>
        <p:spPr bwMode="auto">
          <a:xfrm>
            <a:off x="609600" y="363538"/>
            <a:ext cx="6096000" cy="5508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zh-CN" altLang="en-US" dirty="0" smtClean="0">
                <a:latin typeface="Myriad Pro" charset="0"/>
                <a:ea typeface="黑体" charset="0"/>
                <a:cs typeface="Myriad Pro" charset="0"/>
              </a:rPr>
              <a:t>章节</a:t>
            </a:r>
            <a:r>
              <a:rPr lang="en-US" altLang="zh-CN" dirty="0" smtClean="0">
                <a:latin typeface="Myriad Pro" charset="0"/>
                <a:ea typeface="黑体" charset="0"/>
                <a:cs typeface="Myriad Pro" charset="0"/>
              </a:rPr>
              <a:t>03</a:t>
            </a:r>
            <a:endParaRPr lang="en-US" altLang="zh-CN" dirty="0">
              <a:latin typeface="Myriad Pro" charset="0"/>
              <a:ea typeface="黑体" charset="0"/>
              <a:cs typeface="Myriad Pro" charset="0"/>
            </a:endParaRPr>
          </a:p>
        </p:txBody>
      </p:sp>
    </p:spTree>
    <p:extLst>
      <p:ext uri="{BB962C8B-B14F-4D97-AF65-F5344CB8AC3E}">
        <p14:creationId xmlns:p14="http://schemas.microsoft.com/office/powerpoint/2010/main" val="4227637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需求定义与管理 </a:t>
            </a:r>
            <a:r>
              <a:rPr lang="en-US" altLang="zh-CN" sz="2800" dirty="0" smtClean="0">
                <a:solidFill>
                  <a:schemeClr val="tx2"/>
                </a:solidFill>
                <a:latin typeface="黑体"/>
                <a:ea typeface="黑体"/>
                <a:cs typeface="黑体"/>
              </a:rPr>
              <a:t>– </a:t>
            </a:r>
            <a:r>
              <a:rPr lang="zh-CN" altLang="en-US" sz="2800" dirty="0" smtClean="0">
                <a:solidFill>
                  <a:schemeClr val="tx2"/>
                </a:solidFill>
                <a:latin typeface="黑体"/>
                <a:ea typeface="黑体"/>
                <a:cs typeface="黑体"/>
              </a:rPr>
              <a:t>产品特性清单</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产品</a:t>
            </a:r>
            <a:r>
              <a:rPr lang="zh-CN" altLang="en-US" sz="1700" dirty="0">
                <a:solidFill>
                  <a:srgbClr val="26130F"/>
                </a:solidFill>
                <a:latin typeface="Myriad Pro Light" charset="0"/>
                <a:ea typeface="方正细黑一简体" charset="0"/>
                <a:cs typeface="方正细黑一简体" charset="0"/>
              </a:rPr>
              <a:t>特性清单是一个由所有交付团队还没有实现的需求和未解决的问题构成的列表。</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用</a:t>
            </a:r>
            <a:r>
              <a:rPr lang="en-US" altLang="zh-CN" sz="1700" dirty="0">
                <a:solidFill>
                  <a:srgbClr val="26130F"/>
                </a:solidFill>
                <a:latin typeface="Myriad Pro Light" charset="0"/>
                <a:ea typeface="方正细黑一简体" charset="0"/>
                <a:cs typeface="方正细黑一简体" charset="0"/>
              </a:rPr>
              <a:t>JIRA</a:t>
            </a:r>
            <a:r>
              <a:rPr lang="zh-CN" altLang="en-US" sz="1700" dirty="0">
                <a:solidFill>
                  <a:srgbClr val="26130F"/>
                </a:solidFill>
                <a:latin typeface="Myriad Pro Light" charset="0"/>
                <a:ea typeface="方正细黑一简体" charset="0"/>
                <a:cs typeface="方正细黑一简体" charset="0"/>
              </a:rPr>
              <a:t>来维护产品特性清单</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一个清单通常主要包括：</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zh-CN" sz="1700" dirty="0">
                <a:solidFill>
                  <a:srgbClr val="26130F"/>
                </a:solidFill>
                <a:latin typeface="Myriad Pro Light" charset="0"/>
                <a:ea typeface="方正细黑一简体" charset="0"/>
                <a:cs typeface="方正细黑一简体" charset="0"/>
              </a:rPr>
              <a:t>Epic</a:t>
            </a:r>
            <a:r>
              <a:rPr lang="zh-CN" altLang="en-US" sz="1700" dirty="0">
                <a:solidFill>
                  <a:srgbClr val="26130F"/>
                </a:solidFill>
                <a:latin typeface="Myriad Pro Light" charset="0"/>
                <a:ea typeface="方正细黑一简体" charset="0"/>
                <a:cs typeface="方正细黑一简体" charset="0"/>
              </a:rPr>
              <a:t>（</a:t>
            </a:r>
            <a:r>
              <a:rPr lang="zh-CN" altLang="en-US" sz="1700" dirty="0" smtClean="0">
                <a:solidFill>
                  <a:srgbClr val="26130F"/>
                </a:solidFill>
                <a:latin typeface="Myriad Pro Light" charset="0"/>
                <a:ea typeface="方正细黑一简体" charset="0"/>
                <a:cs typeface="方正细黑一简体" charset="0"/>
              </a:rPr>
              <a:t>史诗</a:t>
            </a:r>
            <a:r>
              <a:rPr lang="zh-CN" altLang="en-US" sz="1700" dirty="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zh-CN" sz="1700" dirty="0">
                <a:solidFill>
                  <a:srgbClr val="26130F"/>
                </a:solidFill>
                <a:latin typeface="Myriad Pro Light" charset="0"/>
                <a:ea typeface="方正细黑一简体" charset="0"/>
                <a:cs typeface="方正细黑一简体" charset="0"/>
              </a:rPr>
              <a:t>User Story</a:t>
            </a:r>
            <a:r>
              <a:rPr lang="zh-CN" altLang="en-US" sz="1700" dirty="0">
                <a:solidFill>
                  <a:srgbClr val="26130F"/>
                </a:solidFill>
                <a:latin typeface="Myriad Pro Light" charset="0"/>
                <a:ea typeface="方正细黑一简体" charset="0"/>
                <a:cs typeface="方正细黑一简体" charset="0"/>
              </a:rPr>
              <a:t>（用户故事）</a:t>
            </a:r>
            <a:r>
              <a:rPr lang="en-US" altLang="zh-CN" sz="1700" dirty="0">
                <a:solidFill>
                  <a:srgbClr val="26130F"/>
                </a:solidFill>
                <a:latin typeface="Myriad Pro Light" charset="0"/>
                <a:ea typeface="方正细黑一简体" charset="0"/>
                <a:cs typeface="方正细黑一简体" charset="0"/>
              </a:rPr>
              <a:t>- </a:t>
            </a:r>
            <a:r>
              <a:rPr lang="zh-CN" altLang="en-US" sz="1700" dirty="0">
                <a:solidFill>
                  <a:srgbClr val="26130F"/>
                </a:solidFill>
                <a:latin typeface="Myriad Pro Light" charset="0"/>
                <a:ea typeface="方正细黑一简体" charset="0"/>
                <a:cs typeface="方正细黑一简体" charset="0"/>
              </a:rPr>
              <a:t>一个需求点</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zh-CN" sz="1700" dirty="0">
                <a:solidFill>
                  <a:srgbClr val="26130F"/>
                </a:solidFill>
                <a:latin typeface="Myriad Pro Light" charset="0"/>
                <a:ea typeface="方正细黑一简体" charset="0"/>
                <a:cs typeface="方正细黑一简体" charset="0"/>
              </a:rPr>
              <a:t>Defect</a:t>
            </a:r>
            <a:r>
              <a:rPr lang="zh-CN" altLang="en-US" sz="1700" dirty="0">
                <a:solidFill>
                  <a:srgbClr val="26130F"/>
                </a:solidFill>
                <a:latin typeface="Myriad Pro Light" charset="0"/>
                <a:ea typeface="方正细黑一简体" charset="0"/>
                <a:cs typeface="方正细黑一简体" charset="0"/>
              </a:rPr>
              <a:t>（缺陷）</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zh-CN" sz="1700" dirty="0">
                <a:solidFill>
                  <a:srgbClr val="26130F"/>
                </a:solidFill>
                <a:latin typeface="Myriad Pro Light" charset="0"/>
                <a:ea typeface="方正细黑一简体" charset="0"/>
                <a:cs typeface="方正细黑一简体" charset="0"/>
              </a:rPr>
              <a:t>Technical Debt</a:t>
            </a:r>
            <a:r>
              <a:rPr lang="zh-CN" altLang="en-US" sz="1700" dirty="0">
                <a:solidFill>
                  <a:srgbClr val="26130F"/>
                </a:solidFill>
                <a:latin typeface="Myriad Pro Light" charset="0"/>
                <a:ea typeface="方正细黑一简体" charset="0"/>
                <a:cs typeface="方正细黑一简体" charset="0"/>
              </a:rPr>
              <a:t>（技术债务</a:t>
            </a:r>
            <a:r>
              <a:rPr lang="zh-CN" altLang="en-US" sz="1700" dirty="0" smtClean="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3558420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需求定义与管理 </a:t>
            </a:r>
            <a:r>
              <a:rPr lang="en-US" altLang="zh-CN" sz="2800" dirty="0" smtClean="0">
                <a:solidFill>
                  <a:schemeClr val="tx2"/>
                </a:solidFill>
                <a:latin typeface="黑体"/>
                <a:ea typeface="黑体"/>
                <a:cs typeface="黑体"/>
              </a:rPr>
              <a:t>– </a:t>
            </a:r>
            <a:r>
              <a:rPr lang="zh-CN" altLang="en-US" sz="2800" dirty="0" smtClean="0">
                <a:solidFill>
                  <a:schemeClr val="tx2"/>
                </a:solidFill>
                <a:latin typeface="黑体"/>
                <a:ea typeface="黑体"/>
                <a:cs typeface="黑体"/>
              </a:rPr>
              <a:t>用户故事</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用户故事代表一个</a:t>
            </a:r>
            <a:r>
              <a:rPr lang="zh-CN" altLang="en-US" sz="1700" dirty="0">
                <a:solidFill>
                  <a:srgbClr val="26130F"/>
                </a:solidFill>
                <a:latin typeface="Myriad Pro Light" charset="0"/>
                <a:ea typeface="方正细黑一简体" charset="0"/>
                <a:cs typeface="方正细黑一简体" charset="0"/>
              </a:rPr>
              <a:t>具体的需求点</a:t>
            </a:r>
            <a:r>
              <a:rPr lang="zh-CN" altLang="en-US" sz="1700" dirty="0" smtClean="0">
                <a:solidFill>
                  <a:srgbClr val="26130F"/>
                </a:solidFill>
                <a:latin typeface="Myriad Pro Light" charset="0"/>
                <a:ea typeface="方正细黑一简体" charset="0"/>
                <a:cs typeface="方正细黑一简体" charset="0"/>
              </a:rPr>
              <a:t>，由三部分构</a:t>
            </a:r>
            <a:r>
              <a:rPr lang="zh-CN" altLang="en-US" sz="1700" dirty="0">
                <a:solidFill>
                  <a:srgbClr val="26130F"/>
                </a:solidFill>
                <a:latin typeface="Myriad Pro Light" charset="0"/>
                <a:ea typeface="方正细黑一简体" charset="0"/>
                <a:cs typeface="方正细黑一简体" charset="0"/>
              </a:rPr>
              <a:t>成：</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卡片（摘要）的格式：</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“作为一个</a:t>
            </a:r>
            <a:r>
              <a:rPr lang="en-US" altLang="zh-CN" sz="1700" dirty="0">
                <a:solidFill>
                  <a:srgbClr val="26130F"/>
                </a:solidFill>
                <a:latin typeface="Myriad Pro Light" charset="0"/>
                <a:ea typeface="方正细黑一简体" charset="0"/>
                <a:cs typeface="方正细黑一简体" charset="0"/>
              </a:rPr>
              <a:t>&lt;</a:t>
            </a:r>
            <a:r>
              <a:rPr lang="zh-CN" altLang="en-US" sz="1700" dirty="0">
                <a:solidFill>
                  <a:srgbClr val="26130F"/>
                </a:solidFill>
                <a:latin typeface="Myriad Pro Light" charset="0"/>
                <a:ea typeface="方正细黑一简体" charset="0"/>
                <a:cs typeface="方正细黑一简体" charset="0"/>
              </a:rPr>
              <a:t>角色</a:t>
            </a:r>
            <a:r>
              <a:rPr lang="en-US" altLang="zh-CN" sz="1700" dirty="0">
                <a:solidFill>
                  <a:srgbClr val="26130F"/>
                </a:solidFill>
                <a:latin typeface="Myriad Pro Light" charset="0"/>
                <a:ea typeface="方正细黑一简体" charset="0"/>
                <a:cs typeface="方正细黑一简体" charset="0"/>
              </a:rPr>
              <a:t>&gt;</a:t>
            </a:r>
            <a:r>
              <a:rPr lang="zh-CN" altLang="en-US" sz="1700" dirty="0">
                <a:solidFill>
                  <a:srgbClr val="26130F"/>
                </a:solidFill>
                <a:latin typeface="Myriad Pro Light" charset="0"/>
                <a:ea typeface="方正细黑一简体" charset="0"/>
                <a:cs typeface="方正细黑一简体" charset="0"/>
              </a:rPr>
              <a:t>，我想要</a:t>
            </a:r>
            <a:r>
              <a:rPr lang="en-US" altLang="zh-CN" sz="1700" dirty="0">
                <a:solidFill>
                  <a:srgbClr val="26130F"/>
                </a:solidFill>
                <a:latin typeface="Myriad Pro Light" charset="0"/>
                <a:ea typeface="方正细黑一简体" charset="0"/>
                <a:cs typeface="方正细黑一简体" charset="0"/>
              </a:rPr>
              <a:t>&lt;</a:t>
            </a:r>
            <a:r>
              <a:rPr lang="zh-CN" altLang="en-US" sz="1700" dirty="0">
                <a:solidFill>
                  <a:srgbClr val="26130F"/>
                </a:solidFill>
                <a:latin typeface="Myriad Pro Light" charset="0"/>
                <a:ea typeface="方正细黑一简体" charset="0"/>
                <a:cs typeface="方正细黑一简体" charset="0"/>
              </a:rPr>
              <a:t>功能</a:t>
            </a:r>
            <a:r>
              <a:rPr lang="en-US" altLang="zh-CN" sz="1700" dirty="0">
                <a:solidFill>
                  <a:srgbClr val="26130F"/>
                </a:solidFill>
                <a:latin typeface="Myriad Pro Light" charset="0"/>
                <a:ea typeface="方正细黑一简体" charset="0"/>
                <a:cs typeface="方正细黑一简体" charset="0"/>
              </a:rPr>
              <a:t>&gt;</a:t>
            </a:r>
            <a:r>
              <a:rPr lang="zh-CN" altLang="en-US" sz="1700" dirty="0">
                <a:solidFill>
                  <a:srgbClr val="26130F"/>
                </a:solidFill>
                <a:latin typeface="Myriad Pro Light" charset="0"/>
                <a:ea typeface="方正细黑一简体" charset="0"/>
                <a:cs typeface="方正细黑一简体" charset="0"/>
              </a:rPr>
              <a:t>，这样我就能</a:t>
            </a:r>
            <a:r>
              <a:rPr lang="en-US" altLang="zh-CN" sz="1700" dirty="0">
                <a:solidFill>
                  <a:srgbClr val="26130F"/>
                </a:solidFill>
                <a:latin typeface="Myriad Pro Light" charset="0"/>
                <a:ea typeface="方正细黑一简体" charset="0"/>
                <a:cs typeface="方正细黑一简体" charset="0"/>
              </a:rPr>
              <a:t>&lt;</a:t>
            </a:r>
            <a:r>
              <a:rPr lang="zh-CN" altLang="en-US" sz="1700" dirty="0">
                <a:solidFill>
                  <a:srgbClr val="26130F"/>
                </a:solidFill>
                <a:latin typeface="Myriad Pro Light" charset="0"/>
                <a:ea typeface="方正细黑一简体" charset="0"/>
                <a:cs typeface="方正细黑一简体" charset="0"/>
              </a:rPr>
              <a:t>业务价值</a:t>
            </a:r>
            <a:r>
              <a:rPr lang="en-US" altLang="zh-CN" sz="1700" dirty="0">
                <a:solidFill>
                  <a:srgbClr val="26130F"/>
                </a:solidFill>
                <a:latin typeface="Myriad Pro Light" charset="0"/>
                <a:ea typeface="方正细黑一简体" charset="0"/>
                <a:cs typeface="方正细黑一简体" charset="0"/>
              </a:rPr>
              <a:t>&gt;</a:t>
            </a:r>
            <a:r>
              <a:rPr lang="zh-CN" altLang="en-US" sz="1700" dirty="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p:txBody>
      </p:sp>
      <p:sp>
        <p:nvSpPr>
          <p:cNvPr id="4" name="Rectangle 3"/>
          <p:cNvSpPr>
            <a:spLocks noChangeArrowheads="1"/>
          </p:cNvSpPr>
          <p:nvPr/>
        </p:nvSpPr>
        <p:spPr bwMode="auto">
          <a:xfrm>
            <a:off x="452438" y="4154854"/>
            <a:ext cx="2682875" cy="1022543"/>
          </a:xfrm>
          <a:prstGeom prst="rect">
            <a:avLst/>
          </a:prstGeom>
          <a:solidFill>
            <a:srgbClr val="EAEAEA"/>
          </a:solidFill>
          <a:ln w="12600">
            <a:solidFill>
              <a:srgbClr val="B4B4B4"/>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Rectangle 4"/>
          <p:cNvSpPr>
            <a:spLocks noChangeArrowheads="1"/>
          </p:cNvSpPr>
          <p:nvPr/>
        </p:nvSpPr>
        <p:spPr bwMode="auto">
          <a:xfrm>
            <a:off x="3224213" y="4154854"/>
            <a:ext cx="2682875" cy="1008889"/>
          </a:xfrm>
          <a:prstGeom prst="rect">
            <a:avLst/>
          </a:prstGeom>
          <a:solidFill>
            <a:srgbClr val="EAEAEA"/>
          </a:solidFill>
          <a:ln w="12600">
            <a:solidFill>
              <a:srgbClr val="B4B4B4"/>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Rectangle 5"/>
          <p:cNvSpPr>
            <a:spLocks noChangeArrowheads="1"/>
          </p:cNvSpPr>
          <p:nvPr/>
        </p:nvSpPr>
        <p:spPr bwMode="auto">
          <a:xfrm>
            <a:off x="6007100" y="4154854"/>
            <a:ext cx="2682875" cy="1022543"/>
          </a:xfrm>
          <a:prstGeom prst="rect">
            <a:avLst/>
          </a:prstGeom>
          <a:solidFill>
            <a:srgbClr val="EAEAEA"/>
          </a:solidFill>
          <a:ln w="12600">
            <a:solidFill>
              <a:srgbClr val="B4B4B4"/>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 name="Rectangle 7"/>
          <p:cNvSpPr>
            <a:spLocks noChangeArrowheads="1"/>
          </p:cNvSpPr>
          <p:nvPr/>
        </p:nvSpPr>
        <p:spPr bwMode="auto">
          <a:xfrm>
            <a:off x="452438" y="3557954"/>
            <a:ext cx="2682875" cy="519112"/>
          </a:xfrm>
          <a:prstGeom prst="rect">
            <a:avLst/>
          </a:prstGeom>
          <a:solidFill>
            <a:srgbClr val="238AC1"/>
          </a:solidFill>
          <a:ln w="38160">
            <a:solidFill>
              <a:srgbClr val="B4B4B4"/>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 name="Rectangle 8"/>
          <p:cNvSpPr>
            <a:spLocks noChangeArrowheads="1"/>
          </p:cNvSpPr>
          <p:nvPr/>
        </p:nvSpPr>
        <p:spPr bwMode="auto">
          <a:xfrm>
            <a:off x="3224213" y="3557954"/>
            <a:ext cx="2682875" cy="519112"/>
          </a:xfrm>
          <a:prstGeom prst="rect">
            <a:avLst/>
          </a:prstGeom>
          <a:solidFill>
            <a:srgbClr val="238AC1"/>
          </a:solidFill>
          <a:ln w="38160">
            <a:solidFill>
              <a:srgbClr val="B4B4B4"/>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Rectangle 9"/>
          <p:cNvSpPr>
            <a:spLocks noChangeArrowheads="1"/>
          </p:cNvSpPr>
          <p:nvPr/>
        </p:nvSpPr>
        <p:spPr bwMode="auto">
          <a:xfrm>
            <a:off x="6007100" y="3557954"/>
            <a:ext cx="2682875" cy="519112"/>
          </a:xfrm>
          <a:prstGeom prst="rect">
            <a:avLst/>
          </a:prstGeom>
          <a:solidFill>
            <a:srgbClr val="238AC1"/>
          </a:solidFill>
          <a:ln w="38160">
            <a:solidFill>
              <a:srgbClr val="B4B4B4"/>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 name="Text Box 10"/>
          <p:cNvSpPr txBox="1">
            <a:spLocks noChangeArrowheads="1"/>
          </p:cNvSpPr>
          <p:nvPr/>
        </p:nvSpPr>
        <p:spPr bwMode="auto">
          <a:xfrm>
            <a:off x="452438" y="3634154"/>
            <a:ext cx="2292298" cy="362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97000"/>
              </a:lnSpc>
              <a:spcBef>
                <a:spcPts val="1125"/>
              </a:spcBef>
              <a:buClrTx/>
              <a:buFontTx/>
              <a:buNone/>
              <a:defRPr/>
            </a:pPr>
            <a:r>
              <a:rPr lang="zh-CN" altLang="en-US" sz="1800" b="1" dirty="0" smtClean="0">
                <a:solidFill>
                  <a:srgbClr val="FFFFFF"/>
                </a:solidFill>
                <a:latin typeface="黑体"/>
                <a:ea typeface="黑体"/>
                <a:cs typeface="黑体"/>
              </a:rPr>
              <a:t>卡片（或摘要）</a:t>
            </a:r>
            <a:endParaRPr lang="en-GB" sz="1800" b="1" dirty="0" smtClean="0">
              <a:solidFill>
                <a:srgbClr val="FFFFFF"/>
              </a:solidFill>
              <a:latin typeface="黑体"/>
              <a:ea typeface="黑体"/>
              <a:cs typeface="黑体"/>
            </a:endParaRPr>
          </a:p>
        </p:txBody>
      </p:sp>
      <p:sp>
        <p:nvSpPr>
          <p:cNvPr id="11" name="Text Box 11"/>
          <p:cNvSpPr txBox="1">
            <a:spLocks noChangeArrowheads="1"/>
          </p:cNvSpPr>
          <p:nvPr/>
        </p:nvSpPr>
        <p:spPr bwMode="auto">
          <a:xfrm>
            <a:off x="3224213" y="3634154"/>
            <a:ext cx="1922462" cy="362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97000"/>
              </a:lnSpc>
              <a:spcBef>
                <a:spcPts val="1125"/>
              </a:spcBef>
              <a:buClrTx/>
              <a:buFontTx/>
              <a:buNone/>
              <a:defRPr/>
            </a:pPr>
            <a:r>
              <a:rPr lang="zh-CN" altLang="en-US" sz="1800" b="1" dirty="0" smtClean="0">
                <a:solidFill>
                  <a:srgbClr val="FFFFFF"/>
                </a:solidFill>
                <a:latin typeface="黑体"/>
                <a:ea typeface="黑体"/>
                <a:cs typeface="黑体"/>
              </a:rPr>
              <a:t>会话</a:t>
            </a:r>
            <a:endParaRPr lang="en-GB" sz="1800" b="1" dirty="0" smtClean="0">
              <a:solidFill>
                <a:srgbClr val="FFFFFF"/>
              </a:solidFill>
              <a:latin typeface="黑体"/>
              <a:ea typeface="黑体"/>
              <a:cs typeface="黑体"/>
            </a:endParaRPr>
          </a:p>
        </p:txBody>
      </p:sp>
      <p:sp>
        <p:nvSpPr>
          <p:cNvPr id="12" name="Text Box 12"/>
          <p:cNvSpPr txBox="1">
            <a:spLocks noChangeArrowheads="1"/>
          </p:cNvSpPr>
          <p:nvPr/>
        </p:nvSpPr>
        <p:spPr bwMode="auto">
          <a:xfrm>
            <a:off x="6007100" y="3634154"/>
            <a:ext cx="1922463" cy="362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97000"/>
              </a:lnSpc>
              <a:spcBef>
                <a:spcPts val="1125"/>
              </a:spcBef>
              <a:buClrTx/>
              <a:buFontTx/>
              <a:buNone/>
              <a:defRPr/>
            </a:pPr>
            <a:r>
              <a:rPr lang="zh-CN" altLang="en-US" sz="1800" b="1" dirty="0" smtClean="0">
                <a:solidFill>
                  <a:srgbClr val="FFFFFF"/>
                </a:solidFill>
                <a:latin typeface="黑体"/>
                <a:ea typeface="黑体"/>
                <a:cs typeface="黑体"/>
              </a:rPr>
              <a:t>验收条件</a:t>
            </a:r>
            <a:endParaRPr lang="en-GB" sz="1800" b="1" dirty="0" smtClean="0">
              <a:solidFill>
                <a:srgbClr val="FFFFFF"/>
              </a:solidFill>
              <a:latin typeface="黑体"/>
              <a:ea typeface="黑体"/>
              <a:cs typeface="黑体"/>
            </a:endParaRPr>
          </a:p>
        </p:txBody>
      </p:sp>
      <p:sp>
        <p:nvSpPr>
          <p:cNvPr id="13" name="Text Box 13"/>
          <p:cNvSpPr txBox="1">
            <a:spLocks noChangeArrowheads="1"/>
          </p:cNvSpPr>
          <p:nvPr/>
        </p:nvSpPr>
        <p:spPr bwMode="auto">
          <a:xfrm>
            <a:off x="452438" y="4259629"/>
            <a:ext cx="2462212" cy="850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lvl1pPr marL="101600" indent="-10160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245600" algn="l"/>
              </a:tabLst>
              <a:defRPr>
                <a:solidFill>
                  <a:srgbClr val="000000"/>
                </a:solidFill>
                <a:latin typeface="Arial" charset="0"/>
                <a:ea typeface="SimSun" charset="0"/>
                <a:cs typeface="SimSun" charset="0"/>
              </a:defRPr>
            </a:lvl1pPr>
            <a:lvl2pPr>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245600" algn="l"/>
              </a:tabLst>
              <a:defRPr>
                <a:solidFill>
                  <a:srgbClr val="000000"/>
                </a:solidFill>
                <a:latin typeface="Arial" charset="0"/>
                <a:ea typeface="SimSun" charset="0"/>
                <a:cs typeface="SimSun" charset="0"/>
              </a:defRPr>
            </a:lvl2pPr>
            <a:lvl3pPr>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245600" algn="l"/>
              </a:tabLst>
              <a:defRPr>
                <a:solidFill>
                  <a:srgbClr val="000000"/>
                </a:solidFill>
                <a:latin typeface="Arial" charset="0"/>
                <a:ea typeface="SimSun" charset="0"/>
                <a:cs typeface="SimSun" charset="0"/>
              </a:defRPr>
            </a:lvl3pPr>
            <a:lvl4pPr>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245600" algn="l"/>
              </a:tabLst>
              <a:defRPr>
                <a:solidFill>
                  <a:srgbClr val="000000"/>
                </a:solidFill>
                <a:latin typeface="Arial" charset="0"/>
                <a:ea typeface="SimSun" charset="0"/>
                <a:cs typeface="SimSun" charset="0"/>
              </a:defRPr>
            </a:lvl4pPr>
            <a:lvl5pPr>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245600" algn="l"/>
              </a:tabLst>
              <a:defRPr>
                <a:solidFill>
                  <a:srgbClr val="000000"/>
                </a:solidFill>
                <a:latin typeface="Arial" charset="0"/>
                <a:ea typeface="SimSun" charset="0"/>
                <a:cs typeface="SimSun" charset="0"/>
              </a:defRPr>
            </a:lvl5pPr>
            <a:lvl6pPr marL="2514600" indent="-228600" fontAlgn="base">
              <a:spcBef>
                <a:spcPct val="0"/>
              </a:spcBef>
              <a:spcAft>
                <a:spcPct val="0"/>
              </a:spcAft>
              <a:buClr>
                <a:srgbClr val="000000"/>
              </a:buClr>
              <a:buSzPct val="100000"/>
              <a:buFont typeface="Times New Roman" charse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245600" algn="l"/>
              </a:tabLst>
              <a:defRPr>
                <a:solidFill>
                  <a:srgbClr val="000000"/>
                </a:solidFill>
                <a:latin typeface="Arial" charset="0"/>
                <a:ea typeface="SimSun" charset="0"/>
                <a:cs typeface="SimSun" charset="0"/>
              </a:defRPr>
            </a:lvl6pPr>
            <a:lvl7pPr marL="2971800" indent="-228600" fontAlgn="base">
              <a:spcBef>
                <a:spcPct val="0"/>
              </a:spcBef>
              <a:spcAft>
                <a:spcPct val="0"/>
              </a:spcAft>
              <a:buClr>
                <a:srgbClr val="000000"/>
              </a:buClr>
              <a:buSzPct val="100000"/>
              <a:buFont typeface="Times New Roman" charse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245600" algn="l"/>
              </a:tabLst>
              <a:defRPr>
                <a:solidFill>
                  <a:srgbClr val="000000"/>
                </a:solidFill>
                <a:latin typeface="Arial" charset="0"/>
                <a:ea typeface="SimSun" charset="0"/>
                <a:cs typeface="SimSun" charset="0"/>
              </a:defRPr>
            </a:lvl7pPr>
            <a:lvl8pPr marL="3429000" indent="-228600" fontAlgn="base">
              <a:spcBef>
                <a:spcPct val="0"/>
              </a:spcBef>
              <a:spcAft>
                <a:spcPct val="0"/>
              </a:spcAft>
              <a:buClr>
                <a:srgbClr val="000000"/>
              </a:buClr>
              <a:buSzPct val="100000"/>
              <a:buFont typeface="Times New Roman" charse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245600" algn="l"/>
              </a:tabLst>
              <a:defRPr>
                <a:solidFill>
                  <a:srgbClr val="000000"/>
                </a:solidFill>
                <a:latin typeface="Arial" charset="0"/>
                <a:ea typeface="SimSun" charset="0"/>
                <a:cs typeface="SimSun" charset="0"/>
              </a:defRPr>
            </a:lvl8pPr>
            <a:lvl9pPr marL="3886200" indent="-228600" fontAlgn="base">
              <a:spcBef>
                <a:spcPct val="0"/>
              </a:spcBef>
              <a:spcAft>
                <a:spcPct val="0"/>
              </a:spcAft>
              <a:buClr>
                <a:srgbClr val="000000"/>
              </a:buClr>
              <a:buSzPct val="100000"/>
              <a:buFont typeface="Times New Roman" charse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245600" algn="l"/>
              </a:tabLst>
              <a:defRPr>
                <a:solidFill>
                  <a:srgbClr val="000000"/>
                </a:solidFill>
                <a:latin typeface="Arial" charset="0"/>
                <a:ea typeface="SimSun" charset="0"/>
                <a:cs typeface="SimSun" charset="0"/>
              </a:defRPr>
            </a:lvl9pPr>
          </a:lstStyle>
          <a:p>
            <a:pPr>
              <a:spcBef>
                <a:spcPts val="875"/>
              </a:spcBef>
              <a:buClr>
                <a:srgbClr val="727272"/>
              </a:buClr>
              <a:buFont typeface="Arial" charset="0"/>
              <a:buChar char="•"/>
              <a:defRPr/>
            </a:pPr>
            <a:r>
              <a:rPr lang="zh-CN" altLang="en-US" dirty="0" smtClean="0">
                <a:cs typeface="Arial" charset="0"/>
              </a:rPr>
              <a:t>一句话的摘要</a:t>
            </a:r>
            <a:endParaRPr lang="en-US" altLang="zh-CN" dirty="0" smtClean="0">
              <a:cs typeface="Arial" charset="0"/>
            </a:endParaRPr>
          </a:p>
          <a:p>
            <a:pPr>
              <a:spcBef>
                <a:spcPts val="875"/>
              </a:spcBef>
              <a:buClr>
                <a:srgbClr val="727272"/>
              </a:buClr>
              <a:buFont typeface="Arial" charset="0"/>
              <a:buChar char="•"/>
              <a:defRPr/>
            </a:pPr>
            <a:r>
              <a:rPr lang="zh-CN" altLang="en-US" dirty="0" smtClean="0">
                <a:cs typeface="Arial" charset="0"/>
              </a:rPr>
              <a:t>在迭代中写在一张卡片上，以方便阅读，记忆和跟踪</a:t>
            </a:r>
            <a:endParaRPr lang="en-GB" sz="1400" dirty="0" smtClean="0">
              <a:cs typeface="Arial" charset="0"/>
            </a:endParaRPr>
          </a:p>
        </p:txBody>
      </p:sp>
      <p:sp>
        <p:nvSpPr>
          <p:cNvPr id="14" name="Text Box 14"/>
          <p:cNvSpPr txBox="1">
            <a:spLocks noChangeArrowheads="1"/>
          </p:cNvSpPr>
          <p:nvPr/>
        </p:nvSpPr>
        <p:spPr bwMode="auto">
          <a:xfrm>
            <a:off x="3224213" y="4313604"/>
            <a:ext cx="2462212"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spcBef>
                <a:spcPts val="875"/>
              </a:spcBef>
              <a:buClrTx/>
              <a:buFontTx/>
              <a:buNone/>
              <a:defRPr/>
            </a:pPr>
            <a:r>
              <a:rPr lang="zh-CN" altLang="en-US" sz="1400" dirty="0" smtClean="0">
                <a:cs typeface="Arial" charset="0"/>
              </a:rPr>
              <a:t>一个故事大多数的细节由团队与</a:t>
            </a:r>
            <a:r>
              <a:rPr lang="en-US" altLang="zh-CN" sz="1400" dirty="0" smtClean="0">
                <a:cs typeface="Arial" charset="0"/>
              </a:rPr>
              <a:t>PO</a:t>
            </a:r>
            <a:r>
              <a:rPr lang="zh-CN" altLang="en-US" sz="1400" dirty="0" smtClean="0">
                <a:cs typeface="Arial" charset="0"/>
              </a:rPr>
              <a:t>的直接沟通来获得，重要的信息可记录下来</a:t>
            </a:r>
            <a:endParaRPr lang="en-GB" sz="1400" dirty="0" smtClean="0">
              <a:cs typeface="Arial" charset="0"/>
            </a:endParaRPr>
          </a:p>
        </p:txBody>
      </p:sp>
      <p:sp>
        <p:nvSpPr>
          <p:cNvPr id="15" name="Text Box 15"/>
          <p:cNvSpPr txBox="1">
            <a:spLocks noChangeArrowheads="1"/>
          </p:cNvSpPr>
          <p:nvPr/>
        </p:nvSpPr>
        <p:spPr bwMode="auto">
          <a:xfrm>
            <a:off x="6007100" y="4419966"/>
            <a:ext cx="246221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spcBef>
                <a:spcPts val="875"/>
              </a:spcBef>
              <a:buClrTx/>
              <a:buFontTx/>
              <a:buNone/>
              <a:defRPr/>
            </a:pPr>
            <a:r>
              <a:rPr lang="zh-CN" altLang="en-US" sz="1400" dirty="0" smtClean="0">
                <a:cs typeface="Arial" charset="0"/>
              </a:rPr>
              <a:t>用于验收一个故事是否完成的所有重要的场景和条件</a:t>
            </a:r>
            <a:endParaRPr lang="en-GB" sz="1400" dirty="0" smtClean="0">
              <a:cs typeface="Arial" charset="0"/>
            </a:endParaRPr>
          </a:p>
        </p:txBody>
      </p:sp>
      <p:grpSp>
        <p:nvGrpSpPr>
          <p:cNvPr id="16" name="Group 16" descr="notecard"/>
          <p:cNvGrpSpPr>
            <a:grpSpLocks/>
          </p:cNvGrpSpPr>
          <p:nvPr/>
        </p:nvGrpSpPr>
        <p:grpSpPr bwMode="auto">
          <a:xfrm>
            <a:off x="479425" y="1711691"/>
            <a:ext cx="2659063" cy="1762125"/>
            <a:chOff x="302" y="1028"/>
            <a:chExt cx="1675" cy="1110"/>
          </a:xfrm>
        </p:grpSpPr>
        <p:pic>
          <p:nvPicPr>
            <p:cNvPr id="1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 y="1028"/>
              <a:ext cx="1675" cy="111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8" name="AutoShape 18"/>
            <p:cNvSpPr>
              <a:spLocks noChangeArrowheads="1"/>
            </p:cNvSpPr>
            <p:nvPr/>
          </p:nvSpPr>
          <p:spPr bwMode="auto">
            <a:xfrm>
              <a:off x="302" y="1028"/>
              <a:ext cx="1675" cy="1110"/>
            </a:xfrm>
            <a:prstGeom prst="roundRect">
              <a:avLst>
                <a:gd name="adj" fmla="val 88"/>
              </a:avLst>
            </a:prstGeom>
            <a:noFill/>
            <a:ln w="38160">
              <a:solidFill>
                <a:srgbClr val="B4B4B4"/>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19" name="Group 19" descr="conversation"/>
          <p:cNvGrpSpPr>
            <a:grpSpLocks/>
          </p:cNvGrpSpPr>
          <p:nvPr/>
        </p:nvGrpSpPr>
        <p:grpSpPr bwMode="auto">
          <a:xfrm>
            <a:off x="3257550" y="1711691"/>
            <a:ext cx="2659063" cy="1762125"/>
            <a:chOff x="2052" y="1028"/>
            <a:chExt cx="1675" cy="1110"/>
          </a:xfrm>
        </p:grpSpPr>
        <p:pic>
          <p:nvPicPr>
            <p:cNvPr id="2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 y="1028"/>
              <a:ext cx="1675" cy="111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1" name="AutoShape 21"/>
            <p:cNvSpPr>
              <a:spLocks noChangeArrowheads="1"/>
            </p:cNvSpPr>
            <p:nvPr/>
          </p:nvSpPr>
          <p:spPr bwMode="auto">
            <a:xfrm>
              <a:off x="2052" y="1028"/>
              <a:ext cx="1675" cy="1110"/>
            </a:xfrm>
            <a:prstGeom prst="roundRect">
              <a:avLst>
                <a:gd name="adj" fmla="val 88"/>
              </a:avLst>
            </a:prstGeom>
            <a:noFill/>
            <a:ln w="38160">
              <a:solidFill>
                <a:srgbClr val="B4B4B4"/>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22" name="Group 22" descr="confirmation"/>
          <p:cNvGrpSpPr>
            <a:grpSpLocks/>
          </p:cNvGrpSpPr>
          <p:nvPr/>
        </p:nvGrpSpPr>
        <p:grpSpPr bwMode="auto">
          <a:xfrm>
            <a:off x="6019800" y="1721216"/>
            <a:ext cx="2659063" cy="1762125"/>
            <a:chOff x="3792" y="1034"/>
            <a:chExt cx="1675" cy="1110"/>
          </a:xfrm>
        </p:grpSpPr>
        <p:pic>
          <p:nvPicPr>
            <p:cNvPr id="2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1034"/>
              <a:ext cx="1675" cy="111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4" name="AutoShape 24"/>
            <p:cNvSpPr>
              <a:spLocks noChangeArrowheads="1"/>
            </p:cNvSpPr>
            <p:nvPr/>
          </p:nvSpPr>
          <p:spPr bwMode="auto">
            <a:xfrm>
              <a:off x="3792" y="1034"/>
              <a:ext cx="1675" cy="1110"/>
            </a:xfrm>
            <a:prstGeom prst="roundRect">
              <a:avLst>
                <a:gd name="adj" fmla="val 88"/>
              </a:avLst>
            </a:prstGeom>
            <a:noFill/>
            <a:ln w="38160">
              <a:solidFill>
                <a:srgbClr val="B4B4B4"/>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Tree>
    <p:extLst>
      <p:ext uri="{BB962C8B-B14F-4D97-AF65-F5344CB8AC3E}">
        <p14:creationId xmlns:p14="http://schemas.microsoft.com/office/powerpoint/2010/main" val="211470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4"/>
          <p:cNvSpPr>
            <a:spLocks noGrp="1"/>
          </p:cNvSpPr>
          <p:nvPr>
            <p:ph type="body" sz="quarter" idx="13"/>
          </p:nvPr>
        </p:nvSpPr>
        <p:spPr bwMode="auto">
          <a:xfrm>
            <a:off x="609600" y="381000"/>
            <a:ext cx="4822825" cy="9906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r>
              <a:rPr lang="en-US" dirty="0" smtClean="0">
                <a:solidFill>
                  <a:srgbClr val="7F7F7F"/>
                </a:solidFill>
                <a:latin typeface="Myriad Pro" charset="0"/>
                <a:ea typeface="黑体" charset="0"/>
                <a:cs typeface="Myriad Pro" charset="0"/>
              </a:rPr>
              <a:t>内容目录</a:t>
            </a:r>
            <a:endParaRPr dirty="0">
              <a:solidFill>
                <a:srgbClr val="7F7F7F"/>
              </a:solidFill>
              <a:latin typeface="Myriad Pro" charset="0"/>
              <a:ea typeface="黑体" charset="0"/>
              <a:cs typeface="Myriad Pro" charset="0"/>
            </a:endParaRPr>
          </a:p>
        </p:txBody>
      </p:sp>
      <p:sp>
        <p:nvSpPr>
          <p:cNvPr id="13315" name="Text Placeholder 5"/>
          <p:cNvSpPr>
            <a:spLocks noGrp="1"/>
          </p:cNvSpPr>
          <p:nvPr>
            <p:ph type="body" idx="1"/>
          </p:nvPr>
        </p:nvSpPr>
        <p:spPr bwMode="auto">
          <a:xfrm>
            <a:off x="609600" y="1485900"/>
            <a:ext cx="4824413" cy="3429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宋体" charset="0"/>
              <a:buAutoNum type="arabicPeriod"/>
            </a:pPr>
            <a:r>
              <a:rPr lang="en-US" altLang="en-US" dirty="0" smtClean="0">
                <a:latin typeface="Myriad Pro" charset="0"/>
                <a:ea typeface="黑体" charset="0"/>
                <a:cs typeface="Myriad Pro" charset="0"/>
              </a:rPr>
              <a:t>角色与职责</a:t>
            </a:r>
            <a:endParaRPr lang="en-US" altLang="zh-CN" dirty="0" smtClean="0">
              <a:latin typeface="Myriad Pro" charset="0"/>
              <a:ea typeface="黑体" charset="0"/>
              <a:cs typeface="Myriad Pro" charset="0"/>
            </a:endParaRPr>
          </a:p>
          <a:p>
            <a:pPr>
              <a:buFont typeface="宋体" charset="0"/>
              <a:buAutoNum type="arabicPeriod"/>
            </a:pPr>
            <a:r>
              <a:rPr lang="zh-CN" altLang="en-US" dirty="0" smtClean="0">
                <a:latin typeface="Myriad Pro" charset="0"/>
                <a:ea typeface="黑体" charset="0"/>
                <a:cs typeface="Myriad Pro" charset="0"/>
              </a:rPr>
              <a:t>迭代活动与实践</a:t>
            </a:r>
            <a:endParaRPr lang="en-US" altLang="zh-CN" dirty="0" smtClean="0">
              <a:latin typeface="Myriad Pro" charset="0"/>
              <a:ea typeface="黑体" charset="0"/>
              <a:cs typeface="Myriad Pro" charset="0"/>
            </a:endParaRPr>
          </a:p>
          <a:p>
            <a:pPr>
              <a:buFont typeface="宋体" charset="0"/>
              <a:buAutoNum type="arabicPeriod"/>
            </a:pPr>
            <a:r>
              <a:rPr lang="en-US" altLang="en-US" dirty="0" smtClean="0">
                <a:latin typeface="Myriad Pro" charset="0"/>
                <a:ea typeface="黑体" charset="0"/>
                <a:cs typeface="Myriad Pro" charset="0"/>
              </a:rPr>
              <a:t>需求定义与管理</a:t>
            </a:r>
          </a:p>
          <a:p>
            <a:pPr>
              <a:buFont typeface="宋体" charset="0"/>
              <a:buAutoNum type="arabicPeriod"/>
            </a:pPr>
            <a:r>
              <a:rPr lang="en-US" altLang="en-US" dirty="0" smtClean="0">
                <a:latin typeface="Myriad Pro" charset="0"/>
                <a:ea typeface="黑体" charset="0"/>
                <a:cs typeface="Myriad Pro" charset="0"/>
              </a:rPr>
              <a:t>敏捷管理工具 - JIRA</a:t>
            </a:r>
          </a:p>
          <a:p>
            <a:pPr>
              <a:buFont typeface="宋体" charset="0"/>
              <a:buAutoNum type="arabicPeriod"/>
            </a:pPr>
            <a:r>
              <a:rPr lang="zh-CN" altLang="en-US" dirty="0" smtClean="0">
                <a:latin typeface="Myriad Pro" charset="0"/>
                <a:ea typeface="黑体" charset="0"/>
                <a:cs typeface="Myriad Pro" charset="0"/>
              </a:rPr>
              <a:t>跨团队协调</a:t>
            </a:r>
            <a:endParaRPr dirty="0">
              <a:latin typeface="Myriad Pro" charset="0"/>
              <a:ea typeface="黑体" charset="0"/>
              <a:cs typeface="Myriad Pro"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需求定义与管理 </a:t>
            </a:r>
            <a:r>
              <a:rPr lang="en-US" altLang="zh-CN" sz="2800" dirty="0" smtClean="0">
                <a:solidFill>
                  <a:schemeClr val="tx2"/>
                </a:solidFill>
                <a:latin typeface="黑体"/>
                <a:ea typeface="黑体"/>
                <a:cs typeface="黑体"/>
              </a:rPr>
              <a:t>– </a:t>
            </a:r>
            <a:r>
              <a:rPr lang="en-US" altLang="en-US" sz="2800" dirty="0" smtClean="0">
                <a:solidFill>
                  <a:schemeClr val="tx2"/>
                </a:solidFill>
                <a:latin typeface="黑体"/>
                <a:ea typeface="黑体"/>
                <a:cs typeface="黑体"/>
              </a:rPr>
              <a:t>需求管理</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团队的所有需求都来自于</a:t>
            </a:r>
            <a:r>
              <a:rPr lang="en-US" altLang="zh-CN" sz="1700" dirty="0">
                <a:solidFill>
                  <a:srgbClr val="26130F"/>
                </a:solidFill>
                <a:latin typeface="Myriad Pro Light" charset="0"/>
                <a:ea typeface="方正细黑一简体" charset="0"/>
                <a:cs typeface="方正细黑一简体" charset="0"/>
              </a:rPr>
              <a:t>PO</a:t>
            </a: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团队的</a:t>
            </a:r>
            <a:r>
              <a:rPr lang="en-US" altLang="zh-CN" sz="1700" dirty="0">
                <a:solidFill>
                  <a:srgbClr val="26130F"/>
                </a:solidFill>
                <a:latin typeface="Myriad Pro Light" charset="0"/>
                <a:ea typeface="方正细黑一简体" charset="0"/>
                <a:cs typeface="方正细黑一简体" charset="0"/>
              </a:rPr>
              <a:t>BA</a:t>
            </a:r>
            <a:r>
              <a:rPr lang="zh-CN" altLang="en-US" sz="1700" dirty="0">
                <a:solidFill>
                  <a:srgbClr val="26130F"/>
                </a:solidFill>
                <a:latin typeface="Myriad Pro Light" charset="0"/>
                <a:ea typeface="方正细黑一简体" charset="0"/>
                <a:cs typeface="方正细黑一简体" charset="0"/>
              </a:rPr>
              <a:t>协助</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将概要的需求以规范的形式定义为用户故事和验收条件，并且拆分到恰当的粒度；尽可能将所有需求的细节都明确，记录重要的信息。团队协助</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创建的故事都要得到</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的评审和认可。</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zh-CN" sz="1700" dirty="0">
                <a:solidFill>
                  <a:srgbClr val="26130F"/>
                </a:solidFill>
                <a:latin typeface="Myriad Pro Light" charset="0"/>
                <a:ea typeface="方正细黑一简体" charset="0"/>
                <a:cs typeface="方正细黑一简体" charset="0"/>
              </a:rPr>
              <a:t>BA</a:t>
            </a:r>
            <a:r>
              <a:rPr lang="zh-CN" altLang="en-US" sz="1700" dirty="0">
                <a:solidFill>
                  <a:srgbClr val="26130F"/>
                </a:solidFill>
                <a:latin typeface="Myriad Pro Light" charset="0"/>
                <a:ea typeface="方正细黑一简体" charset="0"/>
                <a:cs typeface="方正细黑一简体" charset="0"/>
              </a:rPr>
              <a:t>的故事分析，定义，拆分工作不纳入迭代，而是超前进行；但要保证当一个故事即将被实现之前，已经得到的清楚的定义。</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所有的故事都要有优先级，只有</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有权利设置和修改优先级</a:t>
            </a:r>
            <a:r>
              <a:rPr lang="zh-CN" altLang="zh-CN" sz="1700" dirty="0">
                <a:solidFill>
                  <a:srgbClr val="26130F"/>
                </a:solidFill>
                <a:latin typeface="Myriad Pro Light" charset="0"/>
                <a:ea typeface="方正细黑一简体" charset="0"/>
                <a:cs typeface="方正细黑一简体" charset="0"/>
              </a:rPr>
              <a:t>；</a:t>
            </a:r>
            <a:r>
              <a:rPr lang="zh-CN" altLang="en-US" sz="1700" dirty="0">
                <a:solidFill>
                  <a:srgbClr val="26130F"/>
                </a:solidFill>
                <a:latin typeface="Myriad Pro Light" charset="0"/>
                <a:ea typeface="方正细黑一简体" charset="0"/>
                <a:cs typeface="方正细黑一简体" charset="0"/>
              </a:rPr>
              <a:t>同时</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设置优先级也参考团队的意见</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一个好的用户故事应满足以下条件：相对独立；清晰；有价值；工作量可估算；大小合适；可测试</a:t>
            </a:r>
            <a:endParaRPr lang="en-US" altLang="zh-CN" sz="1700" dirty="0">
              <a:solidFill>
                <a:srgbClr val="26130F"/>
              </a:solidFill>
              <a:latin typeface="Myriad Pro Light" charset="0"/>
              <a:ea typeface="方正细黑一简体" charset="0"/>
              <a:cs typeface="方正细黑一简体" charset="0"/>
            </a:endParaRPr>
          </a:p>
          <a:p>
            <a:pPr marL="742950" lvl="1"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一个故事一旦已经被团队计划到迭代中实现，对其提出的变化只要未覆盖在验收条件中，都作为新故事进入特性清单（除非是及其微小的调整</a:t>
            </a:r>
            <a:r>
              <a:rPr lang="zh-CN" altLang="en-US" sz="1700" dirty="0" smtClean="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1378893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需求定义与管理 </a:t>
            </a:r>
            <a:r>
              <a:rPr lang="en-US" altLang="zh-CN" sz="2800" dirty="0" smtClean="0">
                <a:solidFill>
                  <a:schemeClr val="tx2"/>
                </a:solidFill>
                <a:latin typeface="黑体"/>
                <a:ea typeface="黑体"/>
                <a:cs typeface="黑体"/>
              </a:rPr>
              <a:t>– </a:t>
            </a:r>
            <a:r>
              <a:rPr lang="en-US" altLang="en-US" sz="2800" dirty="0" smtClean="0">
                <a:solidFill>
                  <a:schemeClr val="tx2"/>
                </a:solidFill>
                <a:latin typeface="黑体"/>
                <a:ea typeface="黑体"/>
                <a:cs typeface="黑体"/>
              </a:rPr>
              <a:t>故事周期</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故事周期是指一个需</a:t>
            </a:r>
            <a:r>
              <a:rPr lang="zh-CN" altLang="en-US" sz="1700" dirty="0">
                <a:solidFill>
                  <a:srgbClr val="26130F"/>
                </a:solidFill>
                <a:latin typeface="Myriad Pro Light" charset="0"/>
                <a:ea typeface="方正细黑一简体" charset="0"/>
                <a:cs typeface="方正细黑一简体" charset="0"/>
              </a:rPr>
              <a:t>求（故事）从提出直到发布上生产环境所经历的周期。</a:t>
            </a:r>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敏捷过程改进的目标之一是逐步的缩短该周期，达到对业务变化的快速响应，同时建立和维持一个可持续的</a:t>
            </a:r>
            <a:r>
              <a:rPr lang="en-US" altLang="zh-CN" sz="1700" dirty="0">
                <a:solidFill>
                  <a:srgbClr val="26130F"/>
                </a:solidFill>
                <a:latin typeface="Myriad Pro Light" charset="0"/>
                <a:ea typeface="方正细黑一简体" charset="0"/>
                <a:cs typeface="方正细黑一简体" charset="0"/>
              </a:rPr>
              <a:t>IT</a:t>
            </a:r>
            <a:r>
              <a:rPr lang="zh-CN" altLang="en-US" sz="1700" dirty="0">
                <a:solidFill>
                  <a:srgbClr val="26130F"/>
                </a:solidFill>
                <a:latin typeface="Myriad Pro Light" charset="0"/>
                <a:ea typeface="方正细黑一简体" charset="0"/>
                <a:cs typeface="方正细黑一简体" charset="0"/>
              </a:rPr>
              <a:t>交付能力。</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考虑当前</a:t>
            </a:r>
            <a:r>
              <a:rPr lang="en-US" altLang="zh-CN" sz="1700" dirty="0">
                <a:solidFill>
                  <a:srgbClr val="26130F"/>
                </a:solidFill>
                <a:latin typeface="Myriad Pro Light" charset="0"/>
                <a:ea typeface="方正细黑一简体" charset="0"/>
                <a:cs typeface="方正细黑一简体" charset="0"/>
              </a:rPr>
              <a:t>2</a:t>
            </a:r>
            <a:r>
              <a:rPr lang="zh-CN" altLang="en-US" sz="1700" dirty="0">
                <a:solidFill>
                  <a:srgbClr val="26130F"/>
                </a:solidFill>
                <a:latin typeface="Myriad Pro Light" charset="0"/>
                <a:ea typeface="方正细黑一简体" charset="0"/>
                <a:cs typeface="方正细黑一简体" charset="0"/>
              </a:rPr>
              <a:t>周一次的迭代周期与太保一个月两次的发布窗口无法完全重合：</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正常情况下（除了紧急故事），一个新需求的周期将会是</a:t>
            </a:r>
            <a:r>
              <a:rPr lang="en-US" altLang="zh-CN" sz="1700" dirty="0">
                <a:solidFill>
                  <a:srgbClr val="26130F"/>
                </a:solidFill>
                <a:latin typeface="Myriad Pro Light" charset="0"/>
                <a:ea typeface="方正细黑一简体" charset="0"/>
                <a:cs typeface="方正细黑一简体" charset="0"/>
              </a:rPr>
              <a:t> 15 </a:t>
            </a:r>
            <a:r>
              <a:rPr lang="zh-CN" altLang="en-US" sz="1700" dirty="0">
                <a:solidFill>
                  <a:srgbClr val="26130F"/>
                </a:solidFill>
                <a:latin typeface="Myriad Pro Light" charset="0"/>
                <a:ea typeface="方正细黑一简体" charset="0"/>
                <a:cs typeface="方正细黑一简体" charset="0"/>
              </a:rPr>
              <a:t>到</a:t>
            </a:r>
            <a:r>
              <a:rPr lang="en-US" altLang="zh-CN" sz="1700" dirty="0">
                <a:solidFill>
                  <a:srgbClr val="26130F"/>
                </a:solidFill>
                <a:latin typeface="Myriad Pro Light" charset="0"/>
                <a:ea typeface="方正细黑一简体" charset="0"/>
                <a:cs typeface="方正细黑一简体" charset="0"/>
              </a:rPr>
              <a:t> 28+N </a:t>
            </a:r>
            <a:r>
              <a:rPr lang="zh-CN" altLang="en-US" sz="1700" dirty="0">
                <a:solidFill>
                  <a:srgbClr val="26130F"/>
                </a:solidFill>
                <a:latin typeface="Myriad Pro Light" charset="0"/>
                <a:ea typeface="方正细黑一简体" charset="0"/>
                <a:cs typeface="方正细黑一简体" charset="0"/>
              </a:rPr>
              <a:t>天。</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p:txBody>
      </p:sp>
      <p:sp>
        <p:nvSpPr>
          <p:cNvPr id="4" name="Rectangle 5"/>
          <p:cNvSpPr>
            <a:spLocks noChangeArrowheads="1"/>
          </p:cNvSpPr>
          <p:nvPr/>
        </p:nvSpPr>
        <p:spPr bwMode="auto">
          <a:xfrm>
            <a:off x="641350" y="2655123"/>
            <a:ext cx="7896225" cy="3220113"/>
          </a:xfrm>
          <a:prstGeom prst="rect">
            <a:avLst/>
          </a:prstGeom>
          <a:solidFill>
            <a:srgbClr val="F6F6F6"/>
          </a:solidFill>
          <a:ln w="9360">
            <a:solidFill>
              <a:srgbClr val="A9A9A9"/>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Line 7"/>
          <p:cNvSpPr>
            <a:spLocks noChangeShapeType="1"/>
          </p:cNvSpPr>
          <p:nvPr/>
        </p:nvSpPr>
        <p:spPr bwMode="auto">
          <a:xfrm flipV="1">
            <a:off x="919163" y="3171644"/>
            <a:ext cx="1989438" cy="10530"/>
          </a:xfrm>
          <a:prstGeom prst="line">
            <a:avLst/>
          </a:prstGeom>
          <a:noFill/>
          <a:ln w="76320">
            <a:solidFill>
              <a:schemeClr val="accent6">
                <a:lumMod val="75000"/>
              </a:schemeClr>
            </a:solidFill>
            <a:miter lim="800000"/>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 name="Line 8"/>
          <p:cNvSpPr>
            <a:spLocks noChangeShapeType="1"/>
          </p:cNvSpPr>
          <p:nvPr/>
        </p:nvSpPr>
        <p:spPr bwMode="auto">
          <a:xfrm>
            <a:off x="2908645" y="3178999"/>
            <a:ext cx="3305175" cy="1587"/>
          </a:xfrm>
          <a:prstGeom prst="line">
            <a:avLst/>
          </a:prstGeom>
          <a:noFill/>
          <a:ln w="76320">
            <a:solidFill>
              <a:srgbClr val="1C3C98"/>
            </a:solidFill>
            <a:miter lim="800000"/>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7" name="AutoShape 9"/>
          <p:cNvSpPr>
            <a:spLocks noChangeArrowheads="1"/>
          </p:cNvSpPr>
          <p:nvPr/>
        </p:nvSpPr>
        <p:spPr bwMode="auto">
          <a:xfrm>
            <a:off x="1090190" y="2829749"/>
            <a:ext cx="1710725" cy="326243"/>
          </a:xfrm>
          <a:prstGeom prst="roundRect">
            <a:avLst>
              <a:gd name="adj" fmla="val 468"/>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nSpc>
                <a:spcPct val="94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zh-CN" altLang="en-US" sz="1600" b="1" dirty="0" smtClean="0">
                <a:solidFill>
                  <a:srgbClr val="26130F"/>
                </a:solidFill>
                <a:cs typeface="Arial" charset="0"/>
              </a:rPr>
              <a:t>故事等待</a:t>
            </a:r>
            <a:r>
              <a:rPr lang="en-US" altLang="zh-CN" sz="1600" b="1" dirty="0" smtClean="0">
                <a:solidFill>
                  <a:srgbClr val="26130F"/>
                </a:solidFill>
                <a:cs typeface="Arial" charset="0"/>
              </a:rPr>
              <a:t> 0-N</a:t>
            </a:r>
            <a:r>
              <a:rPr lang="zh-CN" altLang="en-US" sz="1600" b="1" dirty="0" smtClean="0">
                <a:solidFill>
                  <a:srgbClr val="26130F"/>
                </a:solidFill>
                <a:cs typeface="Arial" charset="0"/>
              </a:rPr>
              <a:t>天</a:t>
            </a:r>
            <a:endParaRPr lang="en-GB" sz="1600" b="1" dirty="0">
              <a:solidFill>
                <a:srgbClr val="26130F"/>
              </a:solidFill>
              <a:cs typeface="Arial" charset="0"/>
            </a:endParaRPr>
          </a:p>
        </p:txBody>
      </p:sp>
      <p:sp>
        <p:nvSpPr>
          <p:cNvPr id="8" name="AutoShape 10"/>
          <p:cNvSpPr>
            <a:spLocks noChangeArrowheads="1"/>
          </p:cNvSpPr>
          <p:nvPr/>
        </p:nvSpPr>
        <p:spPr bwMode="auto">
          <a:xfrm>
            <a:off x="5499100" y="2842449"/>
            <a:ext cx="1392238" cy="336550"/>
          </a:xfrm>
          <a:prstGeom prst="roundRect">
            <a:avLst>
              <a:gd name="adj" fmla="val 468"/>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nSpc>
                <a:spcPct val="94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a:cs typeface="Arial" charset="0"/>
              </a:rPr>
              <a:t>Next Iteration</a:t>
            </a:r>
          </a:p>
        </p:txBody>
      </p:sp>
      <p:sp>
        <p:nvSpPr>
          <p:cNvPr id="9" name="Rectangle 11"/>
          <p:cNvSpPr>
            <a:spLocks noChangeArrowheads="1"/>
          </p:cNvSpPr>
          <p:nvPr/>
        </p:nvSpPr>
        <p:spPr bwMode="auto">
          <a:xfrm>
            <a:off x="3399836" y="3561732"/>
            <a:ext cx="1739900" cy="804863"/>
          </a:xfrm>
          <a:prstGeom prst="rect">
            <a:avLst/>
          </a:prstGeom>
          <a:solidFill>
            <a:srgbClr val="727272"/>
          </a:solidFill>
          <a:ln w="38160">
            <a:solidFill>
              <a:srgbClr val="A9A9A9"/>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pPr>
              <a:lnSpc>
                <a:spcPct val="94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zh-CN" altLang="en-US" sz="1600" dirty="0" smtClean="0">
                <a:solidFill>
                  <a:srgbClr val="FFFFFF"/>
                </a:solidFill>
                <a:latin typeface="黑体"/>
                <a:ea typeface="黑体"/>
                <a:cs typeface="黑体"/>
              </a:rPr>
              <a:t>紧急故事（置换）</a:t>
            </a:r>
            <a:endParaRPr lang="en-GB" sz="1600" dirty="0">
              <a:solidFill>
                <a:srgbClr val="FFFFFF"/>
              </a:solidFill>
              <a:latin typeface="黑体"/>
              <a:ea typeface="黑体"/>
              <a:cs typeface="黑体"/>
            </a:endParaRPr>
          </a:p>
        </p:txBody>
      </p:sp>
      <p:sp>
        <p:nvSpPr>
          <p:cNvPr id="10" name="Rectangle 12"/>
          <p:cNvSpPr>
            <a:spLocks noChangeArrowheads="1"/>
          </p:cNvSpPr>
          <p:nvPr/>
        </p:nvSpPr>
        <p:spPr bwMode="auto">
          <a:xfrm>
            <a:off x="1602622" y="4602542"/>
            <a:ext cx="2384756" cy="985949"/>
          </a:xfrm>
          <a:prstGeom prst="rect">
            <a:avLst/>
          </a:prstGeom>
          <a:solidFill>
            <a:srgbClr val="2278B9"/>
          </a:solidFill>
          <a:ln w="38160">
            <a:solidFill>
              <a:srgbClr val="A9A9A9"/>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nSpc>
                <a:spcPct val="94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zh-CN" altLang="en-US" sz="1600" dirty="0" smtClean="0">
                <a:solidFill>
                  <a:srgbClr val="FFFFFF"/>
                </a:solidFill>
                <a:latin typeface="黑体"/>
                <a:ea typeface="黑体"/>
                <a:cs typeface="黑体"/>
              </a:rPr>
              <a:t>故事定义，分拆。</a:t>
            </a:r>
            <a:r>
              <a:rPr lang="en-US" altLang="zh-CN" sz="1600" dirty="0" smtClean="0">
                <a:solidFill>
                  <a:srgbClr val="FFFFFF"/>
                </a:solidFill>
                <a:latin typeface="黑体"/>
                <a:ea typeface="黑体"/>
                <a:cs typeface="黑体"/>
              </a:rPr>
              <a:t>N </a:t>
            </a:r>
            <a:r>
              <a:rPr lang="zh-CN" altLang="en-US" sz="1600" dirty="0" smtClean="0">
                <a:solidFill>
                  <a:srgbClr val="FFFFFF"/>
                </a:solidFill>
                <a:latin typeface="黑体"/>
                <a:ea typeface="黑体"/>
                <a:cs typeface="黑体"/>
              </a:rPr>
              <a:t>取</a:t>
            </a:r>
            <a:endParaRPr lang="en-US" altLang="zh-CN" sz="1600" dirty="0" smtClean="0">
              <a:solidFill>
                <a:srgbClr val="FFFFFF"/>
              </a:solidFill>
              <a:latin typeface="黑体"/>
              <a:ea typeface="黑体"/>
              <a:cs typeface="黑体"/>
            </a:endParaRPr>
          </a:p>
          <a:p>
            <a:pPr>
              <a:lnSpc>
                <a:spcPct val="94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zh-CN" altLang="en-US" sz="1600" dirty="0" smtClean="0">
                <a:solidFill>
                  <a:srgbClr val="FFFFFF"/>
                </a:solidFill>
                <a:latin typeface="黑体"/>
                <a:ea typeface="黑体"/>
                <a:cs typeface="黑体"/>
              </a:rPr>
              <a:t>决于</a:t>
            </a:r>
            <a:r>
              <a:rPr lang="zh-CN" altLang="en-US" sz="1600" dirty="0" smtClean="0">
                <a:solidFill>
                  <a:schemeClr val="bg1"/>
                </a:solidFill>
                <a:latin typeface="黑体"/>
                <a:ea typeface="黑体"/>
                <a:cs typeface="黑体"/>
              </a:rPr>
              <a:t>优先级</a:t>
            </a:r>
            <a:endParaRPr lang="en-GB" sz="1600" dirty="0">
              <a:solidFill>
                <a:schemeClr val="bg1"/>
              </a:solidFill>
              <a:latin typeface="黑体"/>
              <a:ea typeface="黑体"/>
              <a:cs typeface="黑体"/>
            </a:endParaRPr>
          </a:p>
        </p:txBody>
      </p:sp>
      <p:sp>
        <p:nvSpPr>
          <p:cNvPr id="11" name="Rectangle 13"/>
          <p:cNvSpPr>
            <a:spLocks noChangeArrowheads="1"/>
          </p:cNvSpPr>
          <p:nvPr/>
        </p:nvSpPr>
        <p:spPr bwMode="auto">
          <a:xfrm>
            <a:off x="5664640" y="3586204"/>
            <a:ext cx="2678812" cy="2002280"/>
          </a:xfrm>
          <a:prstGeom prst="rect">
            <a:avLst/>
          </a:prstGeom>
          <a:solidFill>
            <a:srgbClr val="2278B9"/>
          </a:solidFill>
          <a:ln w="38160">
            <a:solidFill>
              <a:srgbClr val="A9A9A9"/>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pPr>
              <a:lnSpc>
                <a:spcPct val="94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zh-CN" altLang="en-US" sz="1600" dirty="0" smtClean="0">
                <a:solidFill>
                  <a:srgbClr val="FFFFFF"/>
                </a:solidFill>
                <a:cs typeface="Arial" charset="0"/>
              </a:rPr>
              <a:t>迭代结束（按周日</a:t>
            </a:r>
            <a:r>
              <a:rPr lang="zh-CN" altLang="zh-CN" sz="1600" dirty="0" smtClean="0">
                <a:solidFill>
                  <a:srgbClr val="FFFFFF"/>
                </a:solidFill>
                <a:cs typeface="Arial" charset="0"/>
              </a:rPr>
              <a:t>）</a:t>
            </a:r>
            <a:r>
              <a:rPr lang="zh-CN" altLang="en-US" sz="1600" dirty="0" smtClean="0">
                <a:solidFill>
                  <a:srgbClr val="FFFFFF"/>
                </a:solidFill>
                <a:cs typeface="Arial" charset="0"/>
              </a:rPr>
              <a:t>到下一个发布窗口的间隙，完成：</a:t>
            </a:r>
            <a:endParaRPr lang="en-US" altLang="zh-CN" sz="1600" dirty="0" smtClean="0">
              <a:solidFill>
                <a:srgbClr val="FFFFFF"/>
              </a:solidFill>
              <a:cs typeface="Arial" charset="0"/>
            </a:endParaRPr>
          </a:p>
          <a:p>
            <a:pPr>
              <a:lnSpc>
                <a:spcPct val="94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zh-CN" sz="1600" dirty="0" smtClean="0">
              <a:solidFill>
                <a:srgbClr val="FFFFFF"/>
              </a:solidFill>
              <a:cs typeface="Arial" charset="0"/>
            </a:endParaRPr>
          </a:p>
          <a:p>
            <a:pPr marL="285750" indent="-285750">
              <a:lnSpc>
                <a:spcPct val="94000"/>
              </a:lnSpc>
              <a:buClrTx/>
              <a:buFont typeface="Arial"/>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zh-CN" altLang="en-US" sz="1600" dirty="0" smtClean="0">
                <a:solidFill>
                  <a:srgbClr val="FFFFFF"/>
                </a:solidFill>
                <a:cs typeface="Arial" charset="0"/>
              </a:rPr>
              <a:t>紧急的缺陷修改</a:t>
            </a:r>
            <a:endParaRPr lang="en-US" altLang="zh-CN" sz="1600" dirty="0" smtClean="0">
              <a:solidFill>
                <a:srgbClr val="FFFFFF"/>
              </a:solidFill>
              <a:cs typeface="Arial" charset="0"/>
            </a:endParaRPr>
          </a:p>
          <a:p>
            <a:pPr marL="285750" indent="-285750">
              <a:lnSpc>
                <a:spcPct val="94000"/>
              </a:lnSpc>
              <a:buClrTx/>
              <a:buFont typeface="Arial"/>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zh-CN" altLang="en-US" sz="1600" dirty="0" smtClean="0">
                <a:solidFill>
                  <a:srgbClr val="FFFFFF"/>
                </a:solidFill>
                <a:cs typeface="Arial" charset="0"/>
              </a:rPr>
              <a:t>可能的跨团队联调测试</a:t>
            </a:r>
            <a:endParaRPr lang="en-US" altLang="zh-CN" sz="1600" dirty="0" smtClean="0">
              <a:solidFill>
                <a:srgbClr val="FFFFFF"/>
              </a:solidFill>
              <a:cs typeface="Arial" charset="0"/>
            </a:endParaRPr>
          </a:p>
          <a:p>
            <a:pPr marL="285750" indent="-285750">
              <a:lnSpc>
                <a:spcPct val="94000"/>
              </a:lnSpc>
              <a:buClrTx/>
              <a:buFont typeface="Arial"/>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zh-CN" altLang="en-US" sz="1600" dirty="0" smtClean="0">
                <a:solidFill>
                  <a:srgbClr val="FFFFFF"/>
                </a:solidFill>
                <a:cs typeface="Arial" charset="0"/>
              </a:rPr>
              <a:t>可能的性能，安全性测试</a:t>
            </a:r>
            <a:endParaRPr lang="en-US" altLang="zh-CN" sz="1600" dirty="0" smtClean="0">
              <a:solidFill>
                <a:srgbClr val="FFFFFF"/>
              </a:solidFill>
              <a:cs typeface="Arial" charset="0"/>
            </a:endParaRPr>
          </a:p>
          <a:p>
            <a:pPr marL="285750" indent="-285750">
              <a:lnSpc>
                <a:spcPct val="94000"/>
              </a:lnSpc>
              <a:buClrTx/>
              <a:buFont typeface="Arial"/>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zh-CN" altLang="en-US" sz="1600" dirty="0" smtClean="0">
                <a:solidFill>
                  <a:srgbClr val="FFFFFF"/>
                </a:solidFill>
                <a:cs typeface="Arial" charset="0"/>
              </a:rPr>
              <a:t>预生产发布，验证</a:t>
            </a:r>
            <a:endParaRPr lang="en-GB" sz="1600" dirty="0">
              <a:solidFill>
                <a:srgbClr val="FFFFFF"/>
              </a:solidFill>
              <a:cs typeface="Arial" charset="0"/>
            </a:endParaRPr>
          </a:p>
        </p:txBody>
      </p:sp>
      <p:sp>
        <p:nvSpPr>
          <p:cNvPr id="12" name="Line 14"/>
          <p:cNvSpPr>
            <a:spLocks noChangeShapeType="1"/>
          </p:cNvSpPr>
          <p:nvPr/>
        </p:nvSpPr>
        <p:spPr bwMode="auto">
          <a:xfrm flipH="1" flipV="1">
            <a:off x="1870789" y="3171634"/>
            <a:ext cx="546218" cy="1433729"/>
          </a:xfrm>
          <a:prstGeom prst="line">
            <a:avLst/>
          </a:prstGeom>
          <a:noFill/>
          <a:ln w="19080" cap="rnd">
            <a:solidFill>
              <a:srgbClr val="727272"/>
            </a:solidFill>
            <a:prstDash val="sysDot"/>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3" name="Line 15"/>
          <p:cNvSpPr>
            <a:spLocks noChangeShapeType="1"/>
          </p:cNvSpPr>
          <p:nvPr/>
        </p:nvSpPr>
        <p:spPr bwMode="auto">
          <a:xfrm flipH="1" flipV="1">
            <a:off x="4137587" y="3171633"/>
            <a:ext cx="136554" cy="368673"/>
          </a:xfrm>
          <a:prstGeom prst="line">
            <a:avLst/>
          </a:prstGeom>
          <a:noFill/>
          <a:ln w="19080" cap="rnd">
            <a:solidFill>
              <a:srgbClr val="727272"/>
            </a:solidFill>
            <a:prstDash val="sysDot"/>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4" name="Line 16"/>
          <p:cNvSpPr>
            <a:spLocks noChangeShapeType="1"/>
          </p:cNvSpPr>
          <p:nvPr/>
        </p:nvSpPr>
        <p:spPr bwMode="auto">
          <a:xfrm flipV="1">
            <a:off x="6964256" y="3171633"/>
            <a:ext cx="232141" cy="409638"/>
          </a:xfrm>
          <a:prstGeom prst="line">
            <a:avLst/>
          </a:prstGeom>
          <a:noFill/>
          <a:ln w="19080" cap="rnd">
            <a:solidFill>
              <a:srgbClr val="727272"/>
            </a:solidFill>
            <a:prstDash val="sysDot"/>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5" name="Line 7"/>
          <p:cNvSpPr>
            <a:spLocks noChangeShapeType="1"/>
          </p:cNvSpPr>
          <p:nvPr/>
        </p:nvSpPr>
        <p:spPr bwMode="auto">
          <a:xfrm flipV="1">
            <a:off x="6219498" y="3173839"/>
            <a:ext cx="1989438" cy="10530"/>
          </a:xfrm>
          <a:prstGeom prst="line">
            <a:avLst/>
          </a:prstGeom>
          <a:noFill/>
          <a:ln w="76320">
            <a:solidFill>
              <a:srgbClr val="FF6600"/>
            </a:solidFill>
            <a:miter lim="800000"/>
            <a:headEnd type="diamond" w="med" len="med"/>
            <a:tailEnd type="diamond"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6" name="AutoShape 9"/>
          <p:cNvSpPr>
            <a:spLocks noChangeArrowheads="1"/>
          </p:cNvSpPr>
          <p:nvPr/>
        </p:nvSpPr>
        <p:spPr bwMode="auto">
          <a:xfrm>
            <a:off x="3550285" y="2831944"/>
            <a:ext cx="2076410" cy="326243"/>
          </a:xfrm>
          <a:prstGeom prst="roundRect">
            <a:avLst>
              <a:gd name="adj" fmla="val 468"/>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nSpc>
                <a:spcPct val="94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zh-CN" sz="1600" b="1" dirty="0" smtClean="0">
                <a:solidFill>
                  <a:srgbClr val="26130F"/>
                </a:solidFill>
                <a:cs typeface="Arial" charset="0"/>
              </a:rPr>
              <a:t>2</a:t>
            </a:r>
            <a:r>
              <a:rPr lang="zh-CN" altLang="en-US" sz="1600" b="1" dirty="0" smtClean="0">
                <a:solidFill>
                  <a:srgbClr val="26130F"/>
                </a:solidFill>
                <a:cs typeface="Arial" charset="0"/>
              </a:rPr>
              <a:t>周</a:t>
            </a:r>
            <a:r>
              <a:rPr lang="en-US" altLang="zh-CN" sz="1600" b="1" dirty="0" smtClean="0">
                <a:solidFill>
                  <a:srgbClr val="26130F"/>
                </a:solidFill>
                <a:cs typeface="Arial" charset="0"/>
              </a:rPr>
              <a:t>(14</a:t>
            </a:r>
            <a:r>
              <a:rPr lang="zh-CN" altLang="en-US" sz="1600" b="1" dirty="0" smtClean="0">
                <a:solidFill>
                  <a:srgbClr val="26130F"/>
                </a:solidFill>
                <a:cs typeface="Arial" charset="0"/>
              </a:rPr>
              <a:t>天</a:t>
            </a:r>
            <a:r>
              <a:rPr lang="en-US" altLang="zh-CN" sz="1600" b="1" dirty="0" smtClean="0">
                <a:solidFill>
                  <a:srgbClr val="26130F"/>
                </a:solidFill>
                <a:cs typeface="Arial" charset="0"/>
              </a:rPr>
              <a:t>)</a:t>
            </a:r>
            <a:r>
              <a:rPr lang="zh-CN" altLang="en-US" sz="1600" b="1" dirty="0" smtClean="0">
                <a:solidFill>
                  <a:srgbClr val="26130F"/>
                </a:solidFill>
                <a:cs typeface="Arial" charset="0"/>
              </a:rPr>
              <a:t>迭代交付</a:t>
            </a:r>
            <a:endParaRPr lang="en-GB" sz="1600" b="1" dirty="0">
              <a:solidFill>
                <a:srgbClr val="26130F"/>
              </a:solidFill>
              <a:cs typeface="Arial" charset="0"/>
            </a:endParaRPr>
          </a:p>
        </p:txBody>
      </p:sp>
      <p:sp>
        <p:nvSpPr>
          <p:cNvPr id="17" name="AutoShape 9"/>
          <p:cNvSpPr>
            <a:spLocks noChangeArrowheads="1"/>
          </p:cNvSpPr>
          <p:nvPr/>
        </p:nvSpPr>
        <p:spPr bwMode="auto">
          <a:xfrm>
            <a:off x="6338100" y="2820484"/>
            <a:ext cx="1816823" cy="326243"/>
          </a:xfrm>
          <a:prstGeom prst="roundRect">
            <a:avLst>
              <a:gd name="adj" fmla="val 468"/>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nSpc>
                <a:spcPct val="94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b="1" dirty="0" smtClean="0">
                <a:solidFill>
                  <a:srgbClr val="26130F"/>
                </a:solidFill>
                <a:cs typeface="Arial" charset="0"/>
              </a:rPr>
              <a:t>发布准备 1</a:t>
            </a:r>
            <a:r>
              <a:rPr lang="en-US" altLang="zh-CN" sz="1600" b="1" dirty="0" smtClean="0">
                <a:solidFill>
                  <a:srgbClr val="26130F"/>
                </a:solidFill>
                <a:cs typeface="Arial" charset="0"/>
              </a:rPr>
              <a:t>-14</a:t>
            </a:r>
            <a:r>
              <a:rPr lang="zh-CN" altLang="en-US" sz="1600" b="1" dirty="0" smtClean="0">
                <a:solidFill>
                  <a:srgbClr val="26130F"/>
                </a:solidFill>
                <a:cs typeface="Arial" charset="0"/>
              </a:rPr>
              <a:t>天</a:t>
            </a:r>
            <a:endParaRPr lang="en-GB" sz="1600" b="1" dirty="0">
              <a:solidFill>
                <a:srgbClr val="26130F"/>
              </a:solidFill>
              <a:cs typeface="Arial" charset="0"/>
            </a:endParaRPr>
          </a:p>
        </p:txBody>
      </p:sp>
      <p:sp>
        <p:nvSpPr>
          <p:cNvPr id="18" name="Rectangle 12"/>
          <p:cNvSpPr>
            <a:spLocks noChangeArrowheads="1"/>
          </p:cNvSpPr>
          <p:nvPr/>
        </p:nvSpPr>
        <p:spPr bwMode="auto">
          <a:xfrm>
            <a:off x="881102" y="3553302"/>
            <a:ext cx="976033" cy="833581"/>
          </a:xfrm>
          <a:prstGeom prst="rect">
            <a:avLst/>
          </a:prstGeom>
          <a:solidFill>
            <a:srgbClr val="2278B9"/>
          </a:solidFill>
          <a:ln w="38160">
            <a:solidFill>
              <a:srgbClr val="A9A9A9"/>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nSpc>
                <a:spcPct val="94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zh-CN" altLang="en-US" sz="1600" dirty="0" smtClean="0">
                <a:solidFill>
                  <a:srgbClr val="FFFFFF"/>
                </a:solidFill>
                <a:latin typeface="黑体"/>
                <a:ea typeface="黑体"/>
                <a:cs typeface="黑体"/>
              </a:rPr>
              <a:t>故事提出</a:t>
            </a:r>
            <a:endParaRPr lang="en-GB" sz="1600" dirty="0">
              <a:solidFill>
                <a:srgbClr val="FFFFFF"/>
              </a:solidFill>
              <a:latin typeface="黑体"/>
              <a:ea typeface="黑体"/>
              <a:cs typeface="黑体"/>
            </a:endParaRPr>
          </a:p>
        </p:txBody>
      </p:sp>
      <p:sp>
        <p:nvSpPr>
          <p:cNvPr id="19" name="Line 14"/>
          <p:cNvSpPr>
            <a:spLocks noChangeShapeType="1"/>
          </p:cNvSpPr>
          <p:nvPr/>
        </p:nvSpPr>
        <p:spPr bwMode="auto">
          <a:xfrm flipH="1" flipV="1">
            <a:off x="930787" y="3173829"/>
            <a:ext cx="434752" cy="352824"/>
          </a:xfrm>
          <a:prstGeom prst="line">
            <a:avLst/>
          </a:prstGeom>
          <a:noFill/>
          <a:ln w="19080" cap="rnd">
            <a:solidFill>
              <a:srgbClr val="727272"/>
            </a:solidFill>
            <a:prstDash val="sysDot"/>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Tree>
    <p:extLst>
      <p:ext uri="{BB962C8B-B14F-4D97-AF65-F5344CB8AC3E}">
        <p14:creationId xmlns:p14="http://schemas.microsoft.com/office/powerpoint/2010/main" val="313680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bwMode="auto">
          <a:xfrm>
            <a:off x="609600" y="1479550"/>
            <a:ext cx="6096000" cy="9715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latin typeface="Myriad Pro" charset="0"/>
                <a:ea typeface="黑体" charset="0"/>
                <a:cs typeface="Myriad Pro" charset="0"/>
              </a:rPr>
              <a:t>敏捷管理工具 - JIRA</a:t>
            </a:r>
            <a:endParaRPr dirty="0">
              <a:latin typeface="Myriad Pro" charset="0"/>
              <a:ea typeface="黑体" charset="0"/>
              <a:cs typeface="Myriad Pro" charset="0"/>
            </a:endParaRPr>
          </a:p>
        </p:txBody>
      </p:sp>
      <p:sp>
        <p:nvSpPr>
          <p:cNvPr id="14339" name="Text Placeholder 5"/>
          <p:cNvSpPr>
            <a:spLocks noGrp="1"/>
          </p:cNvSpPr>
          <p:nvPr>
            <p:ph type="body" sz="quarter" idx="11"/>
          </p:nvPr>
        </p:nvSpPr>
        <p:spPr bwMode="auto">
          <a:xfrm>
            <a:off x="609600" y="363538"/>
            <a:ext cx="6096000" cy="5508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zh-CN" altLang="en-US" dirty="0" smtClean="0">
                <a:latin typeface="Myriad Pro" charset="0"/>
                <a:ea typeface="黑体" charset="0"/>
                <a:cs typeface="Myriad Pro" charset="0"/>
              </a:rPr>
              <a:t>章节</a:t>
            </a:r>
            <a:r>
              <a:rPr lang="en-US" altLang="zh-CN" dirty="0" smtClean="0">
                <a:latin typeface="Myriad Pro" charset="0"/>
                <a:ea typeface="黑体" charset="0"/>
                <a:cs typeface="Myriad Pro" charset="0"/>
              </a:rPr>
              <a:t>04</a:t>
            </a:r>
            <a:endParaRPr lang="en-US" altLang="zh-CN" dirty="0">
              <a:latin typeface="Myriad Pro" charset="0"/>
              <a:ea typeface="黑体" charset="0"/>
              <a:cs typeface="Myriad Pro" charset="0"/>
            </a:endParaRPr>
          </a:p>
        </p:txBody>
      </p:sp>
    </p:spTree>
    <p:extLst>
      <p:ext uri="{BB962C8B-B14F-4D97-AF65-F5344CB8AC3E}">
        <p14:creationId xmlns:p14="http://schemas.microsoft.com/office/powerpoint/2010/main" val="4111592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zh-CN" sz="2800" dirty="0" smtClean="0">
                <a:solidFill>
                  <a:schemeClr val="tx2"/>
                </a:solidFill>
                <a:latin typeface="黑体"/>
                <a:ea typeface="黑体"/>
                <a:cs typeface="黑体"/>
              </a:rPr>
              <a:t>Greenhopper</a:t>
            </a:r>
            <a:r>
              <a:rPr lang="zh-CN" altLang="en-US" sz="2800" dirty="0" smtClean="0">
                <a:solidFill>
                  <a:schemeClr val="tx2"/>
                </a:solidFill>
                <a:latin typeface="黑体"/>
                <a:ea typeface="黑体"/>
                <a:cs typeface="黑体"/>
              </a:rPr>
              <a:t>插件</a:t>
            </a:r>
            <a:r>
              <a:rPr lang="en-US" altLang="zh-CN" sz="2800" dirty="0" smtClean="0">
                <a:solidFill>
                  <a:schemeClr val="tx2"/>
                </a:solidFill>
                <a:latin typeface="黑体"/>
                <a:ea typeface="黑体"/>
                <a:cs typeface="黑体"/>
              </a:rPr>
              <a:t> - </a:t>
            </a:r>
            <a:r>
              <a:rPr lang="zh-CN" altLang="en-US" sz="2800" dirty="0" smtClean="0">
                <a:solidFill>
                  <a:schemeClr val="tx2"/>
                </a:solidFill>
                <a:latin typeface="黑体"/>
                <a:ea typeface="黑体"/>
                <a:cs typeface="黑体"/>
              </a:rPr>
              <a:t>支持敏捷管理的特性</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zh-CN" sz="1700" dirty="0" smtClean="0">
                <a:solidFill>
                  <a:srgbClr val="26130F"/>
                </a:solidFill>
                <a:latin typeface="Myriad Pro Light" charset="0"/>
                <a:ea typeface="方正细黑一简体" charset="0"/>
                <a:cs typeface="方正细黑一简体" charset="0"/>
              </a:rPr>
              <a:t>JIRA</a:t>
            </a:r>
            <a:r>
              <a:rPr lang="zh-CN" altLang="en-US" sz="1700" dirty="0" smtClean="0">
                <a:solidFill>
                  <a:srgbClr val="26130F"/>
                </a:solidFill>
                <a:latin typeface="Myriad Pro Light" charset="0"/>
                <a:ea typeface="方正细黑一简体" charset="0"/>
                <a:cs typeface="方正细黑一简体" charset="0"/>
              </a:rPr>
              <a:t>系统当安装上</a:t>
            </a:r>
            <a:r>
              <a:rPr lang="en-US" altLang="zh-CN" sz="1700" dirty="0" smtClean="0">
                <a:solidFill>
                  <a:srgbClr val="26130F"/>
                </a:solidFill>
                <a:latin typeface="Myriad Pro Light" charset="0"/>
                <a:ea typeface="方正细黑一简体" charset="0"/>
                <a:cs typeface="方正细黑一简体" charset="0"/>
              </a:rPr>
              <a:t>Greenhopper</a:t>
            </a:r>
            <a:r>
              <a:rPr lang="zh-CN" altLang="en-US" sz="1700" dirty="0" smtClean="0">
                <a:solidFill>
                  <a:srgbClr val="26130F"/>
                </a:solidFill>
                <a:latin typeface="Myriad Pro Light" charset="0"/>
                <a:ea typeface="方正细黑一简体" charset="0"/>
                <a:cs typeface="方正细黑一简体" charset="0"/>
              </a:rPr>
              <a:t>插件后，提供了主要以下几方面对敏捷开发的支持：</a:t>
            </a:r>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dirty="0" smtClean="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smtClean="0">
                <a:solidFill>
                  <a:srgbClr val="26130F"/>
                </a:solidFill>
                <a:latin typeface="Myriad Pro Light" charset="0"/>
                <a:ea typeface="方正细黑一简体" charset="0"/>
                <a:cs typeface="方正细黑一简体" charset="0"/>
              </a:rPr>
              <a:t>提供对</a:t>
            </a:r>
            <a:r>
              <a:rPr lang="en-US" altLang="zh-CN" sz="1700" dirty="0" smtClean="0">
                <a:solidFill>
                  <a:srgbClr val="26130F"/>
                </a:solidFill>
                <a:latin typeface="Myriad Pro Light" charset="0"/>
                <a:ea typeface="方正细黑一简体" charset="0"/>
                <a:cs typeface="方正细黑一简体" charset="0"/>
              </a:rPr>
              <a:t> Scrum </a:t>
            </a:r>
            <a:r>
              <a:rPr lang="zh-CN" altLang="en-US" sz="1700" dirty="0" smtClean="0">
                <a:solidFill>
                  <a:srgbClr val="26130F"/>
                </a:solidFill>
                <a:latin typeface="Myriad Pro Light" charset="0"/>
                <a:ea typeface="方正细黑一简体" charset="0"/>
                <a:cs typeface="方正细黑一简体" charset="0"/>
              </a:rPr>
              <a:t>和</a:t>
            </a:r>
            <a:r>
              <a:rPr lang="en-US" altLang="zh-CN" sz="1700" dirty="0" smtClean="0">
                <a:solidFill>
                  <a:srgbClr val="26130F"/>
                </a:solidFill>
                <a:latin typeface="Myriad Pro Light" charset="0"/>
                <a:ea typeface="方正细黑一简体" charset="0"/>
                <a:cs typeface="方正细黑一简体" charset="0"/>
              </a:rPr>
              <a:t> Kanban </a:t>
            </a:r>
            <a:r>
              <a:rPr lang="zh-CN" altLang="en-US" sz="1700" dirty="0" smtClean="0">
                <a:solidFill>
                  <a:srgbClr val="26130F"/>
                </a:solidFill>
                <a:latin typeface="Myriad Pro Light" charset="0"/>
                <a:ea typeface="方正细黑一简体" charset="0"/>
                <a:cs typeface="方正细黑一简体" charset="0"/>
              </a:rPr>
              <a:t>流程的支持，提供不同的模板</a:t>
            </a:r>
            <a:endParaRPr lang="en-US" altLang="zh-CN" sz="1700" dirty="0" smtClean="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smtClean="0">
                <a:solidFill>
                  <a:srgbClr val="26130F"/>
                </a:solidFill>
                <a:latin typeface="Myriad Pro Light" charset="0"/>
                <a:ea typeface="方正细黑一简体" charset="0"/>
                <a:cs typeface="方正细黑一简体" charset="0"/>
              </a:rPr>
              <a:t>方便地的创建和管理</a:t>
            </a:r>
            <a:r>
              <a:rPr lang="en-US" altLang="zh-CN" sz="1700" dirty="0" smtClean="0">
                <a:solidFill>
                  <a:srgbClr val="26130F"/>
                </a:solidFill>
                <a:latin typeface="Myriad Pro Light" charset="0"/>
                <a:ea typeface="方正细黑一简体" charset="0"/>
                <a:cs typeface="方正细黑一简体" charset="0"/>
              </a:rPr>
              <a:t>Product Backlog</a:t>
            </a:r>
            <a:r>
              <a:rPr lang="zh-CN" altLang="en-US" sz="1700" dirty="0" smtClean="0">
                <a:solidFill>
                  <a:srgbClr val="26130F"/>
                </a:solidFill>
                <a:latin typeface="Myriad Pro Light" charset="0"/>
                <a:ea typeface="方正细黑一简体" charset="0"/>
                <a:cs typeface="方正细黑一简体" charset="0"/>
              </a:rPr>
              <a:t>，包括用户故事，缺陷，技术债务等类型的工作项，并对不同的工作项可以灵活定制其信息字段和流程</a:t>
            </a:r>
            <a:endParaRPr lang="en-US" altLang="zh-CN" sz="1700" dirty="0" smtClean="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smtClean="0">
                <a:solidFill>
                  <a:srgbClr val="26130F"/>
                </a:solidFill>
                <a:latin typeface="Myriad Pro Light" charset="0"/>
                <a:ea typeface="方正细黑一简体" charset="0"/>
                <a:cs typeface="方正细黑一简体" charset="0"/>
              </a:rPr>
              <a:t>以拖曳的方式，最直观得进行工作项优先级的调整</a:t>
            </a:r>
            <a:endParaRPr lang="en-US" altLang="zh-CN" sz="1700" dirty="0" smtClean="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smtClean="0">
                <a:solidFill>
                  <a:srgbClr val="26130F"/>
                </a:solidFill>
                <a:latin typeface="Myriad Pro Light" charset="0"/>
                <a:ea typeface="方正细黑一简体" charset="0"/>
                <a:cs typeface="方正细黑一简体" charset="0"/>
              </a:rPr>
              <a:t>方便地建立</a:t>
            </a:r>
            <a:r>
              <a:rPr lang="en-US" altLang="zh-CN" sz="1700" dirty="0" smtClean="0">
                <a:solidFill>
                  <a:srgbClr val="26130F"/>
                </a:solidFill>
                <a:latin typeface="Myriad Pro Light" charset="0"/>
                <a:ea typeface="方正细黑一简体" charset="0"/>
                <a:cs typeface="方正细黑一简体" charset="0"/>
              </a:rPr>
              <a:t>Sprint</a:t>
            </a:r>
            <a:r>
              <a:rPr lang="zh-CN" altLang="en-US" sz="1700" dirty="0" smtClean="0">
                <a:solidFill>
                  <a:srgbClr val="26130F"/>
                </a:solidFill>
                <a:latin typeface="Myriad Pro Light" charset="0"/>
                <a:ea typeface="方正细黑一简体" charset="0"/>
                <a:cs typeface="方正细黑一简体" charset="0"/>
              </a:rPr>
              <a:t>计划，并提供直观形象的看板展示</a:t>
            </a:r>
            <a:r>
              <a:rPr lang="en-US" altLang="zh-CN" sz="1700" dirty="0" smtClean="0">
                <a:solidFill>
                  <a:srgbClr val="26130F"/>
                </a:solidFill>
                <a:latin typeface="Myriad Pro Light" charset="0"/>
                <a:ea typeface="方正细黑一简体" charset="0"/>
                <a:cs typeface="方正细黑一简体" charset="0"/>
              </a:rPr>
              <a:t>Sprint</a:t>
            </a:r>
            <a:r>
              <a:rPr lang="zh-CN" altLang="en-US" sz="1700" dirty="0" smtClean="0">
                <a:solidFill>
                  <a:srgbClr val="26130F"/>
                </a:solidFill>
                <a:latin typeface="Myriad Pro Light" charset="0"/>
                <a:ea typeface="方正细黑一简体" charset="0"/>
                <a:cs typeface="方正细黑一简体" charset="0"/>
              </a:rPr>
              <a:t>中每个工作项的进展状态</a:t>
            </a:r>
            <a:endParaRPr lang="en-US" altLang="zh-CN" sz="1700" dirty="0" smtClean="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smtClean="0">
                <a:solidFill>
                  <a:srgbClr val="26130F"/>
                </a:solidFill>
                <a:latin typeface="Myriad Pro Light" charset="0"/>
                <a:ea typeface="方正细黑一简体" charset="0"/>
                <a:cs typeface="方正细黑一简体" charset="0"/>
              </a:rPr>
              <a:t>支持对用户故事进行故事点数的评估，对任务进行基于小时的估算</a:t>
            </a:r>
            <a:endParaRPr lang="en-US" altLang="zh-CN" sz="1700" dirty="0" smtClean="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smtClean="0">
                <a:solidFill>
                  <a:srgbClr val="26130F"/>
                </a:solidFill>
                <a:latin typeface="Myriad Pro Light" charset="0"/>
                <a:ea typeface="方正细黑一简体" charset="0"/>
                <a:cs typeface="方正细黑一简体" charset="0"/>
              </a:rPr>
              <a:t>能自动生成敏捷开发常用的图表，比如燃尽图，燃起图，产能图等</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2970974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zh-CN" sz="2800" dirty="0" smtClean="0">
                <a:solidFill>
                  <a:schemeClr val="tx2"/>
                </a:solidFill>
                <a:latin typeface="黑体"/>
                <a:ea typeface="黑体"/>
                <a:cs typeface="黑体"/>
              </a:rPr>
              <a:t>Scrum </a:t>
            </a:r>
            <a:r>
              <a:rPr lang="zh-CN" altLang="en-US" sz="2800" dirty="0" smtClean="0">
                <a:solidFill>
                  <a:schemeClr val="tx2"/>
                </a:solidFill>
                <a:latin typeface="黑体"/>
                <a:ea typeface="黑体"/>
                <a:cs typeface="黑体"/>
              </a:rPr>
              <a:t>模板下的</a:t>
            </a:r>
            <a:r>
              <a:rPr lang="en-US" altLang="zh-CN" sz="2800" dirty="0" smtClean="0">
                <a:solidFill>
                  <a:schemeClr val="tx2"/>
                </a:solidFill>
                <a:latin typeface="黑体"/>
                <a:ea typeface="黑体"/>
                <a:cs typeface="黑体"/>
              </a:rPr>
              <a:t> Product Backlog </a:t>
            </a:r>
            <a:r>
              <a:rPr lang="zh-CN" altLang="en-US" sz="2800" dirty="0" smtClean="0">
                <a:solidFill>
                  <a:schemeClr val="tx2"/>
                </a:solidFill>
                <a:latin typeface="黑体"/>
                <a:ea typeface="黑体"/>
                <a:cs typeface="黑体"/>
              </a:rPr>
              <a:t>和</a:t>
            </a:r>
            <a:r>
              <a:rPr lang="en-US" altLang="zh-CN" sz="2800" dirty="0" smtClean="0">
                <a:solidFill>
                  <a:schemeClr val="tx2"/>
                </a:solidFill>
                <a:latin typeface="黑体"/>
                <a:ea typeface="黑体"/>
                <a:cs typeface="黑体"/>
              </a:rPr>
              <a:t> Sprint </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021949"/>
            <a:ext cx="7696200" cy="5453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zh-CN" sz="1700" dirty="0" smtClean="0">
                <a:solidFill>
                  <a:srgbClr val="26130F"/>
                </a:solidFill>
                <a:latin typeface="Myriad Pro Light" charset="0"/>
                <a:ea typeface="方正细黑一简体" charset="0"/>
                <a:cs typeface="方正细黑一简体" charset="0"/>
              </a:rPr>
              <a:t>Greenhopper </a:t>
            </a:r>
            <a:r>
              <a:rPr lang="zh-CN" altLang="en-US" sz="1700" dirty="0" smtClean="0">
                <a:solidFill>
                  <a:srgbClr val="26130F"/>
                </a:solidFill>
                <a:latin typeface="Myriad Pro Light" charset="0"/>
                <a:ea typeface="方正细黑一简体" charset="0"/>
                <a:cs typeface="方正细黑一简体" charset="0"/>
              </a:rPr>
              <a:t>能够创建很直观的</a:t>
            </a:r>
            <a:r>
              <a:rPr lang="en-US" altLang="zh-CN" sz="1700" dirty="0" smtClean="0">
                <a:solidFill>
                  <a:srgbClr val="26130F"/>
                </a:solidFill>
                <a:latin typeface="Myriad Pro Light" charset="0"/>
                <a:ea typeface="方正细黑一简体" charset="0"/>
                <a:cs typeface="方正细黑一简体" charset="0"/>
              </a:rPr>
              <a:t>Product Backlog</a:t>
            </a:r>
            <a:r>
              <a:rPr lang="zh-CN" altLang="en-US" sz="1700" dirty="0" smtClean="0">
                <a:solidFill>
                  <a:srgbClr val="26130F"/>
                </a:solidFill>
                <a:latin typeface="Myriad Pro Light" charset="0"/>
                <a:ea typeface="方正细黑一简体" charset="0"/>
                <a:cs typeface="方正细黑一简体" charset="0"/>
              </a:rPr>
              <a:t>和</a:t>
            </a:r>
            <a:r>
              <a:rPr lang="en-US" altLang="zh-CN" sz="1700" dirty="0" smtClean="0">
                <a:solidFill>
                  <a:srgbClr val="26130F"/>
                </a:solidFill>
                <a:latin typeface="Myriad Pro Light" charset="0"/>
                <a:ea typeface="方正细黑一简体" charset="0"/>
                <a:cs typeface="方正细黑一简体" charset="0"/>
              </a:rPr>
              <a:t>Sprint</a:t>
            </a:r>
            <a:r>
              <a:rPr lang="zh-CN" altLang="en-US" sz="1700" dirty="0" smtClean="0">
                <a:solidFill>
                  <a:srgbClr val="26130F"/>
                </a:solidFill>
                <a:latin typeface="Myriad Pro Light" charset="0"/>
                <a:ea typeface="方正细黑一简体" charset="0"/>
                <a:cs typeface="方正细黑一简体" charset="0"/>
              </a:rPr>
              <a:t>，并且通过上下拖曳的方式轻松调整优先级：</a:t>
            </a:r>
            <a:endParaRPr lang="en-US" altLang="zh-CN" sz="1700" dirty="0" smtClean="0">
              <a:solidFill>
                <a:srgbClr val="26130F"/>
              </a:solidFill>
              <a:latin typeface="Myriad Pro Light" charset="0"/>
              <a:ea typeface="方正细黑一简体" charset="0"/>
              <a:cs typeface="方正细黑一简体" charset="0"/>
            </a:endParaRPr>
          </a:p>
        </p:txBody>
      </p:sp>
      <p:pic>
        <p:nvPicPr>
          <p:cNvPr id="3" name="Picture 2" descr="Backlog in JI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193" y="1691360"/>
            <a:ext cx="6993870" cy="4790707"/>
          </a:xfrm>
          <a:prstGeom prst="rect">
            <a:avLst/>
          </a:prstGeom>
        </p:spPr>
      </p:pic>
    </p:spTree>
    <p:extLst>
      <p:ext uri="{BB962C8B-B14F-4D97-AF65-F5344CB8AC3E}">
        <p14:creationId xmlns:p14="http://schemas.microsoft.com/office/powerpoint/2010/main" val="377255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zh-CN" sz="2800" dirty="0" smtClean="0">
                <a:solidFill>
                  <a:schemeClr val="tx2"/>
                </a:solidFill>
                <a:latin typeface="黑体"/>
                <a:ea typeface="黑体"/>
                <a:cs typeface="黑体"/>
              </a:rPr>
              <a:t>Kanban </a:t>
            </a:r>
            <a:r>
              <a:rPr lang="zh-CN" altLang="en-US" sz="2800" dirty="0" smtClean="0">
                <a:solidFill>
                  <a:schemeClr val="tx2"/>
                </a:solidFill>
                <a:latin typeface="黑体"/>
                <a:ea typeface="黑体"/>
                <a:cs typeface="黑体"/>
              </a:rPr>
              <a:t>模板下的团队看板</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zh-CN" sz="1700" dirty="0" smtClean="0">
                <a:solidFill>
                  <a:srgbClr val="26130F"/>
                </a:solidFill>
                <a:latin typeface="Myriad Pro Light" charset="0"/>
                <a:ea typeface="方正细黑一简体" charset="0"/>
                <a:cs typeface="方正细黑一简体" charset="0"/>
              </a:rPr>
              <a:t>Greenhopper </a:t>
            </a:r>
            <a:r>
              <a:rPr lang="zh-CN" altLang="en-US" sz="1700" dirty="0" smtClean="0">
                <a:solidFill>
                  <a:srgbClr val="26130F"/>
                </a:solidFill>
                <a:latin typeface="Myriad Pro Light" charset="0"/>
                <a:ea typeface="方正细黑一简体" charset="0"/>
                <a:cs typeface="方正细黑一简体" charset="0"/>
              </a:rPr>
              <a:t>能够也支持</a:t>
            </a:r>
            <a:r>
              <a:rPr lang="en-US" altLang="zh-CN" sz="1700" dirty="0" smtClean="0">
                <a:solidFill>
                  <a:srgbClr val="26130F"/>
                </a:solidFill>
                <a:latin typeface="Myriad Pro Light" charset="0"/>
                <a:ea typeface="方正细黑一简体" charset="0"/>
                <a:cs typeface="方正细黑一简体" charset="0"/>
              </a:rPr>
              <a:t>Kanban</a:t>
            </a:r>
            <a:r>
              <a:rPr lang="zh-CN" altLang="en-US" sz="1700" dirty="0" smtClean="0">
                <a:solidFill>
                  <a:srgbClr val="26130F"/>
                </a:solidFill>
                <a:latin typeface="Myriad Pro Light" charset="0"/>
                <a:ea typeface="方正细黑一简体" charset="0"/>
                <a:cs typeface="方正细黑一简体" charset="0"/>
              </a:rPr>
              <a:t>流程，提供直观的团队进度看板，并统计每个阶段的</a:t>
            </a:r>
            <a:r>
              <a:rPr lang="en-US" altLang="zh-CN" sz="1700" dirty="0" smtClean="0">
                <a:solidFill>
                  <a:srgbClr val="26130F"/>
                </a:solidFill>
                <a:latin typeface="Myriad Pro Light" charset="0"/>
                <a:ea typeface="方正细黑一简体" charset="0"/>
                <a:cs typeface="方正细黑一简体" charset="0"/>
              </a:rPr>
              <a:t>WIP</a:t>
            </a:r>
            <a:r>
              <a:rPr lang="zh-CN" altLang="en-US" sz="1700" dirty="0" smtClean="0">
                <a:solidFill>
                  <a:srgbClr val="26130F"/>
                </a:solidFill>
                <a:latin typeface="Myriad Pro Light" charset="0"/>
                <a:ea typeface="方正细黑一简体" charset="0"/>
                <a:cs typeface="方正细黑一简体" charset="0"/>
              </a:rPr>
              <a:t>（</a:t>
            </a:r>
            <a:r>
              <a:rPr lang="en-US" altLang="zh-CN" sz="1700" dirty="0" smtClean="0">
                <a:solidFill>
                  <a:srgbClr val="26130F"/>
                </a:solidFill>
                <a:latin typeface="Myriad Pro Light" charset="0"/>
                <a:ea typeface="方正细黑一简体" charset="0"/>
                <a:cs typeface="方正细黑一简体" charset="0"/>
              </a:rPr>
              <a:t>Work In Progress</a:t>
            </a:r>
            <a:r>
              <a:rPr lang="zh-CN" altLang="en-US" sz="1700" dirty="0" smtClean="0">
                <a:solidFill>
                  <a:srgbClr val="26130F"/>
                </a:solidFill>
                <a:latin typeface="Myriad Pro Light" charset="0"/>
                <a:ea typeface="方正细黑一简体" charset="0"/>
                <a:cs typeface="方正细黑一简体" charset="0"/>
              </a:rPr>
              <a:t>）数量：</a:t>
            </a:r>
            <a:endParaRPr lang="en-US" altLang="zh-CN" sz="1700" dirty="0" smtClean="0">
              <a:solidFill>
                <a:srgbClr val="26130F"/>
              </a:solidFill>
              <a:latin typeface="Myriad Pro Light" charset="0"/>
              <a:ea typeface="方正细黑一简体" charset="0"/>
              <a:cs typeface="方正细黑一简体" charset="0"/>
            </a:endParaRPr>
          </a:p>
        </p:txBody>
      </p:sp>
      <p:pic>
        <p:nvPicPr>
          <p:cNvPr id="2" name="Picture 1" descr="Kanban in JI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50" y="1999251"/>
            <a:ext cx="8291825" cy="4256811"/>
          </a:xfrm>
          <a:prstGeom prst="rect">
            <a:avLst/>
          </a:prstGeom>
        </p:spPr>
      </p:pic>
    </p:spTree>
    <p:extLst>
      <p:ext uri="{BB962C8B-B14F-4D97-AF65-F5344CB8AC3E}">
        <p14:creationId xmlns:p14="http://schemas.microsoft.com/office/powerpoint/2010/main" val="691761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2800" dirty="0" smtClean="0">
                <a:solidFill>
                  <a:schemeClr val="tx2"/>
                </a:solidFill>
                <a:latin typeface="黑体"/>
                <a:ea typeface="黑体"/>
                <a:cs typeface="黑体"/>
              </a:rPr>
              <a:t>工作项类型</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zh-CN" sz="1700" dirty="0" smtClean="0">
                <a:solidFill>
                  <a:srgbClr val="26130F"/>
                </a:solidFill>
                <a:latin typeface="Myriad Pro Light" charset="0"/>
                <a:ea typeface="方正细黑一简体" charset="0"/>
                <a:cs typeface="方正细黑一简体" charset="0"/>
              </a:rPr>
              <a:t>A2 </a:t>
            </a:r>
            <a:r>
              <a:rPr lang="zh-CN" altLang="en-US" sz="1700" dirty="0" smtClean="0">
                <a:solidFill>
                  <a:srgbClr val="26130F"/>
                </a:solidFill>
                <a:latin typeface="Myriad Pro Light" charset="0"/>
                <a:ea typeface="方正细黑一简体" charset="0"/>
                <a:cs typeface="方正细黑一简体" charset="0"/>
              </a:rPr>
              <a:t>项目对</a:t>
            </a:r>
            <a:r>
              <a:rPr lang="en-US" altLang="zh-CN" sz="1700" dirty="0" smtClean="0">
                <a:solidFill>
                  <a:srgbClr val="26130F"/>
                </a:solidFill>
                <a:latin typeface="Myriad Pro Light" charset="0"/>
                <a:ea typeface="方正细黑一简体" charset="0"/>
                <a:cs typeface="方正细黑一简体" charset="0"/>
              </a:rPr>
              <a:t>JIRA</a:t>
            </a:r>
            <a:r>
              <a:rPr lang="zh-CN" altLang="en-US" sz="1700" dirty="0" smtClean="0">
                <a:solidFill>
                  <a:srgbClr val="26130F"/>
                </a:solidFill>
                <a:latin typeface="Myriad Pro Light" charset="0"/>
                <a:ea typeface="方正细黑一简体" charset="0"/>
                <a:cs typeface="方正细黑一简体" charset="0"/>
              </a:rPr>
              <a:t>原有工作项类型进行了调整，更好地支持敏捷敏捷开发的需要。目前我们需要用到的工作项类型包括：</a:t>
            </a:r>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zh-CN" sz="1700" dirty="0" smtClean="0">
                <a:solidFill>
                  <a:srgbClr val="FF6600"/>
                </a:solidFill>
                <a:latin typeface="Myriad Pro Light" charset="0"/>
                <a:ea typeface="方正细黑一简体" charset="0"/>
                <a:cs typeface="方正细黑一简体" charset="0"/>
              </a:rPr>
              <a:t>Epic</a:t>
            </a:r>
            <a:r>
              <a:rPr lang="zh-CN" altLang="en-US" sz="1700" dirty="0" smtClean="0">
                <a:solidFill>
                  <a:srgbClr val="FF6600"/>
                </a:solidFill>
                <a:latin typeface="Myriad Pro Light" charset="0"/>
                <a:ea typeface="方正细黑一简体" charset="0"/>
                <a:cs typeface="方正细黑一简体" charset="0"/>
              </a:rPr>
              <a:t>（史诗）</a:t>
            </a:r>
            <a:endParaRPr lang="en-US" altLang="zh-CN" sz="1700" dirty="0" smtClean="0">
              <a:solidFill>
                <a:srgbClr val="FF6600"/>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FF6600"/>
              </a:solidFill>
              <a:latin typeface="Myriad Pro Light" charset="0"/>
              <a:ea typeface="方正细黑一简体" charset="0"/>
              <a:cs typeface="方正细黑一简体" charset="0"/>
            </a:endParaRPr>
          </a:p>
          <a:p>
            <a:pPr marL="285750" indent="-285750">
              <a:buFont typeface="Arial"/>
              <a:buChar char="•"/>
            </a:pPr>
            <a:r>
              <a:rPr lang="en-US" altLang="zh-CN" sz="1700" dirty="0" smtClean="0">
                <a:solidFill>
                  <a:srgbClr val="FF6600"/>
                </a:solidFill>
                <a:latin typeface="Myriad Pro Light" charset="0"/>
                <a:ea typeface="方正细黑一简体" charset="0"/>
                <a:cs typeface="方正细黑一简体" charset="0"/>
              </a:rPr>
              <a:t>Story</a:t>
            </a:r>
            <a:r>
              <a:rPr lang="zh-CN" altLang="en-US" sz="1700" dirty="0" smtClean="0">
                <a:solidFill>
                  <a:srgbClr val="FF6600"/>
                </a:solidFill>
                <a:latin typeface="Myriad Pro Light" charset="0"/>
                <a:ea typeface="方正细黑一简体" charset="0"/>
                <a:cs typeface="方正细黑一简体" charset="0"/>
              </a:rPr>
              <a:t>（用户故事）</a:t>
            </a:r>
            <a:endParaRPr lang="en-US" altLang="zh-CN" sz="1700" dirty="0" smtClean="0">
              <a:solidFill>
                <a:srgbClr val="FF6600"/>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FF6600"/>
              </a:solidFill>
              <a:latin typeface="Myriad Pro Light" charset="0"/>
              <a:ea typeface="方正细黑一简体" charset="0"/>
              <a:cs typeface="方正细黑一简体" charset="0"/>
            </a:endParaRPr>
          </a:p>
          <a:p>
            <a:pPr marL="285750" indent="-285750">
              <a:buFont typeface="Arial"/>
              <a:buChar char="•"/>
            </a:pPr>
            <a:r>
              <a:rPr lang="en-US" altLang="zh-CN" sz="1700" dirty="0" smtClean="0">
                <a:solidFill>
                  <a:srgbClr val="FF6600"/>
                </a:solidFill>
                <a:latin typeface="Myriad Pro Light" charset="0"/>
                <a:ea typeface="方正细黑一简体" charset="0"/>
                <a:cs typeface="方正细黑一简体" charset="0"/>
              </a:rPr>
              <a:t>Technical Story</a:t>
            </a:r>
            <a:r>
              <a:rPr lang="zh-CN" altLang="en-US" sz="1700" dirty="0" smtClean="0">
                <a:solidFill>
                  <a:srgbClr val="FF6600"/>
                </a:solidFill>
                <a:latin typeface="Myriad Pro Light" charset="0"/>
                <a:ea typeface="方正细黑一简体" charset="0"/>
                <a:cs typeface="方正细黑一简体" charset="0"/>
              </a:rPr>
              <a:t>（技术性故事）</a:t>
            </a:r>
            <a:endParaRPr lang="en-US" altLang="zh-CN" sz="1700" dirty="0" smtClean="0">
              <a:solidFill>
                <a:srgbClr val="FF6600"/>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FF6600"/>
              </a:solidFill>
              <a:latin typeface="Myriad Pro Light" charset="0"/>
              <a:ea typeface="方正细黑一简体" charset="0"/>
              <a:cs typeface="方正细黑一简体" charset="0"/>
            </a:endParaRPr>
          </a:p>
          <a:p>
            <a:pPr marL="285750" indent="-285750">
              <a:buFont typeface="Arial"/>
              <a:buChar char="•"/>
            </a:pPr>
            <a:r>
              <a:rPr lang="en-US" altLang="zh-CN" sz="1700" dirty="0" smtClean="0">
                <a:solidFill>
                  <a:srgbClr val="FF6600"/>
                </a:solidFill>
                <a:latin typeface="Myriad Pro Light" charset="0"/>
                <a:ea typeface="方正细黑一简体" charset="0"/>
                <a:cs typeface="方正细黑一简体" charset="0"/>
              </a:rPr>
              <a:t>Defect</a:t>
            </a:r>
            <a:r>
              <a:rPr lang="zh-CN" altLang="en-US" sz="1700" dirty="0" smtClean="0">
                <a:solidFill>
                  <a:srgbClr val="FF6600"/>
                </a:solidFill>
                <a:latin typeface="Myriad Pro Light" charset="0"/>
                <a:ea typeface="方正细黑一简体" charset="0"/>
                <a:cs typeface="方正细黑一简体" charset="0"/>
              </a:rPr>
              <a:t>（缺陷）</a:t>
            </a:r>
            <a:endParaRPr lang="en-US" altLang="zh-CN" sz="1700" dirty="0" smtClean="0">
              <a:solidFill>
                <a:srgbClr val="FF6600"/>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FF6600"/>
              </a:solidFill>
              <a:latin typeface="Myriad Pro Light" charset="0"/>
              <a:ea typeface="方正细黑一简体" charset="0"/>
              <a:cs typeface="方正细黑一简体" charset="0"/>
            </a:endParaRPr>
          </a:p>
          <a:p>
            <a:pPr marL="285750" indent="-285750">
              <a:buFont typeface="Arial"/>
              <a:buChar char="•"/>
            </a:pPr>
            <a:r>
              <a:rPr lang="en-US" altLang="zh-CN" sz="1700" dirty="0" smtClean="0">
                <a:solidFill>
                  <a:srgbClr val="FF6600"/>
                </a:solidFill>
                <a:latin typeface="Myriad Pro Light" charset="0"/>
                <a:ea typeface="方正细黑一简体" charset="0"/>
                <a:cs typeface="方正细黑一简体" charset="0"/>
              </a:rPr>
              <a:t>Technical Debt</a:t>
            </a:r>
            <a:r>
              <a:rPr lang="zh-CN" altLang="en-US" sz="1700" dirty="0" smtClean="0">
                <a:solidFill>
                  <a:srgbClr val="FF6600"/>
                </a:solidFill>
                <a:latin typeface="Myriad Pro Light" charset="0"/>
                <a:ea typeface="方正细黑一简体" charset="0"/>
                <a:cs typeface="方正细黑一简体" charset="0"/>
              </a:rPr>
              <a:t>（技术债务）</a:t>
            </a:r>
            <a:endParaRPr lang="en-US" altLang="zh-CN" sz="1700" dirty="0" smtClean="0">
              <a:solidFill>
                <a:srgbClr val="FF6600"/>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FF6600"/>
              </a:solidFill>
              <a:latin typeface="Myriad Pro Light" charset="0"/>
              <a:ea typeface="方正细黑一简体" charset="0"/>
              <a:cs typeface="方正细黑一简体" charset="0"/>
            </a:endParaRPr>
          </a:p>
          <a:p>
            <a:pPr marL="285750" indent="-285750">
              <a:buFont typeface="Arial"/>
              <a:buChar char="•"/>
            </a:pPr>
            <a:r>
              <a:rPr lang="en-US" altLang="zh-CN" sz="1700" dirty="0" smtClean="0">
                <a:solidFill>
                  <a:srgbClr val="FF6600"/>
                </a:solidFill>
                <a:latin typeface="Myriad Pro Light" charset="0"/>
                <a:ea typeface="方正细黑一简体" charset="0"/>
                <a:cs typeface="方正细黑一简体" charset="0"/>
              </a:rPr>
              <a:t>Block</a:t>
            </a:r>
            <a:r>
              <a:rPr lang="zh-CN" altLang="en-US" sz="1700" dirty="0" smtClean="0">
                <a:solidFill>
                  <a:srgbClr val="FF6600"/>
                </a:solidFill>
                <a:latin typeface="Myriad Pro Light" charset="0"/>
                <a:ea typeface="方正细黑一简体" charset="0"/>
                <a:cs typeface="方正细黑一简体" charset="0"/>
              </a:rPr>
              <a:t>（障碍）</a:t>
            </a:r>
            <a:endParaRPr lang="en-US" altLang="zh-CN" sz="1700" dirty="0">
              <a:solidFill>
                <a:srgbClr val="FF6600"/>
              </a:solidFill>
              <a:latin typeface="Myriad Pro Light" charset="0"/>
              <a:ea typeface="方正细黑一简体" charset="0"/>
              <a:cs typeface="方正细黑一简体" charset="0"/>
            </a:endParaRPr>
          </a:p>
        </p:txBody>
      </p:sp>
      <p:pic>
        <p:nvPicPr>
          <p:cNvPr id="2" name="Picture 1" descr="Issue Typ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788" y="1876990"/>
            <a:ext cx="4088797" cy="4152501"/>
          </a:xfrm>
          <a:prstGeom prst="rect">
            <a:avLst/>
          </a:prstGeom>
        </p:spPr>
      </p:pic>
    </p:spTree>
    <p:extLst>
      <p:ext uri="{BB962C8B-B14F-4D97-AF65-F5344CB8AC3E}">
        <p14:creationId xmlns:p14="http://schemas.microsoft.com/office/powerpoint/2010/main" val="915904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2800" dirty="0" smtClean="0">
                <a:solidFill>
                  <a:schemeClr val="tx2"/>
                </a:solidFill>
                <a:latin typeface="黑体"/>
                <a:ea typeface="黑体"/>
                <a:cs typeface="黑体"/>
              </a:rPr>
              <a:t>故事的流程</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史诗和故事是敏捷开发中最需求的定义和管理方式。</a:t>
            </a:r>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zh-CN" sz="1700" b="1" dirty="0" smtClean="0">
                <a:solidFill>
                  <a:srgbClr val="26130F"/>
                </a:solidFill>
                <a:latin typeface="Myriad Pro Light" charset="0"/>
                <a:ea typeface="方正细黑一简体" charset="0"/>
                <a:cs typeface="方正细黑一简体" charset="0"/>
              </a:rPr>
              <a:t>Epic</a:t>
            </a:r>
            <a:r>
              <a:rPr lang="zh-CN" altLang="en-US" sz="1700" b="1" dirty="0" smtClean="0">
                <a:solidFill>
                  <a:srgbClr val="26130F"/>
                </a:solidFill>
                <a:latin typeface="Myriad Pro Light" charset="0"/>
                <a:ea typeface="方正细黑一简体" charset="0"/>
                <a:cs typeface="方正细黑一简体" charset="0"/>
              </a:rPr>
              <a:t>（史诗）</a:t>
            </a:r>
            <a:r>
              <a:rPr lang="zh-CN" altLang="en-US" sz="1700" dirty="0" smtClean="0">
                <a:solidFill>
                  <a:srgbClr val="26130F"/>
                </a:solidFill>
                <a:latin typeface="Myriad Pro Light" charset="0"/>
                <a:ea typeface="方正细黑一简体" charset="0"/>
                <a:cs typeface="方正细黑一简体" charset="0"/>
              </a:rPr>
              <a:t>，通常是一个较笼统的业务需求，直接来自于用户或业务部门。在</a:t>
            </a:r>
            <a:r>
              <a:rPr lang="en-US" altLang="zh-CN" sz="1700" dirty="0" smtClean="0">
                <a:solidFill>
                  <a:srgbClr val="26130F"/>
                </a:solidFill>
                <a:latin typeface="Myriad Pro Light" charset="0"/>
                <a:ea typeface="方正细黑一简体" charset="0"/>
                <a:cs typeface="方正细黑一简体" charset="0"/>
              </a:rPr>
              <a:t>JIRA</a:t>
            </a:r>
            <a:r>
              <a:rPr lang="zh-CN" altLang="en-US" sz="1700" dirty="0" smtClean="0">
                <a:solidFill>
                  <a:srgbClr val="26130F"/>
                </a:solidFill>
                <a:latin typeface="Myriad Pro Light" charset="0"/>
                <a:ea typeface="方正细黑一简体" charset="0"/>
                <a:cs typeface="方正细黑一简体" charset="0"/>
              </a:rPr>
              <a:t>工具中，我们需要对其进行拆分；但同时此原始的需求也予以保留，以便于团队对业务的起源进行追溯，也能更好得对拆分出的更小的需求进行组织和归类。</a:t>
            </a:r>
            <a:endParaRPr lang="en-US" altLang="zh-CN" sz="1700" dirty="0" smtClean="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zh-CN" sz="1700" b="1" dirty="0" smtClean="0">
                <a:solidFill>
                  <a:srgbClr val="26130F"/>
                </a:solidFill>
                <a:latin typeface="Myriad Pro Light" charset="0"/>
                <a:ea typeface="方正细黑一简体" charset="0"/>
                <a:cs typeface="方正细黑一简体" charset="0"/>
              </a:rPr>
              <a:t>Story</a:t>
            </a:r>
            <a:r>
              <a:rPr lang="zh-CN" altLang="en-US" sz="1700" b="1" dirty="0" smtClean="0">
                <a:solidFill>
                  <a:srgbClr val="26130F"/>
                </a:solidFill>
                <a:latin typeface="Myriad Pro Light" charset="0"/>
                <a:ea typeface="方正细黑一简体" charset="0"/>
                <a:cs typeface="方正细黑一简体" charset="0"/>
              </a:rPr>
              <a:t>（用户故事）</a:t>
            </a:r>
            <a:r>
              <a:rPr lang="zh-CN" altLang="en-US" sz="1700" dirty="0" smtClean="0">
                <a:solidFill>
                  <a:srgbClr val="26130F"/>
                </a:solidFill>
                <a:latin typeface="Myriad Pro Light" charset="0"/>
                <a:ea typeface="方正细黑一简体" charset="0"/>
                <a:cs typeface="方正细黑一简体" charset="0"/>
              </a:rPr>
              <a:t>，</a:t>
            </a:r>
            <a:r>
              <a:rPr lang="zh-CN" altLang="en-US" sz="1700" dirty="0" smtClean="0">
                <a:solidFill>
                  <a:srgbClr val="FF6600"/>
                </a:solidFill>
                <a:latin typeface="Myriad Pro Light" charset="0"/>
                <a:ea typeface="方正细黑一简体" charset="0"/>
                <a:cs typeface="方正细黑一简体" charset="0"/>
              </a:rPr>
              <a:t>是敏捷开发中定义需求的基本形式</a:t>
            </a:r>
            <a:r>
              <a:rPr lang="zh-CN" altLang="en-US" sz="1700" dirty="0" smtClean="0">
                <a:solidFill>
                  <a:srgbClr val="26130F"/>
                </a:solidFill>
                <a:latin typeface="Myriad Pro Light" charset="0"/>
                <a:ea typeface="方正细黑一简体" charset="0"/>
                <a:cs typeface="方正细黑一简体" charset="0"/>
              </a:rPr>
              <a:t>，对故事的要求参考“需求定义和管理”部分。每个故事从提出到最终交付在</a:t>
            </a:r>
            <a:r>
              <a:rPr lang="en-US" altLang="zh-CN" sz="1700" dirty="0" smtClean="0">
                <a:solidFill>
                  <a:srgbClr val="26130F"/>
                </a:solidFill>
                <a:latin typeface="Myriad Pro Light" charset="0"/>
                <a:ea typeface="方正细黑一简体" charset="0"/>
                <a:cs typeface="方正细黑一简体" charset="0"/>
              </a:rPr>
              <a:t>JIRA</a:t>
            </a:r>
            <a:r>
              <a:rPr lang="zh-CN" altLang="en-US" sz="1700" dirty="0" smtClean="0">
                <a:solidFill>
                  <a:srgbClr val="26130F"/>
                </a:solidFill>
                <a:latin typeface="Myriad Pro Light" charset="0"/>
                <a:ea typeface="方正细黑一简体" charset="0"/>
                <a:cs typeface="方正细黑一简体" charset="0"/>
              </a:rPr>
              <a:t>中要经过以下流程：</a:t>
            </a:r>
            <a:endParaRPr lang="en-US" altLang="zh-CN" sz="1700" dirty="0" smtClean="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smtClean="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smtClean="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zh-CN" sz="1700" b="1" dirty="0" smtClean="0">
                <a:solidFill>
                  <a:srgbClr val="26130F"/>
                </a:solidFill>
                <a:latin typeface="Myriad Pro Light" charset="0"/>
                <a:ea typeface="方正细黑一简体" charset="0"/>
                <a:cs typeface="方正细黑一简体" charset="0"/>
              </a:rPr>
              <a:t>Technical Story</a:t>
            </a:r>
            <a:r>
              <a:rPr lang="zh-CN" altLang="en-US" sz="1700" b="1" dirty="0" smtClean="0">
                <a:solidFill>
                  <a:srgbClr val="26130F"/>
                </a:solidFill>
                <a:latin typeface="Myriad Pro Light" charset="0"/>
                <a:ea typeface="方正细黑一简体" charset="0"/>
                <a:cs typeface="方正细黑一简体" charset="0"/>
              </a:rPr>
              <a:t>（技术性故事）</a:t>
            </a:r>
            <a:r>
              <a:rPr lang="zh-CN" altLang="en-US" sz="1700" dirty="0" smtClean="0">
                <a:solidFill>
                  <a:srgbClr val="26130F"/>
                </a:solidFill>
                <a:latin typeface="Myriad Pro Light" charset="0"/>
                <a:ea typeface="方正细黑一简体" charset="0"/>
                <a:cs typeface="方正细黑一简体" charset="0"/>
              </a:rPr>
              <a:t>，这是一种常用的变通方法，将一些从架构的角度提出的纯技术性工作也以故事的形式进行定义，比如数据库变更，测试环境搭建，公共组件的开发等。这样团队就可以像用户故事一样对这些工作进行故事点数的评估，进行迭代计划，并将成果计入团队的产能。技术性故事遵循和用户故事一样的流程。</a:t>
            </a:r>
            <a:endParaRPr lang="en-US" altLang="zh-CN" sz="1700" dirty="0">
              <a:solidFill>
                <a:srgbClr val="26130F"/>
              </a:solidFill>
              <a:latin typeface="Myriad Pro Light" charset="0"/>
              <a:ea typeface="方正细黑一简体" charset="0"/>
              <a:cs typeface="方正细黑一简体" charset="0"/>
            </a:endParaRPr>
          </a:p>
        </p:txBody>
      </p:sp>
      <p:graphicFrame>
        <p:nvGraphicFramePr>
          <p:cNvPr id="2" name="Diagram 1"/>
          <p:cNvGraphicFramePr/>
          <p:nvPr>
            <p:extLst>
              <p:ext uri="{D42A27DB-BD31-4B8C-83A1-F6EECF244321}">
                <p14:modId xmlns:p14="http://schemas.microsoft.com/office/powerpoint/2010/main" val="2360522847"/>
              </p:ext>
            </p:extLst>
          </p:nvPr>
        </p:nvGraphicFramePr>
        <p:xfrm>
          <a:off x="618906" y="3795818"/>
          <a:ext cx="7964884" cy="963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8842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故事的关键字段</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支持敏捷开发的</a:t>
            </a:r>
            <a:r>
              <a:rPr lang="en-US" altLang="zh-CN" sz="1700" dirty="0" smtClean="0">
                <a:solidFill>
                  <a:srgbClr val="26130F"/>
                </a:solidFill>
                <a:latin typeface="Myriad Pro Light" charset="0"/>
                <a:ea typeface="方正细黑一简体" charset="0"/>
                <a:cs typeface="方正细黑一简体" charset="0"/>
              </a:rPr>
              <a:t>Scrum</a:t>
            </a:r>
            <a:r>
              <a:rPr lang="zh-CN" altLang="en-US" sz="1700" dirty="0" smtClean="0">
                <a:solidFill>
                  <a:srgbClr val="26130F"/>
                </a:solidFill>
                <a:latin typeface="Myriad Pro Light" charset="0"/>
                <a:ea typeface="方正细黑一简体" charset="0"/>
                <a:cs typeface="方正细黑一简体" charset="0"/>
              </a:rPr>
              <a:t>流程和</a:t>
            </a:r>
            <a:r>
              <a:rPr lang="en-US" altLang="zh-CN" sz="1700" dirty="0" smtClean="0">
                <a:solidFill>
                  <a:srgbClr val="26130F"/>
                </a:solidFill>
                <a:latin typeface="Myriad Pro Light" charset="0"/>
                <a:ea typeface="方正细黑一简体" charset="0"/>
                <a:cs typeface="方正细黑一简体" charset="0"/>
              </a:rPr>
              <a:t>ATDD</a:t>
            </a:r>
            <a:r>
              <a:rPr lang="zh-CN" altLang="en-US" sz="1700" dirty="0" smtClean="0">
                <a:solidFill>
                  <a:srgbClr val="26130F"/>
                </a:solidFill>
                <a:latin typeface="Myriad Pro Light" charset="0"/>
                <a:ea typeface="方正细黑一简体" charset="0"/>
                <a:cs typeface="方正细黑一简体" charset="0"/>
              </a:rPr>
              <a:t>流程，在</a:t>
            </a:r>
            <a:r>
              <a:rPr lang="en-US" altLang="zh-CN" sz="1700" dirty="0" smtClean="0">
                <a:solidFill>
                  <a:srgbClr val="26130F"/>
                </a:solidFill>
                <a:latin typeface="Myriad Pro Light" charset="0"/>
                <a:ea typeface="方正细黑一简体" charset="0"/>
                <a:cs typeface="方正细黑一简体" charset="0"/>
              </a:rPr>
              <a:t>JIRA</a:t>
            </a:r>
            <a:r>
              <a:rPr lang="zh-CN" altLang="en-US" sz="1700" dirty="0" smtClean="0">
                <a:solidFill>
                  <a:srgbClr val="26130F"/>
                </a:solidFill>
                <a:latin typeface="Myriad Pro Light" charset="0"/>
                <a:ea typeface="方正细黑一简体" charset="0"/>
                <a:cs typeface="方正细黑一简体" charset="0"/>
              </a:rPr>
              <a:t>中的故事有一些关键字段是必不可少的：</a:t>
            </a:r>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en-US" altLang="zh-CN" sz="1700" b="1" dirty="0" smtClean="0">
                <a:solidFill>
                  <a:srgbClr val="26130F"/>
                </a:solidFill>
                <a:latin typeface="Myriad Pro Light" charset="0"/>
                <a:ea typeface="方正细黑一简体" charset="0"/>
                <a:cs typeface="方正细黑一简体" charset="0"/>
              </a:rPr>
              <a:t>Summary</a:t>
            </a:r>
            <a:r>
              <a:rPr lang="zh-CN" altLang="en-US" sz="1700" b="1" dirty="0" smtClean="0">
                <a:solidFill>
                  <a:srgbClr val="26130F"/>
                </a:solidFill>
                <a:latin typeface="Myriad Pro Light" charset="0"/>
                <a:ea typeface="方正细黑一简体" charset="0"/>
                <a:cs typeface="方正细黑一简体" charset="0"/>
              </a:rPr>
              <a:t>（故事卡）</a:t>
            </a:r>
            <a:r>
              <a:rPr lang="zh-CN" altLang="en-US" sz="1700" dirty="0" smtClean="0">
                <a:solidFill>
                  <a:srgbClr val="26130F"/>
                </a:solidFill>
                <a:latin typeface="Myriad Pro Light" charset="0"/>
                <a:ea typeface="方正细黑一简体" charset="0"/>
                <a:cs typeface="方正细黑一简体" charset="0"/>
              </a:rPr>
              <a:t>，即以标准的</a:t>
            </a:r>
            <a:r>
              <a:rPr lang="en-US" altLang="zh-CN" sz="1700" dirty="0" smtClean="0">
                <a:solidFill>
                  <a:srgbClr val="26130F"/>
                </a:solidFill>
                <a:latin typeface="Myriad Pro Light" charset="0"/>
                <a:ea typeface="方正细黑一简体" charset="0"/>
                <a:cs typeface="方正细黑一简体" charset="0"/>
              </a:rPr>
              <a:t> “</a:t>
            </a:r>
            <a:r>
              <a:rPr lang="zh-CN" altLang="en-US" sz="1700" dirty="0" smtClean="0">
                <a:solidFill>
                  <a:srgbClr val="26130F"/>
                </a:solidFill>
                <a:latin typeface="Myriad Pro Light" charset="0"/>
                <a:ea typeface="方正细黑一简体" charset="0"/>
                <a:cs typeface="方正细黑一简体" charset="0"/>
              </a:rPr>
              <a:t>作为</a:t>
            </a:r>
            <a:r>
              <a:rPr lang="en-US" altLang="zh-CN" sz="1700" dirty="0" smtClean="0">
                <a:solidFill>
                  <a:srgbClr val="26130F"/>
                </a:solidFill>
                <a:latin typeface="Myriad Pro Light" charset="0"/>
                <a:ea typeface="方正细黑一简体" charset="0"/>
                <a:cs typeface="方正细黑一简体" charset="0"/>
              </a:rPr>
              <a:t>&lt;</a:t>
            </a:r>
            <a:r>
              <a:rPr lang="zh-CN" altLang="en-US" sz="1700" dirty="0" smtClean="0">
                <a:solidFill>
                  <a:srgbClr val="26130F"/>
                </a:solidFill>
                <a:latin typeface="Myriad Pro Light" charset="0"/>
                <a:ea typeface="方正细黑一简体" charset="0"/>
                <a:cs typeface="方正细黑一简体" charset="0"/>
              </a:rPr>
              <a:t>角色</a:t>
            </a:r>
            <a:r>
              <a:rPr lang="en-US" altLang="zh-CN" sz="1700" dirty="0" smtClean="0">
                <a:solidFill>
                  <a:srgbClr val="26130F"/>
                </a:solidFill>
                <a:latin typeface="Myriad Pro Light" charset="0"/>
                <a:ea typeface="方正细黑一简体" charset="0"/>
                <a:cs typeface="方正细黑一简体" charset="0"/>
              </a:rPr>
              <a:t>&gt;, </a:t>
            </a:r>
            <a:r>
              <a:rPr lang="zh-CN" altLang="en-US" sz="1700" dirty="0" smtClean="0">
                <a:solidFill>
                  <a:srgbClr val="26130F"/>
                </a:solidFill>
                <a:latin typeface="Myriad Pro Light" charset="0"/>
                <a:ea typeface="方正细黑一简体" charset="0"/>
                <a:cs typeface="方正细黑一简体" charset="0"/>
              </a:rPr>
              <a:t>想要</a:t>
            </a:r>
            <a:r>
              <a:rPr lang="en-US" altLang="zh-CN" sz="1700" dirty="0" smtClean="0">
                <a:solidFill>
                  <a:srgbClr val="26130F"/>
                </a:solidFill>
                <a:latin typeface="Myriad Pro Light" charset="0"/>
                <a:ea typeface="方正细黑一简体" charset="0"/>
                <a:cs typeface="方正细黑一简体" charset="0"/>
              </a:rPr>
              <a:t>&lt;</a:t>
            </a:r>
            <a:r>
              <a:rPr lang="zh-CN" altLang="en-US" sz="1700" dirty="0" smtClean="0">
                <a:solidFill>
                  <a:srgbClr val="26130F"/>
                </a:solidFill>
                <a:latin typeface="Myriad Pro Light" charset="0"/>
                <a:ea typeface="方正细黑一简体" charset="0"/>
                <a:cs typeface="方正细黑一简体" charset="0"/>
              </a:rPr>
              <a:t>功能</a:t>
            </a:r>
            <a:r>
              <a:rPr lang="en-US" altLang="zh-CN" sz="1700" dirty="0" smtClean="0">
                <a:solidFill>
                  <a:srgbClr val="26130F"/>
                </a:solidFill>
                <a:latin typeface="Myriad Pro Light" charset="0"/>
                <a:ea typeface="方正细黑一简体" charset="0"/>
                <a:cs typeface="方正细黑一简体" charset="0"/>
              </a:rPr>
              <a:t>&gt;…” </a:t>
            </a:r>
            <a:r>
              <a:rPr lang="zh-CN" altLang="en-US" sz="1700" dirty="0" smtClean="0">
                <a:solidFill>
                  <a:srgbClr val="26130F"/>
                </a:solidFill>
                <a:latin typeface="Myriad Pro Light" charset="0"/>
                <a:ea typeface="方正细黑一简体" charset="0"/>
                <a:cs typeface="方正细黑一简体" charset="0"/>
              </a:rPr>
              <a:t>的形式对故事进行的摘要</a:t>
            </a:r>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en-US" altLang="zh-CN" sz="1700" b="1" dirty="0" smtClean="0">
                <a:solidFill>
                  <a:srgbClr val="26130F"/>
                </a:solidFill>
                <a:latin typeface="Myriad Pro Light" charset="0"/>
                <a:ea typeface="方正细黑一简体" charset="0"/>
                <a:cs typeface="方正细黑一简体" charset="0"/>
              </a:rPr>
              <a:t>Story Point</a:t>
            </a:r>
            <a:r>
              <a:rPr lang="zh-CN" altLang="en-US" sz="1700" b="1" dirty="0" smtClean="0">
                <a:solidFill>
                  <a:srgbClr val="26130F"/>
                </a:solidFill>
                <a:latin typeface="Myriad Pro Light" charset="0"/>
                <a:ea typeface="方正细黑一简体" charset="0"/>
                <a:cs typeface="方正细黑一简体" charset="0"/>
              </a:rPr>
              <a:t>（故事点数）</a:t>
            </a:r>
            <a:r>
              <a:rPr lang="zh-CN" altLang="en-US" sz="1700" dirty="0" smtClean="0">
                <a:solidFill>
                  <a:srgbClr val="26130F"/>
                </a:solidFill>
                <a:latin typeface="Myriad Pro Light" charset="0"/>
                <a:ea typeface="方正细黑一简体" charset="0"/>
                <a:cs typeface="方正细黑一简体" charset="0"/>
              </a:rPr>
              <a:t>，对故事工作量大小的评估</a:t>
            </a:r>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en-US" altLang="zh-CN" sz="1700" b="1" dirty="0" smtClean="0">
                <a:solidFill>
                  <a:srgbClr val="26130F"/>
                </a:solidFill>
                <a:latin typeface="Myriad Pro Light" charset="0"/>
                <a:ea typeface="方正细黑一简体" charset="0"/>
                <a:cs typeface="方正细黑一简体" charset="0"/>
              </a:rPr>
              <a:t>Acceptance</a:t>
            </a:r>
            <a:r>
              <a:rPr lang="zh-CN" altLang="en-US" sz="1700" b="1" dirty="0" smtClean="0">
                <a:solidFill>
                  <a:srgbClr val="26130F"/>
                </a:solidFill>
                <a:latin typeface="Myriad Pro Light" charset="0"/>
                <a:ea typeface="方正细黑一简体" charset="0"/>
                <a:cs typeface="方正细黑一简体" charset="0"/>
              </a:rPr>
              <a:t>（验收条件）</a:t>
            </a:r>
            <a:r>
              <a:rPr lang="zh-CN" altLang="en-US" sz="1700" dirty="0" smtClean="0">
                <a:solidFill>
                  <a:srgbClr val="26130F"/>
                </a:solidFill>
                <a:latin typeface="Myriad Pro Light" charset="0"/>
                <a:ea typeface="方正细黑一简体" charset="0"/>
                <a:cs typeface="方正细黑一简体" charset="0"/>
              </a:rPr>
              <a:t>，由</a:t>
            </a:r>
            <a:r>
              <a:rPr lang="en-US" altLang="zh-CN" sz="1700" dirty="0" smtClean="0">
                <a:solidFill>
                  <a:srgbClr val="26130F"/>
                </a:solidFill>
                <a:latin typeface="Myriad Pro Light" charset="0"/>
                <a:ea typeface="方正细黑一简体" charset="0"/>
                <a:cs typeface="方正细黑一简体" charset="0"/>
              </a:rPr>
              <a:t>PO</a:t>
            </a:r>
            <a:r>
              <a:rPr lang="zh-CN" altLang="en-US" sz="1700" dirty="0" smtClean="0">
                <a:solidFill>
                  <a:srgbClr val="26130F"/>
                </a:solidFill>
                <a:latin typeface="Myriad Pro Light" charset="0"/>
                <a:ea typeface="方正细黑一简体" charset="0"/>
                <a:cs typeface="方正细黑一简体" charset="0"/>
              </a:rPr>
              <a:t>或</a:t>
            </a:r>
            <a:r>
              <a:rPr lang="en-US" altLang="zh-CN" sz="1700" dirty="0" smtClean="0">
                <a:solidFill>
                  <a:srgbClr val="26130F"/>
                </a:solidFill>
                <a:latin typeface="Myriad Pro Light" charset="0"/>
                <a:ea typeface="方正细黑一简体" charset="0"/>
                <a:cs typeface="方正细黑一简体" charset="0"/>
              </a:rPr>
              <a:t>BA</a:t>
            </a:r>
            <a:r>
              <a:rPr lang="zh-CN" altLang="en-US" sz="1700" dirty="0" smtClean="0">
                <a:solidFill>
                  <a:srgbClr val="26130F"/>
                </a:solidFill>
                <a:latin typeface="Myriad Pro Light" charset="0"/>
                <a:ea typeface="方正细黑一简体" charset="0"/>
                <a:cs typeface="方正细黑一简体" charset="0"/>
              </a:rPr>
              <a:t>从业务的角度描述的此功能的验收条件，在故事进入迭代计划之前该验收条件必须要明确清晰</a:t>
            </a:r>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b="1" dirty="0" smtClean="0">
              <a:solidFill>
                <a:srgbClr val="26130F"/>
              </a:solidFill>
              <a:latin typeface="Myriad Pro Light" charset="0"/>
              <a:ea typeface="方正细黑一简体" charset="0"/>
              <a:cs typeface="方正细黑一简体" charset="0"/>
            </a:endParaRPr>
          </a:p>
          <a:p>
            <a:r>
              <a:rPr lang="en-US" altLang="zh-CN" sz="1700" b="1" dirty="0" smtClean="0">
                <a:solidFill>
                  <a:srgbClr val="26130F"/>
                </a:solidFill>
                <a:latin typeface="Myriad Pro Light" charset="0"/>
                <a:ea typeface="方正细黑一简体" charset="0"/>
                <a:cs typeface="方正细黑一简体" charset="0"/>
              </a:rPr>
              <a:t>Technical Solution</a:t>
            </a:r>
            <a:r>
              <a:rPr lang="zh-CN" altLang="en-US" sz="1700" b="1" dirty="0" smtClean="0">
                <a:solidFill>
                  <a:srgbClr val="26130F"/>
                </a:solidFill>
                <a:latin typeface="Myriad Pro Light" charset="0"/>
                <a:ea typeface="方正细黑一简体" charset="0"/>
                <a:cs typeface="方正细黑一简体" charset="0"/>
              </a:rPr>
              <a:t>（技术方案）</a:t>
            </a:r>
            <a:r>
              <a:rPr lang="zh-CN" altLang="en-US" sz="1700" dirty="0" smtClean="0">
                <a:solidFill>
                  <a:srgbClr val="26130F"/>
                </a:solidFill>
                <a:latin typeface="Myriad Pro Light" charset="0"/>
                <a:ea typeface="方正细黑一简体" charset="0"/>
                <a:cs typeface="方正细黑一简体" charset="0"/>
              </a:rPr>
              <a:t>，开发该故事的功能相关的概要设计，技术方案，在故事进入迭代计划之前该方案必须要明确，通常由架构师或技术领导负责</a:t>
            </a:r>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en-US" altLang="zh-CN" sz="1700" b="1" dirty="0" smtClean="0">
                <a:solidFill>
                  <a:srgbClr val="26130F"/>
                </a:solidFill>
                <a:latin typeface="Myriad Pro Light" charset="0"/>
                <a:ea typeface="方正细黑一简体" charset="0"/>
                <a:cs typeface="方正细黑一简体" charset="0"/>
              </a:rPr>
              <a:t>Test Scenario</a:t>
            </a:r>
            <a:r>
              <a:rPr lang="zh-CN" altLang="en-US" sz="1700" b="1" dirty="0" smtClean="0">
                <a:solidFill>
                  <a:srgbClr val="26130F"/>
                </a:solidFill>
                <a:latin typeface="Myriad Pro Light" charset="0"/>
                <a:ea typeface="方正细黑一简体" charset="0"/>
                <a:cs typeface="方正细黑一简体" charset="0"/>
              </a:rPr>
              <a:t>（测试场景）</a:t>
            </a:r>
            <a:r>
              <a:rPr lang="zh-CN" altLang="en-US" sz="1700" dirty="0" smtClean="0">
                <a:solidFill>
                  <a:srgbClr val="26130F"/>
                </a:solidFill>
                <a:latin typeface="Myriad Pro Light" charset="0"/>
                <a:ea typeface="方正细黑一简体" charset="0"/>
                <a:cs typeface="方正细黑一简体" charset="0"/>
              </a:rPr>
              <a:t>，在迭代计划之后，实际开发工作开始之前，测试人员要详细列出最后验收测试该故事需要的所有测试场景，尽可能细</a:t>
            </a:r>
            <a:r>
              <a:rPr lang="zh-CN" altLang="zh-CN" sz="1700" dirty="0" smtClean="0">
                <a:solidFill>
                  <a:srgbClr val="26130F"/>
                </a:solidFill>
                <a:latin typeface="Myriad Pro Light" charset="0"/>
                <a:ea typeface="方正细黑一简体" charset="0"/>
                <a:cs typeface="方正细黑一简体" charset="0"/>
              </a:rPr>
              <a:t>！</a:t>
            </a:r>
            <a:r>
              <a:rPr lang="zh-CN" altLang="en-US" sz="1700" dirty="0" smtClean="0">
                <a:solidFill>
                  <a:srgbClr val="26130F"/>
                </a:solidFill>
                <a:latin typeface="Myriad Pro Light" charset="0"/>
                <a:ea typeface="方正细黑一简体" charset="0"/>
                <a:cs typeface="方正细黑一简体" charset="0"/>
              </a:rPr>
              <a:t>并和</a:t>
            </a:r>
            <a:r>
              <a:rPr lang="en-US" altLang="zh-CN" sz="1700" dirty="0" smtClean="0">
                <a:solidFill>
                  <a:srgbClr val="26130F"/>
                </a:solidFill>
                <a:latin typeface="Myriad Pro Light" charset="0"/>
                <a:ea typeface="方正细黑一简体" charset="0"/>
                <a:cs typeface="方正细黑一简体" charset="0"/>
              </a:rPr>
              <a:t>BA</a:t>
            </a:r>
            <a:r>
              <a:rPr lang="zh-CN" altLang="en-US" sz="1700" dirty="0" smtClean="0">
                <a:solidFill>
                  <a:srgbClr val="26130F"/>
                </a:solidFill>
                <a:latin typeface="Myriad Pro Light" charset="0"/>
                <a:ea typeface="方正细黑一简体" charset="0"/>
                <a:cs typeface="方正细黑一简体" charset="0"/>
              </a:rPr>
              <a:t>，开发甚至</a:t>
            </a:r>
            <a:r>
              <a:rPr lang="en-US" altLang="zh-CN" sz="1700" dirty="0" smtClean="0">
                <a:solidFill>
                  <a:srgbClr val="26130F"/>
                </a:solidFill>
                <a:latin typeface="Myriad Pro Light" charset="0"/>
                <a:ea typeface="方正细黑一简体" charset="0"/>
                <a:cs typeface="方正细黑一简体" charset="0"/>
              </a:rPr>
              <a:t>PO</a:t>
            </a:r>
            <a:r>
              <a:rPr lang="zh-CN" altLang="en-US" sz="1700" dirty="0" smtClean="0">
                <a:solidFill>
                  <a:srgbClr val="26130F"/>
                </a:solidFill>
                <a:latin typeface="Myriad Pro Light" charset="0"/>
                <a:ea typeface="方正细黑一简体" charset="0"/>
                <a:cs typeface="方正细黑一简体" charset="0"/>
              </a:rPr>
              <a:t>一起评审，达成一致</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2045953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缺陷</a:t>
            </a:r>
            <a:r>
              <a:rPr lang="zh-CN" altLang="en-US" sz="2800" dirty="0" smtClean="0">
                <a:solidFill>
                  <a:schemeClr val="tx2"/>
                </a:solidFill>
                <a:latin typeface="黑体"/>
                <a:ea typeface="黑体"/>
                <a:cs typeface="黑体"/>
              </a:rPr>
              <a:t>的流程</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对于缺陷，从</a:t>
            </a:r>
            <a:r>
              <a:rPr lang="en-US" altLang="zh-CN" sz="1700" dirty="0" smtClean="0">
                <a:solidFill>
                  <a:srgbClr val="26130F"/>
                </a:solidFill>
                <a:latin typeface="Myriad Pro Light" charset="0"/>
                <a:ea typeface="方正细黑一简体" charset="0"/>
                <a:cs typeface="方正细黑一简体" charset="0"/>
              </a:rPr>
              <a:t>Scrum</a:t>
            </a:r>
            <a:r>
              <a:rPr lang="zh-CN" altLang="en-US" sz="1700" dirty="0" smtClean="0">
                <a:solidFill>
                  <a:srgbClr val="26130F"/>
                </a:solidFill>
                <a:latin typeface="Myriad Pro Light" charset="0"/>
                <a:ea typeface="方正细黑一简体" charset="0"/>
                <a:cs typeface="方正细黑一简体" charset="0"/>
              </a:rPr>
              <a:t>的角度，原则上是所有测试中发现的缺陷在当前迭代内应该修复，使得每个承诺的故事在迭代结束能够达到</a:t>
            </a:r>
            <a:r>
              <a:rPr lang="en-US" altLang="zh-CN" sz="1700" dirty="0" smtClean="0">
                <a:solidFill>
                  <a:srgbClr val="26130F"/>
                </a:solidFill>
                <a:latin typeface="Myriad Pro Light" charset="0"/>
                <a:ea typeface="方正细黑一简体" charset="0"/>
                <a:cs typeface="方正细黑一简体" charset="0"/>
              </a:rPr>
              <a:t> Definition of Done </a:t>
            </a:r>
            <a:r>
              <a:rPr lang="zh-CN" altLang="en-US" sz="1700" dirty="0" smtClean="0">
                <a:solidFill>
                  <a:srgbClr val="26130F"/>
                </a:solidFill>
                <a:latin typeface="Myriad Pro Light" charset="0"/>
                <a:ea typeface="方正细黑一简体" charset="0"/>
                <a:cs typeface="方正细黑一简体" charset="0"/>
              </a:rPr>
              <a:t>的要求。但有三种情况缺陷会遗留下来：</a:t>
            </a:r>
            <a:endParaRPr lang="en-US" altLang="zh-CN" sz="1700" dirty="0" smtClean="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342900" indent="-342900">
              <a:buAutoNum type="arabicPeriod"/>
            </a:pPr>
            <a:r>
              <a:rPr lang="zh-CN" altLang="en-US" sz="1700" dirty="0" smtClean="0">
                <a:solidFill>
                  <a:srgbClr val="26130F"/>
                </a:solidFill>
                <a:latin typeface="Myriad Pro Light" charset="0"/>
                <a:ea typeface="方正细黑一简体" charset="0"/>
                <a:cs typeface="方正细黑一简体" charset="0"/>
              </a:rPr>
              <a:t>测试中报告的缺陷或遗留，分析之后发现其并未覆盖在故事的验收条件中。这样的问题应该新建一个故事，而不是缺陷，对需要的修改进行描述；</a:t>
            </a:r>
            <a:endParaRPr lang="en-US" altLang="zh-CN" sz="1700" dirty="0" smtClean="0">
              <a:solidFill>
                <a:srgbClr val="26130F"/>
              </a:solidFill>
              <a:latin typeface="Myriad Pro Light" charset="0"/>
              <a:ea typeface="方正细黑一简体" charset="0"/>
              <a:cs typeface="方正细黑一简体" charset="0"/>
            </a:endParaRPr>
          </a:p>
          <a:p>
            <a:pPr marL="342900" indent="-342900">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AutoNum type="arabicPeriod"/>
            </a:pPr>
            <a:r>
              <a:rPr lang="zh-CN" altLang="en-US" sz="1700" dirty="0" smtClean="0">
                <a:solidFill>
                  <a:srgbClr val="26130F"/>
                </a:solidFill>
                <a:latin typeface="Myriad Pro Light" charset="0"/>
                <a:ea typeface="方正细黑一简体" charset="0"/>
                <a:cs typeface="方正细黑一简体" charset="0"/>
              </a:rPr>
              <a:t>确实是缺陷，但是</a:t>
            </a:r>
            <a:r>
              <a:rPr lang="en-US" altLang="zh-CN" sz="1700" dirty="0" smtClean="0">
                <a:solidFill>
                  <a:srgbClr val="26130F"/>
                </a:solidFill>
                <a:latin typeface="Myriad Pro Light" charset="0"/>
                <a:ea typeface="方正细黑一简体" charset="0"/>
                <a:cs typeface="方正细黑一简体" charset="0"/>
              </a:rPr>
              <a:t>PO</a:t>
            </a:r>
            <a:r>
              <a:rPr lang="zh-CN" altLang="en-US" sz="1700" dirty="0" smtClean="0">
                <a:solidFill>
                  <a:srgbClr val="26130F"/>
                </a:solidFill>
                <a:latin typeface="Myriad Pro Light" charset="0"/>
                <a:ea typeface="方正细黑一简体" charset="0"/>
                <a:cs typeface="方正细黑一简体" charset="0"/>
              </a:rPr>
              <a:t>和团队都认可该问题不重要，可以待以后处理；</a:t>
            </a:r>
            <a:endParaRPr lang="en-US" altLang="zh-CN" sz="1700" dirty="0" smtClean="0">
              <a:solidFill>
                <a:srgbClr val="26130F"/>
              </a:solidFill>
              <a:latin typeface="Myriad Pro Light" charset="0"/>
              <a:ea typeface="方正细黑一简体" charset="0"/>
              <a:cs typeface="方正细黑一简体" charset="0"/>
            </a:endParaRPr>
          </a:p>
          <a:p>
            <a:pPr marL="342900" indent="-342900">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AutoNum type="arabicPeriod"/>
            </a:pPr>
            <a:r>
              <a:rPr lang="zh-CN" altLang="en-US" sz="1700" dirty="0" smtClean="0">
                <a:solidFill>
                  <a:srgbClr val="26130F"/>
                </a:solidFill>
                <a:latin typeface="Myriad Pro Light" charset="0"/>
                <a:ea typeface="方正细黑一简体" charset="0"/>
                <a:cs typeface="方正细黑一简体" charset="0"/>
              </a:rPr>
              <a:t>最后，有些缺陷涉及的改动较大，团队确实无法在迭代结束之前修复。</a:t>
            </a:r>
            <a:endParaRPr lang="en-US" altLang="zh-CN" sz="1700" dirty="0" smtClean="0">
              <a:solidFill>
                <a:srgbClr val="26130F"/>
              </a:solidFill>
              <a:latin typeface="Myriad Pro Light" charset="0"/>
              <a:ea typeface="方正细黑一简体" charset="0"/>
              <a:cs typeface="方正细黑一简体" charset="0"/>
            </a:endParaRPr>
          </a:p>
          <a:p>
            <a:pPr marL="342900" indent="-342900">
              <a:buAutoNum type="arabicPeriod"/>
            </a:pPr>
            <a:endParaRPr lang="en-US" altLang="zh-CN" sz="1700" dirty="0">
              <a:solidFill>
                <a:srgbClr val="26130F"/>
              </a:solidFill>
              <a:latin typeface="Myriad Pro Light" charset="0"/>
              <a:ea typeface="方正细黑一简体" charset="0"/>
              <a:cs typeface="方正细黑一简体" charset="0"/>
            </a:endParaRPr>
          </a:p>
          <a:p>
            <a:r>
              <a:rPr lang="zh-CN" altLang="en-US" sz="1700" dirty="0" smtClean="0">
                <a:solidFill>
                  <a:srgbClr val="26130F"/>
                </a:solidFill>
                <a:latin typeface="Myriad Pro Light" charset="0"/>
                <a:ea typeface="方正细黑一简体" charset="0"/>
                <a:cs typeface="方正细黑一简体" charset="0"/>
              </a:rPr>
              <a:t>对于后两种情况，</a:t>
            </a:r>
            <a:r>
              <a:rPr lang="zh-CN" altLang="en-US" sz="1700" dirty="0" smtClean="0">
                <a:solidFill>
                  <a:srgbClr val="FF6600"/>
                </a:solidFill>
                <a:latin typeface="Myriad Pro Light" charset="0"/>
                <a:ea typeface="方正细黑一简体" charset="0"/>
                <a:cs typeface="方正细黑一简体" charset="0"/>
              </a:rPr>
              <a:t>在迭代结束没有修复的缺陷，必须要记录到</a:t>
            </a:r>
            <a:r>
              <a:rPr lang="en-US" altLang="zh-CN" sz="1700" dirty="0" smtClean="0">
                <a:solidFill>
                  <a:srgbClr val="FF6600"/>
                </a:solidFill>
                <a:latin typeface="Myriad Pro Light" charset="0"/>
                <a:ea typeface="方正细黑一简体" charset="0"/>
                <a:cs typeface="方正细黑一简体" charset="0"/>
              </a:rPr>
              <a:t>JIRA</a:t>
            </a:r>
            <a:r>
              <a:rPr lang="zh-CN" altLang="en-US" sz="1700" dirty="0" smtClean="0">
                <a:solidFill>
                  <a:srgbClr val="FF6600"/>
                </a:solidFill>
                <a:latin typeface="Myriad Pro Light" charset="0"/>
                <a:ea typeface="方正细黑一简体" charset="0"/>
                <a:cs typeface="方正细黑一简体" charset="0"/>
              </a:rPr>
              <a:t>中！</a:t>
            </a:r>
            <a:r>
              <a:rPr lang="zh-CN" altLang="en-US" sz="1700" dirty="0" smtClean="0">
                <a:solidFill>
                  <a:srgbClr val="26130F"/>
                </a:solidFill>
                <a:latin typeface="Myriad Pro Light" charset="0"/>
                <a:ea typeface="方正细黑一简体" charset="0"/>
                <a:cs typeface="方正细黑一简体" charset="0"/>
              </a:rPr>
              <a:t>将来和其它的故事一起，基于优先级进行计划和实施。计入</a:t>
            </a:r>
            <a:r>
              <a:rPr lang="en-US" altLang="zh-CN" sz="1700" dirty="0" smtClean="0">
                <a:solidFill>
                  <a:srgbClr val="26130F"/>
                </a:solidFill>
                <a:latin typeface="Myriad Pro Light" charset="0"/>
                <a:ea typeface="方正细黑一简体" charset="0"/>
                <a:cs typeface="方正细黑一简体" charset="0"/>
              </a:rPr>
              <a:t>JIRA</a:t>
            </a:r>
            <a:r>
              <a:rPr lang="zh-CN" altLang="en-US" sz="1700" dirty="0" smtClean="0">
                <a:solidFill>
                  <a:srgbClr val="26130F"/>
                </a:solidFill>
                <a:latin typeface="Myriad Pro Light" charset="0"/>
                <a:ea typeface="方正细黑一简体" charset="0"/>
                <a:cs typeface="方正细黑一简体" charset="0"/>
              </a:rPr>
              <a:t>的缺陷遵循以下流程（其中已解决和验证的缺陷有可能被重新打开）：</a:t>
            </a:r>
            <a:endParaRPr lang="en-US" altLang="zh-CN" sz="1700" dirty="0">
              <a:solidFill>
                <a:srgbClr val="26130F"/>
              </a:solidFill>
              <a:latin typeface="Myriad Pro Light" charset="0"/>
              <a:ea typeface="方正细黑一简体" charset="0"/>
              <a:cs typeface="方正细黑一简体" charset="0"/>
            </a:endParaRPr>
          </a:p>
        </p:txBody>
      </p:sp>
      <p:graphicFrame>
        <p:nvGraphicFramePr>
          <p:cNvPr id="2" name="Diagram 1"/>
          <p:cNvGraphicFramePr/>
          <p:nvPr>
            <p:extLst>
              <p:ext uri="{D42A27DB-BD31-4B8C-83A1-F6EECF244321}">
                <p14:modId xmlns:p14="http://schemas.microsoft.com/office/powerpoint/2010/main" val="2069505908"/>
              </p:ext>
            </p:extLst>
          </p:nvPr>
        </p:nvGraphicFramePr>
        <p:xfrm>
          <a:off x="560513" y="5051357"/>
          <a:ext cx="7964884" cy="963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7732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bwMode="auto">
          <a:xfrm>
            <a:off x="609600" y="1479550"/>
            <a:ext cx="6096000" cy="9715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latin typeface="Myriad Pro" charset="0"/>
                <a:ea typeface="黑体" charset="0"/>
                <a:cs typeface="Myriad Pro" charset="0"/>
              </a:rPr>
              <a:t>角色与职责</a:t>
            </a:r>
            <a:endParaRPr dirty="0">
              <a:latin typeface="Myriad Pro" charset="0"/>
              <a:ea typeface="黑体" charset="0"/>
              <a:cs typeface="Myriad Pro" charset="0"/>
            </a:endParaRPr>
          </a:p>
        </p:txBody>
      </p:sp>
      <p:sp>
        <p:nvSpPr>
          <p:cNvPr id="14339" name="Text Placeholder 5"/>
          <p:cNvSpPr>
            <a:spLocks noGrp="1"/>
          </p:cNvSpPr>
          <p:nvPr>
            <p:ph type="body" sz="quarter" idx="11"/>
          </p:nvPr>
        </p:nvSpPr>
        <p:spPr bwMode="auto">
          <a:xfrm>
            <a:off x="609600" y="363538"/>
            <a:ext cx="6096000" cy="5508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zh-CN" altLang="en-US" dirty="0" smtClean="0">
                <a:latin typeface="Myriad Pro" charset="0"/>
                <a:ea typeface="黑体" charset="0"/>
                <a:cs typeface="Myriad Pro" charset="0"/>
              </a:rPr>
              <a:t>章节</a:t>
            </a:r>
            <a:r>
              <a:rPr lang="en-US" altLang="zh-CN" dirty="0" smtClean="0">
                <a:latin typeface="Myriad Pro" charset="0"/>
                <a:ea typeface="黑体" charset="0"/>
                <a:cs typeface="Myriad Pro" charset="0"/>
              </a:rPr>
              <a:t>01</a:t>
            </a:r>
            <a:endParaRPr lang="en-US" altLang="zh-CN" dirty="0">
              <a:latin typeface="Myriad Pro" charset="0"/>
              <a:ea typeface="黑体" charset="0"/>
              <a:cs typeface="Myriad Pro" charset="0"/>
            </a:endParaRPr>
          </a:p>
        </p:txBody>
      </p:sp>
    </p:spTree>
    <p:extLst>
      <p:ext uri="{BB962C8B-B14F-4D97-AF65-F5344CB8AC3E}">
        <p14:creationId xmlns:p14="http://schemas.microsoft.com/office/powerpoint/2010/main" val="2577604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zh-CN" sz="2800" dirty="0" smtClean="0">
                <a:solidFill>
                  <a:schemeClr val="tx2"/>
                </a:solidFill>
                <a:latin typeface="黑体"/>
                <a:ea typeface="黑体"/>
                <a:cs typeface="黑体"/>
              </a:rPr>
              <a:t>Version </a:t>
            </a:r>
            <a:r>
              <a:rPr lang="zh-CN" altLang="en-US" sz="2800" dirty="0" smtClean="0">
                <a:solidFill>
                  <a:schemeClr val="tx2"/>
                </a:solidFill>
                <a:latin typeface="黑体"/>
                <a:ea typeface="黑体"/>
                <a:cs typeface="黑体"/>
              </a:rPr>
              <a:t>版本（发布窗口）关联</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1539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zh-CN" sz="1700" dirty="0" smtClean="0">
                <a:solidFill>
                  <a:srgbClr val="26130F"/>
                </a:solidFill>
                <a:latin typeface="Myriad Pro Light" charset="0"/>
                <a:ea typeface="方正细黑一简体" charset="0"/>
                <a:cs typeface="方正细黑一简体" charset="0"/>
              </a:rPr>
              <a:t>JIRA</a:t>
            </a:r>
            <a:r>
              <a:rPr lang="zh-CN" altLang="en-US" sz="1700" dirty="0" smtClean="0">
                <a:solidFill>
                  <a:srgbClr val="26130F"/>
                </a:solidFill>
                <a:latin typeface="Myriad Pro Light" charset="0"/>
                <a:ea typeface="方正细黑一简体" charset="0"/>
                <a:cs typeface="方正细黑一简体" charset="0"/>
              </a:rPr>
              <a:t>中可以定义每一个版本（</a:t>
            </a:r>
            <a:r>
              <a:rPr lang="en-US" altLang="zh-CN" sz="1700" dirty="0" smtClean="0">
                <a:solidFill>
                  <a:srgbClr val="26130F"/>
                </a:solidFill>
                <a:latin typeface="Myriad Pro Light" charset="0"/>
                <a:ea typeface="方正细黑一简体" charset="0"/>
                <a:cs typeface="方正细黑一简体" charset="0"/>
              </a:rPr>
              <a:t>Release</a:t>
            </a:r>
            <a:r>
              <a:rPr lang="zh-CN" altLang="en-US" sz="1700" dirty="0" smtClean="0">
                <a:solidFill>
                  <a:srgbClr val="26130F"/>
                </a:solidFill>
                <a:latin typeface="Myriad Pro Light" charset="0"/>
                <a:ea typeface="方正细黑一简体" charset="0"/>
                <a:cs typeface="方正细黑一简体" charset="0"/>
              </a:rPr>
              <a:t>，或发布窗口）及其发布日期，并且将团队</a:t>
            </a:r>
            <a:r>
              <a:rPr lang="en-US" altLang="zh-CN" sz="1700" dirty="0" smtClean="0">
                <a:solidFill>
                  <a:srgbClr val="26130F"/>
                </a:solidFill>
                <a:latin typeface="Myriad Pro Light" charset="0"/>
                <a:ea typeface="方正细黑一简体" charset="0"/>
                <a:cs typeface="方正细黑一简体" charset="0"/>
              </a:rPr>
              <a:t>Backlog </a:t>
            </a:r>
            <a:r>
              <a:rPr lang="zh-CN" altLang="en-US" sz="1700" dirty="0" smtClean="0">
                <a:solidFill>
                  <a:srgbClr val="26130F"/>
                </a:solidFill>
                <a:latin typeface="Myriad Pro Light" charset="0"/>
                <a:ea typeface="方正细黑一简体" charset="0"/>
                <a:cs typeface="方正细黑一简体" charset="0"/>
              </a:rPr>
              <a:t>中的故事，缺陷，及技术债务都关联到某一个版本。这样项目经理或团队都可以方便得查看和导出每一次发布所交付的内容清单，而不再需要基于邮件和</a:t>
            </a:r>
            <a:r>
              <a:rPr lang="en-US" altLang="zh-CN" sz="1700" dirty="0" smtClean="0">
                <a:solidFill>
                  <a:srgbClr val="26130F"/>
                </a:solidFill>
                <a:latin typeface="Myriad Pro Light" charset="0"/>
                <a:ea typeface="方正细黑一简体" charset="0"/>
                <a:cs typeface="方正细黑一简体" charset="0"/>
              </a:rPr>
              <a:t>Excel</a:t>
            </a:r>
            <a:r>
              <a:rPr lang="zh-CN" altLang="en-US" sz="1700" dirty="0" smtClean="0">
                <a:solidFill>
                  <a:srgbClr val="26130F"/>
                </a:solidFill>
                <a:latin typeface="Myriad Pro Light" charset="0"/>
                <a:ea typeface="方正细黑一简体" charset="0"/>
                <a:cs typeface="方正细黑一简体" charset="0"/>
              </a:rPr>
              <a:t>的汇总。</a:t>
            </a:r>
            <a:endParaRPr lang="en-US" altLang="zh-CN" sz="1700" dirty="0">
              <a:solidFill>
                <a:srgbClr val="26130F"/>
              </a:solidFill>
              <a:latin typeface="Myriad Pro Light" charset="0"/>
              <a:ea typeface="方正细黑一简体" charset="0"/>
              <a:cs typeface="方正细黑一简体" charset="0"/>
            </a:endParaRPr>
          </a:p>
        </p:txBody>
      </p:sp>
      <p:pic>
        <p:nvPicPr>
          <p:cNvPr id="2" name="Picture 1" descr="Versio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99" y="2652880"/>
            <a:ext cx="7683721" cy="2875430"/>
          </a:xfrm>
          <a:prstGeom prst="rect">
            <a:avLst/>
          </a:prstGeom>
        </p:spPr>
      </p:pic>
    </p:spTree>
    <p:extLst>
      <p:ext uri="{BB962C8B-B14F-4D97-AF65-F5344CB8AC3E}">
        <p14:creationId xmlns:p14="http://schemas.microsoft.com/office/powerpoint/2010/main" val="1104309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bwMode="auto">
          <a:xfrm>
            <a:off x="609600" y="1479550"/>
            <a:ext cx="6096000" cy="9715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latin typeface="Myriad Pro" charset="0"/>
                <a:ea typeface="黑体" charset="0"/>
                <a:cs typeface="Myriad Pro" charset="0"/>
              </a:rPr>
              <a:t>跨团队协调</a:t>
            </a:r>
            <a:endParaRPr dirty="0">
              <a:latin typeface="Myriad Pro" charset="0"/>
              <a:ea typeface="黑体" charset="0"/>
              <a:cs typeface="Myriad Pro" charset="0"/>
            </a:endParaRPr>
          </a:p>
        </p:txBody>
      </p:sp>
      <p:sp>
        <p:nvSpPr>
          <p:cNvPr id="14339" name="Text Placeholder 5"/>
          <p:cNvSpPr>
            <a:spLocks noGrp="1"/>
          </p:cNvSpPr>
          <p:nvPr>
            <p:ph type="body" sz="quarter" idx="11"/>
          </p:nvPr>
        </p:nvSpPr>
        <p:spPr bwMode="auto">
          <a:xfrm>
            <a:off x="609600" y="363538"/>
            <a:ext cx="6096000" cy="5508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zh-CN" altLang="en-US" dirty="0" smtClean="0">
                <a:latin typeface="Myriad Pro" charset="0"/>
                <a:ea typeface="黑体" charset="0"/>
                <a:cs typeface="Myriad Pro" charset="0"/>
              </a:rPr>
              <a:t>章节</a:t>
            </a:r>
            <a:r>
              <a:rPr lang="en-US" altLang="zh-CN" dirty="0" smtClean="0">
                <a:latin typeface="Myriad Pro" charset="0"/>
                <a:ea typeface="黑体" charset="0"/>
                <a:cs typeface="Myriad Pro" charset="0"/>
              </a:rPr>
              <a:t>05</a:t>
            </a:r>
            <a:endParaRPr lang="en-US" altLang="zh-CN" dirty="0">
              <a:latin typeface="Myriad Pro" charset="0"/>
              <a:ea typeface="黑体" charset="0"/>
              <a:cs typeface="Myriad Pro" charset="0"/>
            </a:endParaRPr>
          </a:p>
        </p:txBody>
      </p:sp>
    </p:spTree>
    <p:extLst>
      <p:ext uri="{BB962C8B-B14F-4D97-AF65-F5344CB8AC3E}">
        <p14:creationId xmlns:p14="http://schemas.microsoft.com/office/powerpoint/2010/main" val="105840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跨团队协调 </a:t>
            </a:r>
            <a:r>
              <a:rPr lang="en-US" altLang="zh-CN" sz="2800" dirty="0" smtClean="0">
                <a:solidFill>
                  <a:schemeClr val="tx2"/>
                </a:solidFill>
                <a:latin typeface="黑体"/>
                <a:ea typeface="黑体"/>
                <a:cs typeface="黑体"/>
              </a:rPr>
              <a:t>– Scrum of Scrums</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参与者</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PM</a:t>
            </a:r>
            <a:r>
              <a:rPr lang="zh-CN" altLang="en-US" sz="1700" dirty="0">
                <a:solidFill>
                  <a:srgbClr val="26130F"/>
                </a:solidFill>
                <a:latin typeface="Myriad Pro Light" charset="0"/>
                <a:ea typeface="方正细黑一简体" charset="0"/>
                <a:cs typeface="方正细黑一简体" charset="0"/>
              </a:rPr>
              <a:t>组</a:t>
            </a:r>
            <a:r>
              <a:rPr lang="en-US" altLang="zh-CN" sz="1700" dirty="0">
                <a:solidFill>
                  <a:srgbClr val="26130F"/>
                </a:solidFill>
                <a:latin typeface="Myriad Pro Light" charset="0"/>
                <a:ea typeface="方正细黑一简体" charset="0"/>
                <a:cs typeface="方正细黑一简体" charset="0"/>
              </a:rPr>
              <a:t>(</a:t>
            </a:r>
            <a:r>
              <a:rPr lang="zh-CN" altLang="en-US" sz="1700" dirty="0">
                <a:solidFill>
                  <a:srgbClr val="26130F"/>
                </a:solidFill>
                <a:latin typeface="Myriad Pro Light" charset="0"/>
                <a:ea typeface="方正细黑一简体" charset="0"/>
                <a:cs typeface="方正细黑一简体" charset="0"/>
              </a:rPr>
              <a:t>主持</a:t>
            </a:r>
            <a:r>
              <a:rPr lang="en-US" altLang="zh-CN" sz="1700" dirty="0">
                <a:solidFill>
                  <a:srgbClr val="26130F"/>
                </a:solidFill>
                <a:latin typeface="Myriad Pro Light" charset="0"/>
                <a:ea typeface="方正细黑一简体" charset="0"/>
                <a:cs typeface="方正细黑一简体" charset="0"/>
              </a:rPr>
              <a:t>),</a:t>
            </a:r>
            <a:r>
              <a:rPr lang="zh-CN" altLang="en-US" sz="1700" dirty="0">
                <a:solidFill>
                  <a:srgbClr val="26130F"/>
                </a:solidFill>
                <a:latin typeface="Myriad Pro Light" charset="0"/>
                <a:ea typeface="方正细黑一简体" charset="0"/>
                <a:cs typeface="方正细黑一简体" charset="0"/>
              </a:rPr>
              <a:t>架构组负责人，测试组负责人，每个</a:t>
            </a:r>
            <a:r>
              <a:rPr lang="en-US" altLang="zh-CN" sz="1700" dirty="0">
                <a:solidFill>
                  <a:srgbClr val="26130F"/>
                </a:solidFill>
                <a:latin typeface="Myriad Pro Light" charset="0"/>
                <a:ea typeface="方正细黑一简体" charset="0"/>
                <a:cs typeface="方正细黑一简体" charset="0"/>
              </a:rPr>
              <a:t>Scrum</a:t>
            </a:r>
            <a:r>
              <a:rPr lang="zh-CN" altLang="en-US" sz="1700" dirty="0">
                <a:solidFill>
                  <a:srgbClr val="26130F"/>
                </a:solidFill>
                <a:latin typeface="Myriad Pro Light" charset="0"/>
                <a:ea typeface="方正细黑一简体" charset="0"/>
                <a:cs typeface="方正细黑一简体" charset="0"/>
              </a:rPr>
              <a:t>团队的代表</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时间点：一周两次，每周二（上午）和周四（下午）</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en-US" altLang="en-US" sz="1700" dirty="0">
                <a:solidFill>
                  <a:srgbClr val="26130F"/>
                </a:solidFill>
                <a:latin typeface="Myriad Pro Light" charset="0"/>
                <a:ea typeface="方正细黑一简体" charset="0"/>
                <a:cs typeface="方正细黑一简体" charset="0"/>
              </a:rPr>
              <a:t>职责</a:t>
            </a:r>
            <a:r>
              <a:rPr lang="zh-CN" altLang="en-US" sz="1700" dirty="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听取每个团队的进度，和下一阶段计划</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了解每个</a:t>
            </a:r>
            <a:r>
              <a:rPr lang="en-US" altLang="zh-CN" sz="1700" dirty="0">
                <a:solidFill>
                  <a:srgbClr val="26130F"/>
                </a:solidFill>
                <a:latin typeface="Myriad Pro Light" charset="0"/>
                <a:ea typeface="方正细黑一简体" charset="0"/>
                <a:cs typeface="方正细黑一简体" charset="0"/>
              </a:rPr>
              <a:t>Scrum</a:t>
            </a:r>
            <a:r>
              <a:rPr lang="zh-CN" altLang="en-US" sz="1700" dirty="0">
                <a:solidFill>
                  <a:srgbClr val="26130F"/>
                </a:solidFill>
                <a:latin typeface="Myriad Pro Light" charset="0"/>
                <a:ea typeface="方正细黑一简体" charset="0"/>
                <a:cs typeface="方正细黑一简体" charset="0"/>
              </a:rPr>
              <a:t>团队遇到的障碍，</a:t>
            </a:r>
            <a:r>
              <a:rPr lang="en-US" altLang="zh-CN" sz="1700" dirty="0">
                <a:solidFill>
                  <a:srgbClr val="26130F"/>
                </a:solidFill>
                <a:latin typeface="Myriad Pro Light" charset="0"/>
                <a:ea typeface="方正细黑一简体" charset="0"/>
                <a:cs typeface="方正细黑一简体" charset="0"/>
              </a:rPr>
              <a:t>PM</a:t>
            </a:r>
            <a:r>
              <a:rPr lang="zh-CN" altLang="en-US" sz="1700" dirty="0">
                <a:solidFill>
                  <a:srgbClr val="26130F"/>
                </a:solidFill>
                <a:latin typeface="Myriad Pro Light" charset="0"/>
                <a:ea typeface="方正细黑一简体" charset="0"/>
                <a:cs typeface="方正细黑一简体" charset="0"/>
              </a:rPr>
              <a:t>组对所有汇报上来的问题负责，记录，跟踪，并协助解决</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800100" lvl="1">
              <a:buFont typeface="+mj-lt"/>
              <a:buAutoNum type="arabicPeriod"/>
            </a:pPr>
            <a:r>
              <a:rPr lang="zh-CN" altLang="en-US" sz="1700" dirty="0">
                <a:solidFill>
                  <a:srgbClr val="26130F"/>
                </a:solidFill>
                <a:latin typeface="Myriad Pro Light" charset="0"/>
                <a:ea typeface="方正细黑一简体" charset="0"/>
                <a:cs typeface="方正细黑一简体" charset="0"/>
              </a:rPr>
              <a:t>若是需求障碍，</a:t>
            </a:r>
            <a:r>
              <a:rPr lang="en-US" altLang="zh-CN" sz="1700" dirty="0">
                <a:solidFill>
                  <a:srgbClr val="26130F"/>
                </a:solidFill>
                <a:latin typeface="Myriad Pro Light" charset="0"/>
                <a:ea typeface="方正细黑一简体" charset="0"/>
                <a:cs typeface="方正细黑一简体" charset="0"/>
              </a:rPr>
              <a:t>PM</a:t>
            </a:r>
            <a:r>
              <a:rPr lang="zh-CN" altLang="en-US" sz="1700" dirty="0">
                <a:solidFill>
                  <a:srgbClr val="26130F"/>
                </a:solidFill>
                <a:latin typeface="Myriad Pro Light" charset="0"/>
                <a:ea typeface="方正细黑一简体" charset="0"/>
                <a:cs typeface="方正细黑一简体" charset="0"/>
              </a:rPr>
              <a:t>组下来联系业务部门（</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组）协调解决；</a:t>
            </a:r>
            <a:endParaRPr lang="en-US" altLang="zh-CN" sz="1700" dirty="0">
              <a:solidFill>
                <a:srgbClr val="26130F"/>
              </a:solidFill>
              <a:latin typeface="Myriad Pro Light" charset="0"/>
              <a:ea typeface="方正细黑一简体" charset="0"/>
              <a:cs typeface="方正细黑一简体" charset="0"/>
            </a:endParaRPr>
          </a:p>
          <a:p>
            <a:pPr marL="800100" lvl="1">
              <a:buFont typeface="+mj-lt"/>
              <a:buAutoNum type="arabicPeriod"/>
            </a:pPr>
            <a:r>
              <a:rPr lang="zh-CN" altLang="en-US" sz="1700" dirty="0">
                <a:solidFill>
                  <a:srgbClr val="26130F"/>
                </a:solidFill>
                <a:latin typeface="Myriad Pro Light" charset="0"/>
                <a:ea typeface="方正细黑一简体" charset="0"/>
                <a:cs typeface="方正细黑一简体" charset="0"/>
              </a:rPr>
              <a:t>若是技术障碍，</a:t>
            </a:r>
            <a:r>
              <a:rPr lang="en-US" altLang="zh-CN" sz="1700" dirty="0">
                <a:solidFill>
                  <a:srgbClr val="26130F"/>
                </a:solidFill>
                <a:latin typeface="Myriad Pro Light" charset="0"/>
                <a:ea typeface="方正细黑一简体" charset="0"/>
                <a:cs typeface="方正细黑一简体" charset="0"/>
              </a:rPr>
              <a:t>PM</a:t>
            </a:r>
            <a:r>
              <a:rPr lang="zh-CN" altLang="en-US" sz="1700" dirty="0">
                <a:solidFill>
                  <a:srgbClr val="26130F"/>
                </a:solidFill>
                <a:latin typeface="Myriad Pro Light" charset="0"/>
                <a:ea typeface="方正细黑一简体" charset="0"/>
                <a:cs typeface="方正细黑一简体" charset="0"/>
              </a:rPr>
              <a:t>组和架构组负责解决；</a:t>
            </a:r>
            <a:endParaRPr lang="en-US" altLang="zh-CN" sz="1700" dirty="0">
              <a:solidFill>
                <a:srgbClr val="26130F"/>
              </a:solidFill>
              <a:latin typeface="Myriad Pro Light" charset="0"/>
              <a:ea typeface="方正细黑一简体" charset="0"/>
              <a:cs typeface="方正细黑一简体" charset="0"/>
            </a:endParaRPr>
          </a:p>
          <a:p>
            <a:pPr marL="800100" lvl="1">
              <a:buFont typeface="+mj-lt"/>
              <a:buAutoNum type="arabicPeriod"/>
            </a:pPr>
            <a:r>
              <a:rPr lang="zh-CN" altLang="en-US" sz="1700" dirty="0">
                <a:solidFill>
                  <a:srgbClr val="26130F"/>
                </a:solidFill>
                <a:latin typeface="Myriad Pro Light" charset="0"/>
                <a:ea typeface="方正细黑一简体" charset="0"/>
                <a:cs typeface="方正细黑一简体" charset="0"/>
              </a:rPr>
              <a:t>若是测试障碍，</a:t>
            </a:r>
            <a:r>
              <a:rPr lang="en-US" altLang="zh-CN" sz="1700" dirty="0">
                <a:solidFill>
                  <a:srgbClr val="26130F"/>
                </a:solidFill>
                <a:latin typeface="Myriad Pro Light" charset="0"/>
                <a:ea typeface="方正细黑一简体" charset="0"/>
                <a:cs typeface="方正细黑一简体" charset="0"/>
              </a:rPr>
              <a:t>PM</a:t>
            </a:r>
            <a:r>
              <a:rPr lang="zh-CN" altLang="en-US" sz="1700" dirty="0">
                <a:solidFill>
                  <a:srgbClr val="26130F"/>
                </a:solidFill>
                <a:latin typeface="Myriad Pro Light" charset="0"/>
                <a:ea typeface="方正细黑一简体" charset="0"/>
                <a:cs typeface="方正细黑一简体" charset="0"/>
              </a:rPr>
              <a:t>组和测试组负责解决；</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讨论其他问题，如发布准备等</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周二和周四可以有不同的关注点，每个迭代开始的周二更关注新迭代的计划（给业务的承诺），周四则更关注开发测试</a:t>
            </a:r>
            <a:r>
              <a:rPr lang="zh-CN" altLang="en-US" sz="1700" dirty="0" smtClean="0">
                <a:solidFill>
                  <a:srgbClr val="26130F"/>
                </a:solidFill>
                <a:latin typeface="Myriad Pro Light" charset="0"/>
                <a:ea typeface="方正细黑一简体" charset="0"/>
                <a:cs typeface="方正细黑一简体" charset="0"/>
              </a:rPr>
              <a:t>工作的进展和困难</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4085312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跨团队协调 </a:t>
            </a:r>
            <a:r>
              <a:rPr lang="en-US" altLang="zh-CN" sz="2800" dirty="0" smtClean="0">
                <a:solidFill>
                  <a:schemeClr val="tx2"/>
                </a:solidFill>
                <a:latin typeface="黑体"/>
                <a:ea typeface="黑体"/>
                <a:cs typeface="黑体"/>
              </a:rPr>
              <a:t>– PO</a:t>
            </a:r>
            <a:r>
              <a:rPr lang="zh-CN" altLang="en-US" sz="2800" dirty="0" smtClean="0">
                <a:solidFill>
                  <a:schemeClr val="tx2"/>
                </a:solidFill>
                <a:latin typeface="黑体"/>
                <a:ea typeface="黑体"/>
                <a:cs typeface="黑体"/>
              </a:rPr>
              <a:t>组</a:t>
            </a:r>
            <a:endParaRPr lang="en-US" altLang="zh-CN" sz="2800" dirty="0" smtClean="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负责人</a:t>
            </a:r>
            <a:r>
              <a:rPr lang="zh-CN" altLang="en-US" sz="1700" dirty="0">
                <a:solidFill>
                  <a:srgbClr val="26130F"/>
                </a:solidFill>
                <a:latin typeface="Myriad Pro Light" charset="0"/>
                <a:ea typeface="方正细黑一简体" charset="0"/>
                <a:cs typeface="方正细黑一简体" charset="0"/>
              </a:rPr>
              <a:t>：首席</a:t>
            </a:r>
            <a:r>
              <a:rPr lang="en-US" altLang="zh-CN" sz="1700" dirty="0">
                <a:solidFill>
                  <a:srgbClr val="26130F"/>
                </a:solidFill>
                <a:latin typeface="Myriad Pro Light" charset="0"/>
                <a:ea typeface="方正细黑一简体" charset="0"/>
                <a:cs typeface="方正细黑一简体" charset="0"/>
              </a:rPr>
              <a:t>PO</a:t>
            </a: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构成：各个</a:t>
            </a:r>
            <a:r>
              <a:rPr lang="en-US" altLang="zh-CN" sz="1700" dirty="0">
                <a:solidFill>
                  <a:srgbClr val="26130F"/>
                </a:solidFill>
                <a:latin typeface="Myriad Pro Light" charset="0"/>
                <a:ea typeface="方正细黑一简体" charset="0"/>
                <a:cs typeface="方正细黑一简体" charset="0"/>
              </a:rPr>
              <a:t>Scrum</a:t>
            </a:r>
            <a:r>
              <a:rPr lang="zh-CN" altLang="en-US" sz="1700" dirty="0">
                <a:solidFill>
                  <a:srgbClr val="26130F"/>
                </a:solidFill>
                <a:latin typeface="Myriad Pro Light" charset="0"/>
                <a:ea typeface="方正细黑一简体" charset="0"/>
                <a:cs typeface="方正细黑一简体" charset="0"/>
              </a:rPr>
              <a:t>团队的</a:t>
            </a:r>
            <a:r>
              <a:rPr lang="en-US" altLang="zh-CN" sz="1700" dirty="0">
                <a:solidFill>
                  <a:srgbClr val="26130F"/>
                </a:solidFill>
                <a:latin typeface="Myriad Pro Light" charset="0"/>
                <a:ea typeface="方正细黑一简体" charset="0"/>
                <a:cs typeface="方正细黑一简体" charset="0"/>
              </a:rPr>
              <a:t>PO</a:t>
            </a: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职责：</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制定整个大项目级别整体的业务和产品规划，从业务角度最大化项目的投资回报率</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保证跨团队需求的一致性，交付团队不会从不同的</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得到对需求的不同解释，做到</a:t>
            </a:r>
            <a:r>
              <a:rPr lang="en-US" altLang="zh-CN" sz="1700" dirty="0">
                <a:solidFill>
                  <a:srgbClr val="26130F"/>
                </a:solidFill>
                <a:latin typeface="Myriad Pro Light" charset="0"/>
                <a:ea typeface="方正细黑一简体" charset="0"/>
                <a:cs typeface="方正细黑一简体" charset="0"/>
              </a:rPr>
              <a:t> One Voice</a:t>
            </a: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权衡多个产品子模块之间的优先级</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组织敏捷交付中</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技能的培训，分享等</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解决</a:t>
            </a:r>
            <a:r>
              <a:rPr lang="en-US" altLang="zh-CN" sz="1700" dirty="0">
                <a:solidFill>
                  <a:srgbClr val="26130F"/>
                </a:solidFill>
                <a:latin typeface="Myriad Pro Light" charset="0"/>
                <a:ea typeface="方正细黑一简体" charset="0"/>
                <a:cs typeface="方正细黑一简体" charset="0"/>
              </a:rPr>
              <a:t> Scrum of Scrums </a:t>
            </a:r>
            <a:r>
              <a:rPr lang="zh-CN" altLang="en-US" sz="1700" dirty="0">
                <a:solidFill>
                  <a:srgbClr val="26130F"/>
                </a:solidFill>
                <a:latin typeface="Myriad Pro Light" charset="0"/>
                <a:ea typeface="方正细黑一简体" charset="0"/>
                <a:cs typeface="方正细黑一简体" charset="0"/>
              </a:rPr>
              <a:t>中发现的团队遇到的需求相关</a:t>
            </a:r>
            <a:r>
              <a:rPr lang="zh-CN" altLang="en-US" sz="1700" dirty="0" smtClean="0">
                <a:solidFill>
                  <a:srgbClr val="26130F"/>
                </a:solidFill>
                <a:latin typeface="Myriad Pro Light" charset="0"/>
                <a:ea typeface="方正细黑一简体" charset="0"/>
                <a:cs typeface="方正细黑一简体" charset="0"/>
              </a:rPr>
              <a:t>的障碍</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3061388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跨团队协调 </a:t>
            </a:r>
            <a:r>
              <a:rPr lang="en-US" altLang="zh-CN" sz="2800" dirty="0" smtClean="0">
                <a:solidFill>
                  <a:schemeClr val="tx2"/>
                </a:solidFill>
                <a:latin typeface="黑体"/>
                <a:ea typeface="黑体"/>
                <a:cs typeface="黑体"/>
              </a:rPr>
              <a:t>– </a:t>
            </a:r>
            <a:r>
              <a:rPr lang="zh-CN" altLang="en-US" sz="2800" dirty="0" smtClean="0">
                <a:solidFill>
                  <a:schemeClr val="tx2"/>
                </a:solidFill>
                <a:latin typeface="黑体"/>
                <a:ea typeface="黑体"/>
                <a:cs typeface="黑体"/>
              </a:rPr>
              <a:t>架构组</a:t>
            </a:r>
            <a:endParaRPr lang="en-US" altLang="zh-CN" sz="2800" dirty="0" smtClean="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负责人</a:t>
            </a:r>
            <a:r>
              <a:rPr lang="zh-CN" altLang="en-US" sz="1700" dirty="0">
                <a:solidFill>
                  <a:srgbClr val="26130F"/>
                </a:solidFill>
                <a:latin typeface="Myriad Pro Light" charset="0"/>
                <a:ea typeface="方正细黑一简体" charset="0"/>
                <a:cs typeface="方正细黑一简体" charset="0"/>
              </a:rPr>
              <a:t>：首席架构师</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构成：架构师，</a:t>
            </a:r>
            <a:r>
              <a:rPr lang="en-US" altLang="zh-CN" sz="1700" dirty="0">
                <a:solidFill>
                  <a:srgbClr val="26130F"/>
                </a:solidFill>
                <a:latin typeface="Myriad Pro Light" charset="0"/>
                <a:ea typeface="方正细黑一简体" charset="0"/>
                <a:cs typeface="方正细黑一简体" charset="0"/>
              </a:rPr>
              <a:t>CM</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DBA</a:t>
            </a:r>
            <a:r>
              <a:rPr lang="zh-CN" altLang="en-US" sz="1700" dirty="0">
                <a:solidFill>
                  <a:srgbClr val="26130F"/>
                </a:solidFill>
                <a:latin typeface="Myriad Pro Light" charset="0"/>
                <a:ea typeface="方正细黑一简体" charset="0"/>
                <a:cs typeface="方正细黑一简体" charset="0"/>
              </a:rPr>
              <a:t>等为多个团队进行技术指导和服务的人员</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职责：</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负责制定技术方向，开发系统架构，进行技术决策</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负责重要的概要设计，数据库设计等</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负责项目依赖的基础设施的管理，配置（与相关部门协调）</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组织敏捷开发技能的培训，分享等</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负责维护和配置</a:t>
            </a:r>
            <a:r>
              <a:rPr lang="en-US" altLang="zh-CN" sz="1700" dirty="0">
                <a:solidFill>
                  <a:srgbClr val="26130F"/>
                </a:solidFill>
                <a:latin typeface="Myriad Pro Light" charset="0"/>
                <a:ea typeface="方正细黑一简体" charset="0"/>
                <a:cs typeface="方正细黑一简体" charset="0"/>
              </a:rPr>
              <a:t>JIRA</a:t>
            </a:r>
            <a:r>
              <a:rPr lang="zh-CN" altLang="en-US" sz="1700" dirty="0">
                <a:solidFill>
                  <a:srgbClr val="26130F"/>
                </a:solidFill>
                <a:latin typeface="Myriad Pro Light" charset="0"/>
                <a:ea typeface="方正细黑一简体" charset="0"/>
                <a:cs typeface="方正细黑一简体" charset="0"/>
              </a:rPr>
              <a:t>，和</a:t>
            </a:r>
            <a:r>
              <a:rPr lang="en-US" altLang="zh-CN" sz="1700" dirty="0">
                <a:solidFill>
                  <a:srgbClr val="26130F"/>
                </a:solidFill>
                <a:latin typeface="Myriad Pro Light" charset="0"/>
                <a:ea typeface="方正细黑一简体" charset="0"/>
                <a:cs typeface="方正细黑一简体" charset="0"/>
              </a:rPr>
              <a:t>Jenkins</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Sonar</a:t>
            </a:r>
            <a:r>
              <a:rPr lang="zh-CN" altLang="en-US" sz="1700" dirty="0">
                <a:solidFill>
                  <a:srgbClr val="26130F"/>
                </a:solidFill>
                <a:latin typeface="Myriad Pro Light" charset="0"/>
                <a:ea typeface="方正细黑一简体" charset="0"/>
                <a:cs typeface="方正细黑一简体" charset="0"/>
              </a:rPr>
              <a:t>等敏捷管理，持续集成环境（第二阶段）</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参加</a:t>
            </a:r>
            <a:r>
              <a:rPr lang="en-US" altLang="zh-CN" sz="1700" dirty="0">
                <a:solidFill>
                  <a:srgbClr val="26130F"/>
                </a:solidFill>
                <a:latin typeface="Myriad Pro Light" charset="0"/>
                <a:ea typeface="方正细黑一简体" charset="0"/>
                <a:cs typeface="方正细黑一简体" charset="0"/>
              </a:rPr>
              <a:t>Scrum of Scrums</a:t>
            </a:r>
            <a:r>
              <a:rPr lang="zh-CN" altLang="en-US" sz="1700" dirty="0">
                <a:solidFill>
                  <a:srgbClr val="26130F"/>
                </a:solidFill>
                <a:latin typeface="Myriad Pro Light" charset="0"/>
                <a:ea typeface="方正细黑一简体" charset="0"/>
                <a:cs typeface="方正细黑一简体" charset="0"/>
              </a:rPr>
              <a:t>，帮助解决</a:t>
            </a:r>
            <a:r>
              <a:rPr lang="en-US" altLang="zh-CN" sz="1700" dirty="0">
                <a:solidFill>
                  <a:srgbClr val="26130F"/>
                </a:solidFill>
                <a:latin typeface="Myriad Pro Light" charset="0"/>
                <a:ea typeface="方正细黑一简体" charset="0"/>
                <a:cs typeface="方正细黑一简体" charset="0"/>
              </a:rPr>
              <a:t>Scrum</a:t>
            </a:r>
            <a:r>
              <a:rPr lang="zh-CN" altLang="en-US" sz="1700" dirty="0">
                <a:solidFill>
                  <a:srgbClr val="26130F"/>
                </a:solidFill>
                <a:latin typeface="Myriad Pro Light" charset="0"/>
                <a:ea typeface="方正细黑一简体" charset="0"/>
                <a:cs typeface="方正细黑一简体" charset="0"/>
              </a:rPr>
              <a:t>团队遇</a:t>
            </a:r>
            <a:r>
              <a:rPr lang="zh-CN" altLang="en-US" sz="1700" dirty="0" smtClean="0">
                <a:solidFill>
                  <a:srgbClr val="26130F"/>
                </a:solidFill>
                <a:latin typeface="Myriad Pro Light" charset="0"/>
                <a:ea typeface="方正细黑一简体" charset="0"/>
                <a:cs typeface="方正细黑一简体" charset="0"/>
              </a:rPr>
              <a:t>到的技术障碍</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1900080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跨团队协调 </a:t>
            </a:r>
            <a:r>
              <a:rPr lang="en-US" altLang="zh-CN" sz="2800" dirty="0" smtClean="0">
                <a:solidFill>
                  <a:schemeClr val="tx2"/>
                </a:solidFill>
                <a:latin typeface="黑体"/>
                <a:ea typeface="黑体"/>
                <a:cs typeface="黑体"/>
              </a:rPr>
              <a:t>– </a:t>
            </a:r>
            <a:r>
              <a:rPr lang="en-US" altLang="en-US" sz="2800" dirty="0" smtClean="0">
                <a:solidFill>
                  <a:schemeClr val="tx2"/>
                </a:solidFill>
                <a:latin typeface="黑体"/>
                <a:ea typeface="黑体"/>
                <a:cs typeface="黑体"/>
              </a:rPr>
              <a:t>测试</a:t>
            </a:r>
            <a:r>
              <a:rPr lang="zh-CN" altLang="en-US" sz="2800" dirty="0" smtClean="0">
                <a:solidFill>
                  <a:schemeClr val="tx2"/>
                </a:solidFill>
                <a:latin typeface="黑体"/>
                <a:ea typeface="黑体"/>
                <a:cs typeface="黑体"/>
              </a:rPr>
              <a:t>组</a:t>
            </a:r>
            <a:endParaRPr lang="en-US" altLang="zh-CN" sz="2800" dirty="0" smtClean="0">
              <a:solidFill>
                <a:schemeClr val="tx2"/>
              </a:solidFill>
              <a:latin typeface="黑体"/>
              <a:ea typeface="黑体"/>
              <a:cs typeface="黑体"/>
            </a:endParaRPr>
          </a:p>
        </p:txBody>
      </p:sp>
      <p:sp>
        <p:nvSpPr>
          <p:cNvPr id="15363" name="Rectangle 3"/>
          <p:cNvSpPr txBox="1">
            <a:spLocks noChangeArrowheads="1"/>
          </p:cNvSpPr>
          <p:nvPr/>
        </p:nvSpPr>
        <p:spPr bwMode="auto">
          <a:xfrm>
            <a:off x="684213" y="1234541"/>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负责人</a:t>
            </a:r>
            <a:r>
              <a:rPr lang="zh-CN" altLang="en-US" sz="1700" dirty="0">
                <a:solidFill>
                  <a:srgbClr val="26130F"/>
                </a:solidFill>
                <a:latin typeface="Myriad Pro Light" charset="0"/>
                <a:ea typeface="方正细黑一简体" charset="0"/>
                <a:cs typeface="方正细黑一简体" charset="0"/>
              </a:rPr>
              <a:t>：测试经理</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构成：测试经理助理，各个</a:t>
            </a:r>
            <a:r>
              <a:rPr lang="en-US" altLang="zh-CN" sz="1700" dirty="0">
                <a:solidFill>
                  <a:srgbClr val="26130F"/>
                </a:solidFill>
                <a:latin typeface="Myriad Pro Light" charset="0"/>
                <a:ea typeface="方正细黑一简体" charset="0"/>
                <a:cs typeface="方正细黑一简体" charset="0"/>
              </a:rPr>
              <a:t>Scrum</a:t>
            </a:r>
            <a:r>
              <a:rPr lang="zh-CN" altLang="en-US" sz="1700" dirty="0">
                <a:solidFill>
                  <a:srgbClr val="26130F"/>
                </a:solidFill>
                <a:latin typeface="Myriad Pro Light" charset="0"/>
                <a:ea typeface="方正细黑一简体" charset="0"/>
                <a:cs typeface="方正细黑一简体" charset="0"/>
              </a:rPr>
              <a:t>团队的核心测试人员</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职责：</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负责制定测试策略，测试计划，建立维护测试标准</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计划和协调组织跨团队联调测试，性能，安全性等测试</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组织敏捷测试技能的培训，分享等</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收集测试状态和进度数据，向</a:t>
            </a:r>
            <a:r>
              <a:rPr lang="en-US" altLang="zh-CN" sz="1700" dirty="0">
                <a:solidFill>
                  <a:srgbClr val="26130F"/>
                </a:solidFill>
                <a:latin typeface="Myriad Pro Light" charset="0"/>
                <a:ea typeface="方正细黑一简体" charset="0"/>
                <a:cs typeface="方正细黑一简体" charset="0"/>
              </a:rPr>
              <a:t>PM</a:t>
            </a:r>
            <a:r>
              <a:rPr lang="zh-CN" altLang="en-US" sz="1700" dirty="0">
                <a:solidFill>
                  <a:srgbClr val="26130F"/>
                </a:solidFill>
                <a:latin typeface="Myriad Pro Light" charset="0"/>
                <a:ea typeface="方正细黑一简体" charset="0"/>
                <a:cs typeface="方正细黑一简体" charset="0"/>
              </a:rPr>
              <a:t>和测试部门汇报</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参加</a:t>
            </a:r>
            <a:r>
              <a:rPr lang="en-US" altLang="zh-CN" sz="1700" dirty="0">
                <a:solidFill>
                  <a:srgbClr val="26130F"/>
                </a:solidFill>
                <a:latin typeface="Myriad Pro Light" charset="0"/>
                <a:ea typeface="方正细黑一简体" charset="0"/>
                <a:cs typeface="方正细黑一简体" charset="0"/>
              </a:rPr>
              <a:t>Scrum of Scrums</a:t>
            </a:r>
            <a:r>
              <a:rPr lang="zh-CN" altLang="en-US" sz="1700" dirty="0">
                <a:solidFill>
                  <a:srgbClr val="26130F"/>
                </a:solidFill>
                <a:latin typeface="Myriad Pro Light" charset="0"/>
                <a:ea typeface="方正细黑一简体" charset="0"/>
                <a:cs typeface="方正细黑一简体" charset="0"/>
              </a:rPr>
              <a:t>，帮助解决团队遇到的测试有关</a:t>
            </a:r>
            <a:r>
              <a:rPr lang="zh-CN" altLang="en-US" sz="1700" dirty="0" smtClean="0">
                <a:solidFill>
                  <a:srgbClr val="26130F"/>
                </a:solidFill>
                <a:latin typeface="Myriad Pro Light" charset="0"/>
                <a:ea typeface="方正细黑一简体" charset="0"/>
                <a:cs typeface="方正细黑一简体" charset="0"/>
              </a:rPr>
              <a:t>的障碍</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229858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3"/>
          <p:cNvSpPr>
            <a:spLocks noGrp="1"/>
          </p:cNvSpPr>
          <p:nvPr>
            <p:ph type="body" sz="quarter" idx="10"/>
          </p:nvPr>
        </p:nvSpPr>
        <p:spPr bwMode="auto">
          <a:xfrm>
            <a:off x="609600" y="2741613"/>
            <a:ext cx="6096000" cy="1270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zh-CN" altLang="en-US" dirty="0">
                <a:latin typeface="Myriad Pro" charset="0"/>
                <a:ea typeface="黑体" charset="0"/>
                <a:cs typeface="Myriad Pro" charset="0"/>
              </a:rPr>
              <a:t>谢谢</a:t>
            </a:r>
            <a:endParaRPr dirty="0">
              <a:latin typeface="Myriad Pro" charset="0"/>
              <a:ea typeface="黑体" charset="0"/>
              <a:cs typeface="Myriad Pro" charset="0"/>
            </a:endParaRPr>
          </a:p>
          <a:p>
            <a:r>
              <a:rPr dirty="0">
                <a:latin typeface="Myriad Pro" charset="0"/>
                <a:ea typeface="黑体" charset="0"/>
                <a:cs typeface="Myriad Pro" charset="0"/>
              </a:rPr>
              <a:t>THANK </a:t>
            </a:r>
            <a:r>
              <a:rPr dirty="0" smtClean="0">
                <a:latin typeface="Myriad Pro" charset="0"/>
                <a:ea typeface="黑体" charset="0"/>
                <a:cs typeface="Myriad Pro" charset="0"/>
              </a:rPr>
              <a:t>YOU</a:t>
            </a:r>
            <a:endParaRPr lang="en-US" dirty="0" smtClean="0">
              <a:latin typeface="Myriad Pro" charset="0"/>
              <a:ea typeface="黑体" charset="0"/>
              <a:cs typeface="Myriad Pro" charset="0"/>
            </a:endParaRPr>
          </a:p>
          <a:p>
            <a:endParaRPr lang="en-US" dirty="0">
              <a:latin typeface="Myriad Pro" charset="0"/>
              <a:ea typeface="黑体" charset="0"/>
              <a:cs typeface="Myriad Pro" charset="0"/>
            </a:endParaRPr>
          </a:p>
          <a:p>
            <a:r>
              <a:rPr lang="en-US" sz="1200" dirty="0" smtClean="0">
                <a:latin typeface="Myriad Pro" charset="0"/>
                <a:ea typeface="黑体" charset="0"/>
                <a:cs typeface="Myriad Pro" charset="0"/>
              </a:rPr>
              <a:t>Version </a:t>
            </a:r>
            <a:r>
              <a:rPr lang="en-US" sz="1200" dirty="0">
                <a:latin typeface="Myriad Pro" charset="0"/>
                <a:ea typeface="黑体" charset="0"/>
                <a:cs typeface="Myriad Pro" charset="0"/>
              </a:rPr>
              <a:t>1</a:t>
            </a:r>
            <a:r>
              <a:rPr lang="en-US" sz="1200" dirty="0" smtClean="0">
                <a:latin typeface="Myriad Pro" charset="0"/>
                <a:ea typeface="黑体" charset="0"/>
                <a:cs typeface="Myriad Pro" charset="0"/>
              </a:rPr>
              <a:t>.0</a:t>
            </a:r>
            <a:endParaRPr sz="1200" dirty="0">
              <a:latin typeface="Myriad Pro" charset="0"/>
              <a:ea typeface="黑体" charset="0"/>
              <a:cs typeface="Myriad Pro"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pPr eaLnBrk="1" hangingPunct="1"/>
            <a:r>
              <a:rPr lang="en-US" altLang="en-US" sz="2800" dirty="0" smtClean="0">
                <a:solidFill>
                  <a:schemeClr val="tx2"/>
                </a:solidFill>
                <a:latin typeface="黑体"/>
                <a:ea typeface="黑体"/>
                <a:cs typeface="黑体"/>
              </a:rPr>
              <a:t>角色</a:t>
            </a:r>
            <a:r>
              <a:rPr lang="en-US" altLang="en-US" sz="2800" dirty="0">
                <a:solidFill>
                  <a:schemeClr val="tx2"/>
                </a:solidFill>
                <a:latin typeface="黑体"/>
                <a:ea typeface="黑体"/>
                <a:cs typeface="黑体"/>
              </a:rPr>
              <a:t>与职责 </a:t>
            </a:r>
            <a:r>
              <a:rPr lang="en-US" altLang="zh-CN" sz="2800" dirty="0">
                <a:solidFill>
                  <a:schemeClr val="tx2"/>
                </a:solidFill>
                <a:latin typeface="黑体"/>
                <a:ea typeface="黑体"/>
                <a:cs typeface="黑体"/>
              </a:rPr>
              <a:t>– Product Owner (</a:t>
            </a:r>
            <a:r>
              <a:rPr lang="zh-CN" altLang="en-US" sz="2800" dirty="0">
                <a:solidFill>
                  <a:schemeClr val="tx2"/>
                </a:solidFill>
                <a:latin typeface="黑体"/>
                <a:ea typeface="黑体"/>
                <a:cs typeface="黑体"/>
              </a:rPr>
              <a:t>产品经理</a:t>
            </a:r>
            <a:r>
              <a:rPr lang="en-US" altLang="zh-CN" sz="2800" dirty="0">
                <a:solidFill>
                  <a:schemeClr val="tx2"/>
                </a:solidFill>
                <a:latin typeface="黑体"/>
                <a:ea typeface="黑体"/>
                <a:cs typeface="黑体"/>
              </a:rPr>
              <a:t>)</a:t>
            </a:r>
            <a:endParaRPr lang="zh-CN" altLang="en-US"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409729"/>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对产品进行规划和业务设计</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对软件交付的需求负责，保证需求定义的准确性，变化的及时性和相对的稳定性</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管理团队的所有需求和变更，向团队解释需求细节，是交付团队所获需求的唯一来源；团队除了</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不于其它业务人员沟通，除非是其全权授权</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决定所有需求，缺陷的优先级</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尽可能多得与交付团队交流，一起工作，亲自参与迭代交付中的关键活动，包括计划，测试场景评审，故事梳理，成果演示，和迭代回顾</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在迭代边界根据业务需要对需求内容和优先级进行修改、调整，以此引导团队交付的方向</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在迭代中不轻易改变需求，给于团队足够的</a:t>
            </a:r>
            <a:r>
              <a:rPr lang="zh-CN" altLang="en-US" sz="1700" dirty="0" smtClean="0">
                <a:solidFill>
                  <a:srgbClr val="26130F"/>
                </a:solidFill>
                <a:latin typeface="Myriad Pro Light" charset="0"/>
                <a:ea typeface="方正细黑一简体" charset="0"/>
                <a:cs typeface="方正细黑一简体" charset="0"/>
              </a:rPr>
              <a:t>自主性</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2804318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角色</a:t>
            </a:r>
            <a:r>
              <a:rPr lang="en-US" altLang="en-US" sz="2800" dirty="0">
                <a:solidFill>
                  <a:schemeClr val="tx2"/>
                </a:solidFill>
                <a:latin typeface="黑体"/>
                <a:ea typeface="黑体"/>
                <a:cs typeface="黑体"/>
              </a:rPr>
              <a:t>与职责 </a:t>
            </a:r>
            <a:r>
              <a:rPr lang="en-US" altLang="zh-CN" sz="2800" dirty="0">
                <a:solidFill>
                  <a:schemeClr val="tx2"/>
                </a:solidFill>
                <a:latin typeface="黑体"/>
                <a:ea typeface="黑体"/>
                <a:cs typeface="黑体"/>
              </a:rPr>
              <a:t>– Scrum Master (</a:t>
            </a:r>
            <a:r>
              <a:rPr lang="zh-CN" altLang="en-US" sz="2800" dirty="0">
                <a:solidFill>
                  <a:schemeClr val="tx2"/>
                </a:solidFill>
                <a:latin typeface="黑体"/>
                <a:ea typeface="黑体"/>
                <a:cs typeface="黑体"/>
              </a:rPr>
              <a:t>团队交付经理</a:t>
            </a:r>
            <a:r>
              <a:rPr lang="en-US" altLang="zh-CN" sz="2800" dirty="0">
                <a:solidFill>
                  <a:schemeClr val="tx2"/>
                </a:solidFill>
                <a:latin typeface="黑体"/>
                <a:ea typeface="黑体"/>
                <a:cs typeface="黑体"/>
              </a:rPr>
              <a:t>)</a:t>
            </a:r>
          </a:p>
        </p:txBody>
      </p:sp>
      <p:sp>
        <p:nvSpPr>
          <p:cNvPr id="15363" name="Rectangle 3"/>
          <p:cNvSpPr txBox="1">
            <a:spLocks noChangeArrowheads="1"/>
          </p:cNvSpPr>
          <p:nvPr/>
        </p:nvSpPr>
        <p:spPr bwMode="auto">
          <a:xfrm>
            <a:off x="684213" y="1409729"/>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pPr marL="285750" indent="-285750">
              <a:buFont typeface="Arial"/>
              <a:buChar char="•"/>
            </a:pPr>
            <a:r>
              <a:rPr lang="zh-CN" altLang="en-US" sz="1700" dirty="0" smtClean="0">
                <a:solidFill>
                  <a:srgbClr val="26130F"/>
                </a:solidFill>
                <a:latin typeface="Myriad Pro Light" charset="0"/>
                <a:ea typeface="方正细黑一简体" charset="0"/>
                <a:cs typeface="方正细黑一简体" charset="0"/>
              </a:rPr>
              <a:t>对软</a:t>
            </a:r>
            <a:r>
              <a:rPr lang="zh-CN" altLang="en-US" sz="1700" dirty="0">
                <a:solidFill>
                  <a:srgbClr val="26130F"/>
                </a:solidFill>
                <a:latin typeface="Myriad Pro Light" charset="0"/>
                <a:ea typeface="方正细黑一简体" charset="0"/>
                <a:cs typeface="方正细黑一简体" charset="0"/>
              </a:rPr>
              <a:t>件交付的流程和团队产能负责</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en-US" sz="1700" dirty="0">
                <a:solidFill>
                  <a:srgbClr val="26130F"/>
                </a:solidFill>
                <a:latin typeface="Myriad Pro Light" charset="0"/>
                <a:ea typeface="方正细黑一简体" charset="0"/>
                <a:cs typeface="方正细黑一简体" charset="0"/>
              </a:rPr>
              <a:t>领导</a:t>
            </a:r>
            <a:r>
              <a:rPr lang="zh-CN" altLang="en-US" sz="1700" dirty="0">
                <a:solidFill>
                  <a:srgbClr val="26130F"/>
                </a:solidFill>
                <a:latin typeface="Myriad Pro Light" charset="0"/>
                <a:ea typeface="方正细黑一简体" charset="0"/>
                <a:cs typeface="方正细黑一简体" charset="0"/>
              </a:rPr>
              <a:t>团队，管理流程，组织团队活动有序高效进行</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建立和维持团队与</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之间的沟通渠道，促进沟通的及时，准确，完整</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记录，跟踪，协助解决团队遇到的障碍</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对团队交付进行风险管理，识别风险，采取风险应对措施</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引导团队进行回顾，在流程、实践、工具等方面持续改进，提高团队产能</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保护团队，对外拒绝会导致团队交付失败的任务和变化</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记录和汇报违反团队纪</a:t>
            </a:r>
            <a:r>
              <a:rPr lang="zh-CN" altLang="en-US" sz="1700" dirty="0" smtClean="0">
                <a:solidFill>
                  <a:srgbClr val="26130F"/>
                </a:solidFill>
                <a:latin typeface="Myriad Pro Light" charset="0"/>
                <a:ea typeface="方正细黑一简体" charset="0"/>
                <a:cs typeface="方正细黑一简体" charset="0"/>
              </a:rPr>
              <a:t>律的行为</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1144651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角色</a:t>
            </a:r>
            <a:r>
              <a:rPr lang="en-US" altLang="en-US" sz="2800" dirty="0">
                <a:solidFill>
                  <a:schemeClr val="tx2"/>
                </a:solidFill>
                <a:latin typeface="黑体"/>
                <a:ea typeface="黑体"/>
                <a:cs typeface="黑体"/>
              </a:rPr>
              <a:t>与职责 </a:t>
            </a:r>
            <a:r>
              <a:rPr lang="en-US" altLang="zh-CN" sz="2800" dirty="0">
                <a:solidFill>
                  <a:schemeClr val="tx2"/>
                </a:solidFill>
                <a:latin typeface="黑体"/>
                <a:ea typeface="黑体"/>
                <a:cs typeface="黑体"/>
              </a:rPr>
              <a:t>– Team (</a:t>
            </a:r>
            <a:r>
              <a:rPr lang="zh-CN" altLang="en-US" sz="2800" dirty="0">
                <a:solidFill>
                  <a:schemeClr val="tx2"/>
                </a:solidFill>
                <a:latin typeface="黑体"/>
                <a:ea typeface="黑体"/>
                <a:cs typeface="黑体"/>
              </a:rPr>
              <a:t>团队</a:t>
            </a:r>
            <a:r>
              <a:rPr lang="en-US" altLang="zh-CN" sz="2800" dirty="0">
                <a:solidFill>
                  <a:schemeClr val="tx2"/>
                </a:solidFill>
                <a:latin typeface="黑体"/>
                <a:ea typeface="黑体"/>
                <a:cs typeface="黑体"/>
              </a:rPr>
              <a:t>)</a:t>
            </a:r>
          </a:p>
        </p:txBody>
      </p:sp>
      <p:sp>
        <p:nvSpPr>
          <p:cNvPr id="15363" name="Rectangle 3"/>
          <p:cNvSpPr txBox="1">
            <a:spLocks noChangeArrowheads="1"/>
          </p:cNvSpPr>
          <p:nvPr/>
        </p:nvSpPr>
        <p:spPr bwMode="auto">
          <a:xfrm>
            <a:off x="684213" y="1409729"/>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pPr marL="285750" indent="-285750">
              <a:buFont typeface="Arial"/>
              <a:buChar char="•"/>
            </a:pPr>
            <a:r>
              <a:rPr lang="zh-CN" altLang="en-US" sz="1700" dirty="0" smtClean="0">
                <a:solidFill>
                  <a:srgbClr val="26130F"/>
                </a:solidFill>
                <a:latin typeface="Myriad Pro Light" charset="0"/>
                <a:ea typeface="方正细黑一简体" charset="0"/>
                <a:cs typeface="方正细黑一简体" charset="0"/>
              </a:rPr>
              <a:t>以迭代的</a:t>
            </a:r>
            <a:r>
              <a:rPr lang="zh-CN" altLang="en-US" sz="1700" dirty="0">
                <a:solidFill>
                  <a:srgbClr val="26130F"/>
                </a:solidFill>
                <a:latin typeface="Myriad Pro Light" charset="0"/>
                <a:ea typeface="方正细黑一简体" charset="0"/>
                <a:cs typeface="方正细黑一简体" charset="0"/>
              </a:rPr>
              <a:t>方式，增量地交付可工作的软件，保证交付的质量</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积极响应来自</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的高优先级业务和变化</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协助</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维护产品特性清单，细化需求和验收测试场景</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进行工作量的估算</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基于最新的产品特性清单和优先级，考虑团队实际产能，合理得做出迭代交付承诺</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在迭代中进行自我管理，全力以赴地完成承诺的内容，达到</a:t>
            </a:r>
            <a:r>
              <a:rPr lang="en-US" altLang="zh-CN" sz="1700" dirty="0">
                <a:solidFill>
                  <a:srgbClr val="26130F"/>
                </a:solidFill>
                <a:latin typeface="Myriad Pro Light" charset="0"/>
                <a:ea typeface="方正细黑一简体" charset="0"/>
                <a:cs typeface="方正细黑一简体" charset="0"/>
              </a:rPr>
              <a:t> DoD </a:t>
            </a:r>
            <a:r>
              <a:rPr lang="zh-CN" altLang="en-US" sz="1700" dirty="0">
                <a:solidFill>
                  <a:srgbClr val="26130F"/>
                </a:solidFill>
                <a:latin typeface="Myriad Pro Light" charset="0"/>
                <a:ea typeface="方正细黑一简体" charset="0"/>
                <a:cs typeface="方正细黑一简体" charset="0"/>
              </a:rPr>
              <a:t>标准</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在迭代结束，将完成的成果向</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进行演示，获得反馈</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zh-CN" altLang="en-US" sz="1700" dirty="0">
                <a:solidFill>
                  <a:srgbClr val="26130F"/>
                </a:solidFill>
                <a:latin typeface="Myriad Pro Light" charset="0"/>
                <a:ea typeface="方正细黑一简体" charset="0"/>
                <a:cs typeface="方正细黑一简体" charset="0"/>
              </a:rPr>
              <a:t>自我回顾，提高技能，积极寻求更有效的交付实践，持续提高团队产能</a:t>
            </a: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endParaRPr lang="en-US" altLang="zh-CN" sz="1700" dirty="0">
              <a:solidFill>
                <a:srgbClr val="26130F"/>
              </a:solidFill>
              <a:latin typeface="Myriad Pro Light" charset="0"/>
              <a:ea typeface="方正细黑一简体" charset="0"/>
              <a:cs typeface="方正细黑一简体" charset="0"/>
            </a:endParaRPr>
          </a:p>
          <a:p>
            <a:pPr marL="285750" indent="-285750">
              <a:buFont typeface="Arial"/>
              <a:buChar char="•"/>
            </a:pPr>
            <a:r>
              <a:rPr lang="en-US" altLang="en-US" sz="1700" dirty="0">
                <a:solidFill>
                  <a:srgbClr val="26130F"/>
                </a:solidFill>
                <a:latin typeface="Myriad Pro Light" charset="0"/>
                <a:ea typeface="方正细黑一简体" charset="0"/>
                <a:cs typeface="方正细黑一简体" charset="0"/>
              </a:rPr>
              <a:t>遵守</a:t>
            </a:r>
            <a:r>
              <a:rPr lang="zh-CN" altLang="en-US" sz="1700" dirty="0">
                <a:solidFill>
                  <a:srgbClr val="26130F"/>
                </a:solidFill>
                <a:latin typeface="Myriad Pro Light" charset="0"/>
                <a:ea typeface="方正细黑一简体" charset="0"/>
                <a:cs typeface="方正细黑一简体" charset="0"/>
              </a:rPr>
              <a:t>和维护团队纪</a:t>
            </a:r>
            <a:r>
              <a:rPr lang="zh-CN" altLang="en-US" sz="1700" dirty="0" smtClean="0">
                <a:solidFill>
                  <a:srgbClr val="26130F"/>
                </a:solidFill>
                <a:latin typeface="Myriad Pro Light" charset="0"/>
                <a:ea typeface="方正细黑一简体" charset="0"/>
                <a:cs typeface="方正细黑一简体" charset="0"/>
              </a:rPr>
              <a:t>律</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3702196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bwMode="auto">
          <a:xfrm>
            <a:off x="609600" y="1479550"/>
            <a:ext cx="6096000" cy="9715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Myriad Pro" charset="0"/>
                <a:ea typeface="黑体" charset="0"/>
                <a:cs typeface="Myriad Pro" charset="0"/>
              </a:rPr>
              <a:t>迭代与实践</a:t>
            </a:r>
            <a:endParaRPr dirty="0">
              <a:latin typeface="Myriad Pro" charset="0"/>
              <a:ea typeface="黑体" charset="0"/>
              <a:cs typeface="Myriad Pro" charset="0"/>
            </a:endParaRPr>
          </a:p>
        </p:txBody>
      </p:sp>
      <p:sp>
        <p:nvSpPr>
          <p:cNvPr id="14339" name="Text Placeholder 5"/>
          <p:cNvSpPr>
            <a:spLocks noGrp="1"/>
          </p:cNvSpPr>
          <p:nvPr>
            <p:ph type="body" sz="quarter" idx="11"/>
          </p:nvPr>
        </p:nvSpPr>
        <p:spPr bwMode="auto">
          <a:xfrm>
            <a:off x="609600" y="363538"/>
            <a:ext cx="6096000" cy="5508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zh-CN" altLang="en-US" dirty="0" smtClean="0">
                <a:latin typeface="Myriad Pro" charset="0"/>
                <a:ea typeface="黑体" charset="0"/>
                <a:cs typeface="Myriad Pro" charset="0"/>
              </a:rPr>
              <a:t>章节</a:t>
            </a:r>
            <a:r>
              <a:rPr lang="en-US" altLang="zh-CN" dirty="0" smtClean="0">
                <a:latin typeface="Myriad Pro" charset="0"/>
                <a:ea typeface="黑体" charset="0"/>
                <a:cs typeface="Myriad Pro" charset="0"/>
              </a:rPr>
              <a:t>02</a:t>
            </a:r>
            <a:endParaRPr lang="en-US" altLang="zh-CN" dirty="0">
              <a:latin typeface="Myriad Pro" charset="0"/>
              <a:ea typeface="黑体" charset="0"/>
              <a:cs typeface="Myriad Pro" charset="0"/>
            </a:endParaRPr>
          </a:p>
        </p:txBody>
      </p:sp>
    </p:spTree>
    <p:extLst>
      <p:ext uri="{BB962C8B-B14F-4D97-AF65-F5344CB8AC3E}">
        <p14:creationId xmlns:p14="http://schemas.microsoft.com/office/powerpoint/2010/main" val="2945424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en-US" altLang="en-US" sz="2800" dirty="0" smtClean="0">
                <a:solidFill>
                  <a:schemeClr val="tx2"/>
                </a:solidFill>
                <a:latin typeface="黑体"/>
                <a:ea typeface="黑体"/>
                <a:cs typeface="黑体"/>
              </a:rPr>
              <a:t>迭代活动与实践</a:t>
            </a:r>
            <a:endParaRPr lang="en-US" altLang="zh-CN" sz="2800" dirty="0">
              <a:solidFill>
                <a:schemeClr val="tx2"/>
              </a:solidFill>
              <a:latin typeface="黑体"/>
              <a:ea typeface="黑体"/>
              <a:cs typeface="黑体"/>
            </a:endParaRPr>
          </a:p>
        </p:txBody>
      </p:sp>
      <p:graphicFrame>
        <p:nvGraphicFramePr>
          <p:cNvPr id="4" name="Table 3"/>
          <p:cNvGraphicFramePr>
            <a:graphicFrameLocks noGrp="1"/>
          </p:cNvGraphicFramePr>
          <p:nvPr>
            <p:extLst>
              <p:ext uri="{D42A27DB-BD31-4B8C-83A1-F6EECF244321}">
                <p14:modId xmlns:p14="http://schemas.microsoft.com/office/powerpoint/2010/main" val="1875694631"/>
              </p:ext>
            </p:extLst>
          </p:nvPr>
        </p:nvGraphicFramePr>
        <p:xfrm>
          <a:off x="641805" y="1178520"/>
          <a:ext cx="7838200" cy="5361298"/>
        </p:xfrm>
        <a:graphic>
          <a:graphicData uri="http://schemas.openxmlformats.org/drawingml/2006/table">
            <a:tbl>
              <a:tblPr firstRow="1" bandRow="1">
                <a:tableStyleId>{5C22544A-7EE6-4342-B048-85BDC9FD1C3A}</a:tableStyleId>
              </a:tblPr>
              <a:tblGrid>
                <a:gridCol w="1761546"/>
                <a:gridCol w="3113432"/>
                <a:gridCol w="1706926"/>
                <a:gridCol w="1256296"/>
              </a:tblGrid>
              <a:tr h="370840">
                <a:tc>
                  <a:txBody>
                    <a:bodyPr/>
                    <a:lstStyle/>
                    <a:p>
                      <a:r>
                        <a:rPr lang="zh-CN" altLang="en-US" sz="1400" b="1" dirty="0" smtClean="0">
                          <a:solidFill>
                            <a:schemeClr val="accent5"/>
                          </a:solidFill>
                          <a:latin typeface="华文黑体"/>
                          <a:ea typeface="华文黑体"/>
                          <a:cs typeface="华文黑体"/>
                        </a:rPr>
                        <a:t>开始时点</a:t>
                      </a:r>
                      <a:endParaRPr lang="en-US" sz="1400" b="1"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b="1" dirty="0" smtClean="0">
                          <a:solidFill>
                            <a:schemeClr val="accent5"/>
                          </a:solidFill>
                          <a:latin typeface="华文黑体"/>
                          <a:ea typeface="华文黑体"/>
                          <a:cs typeface="华文黑体"/>
                        </a:rPr>
                        <a:t>活动</a:t>
                      </a:r>
                      <a:endParaRPr lang="en-US" sz="1400" b="1"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b="1" dirty="0" smtClean="0">
                          <a:solidFill>
                            <a:schemeClr val="accent5"/>
                          </a:solidFill>
                          <a:latin typeface="华文黑体"/>
                          <a:ea typeface="华文黑体"/>
                          <a:cs typeface="华文黑体"/>
                        </a:rPr>
                        <a:t>参与者</a:t>
                      </a:r>
                      <a:endParaRPr lang="en-US" sz="1400" b="1"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b="1" dirty="0" smtClean="0">
                          <a:solidFill>
                            <a:schemeClr val="accent5"/>
                          </a:solidFill>
                          <a:latin typeface="华文黑体"/>
                          <a:ea typeface="华文黑体"/>
                          <a:cs typeface="华文黑体"/>
                        </a:rPr>
                        <a:t>平均时长</a:t>
                      </a:r>
                      <a:endParaRPr lang="en-US" sz="1400" b="1"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94005">
                <a:tc>
                  <a:txBody>
                    <a:bodyPr/>
                    <a:lstStyle/>
                    <a:p>
                      <a:r>
                        <a:rPr lang="en-US" sz="1400" dirty="0" smtClean="0">
                          <a:solidFill>
                            <a:schemeClr val="accent5"/>
                          </a:solidFill>
                          <a:latin typeface="华文黑体"/>
                          <a:ea typeface="华文黑体"/>
                          <a:cs typeface="华文黑体"/>
                        </a:rPr>
                        <a:t>迭代开始</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r>
                        <a:rPr lang="en-US" sz="1400" dirty="0" smtClean="0">
                          <a:solidFill>
                            <a:schemeClr val="accent5"/>
                          </a:solidFill>
                          <a:latin typeface="华文黑体"/>
                          <a:ea typeface="华文黑体"/>
                          <a:cs typeface="华文黑体"/>
                        </a:rPr>
                        <a:t>迭代计划会议</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r>
                        <a:rPr lang="en-US" sz="1400" dirty="0" smtClean="0">
                          <a:solidFill>
                            <a:schemeClr val="accent5"/>
                          </a:solidFill>
                          <a:latin typeface="华文黑体"/>
                          <a:ea typeface="华文黑体"/>
                          <a:cs typeface="华文黑体"/>
                        </a:rPr>
                        <a:t>PO,SM,Team</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r>
                        <a:rPr lang="en-US" sz="1400" dirty="0" smtClean="0">
                          <a:solidFill>
                            <a:schemeClr val="accent5"/>
                          </a:solidFill>
                          <a:latin typeface="华文黑体"/>
                          <a:ea typeface="华文黑体"/>
                          <a:cs typeface="华文黑体"/>
                        </a:rPr>
                        <a:t>2-4</a:t>
                      </a:r>
                      <a:r>
                        <a:rPr lang="zh-CN" altLang="en-US" sz="1400" dirty="0" smtClean="0">
                          <a:solidFill>
                            <a:schemeClr val="accent5"/>
                          </a:solidFill>
                          <a:latin typeface="华文黑体"/>
                          <a:ea typeface="华文黑体"/>
                          <a:cs typeface="华文黑体"/>
                        </a:rPr>
                        <a:t>小时</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r>
              <a:tr h="303260">
                <a:tc>
                  <a:txBody>
                    <a:bodyPr/>
                    <a:lstStyle/>
                    <a:p>
                      <a:r>
                        <a:rPr lang="zh-CN" altLang="en-US" sz="1400" dirty="0" smtClean="0">
                          <a:solidFill>
                            <a:schemeClr val="accent5"/>
                          </a:solidFill>
                          <a:latin typeface="华文黑体"/>
                          <a:ea typeface="华文黑体"/>
                          <a:cs typeface="华文黑体"/>
                        </a:rPr>
                        <a:t>迭代计划会议后</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测试场景分析</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dirty="0" smtClean="0">
                          <a:solidFill>
                            <a:schemeClr val="accent5"/>
                          </a:solidFill>
                          <a:latin typeface="华文黑体"/>
                          <a:ea typeface="华文黑体"/>
                          <a:cs typeface="华文黑体"/>
                        </a:rPr>
                        <a:t>Tester,BA</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dirty="0" smtClean="0">
                          <a:solidFill>
                            <a:schemeClr val="accent5"/>
                          </a:solidFill>
                          <a:latin typeface="华文黑体"/>
                          <a:ea typeface="华文黑体"/>
                          <a:cs typeface="华文黑体"/>
                        </a:rPr>
                        <a:t>2-3</a:t>
                      </a:r>
                      <a:r>
                        <a:rPr lang="zh-CN" altLang="en-US" sz="1400" dirty="0" smtClean="0">
                          <a:solidFill>
                            <a:schemeClr val="accent5"/>
                          </a:solidFill>
                          <a:latin typeface="华文黑体"/>
                          <a:ea typeface="华文黑体"/>
                          <a:cs typeface="华文黑体"/>
                        </a:rPr>
                        <a:t>小时</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12514">
                <a:tc>
                  <a:txBody>
                    <a:bodyPr/>
                    <a:lstStyle/>
                    <a:p>
                      <a:r>
                        <a:rPr lang="zh-CN" altLang="en-US" sz="1400" dirty="0" smtClean="0">
                          <a:solidFill>
                            <a:schemeClr val="accent5"/>
                          </a:solidFill>
                          <a:latin typeface="华文黑体"/>
                          <a:ea typeface="华文黑体"/>
                          <a:cs typeface="华文黑体"/>
                        </a:rPr>
                        <a:t>迭代计划会议后</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代码</a:t>
                      </a:r>
                      <a:r>
                        <a:rPr lang="zh-CN" altLang="zh-CN" sz="1400" dirty="0" smtClean="0">
                          <a:solidFill>
                            <a:schemeClr val="accent5"/>
                          </a:solidFill>
                          <a:latin typeface="华文黑体"/>
                          <a:ea typeface="华文黑体"/>
                          <a:cs typeface="华文黑体"/>
                        </a:rPr>
                        <a:t>，</a:t>
                      </a:r>
                      <a:r>
                        <a:rPr lang="en-US" altLang="zh-CN" sz="1400" dirty="0" smtClean="0">
                          <a:solidFill>
                            <a:schemeClr val="accent5"/>
                          </a:solidFill>
                          <a:latin typeface="华文黑体"/>
                          <a:ea typeface="华文黑体"/>
                          <a:cs typeface="华文黑体"/>
                        </a:rPr>
                        <a:t>UT</a:t>
                      </a:r>
                      <a:r>
                        <a:rPr lang="zh-CN" altLang="en-US" sz="1400" baseline="0" dirty="0" smtClean="0">
                          <a:solidFill>
                            <a:schemeClr val="accent5"/>
                          </a:solidFill>
                          <a:latin typeface="华文黑体"/>
                          <a:ea typeface="华文黑体"/>
                          <a:cs typeface="华文黑体"/>
                        </a:rPr>
                        <a:t>分析，</a:t>
                      </a:r>
                      <a:r>
                        <a:rPr lang="zh-CN" altLang="en-US" sz="1400" dirty="0" smtClean="0">
                          <a:solidFill>
                            <a:schemeClr val="accent5"/>
                          </a:solidFill>
                          <a:latin typeface="华文黑体"/>
                          <a:ea typeface="华文黑体"/>
                          <a:cs typeface="华文黑体"/>
                        </a:rPr>
                        <a:t>设计交流</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altLang="zh-CN" sz="1400" dirty="0" smtClean="0">
                          <a:solidFill>
                            <a:schemeClr val="accent5"/>
                          </a:solidFill>
                          <a:latin typeface="华文黑体"/>
                          <a:ea typeface="华文黑体"/>
                          <a:cs typeface="华文黑体"/>
                        </a:rPr>
                        <a:t>Developer</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dirty="0" smtClean="0">
                          <a:solidFill>
                            <a:schemeClr val="accent5"/>
                          </a:solidFill>
                          <a:latin typeface="华文黑体"/>
                          <a:ea typeface="华文黑体"/>
                          <a:cs typeface="华文黑体"/>
                        </a:rPr>
                        <a:t>2</a:t>
                      </a:r>
                      <a:r>
                        <a:rPr lang="en-US" altLang="zh-CN" sz="1400" dirty="0" smtClean="0">
                          <a:solidFill>
                            <a:schemeClr val="accent5"/>
                          </a:solidFill>
                          <a:latin typeface="华文黑体"/>
                          <a:ea typeface="华文黑体"/>
                          <a:cs typeface="华文黑体"/>
                        </a:rPr>
                        <a:t>-3</a:t>
                      </a:r>
                      <a:r>
                        <a:rPr lang="zh-CN" altLang="en-US" sz="1400" dirty="0" smtClean="0">
                          <a:solidFill>
                            <a:schemeClr val="accent5"/>
                          </a:solidFill>
                          <a:latin typeface="华文黑体"/>
                          <a:ea typeface="华文黑体"/>
                          <a:cs typeface="华文黑体"/>
                        </a:rPr>
                        <a:t>小时</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00401">
                <a:tc>
                  <a:txBody>
                    <a:bodyPr/>
                    <a:lstStyle/>
                    <a:p>
                      <a:r>
                        <a:rPr lang="zh-CN" altLang="en-US" sz="1400" dirty="0" smtClean="0">
                          <a:solidFill>
                            <a:schemeClr val="accent5"/>
                          </a:solidFill>
                          <a:latin typeface="华文黑体"/>
                          <a:ea typeface="华文黑体"/>
                          <a:cs typeface="华文黑体"/>
                        </a:rPr>
                        <a:t>测试场景分析后</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zh-CN" altLang="en-US" sz="1400" dirty="0" smtClean="0">
                          <a:solidFill>
                            <a:schemeClr val="accent5"/>
                          </a:solidFill>
                          <a:latin typeface="华文黑体"/>
                          <a:ea typeface="华文黑体"/>
                          <a:cs typeface="华文黑体"/>
                        </a:rPr>
                        <a:t>测试场景评审</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en-US" sz="1400" dirty="0" smtClean="0">
                          <a:solidFill>
                            <a:schemeClr val="accent5"/>
                          </a:solidFill>
                          <a:latin typeface="华文黑体"/>
                          <a:ea typeface="华文黑体"/>
                          <a:cs typeface="华文黑体"/>
                        </a:rPr>
                        <a:t>PO,Team</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zh-CN" altLang="en-US" sz="1400" dirty="0" smtClean="0">
                          <a:solidFill>
                            <a:schemeClr val="accent5"/>
                          </a:solidFill>
                          <a:latin typeface="华文黑体"/>
                          <a:ea typeface="华文黑体"/>
                          <a:cs typeface="华文黑体"/>
                        </a:rPr>
                        <a:t>即时</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r>
              <a:tr h="309655">
                <a:tc>
                  <a:txBody>
                    <a:bodyPr/>
                    <a:lstStyle/>
                    <a:p>
                      <a:r>
                        <a:rPr lang="en-US" sz="1400" dirty="0" smtClean="0">
                          <a:solidFill>
                            <a:schemeClr val="accent5"/>
                          </a:solidFill>
                          <a:latin typeface="华文黑体"/>
                          <a:ea typeface="华文黑体"/>
                          <a:cs typeface="华文黑体"/>
                        </a:rPr>
                        <a:t>测试场景评审</a:t>
                      </a:r>
                      <a:r>
                        <a:rPr lang="zh-CN" altLang="en-US" sz="1400" dirty="0" smtClean="0">
                          <a:solidFill>
                            <a:schemeClr val="accent5"/>
                          </a:solidFill>
                          <a:latin typeface="华文黑体"/>
                          <a:ea typeface="华文黑体"/>
                          <a:cs typeface="华文黑体"/>
                        </a:rPr>
                        <a:t>后</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开发代码，</a:t>
                      </a:r>
                      <a:r>
                        <a:rPr lang="en-US" altLang="zh-CN" sz="1400" dirty="0" smtClean="0">
                          <a:solidFill>
                            <a:schemeClr val="accent5"/>
                          </a:solidFill>
                          <a:latin typeface="华文黑体"/>
                          <a:ea typeface="华文黑体"/>
                          <a:cs typeface="华文黑体"/>
                        </a:rPr>
                        <a:t>UT</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altLang="zh-CN" sz="1400" dirty="0" smtClean="0">
                          <a:solidFill>
                            <a:schemeClr val="accent5"/>
                          </a:solidFill>
                          <a:latin typeface="华文黑体"/>
                          <a:ea typeface="华文黑体"/>
                          <a:cs typeface="华文黑体"/>
                        </a:rPr>
                        <a:t>Developer</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dirty="0" smtClean="0">
                          <a:solidFill>
                            <a:schemeClr val="accent5"/>
                          </a:solidFill>
                          <a:latin typeface="华文黑体"/>
                          <a:ea typeface="华文黑体"/>
                          <a:cs typeface="华文黑体"/>
                        </a:rPr>
                        <a:t>5</a:t>
                      </a:r>
                      <a:r>
                        <a:rPr lang="zh-CN" altLang="en-US" sz="1400" dirty="0" smtClean="0">
                          <a:solidFill>
                            <a:schemeClr val="accent5"/>
                          </a:solidFill>
                          <a:latin typeface="华文黑体"/>
                          <a:ea typeface="华文黑体"/>
                          <a:cs typeface="华文黑体"/>
                        </a:rPr>
                        <a:t>天</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r>
                        <a:rPr lang="zh-CN" altLang="en-US" sz="1400" dirty="0" smtClean="0">
                          <a:solidFill>
                            <a:schemeClr val="accent5"/>
                          </a:solidFill>
                          <a:latin typeface="华文黑体"/>
                          <a:ea typeface="华文黑体"/>
                          <a:cs typeface="华文黑体"/>
                        </a:rPr>
                        <a:t>测试场景评审后</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编写测试用例，支持自动化测试脚本开发</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altLang="zh-CN" sz="1400" dirty="0" smtClean="0">
                          <a:solidFill>
                            <a:schemeClr val="accent5"/>
                          </a:solidFill>
                          <a:latin typeface="华文黑体"/>
                          <a:ea typeface="华文黑体"/>
                          <a:cs typeface="华文黑体"/>
                        </a:rPr>
                        <a:t>Tester</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dirty="0" smtClean="0">
                          <a:solidFill>
                            <a:schemeClr val="accent5"/>
                          </a:solidFill>
                          <a:latin typeface="华文黑体"/>
                          <a:ea typeface="华文黑体"/>
                          <a:cs typeface="华文黑体"/>
                        </a:rPr>
                        <a:t>5</a:t>
                      </a:r>
                      <a:r>
                        <a:rPr lang="zh-CN" altLang="en-US" sz="1400" dirty="0" smtClean="0">
                          <a:solidFill>
                            <a:schemeClr val="accent5"/>
                          </a:solidFill>
                          <a:latin typeface="华文黑体"/>
                          <a:ea typeface="华文黑体"/>
                          <a:cs typeface="华文黑体"/>
                        </a:rPr>
                        <a:t>天</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87459">
                <a:tc>
                  <a:txBody>
                    <a:bodyPr/>
                    <a:lstStyle/>
                    <a:p>
                      <a:r>
                        <a:rPr lang="zh-CN" altLang="en-US" sz="1400" dirty="0" smtClean="0">
                          <a:solidFill>
                            <a:schemeClr val="accent5"/>
                          </a:solidFill>
                          <a:latin typeface="华文黑体"/>
                          <a:ea typeface="华文黑体"/>
                          <a:cs typeface="华文黑体"/>
                        </a:rPr>
                        <a:t>每天上午</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zh-CN" altLang="en-US" sz="1400" dirty="0" smtClean="0">
                          <a:solidFill>
                            <a:schemeClr val="accent5"/>
                          </a:solidFill>
                          <a:latin typeface="华文黑体"/>
                          <a:ea typeface="华文黑体"/>
                          <a:cs typeface="华文黑体"/>
                        </a:rPr>
                        <a:t>每日站会</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en-US" altLang="zh-CN" sz="1400" dirty="0" smtClean="0">
                          <a:solidFill>
                            <a:schemeClr val="accent5"/>
                          </a:solidFill>
                          <a:latin typeface="华文黑体"/>
                          <a:ea typeface="华文黑体"/>
                          <a:cs typeface="华文黑体"/>
                        </a:rPr>
                        <a:t>SM,Team</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en-US" sz="1400" dirty="0" smtClean="0">
                          <a:solidFill>
                            <a:schemeClr val="accent5"/>
                          </a:solidFill>
                          <a:latin typeface="华文黑体"/>
                          <a:ea typeface="华文黑体"/>
                          <a:cs typeface="华文黑体"/>
                        </a:rPr>
                        <a:t>15</a:t>
                      </a:r>
                      <a:r>
                        <a:rPr lang="zh-CN" altLang="en-US" sz="1400" dirty="0" smtClean="0">
                          <a:solidFill>
                            <a:schemeClr val="accent5"/>
                          </a:solidFill>
                          <a:latin typeface="华文黑体"/>
                          <a:ea typeface="华文黑体"/>
                          <a:cs typeface="华文黑体"/>
                        </a:rPr>
                        <a:t>分钟</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r>
              <a:tr h="310368">
                <a:tc>
                  <a:txBody>
                    <a:bodyPr/>
                    <a:lstStyle/>
                    <a:p>
                      <a:r>
                        <a:rPr lang="zh-CN" altLang="en-US" sz="1400" dirty="0" smtClean="0">
                          <a:solidFill>
                            <a:schemeClr val="accent5"/>
                          </a:solidFill>
                          <a:latin typeface="华文黑体"/>
                          <a:ea typeface="华文黑体"/>
                          <a:cs typeface="华文黑体"/>
                        </a:rPr>
                        <a:t>开发完成后</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代码评审</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altLang="zh-CN" sz="1400" dirty="0" smtClean="0">
                          <a:solidFill>
                            <a:schemeClr val="accent5"/>
                          </a:solidFill>
                          <a:latin typeface="华文黑体"/>
                          <a:ea typeface="华文黑体"/>
                          <a:cs typeface="华文黑体"/>
                        </a:rPr>
                        <a:t>Developer</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即时</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27710">
                <a:tc>
                  <a:txBody>
                    <a:bodyPr/>
                    <a:lstStyle/>
                    <a:p>
                      <a:r>
                        <a:rPr lang="zh-CN" altLang="en-US" sz="1400" dirty="0" smtClean="0">
                          <a:solidFill>
                            <a:schemeClr val="accent5"/>
                          </a:solidFill>
                          <a:latin typeface="华文黑体"/>
                          <a:ea typeface="华文黑体"/>
                          <a:cs typeface="华文黑体"/>
                        </a:rPr>
                        <a:t>代码评审通过后</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内部演示（开发向</a:t>
                      </a:r>
                      <a:r>
                        <a:rPr lang="en-US" altLang="zh-CN" sz="1400" dirty="0" smtClean="0">
                          <a:solidFill>
                            <a:schemeClr val="accent5"/>
                          </a:solidFill>
                          <a:latin typeface="华文黑体"/>
                          <a:ea typeface="华文黑体"/>
                          <a:cs typeface="华文黑体"/>
                        </a:rPr>
                        <a:t>BA</a:t>
                      </a:r>
                      <a:r>
                        <a:rPr lang="zh-CN" altLang="en-US" sz="1400" dirty="0" smtClean="0">
                          <a:solidFill>
                            <a:schemeClr val="accent5"/>
                          </a:solidFill>
                          <a:latin typeface="华文黑体"/>
                          <a:ea typeface="华文黑体"/>
                          <a:cs typeface="华文黑体"/>
                        </a:rPr>
                        <a:t>和测试演示）</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altLang="zh-CN" sz="1400" dirty="0" smtClean="0">
                          <a:solidFill>
                            <a:schemeClr val="accent5"/>
                          </a:solidFill>
                          <a:latin typeface="华文黑体"/>
                          <a:ea typeface="华文黑体"/>
                          <a:cs typeface="华文黑体"/>
                        </a:rPr>
                        <a:t>Team</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即时</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14054">
                <a:tc>
                  <a:txBody>
                    <a:bodyPr/>
                    <a:lstStyle/>
                    <a:p>
                      <a:r>
                        <a:rPr lang="zh-CN" altLang="en-US" sz="1400" dirty="0" smtClean="0">
                          <a:solidFill>
                            <a:schemeClr val="accent5"/>
                          </a:solidFill>
                          <a:latin typeface="华文黑体"/>
                          <a:ea typeface="华文黑体"/>
                          <a:cs typeface="华文黑体"/>
                        </a:rPr>
                        <a:t>内部演示通过后</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构建部署到集成测试环境</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altLang="zh-CN" sz="1400" dirty="0" smtClean="0">
                          <a:solidFill>
                            <a:schemeClr val="accent5"/>
                          </a:solidFill>
                          <a:latin typeface="华文黑体"/>
                          <a:ea typeface="华文黑体"/>
                          <a:cs typeface="华文黑体"/>
                        </a:rPr>
                        <a:t>CM</a:t>
                      </a:r>
                      <a:r>
                        <a:rPr lang="zh-CN" altLang="en-US" sz="1400" dirty="0" smtClean="0">
                          <a:solidFill>
                            <a:schemeClr val="accent5"/>
                          </a:solidFill>
                          <a:latin typeface="华文黑体"/>
                          <a:ea typeface="华文黑体"/>
                          <a:cs typeface="华文黑体"/>
                        </a:rPr>
                        <a:t>，</a:t>
                      </a:r>
                      <a:r>
                        <a:rPr lang="en-US" altLang="zh-CN" sz="1400" dirty="0" smtClean="0">
                          <a:solidFill>
                            <a:schemeClr val="accent5"/>
                          </a:solidFill>
                          <a:latin typeface="华文黑体"/>
                          <a:ea typeface="华文黑体"/>
                          <a:cs typeface="华文黑体"/>
                        </a:rPr>
                        <a:t>Developer</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即时</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r>
                        <a:rPr lang="zh-CN" altLang="en-US" sz="1400" dirty="0" smtClean="0">
                          <a:solidFill>
                            <a:schemeClr val="accent5"/>
                          </a:solidFill>
                          <a:latin typeface="华文黑体"/>
                          <a:ea typeface="华文黑体"/>
                          <a:cs typeface="华文黑体"/>
                        </a:rPr>
                        <a:t>部署到测试环境后</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zh-CN" altLang="en-US" sz="1400" dirty="0" smtClean="0">
                          <a:solidFill>
                            <a:schemeClr val="accent5"/>
                          </a:solidFill>
                          <a:latin typeface="华文黑体"/>
                          <a:ea typeface="华文黑体"/>
                          <a:cs typeface="华文黑体"/>
                        </a:rPr>
                        <a:t>执行功能，集成测试，可能的性能测试；修改缺陷</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altLang="zh-CN" sz="1400" dirty="0" smtClean="0">
                          <a:solidFill>
                            <a:schemeClr val="accent5"/>
                          </a:solidFill>
                          <a:latin typeface="华文黑体"/>
                          <a:ea typeface="华文黑体"/>
                          <a:cs typeface="华文黑体"/>
                        </a:rPr>
                        <a:t>Tester,Developer</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1400" dirty="0" smtClean="0">
                          <a:solidFill>
                            <a:schemeClr val="accent5"/>
                          </a:solidFill>
                          <a:latin typeface="华文黑体"/>
                          <a:ea typeface="华文黑体"/>
                          <a:cs typeface="华文黑体"/>
                        </a:rPr>
                        <a:t>3</a:t>
                      </a:r>
                      <a:r>
                        <a:rPr lang="zh-CN" altLang="en-US" sz="1400" dirty="0" smtClean="0">
                          <a:solidFill>
                            <a:schemeClr val="accent5"/>
                          </a:solidFill>
                          <a:latin typeface="华文黑体"/>
                          <a:ea typeface="华文黑体"/>
                          <a:cs typeface="华文黑体"/>
                        </a:rPr>
                        <a:t>天</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14768">
                <a:tc>
                  <a:txBody>
                    <a:bodyPr/>
                    <a:lstStyle/>
                    <a:p>
                      <a:r>
                        <a:rPr lang="zh-CN" altLang="en-US" sz="1400" dirty="0" smtClean="0">
                          <a:solidFill>
                            <a:schemeClr val="accent5"/>
                          </a:solidFill>
                          <a:latin typeface="华文黑体"/>
                          <a:ea typeface="华文黑体"/>
                          <a:cs typeface="华文黑体"/>
                        </a:rPr>
                        <a:t>迭代第二周</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zh-CN" altLang="en-US" sz="1400" dirty="0" smtClean="0">
                          <a:solidFill>
                            <a:schemeClr val="accent5"/>
                          </a:solidFill>
                          <a:latin typeface="华文黑体"/>
                          <a:ea typeface="华文黑体"/>
                          <a:cs typeface="华文黑体"/>
                        </a:rPr>
                        <a:t>故事梳理，故事点数评估</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en-US" sz="1400" dirty="0" smtClean="0">
                          <a:solidFill>
                            <a:schemeClr val="accent5"/>
                          </a:solidFill>
                          <a:latin typeface="华文黑体"/>
                          <a:ea typeface="华文黑体"/>
                          <a:cs typeface="华文黑体"/>
                        </a:rPr>
                        <a:t>PO,SM,Team</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en-US" sz="1400" dirty="0" smtClean="0">
                          <a:solidFill>
                            <a:schemeClr val="accent5"/>
                          </a:solidFill>
                          <a:latin typeface="华文黑体"/>
                          <a:ea typeface="华文黑体"/>
                          <a:cs typeface="华文黑体"/>
                        </a:rPr>
                        <a:t>2-4</a:t>
                      </a:r>
                      <a:r>
                        <a:rPr lang="zh-CN" altLang="en-US" sz="1400" dirty="0" smtClean="0">
                          <a:solidFill>
                            <a:schemeClr val="accent5"/>
                          </a:solidFill>
                          <a:latin typeface="华文黑体"/>
                          <a:ea typeface="华文黑体"/>
                          <a:cs typeface="华文黑体"/>
                        </a:rPr>
                        <a:t>小时</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r>
              <a:tr h="327710">
                <a:tc>
                  <a:txBody>
                    <a:bodyPr/>
                    <a:lstStyle/>
                    <a:p>
                      <a:r>
                        <a:rPr lang="zh-CN" altLang="en-US" sz="1400" dirty="0" smtClean="0">
                          <a:solidFill>
                            <a:schemeClr val="accent5"/>
                          </a:solidFill>
                          <a:latin typeface="华文黑体"/>
                          <a:ea typeface="华文黑体"/>
                          <a:cs typeface="华文黑体"/>
                        </a:rPr>
                        <a:t>迭代最后一天上午</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zh-CN" altLang="en-US" sz="1400" dirty="0" smtClean="0">
                          <a:solidFill>
                            <a:schemeClr val="accent5"/>
                          </a:solidFill>
                          <a:latin typeface="华文黑体"/>
                          <a:ea typeface="华文黑体"/>
                          <a:cs typeface="华文黑体"/>
                        </a:rPr>
                        <a:t>成果演示（团队向</a:t>
                      </a:r>
                      <a:r>
                        <a:rPr lang="en-US" altLang="zh-CN" sz="1400" dirty="0" smtClean="0">
                          <a:solidFill>
                            <a:schemeClr val="accent5"/>
                          </a:solidFill>
                          <a:latin typeface="华文黑体"/>
                          <a:ea typeface="华文黑体"/>
                          <a:cs typeface="华文黑体"/>
                        </a:rPr>
                        <a:t>PO</a:t>
                      </a:r>
                      <a:r>
                        <a:rPr lang="zh-CN" altLang="en-US" sz="1400" dirty="0" smtClean="0">
                          <a:solidFill>
                            <a:schemeClr val="accent5"/>
                          </a:solidFill>
                          <a:latin typeface="华文黑体"/>
                          <a:ea typeface="华文黑体"/>
                          <a:cs typeface="华文黑体"/>
                        </a:rPr>
                        <a:t>演示）</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en-US" sz="1400" dirty="0" smtClean="0">
                          <a:solidFill>
                            <a:schemeClr val="accent5"/>
                          </a:solidFill>
                          <a:latin typeface="华文黑体"/>
                          <a:ea typeface="华文黑体"/>
                          <a:cs typeface="华文黑体"/>
                        </a:rPr>
                        <a:t>PO,SM,Team</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en-US" sz="1400" dirty="0" smtClean="0">
                          <a:solidFill>
                            <a:schemeClr val="accent5"/>
                          </a:solidFill>
                          <a:latin typeface="华文黑体"/>
                          <a:ea typeface="华文黑体"/>
                          <a:cs typeface="华文黑体"/>
                        </a:rPr>
                        <a:t>2</a:t>
                      </a:r>
                      <a:r>
                        <a:rPr lang="zh-CN" altLang="en-US" sz="1400" dirty="0" smtClean="0">
                          <a:solidFill>
                            <a:schemeClr val="accent5"/>
                          </a:solidFill>
                          <a:latin typeface="华文黑体"/>
                          <a:ea typeface="华文黑体"/>
                          <a:cs typeface="华文黑体"/>
                        </a:rPr>
                        <a:t>小时</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r>
              <a:tr h="370840">
                <a:tc>
                  <a:txBody>
                    <a:bodyPr/>
                    <a:lstStyle/>
                    <a:p>
                      <a:r>
                        <a:rPr lang="zh-CN" altLang="en-US" sz="1400" dirty="0" smtClean="0">
                          <a:solidFill>
                            <a:schemeClr val="accent5"/>
                          </a:solidFill>
                          <a:latin typeface="华文黑体"/>
                          <a:ea typeface="华文黑体"/>
                          <a:cs typeface="华文黑体"/>
                        </a:rPr>
                        <a:t>迭代结束</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zh-CN" altLang="en-US" sz="1400" dirty="0" smtClean="0">
                          <a:solidFill>
                            <a:schemeClr val="accent5"/>
                          </a:solidFill>
                          <a:latin typeface="华文黑体"/>
                          <a:ea typeface="华文黑体"/>
                          <a:cs typeface="华文黑体"/>
                        </a:rPr>
                        <a:t>迭代回顾会议（回顾，改进计划，总结技术债务，生产事故</a:t>
                      </a:r>
                      <a:r>
                        <a:rPr lang="en-US" altLang="zh-CN" sz="1400" dirty="0" smtClean="0">
                          <a:solidFill>
                            <a:schemeClr val="accent5"/>
                          </a:solidFill>
                          <a:latin typeface="华文黑体"/>
                          <a:ea typeface="华文黑体"/>
                          <a:cs typeface="华文黑体"/>
                        </a:rPr>
                        <a:t>RCA</a:t>
                      </a:r>
                      <a:r>
                        <a:rPr lang="zh-CN" altLang="en-US" sz="1400" dirty="0" smtClean="0">
                          <a:solidFill>
                            <a:schemeClr val="accent5"/>
                          </a:solidFill>
                          <a:latin typeface="华文黑体"/>
                          <a:ea typeface="华文黑体"/>
                          <a:cs typeface="华文黑体"/>
                        </a:rPr>
                        <a:t>）</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en-US" altLang="zh-CN" sz="1400" dirty="0" smtClean="0">
                          <a:solidFill>
                            <a:schemeClr val="accent5"/>
                          </a:solidFill>
                          <a:latin typeface="华文黑体"/>
                          <a:ea typeface="华文黑体"/>
                          <a:cs typeface="华文黑体"/>
                        </a:rPr>
                        <a:t>PO,SM,Team</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c>
                  <a:txBody>
                    <a:bodyPr/>
                    <a:lstStyle/>
                    <a:p>
                      <a:r>
                        <a:rPr lang="en-US" altLang="zh-CN" sz="1400" dirty="0" smtClean="0">
                          <a:solidFill>
                            <a:schemeClr val="accent5"/>
                          </a:solidFill>
                          <a:latin typeface="华文黑体"/>
                          <a:ea typeface="华文黑体"/>
                          <a:cs typeface="华文黑体"/>
                        </a:rPr>
                        <a:t>2-3</a:t>
                      </a:r>
                      <a:r>
                        <a:rPr lang="en-US" sz="1400" dirty="0" smtClean="0">
                          <a:solidFill>
                            <a:schemeClr val="accent5"/>
                          </a:solidFill>
                          <a:latin typeface="华文黑体"/>
                          <a:ea typeface="华文黑体"/>
                          <a:cs typeface="华文黑体"/>
                        </a:rPr>
                        <a:t>小时</a:t>
                      </a:r>
                      <a:endParaRPr lang="en-US" sz="1400" dirty="0">
                        <a:solidFill>
                          <a:schemeClr val="accent5"/>
                        </a:solidFill>
                        <a:latin typeface="华文黑体"/>
                        <a:ea typeface="华文黑体"/>
                        <a:cs typeface="华文黑体"/>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3D0A7"/>
                    </a:solidFill>
                  </a:tcPr>
                </a:tc>
              </a:tr>
            </a:tbl>
          </a:graphicData>
        </a:graphic>
      </p:graphicFrame>
    </p:spTree>
    <p:extLst>
      <p:ext uri="{BB962C8B-B14F-4D97-AF65-F5344CB8AC3E}">
        <p14:creationId xmlns:p14="http://schemas.microsoft.com/office/powerpoint/2010/main" val="3876748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ChangeArrowheads="1"/>
          </p:cNvSpPr>
          <p:nvPr/>
        </p:nvSpPr>
        <p:spPr bwMode="auto">
          <a:xfrm>
            <a:off x="684213" y="373062"/>
            <a:ext cx="7696200" cy="1269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marL="742950" indent="-285750" eaLnBrk="0" hangingPunct="0">
              <a:defRPr sz="1400">
                <a:solidFill>
                  <a:schemeClr val="tx1"/>
                </a:solidFill>
                <a:latin typeface="Verdana" charset="0"/>
                <a:ea typeface="MS PGothic" charset="0"/>
                <a:cs typeface="MS PGothic" charset="0"/>
              </a:defRPr>
            </a:lvl2pPr>
            <a:lvl3pPr marL="1143000" indent="-228600" eaLnBrk="0" hangingPunct="0">
              <a:defRPr sz="1400">
                <a:solidFill>
                  <a:schemeClr val="tx1"/>
                </a:solidFill>
                <a:latin typeface="Verdana" charset="0"/>
                <a:ea typeface="MS PGothic" charset="0"/>
                <a:cs typeface="MS PGothic" charset="0"/>
              </a:defRPr>
            </a:lvl3pPr>
            <a:lvl4pPr marL="1600200" indent="-2286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2800" dirty="0" smtClean="0">
                <a:solidFill>
                  <a:schemeClr val="tx2"/>
                </a:solidFill>
                <a:latin typeface="黑体"/>
                <a:ea typeface="黑体"/>
                <a:cs typeface="黑体"/>
              </a:rPr>
              <a:t>迭代活动与实践</a:t>
            </a:r>
            <a:r>
              <a:rPr lang="en-US" altLang="en-US" sz="2800" dirty="0" smtClean="0">
                <a:solidFill>
                  <a:schemeClr val="tx2"/>
                </a:solidFill>
                <a:latin typeface="黑体"/>
                <a:ea typeface="黑体"/>
                <a:cs typeface="黑体"/>
              </a:rPr>
              <a:t> </a:t>
            </a:r>
            <a:r>
              <a:rPr lang="en-US" altLang="zh-CN" sz="2800" dirty="0" smtClean="0">
                <a:solidFill>
                  <a:schemeClr val="tx2"/>
                </a:solidFill>
                <a:latin typeface="黑体"/>
                <a:ea typeface="黑体"/>
                <a:cs typeface="黑体"/>
              </a:rPr>
              <a:t>– </a:t>
            </a:r>
            <a:r>
              <a:rPr lang="zh-CN" altLang="en-US" sz="2800" dirty="0" smtClean="0">
                <a:solidFill>
                  <a:schemeClr val="tx2"/>
                </a:solidFill>
                <a:latin typeface="黑体"/>
                <a:ea typeface="黑体"/>
                <a:cs typeface="黑体"/>
              </a:rPr>
              <a:t>迭代计划会议</a:t>
            </a:r>
            <a:endParaRPr lang="en-US" altLang="zh-CN" sz="2800" dirty="0">
              <a:solidFill>
                <a:schemeClr val="tx2"/>
              </a:solidFill>
              <a:latin typeface="黑体"/>
              <a:ea typeface="黑体"/>
              <a:cs typeface="黑体"/>
            </a:endParaRPr>
          </a:p>
        </p:txBody>
      </p:sp>
      <p:sp>
        <p:nvSpPr>
          <p:cNvPr id="15363" name="Rectangle 3"/>
          <p:cNvSpPr txBox="1">
            <a:spLocks noChangeArrowheads="1"/>
          </p:cNvSpPr>
          <p:nvPr/>
        </p:nvSpPr>
        <p:spPr bwMode="auto">
          <a:xfrm>
            <a:off x="684213" y="1219942"/>
            <a:ext cx="7696200" cy="52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Verdana" charset="0"/>
                <a:ea typeface="MS PGothic" charset="0"/>
                <a:cs typeface="MS PGothic" charset="0"/>
              </a:defRPr>
            </a:lvl1pPr>
            <a:lvl2pPr indent="-342900" eaLnBrk="0" hangingPunct="0">
              <a:defRPr sz="1400">
                <a:solidFill>
                  <a:schemeClr val="tx1"/>
                </a:solidFill>
                <a:latin typeface="Verdana" charset="0"/>
                <a:ea typeface="MS PGothic" charset="0"/>
                <a:cs typeface="MS PGothic" charset="0"/>
              </a:defRPr>
            </a:lvl2pPr>
            <a:lvl3pPr marL="796925" indent="-342900" eaLnBrk="0" hangingPunct="0">
              <a:defRPr sz="1400">
                <a:solidFill>
                  <a:schemeClr val="tx1"/>
                </a:solidFill>
                <a:latin typeface="Verdana" charset="0"/>
                <a:ea typeface="MS PGothic" charset="0"/>
                <a:cs typeface="MS PGothic" charset="0"/>
              </a:defRPr>
            </a:lvl3pPr>
            <a:lvl4pPr marL="1139825" indent="-342900" eaLnBrk="0" hangingPunct="0">
              <a:defRPr sz="1400">
                <a:solidFill>
                  <a:schemeClr val="tx1"/>
                </a:solidFill>
                <a:latin typeface="Verdana" charset="0"/>
                <a:ea typeface="MS PGothic" charset="0"/>
                <a:cs typeface="MS PGothic" charset="0"/>
              </a:defRPr>
            </a:lvl4pPr>
            <a:lvl5pPr marL="2057400" indent="-228600" eaLnBrk="0" hangingPunct="0">
              <a:defRPr sz="1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1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1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1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1400">
                <a:solidFill>
                  <a:schemeClr val="tx1"/>
                </a:solidFill>
                <a:latin typeface="Verdana" charset="0"/>
                <a:ea typeface="MS PGothic" charset="0"/>
                <a:cs typeface="MS PGothic" charset="0"/>
              </a:defRPr>
            </a:lvl9pPr>
          </a:lstStyle>
          <a:p>
            <a:r>
              <a:rPr lang="zh-CN" altLang="en-US" sz="1700" dirty="0" smtClean="0">
                <a:solidFill>
                  <a:srgbClr val="26130F"/>
                </a:solidFill>
                <a:latin typeface="Myriad Pro Light" charset="0"/>
                <a:ea typeface="方正细黑一简体" charset="0"/>
                <a:cs typeface="方正细黑一简体" charset="0"/>
              </a:rPr>
              <a:t>参与者</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a:t>
            </a:r>
            <a:r>
              <a:rPr lang="en-US" altLang="zh-CN" sz="1700" dirty="0">
                <a:solidFill>
                  <a:srgbClr val="26130F"/>
                </a:solidFill>
                <a:latin typeface="Myriad Pro Light" charset="0"/>
                <a:ea typeface="方正细黑一简体" charset="0"/>
                <a:cs typeface="方正细黑一简体" charset="0"/>
              </a:rPr>
              <a:t>SM</a:t>
            </a:r>
            <a:r>
              <a:rPr lang="zh-CN" altLang="en-US" sz="1700" dirty="0">
                <a:solidFill>
                  <a:srgbClr val="26130F"/>
                </a:solidFill>
                <a:latin typeface="Myriad Pro Light" charset="0"/>
                <a:ea typeface="方正细黑一简体" charset="0"/>
                <a:cs typeface="方正细黑一简体" charset="0"/>
              </a:rPr>
              <a:t>（主持），</a:t>
            </a:r>
            <a:r>
              <a:rPr lang="en-US" altLang="zh-CN" sz="1700" dirty="0">
                <a:solidFill>
                  <a:srgbClr val="26130F"/>
                </a:solidFill>
                <a:latin typeface="Myriad Pro Light" charset="0"/>
                <a:ea typeface="方正细黑一简体" charset="0"/>
                <a:cs typeface="方正细黑一简体" charset="0"/>
              </a:rPr>
              <a:t>Team</a:t>
            </a: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时间点：迭代开始</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r>
              <a:rPr lang="zh-CN" altLang="en-US" sz="1700" dirty="0">
                <a:solidFill>
                  <a:srgbClr val="26130F"/>
                </a:solidFill>
                <a:latin typeface="Myriad Pro Light" charset="0"/>
                <a:ea typeface="方正细黑一简体" charset="0"/>
                <a:cs typeface="方正细黑一简体" charset="0"/>
              </a:rPr>
              <a:t>议程：</a:t>
            </a:r>
            <a:endParaRPr lang="en-US" altLang="zh-CN" sz="1700" dirty="0">
              <a:solidFill>
                <a:srgbClr val="26130F"/>
              </a:solidFill>
              <a:latin typeface="Myriad Pro Light" charset="0"/>
              <a:ea typeface="方正细黑一简体" charset="0"/>
              <a:cs typeface="方正细黑一简体" charset="0"/>
            </a:endParaRPr>
          </a:p>
          <a:p>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展示产品特性清单上最高优先级的故事和缺陷，以及技术债务</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可能</a:t>
            </a:r>
            <a:r>
              <a:rPr lang="en-US" altLang="zh-CN" sz="1700" dirty="0">
                <a:solidFill>
                  <a:srgbClr val="26130F"/>
                </a:solidFill>
                <a:latin typeface="Myriad Pro Light" charset="0"/>
                <a:ea typeface="方正细黑一简体" charset="0"/>
                <a:cs typeface="方正细黑一简体" charset="0"/>
              </a:rPr>
              <a:t>PO</a:t>
            </a:r>
            <a:r>
              <a:rPr lang="zh-CN" altLang="en-US" sz="1700" dirty="0">
                <a:solidFill>
                  <a:srgbClr val="26130F"/>
                </a:solidFill>
                <a:latin typeface="Myriad Pro Light" charset="0"/>
                <a:ea typeface="方正细黑一简体" charset="0"/>
                <a:cs typeface="方正细黑一简体" charset="0"/>
              </a:rPr>
              <a:t>对某些故事进行修改，对故事和缺陷的优先级进行调整</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团队明确自己的能力（考虑产能历史数据，人员变动，兼职，假期，生产支持，技术债务偿还等）</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按优先级从高到低，进行工作量分析，选择可以承诺交付的内容，形成迭代目标（更新</a:t>
            </a:r>
            <a:r>
              <a:rPr lang="en-US" altLang="zh-CN" sz="1700" dirty="0">
                <a:solidFill>
                  <a:srgbClr val="26130F"/>
                </a:solidFill>
                <a:latin typeface="Myriad Pro Light" charset="0"/>
                <a:ea typeface="方正细黑一简体" charset="0"/>
                <a:cs typeface="方正细黑一简体" charset="0"/>
              </a:rPr>
              <a:t>JIRA</a:t>
            </a:r>
            <a:r>
              <a:rPr lang="zh-CN" altLang="en-US" sz="1700" dirty="0">
                <a:solidFill>
                  <a:srgbClr val="26130F"/>
                </a:solidFill>
                <a:latin typeface="Myriad Pro Light" charset="0"/>
                <a:ea typeface="方正细黑一简体" charset="0"/>
                <a:cs typeface="方正细黑一简体" charset="0"/>
              </a:rPr>
              <a:t>，故事上白板）</a:t>
            </a: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endParaRPr lang="en-US" altLang="zh-CN" sz="1700" dirty="0">
              <a:solidFill>
                <a:srgbClr val="26130F"/>
              </a:solidFill>
              <a:latin typeface="Myriad Pro Light" charset="0"/>
              <a:ea typeface="方正细黑一简体" charset="0"/>
              <a:cs typeface="方正细黑一简体" charset="0"/>
            </a:endParaRPr>
          </a:p>
          <a:p>
            <a:pPr marL="342900" indent="-342900">
              <a:buFont typeface="+mj-lt"/>
              <a:buAutoNum type="arabicPeriod"/>
            </a:pPr>
            <a:r>
              <a:rPr lang="zh-CN" altLang="en-US" sz="1700" dirty="0">
                <a:solidFill>
                  <a:srgbClr val="26130F"/>
                </a:solidFill>
                <a:latin typeface="Myriad Pro Light" charset="0"/>
                <a:ea typeface="方正细黑一简体" charset="0"/>
                <a:cs typeface="方正细黑一简体" charset="0"/>
              </a:rPr>
              <a:t>对承诺交付的内容进行任务分解，和工作量评估，构成迭代计划（任务上白板</a:t>
            </a:r>
            <a:r>
              <a:rPr lang="zh-CN" altLang="en-US" sz="1700" dirty="0" smtClean="0">
                <a:solidFill>
                  <a:srgbClr val="26130F"/>
                </a:solidFill>
                <a:latin typeface="Myriad Pro Light" charset="0"/>
                <a:ea typeface="方正细黑一简体" charset="0"/>
                <a:cs typeface="方正细黑一简体" charset="0"/>
              </a:rPr>
              <a:t>）</a:t>
            </a:r>
            <a:endParaRPr lang="en-US" altLang="zh-CN" sz="1700" dirty="0">
              <a:solidFill>
                <a:srgbClr val="26130F"/>
              </a:solidFill>
              <a:latin typeface="Myriad Pro Light" charset="0"/>
              <a:ea typeface="方正细黑一简体" charset="0"/>
              <a:cs typeface="方正细黑一简体" charset="0"/>
            </a:endParaRPr>
          </a:p>
        </p:txBody>
      </p:sp>
    </p:spTree>
    <p:extLst>
      <p:ext uri="{BB962C8B-B14F-4D97-AF65-F5344CB8AC3E}">
        <p14:creationId xmlns:p14="http://schemas.microsoft.com/office/powerpoint/2010/main" val="2035524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IB Standard Onscreen">
  <a:themeElements>
    <a:clrScheme name="CPIC COLORS">
      <a:dk1>
        <a:srgbClr val="FFFFFF"/>
      </a:dk1>
      <a:lt1>
        <a:srgbClr val="FFFFFF"/>
      </a:lt1>
      <a:dk2>
        <a:srgbClr val="173E81"/>
      </a:dk2>
      <a:lt2>
        <a:srgbClr val="FFFFFF"/>
      </a:lt2>
      <a:accent1>
        <a:srgbClr val="E18924"/>
      </a:accent1>
      <a:accent2>
        <a:srgbClr val="58A734"/>
      </a:accent2>
      <a:accent3>
        <a:srgbClr val="CB2034"/>
      </a:accent3>
      <a:accent4>
        <a:srgbClr val="257DB5"/>
      </a:accent4>
      <a:accent5>
        <a:srgbClr val="0A0A0A"/>
      </a:accent5>
      <a:accent6>
        <a:srgbClr val="DFDFDB"/>
      </a:accent6>
      <a:hlink>
        <a:srgbClr val="3F403C"/>
      </a:hlink>
      <a:folHlink>
        <a:srgbClr val="173E81"/>
      </a:folHlink>
    </a:clrScheme>
    <a:fontScheme name="2_IB Standard Onscreen">
      <a:majorFont>
        <a:latin typeface="宋体"/>
        <a:ea typeface="宋体"/>
        <a:cs typeface="宋体"/>
      </a:majorFont>
      <a:minorFont>
        <a:latin typeface="宋体"/>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Verdana" charset="0"/>
            <a:ea typeface="ＭＳ Ｐゴシック" charset="-128"/>
            <a:cs typeface="ＭＳ Ｐゴシック"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Verdana" charset="0"/>
            <a:ea typeface="ＭＳ Ｐゴシック" charset="-128"/>
            <a:cs typeface="ＭＳ Ｐゴシック" charset="-128"/>
          </a:defRPr>
        </a:defPPr>
      </a:lstStyle>
    </a:lnDef>
  </a:objectDefaults>
  <a:extraClrSchemeLst>
    <a:extraClrScheme>
      <a:clrScheme name="2_IB Standard Onscreen 1">
        <a:dk1>
          <a:srgbClr val="3C3737"/>
        </a:dk1>
        <a:lt1>
          <a:srgbClr val="FFFFFF"/>
        </a:lt1>
        <a:dk2>
          <a:srgbClr val="C60C30"/>
        </a:dk2>
        <a:lt2>
          <a:srgbClr val="B7B1A9"/>
        </a:lt2>
        <a:accent1>
          <a:srgbClr val="861D25"/>
        </a:accent1>
        <a:accent2>
          <a:srgbClr val="103B66"/>
        </a:accent2>
        <a:accent3>
          <a:srgbClr val="FFFFFF"/>
        </a:accent3>
        <a:accent4>
          <a:srgbClr val="322D2D"/>
        </a:accent4>
        <a:accent5>
          <a:srgbClr val="C3ABAC"/>
        </a:accent5>
        <a:accent6>
          <a:srgbClr val="0D355C"/>
        </a:accent6>
        <a:hlink>
          <a:srgbClr val="185A24"/>
        </a:hlink>
        <a:folHlink>
          <a:srgbClr val="39204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2976</TotalTime>
  <Words>3792</Words>
  <Application>Microsoft Office PowerPoint</Application>
  <PresentationFormat>全屏显示(4:3)</PresentationFormat>
  <Paragraphs>500</Paragraphs>
  <Slides>36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MS PGothic</vt:lpstr>
      <vt:lpstr>Myriad Pro</vt:lpstr>
      <vt:lpstr>Myriad Pro Light</vt:lpstr>
      <vt:lpstr>方正细黑一简体</vt:lpstr>
      <vt:lpstr>黑体</vt:lpstr>
      <vt:lpstr>华文黑体</vt:lpstr>
      <vt:lpstr>SimSun</vt:lpstr>
      <vt:lpstr>SimSun</vt:lpstr>
      <vt:lpstr>Arial</vt:lpstr>
      <vt:lpstr>Verdana</vt:lpstr>
      <vt:lpstr>2_IB Standard Onscreen</vt:lpstr>
      <vt:lpstr>PowerPoint 演示文稿</vt:lpstr>
      <vt:lpstr>PowerPoint 演示文稿</vt:lpstr>
      <vt:lpstr>角色与职责</vt:lpstr>
      <vt:lpstr>PowerPoint 演示文稿</vt:lpstr>
      <vt:lpstr>PowerPoint 演示文稿</vt:lpstr>
      <vt:lpstr>PowerPoint 演示文稿</vt:lpstr>
      <vt:lpstr>迭代与实践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需求定义与管理</vt:lpstr>
      <vt:lpstr>PowerPoint 演示文稿</vt:lpstr>
      <vt:lpstr>PowerPoint 演示文稿</vt:lpstr>
      <vt:lpstr>PowerPoint 演示文稿</vt:lpstr>
      <vt:lpstr>PowerPoint 演示文稿</vt:lpstr>
      <vt:lpstr>敏捷管理工具 - JIRA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跨团队协调</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PPT template</dc:title>
  <dc:creator>User</dc:creator>
  <cp:lastModifiedBy>Xiao Gavin</cp:lastModifiedBy>
  <cp:revision>1460</cp:revision>
  <dcterms:created xsi:type="dcterms:W3CDTF">2013-02-21T03:21:09Z</dcterms:created>
  <dcterms:modified xsi:type="dcterms:W3CDTF">2014-09-22T03:46:17Z</dcterms:modified>
</cp:coreProperties>
</file>