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24" r:id="rId3"/>
    <p:sldId id="349" r:id="rId4"/>
    <p:sldId id="359" r:id="rId5"/>
    <p:sldId id="362" r:id="rId6"/>
    <p:sldId id="404" r:id="rId7"/>
    <p:sldId id="406" r:id="rId8"/>
    <p:sldId id="369" r:id="rId9"/>
    <p:sldId id="357" r:id="rId10"/>
    <p:sldId id="361" r:id="rId11"/>
    <p:sldId id="368" r:id="rId12"/>
    <p:sldId id="363" r:id="rId13"/>
    <p:sldId id="364" r:id="rId14"/>
    <p:sldId id="365" r:id="rId15"/>
    <p:sldId id="366" r:id="rId16"/>
    <p:sldId id="367" r:id="rId17"/>
    <p:sldId id="350" r:id="rId18"/>
    <p:sldId id="370" r:id="rId19"/>
    <p:sldId id="372" r:id="rId20"/>
    <p:sldId id="373" r:id="rId21"/>
    <p:sldId id="374" r:id="rId22"/>
    <p:sldId id="382" r:id="rId23"/>
    <p:sldId id="375" r:id="rId24"/>
    <p:sldId id="376" r:id="rId25"/>
    <p:sldId id="377" r:id="rId26"/>
    <p:sldId id="378" r:id="rId27"/>
    <p:sldId id="379" r:id="rId28"/>
    <p:sldId id="380" r:id="rId29"/>
    <p:sldId id="381" r:id="rId30"/>
    <p:sldId id="352" r:id="rId31"/>
    <p:sldId id="383" r:id="rId32"/>
    <p:sldId id="354" r:id="rId33"/>
    <p:sldId id="388" r:id="rId34"/>
    <p:sldId id="353" r:id="rId35"/>
    <p:sldId id="390" r:id="rId36"/>
    <p:sldId id="389" r:id="rId37"/>
    <p:sldId id="391" r:id="rId38"/>
    <p:sldId id="358" r:id="rId39"/>
    <p:sldId id="384" r:id="rId40"/>
    <p:sldId id="405" r:id="rId41"/>
    <p:sldId id="401" r:id="rId42"/>
    <p:sldId id="265" r:id="rId4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4BB8"/>
    <a:srgbClr val="0832B8"/>
    <a:srgbClr val="0A4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92252" autoAdjust="0"/>
  </p:normalViewPr>
  <p:slideViewPr>
    <p:cSldViewPr>
      <p:cViewPr varScale="1">
        <p:scale>
          <a:sx n="68" d="100"/>
          <a:sy n="68" d="100"/>
        </p:scale>
        <p:origin x="5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CDF490-6D5F-4072-A26B-F90FB754915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84A6DED4-B0D6-49CA-AABF-C58BE526B89B}">
      <dgm:prSet phldrT="[文本]"/>
      <dgm:spPr/>
      <dgm:t>
        <a:bodyPr/>
        <a:lstStyle/>
        <a:p>
          <a:r>
            <a:rPr lang="en-US" altLang="zh-CN" smtClean="0"/>
            <a:t>Git</a:t>
          </a:r>
          <a:r>
            <a:rPr lang="zh-CN" altLang="en-US" smtClean="0"/>
            <a:t>相关</a:t>
          </a:r>
          <a:r>
            <a:rPr lang="zh-CN" altLang="en-US" dirty="0" smtClean="0"/>
            <a:t>概念和与</a:t>
          </a:r>
          <a:r>
            <a:rPr lang="en-US" altLang="zh-CN" dirty="0" smtClean="0"/>
            <a:t>SVN</a:t>
          </a:r>
          <a:r>
            <a:rPr lang="zh-CN" altLang="en-US" dirty="0" smtClean="0"/>
            <a:t>的区别</a:t>
          </a:r>
          <a:endParaRPr lang="zh-CN" altLang="en-US" dirty="0"/>
        </a:p>
      </dgm:t>
    </dgm:pt>
    <dgm:pt modelId="{7C9CDB50-D2C7-4CFC-9E22-C8EC7283C445}" type="parTrans" cxnId="{FBD885FD-021D-4E28-BE8A-FEE4A08B04BF}">
      <dgm:prSet/>
      <dgm:spPr/>
      <dgm:t>
        <a:bodyPr/>
        <a:lstStyle/>
        <a:p>
          <a:endParaRPr lang="zh-CN" altLang="en-US"/>
        </a:p>
      </dgm:t>
    </dgm:pt>
    <dgm:pt modelId="{D391471D-5FC5-4702-BAEF-3F9AC1377974}" type="sibTrans" cxnId="{FBD885FD-021D-4E28-BE8A-FEE4A08B04BF}">
      <dgm:prSet/>
      <dgm:spPr/>
      <dgm:t>
        <a:bodyPr/>
        <a:lstStyle/>
        <a:p>
          <a:endParaRPr lang="zh-CN" altLang="en-US"/>
        </a:p>
      </dgm:t>
    </dgm:pt>
    <dgm:pt modelId="{CC8CDEF2-AC93-4B0B-A15F-0B8994E72CD3}">
      <dgm:prSet phldrT="[文本]"/>
      <dgm:spPr/>
      <dgm:t>
        <a:bodyPr/>
        <a:lstStyle/>
        <a:p>
          <a:r>
            <a:rPr lang="en-US" altLang="zh-CN" smtClean="0"/>
            <a:t>Stash+Git</a:t>
          </a:r>
          <a:r>
            <a:rPr lang="zh-CN" altLang="en-US" smtClean="0"/>
            <a:t>客户端</a:t>
          </a:r>
          <a:r>
            <a:rPr lang="zh-CN" altLang="en-US" dirty="0" smtClean="0"/>
            <a:t>的使用</a:t>
          </a:r>
          <a:endParaRPr lang="zh-CN" altLang="en-US" dirty="0"/>
        </a:p>
      </dgm:t>
    </dgm:pt>
    <dgm:pt modelId="{845C2257-0EB5-4E8B-B929-BEDF9CEEA8A4}" type="parTrans" cxnId="{B47BDB40-2ACC-4869-A77B-1EC7932C1813}">
      <dgm:prSet/>
      <dgm:spPr/>
      <dgm:t>
        <a:bodyPr/>
        <a:lstStyle/>
        <a:p>
          <a:endParaRPr lang="zh-CN" altLang="en-US"/>
        </a:p>
      </dgm:t>
    </dgm:pt>
    <dgm:pt modelId="{3B55749D-FB12-4451-AA73-4BE982C58F87}" type="sibTrans" cxnId="{B47BDB40-2ACC-4869-A77B-1EC7932C1813}">
      <dgm:prSet/>
      <dgm:spPr/>
      <dgm:t>
        <a:bodyPr/>
        <a:lstStyle/>
        <a:p>
          <a:endParaRPr lang="zh-CN" altLang="en-US"/>
        </a:p>
      </dgm:t>
    </dgm:pt>
    <dgm:pt modelId="{580A8000-726A-4771-A65B-C1D192AF1AF0}">
      <dgm:prSet phldrT="[文本]"/>
      <dgm:spPr/>
      <dgm:t>
        <a:bodyPr/>
        <a:lstStyle/>
        <a:p>
          <a:r>
            <a:rPr lang="en-US" altLang="zh-CN" smtClean="0"/>
            <a:t>Git</a:t>
          </a:r>
          <a:r>
            <a:rPr lang="zh-CN" altLang="en-US" smtClean="0"/>
            <a:t>常用</a:t>
          </a:r>
          <a:r>
            <a:rPr lang="zh-CN" altLang="en-US" dirty="0" smtClean="0"/>
            <a:t>命令</a:t>
          </a:r>
          <a:endParaRPr lang="zh-CN" altLang="en-US" dirty="0"/>
        </a:p>
      </dgm:t>
    </dgm:pt>
    <dgm:pt modelId="{9443D152-9868-4153-8B26-7B53FF302AA7}" type="parTrans" cxnId="{7ECA0797-DD09-4EAD-97DC-314B79F17C03}">
      <dgm:prSet/>
      <dgm:spPr/>
      <dgm:t>
        <a:bodyPr/>
        <a:lstStyle/>
        <a:p>
          <a:endParaRPr lang="zh-CN" altLang="en-US"/>
        </a:p>
      </dgm:t>
    </dgm:pt>
    <dgm:pt modelId="{90248D13-D562-4D3D-A2AE-646274B592A7}" type="sibTrans" cxnId="{7ECA0797-DD09-4EAD-97DC-314B79F17C03}">
      <dgm:prSet/>
      <dgm:spPr/>
      <dgm:t>
        <a:bodyPr/>
        <a:lstStyle/>
        <a:p>
          <a:endParaRPr lang="zh-CN" altLang="en-US"/>
        </a:p>
      </dgm:t>
    </dgm:pt>
    <dgm:pt modelId="{FCA36F9A-F7FA-49D1-A19C-C0A54C223FAD}">
      <dgm:prSet phldrT="[文本]"/>
      <dgm:spPr/>
      <dgm:t>
        <a:bodyPr/>
        <a:lstStyle/>
        <a:p>
          <a:r>
            <a:rPr lang="zh-CN" altLang="en-US" dirty="0" smtClean="0"/>
            <a:t>分支管理办法</a:t>
          </a:r>
          <a:endParaRPr lang="zh-CN" altLang="en-US" dirty="0"/>
        </a:p>
      </dgm:t>
    </dgm:pt>
    <dgm:pt modelId="{16B13EAF-EF91-497D-A92E-0417399293F7}" type="parTrans" cxnId="{9B359681-53BB-4CB9-96EA-2711684F95E9}">
      <dgm:prSet/>
      <dgm:spPr/>
      <dgm:t>
        <a:bodyPr/>
        <a:lstStyle/>
        <a:p>
          <a:endParaRPr lang="zh-CN" altLang="en-US"/>
        </a:p>
      </dgm:t>
    </dgm:pt>
    <dgm:pt modelId="{7F9EE9DF-27A6-4F99-B24F-627761828017}" type="sibTrans" cxnId="{9B359681-53BB-4CB9-96EA-2711684F95E9}">
      <dgm:prSet/>
      <dgm:spPr/>
      <dgm:t>
        <a:bodyPr/>
        <a:lstStyle/>
        <a:p>
          <a:endParaRPr lang="zh-CN" altLang="en-US"/>
        </a:p>
      </dgm:t>
    </dgm:pt>
    <dgm:pt modelId="{A4B3F2B7-7F2A-41D0-A47F-D82E1CBB312D}">
      <dgm:prSet phldrT="[文本]"/>
      <dgm:spPr/>
      <dgm:t>
        <a:bodyPr/>
        <a:lstStyle/>
        <a:p>
          <a:r>
            <a:rPr lang="zh-CN" altLang="en-US" dirty="0" smtClean="0"/>
            <a:t>研发协作流程</a:t>
          </a:r>
          <a:endParaRPr lang="zh-CN" altLang="en-US" dirty="0"/>
        </a:p>
      </dgm:t>
    </dgm:pt>
    <dgm:pt modelId="{5DA95770-DFFE-4E65-AE6B-FA8A2A74A88C}" type="parTrans" cxnId="{015BAD2C-3BCE-4474-BC0E-C5B2110B0C09}">
      <dgm:prSet/>
      <dgm:spPr/>
      <dgm:t>
        <a:bodyPr/>
        <a:lstStyle/>
        <a:p>
          <a:endParaRPr lang="zh-CN" altLang="en-US"/>
        </a:p>
      </dgm:t>
    </dgm:pt>
    <dgm:pt modelId="{BED2A925-BBBF-4C54-99F8-F18055709455}" type="sibTrans" cxnId="{015BAD2C-3BCE-4474-BC0E-C5B2110B0C09}">
      <dgm:prSet/>
      <dgm:spPr/>
      <dgm:t>
        <a:bodyPr/>
        <a:lstStyle/>
        <a:p>
          <a:endParaRPr lang="zh-CN" altLang="en-US"/>
        </a:p>
      </dgm:t>
    </dgm:pt>
    <dgm:pt modelId="{DAB92867-6EDC-41DA-B172-D2DE806073F9}" type="pres">
      <dgm:prSet presAssocID="{95CDF490-6D5F-4072-A26B-F90FB754915D}" presName="linear" presStyleCnt="0">
        <dgm:presLayoutVars>
          <dgm:dir/>
          <dgm:animLvl val="lvl"/>
          <dgm:resizeHandles val="exact"/>
        </dgm:presLayoutVars>
      </dgm:prSet>
      <dgm:spPr/>
      <dgm:t>
        <a:bodyPr/>
        <a:lstStyle/>
        <a:p>
          <a:endParaRPr lang="zh-CN" altLang="en-US"/>
        </a:p>
      </dgm:t>
    </dgm:pt>
    <dgm:pt modelId="{BF831DBE-7595-435E-840C-1067F29371D3}" type="pres">
      <dgm:prSet presAssocID="{84A6DED4-B0D6-49CA-AABF-C58BE526B89B}" presName="parentLin" presStyleCnt="0"/>
      <dgm:spPr/>
    </dgm:pt>
    <dgm:pt modelId="{F68672E5-9EBA-4A03-A4A0-DDE1DD073245}" type="pres">
      <dgm:prSet presAssocID="{84A6DED4-B0D6-49CA-AABF-C58BE526B89B}" presName="parentLeftMargin" presStyleLbl="node1" presStyleIdx="0" presStyleCnt="5"/>
      <dgm:spPr/>
      <dgm:t>
        <a:bodyPr/>
        <a:lstStyle/>
        <a:p>
          <a:endParaRPr lang="zh-CN" altLang="en-US"/>
        </a:p>
      </dgm:t>
    </dgm:pt>
    <dgm:pt modelId="{D2733B0D-4845-4788-9689-47592CC22160}" type="pres">
      <dgm:prSet presAssocID="{84A6DED4-B0D6-49CA-AABF-C58BE526B89B}" presName="parentText" presStyleLbl="node1" presStyleIdx="0" presStyleCnt="5">
        <dgm:presLayoutVars>
          <dgm:chMax val="0"/>
          <dgm:bulletEnabled val="1"/>
        </dgm:presLayoutVars>
      </dgm:prSet>
      <dgm:spPr/>
      <dgm:t>
        <a:bodyPr/>
        <a:lstStyle/>
        <a:p>
          <a:endParaRPr lang="zh-CN" altLang="en-US"/>
        </a:p>
      </dgm:t>
    </dgm:pt>
    <dgm:pt modelId="{FE526D57-72EA-4477-B7DB-7EDEA656A7FA}" type="pres">
      <dgm:prSet presAssocID="{84A6DED4-B0D6-49CA-AABF-C58BE526B89B}" presName="negativeSpace" presStyleCnt="0"/>
      <dgm:spPr/>
    </dgm:pt>
    <dgm:pt modelId="{06A741F7-AB2B-47FD-A474-83504FF44E12}" type="pres">
      <dgm:prSet presAssocID="{84A6DED4-B0D6-49CA-AABF-C58BE526B89B}" presName="childText" presStyleLbl="conFgAcc1" presStyleIdx="0" presStyleCnt="5">
        <dgm:presLayoutVars>
          <dgm:bulletEnabled val="1"/>
        </dgm:presLayoutVars>
      </dgm:prSet>
      <dgm:spPr/>
    </dgm:pt>
    <dgm:pt modelId="{2415545B-A1BD-4269-A345-B6A4FB6620D9}" type="pres">
      <dgm:prSet presAssocID="{D391471D-5FC5-4702-BAEF-3F9AC1377974}" presName="spaceBetweenRectangles" presStyleCnt="0"/>
      <dgm:spPr/>
    </dgm:pt>
    <dgm:pt modelId="{047F0483-7E51-4C40-B40D-37D8371A6ACF}" type="pres">
      <dgm:prSet presAssocID="{580A8000-726A-4771-A65B-C1D192AF1AF0}" presName="parentLin" presStyleCnt="0"/>
      <dgm:spPr/>
    </dgm:pt>
    <dgm:pt modelId="{50D90909-771A-4CB8-A752-11DD58B4333E}" type="pres">
      <dgm:prSet presAssocID="{580A8000-726A-4771-A65B-C1D192AF1AF0}" presName="parentLeftMargin" presStyleLbl="node1" presStyleIdx="0" presStyleCnt="5"/>
      <dgm:spPr/>
      <dgm:t>
        <a:bodyPr/>
        <a:lstStyle/>
        <a:p>
          <a:endParaRPr lang="zh-CN" altLang="en-US"/>
        </a:p>
      </dgm:t>
    </dgm:pt>
    <dgm:pt modelId="{B9876E52-F86F-4B3F-9879-3C13511DCDB2}" type="pres">
      <dgm:prSet presAssocID="{580A8000-726A-4771-A65B-C1D192AF1AF0}" presName="parentText" presStyleLbl="node1" presStyleIdx="1" presStyleCnt="5">
        <dgm:presLayoutVars>
          <dgm:chMax val="0"/>
          <dgm:bulletEnabled val="1"/>
        </dgm:presLayoutVars>
      </dgm:prSet>
      <dgm:spPr/>
      <dgm:t>
        <a:bodyPr/>
        <a:lstStyle/>
        <a:p>
          <a:endParaRPr lang="zh-CN" altLang="en-US"/>
        </a:p>
      </dgm:t>
    </dgm:pt>
    <dgm:pt modelId="{774C018D-BD3D-486B-8FFC-67EC0E4F0FC1}" type="pres">
      <dgm:prSet presAssocID="{580A8000-726A-4771-A65B-C1D192AF1AF0}" presName="negativeSpace" presStyleCnt="0"/>
      <dgm:spPr/>
    </dgm:pt>
    <dgm:pt modelId="{82AAB327-A39D-4F11-AC08-6CA376F583BB}" type="pres">
      <dgm:prSet presAssocID="{580A8000-726A-4771-A65B-C1D192AF1AF0}" presName="childText" presStyleLbl="conFgAcc1" presStyleIdx="1" presStyleCnt="5" custLinFactNeighborY="-82118">
        <dgm:presLayoutVars>
          <dgm:bulletEnabled val="1"/>
        </dgm:presLayoutVars>
      </dgm:prSet>
      <dgm:spPr/>
    </dgm:pt>
    <dgm:pt modelId="{35FE185D-A106-4088-ADFF-23B99D3C1FDB}" type="pres">
      <dgm:prSet presAssocID="{90248D13-D562-4D3D-A2AE-646274B592A7}" presName="spaceBetweenRectangles" presStyleCnt="0"/>
      <dgm:spPr/>
    </dgm:pt>
    <dgm:pt modelId="{475AEB1B-3A2C-4064-AE7F-B6D45AC5D890}" type="pres">
      <dgm:prSet presAssocID="{CC8CDEF2-AC93-4B0B-A15F-0B8994E72CD3}" presName="parentLin" presStyleCnt="0"/>
      <dgm:spPr/>
    </dgm:pt>
    <dgm:pt modelId="{E46959CE-7243-47FD-B4A4-E9A4280DA0DC}" type="pres">
      <dgm:prSet presAssocID="{CC8CDEF2-AC93-4B0B-A15F-0B8994E72CD3}" presName="parentLeftMargin" presStyleLbl="node1" presStyleIdx="1" presStyleCnt="5"/>
      <dgm:spPr/>
      <dgm:t>
        <a:bodyPr/>
        <a:lstStyle/>
        <a:p>
          <a:endParaRPr lang="zh-CN" altLang="en-US"/>
        </a:p>
      </dgm:t>
    </dgm:pt>
    <dgm:pt modelId="{793C921B-B299-4D28-97A5-F914540D2F6D}" type="pres">
      <dgm:prSet presAssocID="{CC8CDEF2-AC93-4B0B-A15F-0B8994E72CD3}" presName="parentText" presStyleLbl="node1" presStyleIdx="2" presStyleCnt="5">
        <dgm:presLayoutVars>
          <dgm:chMax val="0"/>
          <dgm:bulletEnabled val="1"/>
        </dgm:presLayoutVars>
      </dgm:prSet>
      <dgm:spPr/>
      <dgm:t>
        <a:bodyPr/>
        <a:lstStyle/>
        <a:p>
          <a:endParaRPr lang="zh-CN" altLang="en-US"/>
        </a:p>
      </dgm:t>
    </dgm:pt>
    <dgm:pt modelId="{5B5FAEDE-E04E-4237-88A4-D3601C3E069D}" type="pres">
      <dgm:prSet presAssocID="{CC8CDEF2-AC93-4B0B-A15F-0B8994E72CD3}" presName="negativeSpace" presStyleCnt="0"/>
      <dgm:spPr/>
    </dgm:pt>
    <dgm:pt modelId="{1D9E6DA8-F5A1-42F8-B12A-4050A1F99013}" type="pres">
      <dgm:prSet presAssocID="{CC8CDEF2-AC93-4B0B-A15F-0B8994E72CD3}" presName="childText" presStyleLbl="conFgAcc1" presStyleIdx="2" presStyleCnt="5">
        <dgm:presLayoutVars>
          <dgm:bulletEnabled val="1"/>
        </dgm:presLayoutVars>
      </dgm:prSet>
      <dgm:spPr/>
    </dgm:pt>
    <dgm:pt modelId="{6F661469-9CB6-45A4-ABF2-435B4B5488E6}" type="pres">
      <dgm:prSet presAssocID="{3B55749D-FB12-4451-AA73-4BE982C58F87}" presName="spaceBetweenRectangles" presStyleCnt="0"/>
      <dgm:spPr/>
    </dgm:pt>
    <dgm:pt modelId="{0E5C4634-7653-4CB3-B74D-FEEDE434C0D7}" type="pres">
      <dgm:prSet presAssocID="{FCA36F9A-F7FA-49D1-A19C-C0A54C223FAD}" presName="parentLin" presStyleCnt="0"/>
      <dgm:spPr/>
    </dgm:pt>
    <dgm:pt modelId="{2B37B92C-AB70-4060-827C-96E17B2E7C4E}" type="pres">
      <dgm:prSet presAssocID="{FCA36F9A-F7FA-49D1-A19C-C0A54C223FAD}" presName="parentLeftMargin" presStyleLbl="node1" presStyleIdx="2" presStyleCnt="5"/>
      <dgm:spPr/>
      <dgm:t>
        <a:bodyPr/>
        <a:lstStyle/>
        <a:p>
          <a:endParaRPr lang="zh-CN" altLang="en-US"/>
        </a:p>
      </dgm:t>
    </dgm:pt>
    <dgm:pt modelId="{AC5F3291-40A6-4E37-AA07-613508C147D9}" type="pres">
      <dgm:prSet presAssocID="{FCA36F9A-F7FA-49D1-A19C-C0A54C223FAD}" presName="parentText" presStyleLbl="node1" presStyleIdx="3" presStyleCnt="5">
        <dgm:presLayoutVars>
          <dgm:chMax val="0"/>
          <dgm:bulletEnabled val="1"/>
        </dgm:presLayoutVars>
      </dgm:prSet>
      <dgm:spPr/>
      <dgm:t>
        <a:bodyPr/>
        <a:lstStyle/>
        <a:p>
          <a:endParaRPr lang="zh-CN" altLang="en-US"/>
        </a:p>
      </dgm:t>
    </dgm:pt>
    <dgm:pt modelId="{70BA3121-E642-477B-A503-527390E397F6}" type="pres">
      <dgm:prSet presAssocID="{FCA36F9A-F7FA-49D1-A19C-C0A54C223FAD}" presName="negativeSpace" presStyleCnt="0"/>
      <dgm:spPr/>
    </dgm:pt>
    <dgm:pt modelId="{7F2E80FC-42EF-4ADA-9EE1-52F0BFEC1859}" type="pres">
      <dgm:prSet presAssocID="{FCA36F9A-F7FA-49D1-A19C-C0A54C223FAD}" presName="childText" presStyleLbl="conFgAcc1" presStyleIdx="3" presStyleCnt="5">
        <dgm:presLayoutVars>
          <dgm:bulletEnabled val="1"/>
        </dgm:presLayoutVars>
      </dgm:prSet>
      <dgm:spPr/>
    </dgm:pt>
    <dgm:pt modelId="{C0C2E75D-A75F-4B1B-85DF-F0AE97FB3428}" type="pres">
      <dgm:prSet presAssocID="{7F9EE9DF-27A6-4F99-B24F-627761828017}" presName="spaceBetweenRectangles" presStyleCnt="0"/>
      <dgm:spPr/>
    </dgm:pt>
    <dgm:pt modelId="{C5F0732E-005E-445F-864D-5991D3A880AB}" type="pres">
      <dgm:prSet presAssocID="{A4B3F2B7-7F2A-41D0-A47F-D82E1CBB312D}" presName="parentLin" presStyleCnt="0"/>
      <dgm:spPr/>
    </dgm:pt>
    <dgm:pt modelId="{28B5A425-2170-4E3F-8884-73D7065F475F}" type="pres">
      <dgm:prSet presAssocID="{A4B3F2B7-7F2A-41D0-A47F-D82E1CBB312D}" presName="parentLeftMargin" presStyleLbl="node1" presStyleIdx="3" presStyleCnt="5"/>
      <dgm:spPr/>
      <dgm:t>
        <a:bodyPr/>
        <a:lstStyle/>
        <a:p>
          <a:endParaRPr lang="zh-CN" altLang="en-US"/>
        </a:p>
      </dgm:t>
    </dgm:pt>
    <dgm:pt modelId="{EE950DAE-A1CD-4D80-A6EE-1F2C976A9094}" type="pres">
      <dgm:prSet presAssocID="{A4B3F2B7-7F2A-41D0-A47F-D82E1CBB312D}" presName="parentText" presStyleLbl="node1" presStyleIdx="4" presStyleCnt="5">
        <dgm:presLayoutVars>
          <dgm:chMax val="0"/>
          <dgm:bulletEnabled val="1"/>
        </dgm:presLayoutVars>
      </dgm:prSet>
      <dgm:spPr/>
      <dgm:t>
        <a:bodyPr/>
        <a:lstStyle/>
        <a:p>
          <a:endParaRPr lang="zh-CN" altLang="en-US"/>
        </a:p>
      </dgm:t>
    </dgm:pt>
    <dgm:pt modelId="{EAA6D854-75FB-42B8-A191-6C7A3EAD9469}" type="pres">
      <dgm:prSet presAssocID="{A4B3F2B7-7F2A-41D0-A47F-D82E1CBB312D}" presName="negativeSpace" presStyleCnt="0"/>
      <dgm:spPr/>
    </dgm:pt>
    <dgm:pt modelId="{98447A55-F7BC-47D6-B478-4886EAF9A213}" type="pres">
      <dgm:prSet presAssocID="{A4B3F2B7-7F2A-41D0-A47F-D82E1CBB312D}" presName="childText" presStyleLbl="conFgAcc1" presStyleIdx="4" presStyleCnt="5">
        <dgm:presLayoutVars>
          <dgm:bulletEnabled val="1"/>
        </dgm:presLayoutVars>
      </dgm:prSet>
      <dgm:spPr/>
    </dgm:pt>
  </dgm:ptLst>
  <dgm:cxnLst>
    <dgm:cxn modelId="{015BAD2C-3BCE-4474-BC0E-C5B2110B0C09}" srcId="{95CDF490-6D5F-4072-A26B-F90FB754915D}" destId="{A4B3F2B7-7F2A-41D0-A47F-D82E1CBB312D}" srcOrd="4" destOrd="0" parTransId="{5DA95770-DFFE-4E65-AE6B-FA8A2A74A88C}" sibTransId="{BED2A925-BBBF-4C54-99F8-F18055709455}"/>
    <dgm:cxn modelId="{454A2CD2-0227-4DFA-AF1C-10CEBC13E5DF}" type="presOf" srcId="{580A8000-726A-4771-A65B-C1D192AF1AF0}" destId="{B9876E52-F86F-4B3F-9879-3C13511DCDB2}" srcOrd="1" destOrd="0" presId="urn:microsoft.com/office/officeart/2005/8/layout/list1"/>
    <dgm:cxn modelId="{B5E25FE2-6922-437D-A809-8E6D65D5A8EC}" type="presOf" srcId="{FCA36F9A-F7FA-49D1-A19C-C0A54C223FAD}" destId="{AC5F3291-40A6-4E37-AA07-613508C147D9}" srcOrd="1" destOrd="0" presId="urn:microsoft.com/office/officeart/2005/8/layout/list1"/>
    <dgm:cxn modelId="{660CD20C-91FB-4EE2-9725-361C8F236798}" type="presOf" srcId="{CC8CDEF2-AC93-4B0B-A15F-0B8994E72CD3}" destId="{793C921B-B299-4D28-97A5-F914540D2F6D}" srcOrd="1" destOrd="0" presId="urn:microsoft.com/office/officeart/2005/8/layout/list1"/>
    <dgm:cxn modelId="{FBD885FD-021D-4E28-BE8A-FEE4A08B04BF}" srcId="{95CDF490-6D5F-4072-A26B-F90FB754915D}" destId="{84A6DED4-B0D6-49CA-AABF-C58BE526B89B}" srcOrd="0" destOrd="0" parTransId="{7C9CDB50-D2C7-4CFC-9E22-C8EC7283C445}" sibTransId="{D391471D-5FC5-4702-BAEF-3F9AC1377974}"/>
    <dgm:cxn modelId="{33F044A3-57FB-4219-ADB8-CF7B518476F2}" type="presOf" srcId="{84A6DED4-B0D6-49CA-AABF-C58BE526B89B}" destId="{D2733B0D-4845-4788-9689-47592CC22160}" srcOrd="1" destOrd="0" presId="urn:microsoft.com/office/officeart/2005/8/layout/list1"/>
    <dgm:cxn modelId="{04F63BD3-E3B4-4B89-B0C6-5BF77075C51C}" type="presOf" srcId="{CC8CDEF2-AC93-4B0B-A15F-0B8994E72CD3}" destId="{E46959CE-7243-47FD-B4A4-E9A4280DA0DC}" srcOrd="0" destOrd="0" presId="urn:microsoft.com/office/officeart/2005/8/layout/list1"/>
    <dgm:cxn modelId="{434A6D27-C3F5-46E6-B796-7527A3512864}" type="presOf" srcId="{580A8000-726A-4771-A65B-C1D192AF1AF0}" destId="{50D90909-771A-4CB8-A752-11DD58B4333E}" srcOrd="0" destOrd="0" presId="urn:microsoft.com/office/officeart/2005/8/layout/list1"/>
    <dgm:cxn modelId="{899CA8E1-B10B-45EB-9CBC-9D89450E1D77}" type="presOf" srcId="{95CDF490-6D5F-4072-A26B-F90FB754915D}" destId="{DAB92867-6EDC-41DA-B172-D2DE806073F9}" srcOrd="0" destOrd="0" presId="urn:microsoft.com/office/officeart/2005/8/layout/list1"/>
    <dgm:cxn modelId="{7E42E2CF-4020-4FBC-8D5D-5D70C5F74847}" type="presOf" srcId="{A4B3F2B7-7F2A-41D0-A47F-D82E1CBB312D}" destId="{28B5A425-2170-4E3F-8884-73D7065F475F}" srcOrd="0" destOrd="0" presId="urn:microsoft.com/office/officeart/2005/8/layout/list1"/>
    <dgm:cxn modelId="{9B359681-53BB-4CB9-96EA-2711684F95E9}" srcId="{95CDF490-6D5F-4072-A26B-F90FB754915D}" destId="{FCA36F9A-F7FA-49D1-A19C-C0A54C223FAD}" srcOrd="3" destOrd="0" parTransId="{16B13EAF-EF91-497D-A92E-0417399293F7}" sibTransId="{7F9EE9DF-27A6-4F99-B24F-627761828017}"/>
    <dgm:cxn modelId="{5A4F6CEC-FB7D-41EB-93BF-81A71CB6D386}" type="presOf" srcId="{A4B3F2B7-7F2A-41D0-A47F-D82E1CBB312D}" destId="{EE950DAE-A1CD-4D80-A6EE-1F2C976A9094}" srcOrd="1" destOrd="0" presId="urn:microsoft.com/office/officeart/2005/8/layout/list1"/>
    <dgm:cxn modelId="{B47BDB40-2ACC-4869-A77B-1EC7932C1813}" srcId="{95CDF490-6D5F-4072-A26B-F90FB754915D}" destId="{CC8CDEF2-AC93-4B0B-A15F-0B8994E72CD3}" srcOrd="2" destOrd="0" parTransId="{845C2257-0EB5-4E8B-B929-BEDF9CEEA8A4}" sibTransId="{3B55749D-FB12-4451-AA73-4BE982C58F87}"/>
    <dgm:cxn modelId="{7ECA0797-DD09-4EAD-97DC-314B79F17C03}" srcId="{95CDF490-6D5F-4072-A26B-F90FB754915D}" destId="{580A8000-726A-4771-A65B-C1D192AF1AF0}" srcOrd="1" destOrd="0" parTransId="{9443D152-9868-4153-8B26-7B53FF302AA7}" sibTransId="{90248D13-D562-4D3D-A2AE-646274B592A7}"/>
    <dgm:cxn modelId="{E513E988-CABD-487A-A988-E6029FD75BD0}" type="presOf" srcId="{84A6DED4-B0D6-49CA-AABF-C58BE526B89B}" destId="{F68672E5-9EBA-4A03-A4A0-DDE1DD073245}" srcOrd="0" destOrd="0" presId="urn:microsoft.com/office/officeart/2005/8/layout/list1"/>
    <dgm:cxn modelId="{33F8F4D8-E512-445A-BBFF-DC94700F1DBC}" type="presOf" srcId="{FCA36F9A-F7FA-49D1-A19C-C0A54C223FAD}" destId="{2B37B92C-AB70-4060-827C-96E17B2E7C4E}" srcOrd="0" destOrd="0" presId="urn:microsoft.com/office/officeart/2005/8/layout/list1"/>
    <dgm:cxn modelId="{205973A1-9422-4B6A-9A15-72B210CE074A}" type="presParOf" srcId="{DAB92867-6EDC-41DA-B172-D2DE806073F9}" destId="{BF831DBE-7595-435E-840C-1067F29371D3}" srcOrd="0" destOrd="0" presId="urn:microsoft.com/office/officeart/2005/8/layout/list1"/>
    <dgm:cxn modelId="{0E0FE590-8D37-423F-BC00-35770EC8D7C0}" type="presParOf" srcId="{BF831DBE-7595-435E-840C-1067F29371D3}" destId="{F68672E5-9EBA-4A03-A4A0-DDE1DD073245}" srcOrd="0" destOrd="0" presId="urn:microsoft.com/office/officeart/2005/8/layout/list1"/>
    <dgm:cxn modelId="{EC006D6C-CFCA-43B4-9A6E-CA83BFA4A36E}" type="presParOf" srcId="{BF831DBE-7595-435E-840C-1067F29371D3}" destId="{D2733B0D-4845-4788-9689-47592CC22160}" srcOrd="1" destOrd="0" presId="urn:microsoft.com/office/officeart/2005/8/layout/list1"/>
    <dgm:cxn modelId="{1B555B20-DBBA-4F4B-B6A6-2BC7C6B25042}" type="presParOf" srcId="{DAB92867-6EDC-41DA-B172-D2DE806073F9}" destId="{FE526D57-72EA-4477-B7DB-7EDEA656A7FA}" srcOrd="1" destOrd="0" presId="urn:microsoft.com/office/officeart/2005/8/layout/list1"/>
    <dgm:cxn modelId="{706ED4D3-E69A-4D2F-90BE-EAB1D37DB85C}" type="presParOf" srcId="{DAB92867-6EDC-41DA-B172-D2DE806073F9}" destId="{06A741F7-AB2B-47FD-A474-83504FF44E12}" srcOrd="2" destOrd="0" presId="urn:microsoft.com/office/officeart/2005/8/layout/list1"/>
    <dgm:cxn modelId="{710DBB94-20C8-4EDC-BFAE-208347732E87}" type="presParOf" srcId="{DAB92867-6EDC-41DA-B172-D2DE806073F9}" destId="{2415545B-A1BD-4269-A345-B6A4FB6620D9}" srcOrd="3" destOrd="0" presId="urn:microsoft.com/office/officeart/2005/8/layout/list1"/>
    <dgm:cxn modelId="{C307A32A-DA5B-4587-A95B-750D0081AD62}" type="presParOf" srcId="{DAB92867-6EDC-41DA-B172-D2DE806073F9}" destId="{047F0483-7E51-4C40-B40D-37D8371A6ACF}" srcOrd="4" destOrd="0" presId="urn:microsoft.com/office/officeart/2005/8/layout/list1"/>
    <dgm:cxn modelId="{5FC22471-A406-451F-BAEA-26D98532C7A7}" type="presParOf" srcId="{047F0483-7E51-4C40-B40D-37D8371A6ACF}" destId="{50D90909-771A-4CB8-A752-11DD58B4333E}" srcOrd="0" destOrd="0" presId="urn:microsoft.com/office/officeart/2005/8/layout/list1"/>
    <dgm:cxn modelId="{290EB0CB-C475-44DD-9942-A603DD13EEDA}" type="presParOf" srcId="{047F0483-7E51-4C40-B40D-37D8371A6ACF}" destId="{B9876E52-F86F-4B3F-9879-3C13511DCDB2}" srcOrd="1" destOrd="0" presId="urn:microsoft.com/office/officeart/2005/8/layout/list1"/>
    <dgm:cxn modelId="{3CA73D4A-AB3C-4647-B6F6-221285C21720}" type="presParOf" srcId="{DAB92867-6EDC-41DA-B172-D2DE806073F9}" destId="{774C018D-BD3D-486B-8FFC-67EC0E4F0FC1}" srcOrd="5" destOrd="0" presId="urn:microsoft.com/office/officeart/2005/8/layout/list1"/>
    <dgm:cxn modelId="{4D5BC256-C711-47C8-BA6B-9513A160E4E6}" type="presParOf" srcId="{DAB92867-6EDC-41DA-B172-D2DE806073F9}" destId="{82AAB327-A39D-4F11-AC08-6CA376F583BB}" srcOrd="6" destOrd="0" presId="urn:microsoft.com/office/officeart/2005/8/layout/list1"/>
    <dgm:cxn modelId="{FFD1F01C-7242-4182-9311-745914FEA832}" type="presParOf" srcId="{DAB92867-6EDC-41DA-B172-D2DE806073F9}" destId="{35FE185D-A106-4088-ADFF-23B99D3C1FDB}" srcOrd="7" destOrd="0" presId="urn:microsoft.com/office/officeart/2005/8/layout/list1"/>
    <dgm:cxn modelId="{F7AE091E-3D97-4719-ACB5-425D64607813}" type="presParOf" srcId="{DAB92867-6EDC-41DA-B172-D2DE806073F9}" destId="{475AEB1B-3A2C-4064-AE7F-B6D45AC5D890}" srcOrd="8" destOrd="0" presId="urn:microsoft.com/office/officeart/2005/8/layout/list1"/>
    <dgm:cxn modelId="{982F34A2-48D9-4B81-B1CD-AE611FAB916E}" type="presParOf" srcId="{475AEB1B-3A2C-4064-AE7F-B6D45AC5D890}" destId="{E46959CE-7243-47FD-B4A4-E9A4280DA0DC}" srcOrd="0" destOrd="0" presId="urn:microsoft.com/office/officeart/2005/8/layout/list1"/>
    <dgm:cxn modelId="{F6488B4D-593A-45A3-878D-206D8F2BC385}" type="presParOf" srcId="{475AEB1B-3A2C-4064-AE7F-B6D45AC5D890}" destId="{793C921B-B299-4D28-97A5-F914540D2F6D}" srcOrd="1" destOrd="0" presId="urn:microsoft.com/office/officeart/2005/8/layout/list1"/>
    <dgm:cxn modelId="{CBD21F31-2317-4692-AF3B-DBD85546E65C}" type="presParOf" srcId="{DAB92867-6EDC-41DA-B172-D2DE806073F9}" destId="{5B5FAEDE-E04E-4237-88A4-D3601C3E069D}" srcOrd="9" destOrd="0" presId="urn:microsoft.com/office/officeart/2005/8/layout/list1"/>
    <dgm:cxn modelId="{6A093528-09C3-4245-A2EF-C186A38303A3}" type="presParOf" srcId="{DAB92867-6EDC-41DA-B172-D2DE806073F9}" destId="{1D9E6DA8-F5A1-42F8-B12A-4050A1F99013}" srcOrd="10" destOrd="0" presId="urn:microsoft.com/office/officeart/2005/8/layout/list1"/>
    <dgm:cxn modelId="{F1CB9D36-E639-4392-B015-7A9BD7BB50EA}" type="presParOf" srcId="{DAB92867-6EDC-41DA-B172-D2DE806073F9}" destId="{6F661469-9CB6-45A4-ABF2-435B4B5488E6}" srcOrd="11" destOrd="0" presId="urn:microsoft.com/office/officeart/2005/8/layout/list1"/>
    <dgm:cxn modelId="{34BD20B6-CCE8-4E0F-B90C-947A5C25214A}" type="presParOf" srcId="{DAB92867-6EDC-41DA-B172-D2DE806073F9}" destId="{0E5C4634-7653-4CB3-B74D-FEEDE434C0D7}" srcOrd="12" destOrd="0" presId="urn:microsoft.com/office/officeart/2005/8/layout/list1"/>
    <dgm:cxn modelId="{35B40653-B010-425A-BFE7-0F876A512204}" type="presParOf" srcId="{0E5C4634-7653-4CB3-B74D-FEEDE434C0D7}" destId="{2B37B92C-AB70-4060-827C-96E17B2E7C4E}" srcOrd="0" destOrd="0" presId="urn:microsoft.com/office/officeart/2005/8/layout/list1"/>
    <dgm:cxn modelId="{9984D747-7CAA-4748-A0EF-E60A85A42F41}" type="presParOf" srcId="{0E5C4634-7653-4CB3-B74D-FEEDE434C0D7}" destId="{AC5F3291-40A6-4E37-AA07-613508C147D9}" srcOrd="1" destOrd="0" presId="urn:microsoft.com/office/officeart/2005/8/layout/list1"/>
    <dgm:cxn modelId="{9E558990-D653-4A0F-98F1-AD9B2018B959}" type="presParOf" srcId="{DAB92867-6EDC-41DA-B172-D2DE806073F9}" destId="{70BA3121-E642-477B-A503-527390E397F6}" srcOrd="13" destOrd="0" presId="urn:microsoft.com/office/officeart/2005/8/layout/list1"/>
    <dgm:cxn modelId="{A5327BFA-6B0F-4A89-9D56-47FCE678C63C}" type="presParOf" srcId="{DAB92867-6EDC-41DA-B172-D2DE806073F9}" destId="{7F2E80FC-42EF-4ADA-9EE1-52F0BFEC1859}" srcOrd="14" destOrd="0" presId="urn:microsoft.com/office/officeart/2005/8/layout/list1"/>
    <dgm:cxn modelId="{6CD8A331-9A09-4A15-917C-5D20FBE39C8B}" type="presParOf" srcId="{DAB92867-6EDC-41DA-B172-D2DE806073F9}" destId="{C0C2E75D-A75F-4B1B-85DF-F0AE97FB3428}" srcOrd="15" destOrd="0" presId="urn:microsoft.com/office/officeart/2005/8/layout/list1"/>
    <dgm:cxn modelId="{CF66A5AF-BF37-41FC-A3DB-CDB04ED730BD}" type="presParOf" srcId="{DAB92867-6EDC-41DA-B172-D2DE806073F9}" destId="{C5F0732E-005E-445F-864D-5991D3A880AB}" srcOrd="16" destOrd="0" presId="urn:microsoft.com/office/officeart/2005/8/layout/list1"/>
    <dgm:cxn modelId="{F44372BD-91B6-4942-A6A3-EBC80DE75A85}" type="presParOf" srcId="{C5F0732E-005E-445F-864D-5991D3A880AB}" destId="{28B5A425-2170-4E3F-8884-73D7065F475F}" srcOrd="0" destOrd="0" presId="urn:microsoft.com/office/officeart/2005/8/layout/list1"/>
    <dgm:cxn modelId="{D2E66281-5F02-410F-BDF6-EC91A52F8577}" type="presParOf" srcId="{C5F0732E-005E-445F-864D-5991D3A880AB}" destId="{EE950DAE-A1CD-4D80-A6EE-1F2C976A9094}" srcOrd="1" destOrd="0" presId="urn:microsoft.com/office/officeart/2005/8/layout/list1"/>
    <dgm:cxn modelId="{1D660AE4-E5DD-4E06-925D-78212F6380F2}" type="presParOf" srcId="{DAB92867-6EDC-41DA-B172-D2DE806073F9}" destId="{EAA6D854-75FB-42B8-A191-6C7A3EAD9469}" srcOrd="17" destOrd="0" presId="urn:microsoft.com/office/officeart/2005/8/layout/list1"/>
    <dgm:cxn modelId="{B3F7CBD0-E579-4BC8-AE1F-273E976CE7A2}" type="presParOf" srcId="{DAB92867-6EDC-41DA-B172-D2DE806073F9}" destId="{98447A55-F7BC-47D6-B478-4886EAF9A21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CDF490-6D5F-4072-A26B-F90FB754915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84A6DED4-B0D6-49CA-AABF-C58BE526B89B}">
      <dgm:prSet phldrT="[文本]"/>
      <dgm:spPr/>
      <dgm:t>
        <a:bodyPr/>
        <a:lstStyle/>
        <a:p>
          <a:r>
            <a:rPr lang="en-US" altLang="zh-CN" b="1" smtClean="0">
              <a:solidFill>
                <a:srgbClr val="FF0000"/>
              </a:solidFill>
            </a:rPr>
            <a:t>Git</a:t>
          </a:r>
          <a:r>
            <a:rPr lang="zh-CN" altLang="en-US" b="1" smtClean="0">
              <a:solidFill>
                <a:srgbClr val="FF0000"/>
              </a:solidFill>
            </a:rPr>
            <a:t>相关</a:t>
          </a:r>
          <a:r>
            <a:rPr lang="zh-CN" altLang="en-US" b="1" dirty="0" smtClean="0">
              <a:solidFill>
                <a:srgbClr val="FF0000"/>
              </a:solidFill>
            </a:rPr>
            <a:t>概念和与</a:t>
          </a:r>
          <a:r>
            <a:rPr lang="en-US" altLang="zh-CN" b="1" dirty="0" smtClean="0">
              <a:solidFill>
                <a:srgbClr val="FF0000"/>
              </a:solidFill>
            </a:rPr>
            <a:t>SVN</a:t>
          </a:r>
          <a:r>
            <a:rPr lang="zh-CN" altLang="en-US" b="1" dirty="0" smtClean="0">
              <a:solidFill>
                <a:srgbClr val="FF0000"/>
              </a:solidFill>
            </a:rPr>
            <a:t>的区别</a:t>
          </a:r>
          <a:endParaRPr lang="zh-CN" altLang="en-US" b="1" dirty="0">
            <a:solidFill>
              <a:srgbClr val="FF0000"/>
            </a:solidFill>
          </a:endParaRPr>
        </a:p>
      </dgm:t>
    </dgm:pt>
    <dgm:pt modelId="{7C9CDB50-D2C7-4CFC-9E22-C8EC7283C445}" type="parTrans" cxnId="{FBD885FD-021D-4E28-BE8A-FEE4A08B04BF}">
      <dgm:prSet/>
      <dgm:spPr/>
      <dgm:t>
        <a:bodyPr/>
        <a:lstStyle/>
        <a:p>
          <a:endParaRPr lang="zh-CN" altLang="en-US"/>
        </a:p>
      </dgm:t>
    </dgm:pt>
    <dgm:pt modelId="{D391471D-5FC5-4702-BAEF-3F9AC1377974}" type="sibTrans" cxnId="{FBD885FD-021D-4E28-BE8A-FEE4A08B04BF}">
      <dgm:prSet/>
      <dgm:spPr/>
      <dgm:t>
        <a:bodyPr/>
        <a:lstStyle/>
        <a:p>
          <a:endParaRPr lang="zh-CN" altLang="en-US"/>
        </a:p>
      </dgm:t>
    </dgm:pt>
    <dgm:pt modelId="{CC8CDEF2-AC93-4B0B-A15F-0B8994E72CD3}">
      <dgm:prSet phldrT="[文本]"/>
      <dgm:spPr/>
      <dgm:t>
        <a:bodyPr/>
        <a:lstStyle/>
        <a:p>
          <a:r>
            <a:rPr lang="en-US" altLang="zh-CN" smtClean="0"/>
            <a:t>Stash+Git</a:t>
          </a:r>
          <a:r>
            <a:rPr lang="zh-CN" altLang="en-US" smtClean="0"/>
            <a:t>客户端</a:t>
          </a:r>
          <a:r>
            <a:rPr lang="zh-CN" altLang="en-US" dirty="0" smtClean="0"/>
            <a:t>的使用</a:t>
          </a:r>
          <a:endParaRPr lang="zh-CN" altLang="en-US" dirty="0"/>
        </a:p>
      </dgm:t>
    </dgm:pt>
    <dgm:pt modelId="{845C2257-0EB5-4E8B-B929-BEDF9CEEA8A4}" type="parTrans" cxnId="{B47BDB40-2ACC-4869-A77B-1EC7932C1813}">
      <dgm:prSet/>
      <dgm:spPr/>
      <dgm:t>
        <a:bodyPr/>
        <a:lstStyle/>
        <a:p>
          <a:endParaRPr lang="zh-CN" altLang="en-US"/>
        </a:p>
      </dgm:t>
    </dgm:pt>
    <dgm:pt modelId="{3B55749D-FB12-4451-AA73-4BE982C58F87}" type="sibTrans" cxnId="{B47BDB40-2ACC-4869-A77B-1EC7932C1813}">
      <dgm:prSet/>
      <dgm:spPr/>
      <dgm:t>
        <a:bodyPr/>
        <a:lstStyle/>
        <a:p>
          <a:endParaRPr lang="zh-CN" altLang="en-US"/>
        </a:p>
      </dgm:t>
    </dgm:pt>
    <dgm:pt modelId="{580A8000-726A-4771-A65B-C1D192AF1AF0}">
      <dgm:prSet phldrT="[文本]"/>
      <dgm:spPr/>
      <dgm:t>
        <a:bodyPr/>
        <a:lstStyle/>
        <a:p>
          <a:r>
            <a:rPr lang="en-US" altLang="zh-CN" smtClean="0"/>
            <a:t>Git</a:t>
          </a:r>
          <a:r>
            <a:rPr lang="zh-CN" altLang="en-US" smtClean="0"/>
            <a:t>常用</a:t>
          </a:r>
          <a:r>
            <a:rPr lang="zh-CN" altLang="en-US" dirty="0" smtClean="0"/>
            <a:t>命令</a:t>
          </a:r>
          <a:endParaRPr lang="zh-CN" altLang="en-US" dirty="0"/>
        </a:p>
      </dgm:t>
    </dgm:pt>
    <dgm:pt modelId="{9443D152-9868-4153-8B26-7B53FF302AA7}" type="parTrans" cxnId="{7ECA0797-DD09-4EAD-97DC-314B79F17C03}">
      <dgm:prSet/>
      <dgm:spPr/>
      <dgm:t>
        <a:bodyPr/>
        <a:lstStyle/>
        <a:p>
          <a:endParaRPr lang="zh-CN" altLang="en-US"/>
        </a:p>
      </dgm:t>
    </dgm:pt>
    <dgm:pt modelId="{90248D13-D562-4D3D-A2AE-646274B592A7}" type="sibTrans" cxnId="{7ECA0797-DD09-4EAD-97DC-314B79F17C03}">
      <dgm:prSet/>
      <dgm:spPr/>
      <dgm:t>
        <a:bodyPr/>
        <a:lstStyle/>
        <a:p>
          <a:endParaRPr lang="zh-CN" altLang="en-US"/>
        </a:p>
      </dgm:t>
    </dgm:pt>
    <dgm:pt modelId="{692C6E15-8D4D-4AC5-AF31-BEA14C513F36}">
      <dgm:prSet phldrT="[文本]"/>
      <dgm:spPr/>
      <dgm:t>
        <a:bodyPr/>
        <a:lstStyle/>
        <a:p>
          <a:r>
            <a:rPr lang="zh-CN" altLang="en-US" dirty="0" smtClean="0"/>
            <a:t>研发协作流程</a:t>
          </a:r>
          <a:endParaRPr lang="zh-CN" altLang="en-US" dirty="0"/>
        </a:p>
      </dgm:t>
    </dgm:pt>
    <dgm:pt modelId="{6EE2CF3B-F033-4B76-B594-9EA952B92F28}" type="parTrans" cxnId="{76ECE594-6F39-4955-BF1F-5BACEB2DB879}">
      <dgm:prSet/>
      <dgm:spPr/>
      <dgm:t>
        <a:bodyPr/>
        <a:lstStyle/>
        <a:p>
          <a:endParaRPr lang="zh-CN" altLang="en-US"/>
        </a:p>
      </dgm:t>
    </dgm:pt>
    <dgm:pt modelId="{B86EFB8E-1375-4D24-A160-0527E36FA296}" type="sibTrans" cxnId="{76ECE594-6F39-4955-BF1F-5BACEB2DB879}">
      <dgm:prSet/>
      <dgm:spPr/>
      <dgm:t>
        <a:bodyPr/>
        <a:lstStyle/>
        <a:p>
          <a:endParaRPr lang="zh-CN" altLang="en-US"/>
        </a:p>
      </dgm:t>
    </dgm:pt>
    <dgm:pt modelId="{49A98622-1720-4582-B5C4-FFD020CFD0CB}">
      <dgm:prSet phldrT="[文本]"/>
      <dgm:spPr/>
      <dgm:t>
        <a:bodyPr/>
        <a:lstStyle/>
        <a:p>
          <a:r>
            <a:rPr lang="zh-CN" altLang="en-US" dirty="0" smtClean="0"/>
            <a:t>分支管理办法</a:t>
          </a:r>
          <a:endParaRPr lang="zh-CN" altLang="en-US" dirty="0"/>
        </a:p>
      </dgm:t>
    </dgm:pt>
    <dgm:pt modelId="{5823109E-53A1-483D-BDFC-FE034F19974B}" type="parTrans" cxnId="{470B5436-D16B-4614-B365-D48229B0EEBB}">
      <dgm:prSet/>
      <dgm:spPr/>
      <dgm:t>
        <a:bodyPr/>
        <a:lstStyle/>
        <a:p>
          <a:endParaRPr lang="zh-CN" altLang="en-US"/>
        </a:p>
      </dgm:t>
    </dgm:pt>
    <dgm:pt modelId="{7D32F3C0-4CF5-4AC2-8299-286E9F73E2FE}" type="sibTrans" cxnId="{470B5436-D16B-4614-B365-D48229B0EEBB}">
      <dgm:prSet/>
      <dgm:spPr/>
      <dgm:t>
        <a:bodyPr/>
        <a:lstStyle/>
        <a:p>
          <a:endParaRPr lang="zh-CN" altLang="en-US"/>
        </a:p>
      </dgm:t>
    </dgm:pt>
    <dgm:pt modelId="{DAB92867-6EDC-41DA-B172-D2DE806073F9}" type="pres">
      <dgm:prSet presAssocID="{95CDF490-6D5F-4072-A26B-F90FB754915D}" presName="linear" presStyleCnt="0">
        <dgm:presLayoutVars>
          <dgm:dir/>
          <dgm:animLvl val="lvl"/>
          <dgm:resizeHandles val="exact"/>
        </dgm:presLayoutVars>
      </dgm:prSet>
      <dgm:spPr/>
      <dgm:t>
        <a:bodyPr/>
        <a:lstStyle/>
        <a:p>
          <a:endParaRPr lang="zh-CN" altLang="en-US"/>
        </a:p>
      </dgm:t>
    </dgm:pt>
    <dgm:pt modelId="{BF831DBE-7595-435E-840C-1067F29371D3}" type="pres">
      <dgm:prSet presAssocID="{84A6DED4-B0D6-49CA-AABF-C58BE526B89B}" presName="parentLin" presStyleCnt="0"/>
      <dgm:spPr/>
    </dgm:pt>
    <dgm:pt modelId="{F68672E5-9EBA-4A03-A4A0-DDE1DD073245}" type="pres">
      <dgm:prSet presAssocID="{84A6DED4-B0D6-49CA-AABF-C58BE526B89B}" presName="parentLeftMargin" presStyleLbl="node1" presStyleIdx="0" presStyleCnt="5"/>
      <dgm:spPr/>
      <dgm:t>
        <a:bodyPr/>
        <a:lstStyle/>
        <a:p>
          <a:endParaRPr lang="zh-CN" altLang="en-US"/>
        </a:p>
      </dgm:t>
    </dgm:pt>
    <dgm:pt modelId="{D2733B0D-4845-4788-9689-47592CC22160}" type="pres">
      <dgm:prSet presAssocID="{84A6DED4-B0D6-49CA-AABF-C58BE526B89B}" presName="parentText" presStyleLbl="node1" presStyleIdx="0" presStyleCnt="5">
        <dgm:presLayoutVars>
          <dgm:chMax val="0"/>
          <dgm:bulletEnabled val="1"/>
        </dgm:presLayoutVars>
      </dgm:prSet>
      <dgm:spPr/>
      <dgm:t>
        <a:bodyPr/>
        <a:lstStyle/>
        <a:p>
          <a:endParaRPr lang="zh-CN" altLang="en-US"/>
        </a:p>
      </dgm:t>
    </dgm:pt>
    <dgm:pt modelId="{FE526D57-72EA-4477-B7DB-7EDEA656A7FA}" type="pres">
      <dgm:prSet presAssocID="{84A6DED4-B0D6-49CA-AABF-C58BE526B89B}" presName="negativeSpace" presStyleCnt="0"/>
      <dgm:spPr/>
    </dgm:pt>
    <dgm:pt modelId="{06A741F7-AB2B-47FD-A474-83504FF44E12}" type="pres">
      <dgm:prSet presAssocID="{84A6DED4-B0D6-49CA-AABF-C58BE526B89B}" presName="childText" presStyleLbl="conFgAcc1" presStyleIdx="0" presStyleCnt="5">
        <dgm:presLayoutVars>
          <dgm:bulletEnabled val="1"/>
        </dgm:presLayoutVars>
      </dgm:prSet>
      <dgm:spPr/>
    </dgm:pt>
    <dgm:pt modelId="{2415545B-A1BD-4269-A345-B6A4FB6620D9}" type="pres">
      <dgm:prSet presAssocID="{D391471D-5FC5-4702-BAEF-3F9AC1377974}" presName="spaceBetweenRectangles" presStyleCnt="0"/>
      <dgm:spPr/>
    </dgm:pt>
    <dgm:pt modelId="{047F0483-7E51-4C40-B40D-37D8371A6ACF}" type="pres">
      <dgm:prSet presAssocID="{580A8000-726A-4771-A65B-C1D192AF1AF0}" presName="parentLin" presStyleCnt="0"/>
      <dgm:spPr/>
    </dgm:pt>
    <dgm:pt modelId="{50D90909-771A-4CB8-A752-11DD58B4333E}" type="pres">
      <dgm:prSet presAssocID="{580A8000-726A-4771-A65B-C1D192AF1AF0}" presName="parentLeftMargin" presStyleLbl="node1" presStyleIdx="0" presStyleCnt="5"/>
      <dgm:spPr/>
      <dgm:t>
        <a:bodyPr/>
        <a:lstStyle/>
        <a:p>
          <a:endParaRPr lang="zh-CN" altLang="en-US"/>
        </a:p>
      </dgm:t>
    </dgm:pt>
    <dgm:pt modelId="{B9876E52-F86F-4B3F-9879-3C13511DCDB2}" type="pres">
      <dgm:prSet presAssocID="{580A8000-726A-4771-A65B-C1D192AF1AF0}" presName="parentText" presStyleLbl="node1" presStyleIdx="1" presStyleCnt="5">
        <dgm:presLayoutVars>
          <dgm:chMax val="0"/>
          <dgm:bulletEnabled val="1"/>
        </dgm:presLayoutVars>
      </dgm:prSet>
      <dgm:spPr/>
      <dgm:t>
        <a:bodyPr/>
        <a:lstStyle/>
        <a:p>
          <a:endParaRPr lang="zh-CN" altLang="en-US"/>
        </a:p>
      </dgm:t>
    </dgm:pt>
    <dgm:pt modelId="{774C018D-BD3D-486B-8FFC-67EC0E4F0FC1}" type="pres">
      <dgm:prSet presAssocID="{580A8000-726A-4771-A65B-C1D192AF1AF0}" presName="negativeSpace" presStyleCnt="0"/>
      <dgm:spPr/>
    </dgm:pt>
    <dgm:pt modelId="{82AAB327-A39D-4F11-AC08-6CA376F583BB}" type="pres">
      <dgm:prSet presAssocID="{580A8000-726A-4771-A65B-C1D192AF1AF0}" presName="childText" presStyleLbl="conFgAcc1" presStyleIdx="1" presStyleCnt="5" custLinFactNeighborY="-82118">
        <dgm:presLayoutVars>
          <dgm:bulletEnabled val="1"/>
        </dgm:presLayoutVars>
      </dgm:prSet>
      <dgm:spPr/>
    </dgm:pt>
    <dgm:pt modelId="{35FE185D-A106-4088-ADFF-23B99D3C1FDB}" type="pres">
      <dgm:prSet presAssocID="{90248D13-D562-4D3D-A2AE-646274B592A7}" presName="spaceBetweenRectangles" presStyleCnt="0"/>
      <dgm:spPr/>
    </dgm:pt>
    <dgm:pt modelId="{475AEB1B-3A2C-4064-AE7F-B6D45AC5D890}" type="pres">
      <dgm:prSet presAssocID="{CC8CDEF2-AC93-4B0B-A15F-0B8994E72CD3}" presName="parentLin" presStyleCnt="0"/>
      <dgm:spPr/>
    </dgm:pt>
    <dgm:pt modelId="{E46959CE-7243-47FD-B4A4-E9A4280DA0DC}" type="pres">
      <dgm:prSet presAssocID="{CC8CDEF2-AC93-4B0B-A15F-0B8994E72CD3}" presName="parentLeftMargin" presStyleLbl="node1" presStyleIdx="1" presStyleCnt="5"/>
      <dgm:spPr/>
      <dgm:t>
        <a:bodyPr/>
        <a:lstStyle/>
        <a:p>
          <a:endParaRPr lang="zh-CN" altLang="en-US"/>
        </a:p>
      </dgm:t>
    </dgm:pt>
    <dgm:pt modelId="{793C921B-B299-4D28-97A5-F914540D2F6D}" type="pres">
      <dgm:prSet presAssocID="{CC8CDEF2-AC93-4B0B-A15F-0B8994E72CD3}" presName="parentText" presStyleLbl="node1" presStyleIdx="2" presStyleCnt="5">
        <dgm:presLayoutVars>
          <dgm:chMax val="0"/>
          <dgm:bulletEnabled val="1"/>
        </dgm:presLayoutVars>
      </dgm:prSet>
      <dgm:spPr/>
      <dgm:t>
        <a:bodyPr/>
        <a:lstStyle/>
        <a:p>
          <a:endParaRPr lang="zh-CN" altLang="en-US"/>
        </a:p>
      </dgm:t>
    </dgm:pt>
    <dgm:pt modelId="{5B5FAEDE-E04E-4237-88A4-D3601C3E069D}" type="pres">
      <dgm:prSet presAssocID="{CC8CDEF2-AC93-4B0B-A15F-0B8994E72CD3}" presName="negativeSpace" presStyleCnt="0"/>
      <dgm:spPr/>
    </dgm:pt>
    <dgm:pt modelId="{1D9E6DA8-F5A1-42F8-B12A-4050A1F99013}" type="pres">
      <dgm:prSet presAssocID="{CC8CDEF2-AC93-4B0B-A15F-0B8994E72CD3}" presName="childText" presStyleLbl="conFgAcc1" presStyleIdx="2" presStyleCnt="5">
        <dgm:presLayoutVars>
          <dgm:bulletEnabled val="1"/>
        </dgm:presLayoutVars>
      </dgm:prSet>
      <dgm:spPr/>
    </dgm:pt>
    <dgm:pt modelId="{6F661469-9CB6-45A4-ABF2-435B4B5488E6}" type="pres">
      <dgm:prSet presAssocID="{3B55749D-FB12-4451-AA73-4BE982C58F87}" presName="spaceBetweenRectangles" presStyleCnt="0"/>
      <dgm:spPr/>
    </dgm:pt>
    <dgm:pt modelId="{0916082A-D687-4E33-AF2E-55675A255B1F}" type="pres">
      <dgm:prSet presAssocID="{49A98622-1720-4582-B5C4-FFD020CFD0CB}" presName="parentLin" presStyleCnt="0"/>
      <dgm:spPr/>
    </dgm:pt>
    <dgm:pt modelId="{3C7F59C8-D8D1-4128-B3B3-3526B2823B56}" type="pres">
      <dgm:prSet presAssocID="{49A98622-1720-4582-B5C4-FFD020CFD0CB}" presName="parentLeftMargin" presStyleLbl="node1" presStyleIdx="2" presStyleCnt="5"/>
      <dgm:spPr/>
      <dgm:t>
        <a:bodyPr/>
        <a:lstStyle/>
        <a:p>
          <a:endParaRPr lang="zh-CN" altLang="en-US"/>
        </a:p>
      </dgm:t>
    </dgm:pt>
    <dgm:pt modelId="{406EF715-D4E6-4DC8-AA56-EC84A0DA278B}" type="pres">
      <dgm:prSet presAssocID="{49A98622-1720-4582-B5C4-FFD020CFD0CB}" presName="parentText" presStyleLbl="node1" presStyleIdx="3" presStyleCnt="5">
        <dgm:presLayoutVars>
          <dgm:chMax val="0"/>
          <dgm:bulletEnabled val="1"/>
        </dgm:presLayoutVars>
      </dgm:prSet>
      <dgm:spPr/>
      <dgm:t>
        <a:bodyPr/>
        <a:lstStyle/>
        <a:p>
          <a:endParaRPr lang="zh-CN" altLang="en-US"/>
        </a:p>
      </dgm:t>
    </dgm:pt>
    <dgm:pt modelId="{283EDC47-E157-41C7-A8DD-BDD32278D8E5}" type="pres">
      <dgm:prSet presAssocID="{49A98622-1720-4582-B5C4-FFD020CFD0CB}" presName="negativeSpace" presStyleCnt="0"/>
      <dgm:spPr/>
    </dgm:pt>
    <dgm:pt modelId="{9304BD25-C420-4EAA-9AE1-7801D18C0FBA}" type="pres">
      <dgm:prSet presAssocID="{49A98622-1720-4582-B5C4-FFD020CFD0CB}" presName="childText" presStyleLbl="conFgAcc1" presStyleIdx="3" presStyleCnt="5">
        <dgm:presLayoutVars>
          <dgm:bulletEnabled val="1"/>
        </dgm:presLayoutVars>
      </dgm:prSet>
      <dgm:spPr/>
    </dgm:pt>
    <dgm:pt modelId="{8E6794AA-2B8F-4042-A933-A85DA9C6798F}" type="pres">
      <dgm:prSet presAssocID="{7D32F3C0-4CF5-4AC2-8299-286E9F73E2FE}" presName="spaceBetweenRectangles" presStyleCnt="0"/>
      <dgm:spPr/>
    </dgm:pt>
    <dgm:pt modelId="{24E22A52-23EA-4B79-8320-5B3A0F22FACB}" type="pres">
      <dgm:prSet presAssocID="{692C6E15-8D4D-4AC5-AF31-BEA14C513F36}" presName="parentLin" presStyleCnt="0"/>
      <dgm:spPr/>
    </dgm:pt>
    <dgm:pt modelId="{08E6E008-B305-4785-A4AA-608D641AF49D}" type="pres">
      <dgm:prSet presAssocID="{692C6E15-8D4D-4AC5-AF31-BEA14C513F36}" presName="parentLeftMargin" presStyleLbl="node1" presStyleIdx="3" presStyleCnt="5"/>
      <dgm:spPr/>
      <dgm:t>
        <a:bodyPr/>
        <a:lstStyle/>
        <a:p>
          <a:endParaRPr lang="zh-CN" altLang="en-US"/>
        </a:p>
      </dgm:t>
    </dgm:pt>
    <dgm:pt modelId="{A9C2A8FB-DB63-4A20-8E95-B3ACCE850EF3}" type="pres">
      <dgm:prSet presAssocID="{692C6E15-8D4D-4AC5-AF31-BEA14C513F36}" presName="parentText" presStyleLbl="node1" presStyleIdx="4" presStyleCnt="5">
        <dgm:presLayoutVars>
          <dgm:chMax val="0"/>
          <dgm:bulletEnabled val="1"/>
        </dgm:presLayoutVars>
      </dgm:prSet>
      <dgm:spPr/>
      <dgm:t>
        <a:bodyPr/>
        <a:lstStyle/>
        <a:p>
          <a:endParaRPr lang="zh-CN" altLang="en-US"/>
        </a:p>
      </dgm:t>
    </dgm:pt>
    <dgm:pt modelId="{5EE75795-A279-4902-8758-304997A8D3A8}" type="pres">
      <dgm:prSet presAssocID="{692C6E15-8D4D-4AC5-AF31-BEA14C513F36}" presName="negativeSpace" presStyleCnt="0"/>
      <dgm:spPr/>
    </dgm:pt>
    <dgm:pt modelId="{D0B81D16-62B4-4F69-B99D-1A036B465D09}" type="pres">
      <dgm:prSet presAssocID="{692C6E15-8D4D-4AC5-AF31-BEA14C513F36}" presName="childText" presStyleLbl="conFgAcc1" presStyleIdx="4" presStyleCnt="5">
        <dgm:presLayoutVars>
          <dgm:bulletEnabled val="1"/>
        </dgm:presLayoutVars>
      </dgm:prSet>
      <dgm:spPr/>
    </dgm:pt>
  </dgm:ptLst>
  <dgm:cxnLst>
    <dgm:cxn modelId="{B76309CD-4E89-4C28-9791-41C380A8FCD6}" type="presOf" srcId="{84A6DED4-B0D6-49CA-AABF-C58BE526B89B}" destId="{D2733B0D-4845-4788-9689-47592CC22160}" srcOrd="1" destOrd="0" presId="urn:microsoft.com/office/officeart/2005/8/layout/list1"/>
    <dgm:cxn modelId="{DD8604F2-E166-435E-8CC0-3BBDFCC13CA1}" type="presOf" srcId="{580A8000-726A-4771-A65B-C1D192AF1AF0}" destId="{50D90909-771A-4CB8-A752-11DD58B4333E}" srcOrd="0" destOrd="0" presId="urn:microsoft.com/office/officeart/2005/8/layout/list1"/>
    <dgm:cxn modelId="{470B5436-D16B-4614-B365-D48229B0EEBB}" srcId="{95CDF490-6D5F-4072-A26B-F90FB754915D}" destId="{49A98622-1720-4582-B5C4-FFD020CFD0CB}" srcOrd="3" destOrd="0" parTransId="{5823109E-53A1-483D-BDFC-FE034F19974B}" sibTransId="{7D32F3C0-4CF5-4AC2-8299-286E9F73E2FE}"/>
    <dgm:cxn modelId="{76ECE594-6F39-4955-BF1F-5BACEB2DB879}" srcId="{95CDF490-6D5F-4072-A26B-F90FB754915D}" destId="{692C6E15-8D4D-4AC5-AF31-BEA14C513F36}" srcOrd="4" destOrd="0" parTransId="{6EE2CF3B-F033-4B76-B594-9EA952B92F28}" sibTransId="{B86EFB8E-1375-4D24-A160-0527E36FA296}"/>
    <dgm:cxn modelId="{FBD885FD-021D-4E28-BE8A-FEE4A08B04BF}" srcId="{95CDF490-6D5F-4072-A26B-F90FB754915D}" destId="{84A6DED4-B0D6-49CA-AABF-C58BE526B89B}" srcOrd="0" destOrd="0" parTransId="{7C9CDB50-D2C7-4CFC-9E22-C8EC7283C445}" sibTransId="{D391471D-5FC5-4702-BAEF-3F9AC1377974}"/>
    <dgm:cxn modelId="{EDAFF73E-3B93-4ED9-8FAF-95402674E08C}" type="presOf" srcId="{CC8CDEF2-AC93-4B0B-A15F-0B8994E72CD3}" destId="{793C921B-B299-4D28-97A5-F914540D2F6D}" srcOrd="1" destOrd="0" presId="urn:microsoft.com/office/officeart/2005/8/layout/list1"/>
    <dgm:cxn modelId="{B930838D-0EBA-416C-97FF-3F705B815DB3}" type="presOf" srcId="{95CDF490-6D5F-4072-A26B-F90FB754915D}" destId="{DAB92867-6EDC-41DA-B172-D2DE806073F9}" srcOrd="0" destOrd="0" presId="urn:microsoft.com/office/officeart/2005/8/layout/list1"/>
    <dgm:cxn modelId="{17B6A8A6-5FFC-4575-B56C-A515D8607738}" type="presOf" srcId="{CC8CDEF2-AC93-4B0B-A15F-0B8994E72CD3}" destId="{E46959CE-7243-47FD-B4A4-E9A4280DA0DC}" srcOrd="0" destOrd="0" presId="urn:microsoft.com/office/officeart/2005/8/layout/list1"/>
    <dgm:cxn modelId="{9B671BA0-FD72-4F3B-9A2E-6D07F1545317}" type="presOf" srcId="{84A6DED4-B0D6-49CA-AABF-C58BE526B89B}" destId="{F68672E5-9EBA-4A03-A4A0-DDE1DD073245}" srcOrd="0" destOrd="0" presId="urn:microsoft.com/office/officeart/2005/8/layout/list1"/>
    <dgm:cxn modelId="{EC85D437-5E35-4FDE-98B1-9D1C2C018A70}" type="presOf" srcId="{49A98622-1720-4582-B5C4-FFD020CFD0CB}" destId="{406EF715-D4E6-4DC8-AA56-EC84A0DA278B}" srcOrd="1" destOrd="0" presId="urn:microsoft.com/office/officeart/2005/8/layout/list1"/>
    <dgm:cxn modelId="{F1EA116C-FF9F-45DD-B9A5-3B50EFD340E7}" type="presOf" srcId="{692C6E15-8D4D-4AC5-AF31-BEA14C513F36}" destId="{A9C2A8FB-DB63-4A20-8E95-B3ACCE850EF3}" srcOrd="1" destOrd="0" presId="urn:microsoft.com/office/officeart/2005/8/layout/list1"/>
    <dgm:cxn modelId="{6920F6F9-0BEB-4C95-A943-3704E4E813A4}" type="presOf" srcId="{49A98622-1720-4582-B5C4-FFD020CFD0CB}" destId="{3C7F59C8-D8D1-4128-B3B3-3526B2823B56}" srcOrd="0" destOrd="0" presId="urn:microsoft.com/office/officeart/2005/8/layout/list1"/>
    <dgm:cxn modelId="{834F3A0D-1B52-48C4-AAA1-BE43B911717E}" type="presOf" srcId="{692C6E15-8D4D-4AC5-AF31-BEA14C513F36}" destId="{08E6E008-B305-4785-A4AA-608D641AF49D}" srcOrd="0" destOrd="0" presId="urn:microsoft.com/office/officeart/2005/8/layout/list1"/>
    <dgm:cxn modelId="{B47BDB40-2ACC-4869-A77B-1EC7932C1813}" srcId="{95CDF490-6D5F-4072-A26B-F90FB754915D}" destId="{CC8CDEF2-AC93-4B0B-A15F-0B8994E72CD3}" srcOrd="2" destOrd="0" parTransId="{845C2257-0EB5-4E8B-B929-BEDF9CEEA8A4}" sibTransId="{3B55749D-FB12-4451-AA73-4BE982C58F87}"/>
    <dgm:cxn modelId="{7ECA0797-DD09-4EAD-97DC-314B79F17C03}" srcId="{95CDF490-6D5F-4072-A26B-F90FB754915D}" destId="{580A8000-726A-4771-A65B-C1D192AF1AF0}" srcOrd="1" destOrd="0" parTransId="{9443D152-9868-4153-8B26-7B53FF302AA7}" sibTransId="{90248D13-D562-4D3D-A2AE-646274B592A7}"/>
    <dgm:cxn modelId="{83D823BB-CBE8-4338-9AD8-12F659211F25}" type="presOf" srcId="{580A8000-726A-4771-A65B-C1D192AF1AF0}" destId="{B9876E52-F86F-4B3F-9879-3C13511DCDB2}" srcOrd="1" destOrd="0" presId="urn:microsoft.com/office/officeart/2005/8/layout/list1"/>
    <dgm:cxn modelId="{4C559882-6707-46FB-A2FB-003239E12AF3}" type="presParOf" srcId="{DAB92867-6EDC-41DA-B172-D2DE806073F9}" destId="{BF831DBE-7595-435E-840C-1067F29371D3}" srcOrd="0" destOrd="0" presId="urn:microsoft.com/office/officeart/2005/8/layout/list1"/>
    <dgm:cxn modelId="{F0720500-15C4-434B-BBB4-364BBDC94E78}" type="presParOf" srcId="{BF831DBE-7595-435E-840C-1067F29371D3}" destId="{F68672E5-9EBA-4A03-A4A0-DDE1DD073245}" srcOrd="0" destOrd="0" presId="urn:microsoft.com/office/officeart/2005/8/layout/list1"/>
    <dgm:cxn modelId="{6B812B3D-5DB5-423B-80C5-7D543B32EF73}" type="presParOf" srcId="{BF831DBE-7595-435E-840C-1067F29371D3}" destId="{D2733B0D-4845-4788-9689-47592CC22160}" srcOrd="1" destOrd="0" presId="urn:microsoft.com/office/officeart/2005/8/layout/list1"/>
    <dgm:cxn modelId="{65A835B0-13E4-4359-BB13-09C6DA2276AD}" type="presParOf" srcId="{DAB92867-6EDC-41DA-B172-D2DE806073F9}" destId="{FE526D57-72EA-4477-B7DB-7EDEA656A7FA}" srcOrd="1" destOrd="0" presId="urn:microsoft.com/office/officeart/2005/8/layout/list1"/>
    <dgm:cxn modelId="{ED22F734-218A-4869-BA01-6E51663D2D4C}" type="presParOf" srcId="{DAB92867-6EDC-41DA-B172-D2DE806073F9}" destId="{06A741F7-AB2B-47FD-A474-83504FF44E12}" srcOrd="2" destOrd="0" presId="urn:microsoft.com/office/officeart/2005/8/layout/list1"/>
    <dgm:cxn modelId="{9FB52F0B-FE81-463F-AAD0-F0487D44237E}" type="presParOf" srcId="{DAB92867-6EDC-41DA-B172-D2DE806073F9}" destId="{2415545B-A1BD-4269-A345-B6A4FB6620D9}" srcOrd="3" destOrd="0" presId="urn:microsoft.com/office/officeart/2005/8/layout/list1"/>
    <dgm:cxn modelId="{82E50967-CB98-4E76-A771-C4AF612D6FAA}" type="presParOf" srcId="{DAB92867-6EDC-41DA-B172-D2DE806073F9}" destId="{047F0483-7E51-4C40-B40D-37D8371A6ACF}" srcOrd="4" destOrd="0" presId="urn:microsoft.com/office/officeart/2005/8/layout/list1"/>
    <dgm:cxn modelId="{26234F61-E296-478A-A165-4660E57D306D}" type="presParOf" srcId="{047F0483-7E51-4C40-B40D-37D8371A6ACF}" destId="{50D90909-771A-4CB8-A752-11DD58B4333E}" srcOrd="0" destOrd="0" presId="urn:microsoft.com/office/officeart/2005/8/layout/list1"/>
    <dgm:cxn modelId="{423E9C9B-F0FE-432A-B5E0-53FB9962A06E}" type="presParOf" srcId="{047F0483-7E51-4C40-B40D-37D8371A6ACF}" destId="{B9876E52-F86F-4B3F-9879-3C13511DCDB2}" srcOrd="1" destOrd="0" presId="urn:microsoft.com/office/officeart/2005/8/layout/list1"/>
    <dgm:cxn modelId="{FC4C504A-1972-490F-BFF2-238EC4A79CBD}" type="presParOf" srcId="{DAB92867-6EDC-41DA-B172-D2DE806073F9}" destId="{774C018D-BD3D-486B-8FFC-67EC0E4F0FC1}" srcOrd="5" destOrd="0" presId="urn:microsoft.com/office/officeart/2005/8/layout/list1"/>
    <dgm:cxn modelId="{8380F014-1078-4917-BC07-CBD8629C9CA3}" type="presParOf" srcId="{DAB92867-6EDC-41DA-B172-D2DE806073F9}" destId="{82AAB327-A39D-4F11-AC08-6CA376F583BB}" srcOrd="6" destOrd="0" presId="urn:microsoft.com/office/officeart/2005/8/layout/list1"/>
    <dgm:cxn modelId="{8F468922-776D-40D4-8B96-EFCBA77FEC79}" type="presParOf" srcId="{DAB92867-6EDC-41DA-B172-D2DE806073F9}" destId="{35FE185D-A106-4088-ADFF-23B99D3C1FDB}" srcOrd="7" destOrd="0" presId="urn:microsoft.com/office/officeart/2005/8/layout/list1"/>
    <dgm:cxn modelId="{F7D0E62B-FCEF-4C22-B714-A16888CB3CD1}" type="presParOf" srcId="{DAB92867-6EDC-41DA-B172-D2DE806073F9}" destId="{475AEB1B-3A2C-4064-AE7F-B6D45AC5D890}" srcOrd="8" destOrd="0" presId="urn:microsoft.com/office/officeart/2005/8/layout/list1"/>
    <dgm:cxn modelId="{70E1E4E0-B457-45F4-BE36-57977147F22A}" type="presParOf" srcId="{475AEB1B-3A2C-4064-AE7F-B6D45AC5D890}" destId="{E46959CE-7243-47FD-B4A4-E9A4280DA0DC}" srcOrd="0" destOrd="0" presId="urn:microsoft.com/office/officeart/2005/8/layout/list1"/>
    <dgm:cxn modelId="{075B7B0D-713C-4369-9286-E0B97C279E24}" type="presParOf" srcId="{475AEB1B-3A2C-4064-AE7F-B6D45AC5D890}" destId="{793C921B-B299-4D28-97A5-F914540D2F6D}" srcOrd="1" destOrd="0" presId="urn:microsoft.com/office/officeart/2005/8/layout/list1"/>
    <dgm:cxn modelId="{0ED884CC-8936-4E27-8428-1CD4F79C143D}" type="presParOf" srcId="{DAB92867-6EDC-41DA-B172-D2DE806073F9}" destId="{5B5FAEDE-E04E-4237-88A4-D3601C3E069D}" srcOrd="9" destOrd="0" presId="urn:microsoft.com/office/officeart/2005/8/layout/list1"/>
    <dgm:cxn modelId="{AF9F84C0-0CB9-4CD0-818D-89023397F3A2}" type="presParOf" srcId="{DAB92867-6EDC-41DA-B172-D2DE806073F9}" destId="{1D9E6DA8-F5A1-42F8-B12A-4050A1F99013}" srcOrd="10" destOrd="0" presId="urn:microsoft.com/office/officeart/2005/8/layout/list1"/>
    <dgm:cxn modelId="{03C731B0-CC24-482E-AE2F-83A6FD0C7B6F}" type="presParOf" srcId="{DAB92867-6EDC-41DA-B172-D2DE806073F9}" destId="{6F661469-9CB6-45A4-ABF2-435B4B5488E6}" srcOrd="11" destOrd="0" presId="urn:microsoft.com/office/officeart/2005/8/layout/list1"/>
    <dgm:cxn modelId="{F44414A3-5DFD-49E2-9B97-61EAD5B037FF}" type="presParOf" srcId="{DAB92867-6EDC-41DA-B172-D2DE806073F9}" destId="{0916082A-D687-4E33-AF2E-55675A255B1F}" srcOrd="12" destOrd="0" presId="urn:microsoft.com/office/officeart/2005/8/layout/list1"/>
    <dgm:cxn modelId="{A2EDA96C-46E3-4646-BDB6-07B299DBEF57}" type="presParOf" srcId="{0916082A-D687-4E33-AF2E-55675A255B1F}" destId="{3C7F59C8-D8D1-4128-B3B3-3526B2823B56}" srcOrd="0" destOrd="0" presId="urn:microsoft.com/office/officeart/2005/8/layout/list1"/>
    <dgm:cxn modelId="{D93D07D5-423C-476B-B95C-B6E0E8FC9FAA}" type="presParOf" srcId="{0916082A-D687-4E33-AF2E-55675A255B1F}" destId="{406EF715-D4E6-4DC8-AA56-EC84A0DA278B}" srcOrd="1" destOrd="0" presId="urn:microsoft.com/office/officeart/2005/8/layout/list1"/>
    <dgm:cxn modelId="{789A8297-F5EF-4FF9-8CB0-CB1F5DBBF5C2}" type="presParOf" srcId="{DAB92867-6EDC-41DA-B172-D2DE806073F9}" destId="{283EDC47-E157-41C7-A8DD-BDD32278D8E5}" srcOrd="13" destOrd="0" presId="urn:microsoft.com/office/officeart/2005/8/layout/list1"/>
    <dgm:cxn modelId="{53269FC2-DEA4-4703-95EC-3FE5807EAF85}" type="presParOf" srcId="{DAB92867-6EDC-41DA-B172-D2DE806073F9}" destId="{9304BD25-C420-4EAA-9AE1-7801D18C0FBA}" srcOrd="14" destOrd="0" presId="urn:microsoft.com/office/officeart/2005/8/layout/list1"/>
    <dgm:cxn modelId="{74977F4E-57B4-4277-83FF-34455C4CB119}" type="presParOf" srcId="{DAB92867-6EDC-41DA-B172-D2DE806073F9}" destId="{8E6794AA-2B8F-4042-A933-A85DA9C6798F}" srcOrd="15" destOrd="0" presId="urn:microsoft.com/office/officeart/2005/8/layout/list1"/>
    <dgm:cxn modelId="{5D5FCD1A-37CE-4AAC-8601-24FC3C4769D6}" type="presParOf" srcId="{DAB92867-6EDC-41DA-B172-D2DE806073F9}" destId="{24E22A52-23EA-4B79-8320-5B3A0F22FACB}" srcOrd="16" destOrd="0" presId="urn:microsoft.com/office/officeart/2005/8/layout/list1"/>
    <dgm:cxn modelId="{DC2337EA-060C-455D-A215-6EEF9C0EC317}" type="presParOf" srcId="{24E22A52-23EA-4B79-8320-5B3A0F22FACB}" destId="{08E6E008-B305-4785-A4AA-608D641AF49D}" srcOrd="0" destOrd="0" presId="urn:microsoft.com/office/officeart/2005/8/layout/list1"/>
    <dgm:cxn modelId="{65A41AA5-7B75-41B6-B09A-3B8C3FA3EA32}" type="presParOf" srcId="{24E22A52-23EA-4B79-8320-5B3A0F22FACB}" destId="{A9C2A8FB-DB63-4A20-8E95-B3ACCE850EF3}" srcOrd="1" destOrd="0" presId="urn:microsoft.com/office/officeart/2005/8/layout/list1"/>
    <dgm:cxn modelId="{C27596D3-386B-4B60-9564-605E1A7EEF44}" type="presParOf" srcId="{DAB92867-6EDC-41DA-B172-D2DE806073F9}" destId="{5EE75795-A279-4902-8758-304997A8D3A8}" srcOrd="17" destOrd="0" presId="urn:microsoft.com/office/officeart/2005/8/layout/list1"/>
    <dgm:cxn modelId="{3236CECA-6122-4940-8CBD-2FF72B070707}" type="presParOf" srcId="{DAB92867-6EDC-41DA-B172-D2DE806073F9}" destId="{D0B81D16-62B4-4F69-B99D-1A036B465D0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CDF490-6D5F-4072-A26B-F90FB754915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84A6DED4-B0D6-49CA-AABF-C58BE526B89B}">
      <dgm:prSet phldrT="[文本]"/>
      <dgm:spPr/>
      <dgm:t>
        <a:bodyPr/>
        <a:lstStyle/>
        <a:p>
          <a:r>
            <a:rPr lang="en-US" altLang="zh-CN" smtClean="0"/>
            <a:t>Git</a:t>
          </a:r>
          <a:r>
            <a:rPr lang="zh-CN" altLang="en-US" smtClean="0"/>
            <a:t>相关</a:t>
          </a:r>
          <a:r>
            <a:rPr lang="zh-CN" altLang="en-US" dirty="0" smtClean="0"/>
            <a:t>概念和与</a:t>
          </a:r>
          <a:r>
            <a:rPr lang="en-US" altLang="zh-CN" dirty="0" smtClean="0"/>
            <a:t>SVN</a:t>
          </a:r>
          <a:r>
            <a:rPr lang="zh-CN" altLang="en-US" dirty="0" smtClean="0"/>
            <a:t>的区别</a:t>
          </a:r>
          <a:endParaRPr lang="zh-CN" altLang="en-US" dirty="0"/>
        </a:p>
      </dgm:t>
    </dgm:pt>
    <dgm:pt modelId="{7C9CDB50-D2C7-4CFC-9E22-C8EC7283C445}" type="parTrans" cxnId="{FBD885FD-021D-4E28-BE8A-FEE4A08B04BF}">
      <dgm:prSet/>
      <dgm:spPr/>
      <dgm:t>
        <a:bodyPr/>
        <a:lstStyle/>
        <a:p>
          <a:endParaRPr lang="zh-CN" altLang="en-US"/>
        </a:p>
      </dgm:t>
    </dgm:pt>
    <dgm:pt modelId="{D391471D-5FC5-4702-BAEF-3F9AC1377974}" type="sibTrans" cxnId="{FBD885FD-021D-4E28-BE8A-FEE4A08B04BF}">
      <dgm:prSet/>
      <dgm:spPr/>
      <dgm:t>
        <a:bodyPr/>
        <a:lstStyle/>
        <a:p>
          <a:endParaRPr lang="zh-CN" altLang="en-US"/>
        </a:p>
      </dgm:t>
    </dgm:pt>
    <dgm:pt modelId="{CC8CDEF2-AC93-4B0B-A15F-0B8994E72CD3}">
      <dgm:prSet phldrT="[文本]"/>
      <dgm:spPr/>
      <dgm:t>
        <a:bodyPr/>
        <a:lstStyle/>
        <a:p>
          <a:r>
            <a:rPr lang="en-US" altLang="zh-CN" smtClean="0"/>
            <a:t>Stash+Git</a:t>
          </a:r>
          <a:r>
            <a:rPr lang="zh-CN" altLang="en-US" smtClean="0"/>
            <a:t>客户端</a:t>
          </a:r>
          <a:r>
            <a:rPr lang="zh-CN" altLang="en-US" dirty="0" smtClean="0"/>
            <a:t>的使用</a:t>
          </a:r>
          <a:endParaRPr lang="zh-CN" altLang="en-US" dirty="0"/>
        </a:p>
      </dgm:t>
    </dgm:pt>
    <dgm:pt modelId="{845C2257-0EB5-4E8B-B929-BEDF9CEEA8A4}" type="parTrans" cxnId="{B47BDB40-2ACC-4869-A77B-1EC7932C1813}">
      <dgm:prSet/>
      <dgm:spPr/>
      <dgm:t>
        <a:bodyPr/>
        <a:lstStyle/>
        <a:p>
          <a:endParaRPr lang="zh-CN" altLang="en-US"/>
        </a:p>
      </dgm:t>
    </dgm:pt>
    <dgm:pt modelId="{3B55749D-FB12-4451-AA73-4BE982C58F87}" type="sibTrans" cxnId="{B47BDB40-2ACC-4869-A77B-1EC7932C1813}">
      <dgm:prSet/>
      <dgm:spPr/>
      <dgm:t>
        <a:bodyPr/>
        <a:lstStyle/>
        <a:p>
          <a:endParaRPr lang="zh-CN" altLang="en-US"/>
        </a:p>
      </dgm:t>
    </dgm:pt>
    <dgm:pt modelId="{580A8000-726A-4771-A65B-C1D192AF1AF0}">
      <dgm:prSet phldrT="[文本]"/>
      <dgm:spPr/>
      <dgm:t>
        <a:bodyPr/>
        <a:lstStyle/>
        <a:p>
          <a:r>
            <a:rPr lang="en-US" altLang="zh-CN" b="1" smtClean="0">
              <a:solidFill>
                <a:srgbClr val="FF0000"/>
              </a:solidFill>
            </a:rPr>
            <a:t>Git</a:t>
          </a:r>
          <a:r>
            <a:rPr lang="zh-CN" altLang="en-US" b="1" smtClean="0">
              <a:solidFill>
                <a:srgbClr val="FF0000"/>
              </a:solidFill>
            </a:rPr>
            <a:t>常用</a:t>
          </a:r>
          <a:r>
            <a:rPr lang="zh-CN" altLang="en-US" b="1" dirty="0" smtClean="0">
              <a:solidFill>
                <a:srgbClr val="FF0000"/>
              </a:solidFill>
            </a:rPr>
            <a:t>命令</a:t>
          </a:r>
          <a:endParaRPr lang="zh-CN" altLang="en-US" b="1" dirty="0">
            <a:solidFill>
              <a:srgbClr val="FF0000"/>
            </a:solidFill>
          </a:endParaRPr>
        </a:p>
      </dgm:t>
    </dgm:pt>
    <dgm:pt modelId="{9443D152-9868-4153-8B26-7B53FF302AA7}" type="parTrans" cxnId="{7ECA0797-DD09-4EAD-97DC-314B79F17C03}">
      <dgm:prSet/>
      <dgm:spPr/>
      <dgm:t>
        <a:bodyPr/>
        <a:lstStyle/>
        <a:p>
          <a:endParaRPr lang="zh-CN" altLang="en-US"/>
        </a:p>
      </dgm:t>
    </dgm:pt>
    <dgm:pt modelId="{90248D13-D562-4D3D-A2AE-646274B592A7}" type="sibTrans" cxnId="{7ECA0797-DD09-4EAD-97DC-314B79F17C03}">
      <dgm:prSet/>
      <dgm:spPr/>
      <dgm:t>
        <a:bodyPr/>
        <a:lstStyle/>
        <a:p>
          <a:endParaRPr lang="zh-CN" altLang="en-US"/>
        </a:p>
      </dgm:t>
    </dgm:pt>
    <dgm:pt modelId="{692C6E15-8D4D-4AC5-AF31-BEA14C513F36}">
      <dgm:prSet phldrT="[文本]"/>
      <dgm:spPr/>
      <dgm:t>
        <a:bodyPr/>
        <a:lstStyle/>
        <a:p>
          <a:r>
            <a:rPr lang="zh-CN" altLang="en-US" dirty="0" smtClean="0"/>
            <a:t>研发协作流程</a:t>
          </a:r>
          <a:endParaRPr lang="zh-CN" altLang="en-US" dirty="0"/>
        </a:p>
      </dgm:t>
    </dgm:pt>
    <dgm:pt modelId="{6EE2CF3B-F033-4B76-B594-9EA952B92F28}" type="parTrans" cxnId="{76ECE594-6F39-4955-BF1F-5BACEB2DB879}">
      <dgm:prSet/>
      <dgm:spPr/>
      <dgm:t>
        <a:bodyPr/>
        <a:lstStyle/>
        <a:p>
          <a:endParaRPr lang="zh-CN" altLang="en-US"/>
        </a:p>
      </dgm:t>
    </dgm:pt>
    <dgm:pt modelId="{B86EFB8E-1375-4D24-A160-0527E36FA296}" type="sibTrans" cxnId="{76ECE594-6F39-4955-BF1F-5BACEB2DB879}">
      <dgm:prSet/>
      <dgm:spPr/>
      <dgm:t>
        <a:bodyPr/>
        <a:lstStyle/>
        <a:p>
          <a:endParaRPr lang="zh-CN" altLang="en-US"/>
        </a:p>
      </dgm:t>
    </dgm:pt>
    <dgm:pt modelId="{23C12F18-F073-46AA-A202-C1AB12E60776}">
      <dgm:prSet phldrT="[文本]"/>
      <dgm:spPr/>
      <dgm:t>
        <a:bodyPr/>
        <a:lstStyle/>
        <a:p>
          <a:r>
            <a:rPr lang="zh-CN" altLang="en-US" dirty="0" smtClean="0"/>
            <a:t>分支管理办法</a:t>
          </a:r>
          <a:endParaRPr lang="zh-CN" altLang="en-US" dirty="0"/>
        </a:p>
      </dgm:t>
    </dgm:pt>
    <dgm:pt modelId="{9104A9BA-07A6-431E-9975-BBC05AE8730A}" type="parTrans" cxnId="{A38EA044-EF3F-45FB-A25F-07582470F3B6}">
      <dgm:prSet/>
      <dgm:spPr/>
    </dgm:pt>
    <dgm:pt modelId="{62074F70-71D0-40EE-AC49-02B13D38562D}" type="sibTrans" cxnId="{A38EA044-EF3F-45FB-A25F-07582470F3B6}">
      <dgm:prSet/>
      <dgm:spPr/>
    </dgm:pt>
    <dgm:pt modelId="{DAB92867-6EDC-41DA-B172-D2DE806073F9}" type="pres">
      <dgm:prSet presAssocID="{95CDF490-6D5F-4072-A26B-F90FB754915D}" presName="linear" presStyleCnt="0">
        <dgm:presLayoutVars>
          <dgm:dir/>
          <dgm:animLvl val="lvl"/>
          <dgm:resizeHandles val="exact"/>
        </dgm:presLayoutVars>
      </dgm:prSet>
      <dgm:spPr/>
      <dgm:t>
        <a:bodyPr/>
        <a:lstStyle/>
        <a:p>
          <a:endParaRPr lang="zh-CN" altLang="en-US"/>
        </a:p>
      </dgm:t>
    </dgm:pt>
    <dgm:pt modelId="{BF831DBE-7595-435E-840C-1067F29371D3}" type="pres">
      <dgm:prSet presAssocID="{84A6DED4-B0D6-49CA-AABF-C58BE526B89B}" presName="parentLin" presStyleCnt="0"/>
      <dgm:spPr/>
    </dgm:pt>
    <dgm:pt modelId="{F68672E5-9EBA-4A03-A4A0-DDE1DD073245}" type="pres">
      <dgm:prSet presAssocID="{84A6DED4-B0D6-49CA-AABF-C58BE526B89B}" presName="parentLeftMargin" presStyleLbl="node1" presStyleIdx="0" presStyleCnt="5"/>
      <dgm:spPr/>
      <dgm:t>
        <a:bodyPr/>
        <a:lstStyle/>
        <a:p>
          <a:endParaRPr lang="zh-CN" altLang="en-US"/>
        </a:p>
      </dgm:t>
    </dgm:pt>
    <dgm:pt modelId="{D2733B0D-4845-4788-9689-47592CC22160}" type="pres">
      <dgm:prSet presAssocID="{84A6DED4-B0D6-49CA-AABF-C58BE526B89B}" presName="parentText" presStyleLbl="node1" presStyleIdx="0" presStyleCnt="5">
        <dgm:presLayoutVars>
          <dgm:chMax val="0"/>
          <dgm:bulletEnabled val="1"/>
        </dgm:presLayoutVars>
      </dgm:prSet>
      <dgm:spPr/>
      <dgm:t>
        <a:bodyPr/>
        <a:lstStyle/>
        <a:p>
          <a:endParaRPr lang="zh-CN" altLang="en-US"/>
        </a:p>
      </dgm:t>
    </dgm:pt>
    <dgm:pt modelId="{FE526D57-72EA-4477-B7DB-7EDEA656A7FA}" type="pres">
      <dgm:prSet presAssocID="{84A6DED4-B0D6-49CA-AABF-C58BE526B89B}" presName="negativeSpace" presStyleCnt="0"/>
      <dgm:spPr/>
    </dgm:pt>
    <dgm:pt modelId="{06A741F7-AB2B-47FD-A474-83504FF44E12}" type="pres">
      <dgm:prSet presAssocID="{84A6DED4-B0D6-49CA-AABF-C58BE526B89B}" presName="childText" presStyleLbl="conFgAcc1" presStyleIdx="0" presStyleCnt="5">
        <dgm:presLayoutVars>
          <dgm:bulletEnabled val="1"/>
        </dgm:presLayoutVars>
      </dgm:prSet>
      <dgm:spPr/>
    </dgm:pt>
    <dgm:pt modelId="{2415545B-A1BD-4269-A345-B6A4FB6620D9}" type="pres">
      <dgm:prSet presAssocID="{D391471D-5FC5-4702-BAEF-3F9AC1377974}" presName="spaceBetweenRectangles" presStyleCnt="0"/>
      <dgm:spPr/>
    </dgm:pt>
    <dgm:pt modelId="{047F0483-7E51-4C40-B40D-37D8371A6ACF}" type="pres">
      <dgm:prSet presAssocID="{580A8000-726A-4771-A65B-C1D192AF1AF0}" presName="parentLin" presStyleCnt="0"/>
      <dgm:spPr/>
    </dgm:pt>
    <dgm:pt modelId="{50D90909-771A-4CB8-A752-11DD58B4333E}" type="pres">
      <dgm:prSet presAssocID="{580A8000-726A-4771-A65B-C1D192AF1AF0}" presName="parentLeftMargin" presStyleLbl="node1" presStyleIdx="0" presStyleCnt="5"/>
      <dgm:spPr/>
      <dgm:t>
        <a:bodyPr/>
        <a:lstStyle/>
        <a:p>
          <a:endParaRPr lang="zh-CN" altLang="en-US"/>
        </a:p>
      </dgm:t>
    </dgm:pt>
    <dgm:pt modelId="{B9876E52-F86F-4B3F-9879-3C13511DCDB2}" type="pres">
      <dgm:prSet presAssocID="{580A8000-726A-4771-A65B-C1D192AF1AF0}" presName="parentText" presStyleLbl="node1" presStyleIdx="1" presStyleCnt="5">
        <dgm:presLayoutVars>
          <dgm:chMax val="0"/>
          <dgm:bulletEnabled val="1"/>
        </dgm:presLayoutVars>
      </dgm:prSet>
      <dgm:spPr/>
      <dgm:t>
        <a:bodyPr/>
        <a:lstStyle/>
        <a:p>
          <a:endParaRPr lang="zh-CN" altLang="en-US"/>
        </a:p>
      </dgm:t>
    </dgm:pt>
    <dgm:pt modelId="{774C018D-BD3D-486B-8FFC-67EC0E4F0FC1}" type="pres">
      <dgm:prSet presAssocID="{580A8000-726A-4771-A65B-C1D192AF1AF0}" presName="negativeSpace" presStyleCnt="0"/>
      <dgm:spPr/>
    </dgm:pt>
    <dgm:pt modelId="{82AAB327-A39D-4F11-AC08-6CA376F583BB}" type="pres">
      <dgm:prSet presAssocID="{580A8000-726A-4771-A65B-C1D192AF1AF0}" presName="childText" presStyleLbl="conFgAcc1" presStyleIdx="1" presStyleCnt="5" custLinFactNeighborY="-82118">
        <dgm:presLayoutVars>
          <dgm:bulletEnabled val="1"/>
        </dgm:presLayoutVars>
      </dgm:prSet>
      <dgm:spPr/>
    </dgm:pt>
    <dgm:pt modelId="{35FE185D-A106-4088-ADFF-23B99D3C1FDB}" type="pres">
      <dgm:prSet presAssocID="{90248D13-D562-4D3D-A2AE-646274B592A7}" presName="spaceBetweenRectangles" presStyleCnt="0"/>
      <dgm:spPr/>
    </dgm:pt>
    <dgm:pt modelId="{475AEB1B-3A2C-4064-AE7F-B6D45AC5D890}" type="pres">
      <dgm:prSet presAssocID="{CC8CDEF2-AC93-4B0B-A15F-0B8994E72CD3}" presName="parentLin" presStyleCnt="0"/>
      <dgm:spPr/>
    </dgm:pt>
    <dgm:pt modelId="{E46959CE-7243-47FD-B4A4-E9A4280DA0DC}" type="pres">
      <dgm:prSet presAssocID="{CC8CDEF2-AC93-4B0B-A15F-0B8994E72CD3}" presName="parentLeftMargin" presStyleLbl="node1" presStyleIdx="1" presStyleCnt="5"/>
      <dgm:spPr/>
      <dgm:t>
        <a:bodyPr/>
        <a:lstStyle/>
        <a:p>
          <a:endParaRPr lang="zh-CN" altLang="en-US"/>
        </a:p>
      </dgm:t>
    </dgm:pt>
    <dgm:pt modelId="{793C921B-B299-4D28-97A5-F914540D2F6D}" type="pres">
      <dgm:prSet presAssocID="{CC8CDEF2-AC93-4B0B-A15F-0B8994E72CD3}" presName="parentText" presStyleLbl="node1" presStyleIdx="2" presStyleCnt="5">
        <dgm:presLayoutVars>
          <dgm:chMax val="0"/>
          <dgm:bulletEnabled val="1"/>
        </dgm:presLayoutVars>
      </dgm:prSet>
      <dgm:spPr/>
      <dgm:t>
        <a:bodyPr/>
        <a:lstStyle/>
        <a:p>
          <a:endParaRPr lang="zh-CN" altLang="en-US"/>
        </a:p>
      </dgm:t>
    </dgm:pt>
    <dgm:pt modelId="{5B5FAEDE-E04E-4237-88A4-D3601C3E069D}" type="pres">
      <dgm:prSet presAssocID="{CC8CDEF2-AC93-4B0B-A15F-0B8994E72CD3}" presName="negativeSpace" presStyleCnt="0"/>
      <dgm:spPr/>
    </dgm:pt>
    <dgm:pt modelId="{1D9E6DA8-F5A1-42F8-B12A-4050A1F99013}" type="pres">
      <dgm:prSet presAssocID="{CC8CDEF2-AC93-4B0B-A15F-0B8994E72CD3}" presName="childText" presStyleLbl="conFgAcc1" presStyleIdx="2" presStyleCnt="5">
        <dgm:presLayoutVars>
          <dgm:bulletEnabled val="1"/>
        </dgm:presLayoutVars>
      </dgm:prSet>
      <dgm:spPr/>
    </dgm:pt>
    <dgm:pt modelId="{6F661469-9CB6-45A4-ABF2-435B4B5488E6}" type="pres">
      <dgm:prSet presAssocID="{3B55749D-FB12-4451-AA73-4BE982C58F87}" presName="spaceBetweenRectangles" presStyleCnt="0"/>
      <dgm:spPr/>
    </dgm:pt>
    <dgm:pt modelId="{3B5E1FF3-4217-4232-8160-78E5770573FC}" type="pres">
      <dgm:prSet presAssocID="{23C12F18-F073-46AA-A202-C1AB12E60776}" presName="parentLin" presStyleCnt="0"/>
      <dgm:spPr/>
    </dgm:pt>
    <dgm:pt modelId="{FD1DEE75-375D-460B-AA1C-3F93B9D17C88}" type="pres">
      <dgm:prSet presAssocID="{23C12F18-F073-46AA-A202-C1AB12E60776}" presName="parentLeftMargin" presStyleLbl="node1" presStyleIdx="2" presStyleCnt="5"/>
      <dgm:spPr/>
      <dgm:t>
        <a:bodyPr/>
        <a:lstStyle/>
        <a:p>
          <a:endParaRPr lang="zh-CN" altLang="en-US"/>
        </a:p>
      </dgm:t>
    </dgm:pt>
    <dgm:pt modelId="{B15A7287-C836-4441-9D3B-52581BB6409D}" type="pres">
      <dgm:prSet presAssocID="{23C12F18-F073-46AA-A202-C1AB12E60776}" presName="parentText" presStyleLbl="node1" presStyleIdx="3" presStyleCnt="5">
        <dgm:presLayoutVars>
          <dgm:chMax val="0"/>
          <dgm:bulletEnabled val="1"/>
        </dgm:presLayoutVars>
      </dgm:prSet>
      <dgm:spPr/>
      <dgm:t>
        <a:bodyPr/>
        <a:lstStyle/>
        <a:p>
          <a:endParaRPr lang="zh-CN" altLang="en-US"/>
        </a:p>
      </dgm:t>
    </dgm:pt>
    <dgm:pt modelId="{97BA4326-8930-486B-97A2-9CDF6AAE06FE}" type="pres">
      <dgm:prSet presAssocID="{23C12F18-F073-46AA-A202-C1AB12E60776}" presName="negativeSpace" presStyleCnt="0"/>
      <dgm:spPr/>
    </dgm:pt>
    <dgm:pt modelId="{38D75919-CD77-473F-A7FD-54EAA8890AB4}" type="pres">
      <dgm:prSet presAssocID="{23C12F18-F073-46AA-A202-C1AB12E60776}" presName="childText" presStyleLbl="conFgAcc1" presStyleIdx="3" presStyleCnt="5">
        <dgm:presLayoutVars>
          <dgm:bulletEnabled val="1"/>
        </dgm:presLayoutVars>
      </dgm:prSet>
      <dgm:spPr/>
    </dgm:pt>
    <dgm:pt modelId="{BADAAFB0-A0DB-4CD6-90F2-0D2B6040D801}" type="pres">
      <dgm:prSet presAssocID="{62074F70-71D0-40EE-AC49-02B13D38562D}" presName="spaceBetweenRectangles" presStyleCnt="0"/>
      <dgm:spPr/>
    </dgm:pt>
    <dgm:pt modelId="{24E22A52-23EA-4B79-8320-5B3A0F22FACB}" type="pres">
      <dgm:prSet presAssocID="{692C6E15-8D4D-4AC5-AF31-BEA14C513F36}" presName="parentLin" presStyleCnt="0"/>
      <dgm:spPr/>
    </dgm:pt>
    <dgm:pt modelId="{08E6E008-B305-4785-A4AA-608D641AF49D}" type="pres">
      <dgm:prSet presAssocID="{692C6E15-8D4D-4AC5-AF31-BEA14C513F36}" presName="parentLeftMargin" presStyleLbl="node1" presStyleIdx="3" presStyleCnt="5"/>
      <dgm:spPr/>
      <dgm:t>
        <a:bodyPr/>
        <a:lstStyle/>
        <a:p>
          <a:endParaRPr lang="zh-CN" altLang="en-US"/>
        </a:p>
      </dgm:t>
    </dgm:pt>
    <dgm:pt modelId="{A9C2A8FB-DB63-4A20-8E95-B3ACCE850EF3}" type="pres">
      <dgm:prSet presAssocID="{692C6E15-8D4D-4AC5-AF31-BEA14C513F36}" presName="parentText" presStyleLbl="node1" presStyleIdx="4" presStyleCnt="5">
        <dgm:presLayoutVars>
          <dgm:chMax val="0"/>
          <dgm:bulletEnabled val="1"/>
        </dgm:presLayoutVars>
      </dgm:prSet>
      <dgm:spPr/>
      <dgm:t>
        <a:bodyPr/>
        <a:lstStyle/>
        <a:p>
          <a:endParaRPr lang="zh-CN" altLang="en-US"/>
        </a:p>
      </dgm:t>
    </dgm:pt>
    <dgm:pt modelId="{5EE75795-A279-4902-8758-304997A8D3A8}" type="pres">
      <dgm:prSet presAssocID="{692C6E15-8D4D-4AC5-AF31-BEA14C513F36}" presName="negativeSpace" presStyleCnt="0"/>
      <dgm:spPr/>
    </dgm:pt>
    <dgm:pt modelId="{D0B81D16-62B4-4F69-B99D-1A036B465D09}" type="pres">
      <dgm:prSet presAssocID="{692C6E15-8D4D-4AC5-AF31-BEA14C513F36}" presName="childText" presStyleLbl="conFgAcc1" presStyleIdx="4" presStyleCnt="5">
        <dgm:presLayoutVars>
          <dgm:bulletEnabled val="1"/>
        </dgm:presLayoutVars>
      </dgm:prSet>
      <dgm:spPr/>
    </dgm:pt>
  </dgm:ptLst>
  <dgm:cxnLst>
    <dgm:cxn modelId="{A38EA044-EF3F-45FB-A25F-07582470F3B6}" srcId="{95CDF490-6D5F-4072-A26B-F90FB754915D}" destId="{23C12F18-F073-46AA-A202-C1AB12E60776}" srcOrd="3" destOrd="0" parTransId="{9104A9BA-07A6-431E-9975-BBC05AE8730A}" sibTransId="{62074F70-71D0-40EE-AC49-02B13D38562D}"/>
    <dgm:cxn modelId="{F199477E-BBC8-47C7-BA78-703CC713B0B2}" type="presOf" srcId="{84A6DED4-B0D6-49CA-AABF-C58BE526B89B}" destId="{F68672E5-9EBA-4A03-A4A0-DDE1DD073245}" srcOrd="0" destOrd="0" presId="urn:microsoft.com/office/officeart/2005/8/layout/list1"/>
    <dgm:cxn modelId="{49AD9CBF-AB01-4329-9D4B-78EE42ECB281}" type="presOf" srcId="{95CDF490-6D5F-4072-A26B-F90FB754915D}" destId="{DAB92867-6EDC-41DA-B172-D2DE806073F9}" srcOrd="0" destOrd="0" presId="urn:microsoft.com/office/officeart/2005/8/layout/list1"/>
    <dgm:cxn modelId="{D4855659-A788-4FD0-A4BD-649EE809D7E0}" type="presOf" srcId="{CC8CDEF2-AC93-4B0B-A15F-0B8994E72CD3}" destId="{E46959CE-7243-47FD-B4A4-E9A4280DA0DC}" srcOrd="0" destOrd="0" presId="urn:microsoft.com/office/officeart/2005/8/layout/list1"/>
    <dgm:cxn modelId="{76ECE594-6F39-4955-BF1F-5BACEB2DB879}" srcId="{95CDF490-6D5F-4072-A26B-F90FB754915D}" destId="{692C6E15-8D4D-4AC5-AF31-BEA14C513F36}" srcOrd="4" destOrd="0" parTransId="{6EE2CF3B-F033-4B76-B594-9EA952B92F28}" sibTransId="{B86EFB8E-1375-4D24-A160-0527E36FA296}"/>
    <dgm:cxn modelId="{A7D37A44-17DF-4AD7-B1AB-8D33F6B43229}" type="presOf" srcId="{580A8000-726A-4771-A65B-C1D192AF1AF0}" destId="{50D90909-771A-4CB8-A752-11DD58B4333E}" srcOrd="0" destOrd="0" presId="urn:microsoft.com/office/officeart/2005/8/layout/list1"/>
    <dgm:cxn modelId="{FBD885FD-021D-4E28-BE8A-FEE4A08B04BF}" srcId="{95CDF490-6D5F-4072-A26B-F90FB754915D}" destId="{84A6DED4-B0D6-49CA-AABF-C58BE526B89B}" srcOrd="0" destOrd="0" parTransId="{7C9CDB50-D2C7-4CFC-9E22-C8EC7283C445}" sibTransId="{D391471D-5FC5-4702-BAEF-3F9AC1377974}"/>
    <dgm:cxn modelId="{3831F097-26D1-45F4-8CA7-2C46D0244FA9}" type="presOf" srcId="{23C12F18-F073-46AA-A202-C1AB12E60776}" destId="{B15A7287-C836-4441-9D3B-52581BB6409D}" srcOrd="1" destOrd="0" presId="urn:microsoft.com/office/officeart/2005/8/layout/list1"/>
    <dgm:cxn modelId="{14FBB7B5-FC03-4892-AB0D-D1CC93F6D2DD}" type="presOf" srcId="{84A6DED4-B0D6-49CA-AABF-C58BE526B89B}" destId="{D2733B0D-4845-4788-9689-47592CC22160}" srcOrd="1" destOrd="0" presId="urn:microsoft.com/office/officeart/2005/8/layout/list1"/>
    <dgm:cxn modelId="{874739C8-261B-4BF0-99AE-E86989EB11EB}" type="presOf" srcId="{23C12F18-F073-46AA-A202-C1AB12E60776}" destId="{FD1DEE75-375D-460B-AA1C-3F93B9D17C88}" srcOrd="0" destOrd="0" presId="urn:microsoft.com/office/officeart/2005/8/layout/list1"/>
    <dgm:cxn modelId="{95D9671D-968E-44C2-836F-955B032D560E}" type="presOf" srcId="{CC8CDEF2-AC93-4B0B-A15F-0B8994E72CD3}" destId="{793C921B-B299-4D28-97A5-F914540D2F6D}" srcOrd="1" destOrd="0" presId="urn:microsoft.com/office/officeart/2005/8/layout/list1"/>
    <dgm:cxn modelId="{881B63B5-16FA-45E0-8FA1-CBC9F5A65301}" type="presOf" srcId="{692C6E15-8D4D-4AC5-AF31-BEA14C513F36}" destId="{08E6E008-B305-4785-A4AA-608D641AF49D}" srcOrd="0" destOrd="0" presId="urn:microsoft.com/office/officeart/2005/8/layout/list1"/>
    <dgm:cxn modelId="{B47BDB40-2ACC-4869-A77B-1EC7932C1813}" srcId="{95CDF490-6D5F-4072-A26B-F90FB754915D}" destId="{CC8CDEF2-AC93-4B0B-A15F-0B8994E72CD3}" srcOrd="2" destOrd="0" parTransId="{845C2257-0EB5-4E8B-B929-BEDF9CEEA8A4}" sibTransId="{3B55749D-FB12-4451-AA73-4BE982C58F87}"/>
    <dgm:cxn modelId="{02247F79-A730-4AFB-A9EE-C2F01C91F34E}" type="presOf" srcId="{580A8000-726A-4771-A65B-C1D192AF1AF0}" destId="{B9876E52-F86F-4B3F-9879-3C13511DCDB2}" srcOrd="1" destOrd="0" presId="urn:microsoft.com/office/officeart/2005/8/layout/list1"/>
    <dgm:cxn modelId="{7E2327C6-19A8-4A02-8CA1-A7C54A24863F}" type="presOf" srcId="{692C6E15-8D4D-4AC5-AF31-BEA14C513F36}" destId="{A9C2A8FB-DB63-4A20-8E95-B3ACCE850EF3}" srcOrd="1" destOrd="0" presId="urn:microsoft.com/office/officeart/2005/8/layout/list1"/>
    <dgm:cxn modelId="{7ECA0797-DD09-4EAD-97DC-314B79F17C03}" srcId="{95CDF490-6D5F-4072-A26B-F90FB754915D}" destId="{580A8000-726A-4771-A65B-C1D192AF1AF0}" srcOrd="1" destOrd="0" parTransId="{9443D152-9868-4153-8B26-7B53FF302AA7}" sibTransId="{90248D13-D562-4D3D-A2AE-646274B592A7}"/>
    <dgm:cxn modelId="{0DA4FEC6-2E59-4BB8-8B7F-B1C4F4C5C975}" type="presParOf" srcId="{DAB92867-6EDC-41DA-B172-D2DE806073F9}" destId="{BF831DBE-7595-435E-840C-1067F29371D3}" srcOrd="0" destOrd="0" presId="urn:microsoft.com/office/officeart/2005/8/layout/list1"/>
    <dgm:cxn modelId="{D063FE4A-FCB2-4298-89E9-D19DAB03A500}" type="presParOf" srcId="{BF831DBE-7595-435E-840C-1067F29371D3}" destId="{F68672E5-9EBA-4A03-A4A0-DDE1DD073245}" srcOrd="0" destOrd="0" presId="urn:microsoft.com/office/officeart/2005/8/layout/list1"/>
    <dgm:cxn modelId="{A0C48BEA-4F7A-4DFA-BB46-5B653260609D}" type="presParOf" srcId="{BF831DBE-7595-435E-840C-1067F29371D3}" destId="{D2733B0D-4845-4788-9689-47592CC22160}" srcOrd="1" destOrd="0" presId="urn:microsoft.com/office/officeart/2005/8/layout/list1"/>
    <dgm:cxn modelId="{31BBE3B7-D578-49D6-AA9C-64C78E35A5E7}" type="presParOf" srcId="{DAB92867-6EDC-41DA-B172-D2DE806073F9}" destId="{FE526D57-72EA-4477-B7DB-7EDEA656A7FA}" srcOrd="1" destOrd="0" presId="urn:microsoft.com/office/officeart/2005/8/layout/list1"/>
    <dgm:cxn modelId="{25598AB5-0E34-422B-AF20-915732DA93C7}" type="presParOf" srcId="{DAB92867-6EDC-41DA-B172-D2DE806073F9}" destId="{06A741F7-AB2B-47FD-A474-83504FF44E12}" srcOrd="2" destOrd="0" presId="urn:microsoft.com/office/officeart/2005/8/layout/list1"/>
    <dgm:cxn modelId="{728E11FC-00EB-4047-9ABA-B474ADF40D6E}" type="presParOf" srcId="{DAB92867-6EDC-41DA-B172-D2DE806073F9}" destId="{2415545B-A1BD-4269-A345-B6A4FB6620D9}" srcOrd="3" destOrd="0" presId="urn:microsoft.com/office/officeart/2005/8/layout/list1"/>
    <dgm:cxn modelId="{A1A40EB4-F496-4C49-8ED5-CFEA8E1222BB}" type="presParOf" srcId="{DAB92867-6EDC-41DA-B172-D2DE806073F9}" destId="{047F0483-7E51-4C40-B40D-37D8371A6ACF}" srcOrd="4" destOrd="0" presId="urn:microsoft.com/office/officeart/2005/8/layout/list1"/>
    <dgm:cxn modelId="{A0568192-160A-4CCB-AEB6-DCB14ED95E50}" type="presParOf" srcId="{047F0483-7E51-4C40-B40D-37D8371A6ACF}" destId="{50D90909-771A-4CB8-A752-11DD58B4333E}" srcOrd="0" destOrd="0" presId="urn:microsoft.com/office/officeart/2005/8/layout/list1"/>
    <dgm:cxn modelId="{F836F8DD-2DDB-4DF1-ACBE-15EFC2E41C71}" type="presParOf" srcId="{047F0483-7E51-4C40-B40D-37D8371A6ACF}" destId="{B9876E52-F86F-4B3F-9879-3C13511DCDB2}" srcOrd="1" destOrd="0" presId="urn:microsoft.com/office/officeart/2005/8/layout/list1"/>
    <dgm:cxn modelId="{15879AD8-DC3D-4FDF-8E1A-C6BA2309021D}" type="presParOf" srcId="{DAB92867-6EDC-41DA-B172-D2DE806073F9}" destId="{774C018D-BD3D-486B-8FFC-67EC0E4F0FC1}" srcOrd="5" destOrd="0" presId="urn:microsoft.com/office/officeart/2005/8/layout/list1"/>
    <dgm:cxn modelId="{304E9BFE-68D4-4719-B6C8-124F1DDAC131}" type="presParOf" srcId="{DAB92867-6EDC-41DA-B172-D2DE806073F9}" destId="{82AAB327-A39D-4F11-AC08-6CA376F583BB}" srcOrd="6" destOrd="0" presId="urn:microsoft.com/office/officeart/2005/8/layout/list1"/>
    <dgm:cxn modelId="{974270C2-CE0C-444E-ABB3-0FE5D13C5651}" type="presParOf" srcId="{DAB92867-6EDC-41DA-B172-D2DE806073F9}" destId="{35FE185D-A106-4088-ADFF-23B99D3C1FDB}" srcOrd="7" destOrd="0" presId="urn:microsoft.com/office/officeart/2005/8/layout/list1"/>
    <dgm:cxn modelId="{EA5EDD3D-827E-4BEB-84D6-8A79522C82B0}" type="presParOf" srcId="{DAB92867-6EDC-41DA-B172-D2DE806073F9}" destId="{475AEB1B-3A2C-4064-AE7F-B6D45AC5D890}" srcOrd="8" destOrd="0" presId="urn:microsoft.com/office/officeart/2005/8/layout/list1"/>
    <dgm:cxn modelId="{491541DD-3C35-4750-B0BD-AEDE6C977FD5}" type="presParOf" srcId="{475AEB1B-3A2C-4064-AE7F-B6D45AC5D890}" destId="{E46959CE-7243-47FD-B4A4-E9A4280DA0DC}" srcOrd="0" destOrd="0" presId="urn:microsoft.com/office/officeart/2005/8/layout/list1"/>
    <dgm:cxn modelId="{3C77C11A-28D4-40DF-A7C5-295A96C750A8}" type="presParOf" srcId="{475AEB1B-3A2C-4064-AE7F-B6D45AC5D890}" destId="{793C921B-B299-4D28-97A5-F914540D2F6D}" srcOrd="1" destOrd="0" presId="urn:microsoft.com/office/officeart/2005/8/layout/list1"/>
    <dgm:cxn modelId="{2A2B2DED-0914-48B2-8318-D94D4D7D0204}" type="presParOf" srcId="{DAB92867-6EDC-41DA-B172-D2DE806073F9}" destId="{5B5FAEDE-E04E-4237-88A4-D3601C3E069D}" srcOrd="9" destOrd="0" presId="urn:microsoft.com/office/officeart/2005/8/layout/list1"/>
    <dgm:cxn modelId="{A4FB2912-3DB3-4050-8EC9-85F287F35FB2}" type="presParOf" srcId="{DAB92867-6EDC-41DA-B172-D2DE806073F9}" destId="{1D9E6DA8-F5A1-42F8-B12A-4050A1F99013}" srcOrd="10" destOrd="0" presId="urn:microsoft.com/office/officeart/2005/8/layout/list1"/>
    <dgm:cxn modelId="{CA0B741D-FD3D-46FB-B553-F9DA9748417A}" type="presParOf" srcId="{DAB92867-6EDC-41DA-B172-D2DE806073F9}" destId="{6F661469-9CB6-45A4-ABF2-435B4B5488E6}" srcOrd="11" destOrd="0" presId="urn:microsoft.com/office/officeart/2005/8/layout/list1"/>
    <dgm:cxn modelId="{13B0E0E2-7E08-48A8-8447-B856EC88D5D6}" type="presParOf" srcId="{DAB92867-6EDC-41DA-B172-D2DE806073F9}" destId="{3B5E1FF3-4217-4232-8160-78E5770573FC}" srcOrd="12" destOrd="0" presId="urn:microsoft.com/office/officeart/2005/8/layout/list1"/>
    <dgm:cxn modelId="{42670E02-7EA9-4B2E-86F5-59E1A3C096B9}" type="presParOf" srcId="{3B5E1FF3-4217-4232-8160-78E5770573FC}" destId="{FD1DEE75-375D-460B-AA1C-3F93B9D17C88}" srcOrd="0" destOrd="0" presId="urn:microsoft.com/office/officeart/2005/8/layout/list1"/>
    <dgm:cxn modelId="{EA5C06CD-3908-4DB3-926F-520326D32A62}" type="presParOf" srcId="{3B5E1FF3-4217-4232-8160-78E5770573FC}" destId="{B15A7287-C836-4441-9D3B-52581BB6409D}" srcOrd="1" destOrd="0" presId="urn:microsoft.com/office/officeart/2005/8/layout/list1"/>
    <dgm:cxn modelId="{F4E4A54C-4E4E-4C6B-BCDB-77F49EF22A09}" type="presParOf" srcId="{DAB92867-6EDC-41DA-B172-D2DE806073F9}" destId="{97BA4326-8930-486B-97A2-9CDF6AAE06FE}" srcOrd="13" destOrd="0" presId="urn:microsoft.com/office/officeart/2005/8/layout/list1"/>
    <dgm:cxn modelId="{AE31CADC-76B3-45C2-8CF3-5A8EC320185A}" type="presParOf" srcId="{DAB92867-6EDC-41DA-B172-D2DE806073F9}" destId="{38D75919-CD77-473F-A7FD-54EAA8890AB4}" srcOrd="14" destOrd="0" presId="urn:microsoft.com/office/officeart/2005/8/layout/list1"/>
    <dgm:cxn modelId="{701775AD-521E-4A3C-9898-26636F67BD7E}" type="presParOf" srcId="{DAB92867-6EDC-41DA-B172-D2DE806073F9}" destId="{BADAAFB0-A0DB-4CD6-90F2-0D2B6040D801}" srcOrd="15" destOrd="0" presId="urn:microsoft.com/office/officeart/2005/8/layout/list1"/>
    <dgm:cxn modelId="{259DA992-F66C-449A-A910-69DDE6F49989}" type="presParOf" srcId="{DAB92867-6EDC-41DA-B172-D2DE806073F9}" destId="{24E22A52-23EA-4B79-8320-5B3A0F22FACB}" srcOrd="16" destOrd="0" presId="urn:microsoft.com/office/officeart/2005/8/layout/list1"/>
    <dgm:cxn modelId="{E8512556-36DD-41D7-B169-1B5D9B6AECBA}" type="presParOf" srcId="{24E22A52-23EA-4B79-8320-5B3A0F22FACB}" destId="{08E6E008-B305-4785-A4AA-608D641AF49D}" srcOrd="0" destOrd="0" presId="urn:microsoft.com/office/officeart/2005/8/layout/list1"/>
    <dgm:cxn modelId="{C6A508B3-4814-4034-8328-4984172E5C5B}" type="presParOf" srcId="{24E22A52-23EA-4B79-8320-5B3A0F22FACB}" destId="{A9C2A8FB-DB63-4A20-8E95-B3ACCE850EF3}" srcOrd="1" destOrd="0" presId="urn:microsoft.com/office/officeart/2005/8/layout/list1"/>
    <dgm:cxn modelId="{C42A6FA8-5F42-4A2B-A4CA-95FC5B4D9C85}" type="presParOf" srcId="{DAB92867-6EDC-41DA-B172-D2DE806073F9}" destId="{5EE75795-A279-4902-8758-304997A8D3A8}" srcOrd="17" destOrd="0" presId="urn:microsoft.com/office/officeart/2005/8/layout/list1"/>
    <dgm:cxn modelId="{4DE5F276-D156-4C9A-8E3E-A75FB166443F}" type="presParOf" srcId="{DAB92867-6EDC-41DA-B172-D2DE806073F9}" destId="{D0B81D16-62B4-4F69-B99D-1A036B465D0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CDF490-6D5F-4072-A26B-F90FB754915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84A6DED4-B0D6-49CA-AABF-C58BE526B89B}">
      <dgm:prSet phldrT="[文本]"/>
      <dgm:spPr/>
      <dgm:t>
        <a:bodyPr/>
        <a:lstStyle/>
        <a:p>
          <a:r>
            <a:rPr lang="en-US" altLang="zh-CN" smtClean="0"/>
            <a:t>Git</a:t>
          </a:r>
          <a:r>
            <a:rPr lang="zh-CN" altLang="en-US" smtClean="0"/>
            <a:t>相关</a:t>
          </a:r>
          <a:r>
            <a:rPr lang="zh-CN" altLang="en-US" dirty="0" smtClean="0"/>
            <a:t>概念和与</a:t>
          </a:r>
          <a:r>
            <a:rPr lang="en-US" altLang="zh-CN" dirty="0" smtClean="0"/>
            <a:t>SVN</a:t>
          </a:r>
          <a:r>
            <a:rPr lang="zh-CN" altLang="en-US" dirty="0" smtClean="0"/>
            <a:t>的区别</a:t>
          </a:r>
          <a:endParaRPr lang="zh-CN" altLang="en-US" dirty="0"/>
        </a:p>
      </dgm:t>
    </dgm:pt>
    <dgm:pt modelId="{7C9CDB50-D2C7-4CFC-9E22-C8EC7283C445}" type="parTrans" cxnId="{FBD885FD-021D-4E28-BE8A-FEE4A08B04BF}">
      <dgm:prSet/>
      <dgm:spPr/>
      <dgm:t>
        <a:bodyPr/>
        <a:lstStyle/>
        <a:p>
          <a:endParaRPr lang="zh-CN" altLang="en-US"/>
        </a:p>
      </dgm:t>
    </dgm:pt>
    <dgm:pt modelId="{D391471D-5FC5-4702-BAEF-3F9AC1377974}" type="sibTrans" cxnId="{FBD885FD-021D-4E28-BE8A-FEE4A08B04BF}">
      <dgm:prSet/>
      <dgm:spPr/>
      <dgm:t>
        <a:bodyPr/>
        <a:lstStyle/>
        <a:p>
          <a:endParaRPr lang="zh-CN" altLang="en-US"/>
        </a:p>
      </dgm:t>
    </dgm:pt>
    <dgm:pt modelId="{CC8CDEF2-AC93-4B0B-A15F-0B8994E72CD3}">
      <dgm:prSet phldrT="[文本]"/>
      <dgm:spPr/>
      <dgm:t>
        <a:bodyPr/>
        <a:lstStyle/>
        <a:p>
          <a:r>
            <a:rPr lang="en-US" altLang="zh-CN" b="1" smtClean="0">
              <a:solidFill>
                <a:srgbClr val="FF0000"/>
              </a:solidFill>
            </a:rPr>
            <a:t>Stash+Git</a:t>
          </a:r>
          <a:r>
            <a:rPr lang="zh-CN" altLang="en-US" b="1" smtClean="0">
              <a:solidFill>
                <a:srgbClr val="FF0000"/>
              </a:solidFill>
            </a:rPr>
            <a:t>客户端</a:t>
          </a:r>
          <a:r>
            <a:rPr lang="zh-CN" altLang="en-US" b="1" dirty="0" smtClean="0">
              <a:solidFill>
                <a:srgbClr val="FF0000"/>
              </a:solidFill>
            </a:rPr>
            <a:t>的使用</a:t>
          </a:r>
          <a:endParaRPr lang="zh-CN" altLang="en-US" b="1" dirty="0">
            <a:solidFill>
              <a:srgbClr val="FF0000"/>
            </a:solidFill>
          </a:endParaRPr>
        </a:p>
      </dgm:t>
    </dgm:pt>
    <dgm:pt modelId="{845C2257-0EB5-4E8B-B929-BEDF9CEEA8A4}" type="parTrans" cxnId="{B47BDB40-2ACC-4869-A77B-1EC7932C1813}">
      <dgm:prSet/>
      <dgm:spPr/>
      <dgm:t>
        <a:bodyPr/>
        <a:lstStyle/>
        <a:p>
          <a:endParaRPr lang="zh-CN" altLang="en-US"/>
        </a:p>
      </dgm:t>
    </dgm:pt>
    <dgm:pt modelId="{3B55749D-FB12-4451-AA73-4BE982C58F87}" type="sibTrans" cxnId="{B47BDB40-2ACC-4869-A77B-1EC7932C1813}">
      <dgm:prSet/>
      <dgm:spPr/>
      <dgm:t>
        <a:bodyPr/>
        <a:lstStyle/>
        <a:p>
          <a:endParaRPr lang="zh-CN" altLang="en-US"/>
        </a:p>
      </dgm:t>
    </dgm:pt>
    <dgm:pt modelId="{580A8000-726A-4771-A65B-C1D192AF1AF0}">
      <dgm:prSet phldrT="[文本]"/>
      <dgm:spPr/>
      <dgm:t>
        <a:bodyPr/>
        <a:lstStyle/>
        <a:p>
          <a:r>
            <a:rPr lang="en-US" altLang="zh-CN" smtClean="0"/>
            <a:t>Git</a:t>
          </a:r>
          <a:r>
            <a:rPr lang="zh-CN" altLang="en-US" smtClean="0"/>
            <a:t>常用</a:t>
          </a:r>
          <a:r>
            <a:rPr lang="zh-CN" altLang="en-US" dirty="0" smtClean="0"/>
            <a:t>命令</a:t>
          </a:r>
          <a:endParaRPr lang="zh-CN" altLang="en-US" dirty="0"/>
        </a:p>
      </dgm:t>
    </dgm:pt>
    <dgm:pt modelId="{9443D152-9868-4153-8B26-7B53FF302AA7}" type="parTrans" cxnId="{7ECA0797-DD09-4EAD-97DC-314B79F17C03}">
      <dgm:prSet/>
      <dgm:spPr/>
      <dgm:t>
        <a:bodyPr/>
        <a:lstStyle/>
        <a:p>
          <a:endParaRPr lang="zh-CN" altLang="en-US"/>
        </a:p>
      </dgm:t>
    </dgm:pt>
    <dgm:pt modelId="{90248D13-D562-4D3D-A2AE-646274B592A7}" type="sibTrans" cxnId="{7ECA0797-DD09-4EAD-97DC-314B79F17C03}">
      <dgm:prSet/>
      <dgm:spPr/>
      <dgm:t>
        <a:bodyPr/>
        <a:lstStyle/>
        <a:p>
          <a:endParaRPr lang="zh-CN" altLang="en-US"/>
        </a:p>
      </dgm:t>
    </dgm:pt>
    <dgm:pt modelId="{804AB5F1-B882-4DBF-9F9B-BF37DDF64CC4}">
      <dgm:prSet phldrT="[文本]"/>
      <dgm:spPr/>
      <dgm:t>
        <a:bodyPr/>
        <a:lstStyle/>
        <a:p>
          <a:r>
            <a:rPr lang="zh-CN" altLang="en-US" dirty="0" smtClean="0"/>
            <a:t>分支管理办法</a:t>
          </a:r>
          <a:endParaRPr lang="zh-CN" altLang="en-US" dirty="0"/>
        </a:p>
      </dgm:t>
    </dgm:pt>
    <dgm:pt modelId="{C4BAF627-F7A5-41EC-9792-0C594A912E71}" type="parTrans" cxnId="{F8EF04FA-4676-497F-82A6-D7B11D7C4E5B}">
      <dgm:prSet/>
      <dgm:spPr/>
    </dgm:pt>
    <dgm:pt modelId="{807E209F-688E-4FCE-9AF5-DA3782FBCD99}" type="sibTrans" cxnId="{F8EF04FA-4676-497F-82A6-D7B11D7C4E5B}">
      <dgm:prSet/>
      <dgm:spPr/>
    </dgm:pt>
    <dgm:pt modelId="{692C6E15-8D4D-4AC5-AF31-BEA14C513F36}">
      <dgm:prSet phldrT="[文本]"/>
      <dgm:spPr/>
      <dgm:t>
        <a:bodyPr/>
        <a:lstStyle/>
        <a:p>
          <a:r>
            <a:rPr lang="zh-CN" altLang="en-US" dirty="0" smtClean="0"/>
            <a:t>研发协作流程</a:t>
          </a:r>
          <a:endParaRPr lang="zh-CN" altLang="en-US" dirty="0"/>
        </a:p>
      </dgm:t>
    </dgm:pt>
    <dgm:pt modelId="{B86EFB8E-1375-4D24-A160-0527E36FA296}" type="sibTrans" cxnId="{76ECE594-6F39-4955-BF1F-5BACEB2DB879}">
      <dgm:prSet/>
      <dgm:spPr/>
      <dgm:t>
        <a:bodyPr/>
        <a:lstStyle/>
        <a:p>
          <a:endParaRPr lang="zh-CN" altLang="en-US"/>
        </a:p>
      </dgm:t>
    </dgm:pt>
    <dgm:pt modelId="{6EE2CF3B-F033-4B76-B594-9EA952B92F28}" type="parTrans" cxnId="{76ECE594-6F39-4955-BF1F-5BACEB2DB879}">
      <dgm:prSet/>
      <dgm:spPr/>
      <dgm:t>
        <a:bodyPr/>
        <a:lstStyle/>
        <a:p>
          <a:endParaRPr lang="zh-CN" altLang="en-US"/>
        </a:p>
      </dgm:t>
    </dgm:pt>
    <dgm:pt modelId="{DAB92867-6EDC-41DA-B172-D2DE806073F9}" type="pres">
      <dgm:prSet presAssocID="{95CDF490-6D5F-4072-A26B-F90FB754915D}" presName="linear" presStyleCnt="0">
        <dgm:presLayoutVars>
          <dgm:dir/>
          <dgm:animLvl val="lvl"/>
          <dgm:resizeHandles val="exact"/>
        </dgm:presLayoutVars>
      </dgm:prSet>
      <dgm:spPr/>
      <dgm:t>
        <a:bodyPr/>
        <a:lstStyle/>
        <a:p>
          <a:endParaRPr lang="zh-CN" altLang="en-US"/>
        </a:p>
      </dgm:t>
    </dgm:pt>
    <dgm:pt modelId="{BF831DBE-7595-435E-840C-1067F29371D3}" type="pres">
      <dgm:prSet presAssocID="{84A6DED4-B0D6-49CA-AABF-C58BE526B89B}" presName="parentLin" presStyleCnt="0"/>
      <dgm:spPr/>
    </dgm:pt>
    <dgm:pt modelId="{F68672E5-9EBA-4A03-A4A0-DDE1DD073245}" type="pres">
      <dgm:prSet presAssocID="{84A6DED4-B0D6-49CA-AABF-C58BE526B89B}" presName="parentLeftMargin" presStyleLbl="node1" presStyleIdx="0" presStyleCnt="5"/>
      <dgm:spPr/>
      <dgm:t>
        <a:bodyPr/>
        <a:lstStyle/>
        <a:p>
          <a:endParaRPr lang="zh-CN" altLang="en-US"/>
        </a:p>
      </dgm:t>
    </dgm:pt>
    <dgm:pt modelId="{D2733B0D-4845-4788-9689-47592CC22160}" type="pres">
      <dgm:prSet presAssocID="{84A6DED4-B0D6-49CA-AABF-C58BE526B89B}" presName="parentText" presStyleLbl="node1" presStyleIdx="0" presStyleCnt="5">
        <dgm:presLayoutVars>
          <dgm:chMax val="0"/>
          <dgm:bulletEnabled val="1"/>
        </dgm:presLayoutVars>
      </dgm:prSet>
      <dgm:spPr/>
      <dgm:t>
        <a:bodyPr/>
        <a:lstStyle/>
        <a:p>
          <a:endParaRPr lang="zh-CN" altLang="en-US"/>
        </a:p>
      </dgm:t>
    </dgm:pt>
    <dgm:pt modelId="{FE526D57-72EA-4477-B7DB-7EDEA656A7FA}" type="pres">
      <dgm:prSet presAssocID="{84A6DED4-B0D6-49CA-AABF-C58BE526B89B}" presName="negativeSpace" presStyleCnt="0"/>
      <dgm:spPr/>
    </dgm:pt>
    <dgm:pt modelId="{06A741F7-AB2B-47FD-A474-83504FF44E12}" type="pres">
      <dgm:prSet presAssocID="{84A6DED4-B0D6-49CA-AABF-C58BE526B89B}" presName="childText" presStyleLbl="conFgAcc1" presStyleIdx="0" presStyleCnt="5">
        <dgm:presLayoutVars>
          <dgm:bulletEnabled val="1"/>
        </dgm:presLayoutVars>
      </dgm:prSet>
      <dgm:spPr/>
    </dgm:pt>
    <dgm:pt modelId="{2415545B-A1BD-4269-A345-B6A4FB6620D9}" type="pres">
      <dgm:prSet presAssocID="{D391471D-5FC5-4702-BAEF-3F9AC1377974}" presName="spaceBetweenRectangles" presStyleCnt="0"/>
      <dgm:spPr/>
    </dgm:pt>
    <dgm:pt modelId="{047F0483-7E51-4C40-B40D-37D8371A6ACF}" type="pres">
      <dgm:prSet presAssocID="{580A8000-726A-4771-A65B-C1D192AF1AF0}" presName="parentLin" presStyleCnt="0"/>
      <dgm:spPr/>
    </dgm:pt>
    <dgm:pt modelId="{50D90909-771A-4CB8-A752-11DD58B4333E}" type="pres">
      <dgm:prSet presAssocID="{580A8000-726A-4771-A65B-C1D192AF1AF0}" presName="parentLeftMargin" presStyleLbl="node1" presStyleIdx="0" presStyleCnt="5"/>
      <dgm:spPr/>
      <dgm:t>
        <a:bodyPr/>
        <a:lstStyle/>
        <a:p>
          <a:endParaRPr lang="zh-CN" altLang="en-US"/>
        </a:p>
      </dgm:t>
    </dgm:pt>
    <dgm:pt modelId="{B9876E52-F86F-4B3F-9879-3C13511DCDB2}" type="pres">
      <dgm:prSet presAssocID="{580A8000-726A-4771-A65B-C1D192AF1AF0}" presName="parentText" presStyleLbl="node1" presStyleIdx="1" presStyleCnt="5">
        <dgm:presLayoutVars>
          <dgm:chMax val="0"/>
          <dgm:bulletEnabled val="1"/>
        </dgm:presLayoutVars>
      </dgm:prSet>
      <dgm:spPr/>
      <dgm:t>
        <a:bodyPr/>
        <a:lstStyle/>
        <a:p>
          <a:endParaRPr lang="zh-CN" altLang="en-US"/>
        </a:p>
      </dgm:t>
    </dgm:pt>
    <dgm:pt modelId="{774C018D-BD3D-486B-8FFC-67EC0E4F0FC1}" type="pres">
      <dgm:prSet presAssocID="{580A8000-726A-4771-A65B-C1D192AF1AF0}" presName="negativeSpace" presStyleCnt="0"/>
      <dgm:spPr/>
    </dgm:pt>
    <dgm:pt modelId="{82AAB327-A39D-4F11-AC08-6CA376F583BB}" type="pres">
      <dgm:prSet presAssocID="{580A8000-726A-4771-A65B-C1D192AF1AF0}" presName="childText" presStyleLbl="conFgAcc1" presStyleIdx="1" presStyleCnt="5" custLinFactNeighborY="-82118">
        <dgm:presLayoutVars>
          <dgm:bulletEnabled val="1"/>
        </dgm:presLayoutVars>
      </dgm:prSet>
      <dgm:spPr/>
    </dgm:pt>
    <dgm:pt modelId="{35FE185D-A106-4088-ADFF-23B99D3C1FDB}" type="pres">
      <dgm:prSet presAssocID="{90248D13-D562-4D3D-A2AE-646274B592A7}" presName="spaceBetweenRectangles" presStyleCnt="0"/>
      <dgm:spPr/>
    </dgm:pt>
    <dgm:pt modelId="{475AEB1B-3A2C-4064-AE7F-B6D45AC5D890}" type="pres">
      <dgm:prSet presAssocID="{CC8CDEF2-AC93-4B0B-A15F-0B8994E72CD3}" presName="parentLin" presStyleCnt="0"/>
      <dgm:spPr/>
    </dgm:pt>
    <dgm:pt modelId="{E46959CE-7243-47FD-B4A4-E9A4280DA0DC}" type="pres">
      <dgm:prSet presAssocID="{CC8CDEF2-AC93-4B0B-A15F-0B8994E72CD3}" presName="parentLeftMargin" presStyleLbl="node1" presStyleIdx="1" presStyleCnt="5"/>
      <dgm:spPr/>
      <dgm:t>
        <a:bodyPr/>
        <a:lstStyle/>
        <a:p>
          <a:endParaRPr lang="zh-CN" altLang="en-US"/>
        </a:p>
      </dgm:t>
    </dgm:pt>
    <dgm:pt modelId="{793C921B-B299-4D28-97A5-F914540D2F6D}" type="pres">
      <dgm:prSet presAssocID="{CC8CDEF2-AC93-4B0B-A15F-0B8994E72CD3}" presName="parentText" presStyleLbl="node1" presStyleIdx="2" presStyleCnt="5">
        <dgm:presLayoutVars>
          <dgm:chMax val="0"/>
          <dgm:bulletEnabled val="1"/>
        </dgm:presLayoutVars>
      </dgm:prSet>
      <dgm:spPr/>
      <dgm:t>
        <a:bodyPr/>
        <a:lstStyle/>
        <a:p>
          <a:endParaRPr lang="zh-CN" altLang="en-US"/>
        </a:p>
      </dgm:t>
    </dgm:pt>
    <dgm:pt modelId="{5B5FAEDE-E04E-4237-88A4-D3601C3E069D}" type="pres">
      <dgm:prSet presAssocID="{CC8CDEF2-AC93-4B0B-A15F-0B8994E72CD3}" presName="negativeSpace" presStyleCnt="0"/>
      <dgm:spPr/>
    </dgm:pt>
    <dgm:pt modelId="{1D9E6DA8-F5A1-42F8-B12A-4050A1F99013}" type="pres">
      <dgm:prSet presAssocID="{CC8CDEF2-AC93-4B0B-A15F-0B8994E72CD3}" presName="childText" presStyleLbl="conFgAcc1" presStyleIdx="2" presStyleCnt="5">
        <dgm:presLayoutVars>
          <dgm:bulletEnabled val="1"/>
        </dgm:presLayoutVars>
      </dgm:prSet>
      <dgm:spPr/>
    </dgm:pt>
    <dgm:pt modelId="{6F661469-9CB6-45A4-ABF2-435B4B5488E6}" type="pres">
      <dgm:prSet presAssocID="{3B55749D-FB12-4451-AA73-4BE982C58F87}" presName="spaceBetweenRectangles" presStyleCnt="0"/>
      <dgm:spPr/>
    </dgm:pt>
    <dgm:pt modelId="{C1806DD4-B4B0-426C-9D32-84B900148DAA}" type="pres">
      <dgm:prSet presAssocID="{804AB5F1-B882-4DBF-9F9B-BF37DDF64CC4}" presName="parentLin" presStyleCnt="0"/>
      <dgm:spPr/>
    </dgm:pt>
    <dgm:pt modelId="{5D02C4FD-493F-4682-A3AB-4524D70B1B21}" type="pres">
      <dgm:prSet presAssocID="{804AB5F1-B882-4DBF-9F9B-BF37DDF64CC4}" presName="parentLeftMargin" presStyleLbl="node1" presStyleIdx="2" presStyleCnt="5"/>
      <dgm:spPr/>
      <dgm:t>
        <a:bodyPr/>
        <a:lstStyle/>
        <a:p>
          <a:endParaRPr lang="zh-CN" altLang="en-US"/>
        </a:p>
      </dgm:t>
    </dgm:pt>
    <dgm:pt modelId="{975D0D64-4A7F-4FBF-A1E6-3F113935F38A}" type="pres">
      <dgm:prSet presAssocID="{804AB5F1-B882-4DBF-9F9B-BF37DDF64CC4}" presName="parentText" presStyleLbl="node1" presStyleIdx="3" presStyleCnt="5">
        <dgm:presLayoutVars>
          <dgm:chMax val="0"/>
          <dgm:bulletEnabled val="1"/>
        </dgm:presLayoutVars>
      </dgm:prSet>
      <dgm:spPr/>
      <dgm:t>
        <a:bodyPr/>
        <a:lstStyle/>
        <a:p>
          <a:endParaRPr lang="zh-CN" altLang="en-US"/>
        </a:p>
      </dgm:t>
    </dgm:pt>
    <dgm:pt modelId="{6DC41BB0-8951-42A1-9CCD-6ADEC1C57736}" type="pres">
      <dgm:prSet presAssocID="{804AB5F1-B882-4DBF-9F9B-BF37DDF64CC4}" presName="negativeSpace" presStyleCnt="0"/>
      <dgm:spPr/>
    </dgm:pt>
    <dgm:pt modelId="{F5BCF55C-14DC-42E5-A4C2-7AF9D82ACB24}" type="pres">
      <dgm:prSet presAssocID="{804AB5F1-B882-4DBF-9F9B-BF37DDF64CC4}" presName="childText" presStyleLbl="conFgAcc1" presStyleIdx="3" presStyleCnt="5">
        <dgm:presLayoutVars>
          <dgm:bulletEnabled val="1"/>
        </dgm:presLayoutVars>
      </dgm:prSet>
      <dgm:spPr/>
    </dgm:pt>
    <dgm:pt modelId="{10A0E2C3-60E7-4154-B08A-DC37BB87E25F}" type="pres">
      <dgm:prSet presAssocID="{807E209F-688E-4FCE-9AF5-DA3782FBCD99}" presName="spaceBetweenRectangles" presStyleCnt="0"/>
      <dgm:spPr/>
    </dgm:pt>
    <dgm:pt modelId="{24E22A52-23EA-4B79-8320-5B3A0F22FACB}" type="pres">
      <dgm:prSet presAssocID="{692C6E15-8D4D-4AC5-AF31-BEA14C513F36}" presName="parentLin" presStyleCnt="0"/>
      <dgm:spPr/>
    </dgm:pt>
    <dgm:pt modelId="{08E6E008-B305-4785-A4AA-608D641AF49D}" type="pres">
      <dgm:prSet presAssocID="{692C6E15-8D4D-4AC5-AF31-BEA14C513F36}" presName="parentLeftMargin" presStyleLbl="node1" presStyleIdx="3" presStyleCnt="5"/>
      <dgm:spPr/>
      <dgm:t>
        <a:bodyPr/>
        <a:lstStyle/>
        <a:p>
          <a:endParaRPr lang="zh-CN" altLang="en-US"/>
        </a:p>
      </dgm:t>
    </dgm:pt>
    <dgm:pt modelId="{A9C2A8FB-DB63-4A20-8E95-B3ACCE850EF3}" type="pres">
      <dgm:prSet presAssocID="{692C6E15-8D4D-4AC5-AF31-BEA14C513F36}" presName="parentText" presStyleLbl="node1" presStyleIdx="4" presStyleCnt="5">
        <dgm:presLayoutVars>
          <dgm:chMax val="0"/>
          <dgm:bulletEnabled val="1"/>
        </dgm:presLayoutVars>
      </dgm:prSet>
      <dgm:spPr/>
      <dgm:t>
        <a:bodyPr/>
        <a:lstStyle/>
        <a:p>
          <a:endParaRPr lang="zh-CN" altLang="en-US"/>
        </a:p>
      </dgm:t>
    </dgm:pt>
    <dgm:pt modelId="{5EE75795-A279-4902-8758-304997A8D3A8}" type="pres">
      <dgm:prSet presAssocID="{692C6E15-8D4D-4AC5-AF31-BEA14C513F36}" presName="negativeSpace" presStyleCnt="0"/>
      <dgm:spPr/>
    </dgm:pt>
    <dgm:pt modelId="{D0B81D16-62B4-4F69-B99D-1A036B465D09}" type="pres">
      <dgm:prSet presAssocID="{692C6E15-8D4D-4AC5-AF31-BEA14C513F36}" presName="childText" presStyleLbl="conFgAcc1" presStyleIdx="4" presStyleCnt="5">
        <dgm:presLayoutVars>
          <dgm:bulletEnabled val="1"/>
        </dgm:presLayoutVars>
      </dgm:prSet>
      <dgm:spPr/>
    </dgm:pt>
  </dgm:ptLst>
  <dgm:cxnLst>
    <dgm:cxn modelId="{DB1A94F1-1F7A-443C-AB0E-6BB75781DD3D}" type="presOf" srcId="{692C6E15-8D4D-4AC5-AF31-BEA14C513F36}" destId="{A9C2A8FB-DB63-4A20-8E95-B3ACCE850EF3}" srcOrd="1" destOrd="0" presId="urn:microsoft.com/office/officeart/2005/8/layout/list1"/>
    <dgm:cxn modelId="{4A2DEBF3-FB3A-4F06-880E-CC5760E35ED5}" type="presOf" srcId="{580A8000-726A-4771-A65B-C1D192AF1AF0}" destId="{50D90909-771A-4CB8-A752-11DD58B4333E}" srcOrd="0" destOrd="0" presId="urn:microsoft.com/office/officeart/2005/8/layout/list1"/>
    <dgm:cxn modelId="{76ECE594-6F39-4955-BF1F-5BACEB2DB879}" srcId="{95CDF490-6D5F-4072-A26B-F90FB754915D}" destId="{692C6E15-8D4D-4AC5-AF31-BEA14C513F36}" srcOrd="4" destOrd="0" parTransId="{6EE2CF3B-F033-4B76-B594-9EA952B92F28}" sibTransId="{B86EFB8E-1375-4D24-A160-0527E36FA296}"/>
    <dgm:cxn modelId="{107E5134-D4E5-4961-896E-7049FDB342C4}" type="presOf" srcId="{804AB5F1-B882-4DBF-9F9B-BF37DDF64CC4}" destId="{975D0D64-4A7F-4FBF-A1E6-3F113935F38A}" srcOrd="1" destOrd="0" presId="urn:microsoft.com/office/officeart/2005/8/layout/list1"/>
    <dgm:cxn modelId="{EB13F42E-339D-498F-8A7A-6B82AFE51167}" type="presOf" srcId="{CC8CDEF2-AC93-4B0B-A15F-0B8994E72CD3}" destId="{E46959CE-7243-47FD-B4A4-E9A4280DA0DC}" srcOrd="0" destOrd="0" presId="urn:microsoft.com/office/officeart/2005/8/layout/list1"/>
    <dgm:cxn modelId="{A6D7D0FE-1AA9-49B7-9089-4EA34B410969}" type="presOf" srcId="{692C6E15-8D4D-4AC5-AF31-BEA14C513F36}" destId="{08E6E008-B305-4785-A4AA-608D641AF49D}" srcOrd="0" destOrd="0" presId="urn:microsoft.com/office/officeart/2005/8/layout/list1"/>
    <dgm:cxn modelId="{FBD885FD-021D-4E28-BE8A-FEE4A08B04BF}" srcId="{95CDF490-6D5F-4072-A26B-F90FB754915D}" destId="{84A6DED4-B0D6-49CA-AABF-C58BE526B89B}" srcOrd="0" destOrd="0" parTransId="{7C9CDB50-D2C7-4CFC-9E22-C8EC7283C445}" sibTransId="{D391471D-5FC5-4702-BAEF-3F9AC1377974}"/>
    <dgm:cxn modelId="{F44765D8-A408-4F7C-8209-6FEA6E71645C}" type="presOf" srcId="{804AB5F1-B882-4DBF-9F9B-BF37DDF64CC4}" destId="{5D02C4FD-493F-4682-A3AB-4524D70B1B21}" srcOrd="0" destOrd="0" presId="urn:microsoft.com/office/officeart/2005/8/layout/list1"/>
    <dgm:cxn modelId="{A685CFD7-9383-4FD9-A734-E4BC54C6E7C5}" type="presOf" srcId="{84A6DED4-B0D6-49CA-AABF-C58BE526B89B}" destId="{F68672E5-9EBA-4A03-A4A0-DDE1DD073245}" srcOrd="0" destOrd="0" presId="urn:microsoft.com/office/officeart/2005/8/layout/list1"/>
    <dgm:cxn modelId="{F8EF04FA-4676-497F-82A6-D7B11D7C4E5B}" srcId="{95CDF490-6D5F-4072-A26B-F90FB754915D}" destId="{804AB5F1-B882-4DBF-9F9B-BF37DDF64CC4}" srcOrd="3" destOrd="0" parTransId="{C4BAF627-F7A5-41EC-9792-0C594A912E71}" sibTransId="{807E209F-688E-4FCE-9AF5-DA3782FBCD99}"/>
    <dgm:cxn modelId="{880B498B-89F4-4FE4-BE64-D531AB6B3856}" type="presOf" srcId="{580A8000-726A-4771-A65B-C1D192AF1AF0}" destId="{B9876E52-F86F-4B3F-9879-3C13511DCDB2}" srcOrd="1" destOrd="0" presId="urn:microsoft.com/office/officeart/2005/8/layout/list1"/>
    <dgm:cxn modelId="{B47BDB40-2ACC-4869-A77B-1EC7932C1813}" srcId="{95CDF490-6D5F-4072-A26B-F90FB754915D}" destId="{CC8CDEF2-AC93-4B0B-A15F-0B8994E72CD3}" srcOrd="2" destOrd="0" parTransId="{845C2257-0EB5-4E8B-B929-BEDF9CEEA8A4}" sibTransId="{3B55749D-FB12-4451-AA73-4BE982C58F87}"/>
    <dgm:cxn modelId="{C8F733DB-1479-4A30-957D-B821FB49CC53}" type="presOf" srcId="{95CDF490-6D5F-4072-A26B-F90FB754915D}" destId="{DAB92867-6EDC-41DA-B172-D2DE806073F9}" srcOrd="0" destOrd="0" presId="urn:microsoft.com/office/officeart/2005/8/layout/list1"/>
    <dgm:cxn modelId="{BA419EF3-AAC2-4DF2-A438-D5416EA88DB3}" type="presOf" srcId="{84A6DED4-B0D6-49CA-AABF-C58BE526B89B}" destId="{D2733B0D-4845-4788-9689-47592CC22160}" srcOrd="1" destOrd="0" presId="urn:microsoft.com/office/officeart/2005/8/layout/list1"/>
    <dgm:cxn modelId="{7ECA0797-DD09-4EAD-97DC-314B79F17C03}" srcId="{95CDF490-6D5F-4072-A26B-F90FB754915D}" destId="{580A8000-726A-4771-A65B-C1D192AF1AF0}" srcOrd="1" destOrd="0" parTransId="{9443D152-9868-4153-8B26-7B53FF302AA7}" sibTransId="{90248D13-D562-4D3D-A2AE-646274B592A7}"/>
    <dgm:cxn modelId="{E62C283D-4F05-4E41-BA06-0D8990A760C3}" type="presOf" srcId="{CC8CDEF2-AC93-4B0B-A15F-0B8994E72CD3}" destId="{793C921B-B299-4D28-97A5-F914540D2F6D}" srcOrd="1" destOrd="0" presId="urn:microsoft.com/office/officeart/2005/8/layout/list1"/>
    <dgm:cxn modelId="{C977ACB1-6888-4487-BF1F-624E65D1D43F}" type="presParOf" srcId="{DAB92867-6EDC-41DA-B172-D2DE806073F9}" destId="{BF831DBE-7595-435E-840C-1067F29371D3}" srcOrd="0" destOrd="0" presId="urn:microsoft.com/office/officeart/2005/8/layout/list1"/>
    <dgm:cxn modelId="{93B0925D-5C97-4AA9-B5C1-3CC910EEAF43}" type="presParOf" srcId="{BF831DBE-7595-435E-840C-1067F29371D3}" destId="{F68672E5-9EBA-4A03-A4A0-DDE1DD073245}" srcOrd="0" destOrd="0" presId="urn:microsoft.com/office/officeart/2005/8/layout/list1"/>
    <dgm:cxn modelId="{EE033501-73BE-4AA9-BEC3-1EBB66145DFB}" type="presParOf" srcId="{BF831DBE-7595-435E-840C-1067F29371D3}" destId="{D2733B0D-4845-4788-9689-47592CC22160}" srcOrd="1" destOrd="0" presId="urn:microsoft.com/office/officeart/2005/8/layout/list1"/>
    <dgm:cxn modelId="{C05FF57A-5BC4-4AEF-896A-A26ED018E4A2}" type="presParOf" srcId="{DAB92867-6EDC-41DA-B172-D2DE806073F9}" destId="{FE526D57-72EA-4477-B7DB-7EDEA656A7FA}" srcOrd="1" destOrd="0" presId="urn:microsoft.com/office/officeart/2005/8/layout/list1"/>
    <dgm:cxn modelId="{66D119E7-6516-40A8-B5C6-CBAF766279F8}" type="presParOf" srcId="{DAB92867-6EDC-41DA-B172-D2DE806073F9}" destId="{06A741F7-AB2B-47FD-A474-83504FF44E12}" srcOrd="2" destOrd="0" presId="urn:microsoft.com/office/officeart/2005/8/layout/list1"/>
    <dgm:cxn modelId="{CFE25251-3AFF-40A0-94E8-450B0800581B}" type="presParOf" srcId="{DAB92867-6EDC-41DA-B172-D2DE806073F9}" destId="{2415545B-A1BD-4269-A345-B6A4FB6620D9}" srcOrd="3" destOrd="0" presId="urn:microsoft.com/office/officeart/2005/8/layout/list1"/>
    <dgm:cxn modelId="{7FEB433D-F0EB-4D65-8674-14F4598125F3}" type="presParOf" srcId="{DAB92867-6EDC-41DA-B172-D2DE806073F9}" destId="{047F0483-7E51-4C40-B40D-37D8371A6ACF}" srcOrd="4" destOrd="0" presId="urn:microsoft.com/office/officeart/2005/8/layout/list1"/>
    <dgm:cxn modelId="{B6DACB82-7516-44AD-8939-0C7B60C877D0}" type="presParOf" srcId="{047F0483-7E51-4C40-B40D-37D8371A6ACF}" destId="{50D90909-771A-4CB8-A752-11DD58B4333E}" srcOrd="0" destOrd="0" presId="urn:microsoft.com/office/officeart/2005/8/layout/list1"/>
    <dgm:cxn modelId="{D9A3A8BF-F8E4-44E7-A131-4576EF6E0701}" type="presParOf" srcId="{047F0483-7E51-4C40-B40D-37D8371A6ACF}" destId="{B9876E52-F86F-4B3F-9879-3C13511DCDB2}" srcOrd="1" destOrd="0" presId="urn:microsoft.com/office/officeart/2005/8/layout/list1"/>
    <dgm:cxn modelId="{86FC72A0-D86C-45A4-AE02-43DCC89438BA}" type="presParOf" srcId="{DAB92867-6EDC-41DA-B172-D2DE806073F9}" destId="{774C018D-BD3D-486B-8FFC-67EC0E4F0FC1}" srcOrd="5" destOrd="0" presId="urn:microsoft.com/office/officeart/2005/8/layout/list1"/>
    <dgm:cxn modelId="{9085E93F-C059-4FCA-8802-46D9AAF341B5}" type="presParOf" srcId="{DAB92867-6EDC-41DA-B172-D2DE806073F9}" destId="{82AAB327-A39D-4F11-AC08-6CA376F583BB}" srcOrd="6" destOrd="0" presId="urn:microsoft.com/office/officeart/2005/8/layout/list1"/>
    <dgm:cxn modelId="{34F9673F-D45D-4E6E-A7AD-7DCCA4A6A480}" type="presParOf" srcId="{DAB92867-6EDC-41DA-B172-D2DE806073F9}" destId="{35FE185D-A106-4088-ADFF-23B99D3C1FDB}" srcOrd="7" destOrd="0" presId="urn:microsoft.com/office/officeart/2005/8/layout/list1"/>
    <dgm:cxn modelId="{81C1063C-BF0B-4E0A-98F3-6FE8B1CD480D}" type="presParOf" srcId="{DAB92867-6EDC-41DA-B172-D2DE806073F9}" destId="{475AEB1B-3A2C-4064-AE7F-B6D45AC5D890}" srcOrd="8" destOrd="0" presId="urn:microsoft.com/office/officeart/2005/8/layout/list1"/>
    <dgm:cxn modelId="{2FF4F782-2822-48F0-9D8D-951361595B04}" type="presParOf" srcId="{475AEB1B-3A2C-4064-AE7F-B6D45AC5D890}" destId="{E46959CE-7243-47FD-B4A4-E9A4280DA0DC}" srcOrd="0" destOrd="0" presId="urn:microsoft.com/office/officeart/2005/8/layout/list1"/>
    <dgm:cxn modelId="{ED3FBB13-A045-432E-AF25-F3261FEBEF59}" type="presParOf" srcId="{475AEB1B-3A2C-4064-AE7F-B6D45AC5D890}" destId="{793C921B-B299-4D28-97A5-F914540D2F6D}" srcOrd="1" destOrd="0" presId="urn:microsoft.com/office/officeart/2005/8/layout/list1"/>
    <dgm:cxn modelId="{CC503022-C519-4BC3-8745-56CAB3E36111}" type="presParOf" srcId="{DAB92867-6EDC-41DA-B172-D2DE806073F9}" destId="{5B5FAEDE-E04E-4237-88A4-D3601C3E069D}" srcOrd="9" destOrd="0" presId="urn:microsoft.com/office/officeart/2005/8/layout/list1"/>
    <dgm:cxn modelId="{A590C3E7-23D4-4250-8C84-3B0E5265CF09}" type="presParOf" srcId="{DAB92867-6EDC-41DA-B172-D2DE806073F9}" destId="{1D9E6DA8-F5A1-42F8-B12A-4050A1F99013}" srcOrd="10" destOrd="0" presId="urn:microsoft.com/office/officeart/2005/8/layout/list1"/>
    <dgm:cxn modelId="{A9A4C256-3496-45E8-943F-70B51C82C5F0}" type="presParOf" srcId="{DAB92867-6EDC-41DA-B172-D2DE806073F9}" destId="{6F661469-9CB6-45A4-ABF2-435B4B5488E6}" srcOrd="11" destOrd="0" presId="urn:microsoft.com/office/officeart/2005/8/layout/list1"/>
    <dgm:cxn modelId="{B9F7533F-D224-4F1D-B996-35A6B42CC5AF}" type="presParOf" srcId="{DAB92867-6EDC-41DA-B172-D2DE806073F9}" destId="{C1806DD4-B4B0-426C-9D32-84B900148DAA}" srcOrd="12" destOrd="0" presId="urn:microsoft.com/office/officeart/2005/8/layout/list1"/>
    <dgm:cxn modelId="{7501C3C4-2130-4FE6-85A7-39CDD2EA976E}" type="presParOf" srcId="{C1806DD4-B4B0-426C-9D32-84B900148DAA}" destId="{5D02C4FD-493F-4682-A3AB-4524D70B1B21}" srcOrd="0" destOrd="0" presId="urn:microsoft.com/office/officeart/2005/8/layout/list1"/>
    <dgm:cxn modelId="{79C26BFA-E23E-47D4-AE13-C65702DFC0D9}" type="presParOf" srcId="{C1806DD4-B4B0-426C-9D32-84B900148DAA}" destId="{975D0D64-4A7F-4FBF-A1E6-3F113935F38A}" srcOrd="1" destOrd="0" presId="urn:microsoft.com/office/officeart/2005/8/layout/list1"/>
    <dgm:cxn modelId="{4A6AFB15-8A63-4A9B-A666-06B00F61793B}" type="presParOf" srcId="{DAB92867-6EDC-41DA-B172-D2DE806073F9}" destId="{6DC41BB0-8951-42A1-9CCD-6ADEC1C57736}" srcOrd="13" destOrd="0" presId="urn:microsoft.com/office/officeart/2005/8/layout/list1"/>
    <dgm:cxn modelId="{60D7EA9B-50DA-4728-9713-492484A9E7D0}" type="presParOf" srcId="{DAB92867-6EDC-41DA-B172-D2DE806073F9}" destId="{F5BCF55C-14DC-42E5-A4C2-7AF9D82ACB24}" srcOrd="14" destOrd="0" presId="urn:microsoft.com/office/officeart/2005/8/layout/list1"/>
    <dgm:cxn modelId="{8FE26871-B217-480B-B5F0-34FE690CE26A}" type="presParOf" srcId="{DAB92867-6EDC-41DA-B172-D2DE806073F9}" destId="{10A0E2C3-60E7-4154-B08A-DC37BB87E25F}" srcOrd="15" destOrd="0" presId="urn:microsoft.com/office/officeart/2005/8/layout/list1"/>
    <dgm:cxn modelId="{92325F29-F075-4D92-9E78-6731CFACBFC7}" type="presParOf" srcId="{DAB92867-6EDC-41DA-B172-D2DE806073F9}" destId="{24E22A52-23EA-4B79-8320-5B3A0F22FACB}" srcOrd="16" destOrd="0" presId="urn:microsoft.com/office/officeart/2005/8/layout/list1"/>
    <dgm:cxn modelId="{02F025AD-A6A2-4BF0-AF4B-06A6E34C0473}" type="presParOf" srcId="{24E22A52-23EA-4B79-8320-5B3A0F22FACB}" destId="{08E6E008-B305-4785-A4AA-608D641AF49D}" srcOrd="0" destOrd="0" presId="urn:microsoft.com/office/officeart/2005/8/layout/list1"/>
    <dgm:cxn modelId="{5CCBFF54-7B3C-444B-8EB1-D2E02F8A7DA6}" type="presParOf" srcId="{24E22A52-23EA-4B79-8320-5B3A0F22FACB}" destId="{A9C2A8FB-DB63-4A20-8E95-B3ACCE850EF3}" srcOrd="1" destOrd="0" presId="urn:microsoft.com/office/officeart/2005/8/layout/list1"/>
    <dgm:cxn modelId="{D1D6B0FF-7D34-41D5-8F11-A9AEF4D66720}" type="presParOf" srcId="{DAB92867-6EDC-41DA-B172-D2DE806073F9}" destId="{5EE75795-A279-4902-8758-304997A8D3A8}" srcOrd="17" destOrd="0" presId="urn:microsoft.com/office/officeart/2005/8/layout/list1"/>
    <dgm:cxn modelId="{99EB6F24-46DD-4EC9-95FD-2B376AC39D09}" type="presParOf" srcId="{DAB92867-6EDC-41DA-B172-D2DE806073F9}" destId="{D0B81D16-62B4-4F69-B99D-1A036B465D0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CDF490-6D5F-4072-A26B-F90FB754915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84A6DED4-B0D6-49CA-AABF-C58BE526B89B}">
      <dgm:prSet phldrT="[文本]"/>
      <dgm:spPr/>
      <dgm:t>
        <a:bodyPr/>
        <a:lstStyle/>
        <a:p>
          <a:r>
            <a:rPr lang="en-US" altLang="zh-CN" smtClean="0"/>
            <a:t>Git</a:t>
          </a:r>
          <a:r>
            <a:rPr lang="zh-CN" altLang="en-US" smtClean="0"/>
            <a:t>相关</a:t>
          </a:r>
          <a:r>
            <a:rPr lang="zh-CN" altLang="en-US" dirty="0" smtClean="0"/>
            <a:t>概念和与</a:t>
          </a:r>
          <a:r>
            <a:rPr lang="en-US" altLang="zh-CN" dirty="0" smtClean="0"/>
            <a:t>SVN</a:t>
          </a:r>
          <a:r>
            <a:rPr lang="zh-CN" altLang="en-US" dirty="0" smtClean="0"/>
            <a:t>的区别</a:t>
          </a:r>
          <a:endParaRPr lang="zh-CN" altLang="en-US" dirty="0"/>
        </a:p>
      </dgm:t>
    </dgm:pt>
    <dgm:pt modelId="{7C9CDB50-D2C7-4CFC-9E22-C8EC7283C445}" type="parTrans" cxnId="{FBD885FD-021D-4E28-BE8A-FEE4A08B04BF}">
      <dgm:prSet/>
      <dgm:spPr/>
      <dgm:t>
        <a:bodyPr/>
        <a:lstStyle/>
        <a:p>
          <a:endParaRPr lang="zh-CN" altLang="en-US"/>
        </a:p>
      </dgm:t>
    </dgm:pt>
    <dgm:pt modelId="{D391471D-5FC5-4702-BAEF-3F9AC1377974}" type="sibTrans" cxnId="{FBD885FD-021D-4E28-BE8A-FEE4A08B04BF}">
      <dgm:prSet/>
      <dgm:spPr/>
      <dgm:t>
        <a:bodyPr/>
        <a:lstStyle/>
        <a:p>
          <a:endParaRPr lang="zh-CN" altLang="en-US"/>
        </a:p>
      </dgm:t>
    </dgm:pt>
    <dgm:pt modelId="{CC8CDEF2-AC93-4B0B-A15F-0B8994E72CD3}">
      <dgm:prSet phldrT="[文本]"/>
      <dgm:spPr/>
      <dgm:t>
        <a:bodyPr/>
        <a:lstStyle/>
        <a:p>
          <a:r>
            <a:rPr lang="en-US" altLang="zh-CN" smtClean="0"/>
            <a:t>Stash+Git</a:t>
          </a:r>
          <a:r>
            <a:rPr lang="zh-CN" altLang="en-US" smtClean="0"/>
            <a:t>客户端</a:t>
          </a:r>
          <a:r>
            <a:rPr lang="zh-CN" altLang="en-US" dirty="0" smtClean="0"/>
            <a:t>的使用</a:t>
          </a:r>
          <a:endParaRPr lang="zh-CN" altLang="en-US" dirty="0"/>
        </a:p>
      </dgm:t>
    </dgm:pt>
    <dgm:pt modelId="{845C2257-0EB5-4E8B-B929-BEDF9CEEA8A4}" type="parTrans" cxnId="{B47BDB40-2ACC-4869-A77B-1EC7932C1813}">
      <dgm:prSet/>
      <dgm:spPr/>
      <dgm:t>
        <a:bodyPr/>
        <a:lstStyle/>
        <a:p>
          <a:endParaRPr lang="zh-CN" altLang="en-US"/>
        </a:p>
      </dgm:t>
    </dgm:pt>
    <dgm:pt modelId="{3B55749D-FB12-4451-AA73-4BE982C58F87}" type="sibTrans" cxnId="{B47BDB40-2ACC-4869-A77B-1EC7932C1813}">
      <dgm:prSet/>
      <dgm:spPr/>
      <dgm:t>
        <a:bodyPr/>
        <a:lstStyle/>
        <a:p>
          <a:endParaRPr lang="zh-CN" altLang="en-US"/>
        </a:p>
      </dgm:t>
    </dgm:pt>
    <dgm:pt modelId="{580A8000-726A-4771-A65B-C1D192AF1AF0}">
      <dgm:prSet phldrT="[文本]"/>
      <dgm:spPr/>
      <dgm:t>
        <a:bodyPr/>
        <a:lstStyle/>
        <a:p>
          <a:r>
            <a:rPr lang="en-US" altLang="zh-CN" smtClean="0"/>
            <a:t>Git</a:t>
          </a:r>
          <a:r>
            <a:rPr lang="zh-CN" altLang="en-US" smtClean="0"/>
            <a:t>常用</a:t>
          </a:r>
          <a:r>
            <a:rPr lang="zh-CN" altLang="en-US" dirty="0" smtClean="0"/>
            <a:t>命令</a:t>
          </a:r>
          <a:endParaRPr lang="zh-CN" altLang="en-US" dirty="0"/>
        </a:p>
      </dgm:t>
    </dgm:pt>
    <dgm:pt modelId="{9443D152-9868-4153-8B26-7B53FF302AA7}" type="parTrans" cxnId="{7ECA0797-DD09-4EAD-97DC-314B79F17C03}">
      <dgm:prSet/>
      <dgm:spPr/>
      <dgm:t>
        <a:bodyPr/>
        <a:lstStyle/>
        <a:p>
          <a:endParaRPr lang="zh-CN" altLang="en-US"/>
        </a:p>
      </dgm:t>
    </dgm:pt>
    <dgm:pt modelId="{90248D13-D562-4D3D-A2AE-646274B592A7}" type="sibTrans" cxnId="{7ECA0797-DD09-4EAD-97DC-314B79F17C03}">
      <dgm:prSet/>
      <dgm:spPr/>
      <dgm:t>
        <a:bodyPr/>
        <a:lstStyle/>
        <a:p>
          <a:endParaRPr lang="zh-CN" altLang="en-US"/>
        </a:p>
      </dgm:t>
    </dgm:pt>
    <dgm:pt modelId="{692C6E15-8D4D-4AC5-AF31-BEA14C513F36}">
      <dgm:prSet phldrT="[文本]"/>
      <dgm:spPr/>
      <dgm:t>
        <a:bodyPr/>
        <a:lstStyle/>
        <a:p>
          <a:r>
            <a:rPr lang="zh-CN" altLang="en-US" dirty="0" smtClean="0"/>
            <a:t>研发协作流程</a:t>
          </a:r>
          <a:endParaRPr lang="zh-CN" altLang="en-US" b="1" dirty="0">
            <a:solidFill>
              <a:srgbClr val="FF0000"/>
            </a:solidFill>
          </a:endParaRPr>
        </a:p>
      </dgm:t>
    </dgm:pt>
    <dgm:pt modelId="{6EE2CF3B-F033-4B76-B594-9EA952B92F28}" type="parTrans" cxnId="{76ECE594-6F39-4955-BF1F-5BACEB2DB879}">
      <dgm:prSet/>
      <dgm:spPr/>
      <dgm:t>
        <a:bodyPr/>
        <a:lstStyle/>
        <a:p>
          <a:endParaRPr lang="zh-CN" altLang="en-US"/>
        </a:p>
      </dgm:t>
    </dgm:pt>
    <dgm:pt modelId="{B86EFB8E-1375-4D24-A160-0527E36FA296}" type="sibTrans" cxnId="{76ECE594-6F39-4955-BF1F-5BACEB2DB879}">
      <dgm:prSet/>
      <dgm:spPr/>
      <dgm:t>
        <a:bodyPr/>
        <a:lstStyle/>
        <a:p>
          <a:endParaRPr lang="zh-CN" altLang="en-US"/>
        </a:p>
      </dgm:t>
    </dgm:pt>
    <dgm:pt modelId="{604A700B-E243-4339-A6C4-E125E4AE6728}">
      <dgm:prSet phldrT="[文本]"/>
      <dgm:spPr/>
      <dgm:t>
        <a:bodyPr/>
        <a:lstStyle/>
        <a:p>
          <a:r>
            <a:rPr lang="zh-CN" altLang="en-US" b="1" dirty="0" smtClean="0">
              <a:solidFill>
                <a:srgbClr val="FF0000"/>
              </a:solidFill>
            </a:rPr>
            <a:t>分支管理办法</a:t>
          </a:r>
          <a:endParaRPr lang="zh-CN" altLang="en-US" dirty="0"/>
        </a:p>
      </dgm:t>
    </dgm:pt>
    <dgm:pt modelId="{34AEA8C3-D8BB-47E4-85FF-B5F83BCB6726}" type="parTrans" cxnId="{249A4903-118B-4045-9E2B-5C6A4397D9F5}">
      <dgm:prSet/>
      <dgm:spPr/>
    </dgm:pt>
    <dgm:pt modelId="{47AA2FF2-009C-4FB1-B6D5-E5C63B267283}" type="sibTrans" cxnId="{249A4903-118B-4045-9E2B-5C6A4397D9F5}">
      <dgm:prSet/>
      <dgm:spPr/>
    </dgm:pt>
    <dgm:pt modelId="{DAB92867-6EDC-41DA-B172-D2DE806073F9}" type="pres">
      <dgm:prSet presAssocID="{95CDF490-6D5F-4072-A26B-F90FB754915D}" presName="linear" presStyleCnt="0">
        <dgm:presLayoutVars>
          <dgm:dir/>
          <dgm:animLvl val="lvl"/>
          <dgm:resizeHandles val="exact"/>
        </dgm:presLayoutVars>
      </dgm:prSet>
      <dgm:spPr/>
      <dgm:t>
        <a:bodyPr/>
        <a:lstStyle/>
        <a:p>
          <a:endParaRPr lang="zh-CN" altLang="en-US"/>
        </a:p>
      </dgm:t>
    </dgm:pt>
    <dgm:pt modelId="{BF831DBE-7595-435E-840C-1067F29371D3}" type="pres">
      <dgm:prSet presAssocID="{84A6DED4-B0D6-49CA-AABF-C58BE526B89B}" presName="parentLin" presStyleCnt="0"/>
      <dgm:spPr/>
    </dgm:pt>
    <dgm:pt modelId="{F68672E5-9EBA-4A03-A4A0-DDE1DD073245}" type="pres">
      <dgm:prSet presAssocID="{84A6DED4-B0D6-49CA-AABF-C58BE526B89B}" presName="parentLeftMargin" presStyleLbl="node1" presStyleIdx="0" presStyleCnt="5"/>
      <dgm:spPr/>
      <dgm:t>
        <a:bodyPr/>
        <a:lstStyle/>
        <a:p>
          <a:endParaRPr lang="zh-CN" altLang="en-US"/>
        </a:p>
      </dgm:t>
    </dgm:pt>
    <dgm:pt modelId="{D2733B0D-4845-4788-9689-47592CC22160}" type="pres">
      <dgm:prSet presAssocID="{84A6DED4-B0D6-49CA-AABF-C58BE526B89B}" presName="parentText" presStyleLbl="node1" presStyleIdx="0" presStyleCnt="5">
        <dgm:presLayoutVars>
          <dgm:chMax val="0"/>
          <dgm:bulletEnabled val="1"/>
        </dgm:presLayoutVars>
      </dgm:prSet>
      <dgm:spPr/>
      <dgm:t>
        <a:bodyPr/>
        <a:lstStyle/>
        <a:p>
          <a:endParaRPr lang="zh-CN" altLang="en-US"/>
        </a:p>
      </dgm:t>
    </dgm:pt>
    <dgm:pt modelId="{FE526D57-72EA-4477-B7DB-7EDEA656A7FA}" type="pres">
      <dgm:prSet presAssocID="{84A6DED4-B0D6-49CA-AABF-C58BE526B89B}" presName="negativeSpace" presStyleCnt="0"/>
      <dgm:spPr/>
    </dgm:pt>
    <dgm:pt modelId="{06A741F7-AB2B-47FD-A474-83504FF44E12}" type="pres">
      <dgm:prSet presAssocID="{84A6DED4-B0D6-49CA-AABF-C58BE526B89B}" presName="childText" presStyleLbl="conFgAcc1" presStyleIdx="0" presStyleCnt="5">
        <dgm:presLayoutVars>
          <dgm:bulletEnabled val="1"/>
        </dgm:presLayoutVars>
      </dgm:prSet>
      <dgm:spPr/>
    </dgm:pt>
    <dgm:pt modelId="{2415545B-A1BD-4269-A345-B6A4FB6620D9}" type="pres">
      <dgm:prSet presAssocID="{D391471D-5FC5-4702-BAEF-3F9AC1377974}" presName="spaceBetweenRectangles" presStyleCnt="0"/>
      <dgm:spPr/>
    </dgm:pt>
    <dgm:pt modelId="{047F0483-7E51-4C40-B40D-37D8371A6ACF}" type="pres">
      <dgm:prSet presAssocID="{580A8000-726A-4771-A65B-C1D192AF1AF0}" presName="parentLin" presStyleCnt="0"/>
      <dgm:spPr/>
    </dgm:pt>
    <dgm:pt modelId="{50D90909-771A-4CB8-A752-11DD58B4333E}" type="pres">
      <dgm:prSet presAssocID="{580A8000-726A-4771-A65B-C1D192AF1AF0}" presName="parentLeftMargin" presStyleLbl="node1" presStyleIdx="0" presStyleCnt="5"/>
      <dgm:spPr/>
      <dgm:t>
        <a:bodyPr/>
        <a:lstStyle/>
        <a:p>
          <a:endParaRPr lang="zh-CN" altLang="en-US"/>
        </a:p>
      </dgm:t>
    </dgm:pt>
    <dgm:pt modelId="{B9876E52-F86F-4B3F-9879-3C13511DCDB2}" type="pres">
      <dgm:prSet presAssocID="{580A8000-726A-4771-A65B-C1D192AF1AF0}" presName="parentText" presStyleLbl="node1" presStyleIdx="1" presStyleCnt="5">
        <dgm:presLayoutVars>
          <dgm:chMax val="0"/>
          <dgm:bulletEnabled val="1"/>
        </dgm:presLayoutVars>
      </dgm:prSet>
      <dgm:spPr/>
      <dgm:t>
        <a:bodyPr/>
        <a:lstStyle/>
        <a:p>
          <a:endParaRPr lang="zh-CN" altLang="en-US"/>
        </a:p>
      </dgm:t>
    </dgm:pt>
    <dgm:pt modelId="{774C018D-BD3D-486B-8FFC-67EC0E4F0FC1}" type="pres">
      <dgm:prSet presAssocID="{580A8000-726A-4771-A65B-C1D192AF1AF0}" presName="negativeSpace" presStyleCnt="0"/>
      <dgm:spPr/>
    </dgm:pt>
    <dgm:pt modelId="{82AAB327-A39D-4F11-AC08-6CA376F583BB}" type="pres">
      <dgm:prSet presAssocID="{580A8000-726A-4771-A65B-C1D192AF1AF0}" presName="childText" presStyleLbl="conFgAcc1" presStyleIdx="1" presStyleCnt="5" custLinFactNeighborY="-82118">
        <dgm:presLayoutVars>
          <dgm:bulletEnabled val="1"/>
        </dgm:presLayoutVars>
      </dgm:prSet>
      <dgm:spPr/>
    </dgm:pt>
    <dgm:pt modelId="{35FE185D-A106-4088-ADFF-23B99D3C1FDB}" type="pres">
      <dgm:prSet presAssocID="{90248D13-D562-4D3D-A2AE-646274B592A7}" presName="spaceBetweenRectangles" presStyleCnt="0"/>
      <dgm:spPr/>
    </dgm:pt>
    <dgm:pt modelId="{475AEB1B-3A2C-4064-AE7F-B6D45AC5D890}" type="pres">
      <dgm:prSet presAssocID="{CC8CDEF2-AC93-4B0B-A15F-0B8994E72CD3}" presName="parentLin" presStyleCnt="0"/>
      <dgm:spPr/>
    </dgm:pt>
    <dgm:pt modelId="{E46959CE-7243-47FD-B4A4-E9A4280DA0DC}" type="pres">
      <dgm:prSet presAssocID="{CC8CDEF2-AC93-4B0B-A15F-0B8994E72CD3}" presName="parentLeftMargin" presStyleLbl="node1" presStyleIdx="1" presStyleCnt="5"/>
      <dgm:spPr/>
      <dgm:t>
        <a:bodyPr/>
        <a:lstStyle/>
        <a:p>
          <a:endParaRPr lang="zh-CN" altLang="en-US"/>
        </a:p>
      </dgm:t>
    </dgm:pt>
    <dgm:pt modelId="{793C921B-B299-4D28-97A5-F914540D2F6D}" type="pres">
      <dgm:prSet presAssocID="{CC8CDEF2-AC93-4B0B-A15F-0B8994E72CD3}" presName="parentText" presStyleLbl="node1" presStyleIdx="2" presStyleCnt="5">
        <dgm:presLayoutVars>
          <dgm:chMax val="0"/>
          <dgm:bulletEnabled val="1"/>
        </dgm:presLayoutVars>
      </dgm:prSet>
      <dgm:spPr/>
      <dgm:t>
        <a:bodyPr/>
        <a:lstStyle/>
        <a:p>
          <a:endParaRPr lang="zh-CN" altLang="en-US"/>
        </a:p>
      </dgm:t>
    </dgm:pt>
    <dgm:pt modelId="{5B5FAEDE-E04E-4237-88A4-D3601C3E069D}" type="pres">
      <dgm:prSet presAssocID="{CC8CDEF2-AC93-4B0B-A15F-0B8994E72CD3}" presName="negativeSpace" presStyleCnt="0"/>
      <dgm:spPr/>
    </dgm:pt>
    <dgm:pt modelId="{1D9E6DA8-F5A1-42F8-B12A-4050A1F99013}" type="pres">
      <dgm:prSet presAssocID="{CC8CDEF2-AC93-4B0B-A15F-0B8994E72CD3}" presName="childText" presStyleLbl="conFgAcc1" presStyleIdx="2" presStyleCnt="5">
        <dgm:presLayoutVars>
          <dgm:bulletEnabled val="1"/>
        </dgm:presLayoutVars>
      </dgm:prSet>
      <dgm:spPr/>
    </dgm:pt>
    <dgm:pt modelId="{6F661469-9CB6-45A4-ABF2-435B4B5488E6}" type="pres">
      <dgm:prSet presAssocID="{3B55749D-FB12-4451-AA73-4BE982C58F87}" presName="spaceBetweenRectangles" presStyleCnt="0"/>
      <dgm:spPr/>
    </dgm:pt>
    <dgm:pt modelId="{DCC920E5-4A14-495A-BBC5-BA98116BC4C6}" type="pres">
      <dgm:prSet presAssocID="{604A700B-E243-4339-A6C4-E125E4AE6728}" presName="parentLin" presStyleCnt="0"/>
      <dgm:spPr/>
    </dgm:pt>
    <dgm:pt modelId="{5EF2C8E1-C7DC-41DE-8685-3D469E1EDAAF}" type="pres">
      <dgm:prSet presAssocID="{604A700B-E243-4339-A6C4-E125E4AE6728}" presName="parentLeftMargin" presStyleLbl="node1" presStyleIdx="2" presStyleCnt="5"/>
      <dgm:spPr/>
      <dgm:t>
        <a:bodyPr/>
        <a:lstStyle/>
        <a:p>
          <a:endParaRPr lang="zh-CN" altLang="en-US"/>
        </a:p>
      </dgm:t>
    </dgm:pt>
    <dgm:pt modelId="{AF0BAAB4-A3EF-4A2C-8DBC-E688CA9509A2}" type="pres">
      <dgm:prSet presAssocID="{604A700B-E243-4339-A6C4-E125E4AE6728}" presName="parentText" presStyleLbl="node1" presStyleIdx="3" presStyleCnt="5">
        <dgm:presLayoutVars>
          <dgm:chMax val="0"/>
          <dgm:bulletEnabled val="1"/>
        </dgm:presLayoutVars>
      </dgm:prSet>
      <dgm:spPr/>
      <dgm:t>
        <a:bodyPr/>
        <a:lstStyle/>
        <a:p>
          <a:endParaRPr lang="zh-CN" altLang="en-US"/>
        </a:p>
      </dgm:t>
    </dgm:pt>
    <dgm:pt modelId="{DC5406D6-42EA-4EF2-BB96-FDE148744B16}" type="pres">
      <dgm:prSet presAssocID="{604A700B-E243-4339-A6C4-E125E4AE6728}" presName="negativeSpace" presStyleCnt="0"/>
      <dgm:spPr/>
    </dgm:pt>
    <dgm:pt modelId="{A9AD7652-40FA-4F7E-B911-5D77A91E3ABA}" type="pres">
      <dgm:prSet presAssocID="{604A700B-E243-4339-A6C4-E125E4AE6728}" presName="childText" presStyleLbl="conFgAcc1" presStyleIdx="3" presStyleCnt="5">
        <dgm:presLayoutVars>
          <dgm:bulletEnabled val="1"/>
        </dgm:presLayoutVars>
      </dgm:prSet>
      <dgm:spPr/>
    </dgm:pt>
    <dgm:pt modelId="{47D576BF-1945-4E1A-842C-76F837E70DBE}" type="pres">
      <dgm:prSet presAssocID="{47AA2FF2-009C-4FB1-B6D5-E5C63B267283}" presName="spaceBetweenRectangles" presStyleCnt="0"/>
      <dgm:spPr/>
    </dgm:pt>
    <dgm:pt modelId="{24E22A52-23EA-4B79-8320-5B3A0F22FACB}" type="pres">
      <dgm:prSet presAssocID="{692C6E15-8D4D-4AC5-AF31-BEA14C513F36}" presName="parentLin" presStyleCnt="0"/>
      <dgm:spPr/>
    </dgm:pt>
    <dgm:pt modelId="{08E6E008-B305-4785-A4AA-608D641AF49D}" type="pres">
      <dgm:prSet presAssocID="{692C6E15-8D4D-4AC5-AF31-BEA14C513F36}" presName="parentLeftMargin" presStyleLbl="node1" presStyleIdx="3" presStyleCnt="5"/>
      <dgm:spPr/>
      <dgm:t>
        <a:bodyPr/>
        <a:lstStyle/>
        <a:p>
          <a:endParaRPr lang="zh-CN" altLang="en-US"/>
        </a:p>
      </dgm:t>
    </dgm:pt>
    <dgm:pt modelId="{A9C2A8FB-DB63-4A20-8E95-B3ACCE850EF3}" type="pres">
      <dgm:prSet presAssocID="{692C6E15-8D4D-4AC5-AF31-BEA14C513F36}" presName="parentText" presStyleLbl="node1" presStyleIdx="4" presStyleCnt="5">
        <dgm:presLayoutVars>
          <dgm:chMax val="0"/>
          <dgm:bulletEnabled val="1"/>
        </dgm:presLayoutVars>
      </dgm:prSet>
      <dgm:spPr/>
      <dgm:t>
        <a:bodyPr/>
        <a:lstStyle/>
        <a:p>
          <a:endParaRPr lang="zh-CN" altLang="en-US"/>
        </a:p>
      </dgm:t>
    </dgm:pt>
    <dgm:pt modelId="{5EE75795-A279-4902-8758-304997A8D3A8}" type="pres">
      <dgm:prSet presAssocID="{692C6E15-8D4D-4AC5-AF31-BEA14C513F36}" presName="negativeSpace" presStyleCnt="0"/>
      <dgm:spPr/>
    </dgm:pt>
    <dgm:pt modelId="{D0B81D16-62B4-4F69-B99D-1A036B465D09}" type="pres">
      <dgm:prSet presAssocID="{692C6E15-8D4D-4AC5-AF31-BEA14C513F36}" presName="childText" presStyleLbl="conFgAcc1" presStyleIdx="4" presStyleCnt="5">
        <dgm:presLayoutVars>
          <dgm:bulletEnabled val="1"/>
        </dgm:presLayoutVars>
      </dgm:prSet>
      <dgm:spPr/>
    </dgm:pt>
  </dgm:ptLst>
  <dgm:cxnLst>
    <dgm:cxn modelId="{9679158C-B999-4A6E-A538-5BAABA894FFB}" type="presOf" srcId="{580A8000-726A-4771-A65B-C1D192AF1AF0}" destId="{50D90909-771A-4CB8-A752-11DD58B4333E}" srcOrd="0" destOrd="0" presId="urn:microsoft.com/office/officeart/2005/8/layout/list1"/>
    <dgm:cxn modelId="{34D5094C-8D83-47F3-BFB3-90372CE1F69A}" type="presOf" srcId="{604A700B-E243-4339-A6C4-E125E4AE6728}" destId="{5EF2C8E1-C7DC-41DE-8685-3D469E1EDAAF}" srcOrd="0" destOrd="0" presId="urn:microsoft.com/office/officeart/2005/8/layout/list1"/>
    <dgm:cxn modelId="{7ECA0797-DD09-4EAD-97DC-314B79F17C03}" srcId="{95CDF490-6D5F-4072-A26B-F90FB754915D}" destId="{580A8000-726A-4771-A65B-C1D192AF1AF0}" srcOrd="1" destOrd="0" parTransId="{9443D152-9868-4153-8B26-7B53FF302AA7}" sibTransId="{90248D13-D562-4D3D-A2AE-646274B592A7}"/>
    <dgm:cxn modelId="{0D7A6234-3178-4091-B190-D04E0F4263D5}" type="presOf" srcId="{692C6E15-8D4D-4AC5-AF31-BEA14C513F36}" destId="{08E6E008-B305-4785-A4AA-608D641AF49D}" srcOrd="0" destOrd="0" presId="urn:microsoft.com/office/officeart/2005/8/layout/list1"/>
    <dgm:cxn modelId="{C0E7FDEF-9ECC-4D1B-BF0F-8E65A103AF7B}" type="presOf" srcId="{84A6DED4-B0D6-49CA-AABF-C58BE526B89B}" destId="{F68672E5-9EBA-4A03-A4A0-DDE1DD073245}" srcOrd="0" destOrd="0" presId="urn:microsoft.com/office/officeart/2005/8/layout/list1"/>
    <dgm:cxn modelId="{76ECE594-6F39-4955-BF1F-5BACEB2DB879}" srcId="{95CDF490-6D5F-4072-A26B-F90FB754915D}" destId="{692C6E15-8D4D-4AC5-AF31-BEA14C513F36}" srcOrd="4" destOrd="0" parTransId="{6EE2CF3B-F033-4B76-B594-9EA952B92F28}" sibTransId="{B86EFB8E-1375-4D24-A160-0527E36FA296}"/>
    <dgm:cxn modelId="{29EBD7B0-B6F3-4372-BB29-868DE9C61FFC}" type="presOf" srcId="{604A700B-E243-4339-A6C4-E125E4AE6728}" destId="{AF0BAAB4-A3EF-4A2C-8DBC-E688CA9509A2}" srcOrd="1" destOrd="0" presId="urn:microsoft.com/office/officeart/2005/8/layout/list1"/>
    <dgm:cxn modelId="{DE19244F-674A-4E19-8E0F-EC073F690F6B}" type="presOf" srcId="{580A8000-726A-4771-A65B-C1D192AF1AF0}" destId="{B9876E52-F86F-4B3F-9879-3C13511DCDB2}" srcOrd="1" destOrd="0" presId="urn:microsoft.com/office/officeart/2005/8/layout/list1"/>
    <dgm:cxn modelId="{CEF279AA-3C67-403D-A048-05F202AB86E9}" type="presOf" srcId="{692C6E15-8D4D-4AC5-AF31-BEA14C513F36}" destId="{A9C2A8FB-DB63-4A20-8E95-B3ACCE850EF3}" srcOrd="1" destOrd="0" presId="urn:microsoft.com/office/officeart/2005/8/layout/list1"/>
    <dgm:cxn modelId="{84DFF23D-4404-4A49-97A6-2BE479DDAC45}" type="presOf" srcId="{95CDF490-6D5F-4072-A26B-F90FB754915D}" destId="{DAB92867-6EDC-41DA-B172-D2DE806073F9}" srcOrd="0" destOrd="0" presId="urn:microsoft.com/office/officeart/2005/8/layout/list1"/>
    <dgm:cxn modelId="{B47BDB40-2ACC-4869-A77B-1EC7932C1813}" srcId="{95CDF490-6D5F-4072-A26B-F90FB754915D}" destId="{CC8CDEF2-AC93-4B0B-A15F-0B8994E72CD3}" srcOrd="2" destOrd="0" parTransId="{845C2257-0EB5-4E8B-B929-BEDF9CEEA8A4}" sibTransId="{3B55749D-FB12-4451-AA73-4BE982C58F87}"/>
    <dgm:cxn modelId="{8568C1CA-434C-4903-A6D6-984B224AB568}" type="presOf" srcId="{CC8CDEF2-AC93-4B0B-A15F-0B8994E72CD3}" destId="{E46959CE-7243-47FD-B4A4-E9A4280DA0DC}" srcOrd="0" destOrd="0" presId="urn:microsoft.com/office/officeart/2005/8/layout/list1"/>
    <dgm:cxn modelId="{FBD885FD-021D-4E28-BE8A-FEE4A08B04BF}" srcId="{95CDF490-6D5F-4072-A26B-F90FB754915D}" destId="{84A6DED4-B0D6-49CA-AABF-C58BE526B89B}" srcOrd="0" destOrd="0" parTransId="{7C9CDB50-D2C7-4CFC-9E22-C8EC7283C445}" sibTransId="{D391471D-5FC5-4702-BAEF-3F9AC1377974}"/>
    <dgm:cxn modelId="{8AF11D9B-A63C-4CE8-A12A-0212D67020C1}" type="presOf" srcId="{CC8CDEF2-AC93-4B0B-A15F-0B8994E72CD3}" destId="{793C921B-B299-4D28-97A5-F914540D2F6D}" srcOrd="1" destOrd="0" presId="urn:microsoft.com/office/officeart/2005/8/layout/list1"/>
    <dgm:cxn modelId="{10B051E4-3535-412E-978A-E8DD61164B77}" type="presOf" srcId="{84A6DED4-B0D6-49CA-AABF-C58BE526B89B}" destId="{D2733B0D-4845-4788-9689-47592CC22160}" srcOrd="1" destOrd="0" presId="urn:microsoft.com/office/officeart/2005/8/layout/list1"/>
    <dgm:cxn modelId="{249A4903-118B-4045-9E2B-5C6A4397D9F5}" srcId="{95CDF490-6D5F-4072-A26B-F90FB754915D}" destId="{604A700B-E243-4339-A6C4-E125E4AE6728}" srcOrd="3" destOrd="0" parTransId="{34AEA8C3-D8BB-47E4-85FF-B5F83BCB6726}" sibTransId="{47AA2FF2-009C-4FB1-B6D5-E5C63B267283}"/>
    <dgm:cxn modelId="{03F5B425-2D55-47E0-8CC2-CE9FA9C0D172}" type="presParOf" srcId="{DAB92867-6EDC-41DA-B172-D2DE806073F9}" destId="{BF831DBE-7595-435E-840C-1067F29371D3}" srcOrd="0" destOrd="0" presId="urn:microsoft.com/office/officeart/2005/8/layout/list1"/>
    <dgm:cxn modelId="{4676CC7E-9E8F-4902-A64B-ADD7DE4F10FA}" type="presParOf" srcId="{BF831DBE-7595-435E-840C-1067F29371D3}" destId="{F68672E5-9EBA-4A03-A4A0-DDE1DD073245}" srcOrd="0" destOrd="0" presId="urn:microsoft.com/office/officeart/2005/8/layout/list1"/>
    <dgm:cxn modelId="{3634EF61-66EB-44AA-9E89-E7C9705440BE}" type="presParOf" srcId="{BF831DBE-7595-435E-840C-1067F29371D3}" destId="{D2733B0D-4845-4788-9689-47592CC22160}" srcOrd="1" destOrd="0" presId="urn:microsoft.com/office/officeart/2005/8/layout/list1"/>
    <dgm:cxn modelId="{C26A734A-2B70-48B5-AB9E-C56E9E5DD454}" type="presParOf" srcId="{DAB92867-6EDC-41DA-B172-D2DE806073F9}" destId="{FE526D57-72EA-4477-B7DB-7EDEA656A7FA}" srcOrd="1" destOrd="0" presId="urn:microsoft.com/office/officeart/2005/8/layout/list1"/>
    <dgm:cxn modelId="{6B2713E0-4F5F-453C-B087-533FB0255674}" type="presParOf" srcId="{DAB92867-6EDC-41DA-B172-D2DE806073F9}" destId="{06A741F7-AB2B-47FD-A474-83504FF44E12}" srcOrd="2" destOrd="0" presId="urn:microsoft.com/office/officeart/2005/8/layout/list1"/>
    <dgm:cxn modelId="{BC4B2675-86CF-4E33-8E08-79B32762998E}" type="presParOf" srcId="{DAB92867-6EDC-41DA-B172-D2DE806073F9}" destId="{2415545B-A1BD-4269-A345-B6A4FB6620D9}" srcOrd="3" destOrd="0" presId="urn:microsoft.com/office/officeart/2005/8/layout/list1"/>
    <dgm:cxn modelId="{E8CB4EC5-ACFC-45AD-B3AD-D216511E7214}" type="presParOf" srcId="{DAB92867-6EDC-41DA-B172-D2DE806073F9}" destId="{047F0483-7E51-4C40-B40D-37D8371A6ACF}" srcOrd="4" destOrd="0" presId="urn:microsoft.com/office/officeart/2005/8/layout/list1"/>
    <dgm:cxn modelId="{91EC6E18-25A1-4549-BA1F-76F2C0351C70}" type="presParOf" srcId="{047F0483-7E51-4C40-B40D-37D8371A6ACF}" destId="{50D90909-771A-4CB8-A752-11DD58B4333E}" srcOrd="0" destOrd="0" presId="urn:microsoft.com/office/officeart/2005/8/layout/list1"/>
    <dgm:cxn modelId="{E9AA3730-83A2-4A35-9590-226EF4937F82}" type="presParOf" srcId="{047F0483-7E51-4C40-B40D-37D8371A6ACF}" destId="{B9876E52-F86F-4B3F-9879-3C13511DCDB2}" srcOrd="1" destOrd="0" presId="urn:microsoft.com/office/officeart/2005/8/layout/list1"/>
    <dgm:cxn modelId="{09230934-2117-452E-A8A4-8FB2F6A85DAD}" type="presParOf" srcId="{DAB92867-6EDC-41DA-B172-D2DE806073F9}" destId="{774C018D-BD3D-486B-8FFC-67EC0E4F0FC1}" srcOrd="5" destOrd="0" presId="urn:microsoft.com/office/officeart/2005/8/layout/list1"/>
    <dgm:cxn modelId="{8872CB58-1768-4158-BCD9-1E467F5EB624}" type="presParOf" srcId="{DAB92867-6EDC-41DA-B172-D2DE806073F9}" destId="{82AAB327-A39D-4F11-AC08-6CA376F583BB}" srcOrd="6" destOrd="0" presId="urn:microsoft.com/office/officeart/2005/8/layout/list1"/>
    <dgm:cxn modelId="{21AC5A7E-075E-4F7A-BFF2-69E49E7F3DF1}" type="presParOf" srcId="{DAB92867-6EDC-41DA-B172-D2DE806073F9}" destId="{35FE185D-A106-4088-ADFF-23B99D3C1FDB}" srcOrd="7" destOrd="0" presId="urn:microsoft.com/office/officeart/2005/8/layout/list1"/>
    <dgm:cxn modelId="{1B9CBC29-A182-49B1-92C5-49747F1D8B4C}" type="presParOf" srcId="{DAB92867-6EDC-41DA-B172-D2DE806073F9}" destId="{475AEB1B-3A2C-4064-AE7F-B6D45AC5D890}" srcOrd="8" destOrd="0" presId="urn:microsoft.com/office/officeart/2005/8/layout/list1"/>
    <dgm:cxn modelId="{5A7192E1-CCAD-47BA-A900-BE81340A6E8A}" type="presParOf" srcId="{475AEB1B-3A2C-4064-AE7F-B6D45AC5D890}" destId="{E46959CE-7243-47FD-B4A4-E9A4280DA0DC}" srcOrd="0" destOrd="0" presId="urn:microsoft.com/office/officeart/2005/8/layout/list1"/>
    <dgm:cxn modelId="{F27A1F72-BBC7-4D28-AE96-47666208034A}" type="presParOf" srcId="{475AEB1B-3A2C-4064-AE7F-B6D45AC5D890}" destId="{793C921B-B299-4D28-97A5-F914540D2F6D}" srcOrd="1" destOrd="0" presId="urn:microsoft.com/office/officeart/2005/8/layout/list1"/>
    <dgm:cxn modelId="{778FF57E-BE35-4C13-A778-E45FB7CEB672}" type="presParOf" srcId="{DAB92867-6EDC-41DA-B172-D2DE806073F9}" destId="{5B5FAEDE-E04E-4237-88A4-D3601C3E069D}" srcOrd="9" destOrd="0" presId="urn:microsoft.com/office/officeart/2005/8/layout/list1"/>
    <dgm:cxn modelId="{F5C5EC7C-5622-4515-9089-768A130BC0A9}" type="presParOf" srcId="{DAB92867-6EDC-41DA-B172-D2DE806073F9}" destId="{1D9E6DA8-F5A1-42F8-B12A-4050A1F99013}" srcOrd="10" destOrd="0" presId="urn:microsoft.com/office/officeart/2005/8/layout/list1"/>
    <dgm:cxn modelId="{2A7C941C-DAE5-4712-83AF-0466EC7FD37B}" type="presParOf" srcId="{DAB92867-6EDC-41DA-B172-D2DE806073F9}" destId="{6F661469-9CB6-45A4-ABF2-435B4B5488E6}" srcOrd="11" destOrd="0" presId="urn:microsoft.com/office/officeart/2005/8/layout/list1"/>
    <dgm:cxn modelId="{7976B215-68E9-4F29-8480-604E16237B3B}" type="presParOf" srcId="{DAB92867-6EDC-41DA-B172-D2DE806073F9}" destId="{DCC920E5-4A14-495A-BBC5-BA98116BC4C6}" srcOrd="12" destOrd="0" presId="urn:microsoft.com/office/officeart/2005/8/layout/list1"/>
    <dgm:cxn modelId="{1DCAF8CC-C95D-4550-90AC-A6643630FB96}" type="presParOf" srcId="{DCC920E5-4A14-495A-BBC5-BA98116BC4C6}" destId="{5EF2C8E1-C7DC-41DE-8685-3D469E1EDAAF}" srcOrd="0" destOrd="0" presId="urn:microsoft.com/office/officeart/2005/8/layout/list1"/>
    <dgm:cxn modelId="{D5325220-AA15-455C-8156-77CE9988F042}" type="presParOf" srcId="{DCC920E5-4A14-495A-BBC5-BA98116BC4C6}" destId="{AF0BAAB4-A3EF-4A2C-8DBC-E688CA9509A2}" srcOrd="1" destOrd="0" presId="urn:microsoft.com/office/officeart/2005/8/layout/list1"/>
    <dgm:cxn modelId="{860AAFDF-1AB0-4715-83D1-FE22AE2A36C6}" type="presParOf" srcId="{DAB92867-6EDC-41DA-B172-D2DE806073F9}" destId="{DC5406D6-42EA-4EF2-BB96-FDE148744B16}" srcOrd="13" destOrd="0" presId="urn:microsoft.com/office/officeart/2005/8/layout/list1"/>
    <dgm:cxn modelId="{1D5BE66D-9D98-41B4-AF51-CA7F6223A33E}" type="presParOf" srcId="{DAB92867-6EDC-41DA-B172-D2DE806073F9}" destId="{A9AD7652-40FA-4F7E-B911-5D77A91E3ABA}" srcOrd="14" destOrd="0" presId="urn:microsoft.com/office/officeart/2005/8/layout/list1"/>
    <dgm:cxn modelId="{125E4443-DD68-4C4E-8FFC-21EAA196A981}" type="presParOf" srcId="{DAB92867-6EDC-41DA-B172-D2DE806073F9}" destId="{47D576BF-1945-4E1A-842C-76F837E70DBE}" srcOrd="15" destOrd="0" presId="urn:microsoft.com/office/officeart/2005/8/layout/list1"/>
    <dgm:cxn modelId="{A1BEC1CE-77C3-497A-81A4-0B088EFB1B6A}" type="presParOf" srcId="{DAB92867-6EDC-41DA-B172-D2DE806073F9}" destId="{24E22A52-23EA-4B79-8320-5B3A0F22FACB}" srcOrd="16" destOrd="0" presId="urn:microsoft.com/office/officeart/2005/8/layout/list1"/>
    <dgm:cxn modelId="{8FA15C61-B72B-4875-818C-2DDB4E76212B}" type="presParOf" srcId="{24E22A52-23EA-4B79-8320-5B3A0F22FACB}" destId="{08E6E008-B305-4785-A4AA-608D641AF49D}" srcOrd="0" destOrd="0" presId="urn:microsoft.com/office/officeart/2005/8/layout/list1"/>
    <dgm:cxn modelId="{F76D4B73-750B-4008-87B9-A63DB9BC4994}" type="presParOf" srcId="{24E22A52-23EA-4B79-8320-5B3A0F22FACB}" destId="{A9C2A8FB-DB63-4A20-8E95-B3ACCE850EF3}" srcOrd="1" destOrd="0" presId="urn:microsoft.com/office/officeart/2005/8/layout/list1"/>
    <dgm:cxn modelId="{D38323E2-B508-483E-BDD6-4C7FE7D5A5A8}" type="presParOf" srcId="{DAB92867-6EDC-41DA-B172-D2DE806073F9}" destId="{5EE75795-A279-4902-8758-304997A8D3A8}" srcOrd="17" destOrd="0" presId="urn:microsoft.com/office/officeart/2005/8/layout/list1"/>
    <dgm:cxn modelId="{CD4CCABD-6FEF-4F69-8228-0F5CC531B751}" type="presParOf" srcId="{DAB92867-6EDC-41DA-B172-D2DE806073F9}" destId="{D0B81D16-62B4-4F69-B99D-1A036B465D0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5CDF490-6D5F-4072-A26B-F90FB754915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84A6DED4-B0D6-49CA-AABF-C58BE526B89B}">
      <dgm:prSet phldrT="[文本]"/>
      <dgm:spPr/>
      <dgm:t>
        <a:bodyPr/>
        <a:lstStyle/>
        <a:p>
          <a:r>
            <a:rPr lang="en-US" altLang="zh-CN" smtClean="0"/>
            <a:t>Git</a:t>
          </a:r>
          <a:r>
            <a:rPr lang="zh-CN" altLang="en-US" smtClean="0"/>
            <a:t>相关</a:t>
          </a:r>
          <a:r>
            <a:rPr lang="zh-CN" altLang="en-US" dirty="0" smtClean="0"/>
            <a:t>概念和与</a:t>
          </a:r>
          <a:r>
            <a:rPr lang="en-US" altLang="zh-CN" dirty="0" smtClean="0"/>
            <a:t>SVN</a:t>
          </a:r>
          <a:r>
            <a:rPr lang="zh-CN" altLang="en-US" dirty="0" smtClean="0"/>
            <a:t>的区别</a:t>
          </a:r>
          <a:endParaRPr lang="zh-CN" altLang="en-US" dirty="0"/>
        </a:p>
      </dgm:t>
    </dgm:pt>
    <dgm:pt modelId="{7C9CDB50-D2C7-4CFC-9E22-C8EC7283C445}" type="parTrans" cxnId="{FBD885FD-021D-4E28-BE8A-FEE4A08B04BF}">
      <dgm:prSet/>
      <dgm:spPr/>
      <dgm:t>
        <a:bodyPr/>
        <a:lstStyle/>
        <a:p>
          <a:endParaRPr lang="zh-CN" altLang="en-US"/>
        </a:p>
      </dgm:t>
    </dgm:pt>
    <dgm:pt modelId="{D391471D-5FC5-4702-BAEF-3F9AC1377974}" type="sibTrans" cxnId="{FBD885FD-021D-4E28-BE8A-FEE4A08B04BF}">
      <dgm:prSet/>
      <dgm:spPr/>
      <dgm:t>
        <a:bodyPr/>
        <a:lstStyle/>
        <a:p>
          <a:endParaRPr lang="zh-CN" altLang="en-US"/>
        </a:p>
      </dgm:t>
    </dgm:pt>
    <dgm:pt modelId="{CC8CDEF2-AC93-4B0B-A15F-0B8994E72CD3}">
      <dgm:prSet phldrT="[文本]"/>
      <dgm:spPr/>
      <dgm:t>
        <a:bodyPr/>
        <a:lstStyle/>
        <a:p>
          <a:r>
            <a:rPr lang="en-US" altLang="zh-CN" smtClean="0"/>
            <a:t>Stash+Git</a:t>
          </a:r>
          <a:r>
            <a:rPr lang="zh-CN" altLang="en-US" smtClean="0"/>
            <a:t>客户端</a:t>
          </a:r>
          <a:r>
            <a:rPr lang="zh-CN" altLang="en-US" dirty="0" smtClean="0"/>
            <a:t>的使用</a:t>
          </a:r>
          <a:endParaRPr lang="zh-CN" altLang="en-US" dirty="0"/>
        </a:p>
      </dgm:t>
    </dgm:pt>
    <dgm:pt modelId="{845C2257-0EB5-4E8B-B929-BEDF9CEEA8A4}" type="parTrans" cxnId="{B47BDB40-2ACC-4869-A77B-1EC7932C1813}">
      <dgm:prSet/>
      <dgm:spPr/>
      <dgm:t>
        <a:bodyPr/>
        <a:lstStyle/>
        <a:p>
          <a:endParaRPr lang="zh-CN" altLang="en-US"/>
        </a:p>
      </dgm:t>
    </dgm:pt>
    <dgm:pt modelId="{3B55749D-FB12-4451-AA73-4BE982C58F87}" type="sibTrans" cxnId="{B47BDB40-2ACC-4869-A77B-1EC7932C1813}">
      <dgm:prSet/>
      <dgm:spPr/>
      <dgm:t>
        <a:bodyPr/>
        <a:lstStyle/>
        <a:p>
          <a:endParaRPr lang="zh-CN" altLang="en-US"/>
        </a:p>
      </dgm:t>
    </dgm:pt>
    <dgm:pt modelId="{580A8000-726A-4771-A65B-C1D192AF1AF0}">
      <dgm:prSet phldrT="[文本]"/>
      <dgm:spPr/>
      <dgm:t>
        <a:bodyPr/>
        <a:lstStyle/>
        <a:p>
          <a:r>
            <a:rPr lang="en-US" altLang="zh-CN" smtClean="0"/>
            <a:t>Git</a:t>
          </a:r>
          <a:r>
            <a:rPr lang="zh-CN" altLang="en-US" smtClean="0"/>
            <a:t>常用</a:t>
          </a:r>
          <a:r>
            <a:rPr lang="zh-CN" altLang="en-US" dirty="0" smtClean="0"/>
            <a:t>命令</a:t>
          </a:r>
          <a:endParaRPr lang="zh-CN" altLang="en-US" dirty="0"/>
        </a:p>
      </dgm:t>
    </dgm:pt>
    <dgm:pt modelId="{9443D152-9868-4153-8B26-7B53FF302AA7}" type="parTrans" cxnId="{7ECA0797-DD09-4EAD-97DC-314B79F17C03}">
      <dgm:prSet/>
      <dgm:spPr/>
      <dgm:t>
        <a:bodyPr/>
        <a:lstStyle/>
        <a:p>
          <a:endParaRPr lang="zh-CN" altLang="en-US"/>
        </a:p>
      </dgm:t>
    </dgm:pt>
    <dgm:pt modelId="{90248D13-D562-4D3D-A2AE-646274B592A7}" type="sibTrans" cxnId="{7ECA0797-DD09-4EAD-97DC-314B79F17C03}">
      <dgm:prSet/>
      <dgm:spPr/>
      <dgm:t>
        <a:bodyPr/>
        <a:lstStyle/>
        <a:p>
          <a:endParaRPr lang="zh-CN" altLang="en-US"/>
        </a:p>
      </dgm:t>
    </dgm:pt>
    <dgm:pt modelId="{692C6E15-8D4D-4AC5-AF31-BEA14C513F36}">
      <dgm:prSet phldrT="[文本]"/>
      <dgm:spPr/>
      <dgm:t>
        <a:bodyPr/>
        <a:lstStyle/>
        <a:p>
          <a:r>
            <a:rPr lang="zh-CN" altLang="en-US" b="1" dirty="0" smtClean="0">
              <a:solidFill>
                <a:srgbClr val="FF0000"/>
              </a:solidFill>
            </a:rPr>
            <a:t>研发协作流程</a:t>
          </a:r>
          <a:endParaRPr lang="zh-CN" altLang="en-US" b="1" dirty="0">
            <a:solidFill>
              <a:srgbClr val="FF0000"/>
            </a:solidFill>
          </a:endParaRPr>
        </a:p>
      </dgm:t>
    </dgm:pt>
    <dgm:pt modelId="{6EE2CF3B-F033-4B76-B594-9EA952B92F28}" type="parTrans" cxnId="{76ECE594-6F39-4955-BF1F-5BACEB2DB879}">
      <dgm:prSet/>
      <dgm:spPr/>
      <dgm:t>
        <a:bodyPr/>
        <a:lstStyle/>
        <a:p>
          <a:endParaRPr lang="zh-CN" altLang="en-US"/>
        </a:p>
      </dgm:t>
    </dgm:pt>
    <dgm:pt modelId="{B86EFB8E-1375-4D24-A160-0527E36FA296}" type="sibTrans" cxnId="{76ECE594-6F39-4955-BF1F-5BACEB2DB879}">
      <dgm:prSet/>
      <dgm:spPr/>
      <dgm:t>
        <a:bodyPr/>
        <a:lstStyle/>
        <a:p>
          <a:endParaRPr lang="zh-CN" altLang="en-US"/>
        </a:p>
      </dgm:t>
    </dgm:pt>
    <dgm:pt modelId="{8EFFD523-190D-4C2A-AC68-5D4F036A5588}">
      <dgm:prSet phldrT="[文本]"/>
      <dgm:spPr/>
      <dgm:t>
        <a:bodyPr/>
        <a:lstStyle/>
        <a:p>
          <a:r>
            <a:rPr lang="zh-CN" altLang="en-US" b="0" dirty="0" smtClean="0">
              <a:solidFill>
                <a:schemeClr val="bg1"/>
              </a:solidFill>
            </a:rPr>
            <a:t>分支管理办法</a:t>
          </a:r>
          <a:endParaRPr lang="zh-CN" altLang="en-US" b="0" dirty="0">
            <a:solidFill>
              <a:schemeClr val="bg1"/>
            </a:solidFill>
          </a:endParaRPr>
        </a:p>
      </dgm:t>
    </dgm:pt>
    <dgm:pt modelId="{9010323B-86F8-4BDE-BF64-DD74822F5933}" type="parTrans" cxnId="{98F3E3CD-B277-4194-AE62-90C9B2EB590E}">
      <dgm:prSet/>
      <dgm:spPr/>
      <dgm:t>
        <a:bodyPr/>
        <a:lstStyle/>
        <a:p>
          <a:endParaRPr lang="zh-CN" altLang="en-US"/>
        </a:p>
      </dgm:t>
    </dgm:pt>
    <dgm:pt modelId="{82D65067-EFDF-44F4-B975-3CC2B04D555E}" type="sibTrans" cxnId="{98F3E3CD-B277-4194-AE62-90C9B2EB590E}">
      <dgm:prSet/>
      <dgm:spPr/>
      <dgm:t>
        <a:bodyPr/>
        <a:lstStyle/>
        <a:p>
          <a:endParaRPr lang="zh-CN" altLang="en-US"/>
        </a:p>
      </dgm:t>
    </dgm:pt>
    <dgm:pt modelId="{DAB92867-6EDC-41DA-B172-D2DE806073F9}" type="pres">
      <dgm:prSet presAssocID="{95CDF490-6D5F-4072-A26B-F90FB754915D}" presName="linear" presStyleCnt="0">
        <dgm:presLayoutVars>
          <dgm:dir/>
          <dgm:animLvl val="lvl"/>
          <dgm:resizeHandles val="exact"/>
        </dgm:presLayoutVars>
      </dgm:prSet>
      <dgm:spPr/>
      <dgm:t>
        <a:bodyPr/>
        <a:lstStyle/>
        <a:p>
          <a:endParaRPr lang="zh-CN" altLang="en-US"/>
        </a:p>
      </dgm:t>
    </dgm:pt>
    <dgm:pt modelId="{BF831DBE-7595-435E-840C-1067F29371D3}" type="pres">
      <dgm:prSet presAssocID="{84A6DED4-B0D6-49CA-AABF-C58BE526B89B}" presName="parentLin" presStyleCnt="0"/>
      <dgm:spPr/>
    </dgm:pt>
    <dgm:pt modelId="{F68672E5-9EBA-4A03-A4A0-DDE1DD073245}" type="pres">
      <dgm:prSet presAssocID="{84A6DED4-B0D6-49CA-AABF-C58BE526B89B}" presName="parentLeftMargin" presStyleLbl="node1" presStyleIdx="0" presStyleCnt="5"/>
      <dgm:spPr/>
      <dgm:t>
        <a:bodyPr/>
        <a:lstStyle/>
        <a:p>
          <a:endParaRPr lang="zh-CN" altLang="en-US"/>
        </a:p>
      </dgm:t>
    </dgm:pt>
    <dgm:pt modelId="{D2733B0D-4845-4788-9689-47592CC22160}" type="pres">
      <dgm:prSet presAssocID="{84A6DED4-B0D6-49CA-AABF-C58BE526B89B}" presName="parentText" presStyleLbl="node1" presStyleIdx="0" presStyleCnt="5">
        <dgm:presLayoutVars>
          <dgm:chMax val="0"/>
          <dgm:bulletEnabled val="1"/>
        </dgm:presLayoutVars>
      </dgm:prSet>
      <dgm:spPr/>
      <dgm:t>
        <a:bodyPr/>
        <a:lstStyle/>
        <a:p>
          <a:endParaRPr lang="zh-CN" altLang="en-US"/>
        </a:p>
      </dgm:t>
    </dgm:pt>
    <dgm:pt modelId="{FE526D57-72EA-4477-B7DB-7EDEA656A7FA}" type="pres">
      <dgm:prSet presAssocID="{84A6DED4-B0D6-49CA-AABF-C58BE526B89B}" presName="negativeSpace" presStyleCnt="0"/>
      <dgm:spPr/>
    </dgm:pt>
    <dgm:pt modelId="{06A741F7-AB2B-47FD-A474-83504FF44E12}" type="pres">
      <dgm:prSet presAssocID="{84A6DED4-B0D6-49CA-AABF-C58BE526B89B}" presName="childText" presStyleLbl="conFgAcc1" presStyleIdx="0" presStyleCnt="5">
        <dgm:presLayoutVars>
          <dgm:bulletEnabled val="1"/>
        </dgm:presLayoutVars>
      </dgm:prSet>
      <dgm:spPr/>
    </dgm:pt>
    <dgm:pt modelId="{2415545B-A1BD-4269-A345-B6A4FB6620D9}" type="pres">
      <dgm:prSet presAssocID="{D391471D-5FC5-4702-BAEF-3F9AC1377974}" presName="spaceBetweenRectangles" presStyleCnt="0"/>
      <dgm:spPr/>
    </dgm:pt>
    <dgm:pt modelId="{047F0483-7E51-4C40-B40D-37D8371A6ACF}" type="pres">
      <dgm:prSet presAssocID="{580A8000-726A-4771-A65B-C1D192AF1AF0}" presName="parentLin" presStyleCnt="0"/>
      <dgm:spPr/>
    </dgm:pt>
    <dgm:pt modelId="{50D90909-771A-4CB8-A752-11DD58B4333E}" type="pres">
      <dgm:prSet presAssocID="{580A8000-726A-4771-A65B-C1D192AF1AF0}" presName="parentLeftMargin" presStyleLbl="node1" presStyleIdx="0" presStyleCnt="5"/>
      <dgm:spPr/>
      <dgm:t>
        <a:bodyPr/>
        <a:lstStyle/>
        <a:p>
          <a:endParaRPr lang="zh-CN" altLang="en-US"/>
        </a:p>
      </dgm:t>
    </dgm:pt>
    <dgm:pt modelId="{B9876E52-F86F-4B3F-9879-3C13511DCDB2}" type="pres">
      <dgm:prSet presAssocID="{580A8000-726A-4771-A65B-C1D192AF1AF0}" presName="parentText" presStyleLbl="node1" presStyleIdx="1" presStyleCnt="5">
        <dgm:presLayoutVars>
          <dgm:chMax val="0"/>
          <dgm:bulletEnabled val="1"/>
        </dgm:presLayoutVars>
      </dgm:prSet>
      <dgm:spPr/>
      <dgm:t>
        <a:bodyPr/>
        <a:lstStyle/>
        <a:p>
          <a:endParaRPr lang="zh-CN" altLang="en-US"/>
        </a:p>
      </dgm:t>
    </dgm:pt>
    <dgm:pt modelId="{774C018D-BD3D-486B-8FFC-67EC0E4F0FC1}" type="pres">
      <dgm:prSet presAssocID="{580A8000-726A-4771-A65B-C1D192AF1AF0}" presName="negativeSpace" presStyleCnt="0"/>
      <dgm:spPr/>
    </dgm:pt>
    <dgm:pt modelId="{82AAB327-A39D-4F11-AC08-6CA376F583BB}" type="pres">
      <dgm:prSet presAssocID="{580A8000-726A-4771-A65B-C1D192AF1AF0}" presName="childText" presStyleLbl="conFgAcc1" presStyleIdx="1" presStyleCnt="5" custLinFactNeighborY="-82118">
        <dgm:presLayoutVars>
          <dgm:bulletEnabled val="1"/>
        </dgm:presLayoutVars>
      </dgm:prSet>
      <dgm:spPr/>
    </dgm:pt>
    <dgm:pt modelId="{35FE185D-A106-4088-ADFF-23B99D3C1FDB}" type="pres">
      <dgm:prSet presAssocID="{90248D13-D562-4D3D-A2AE-646274B592A7}" presName="spaceBetweenRectangles" presStyleCnt="0"/>
      <dgm:spPr/>
    </dgm:pt>
    <dgm:pt modelId="{475AEB1B-3A2C-4064-AE7F-B6D45AC5D890}" type="pres">
      <dgm:prSet presAssocID="{CC8CDEF2-AC93-4B0B-A15F-0B8994E72CD3}" presName="parentLin" presStyleCnt="0"/>
      <dgm:spPr/>
    </dgm:pt>
    <dgm:pt modelId="{E46959CE-7243-47FD-B4A4-E9A4280DA0DC}" type="pres">
      <dgm:prSet presAssocID="{CC8CDEF2-AC93-4B0B-A15F-0B8994E72CD3}" presName="parentLeftMargin" presStyleLbl="node1" presStyleIdx="1" presStyleCnt="5"/>
      <dgm:spPr/>
      <dgm:t>
        <a:bodyPr/>
        <a:lstStyle/>
        <a:p>
          <a:endParaRPr lang="zh-CN" altLang="en-US"/>
        </a:p>
      </dgm:t>
    </dgm:pt>
    <dgm:pt modelId="{793C921B-B299-4D28-97A5-F914540D2F6D}" type="pres">
      <dgm:prSet presAssocID="{CC8CDEF2-AC93-4B0B-A15F-0B8994E72CD3}" presName="parentText" presStyleLbl="node1" presStyleIdx="2" presStyleCnt="5">
        <dgm:presLayoutVars>
          <dgm:chMax val="0"/>
          <dgm:bulletEnabled val="1"/>
        </dgm:presLayoutVars>
      </dgm:prSet>
      <dgm:spPr/>
      <dgm:t>
        <a:bodyPr/>
        <a:lstStyle/>
        <a:p>
          <a:endParaRPr lang="zh-CN" altLang="en-US"/>
        </a:p>
      </dgm:t>
    </dgm:pt>
    <dgm:pt modelId="{5B5FAEDE-E04E-4237-88A4-D3601C3E069D}" type="pres">
      <dgm:prSet presAssocID="{CC8CDEF2-AC93-4B0B-A15F-0B8994E72CD3}" presName="negativeSpace" presStyleCnt="0"/>
      <dgm:spPr/>
    </dgm:pt>
    <dgm:pt modelId="{1D9E6DA8-F5A1-42F8-B12A-4050A1F99013}" type="pres">
      <dgm:prSet presAssocID="{CC8CDEF2-AC93-4B0B-A15F-0B8994E72CD3}" presName="childText" presStyleLbl="conFgAcc1" presStyleIdx="2" presStyleCnt="5">
        <dgm:presLayoutVars>
          <dgm:bulletEnabled val="1"/>
        </dgm:presLayoutVars>
      </dgm:prSet>
      <dgm:spPr/>
    </dgm:pt>
    <dgm:pt modelId="{6F661469-9CB6-45A4-ABF2-435B4B5488E6}" type="pres">
      <dgm:prSet presAssocID="{3B55749D-FB12-4451-AA73-4BE982C58F87}" presName="spaceBetweenRectangles" presStyleCnt="0"/>
      <dgm:spPr/>
    </dgm:pt>
    <dgm:pt modelId="{415316D3-4E0C-4C0E-9797-4AA98A7955DF}" type="pres">
      <dgm:prSet presAssocID="{8EFFD523-190D-4C2A-AC68-5D4F036A5588}" presName="parentLin" presStyleCnt="0"/>
      <dgm:spPr/>
    </dgm:pt>
    <dgm:pt modelId="{2F3EAB6A-A67F-40A4-8EF0-75CFCE332154}" type="pres">
      <dgm:prSet presAssocID="{8EFFD523-190D-4C2A-AC68-5D4F036A5588}" presName="parentLeftMargin" presStyleLbl="node1" presStyleIdx="2" presStyleCnt="5"/>
      <dgm:spPr/>
      <dgm:t>
        <a:bodyPr/>
        <a:lstStyle/>
        <a:p>
          <a:endParaRPr lang="zh-CN" altLang="en-US"/>
        </a:p>
      </dgm:t>
    </dgm:pt>
    <dgm:pt modelId="{9F054A7F-3D8B-4480-A90C-01C9E79D0729}" type="pres">
      <dgm:prSet presAssocID="{8EFFD523-190D-4C2A-AC68-5D4F036A5588}" presName="parentText" presStyleLbl="node1" presStyleIdx="3" presStyleCnt="5">
        <dgm:presLayoutVars>
          <dgm:chMax val="0"/>
          <dgm:bulletEnabled val="1"/>
        </dgm:presLayoutVars>
      </dgm:prSet>
      <dgm:spPr/>
      <dgm:t>
        <a:bodyPr/>
        <a:lstStyle/>
        <a:p>
          <a:endParaRPr lang="zh-CN" altLang="en-US"/>
        </a:p>
      </dgm:t>
    </dgm:pt>
    <dgm:pt modelId="{282D1717-CCD7-4E01-87EA-B8480B214926}" type="pres">
      <dgm:prSet presAssocID="{8EFFD523-190D-4C2A-AC68-5D4F036A5588}" presName="negativeSpace" presStyleCnt="0"/>
      <dgm:spPr/>
    </dgm:pt>
    <dgm:pt modelId="{FD667E9C-12C9-4618-8465-2DBE2691F04A}" type="pres">
      <dgm:prSet presAssocID="{8EFFD523-190D-4C2A-AC68-5D4F036A5588}" presName="childText" presStyleLbl="conFgAcc1" presStyleIdx="3" presStyleCnt="5">
        <dgm:presLayoutVars>
          <dgm:bulletEnabled val="1"/>
        </dgm:presLayoutVars>
      </dgm:prSet>
      <dgm:spPr/>
    </dgm:pt>
    <dgm:pt modelId="{B4DBF934-8CA6-42E0-9008-3B391DB7E724}" type="pres">
      <dgm:prSet presAssocID="{82D65067-EFDF-44F4-B975-3CC2B04D555E}" presName="spaceBetweenRectangles" presStyleCnt="0"/>
      <dgm:spPr/>
    </dgm:pt>
    <dgm:pt modelId="{24E22A52-23EA-4B79-8320-5B3A0F22FACB}" type="pres">
      <dgm:prSet presAssocID="{692C6E15-8D4D-4AC5-AF31-BEA14C513F36}" presName="parentLin" presStyleCnt="0"/>
      <dgm:spPr/>
    </dgm:pt>
    <dgm:pt modelId="{08E6E008-B305-4785-A4AA-608D641AF49D}" type="pres">
      <dgm:prSet presAssocID="{692C6E15-8D4D-4AC5-AF31-BEA14C513F36}" presName="parentLeftMargin" presStyleLbl="node1" presStyleIdx="3" presStyleCnt="5"/>
      <dgm:spPr/>
      <dgm:t>
        <a:bodyPr/>
        <a:lstStyle/>
        <a:p>
          <a:endParaRPr lang="zh-CN" altLang="en-US"/>
        </a:p>
      </dgm:t>
    </dgm:pt>
    <dgm:pt modelId="{A9C2A8FB-DB63-4A20-8E95-B3ACCE850EF3}" type="pres">
      <dgm:prSet presAssocID="{692C6E15-8D4D-4AC5-AF31-BEA14C513F36}" presName="parentText" presStyleLbl="node1" presStyleIdx="4" presStyleCnt="5">
        <dgm:presLayoutVars>
          <dgm:chMax val="0"/>
          <dgm:bulletEnabled val="1"/>
        </dgm:presLayoutVars>
      </dgm:prSet>
      <dgm:spPr/>
      <dgm:t>
        <a:bodyPr/>
        <a:lstStyle/>
        <a:p>
          <a:endParaRPr lang="zh-CN" altLang="en-US"/>
        </a:p>
      </dgm:t>
    </dgm:pt>
    <dgm:pt modelId="{5EE75795-A279-4902-8758-304997A8D3A8}" type="pres">
      <dgm:prSet presAssocID="{692C6E15-8D4D-4AC5-AF31-BEA14C513F36}" presName="negativeSpace" presStyleCnt="0"/>
      <dgm:spPr/>
    </dgm:pt>
    <dgm:pt modelId="{D0B81D16-62B4-4F69-B99D-1A036B465D09}" type="pres">
      <dgm:prSet presAssocID="{692C6E15-8D4D-4AC5-AF31-BEA14C513F36}" presName="childText" presStyleLbl="conFgAcc1" presStyleIdx="4" presStyleCnt="5">
        <dgm:presLayoutVars>
          <dgm:bulletEnabled val="1"/>
        </dgm:presLayoutVars>
      </dgm:prSet>
      <dgm:spPr/>
    </dgm:pt>
  </dgm:ptLst>
  <dgm:cxnLst>
    <dgm:cxn modelId="{B94AC94E-8212-45BB-AB3E-1916EC4DA650}" type="presOf" srcId="{692C6E15-8D4D-4AC5-AF31-BEA14C513F36}" destId="{08E6E008-B305-4785-A4AA-608D641AF49D}" srcOrd="0" destOrd="0" presId="urn:microsoft.com/office/officeart/2005/8/layout/list1"/>
    <dgm:cxn modelId="{D3E16050-AF38-404E-8818-F528D322649A}" type="presOf" srcId="{95CDF490-6D5F-4072-A26B-F90FB754915D}" destId="{DAB92867-6EDC-41DA-B172-D2DE806073F9}" srcOrd="0" destOrd="0" presId="urn:microsoft.com/office/officeart/2005/8/layout/list1"/>
    <dgm:cxn modelId="{76ECE594-6F39-4955-BF1F-5BACEB2DB879}" srcId="{95CDF490-6D5F-4072-A26B-F90FB754915D}" destId="{692C6E15-8D4D-4AC5-AF31-BEA14C513F36}" srcOrd="4" destOrd="0" parTransId="{6EE2CF3B-F033-4B76-B594-9EA952B92F28}" sibTransId="{B86EFB8E-1375-4D24-A160-0527E36FA296}"/>
    <dgm:cxn modelId="{51747673-DB55-4EA5-A429-44C73828BB47}" type="presOf" srcId="{8EFFD523-190D-4C2A-AC68-5D4F036A5588}" destId="{2F3EAB6A-A67F-40A4-8EF0-75CFCE332154}" srcOrd="0" destOrd="0" presId="urn:microsoft.com/office/officeart/2005/8/layout/list1"/>
    <dgm:cxn modelId="{76D1EF9E-608B-4FDC-85CE-250451591249}" type="presOf" srcId="{CC8CDEF2-AC93-4B0B-A15F-0B8994E72CD3}" destId="{793C921B-B299-4D28-97A5-F914540D2F6D}" srcOrd="1" destOrd="0" presId="urn:microsoft.com/office/officeart/2005/8/layout/list1"/>
    <dgm:cxn modelId="{FBD885FD-021D-4E28-BE8A-FEE4A08B04BF}" srcId="{95CDF490-6D5F-4072-A26B-F90FB754915D}" destId="{84A6DED4-B0D6-49CA-AABF-C58BE526B89B}" srcOrd="0" destOrd="0" parTransId="{7C9CDB50-D2C7-4CFC-9E22-C8EC7283C445}" sibTransId="{D391471D-5FC5-4702-BAEF-3F9AC1377974}"/>
    <dgm:cxn modelId="{0252CC77-3AA6-4646-A13C-A8DD970F5A2B}" type="presOf" srcId="{8EFFD523-190D-4C2A-AC68-5D4F036A5588}" destId="{9F054A7F-3D8B-4480-A90C-01C9E79D0729}" srcOrd="1" destOrd="0" presId="urn:microsoft.com/office/officeart/2005/8/layout/list1"/>
    <dgm:cxn modelId="{69580B60-58D6-4960-A47E-11D97E126FF0}" type="presOf" srcId="{692C6E15-8D4D-4AC5-AF31-BEA14C513F36}" destId="{A9C2A8FB-DB63-4A20-8E95-B3ACCE850EF3}" srcOrd="1" destOrd="0" presId="urn:microsoft.com/office/officeart/2005/8/layout/list1"/>
    <dgm:cxn modelId="{E509BCEE-EF40-4560-9D65-5D6592A33010}" type="presOf" srcId="{580A8000-726A-4771-A65B-C1D192AF1AF0}" destId="{B9876E52-F86F-4B3F-9879-3C13511DCDB2}" srcOrd="1" destOrd="0" presId="urn:microsoft.com/office/officeart/2005/8/layout/list1"/>
    <dgm:cxn modelId="{B47BDB40-2ACC-4869-A77B-1EC7932C1813}" srcId="{95CDF490-6D5F-4072-A26B-F90FB754915D}" destId="{CC8CDEF2-AC93-4B0B-A15F-0B8994E72CD3}" srcOrd="2" destOrd="0" parTransId="{845C2257-0EB5-4E8B-B929-BEDF9CEEA8A4}" sibTransId="{3B55749D-FB12-4451-AA73-4BE982C58F87}"/>
    <dgm:cxn modelId="{98F3E3CD-B277-4194-AE62-90C9B2EB590E}" srcId="{95CDF490-6D5F-4072-A26B-F90FB754915D}" destId="{8EFFD523-190D-4C2A-AC68-5D4F036A5588}" srcOrd="3" destOrd="0" parTransId="{9010323B-86F8-4BDE-BF64-DD74822F5933}" sibTransId="{82D65067-EFDF-44F4-B975-3CC2B04D555E}"/>
    <dgm:cxn modelId="{05A25FEF-71A8-4067-8EE2-20FC998D8AAF}" type="presOf" srcId="{580A8000-726A-4771-A65B-C1D192AF1AF0}" destId="{50D90909-771A-4CB8-A752-11DD58B4333E}" srcOrd="0" destOrd="0" presId="urn:microsoft.com/office/officeart/2005/8/layout/list1"/>
    <dgm:cxn modelId="{7ECA0797-DD09-4EAD-97DC-314B79F17C03}" srcId="{95CDF490-6D5F-4072-A26B-F90FB754915D}" destId="{580A8000-726A-4771-A65B-C1D192AF1AF0}" srcOrd="1" destOrd="0" parTransId="{9443D152-9868-4153-8B26-7B53FF302AA7}" sibTransId="{90248D13-D562-4D3D-A2AE-646274B592A7}"/>
    <dgm:cxn modelId="{BEB32387-7AD8-4030-B1CB-0D095570564E}" type="presOf" srcId="{84A6DED4-B0D6-49CA-AABF-C58BE526B89B}" destId="{F68672E5-9EBA-4A03-A4A0-DDE1DD073245}" srcOrd="0" destOrd="0" presId="urn:microsoft.com/office/officeart/2005/8/layout/list1"/>
    <dgm:cxn modelId="{44DCBE91-58CF-47E6-AC6E-03D464D27C27}" type="presOf" srcId="{CC8CDEF2-AC93-4B0B-A15F-0B8994E72CD3}" destId="{E46959CE-7243-47FD-B4A4-E9A4280DA0DC}" srcOrd="0" destOrd="0" presId="urn:microsoft.com/office/officeart/2005/8/layout/list1"/>
    <dgm:cxn modelId="{D8B1F7AD-18D5-448D-8FD8-78DA6E5918B6}" type="presOf" srcId="{84A6DED4-B0D6-49CA-AABF-C58BE526B89B}" destId="{D2733B0D-4845-4788-9689-47592CC22160}" srcOrd="1" destOrd="0" presId="urn:microsoft.com/office/officeart/2005/8/layout/list1"/>
    <dgm:cxn modelId="{AEACF8B8-3E00-4625-81CD-7C22E8156C6B}" type="presParOf" srcId="{DAB92867-6EDC-41DA-B172-D2DE806073F9}" destId="{BF831DBE-7595-435E-840C-1067F29371D3}" srcOrd="0" destOrd="0" presId="urn:microsoft.com/office/officeart/2005/8/layout/list1"/>
    <dgm:cxn modelId="{7462A9FC-4EDE-4689-A6B8-45BB451DB832}" type="presParOf" srcId="{BF831DBE-7595-435E-840C-1067F29371D3}" destId="{F68672E5-9EBA-4A03-A4A0-DDE1DD073245}" srcOrd="0" destOrd="0" presId="urn:microsoft.com/office/officeart/2005/8/layout/list1"/>
    <dgm:cxn modelId="{32DA638D-1D30-409B-894D-836BB8B3B37E}" type="presParOf" srcId="{BF831DBE-7595-435E-840C-1067F29371D3}" destId="{D2733B0D-4845-4788-9689-47592CC22160}" srcOrd="1" destOrd="0" presId="urn:microsoft.com/office/officeart/2005/8/layout/list1"/>
    <dgm:cxn modelId="{C27E75ED-230F-4945-8A2F-1FA427C74D8B}" type="presParOf" srcId="{DAB92867-6EDC-41DA-B172-D2DE806073F9}" destId="{FE526D57-72EA-4477-B7DB-7EDEA656A7FA}" srcOrd="1" destOrd="0" presId="urn:microsoft.com/office/officeart/2005/8/layout/list1"/>
    <dgm:cxn modelId="{1F32F9A3-BA1E-4C6C-8D3B-ABEED7E869E6}" type="presParOf" srcId="{DAB92867-6EDC-41DA-B172-D2DE806073F9}" destId="{06A741F7-AB2B-47FD-A474-83504FF44E12}" srcOrd="2" destOrd="0" presId="urn:microsoft.com/office/officeart/2005/8/layout/list1"/>
    <dgm:cxn modelId="{BD5893AE-84BF-434D-9AF3-59954A02A08A}" type="presParOf" srcId="{DAB92867-6EDC-41DA-B172-D2DE806073F9}" destId="{2415545B-A1BD-4269-A345-B6A4FB6620D9}" srcOrd="3" destOrd="0" presId="urn:microsoft.com/office/officeart/2005/8/layout/list1"/>
    <dgm:cxn modelId="{5F91B259-2403-4AB4-8719-C176AFA72C2A}" type="presParOf" srcId="{DAB92867-6EDC-41DA-B172-D2DE806073F9}" destId="{047F0483-7E51-4C40-B40D-37D8371A6ACF}" srcOrd="4" destOrd="0" presId="urn:microsoft.com/office/officeart/2005/8/layout/list1"/>
    <dgm:cxn modelId="{F307F2F7-A1E7-4B70-82F6-C733F0B53E31}" type="presParOf" srcId="{047F0483-7E51-4C40-B40D-37D8371A6ACF}" destId="{50D90909-771A-4CB8-A752-11DD58B4333E}" srcOrd="0" destOrd="0" presId="urn:microsoft.com/office/officeart/2005/8/layout/list1"/>
    <dgm:cxn modelId="{C1A6D7F5-F6DE-4500-9192-FC2B743D79BC}" type="presParOf" srcId="{047F0483-7E51-4C40-B40D-37D8371A6ACF}" destId="{B9876E52-F86F-4B3F-9879-3C13511DCDB2}" srcOrd="1" destOrd="0" presId="urn:microsoft.com/office/officeart/2005/8/layout/list1"/>
    <dgm:cxn modelId="{77590683-50FF-45F7-807A-D3641A06AA0A}" type="presParOf" srcId="{DAB92867-6EDC-41DA-B172-D2DE806073F9}" destId="{774C018D-BD3D-486B-8FFC-67EC0E4F0FC1}" srcOrd="5" destOrd="0" presId="urn:microsoft.com/office/officeart/2005/8/layout/list1"/>
    <dgm:cxn modelId="{D827D17C-DDCB-4987-9B2A-F037C643FF1E}" type="presParOf" srcId="{DAB92867-6EDC-41DA-B172-D2DE806073F9}" destId="{82AAB327-A39D-4F11-AC08-6CA376F583BB}" srcOrd="6" destOrd="0" presId="urn:microsoft.com/office/officeart/2005/8/layout/list1"/>
    <dgm:cxn modelId="{CB932ADB-D098-4C94-ACE1-C0FEE5FFBB9E}" type="presParOf" srcId="{DAB92867-6EDC-41DA-B172-D2DE806073F9}" destId="{35FE185D-A106-4088-ADFF-23B99D3C1FDB}" srcOrd="7" destOrd="0" presId="urn:microsoft.com/office/officeart/2005/8/layout/list1"/>
    <dgm:cxn modelId="{0C93EA37-D174-44E0-A823-AC0BDAB57F03}" type="presParOf" srcId="{DAB92867-6EDC-41DA-B172-D2DE806073F9}" destId="{475AEB1B-3A2C-4064-AE7F-B6D45AC5D890}" srcOrd="8" destOrd="0" presId="urn:microsoft.com/office/officeart/2005/8/layout/list1"/>
    <dgm:cxn modelId="{97E00299-E42A-4977-9438-10F446AF6E8E}" type="presParOf" srcId="{475AEB1B-3A2C-4064-AE7F-B6D45AC5D890}" destId="{E46959CE-7243-47FD-B4A4-E9A4280DA0DC}" srcOrd="0" destOrd="0" presId="urn:microsoft.com/office/officeart/2005/8/layout/list1"/>
    <dgm:cxn modelId="{AD2CFAEC-65EE-4246-AEEE-372B92125BC1}" type="presParOf" srcId="{475AEB1B-3A2C-4064-AE7F-B6D45AC5D890}" destId="{793C921B-B299-4D28-97A5-F914540D2F6D}" srcOrd="1" destOrd="0" presId="urn:microsoft.com/office/officeart/2005/8/layout/list1"/>
    <dgm:cxn modelId="{77CE89D8-A90C-42E4-83EB-DAE2EEEB07DD}" type="presParOf" srcId="{DAB92867-6EDC-41DA-B172-D2DE806073F9}" destId="{5B5FAEDE-E04E-4237-88A4-D3601C3E069D}" srcOrd="9" destOrd="0" presId="urn:microsoft.com/office/officeart/2005/8/layout/list1"/>
    <dgm:cxn modelId="{00DE3258-1757-4656-915F-2A6DD4C0E430}" type="presParOf" srcId="{DAB92867-6EDC-41DA-B172-D2DE806073F9}" destId="{1D9E6DA8-F5A1-42F8-B12A-4050A1F99013}" srcOrd="10" destOrd="0" presId="urn:microsoft.com/office/officeart/2005/8/layout/list1"/>
    <dgm:cxn modelId="{D40455F8-5D21-45DC-82D3-9726A42D11DE}" type="presParOf" srcId="{DAB92867-6EDC-41DA-B172-D2DE806073F9}" destId="{6F661469-9CB6-45A4-ABF2-435B4B5488E6}" srcOrd="11" destOrd="0" presId="urn:microsoft.com/office/officeart/2005/8/layout/list1"/>
    <dgm:cxn modelId="{3A2D02F8-4627-4506-9245-61CD93DD9B33}" type="presParOf" srcId="{DAB92867-6EDC-41DA-B172-D2DE806073F9}" destId="{415316D3-4E0C-4C0E-9797-4AA98A7955DF}" srcOrd="12" destOrd="0" presId="urn:microsoft.com/office/officeart/2005/8/layout/list1"/>
    <dgm:cxn modelId="{92BCA063-A17C-4D18-BA2B-9319FE1FF07B}" type="presParOf" srcId="{415316D3-4E0C-4C0E-9797-4AA98A7955DF}" destId="{2F3EAB6A-A67F-40A4-8EF0-75CFCE332154}" srcOrd="0" destOrd="0" presId="urn:microsoft.com/office/officeart/2005/8/layout/list1"/>
    <dgm:cxn modelId="{CE96E97D-3CF0-4338-A513-A8F558CEB530}" type="presParOf" srcId="{415316D3-4E0C-4C0E-9797-4AA98A7955DF}" destId="{9F054A7F-3D8B-4480-A90C-01C9E79D0729}" srcOrd="1" destOrd="0" presId="urn:microsoft.com/office/officeart/2005/8/layout/list1"/>
    <dgm:cxn modelId="{9F82CC57-57D4-46DB-B490-24D5E47C3A34}" type="presParOf" srcId="{DAB92867-6EDC-41DA-B172-D2DE806073F9}" destId="{282D1717-CCD7-4E01-87EA-B8480B214926}" srcOrd="13" destOrd="0" presId="urn:microsoft.com/office/officeart/2005/8/layout/list1"/>
    <dgm:cxn modelId="{F9277B6B-C9C2-483B-A0E5-0AEF5F8E1993}" type="presParOf" srcId="{DAB92867-6EDC-41DA-B172-D2DE806073F9}" destId="{FD667E9C-12C9-4618-8465-2DBE2691F04A}" srcOrd="14" destOrd="0" presId="urn:microsoft.com/office/officeart/2005/8/layout/list1"/>
    <dgm:cxn modelId="{A4FD7A83-E207-4AC2-AB23-6C33DF12464E}" type="presParOf" srcId="{DAB92867-6EDC-41DA-B172-D2DE806073F9}" destId="{B4DBF934-8CA6-42E0-9008-3B391DB7E724}" srcOrd="15" destOrd="0" presId="urn:microsoft.com/office/officeart/2005/8/layout/list1"/>
    <dgm:cxn modelId="{2D05F164-148F-4FE8-B745-455AFDC516FE}" type="presParOf" srcId="{DAB92867-6EDC-41DA-B172-D2DE806073F9}" destId="{24E22A52-23EA-4B79-8320-5B3A0F22FACB}" srcOrd="16" destOrd="0" presId="urn:microsoft.com/office/officeart/2005/8/layout/list1"/>
    <dgm:cxn modelId="{ED5737DA-BCFD-4782-B9F7-8C5357E0A524}" type="presParOf" srcId="{24E22A52-23EA-4B79-8320-5B3A0F22FACB}" destId="{08E6E008-B305-4785-A4AA-608D641AF49D}" srcOrd="0" destOrd="0" presId="urn:microsoft.com/office/officeart/2005/8/layout/list1"/>
    <dgm:cxn modelId="{1892437F-C256-436F-8A5F-37E9E129F1E2}" type="presParOf" srcId="{24E22A52-23EA-4B79-8320-5B3A0F22FACB}" destId="{A9C2A8FB-DB63-4A20-8E95-B3ACCE850EF3}" srcOrd="1" destOrd="0" presId="urn:microsoft.com/office/officeart/2005/8/layout/list1"/>
    <dgm:cxn modelId="{D9413671-E5F3-4981-BE1A-CF2A08E2B4BB}" type="presParOf" srcId="{DAB92867-6EDC-41DA-B172-D2DE806073F9}" destId="{5EE75795-A279-4902-8758-304997A8D3A8}" srcOrd="17" destOrd="0" presId="urn:microsoft.com/office/officeart/2005/8/layout/list1"/>
    <dgm:cxn modelId="{6E646E7B-0363-4002-81F9-F436E5A30C81}" type="presParOf" srcId="{DAB92867-6EDC-41DA-B172-D2DE806073F9}" destId="{D0B81D16-62B4-4F69-B99D-1A036B465D0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741F7-AB2B-47FD-A474-83504FF44E12}">
      <dsp:nvSpPr>
        <dsp:cNvPr id="0" name=""/>
        <dsp:cNvSpPr/>
      </dsp:nvSpPr>
      <dsp:spPr>
        <a:xfrm>
          <a:off x="0" y="399542"/>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733B0D-4845-4788-9689-47592CC22160}">
      <dsp:nvSpPr>
        <dsp:cNvPr id="0" name=""/>
        <dsp:cNvSpPr/>
      </dsp:nvSpPr>
      <dsp:spPr>
        <a:xfrm>
          <a:off x="304800" y="30542"/>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US" altLang="zh-CN" sz="2500" kern="1200" smtClean="0"/>
            <a:t>Git</a:t>
          </a:r>
          <a:r>
            <a:rPr lang="zh-CN" altLang="en-US" sz="2500" kern="1200" smtClean="0"/>
            <a:t>相关</a:t>
          </a:r>
          <a:r>
            <a:rPr lang="zh-CN" altLang="en-US" sz="2500" kern="1200" dirty="0" smtClean="0"/>
            <a:t>概念和与</a:t>
          </a:r>
          <a:r>
            <a:rPr lang="en-US" altLang="zh-CN" sz="2500" kern="1200" dirty="0" smtClean="0"/>
            <a:t>SVN</a:t>
          </a:r>
          <a:r>
            <a:rPr lang="zh-CN" altLang="en-US" sz="2500" kern="1200" dirty="0" smtClean="0"/>
            <a:t>的区别</a:t>
          </a:r>
          <a:endParaRPr lang="zh-CN" altLang="en-US" sz="2500" kern="1200" dirty="0"/>
        </a:p>
      </dsp:txBody>
      <dsp:txXfrm>
        <a:off x="340826" y="66568"/>
        <a:ext cx="4195148" cy="665948"/>
      </dsp:txXfrm>
    </dsp:sp>
    <dsp:sp modelId="{82AAB327-A39D-4F11-AC08-6CA376F583BB}">
      <dsp:nvSpPr>
        <dsp:cNvPr id="0" name=""/>
        <dsp:cNvSpPr/>
      </dsp:nvSpPr>
      <dsp:spPr>
        <a:xfrm>
          <a:off x="0" y="1422683"/>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876E52-F86F-4B3F-9879-3C13511DCDB2}">
      <dsp:nvSpPr>
        <dsp:cNvPr id="0" name=""/>
        <dsp:cNvSpPr/>
      </dsp:nvSpPr>
      <dsp:spPr>
        <a:xfrm>
          <a:off x="304800" y="1164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US" altLang="zh-CN" sz="2500" kern="1200" smtClean="0"/>
            <a:t>Git</a:t>
          </a:r>
          <a:r>
            <a:rPr lang="zh-CN" altLang="en-US" sz="2500" kern="1200" smtClean="0"/>
            <a:t>常用</a:t>
          </a:r>
          <a:r>
            <a:rPr lang="zh-CN" altLang="en-US" sz="2500" kern="1200" dirty="0" smtClean="0"/>
            <a:t>命令</a:t>
          </a:r>
          <a:endParaRPr lang="zh-CN" altLang="en-US" sz="2500" kern="1200" dirty="0"/>
        </a:p>
      </dsp:txBody>
      <dsp:txXfrm>
        <a:off x="340826" y="1200569"/>
        <a:ext cx="4195148" cy="665948"/>
      </dsp:txXfrm>
    </dsp:sp>
    <dsp:sp modelId="{1D9E6DA8-F5A1-42F8-B12A-4050A1F99013}">
      <dsp:nvSpPr>
        <dsp:cNvPr id="0" name=""/>
        <dsp:cNvSpPr/>
      </dsp:nvSpPr>
      <dsp:spPr>
        <a:xfrm>
          <a:off x="0" y="2667543"/>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3C921B-B299-4D28-97A5-F914540D2F6D}">
      <dsp:nvSpPr>
        <dsp:cNvPr id="0" name=""/>
        <dsp:cNvSpPr/>
      </dsp:nvSpPr>
      <dsp:spPr>
        <a:xfrm>
          <a:off x="304800" y="2298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US" altLang="zh-CN" sz="2500" kern="1200" smtClean="0"/>
            <a:t>Stash+Git</a:t>
          </a:r>
          <a:r>
            <a:rPr lang="zh-CN" altLang="en-US" sz="2500" kern="1200" smtClean="0"/>
            <a:t>客户端</a:t>
          </a:r>
          <a:r>
            <a:rPr lang="zh-CN" altLang="en-US" sz="2500" kern="1200" dirty="0" smtClean="0"/>
            <a:t>的使用</a:t>
          </a:r>
          <a:endParaRPr lang="zh-CN" altLang="en-US" sz="2500" kern="1200" dirty="0"/>
        </a:p>
      </dsp:txBody>
      <dsp:txXfrm>
        <a:off x="340826" y="2334569"/>
        <a:ext cx="4195148" cy="665948"/>
      </dsp:txXfrm>
    </dsp:sp>
    <dsp:sp modelId="{7F2E80FC-42EF-4ADA-9EE1-52F0BFEC1859}">
      <dsp:nvSpPr>
        <dsp:cNvPr id="0" name=""/>
        <dsp:cNvSpPr/>
      </dsp:nvSpPr>
      <dsp:spPr>
        <a:xfrm>
          <a:off x="0" y="3801543"/>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5F3291-40A6-4E37-AA07-613508C147D9}">
      <dsp:nvSpPr>
        <dsp:cNvPr id="0" name=""/>
        <dsp:cNvSpPr/>
      </dsp:nvSpPr>
      <dsp:spPr>
        <a:xfrm>
          <a:off x="304800" y="3432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zh-CN" altLang="en-US" sz="2500" kern="1200" dirty="0" smtClean="0"/>
            <a:t>分支管理办法</a:t>
          </a:r>
          <a:endParaRPr lang="zh-CN" altLang="en-US" sz="2500" kern="1200" dirty="0"/>
        </a:p>
      </dsp:txBody>
      <dsp:txXfrm>
        <a:off x="340826" y="3468569"/>
        <a:ext cx="4195148" cy="665948"/>
      </dsp:txXfrm>
    </dsp:sp>
    <dsp:sp modelId="{98447A55-F7BC-47D6-B478-4886EAF9A213}">
      <dsp:nvSpPr>
        <dsp:cNvPr id="0" name=""/>
        <dsp:cNvSpPr/>
      </dsp:nvSpPr>
      <dsp:spPr>
        <a:xfrm>
          <a:off x="0" y="4935542"/>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950DAE-A1CD-4D80-A6EE-1F2C976A9094}">
      <dsp:nvSpPr>
        <dsp:cNvPr id="0" name=""/>
        <dsp:cNvSpPr/>
      </dsp:nvSpPr>
      <dsp:spPr>
        <a:xfrm>
          <a:off x="304800" y="4566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zh-CN" altLang="en-US" sz="2500" kern="1200" dirty="0" smtClean="0"/>
            <a:t>研发协作流程</a:t>
          </a:r>
          <a:endParaRPr lang="zh-CN" altLang="en-US" sz="2500" kern="1200" dirty="0"/>
        </a:p>
      </dsp:txBody>
      <dsp:txXfrm>
        <a:off x="340826" y="4602569"/>
        <a:ext cx="4195148"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741F7-AB2B-47FD-A474-83504FF44E12}">
      <dsp:nvSpPr>
        <dsp:cNvPr id="0" name=""/>
        <dsp:cNvSpPr/>
      </dsp:nvSpPr>
      <dsp:spPr>
        <a:xfrm>
          <a:off x="0" y="399542"/>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733B0D-4845-4788-9689-47592CC22160}">
      <dsp:nvSpPr>
        <dsp:cNvPr id="0" name=""/>
        <dsp:cNvSpPr/>
      </dsp:nvSpPr>
      <dsp:spPr>
        <a:xfrm>
          <a:off x="304800" y="30542"/>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US" altLang="zh-CN" sz="2500" b="1" kern="1200" smtClean="0">
              <a:solidFill>
                <a:srgbClr val="FF0000"/>
              </a:solidFill>
            </a:rPr>
            <a:t>Git</a:t>
          </a:r>
          <a:r>
            <a:rPr lang="zh-CN" altLang="en-US" sz="2500" b="1" kern="1200" smtClean="0">
              <a:solidFill>
                <a:srgbClr val="FF0000"/>
              </a:solidFill>
            </a:rPr>
            <a:t>相关</a:t>
          </a:r>
          <a:r>
            <a:rPr lang="zh-CN" altLang="en-US" sz="2500" b="1" kern="1200" dirty="0" smtClean="0">
              <a:solidFill>
                <a:srgbClr val="FF0000"/>
              </a:solidFill>
            </a:rPr>
            <a:t>概念和与</a:t>
          </a:r>
          <a:r>
            <a:rPr lang="en-US" altLang="zh-CN" sz="2500" b="1" kern="1200" dirty="0" smtClean="0">
              <a:solidFill>
                <a:srgbClr val="FF0000"/>
              </a:solidFill>
            </a:rPr>
            <a:t>SVN</a:t>
          </a:r>
          <a:r>
            <a:rPr lang="zh-CN" altLang="en-US" sz="2500" b="1" kern="1200" dirty="0" smtClean="0">
              <a:solidFill>
                <a:srgbClr val="FF0000"/>
              </a:solidFill>
            </a:rPr>
            <a:t>的区别</a:t>
          </a:r>
          <a:endParaRPr lang="zh-CN" altLang="en-US" sz="2500" b="1" kern="1200" dirty="0">
            <a:solidFill>
              <a:srgbClr val="FF0000"/>
            </a:solidFill>
          </a:endParaRPr>
        </a:p>
      </dsp:txBody>
      <dsp:txXfrm>
        <a:off x="340826" y="66568"/>
        <a:ext cx="4195148" cy="665948"/>
      </dsp:txXfrm>
    </dsp:sp>
    <dsp:sp modelId="{82AAB327-A39D-4F11-AC08-6CA376F583BB}">
      <dsp:nvSpPr>
        <dsp:cNvPr id="0" name=""/>
        <dsp:cNvSpPr/>
      </dsp:nvSpPr>
      <dsp:spPr>
        <a:xfrm>
          <a:off x="0" y="1422683"/>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876E52-F86F-4B3F-9879-3C13511DCDB2}">
      <dsp:nvSpPr>
        <dsp:cNvPr id="0" name=""/>
        <dsp:cNvSpPr/>
      </dsp:nvSpPr>
      <dsp:spPr>
        <a:xfrm>
          <a:off x="304800" y="1164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US" altLang="zh-CN" sz="2500" kern="1200" smtClean="0"/>
            <a:t>Git</a:t>
          </a:r>
          <a:r>
            <a:rPr lang="zh-CN" altLang="en-US" sz="2500" kern="1200" smtClean="0"/>
            <a:t>常用</a:t>
          </a:r>
          <a:r>
            <a:rPr lang="zh-CN" altLang="en-US" sz="2500" kern="1200" dirty="0" smtClean="0"/>
            <a:t>命令</a:t>
          </a:r>
          <a:endParaRPr lang="zh-CN" altLang="en-US" sz="2500" kern="1200" dirty="0"/>
        </a:p>
      </dsp:txBody>
      <dsp:txXfrm>
        <a:off x="340826" y="1200569"/>
        <a:ext cx="4195148" cy="665948"/>
      </dsp:txXfrm>
    </dsp:sp>
    <dsp:sp modelId="{1D9E6DA8-F5A1-42F8-B12A-4050A1F99013}">
      <dsp:nvSpPr>
        <dsp:cNvPr id="0" name=""/>
        <dsp:cNvSpPr/>
      </dsp:nvSpPr>
      <dsp:spPr>
        <a:xfrm>
          <a:off x="0" y="2667543"/>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3C921B-B299-4D28-97A5-F914540D2F6D}">
      <dsp:nvSpPr>
        <dsp:cNvPr id="0" name=""/>
        <dsp:cNvSpPr/>
      </dsp:nvSpPr>
      <dsp:spPr>
        <a:xfrm>
          <a:off x="304800" y="2298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US" altLang="zh-CN" sz="2500" kern="1200" smtClean="0"/>
            <a:t>Stash+Git</a:t>
          </a:r>
          <a:r>
            <a:rPr lang="zh-CN" altLang="en-US" sz="2500" kern="1200" smtClean="0"/>
            <a:t>客户端</a:t>
          </a:r>
          <a:r>
            <a:rPr lang="zh-CN" altLang="en-US" sz="2500" kern="1200" dirty="0" smtClean="0"/>
            <a:t>的使用</a:t>
          </a:r>
          <a:endParaRPr lang="zh-CN" altLang="en-US" sz="2500" kern="1200" dirty="0"/>
        </a:p>
      </dsp:txBody>
      <dsp:txXfrm>
        <a:off x="340826" y="2334569"/>
        <a:ext cx="4195148" cy="665948"/>
      </dsp:txXfrm>
    </dsp:sp>
    <dsp:sp modelId="{9304BD25-C420-4EAA-9AE1-7801D18C0FBA}">
      <dsp:nvSpPr>
        <dsp:cNvPr id="0" name=""/>
        <dsp:cNvSpPr/>
      </dsp:nvSpPr>
      <dsp:spPr>
        <a:xfrm>
          <a:off x="0" y="3801543"/>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6EF715-D4E6-4DC8-AA56-EC84A0DA278B}">
      <dsp:nvSpPr>
        <dsp:cNvPr id="0" name=""/>
        <dsp:cNvSpPr/>
      </dsp:nvSpPr>
      <dsp:spPr>
        <a:xfrm>
          <a:off x="304800" y="3432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zh-CN" altLang="en-US" sz="2500" kern="1200" dirty="0" smtClean="0"/>
            <a:t>分支管理办法</a:t>
          </a:r>
          <a:endParaRPr lang="zh-CN" altLang="en-US" sz="2500" kern="1200" dirty="0"/>
        </a:p>
      </dsp:txBody>
      <dsp:txXfrm>
        <a:off x="340826" y="3468569"/>
        <a:ext cx="4195148" cy="665948"/>
      </dsp:txXfrm>
    </dsp:sp>
    <dsp:sp modelId="{D0B81D16-62B4-4F69-B99D-1A036B465D09}">
      <dsp:nvSpPr>
        <dsp:cNvPr id="0" name=""/>
        <dsp:cNvSpPr/>
      </dsp:nvSpPr>
      <dsp:spPr>
        <a:xfrm>
          <a:off x="0" y="4935542"/>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C2A8FB-DB63-4A20-8E95-B3ACCE850EF3}">
      <dsp:nvSpPr>
        <dsp:cNvPr id="0" name=""/>
        <dsp:cNvSpPr/>
      </dsp:nvSpPr>
      <dsp:spPr>
        <a:xfrm>
          <a:off x="304800" y="4566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zh-CN" altLang="en-US" sz="2500" kern="1200" dirty="0" smtClean="0"/>
            <a:t>研发协作流程</a:t>
          </a:r>
          <a:endParaRPr lang="zh-CN" altLang="en-US" sz="2500" kern="1200" dirty="0"/>
        </a:p>
      </dsp:txBody>
      <dsp:txXfrm>
        <a:off x="340826" y="4602569"/>
        <a:ext cx="4195148"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741F7-AB2B-47FD-A474-83504FF44E12}">
      <dsp:nvSpPr>
        <dsp:cNvPr id="0" name=""/>
        <dsp:cNvSpPr/>
      </dsp:nvSpPr>
      <dsp:spPr>
        <a:xfrm>
          <a:off x="0" y="399542"/>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733B0D-4845-4788-9689-47592CC22160}">
      <dsp:nvSpPr>
        <dsp:cNvPr id="0" name=""/>
        <dsp:cNvSpPr/>
      </dsp:nvSpPr>
      <dsp:spPr>
        <a:xfrm>
          <a:off x="304800" y="30542"/>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US" altLang="zh-CN" sz="2500" kern="1200" smtClean="0"/>
            <a:t>Git</a:t>
          </a:r>
          <a:r>
            <a:rPr lang="zh-CN" altLang="en-US" sz="2500" kern="1200" smtClean="0"/>
            <a:t>相关</a:t>
          </a:r>
          <a:r>
            <a:rPr lang="zh-CN" altLang="en-US" sz="2500" kern="1200" dirty="0" smtClean="0"/>
            <a:t>概念和与</a:t>
          </a:r>
          <a:r>
            <a:rPr lang="en-US" altLang="zh-CN" sz="2500" kern="1200" dirty="0" smtClean="0"/>
            <a:t>SVN</a:t>
          </a:r>
          <a:r>
            <a:rPr lang="zh-CN" altLang="en-US" sz="2500" kern="1200" dirty="0" smtClean="0"/>
            <a:t>的区别</a:t>
          </a:r>
          <a:endParaRPr lang="zh-CN" altLang="en-US" sz="2500" kern="1200" dirty="0"/>
        </a:p>
      </dsp:txBody>
      <dsp:txXfrm>
        <a:off x="340826" y="66568"/>
        <a:ext cx="4195148" cy="665948"/>
      </dsp:txXfrm>
    </dsp:sp>
    <dsp:sp modelId="{82AAB327-A39D-4F11-AC08-6CA376F583BB}">
      <dsp:nvSpPr>
        <dsp:cNvPr id="0" name=""/>
        <dsp:cNvSpPr/>
      </dsp:nvSpPr>
      <dsp:spPr>
        <a:xfrm>
          <a:off x="0" y="1422683"/>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876E52-F86F-4B3F-9879-3C13511DCDB2}">
      <dsp:nvSpPr>
        <dsp:cNvPr id="0" name=""/>
        <dsp:cNvSpPr/>
      </dsp:nvSpPr>
      <dsp:spPr>
        <a:xfrm>
          <a:off x="304800" y="1164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US" altLang="zh-CN" sz="2500" b="1" kern="1200" smtClean="0">
              <a:solidFill>
                <a:srgbClr val="FF0000"/>
              </a:solidFill>
            </a:rPr>
            <a:t>Git</a:t>
          </a:r>
          <a:r>
            <a:rPr lang="zh-CN" altLang="en-US" sz="2500" b="1" kern="1200" smtClean="0">
              <a:solidFill>
                <a:srgbClr val="FF0000"/>
              </a:solidFill>
            </a:rPr>
            <a:t>常用</a:t>
          </a:r>
          <a:r>
            <a:rPr lang="zh-CN" altLang="en-US" sz="2500" b="1" kern="1200" dirty="0" smtClean="0">
              <a:solidFill>
                <a:srgbClr val="FF0000"/>
              </a:solidFill>
            </a:rPr>
            <a:t>命令</a:t>
          </a:r>
          <a:endParaRPr lang="zh-CN" altLang="en-US" sz="2500" b="1" kern="1200" dirty="0">
            <a:solidFill>
              <a:srgbClr val="FF0000"/>
            </a:solidFill>
          </a:endParaRPr>
        </a:p>
      </dsp:txBody>
      <dsp:txXfrm>
        <a:off x="340826" y="1200569"/>
        <a:ext cx="4195148" cy="665948"/>
      </dsp:txXfrm>
    </dsp:sp>
    <dsp:sp modelId="{1D9E6DA8-F5A1-42F8-B12A-4050A1F99013}">
      <dsp:nvSpPr>
        <dsp:cNvPr id="0" name=""/>
        <dsp:cNvSpPr/>
      </dsp:nvSpPr>
      <dsp:spPr>
        <a:xfrm>
          <a:off x="0" y="2667543"/>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3C921B-B299-4D28-97A5-F914540D2F6D}">
      <dsp:nvSpPr>
        <dsp:cNvPr id="0" name=""/>
        <dsp:cNvSpPr/>
      </dsp:nvSpPr>
      <dsp:spPr>
        <a:xfrm>
          <a:off x="304800" y="2298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US" altLang="zh-CN" sz="2500" kern="1200" smtClean="0"/>
            <a:t>Stash+Git</a:t>
          </a:r>
          <a:r>
            <a:rPr lang="zh-CN" altLang="en-US" sz="2500" kern="1200" smtClean="0"/>
            <a:t>客户端</a:t>
          </a:r>
          <a:r>
            <a:rPr lang="zh-CN" altLang="en-US" sz="2500" kern="1200" dirty="0" smtClean="0"/>
            <a:t>的使用</a:t>
          </a:r>
          <a:endParaRPr lang="zh-CN" altLang="en-US" sz="2500" kern="1200" dirty="0"/>
        </a:p>
      </dsp:txBody>
      <dsp:txXfrm>
        <a:off x="340826" y="2334569"/>
        <a:ext cx="4195148" cy="665948"/>
      </dsp:txXfrm>
    </dsp:sp>
    <dsp:sp modelId="{38D75919-CD77-473F-A7FD-54EAA8890AB4}">
      <dsp:nvSpPr>
        <dsp:cNvPr id="0" name=""/>
        <dsp:cNvSpPr/>
      </dsp:nvSpPr>
      <dsp:spPr>
        <a:xfrm>
          <a:off x="0" y="3801543"/>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5A7287-C836-4441-9D3B-52581BB6409D}">
      <dsp:nvSpPr>
        <dsp:cNvPr id="0" name=""/>
        <dsp:cNvSpPr/>
      </dsp:nvSpPr>
      <dsp:spPr>
        <a:xfrm>
          <a:off x="304800" y="3432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zh-CN" altLang="en-US" sz="2500" kern="1200" dirty="0" smtClean="0"/>
            <a:t>分支管理办法</a:t>
          </a:r>
          <a:endParaRPr lang="zh-CN" altLang="en-US" sz="2500" kern="1200" dirty="0"/>
        </a:p>
      </dsp:txBody>
      <dsp:txXfrm>
        <a:off x="340826" y="3468569"/>
        <a:ext cx="4195148" cy="665948"/>
      </dsp:txXfrm>
    </dsp:sp>
    <dsp:sp modelId="{D0B81D16-62B4-4F69-B99D-1A036B465D09}">
      <dsp:nvSpPr>
        <dsp:cNvPr id="0" name=""/>
        <dsp:cNvSpPr/>
      </dsp:nvSpPr>
      <dsp:spPr>
        <a:xfrm>
          <a:off x="0" y="4935542"/>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C2A8FB-DB63-4A20-8E95-B3ACCE850EF3}">
      <dsp:nvSpPr>
        <dsp:cNvPr id="0" name=""/>
        <dsp:cNvSpPr/>
      </dsp:nvSpPr>
      <dsp:spPr>
        <a:xfrm>
          <a:off x="304800" y="4566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zh-CN" altLang="en-US" sz="2500" kern="1200" dirty="0" smtClean="0"/>
            <a:t>研发协作流程</a:t>
          </a:r>
          <a:endParaRPr lang="zh-CN" altLang="en-US" sz="2500" kern="1200" dirty="0"/>
        </a:p>
      </dsp:txBody>
      <dsp:txXfrm>
        <a:off x="340826" y="4602569"/>
        <a:ext cx="4195148"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741F7-AB2B-47FD-A474-83504FF44E12}">
      <dsp:nvSpPr>
        <dsp:cNvPr id="0" name=""/>
        <dsp:cNvSpPr/>
      </dsp:nvSpPr>
      <dsp:spPr>
        <a:xfrm>
          <a:off x="0" y="399542"/>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733B0D-4845-4788-9689-47592CC22160}">
      <dsp:nvSpPr>
        <dsp:cNvPr id="0" name=""/>
        <dsp:cNvSpPr/>
      </dsp:nvSpPr>
      <dsp:spPr>
        <a:xfrm>
          <a:off x="304800" y="30542"/>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US" altLang="zh-CN" sz="2500" kern="1200" smtClean="0"/>
            <a:t>Git</a:t>
          </a:r>
          <a:r>
            <a:rPr lang="zh-CN" altLang="en-US" sz="2500" kern="1200" smtClean="0"/>
            <a:t>相关</a:t>
          </a:r>
          <a:r>
            <a:rPr lang="zh-CN" altLang="en-US" sz="2500" kern="1200" dirty="0" smtClean="0"/>
            <a:t>概念和与</a:t>
          </a:r>
          <a:r>
            <a:rPr lang="en-US" altLang="zh-CN" sz="2500" kern="1200" dirty="0" smtClean="0"/>
            <a:t>SVN</a:t>
          </a:r>
          <a:r>
            <a:rPr lang="zh-CN" altLang="en-US" sz="2500" kern="1200" dirty="0" smtClean="0"/>
            <a:t>的区别</a:t>
          </a:r>
          <a:endParaRPr lang="zh-CN" altLang="en-US" sz="2500" kern="1200" dirty="0"/>
        </a:p>
      </dsp:txBody>
      <dsp:txXfrm>
        <a:off x="340826" y="66568"/>
        <a:ext cx="4195148" cy="665948"/>
      </dsp:txXfrm>
    </dsp:sp>
    <dsp:sp modelId="{82AAB327-A39D-4F11-AC08-6CA376F583BB}">
      <dsp:nvSpPr>
        <dsp:cNvPr id="0" name=""/>
        <dsp:cNvSpPr/>
      </dsp:nvSpPr>
      <dsp:spPr>
        <a:xfrm>
          <a:off x="0" y="1422683"/>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876E52-F86F-4B3F-9879-3C13511DCDB2}">
      <dsp:nvSpPr>
        <dsp:cNvPr id="0" name=""/>
        <dsp:cNvSpPr/>
      </dsp:nvSpPr>
      <dsp:spPr>
        <a:xfrm>
          <a:off x="304800" y="1164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US" altLang="zh-CN" sz="2500" kern="1200" smtClean="0"/>
            <a:t>Git</a:t>
          </a:r>
          <a:r>
            <a:rPr lang="zh-CN" altLang="en-US" sz="2500" kern="1200" smtClean="0"/>
            <a:t>常用</a:t>
          </a:r>
          <a:r>
            <a:rPr lang="zh-CN" altLang="en-US" sz="2500" kern="1200" dirty="0" smtClean="0"/>
            <a:t>命令</a:t>
          </a:r>
          <a:endParaRPr lang="zh-CN" altLang="en-US" sz="2500" kern="1200" dirty="0"/>
        </a:p>
      </dsp:txBody>
      <dsp:txXfrm>
        <a:off x="340826" y="1200569"/>
        <a:ext cx="4195148" cy="665948"/>
      </dsp:txXfrm>
    </dsp:sp>
    <dsp:sp modelId="{1D9E6DA8-F5A1-42F8-B12A-4050A1F99013}">
      <dsp:nvSpPr>
        <dsp:cNvPr id="0" name=""/>
        <dsp:cNvSpPr/>
      </dsp:nvSpPr>
      <dsp:spPr>
        <a:xfrm>
          <a:off x="0" y="2667543"/>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3C921B-B299-4D28-97A5-F914540D2F6D}">
      <dsp:nvSpPr>
        <dsp:cNvPr id="0" name=""/>
        <dsp:cNvSpPr/>
      </dsp:nvSpPr>
      <dsp:spPr>
        <a:xfrm>
          <a:off x="304800" y="2298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US" altLang="zh-CN" sz="2500" b="1" kern="1200" smtClean="0">
              <a:solidFill>
                <a:srgbClr val="FF0000"/>
              </a:solidFill>
            </a:rPr>
            <a:t>Stash+Git</a:t>
          </a:r>
          <a:r>
            <a:rPr lang="zh-CN" altLang="en-US" sz="2500" b="1" kern="1200" smtClean="0">
              <a:solidFill>
                <a:srgbClr val="FF0000"/>
              </a:solidFill>
            </a:rPr>
            <a:t>客户端</a:t>
          </a:r>
          <a:r>
            <a:rPr lang="zh-CN" altLang="en-US" sz="2500" b="1" kern="1200" dirty="0" smtClean="0">
              <a:solidFill>
                <a:srgbClr val="FF0000"/>
              </a:solidFill>
            </a:rPr>
            <a:t>的使用</a:t>
          </a:r>
          <a:endParaRPr lang="zh-CN" altLang="en-US" sz="2500" b="1" kern="1200" dirty="0">
            <a:solidFill>
              <a:srgbClr val="FF0000"/>
            </a:solidFill>
          </a:endParaRPr>
        </a:p>
      </dsp:txBody>
      <dsp:txXfrm>
        <a:off x="340826" y="2334569"/>
        <a:ext cx="4195148" cy="665948"/>
      </dsp:txXfrm>
    </dsp:sp>
    <dsp:sp modelId="{F5BCF55C-14DC-42E5-A4C2-7AF9D82ACB24}">
      <dsp:nvSpPr>
        <dsp:cNvPr id="0" name=""/>
        <dsp:cNvSpPr/>
      </dsp:nvSpPr>
      <dsp:spPr>
        <a:xfrm>
          <a:off x="0" y="3801543"/>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5D0D64-4A7F-4FBF-A1E6-3F113935F38A}">
      <dsp:nvSpPr>
        <dsp:cNvPr id="0" name=""/>
        <dsp:cNvSpPr/>
      </dsp:nvSpPr>
      <dsp:spPr>
        <a:xfrm>
          <a:off x="304800" y="3432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zh-CN" altLang="en-US" sz="2500" kern="1200" dirty="0" smtClean="0"/>
            <a:t>分支管理办法</a:t>
          </a:r>
          <a:endParaRPr lang="zh-CN" altLang="en-US" sz="2500" kern="1200" dirty="0"/>
        </a:p>
      </dsp:txBody>
      <dsp:txXfrm>
        <a:off x="340826" y="3468569"/>
        <a:ext cx="4195148" cy="665948"/>
      </dsp:txXfrm>
    </dsp:sp>
    <dsp:sp modelId="{D0B81D16-62B4-4F69-B99D-1A036B465D09}">
      <dsp:nvSpPr>
        <dsp:cNvPr id="0" name=""/>
        <dsp:cNvSpPr/>
      </dsp:nvSpPr>
      <dsp:spPr>
        <a:xfrm>
          <a:off x="0" y="4935542"/>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C2A8FB-DB63-4A20-8E95-B3ACCE850EF3}">
      <dsp:nvSpPr>
        <dsp:cNvPr id="0" name=""/>
        <dsp:cNvSpPr/>
      </dsp:nvSpPr>
      <dsp:spPr>
        <a:xfrm>
          <a:off x="304800" y="4566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zh-CN" altLang="en-US" sz="2500" kern="1200" dirty="0" smtClean="0"/>
            <a:t>研发协作流程</a:t>
          </a:r>
          <a:endParaRPr lang="zh-CN" altLang="en-US" sz="2500" kern="1200" dirty="0"/>
        </a:p>
      </dsp:txBody>
      <dsp:txXfrm>
        <a:off x="340826" y="4602569"/>
        <a:ext cx="4195148" cy="6659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741F7-AB2B-47FD-A474-83504FF44E12}">
      <dsp:nvSpPr>
        <dsp:cNvPr id="0" name=""/>
        <dsp:cNvSpPr/>
      </dsp:nvSpPr>
      <dsp:spPr>
        <a:xfrm>
          <a:off x="0" y="399542"/>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733B0D-4845-4788-9689-47592CC22160}">
      <dsp:nvSpPr>
        <dsp:cNvPr id="0" name=""/>
        <dsp:cNvSpPr/>
      </dsp:nvSpPr>
      <dsp:spPr>
        <a:xfrm>
          <a:off x="304800" y="30542"/>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US" altLang="zh-CN" sz="2500" kern="1200" smtClean="0"/>
            <a:t>Git</a:t>
          </a:r>
          <a:r>
            <a:rPr lang="zh-CN" altLang="en-US" sz="2500" kern="1200" smtClean="0"/>
            <a:t>相关</a:t>
          </a:r>
          <a:r>
            <a:rPr lang="zh-CN" altLang="en-US" sz="2500" kern="1200" dirty="0" smtClean="0"/>
            <a:t>概念和与</a:t>
          </a:r>
          <a:r>
            <a:rPr lang="en-US" altLang="zh-CN" sz="2500" kern="1200" dirty="0" smtClean="0"/>
            <a:t>SVN</a:t>
          </a:r>
          <a:r>
            <a:rPr lang="zh-CN" altLang="en-US" sz="2500" kern="1200" dirty="0" smtClean="0"/>
            <a:t>的区别</a:t>
          </a:r>
          <a:endParaRPr lang="zh-CN" altLang="en-US" sz="2500" kern="1200" dirty="0"/>
        </a:p>
      </dsp:txBody>
      <dsp:txXfrm>
        <a:off x="340826" y="66568"/>
        <a:ext cx="4195148" cy="665948"/>
      </dsp:txXfrm>
    </dsp:sp>
    <dsp:sp modelId="{82AAB327-A39D-4F11-AC08-6CA376F583BB}">
      <dsp:nvSpPr>
        <dsp:cNvPr id="0" name=""/>
        <dsp:cNvSpPr/>
      </dsp:nvSpPr>
      <dsp:spPr>
        <a:xfrm>
          <a:off x="0" y="1422683"/>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876E52-F86F-4B3F-9879-3C13511DCDB2}">
      <dsp:nvSpPr>
        <dsp:cNvPr id="0" name=""/>
        <dsp:cNvSpPr/>
      </dsp:nvSpPr>
      <dsp:spPr>
        <a:xfrm>
          <a:off x="304800" y="1164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US" altLang="zh-CN" sz="2500" kern="1200" smtClean="0"/>
            <a:t>Git</a:t>
          </a:r>
          <a:r>
            <a:rPr lang="zh-CN" altLang="en-US" sz="2500" kern="1200" smtClean="0"/>
            <a:t>常用</a:t>
          </a:r>
          <a:r>
            <a:rPr lang="zh-CN" altLang="en-US" sz="2500" kern="1200" dirty="0" smtClean="0"/>
            <a:t>命令</a:t>
          </a:r>
          <a:endParaRPr lang="zh-CN" altLang="en-US" sz="2500" kern="1200" dirty="0"/>
        </a:p>
      </dsp:txBody>
      <dsp:txXfrm>
        <a:off x="340826" y="1200569"/>
        <a:ext cx="4195148" cy="665948"/>
      </dsp:txXfrm>
    </dsp:sp>
    <dsp:sp modelId="{1D9E6DA8-F5A1-42F8-B12A-4050A1F99013}">
      <dsp:nvSpPr>
        <dsp:cNvPr id="0" name=""/>
        <dsp:cNvSpPr/>
      </dsp:nvSpPr>
      <dsp:spPr>
        <a:xfrm>
          <a:off x="0" y="2667543"/>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3C921B-B299-4D28-97A5-F914540D2F6D}">
      <dsp:nvSpPr>
        <dsp:cNvPr id="0" name=""/>
        <dsp:cNvSpPr/>
      </dsp:nvSpPr>
      <dsp:spPr>
        <a:xfrm>
          <a:off x="304800" y="2298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US" altLang="zh-CN" sz="2500" kern="1200" smtClean="0"/>
            <a:t>Stash+Git</a:t>
          </a:r>
          <a:r>
            <a:rPr lang="zh-CN" altLang="en-US" sz="2500" kern="1200" smtClean="0"/>
            <a:t>客户端</a:t>
          </a:r>
          <a:r>
            <a:rPr lang="zh-CN" altLang="en-US" sz="2500" kern="1200" dirty="0" smtClean="0"/>
            <a:t>的使用</a:t>
          </a:r>
          <a:endParaRPr lang="zh-CN" altLang="en-US" sz="2500" kern="1200" dirty="0"/>
        </a:p>
      </dsp:txBody>
      <dsp:txXfrm>
        <a:off x="340826" y="2334569"/>
        <a:ext cx="4195148" cy="665948"/>
      </dsp:txXfrm>
    </dsp:sp>
    <dsp:sp modelId="{A9AD7652-40FA-4F7E-B911-5D77A91E3ABA}">
      <dsp:nvSpPr>
        <dsp:cNvPr id="0" name=""/>
        <dsp:cNvSpPr/>
      </dsp:nvSpPr>
      <dsp:spPr>
        <a:xfrm>
          <a:off x="0" y="3801543"/>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0BAAB4-A3EF-4A2C-8DBC-E688CA9509A2}">
      <dsp:nvSpPr>
        <dsp:cNvPr id="0" name=""/>
        <dsp:cNvSpPr/>
      </dsp:nvSpPr>
      <dsp:spPr>
        <a:xfrm>
          <a:off x="304800" y="3432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zh-CN" altLang="en-US" sz="2500" b="1" kern="1200" dirty="0" smtClean="0">
              <a:solidFill>
                <a:srgbClr val="FF0000"/>
              </a:solidFill>
            </a:rPr>
            <a:t>分支管理办法</a:t>
          </a:r>
          <a:endParaRPr lang="zh-CN" altLang="en-US" sz="2500" kern="1200" dirty="0"/>
        </a:p>
      </dsp:txBody>
      <dsp:txXfrm>
        <a:off x="340826" y="3468569"/>
        <a:ext cx="4195148" cy="665948"/>
      </dsp:txXfrm>
    </dsp:sp>
    <dsp:sp modelId="{D0B81D16-62B4-4F69-B99D-1A036B465D09}">
      <dsp:nvSpPr>
        <dsp:cNvPr id="0" name=""/>
        <dsp:cNvSpPr/>
      </dsp:nvSpPr>
      <dsp:spPr>
        <a:xfrm>
          <a:off x="0" y="4935542"/>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C2A8FB-DB63-4A20-8E95-B3ACCE850EF3}">
      <dsp:nvSpPr>
        <dsp:cNvPr id="0" name=""/>
        <dsp:cNvSpPr/>
      </dsp:nvSpPr>
      <dsp:spPr>
        <a:xfrm>
          <a:off x="304800" y="4566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zh-CN" altLang="en-US" sz="2500" kern="1200" dirty="0" smtClean="0"/>
            <a:t>研发协作流程</a:t>
          </a:r>
          <a:endParaRPr lang="zh-CN" altLang="en-US" sz="2500" b="1" kern="1200" dirty="0">
            <a:solidFill>
              <a:srgbClr val="FF0000"/>
            </a:solidFill>
          </a:endParaRPr>
        </a:p>
      </dsp:txBody>
      <dsp:txXfrm>
        <a:off x="340826" y="4602569"/>
        <a:ext cx="4195148" cy="6659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741F7-AB2B-47FD-A474-83504FF44E12}">
      <dsp:nvSpPr>
        <dsp:cNvPr id="0" name=""/>
        <dsp:cNvSpPr/>
      </dsp:nvSpPr>
      <dsp:spPr>
        <a:xfrm>
          <a:off x="0" y="399542"/>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733B0D-4845-4788-9689-47592CC22160}">
      <dsp:nvSpPr>
        <dsp:cNvPr id="0" name=""/>
        <dsp:cNvSpPr/>
      </dsp:nvSpPr>
      <dsp:spPr>
        <a:xfrm>
          <a:off x="304800" y="30542"/>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US" altLang="zh-CN" sz="2500" kern="1200" smtClean="0"/>
            <a:t>Git</a:t>
          </a:r>
          <a:r>
            <a:rPr lang="zh-CN" altLang="en-US" sz="2500" kern="1200" smtClean="0"/>
            <a:t>相关</a:t>
          </a:r>
          <a:r>
            <a:rPr lang="zh-CN" altLang="en-US" sz="2500" kern="1200" dirty="0" smtClean="0"/>
            <a:t>概念和与</a:t>
          </a:r>
          <a:r>
            <a:rPr lang="en-US" altLang="zh-CN" sz="2500" kern="1200" dirty="0" smtClean="0"/>
            <a:t>SVN</a:t>
          </a:r>
          <a:r>
            <a:rPr lang="zh-CN" altLang="en-US" sz="2500" kern="1200" dirty="0" smtClean="0"/>
            <a:t>的区别</a:t>
          </a:r>
          <a:endParaRPr lang="zh-CN" altLang="en-US" sz="2500" kern="1200" dirty="0"/>
        </a:p>
      </dsp:txBody>
      <dsp:txXfrm>
        <a:off x="340826" y="66568"/>
        <a:ext cx="4195148" cy="665948"/>
      </dsp:txXfrm>
    </dsp:sp>
    <dsp:sp modelId="{82AAB327-A39D-4F11-AC08-6CA376F583BB}">
      <dsp:nvSpPr>
        <dsp:cNvPr id="0" name=""/>
        <dsp:cNvSpPr/>
      </dsp:nvSpPr>
      <dsp:spPr>
        <a:xfrm>
          <a:off x="0" y="1422683"/>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876E52-F86F-4B3F-9879-3C13511DCDB2}">
      <dsp:nvSpPr>
        <dsp:cNvPr id="0" name=""/>
        <dsp:cNvSpPr/>
      </dsp:nvSpPr>
      <dsp:spPr>
        <a:xfrm>
          <a:off x="304800" y="1164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US" altLang="zh-CN" sz="2500" kern="1200" smtClean="0"/>
            <a:t>Git</a:t>
          </a:r>
          <a:r>
            <a:rPr lang="zh-CN" altLang="en-US" sz="2500" kern="1200" smtClean="0"/>
            <a:t>常用</a:t>
          </a:r>
          <a:r>
            <a:rPr lang="zh-CN" altLang="en-US" sz="2500" kern="1200" dirty="0" smtClean="0"/>
            <a:t>命令</a:t>
          </a:r>
          <a:endParaRPr lang="zh-CN" altLang="en-US" sz="2500" kern="1200" dirty="0"/>
        </a:p>
      </dsp:txBody>
      <dsp:txXfrm>
        <a:off x="340826" y="1200569"/>
        <a:ext cx="4195148" cy="665948"/>
      </dsp:txXfrm>
    </dsp:sp>
    <dsp:sp modelId="{1D9E6DA8-F5A1-42F8-B12A-4050A1F99013}">
      <dsp:nvSpPr>
        <dsp:cNvPr id="0" name=""/>
        <dsp:cNvSpPr/>
      </dsp:nvSpPr>
      <dsp:spPr>
        <a:xfrm>
          <a:off x="0" y="2667543"/>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3C921B-B299-4D28-97A5-F914540D2F6D}">
      <dsp:nvSpPr>
        <dsp:cNvPr id="0" name=""/>
        <dsp:cNvSpPr/>
      </dsp:nvSpPr>
      <dsp:spPr>
        <a:xfrm>
          <a:off x="304800" y="2298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US" altLang="zh-CN" sz="2500" kern="1200" smtClean="0"/>
            <a:t>Stash+Git</a:t>
          </a:r>
          <a:r>
            <a:rPr lang="zh-CN" altLang="en-US" sz="2500" kern="1200" smtClean="0"/>
            <a:t>客户端</a:t>
          </a:r>
          <a:r>
            <a:rPr lang="zh-CN" altLang="en-US" sz="2500" kern="1200" dirty="0" smtClean="0"/>
            <a:t>的使用</a:t>
          </a:r>
          <a:endParaRPr lang="zh-CN" altLang="en-US" sz="2500" kern="1200" dirty="0"/>
        </a:p>
      </dsp:txBody>
      <dsp:txXfrm>
        <a:off x="340826" y="2334569"/>
        <a:ext cx="4195148" cy="665948"/>
      </dsp:txXfrm>
    </dsp:sp>
    <dsp:sp modelId="{FD667E9C-12C9-4618-8465-2DBE2691F04A}">
      <dsp:nvSpPr>
        <dsp:cNvPr id="0" name=""/>
        <dsp:cNvSpPr/>
      </dsp:nvSpPr>
      <dsp:spPr>
        <a:xfrm>
          <a:off x="0" y="3801543"/>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054A7F-3D8B-4480-A90C-01C9E79D0729}">
      <dsp:nvSpPr>
        <dsp:cNvPr id="0" name=""/>
        <dsp:cNvSpPr/>
      </dsp:nvSpPr>
      <dsp:spPr>
        <a:xfrm>
          <a:off x="304800" y="3432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zh-CN" altLang="en-US" sz="2500" b="0" kern="1200" dirty="0" smtClean="0">
              <a:solidFill>
                <a:schemeClr val="bg1"/>
              </a:solidFill>
            </a:rPr>
            <a:t>分支管理办法</a:t>
          </a:r>
          <a:endParaRPr lang="zh-CN" altLang="en-US" sz="2500" b="0" kern="1200" dirty="0">
            <a:solidFill>
              <a:schemeClr val="bg1"/>
            </a:solidFill>
          </a:endParaRPr>
        </a:p>
      </dsp:txBody>
      <dsp:txXfrm>
        <a:off x="340826" y="3468569"/>
        <a:ext cx="4195148" cy="665948"/>
      </dsp:txXfrm>
    </dsp:sp>
    <dsp:sp modelId="{D0B81D16-62B4-4F69-B99D-1A036B465D09}">
      <dsp:nvSpPr>
        <dsp:cNvPr id="0" name=""/>
        <dsp:cNvSpPr/>
      </dsp:nvSpPr>
      <dsp:spPr>
        <a:xfrm>
          <a:off x="0" y="4935542"/>
          <a:ext cx="60960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C2A8FB-DB63-4A20-8E95-B3ACCE850EF3}">
      <dsp:nvSpPr>
        <dsp:cNvPr id="0" name=""/>
        <dsp:cNvSpPr/>
      </dsp:nvSpPr>
      <dsp:spPr>
        <a:xfrm>
          <a:off x="304800" y="4566543"/>
          <a:ext cx="426720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zh-CN" altLang="en-US" sz="2500" b="1" kern="1200" dirty="0" smtClean="0">
              <a:solidFill>
                <a:srgbClr val="FF0000"/>
              </a:solidFill>
            </a:rPr>
            <a:t>研发协作流程</a:t>
          </a:r>
          <a:endParaRPr lang="zh-CN" altLang="en-US" sz="2500" b="1" kern="1200" dirty="0">
            <a:solidFill>
              <a:srgbClr val="FF0000"/>
            </a:solidFill>
          </a:endParaRPr>
        </a:p>
      </dsp:txBody>
      <dsp:txXfrm>
        <a:off x="340826" y="4602569"/>
        <a:ext cx="4195148"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0BE8FA-0447-47DC-A4BB-3CBA76892E64}" type="datetimeFigureOut">
              <a:rPr lang="zh-CN" altLang="en-US" smtClean="0"/>
              <a:pPr/>
              <a:t>2015/4/24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FE493-EFB6-4881-84B8-B44FD151F158}" type="slidenum">
              <a:rPr lang="zh-CN" altLang="en-US" smtClean="0"/>
              <a:pPr/>
              <a:t>‹#›</a:t>
            </a:fld>
            <a:endParaRPr lang="zh-CN" altLang="en-US"/>
          </a:p>
        </p:txBody>
      </p:sp>
    </p:spTree>
    <p:extLst>
      <p:ext uri="{BB962C8B-B14F-4D97-AF65-F5344CB8AC3E}">
        <p14:creationId xmlns:p14="http://schemas.microsoft.com/office/powerpoint/2010/main" val="385861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FABE22D-72CD-4684-BEB9-923326FA1104}" type="datetimeFigureOut">
              <a:rPr lang="zh-CN" altLang="en-US"/>
              <a:pPr>
                <a:defRPr/>
              </a:pPr>
              <a:t>2015/4/24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A9B7566-9BCF-4F4D-889A-C12C55E8A11C}" type="slidenum">
              <a:rPr lang="zh-CN" altLang="en-US"/>
              <a:pPr/>
              <a:t>‹#›</a:t>
            </a:fld>
            <a:endParaRPr lang="zh-CN" altLang="en-US"/>
          </a:p>
        </p:txBody>
      </p:sp>
    </p:spTree>
    <p:extLst>
      <p:ext uri="{BB962C8B-B14F-4D97-AF65-F5344CB8AC3E}">
        <p14:creationId xmlns:p14="http://schemas.microsoft.com/office/powerpoint/2010/main" val="2605364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C849303-9EAD-4652-9D6D-CA2EA29EA555}" type="datetimeFigureOut">
              <a:rPr lang="zh-CN" altLang="en-US"/>
              <a:pPr>
                <a:defRPr/>
              </a:pPr>
              <a:t>2015/4/24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5FDEE13-3F16-4AAA-BEC9-6D41C001E940}" type="slidenum">
              <a:rPr lang="zh-CN" altLang="en-US"/>
              <a:pPr/>
              <a:t>‹#›</a:t>
            </a:fld>
            <a:endParaRPr lang="zh-CN" altLang="en-US"/>
          </a:p>
        </p:txBody>
      </p:sp>
    </p:spTree>
    <p:extLst>
      <p:ext uri="{BB962C8B-B14F-4D97-AF65-F5344CB8AC3E}">
        <p14:creationId xmlns:p14="http://schemas.microsoft.com/office/powerpoint/2010/main" val="261142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32E2734-C59A-40A0-A373-210E873B1FA8}" type="datetimeFigureOut">
              <a:rPr lang="zh-CN" altLang="en-US"/>
              <a:pPr>
                <a:defRPr/>
              </a:pPr>
              <a:t>2015/4/24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296C642-0251-46FF-98CD-C7E02E8EE59D}" type="slidenum">
              <a:rPr lang="zh-CN" altLang="en-US"/>
              <a:pPr/>
              <a:t>‹#›</a:t>
            </a:fld>
            <a:endParaRPr lang="zh-CN" altLang="en-US"/>
          </a:p>
        </p:txBody>
      </p:sp>
    </p:spTree>
    <p:extLst>
      <p:ext uri="{BB962C8B-B14F-4D97-AF65-F5344CB8AC3E}">
        <p14:creationId xmlns:p14="http://schemas.microsoft.com/office/powerpoint/2010/main" val="1194851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6059016" cy="785818"/>
          </a:xfrm>
        </p:spPr>
        <p:txBody>
          <a:bodyPr>
            <a:normAutofit/>
          </a:bodyPr>
          <a:lstStyle>
            <a:lvl1pPr algn="l">
              <a:defRPr sz="2000" b="1">
                <a:solidFill>
                  <a:schemeClr val="bg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71546"/>
            <a:ext cx="8229600" cy="5572164"/>
          </a:xfrm>
        </p:spPr>
        <p:txBody>
          <a:bodyPr/>
          <a:lstStyle>
            <a:lvl1pPr>
              <a:defRPr sz="1800" b="1">
                <a:latin typeface="微软雅黑" pitchFamily="34" charset="-122"/>
                <a:ea typeface="微软雅黑" pitchFamily="34" charset="-122"/>
              </a:defRPr>
            </a:lvl1pPr>
            <a:lvl2pPr>
              <a:defRPr sz="1600" b="0">
                <a:latin typeface="微软雅黑" pitchFamily="34" charset="-122"/>
                <a:ea typeface="微软雅黑" pitchFamily="34" charset="-122"/>
              </a:defRPr>
            </a:lvl2pPr>
            <a:lvl3pPr>
              <a:defRPr sz="1400" b="0">
                <a:latin typeface="微软雅黑" pitchFamily="34" charset="-122"/>
                <a:ea typeface="微软雅黑" pitchFamily="34" charset="-122"/>
              </a:defRPr>
            </a:lvl3pPr>
            <a:lvl4pPr>
              <a:defRPr b="0">
                <a:latin typeface="微软雅黑" pitchFamily="34" charset="-122"/>
                <a:ea typeface="微软雅黑" pitchFamily="34" charset="-122"/>
              </a:defRPr>
            </a:lvl4pPr>
            <a:lvl5pPr>
              <a:defRPr b="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Tree>
    <p:extLst>
      <p:ext uri="{BB962C8B-B14F-4D97-AF65-F5344CB8AC3E}">
        <p14:creationId xmlns:p14="http://schemas.microsoft.com/office/powerpoint/2010/main" val="368451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3642D0E-DF51-436A-82CF-87025BE46852}" type="datetimeFigureOut">
              <a:rPr lang="zh-CN" altLang="en-US"/>
              <a:pPr>
                <a:defRPr/>
              </a:pPr>
              <a:t>2015/4/24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FE9CD70-75CD-4D70-8830-7FBA464CACD6}" type="slidenum">
              <a:rPr lang="zh-CN" altLang="en-US"/>
              <a:pPr/>
              <a:t>‹#›</a:t>
            </a:fld>
            <a:endParaRPr lang="zh-CN" altLang="en-US"/>
          </a:p>
        </p:txBody>
      </p:sp>
    </p:spTree>
    <p:extLst>
      <p:ext uri="{BB962C8B-B14F-4D97-AF65-F5344CB8AC3E}">
        <p14:creationId xmlns:p14="http://schemas.microsoft.com/office/powerpoint/2010/main" val="221194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61FBB6E-E265-4249-B67C-A4F0B27CB3C7}" type="datetimeFigureOut">
              <a:rPr lang="zh-CN" altLang="en-US"/>
              <a:pPr>
                <a:defRPr/>
              </a:pPr>
              <a:t>2015/4/24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3B7F857-505C-44A9-BF48-128E1C09BC6A}" type="slidenum">
              <a:rPr lang="zh-CN" altLang="en-US"/>
              <a:pPr/>
              <a:t>‹#›</a:t>
            </a:fld>
            <a:endParaRPr lang="zh-CN" altLang="en-US"/>
          </a:p>
        </p:txBody>
      </p:sp>
    </p:spTree>
    <p:extLst>
      <p:ext uri="{BB962C8B-B14F-4D97-AF65-F5344CB8AC3E}">
        <p14:creationId xmlns:p14="http://schemas.microsoft.com/office/powerpoint/2010/main" val="389468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5E9B6347-3A98-4C5F-BF83-645946640986}" type="datetimeFigureOut">
              <a:rPr lang="zh-CN" altLang="en-US"/>
              <a:pPr>
                <a:defRPr/>
              </a:pPr>
              <a:t>2015/4/24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98AF4F2A-EDB4-47AB-A54F-190541641FCF}" type="slidenum">
              <a:rPr lang="zh-CN" altLang="en-US"/>
              <a:pPr/>
              <a:t>‹#›</a:t>
            </a:fld>
            <a:endParaRPr lang="zh-CN" altLang="en-US"/>
          </a:p>
        </p:txBody>
      </p:sp>
    </p:spTree>
    <p:extLst>
      <p:ext uri="{BB962C8B-B14F-4D97-AF65-F5344CB8AC3E}">
        <p14:creationId xmlns:p14="http://schemas.microsoft.com/office/powerpoint/2010/main" val="565410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B365F3B-018D-4FE8-9A14-FBFA5E3E60F8}" type="datetimeFigureOut">
              <a:rPr lang="zh-CN" altLang="en-US"/>
              <a:pPr>
                <a:defRPr/>
              </a:pPr>
              <a:t>2015/4/24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F53937BD-5912-4250-843E-6310844856AD}" type="slidenum">
              <a:rPr lang="zh-CN" altLang="en-US"/>
              <a:pPr/>
              <a:t>‹#›</a:t>
            </a:fld>
            <a:endParaRPr lang="zh-CN" altLang="en-US"/>
          </a:p>
        </p:txBody>
      </p:sp>
    </p:spTree>
    <p:extLst>
      <p:ext uri="{BB962C8B-B14F-4D97-AF65-F5344CB8AC3E}">
        <p14:creationId xmlns:p14="http://schemas.microsoft.com/office/powerpoint/2010/main" val="391576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FE04507-8D8E-4BBA-9B35-1EDC92B7B344}" type="datetimeFigureOut">
              <a:rPr lang="zh-CN" altLang="en-US"/>
              <a:pPr>
                <a:defRPr/>
              </a:pPr>
              <a:t>2015/4/24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365E5004-0D8D-4B07-8244-FBDD9BB54100}" type="slidenum">
              <a:rPr lang="zh-CN" altLang="en-US"/>
              <a:pPr/>
              <a:t>‹#›</a:t>
            </a:fld>
            <a:endParaRPr lang="zh-CN" altLang="en-US"/>
          </a:p>
        </p:txBody>
      </p:sp>
    </p:spTree>
    <p:extLst>
      <p:ext uri="{BB962C8B-B14F-4D97-AF65-F5344CB8AC3E}">
        <p14:creationId xmlns:p14="http://schemas.microsoft.com/office/powerpoint/2010/main" val="1523468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166BF8D-A71B-49EC-96D3-AC62761E9A50}" type="datetimeFigureOut">
              <a:rPr lang="zh-CN" altLang="en-US"/>
              <a:pPr>
                <a:defRPr/>
              </a:pPr>
              <a:t>2015/4/24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BD37DAF2-6C38-45CC-8729-A3BC888019EE}" type="slidenum">
              <a:rPr lang="zh-CN" altLang="en-US"/>
              <a:pPr/>
              <a:t>‹#›</a:t>
            </a:fld>
            <a:endParaRPr lang="zh-CN" altLang="en-US"/>
          </a:p>
        </p:txBody>
      </p:sp>
    </p:spTree>
    <p:extLst>
      <p:ext uri="{BB962C8B-B14F-4D97-AF65-F5344CB8AC3E}">
        <p14:creationId xmlns:p14="http://schemas.microsoft.com/office/powerpoint/2010/main" val="2422648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8922436-C4B5-4D12-B8C6-5602C865106E}" type="datetimeFigureOut">
              <a:rPr lang="zh-CN" altLang="en-US"/>
              <a:pPr>
                <a:defRPr/>
              </a:pPr>
              <a:t>2015/4/24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A204EE3-9FB6-4BFC-A4B8-A65763BA4150}" type="slidenum">
              <a:rPr lang="zh-CN" altLang="en-US"/>
              <a:pPr/>
              <a:t>‹#›</a:t>
            </a:fld>
            <a:endParaRPr lang="zh-CN" altLang="en-US"/>
          </a:p>
        </p:txBody>
      </p:sp>
    </p:spTree>
    <p:extLst>
      <p:ext uri="{BB962C8B-B14F-4D97-AF65-F5344CB8AC3E}">
        <p14:creationId xmlns:p14="http://schemas.microsoft.com/office/powerpoint/2010/main" val="33772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668F4775-27AC-4DB9-8188-33D9043E48EB}" type="datetimeFigureOut">
              <a:rPr lang="zh-CN" altLang="en-US"/>
              <a:pPr>
                <a:defRPr/>
              </a:pPr>
              <a:t>2015/4/24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64725673-2F12-46F2-B402-F6CE0500DCE3}"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4069" r:id="rId1"/>
    <p:sldLayoutId id="214748407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ackoverflow.com/questions/964331/git-file-integrity" TargetMode="External"/><Relationship Id="rId2" Type="http://schemas.openxmlformats.org/officeDocument/2006/relationships/hyperlink" Target="http://en.wikipedia.org/wiki/SHA-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TextBox 1"/>
          <p:cNvSpPr txBox="1">
            <a:spLocks noChangeArrowheads="1"/>
          </p:cNvSpPr>
          <p:nvPr/>
        </p:nvSpPr>
        <p:spPr bwMode="auto">
          <a:xfrm>
            <a:off x="4066975" y="3068960"/>
            <a:ext cx="10166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b="1" dirty="0" err="1" smtClean="0">
                <a:solidFill>
                  <a:srgbClr val="084BB8"/>
                </a:solidFill>
                <a:latin typeface="微软雅黑" panose="020B0503020204020204" pitchFamily="34" charset="-122"/>
                <a:ea typeface="微软雅黑" panose="020B0503020204020204" pitchFamily="34" charset="-122"/>
              </a:rPr>
              <a:t>Git</a:t>
            </a:r>
            <a:endParaRPr lang="zh-CN" altLang="en-US" sz="4400" b="1" dirty="0">
              <a:solidFill>
                <a:srgbClr val="084BB8"/>
              </a:solidFill>
              <a:latin typeface="微软雅黑" panose="020B0503020204020204" pitchFamily="34" charset="-122"/>
              <a:ea typeface="微软雅黑" panose="020B0503020204020204" pitchFamily="34" charset="-122"/>
            </a:endParaRPr>
          </a:p>
        </p:txBody>
      </p:sp>
      <p:sp>
        <p:nvSpPr>
          <p:cNvPr id="3075" name="TextBox 5"/>
          <p:cNvSpPr txBox="1">
            <a:spLocks noChangeArrowheads="1"/>
          </p:cNvSpPr>
          <p:nvPr/>
        </p:nvSpPr>
        <p:spPr bwMode="auto">
          <a:xfrm>
            <a:off x="5796136" y="4437112"/>
            <a:ext cx="173156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0070C0"/>
                </a:solidFill>
              </a:rPr>
              <a:t>开发</a:t>
            </a:r>
            <a:r>
              <a:rPr lang="zh-CN" altLang="en-US" sz="2400" b="1" dirty="0" smtClean="0">
                <a:solidFill>
                  <a:srgbClr val="0070C0"/>
                </a:solidFill>
              </a:rPr>
              <a:t>管理部</a:t>
            </a:r>
            <a:endParaRPr lang="en-US" altLang="zh-CN" sz="2400" b="1" dirty="0" smtClean="0">
              <a:solidFill>
                <a:srgbClr val="0070C0"/>
              </a:solidFill>
            </a:endParaRPr>
          </a:p>
          <a:p>
            <a:pPr eaLnBrk="1" hangingPunct="1"/>
            <a:r>
              <a:rPr lang="zh-CN" altLang="en-US" sz="2400" b="1" dirty="0" smtClean="0">
                <a:solidFill>
                  <a:srgbClr val="0070C0"/>
                </a:solidFill>
              </a:rPr>
              <a:t>肖邦龙</a:t>
            </a:r>
            <a:endParaRPr lang="en-US" altLang="zh-CN" sz="2400" b="1" dirty="0" smtClean="0">
              <a:solidFill>
                <a:srgbClr val="0070C0"/>
              </a:solidFill>
            </a:endParaRPr>
          </a:p>
          <a:p>
            <a:pPr eaLnBrk="1" hangingPunct="1"/>
            <a:r>
              <a:rPr lang="en-US" altLang="zh-CN" sz="2400" b="1" dirty="0" smtClean="0">
                <a:solidFill>
                  <a:srgbClr val="0070C0"/>
                </a:solidFill>
              </a:rPr>
              <a:t>2015.4.24</a:t>
            </a:r>
            <a:endParaRPr lang="zh-CN" altLang="en-US" sz="2400" b="1"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pPr lvl="0"/>
            <a:r>
              <a:rPr lang="en-US" altLang="zh-CN" smtClean="0"/>
              <a:t>Git</a:t>
            </a:r>
            <a:r>
              <a:rPr lang="zh-CN" altLang="en-US" smtClean="0"/>
              <a:t>概念</a:t>
            </a:r>
            <a:r>
              <a:rPr lang="en-US" altLang="zh-CN" smtClean="0"/>
              <a:t>-</a:t>
            </a:r>
            <a:r>
              <a:rPr lang="en-US" altLang="zh-CN" b="0" smtClean="0"/>
              <a:t>Git </a:t>
            </a:r>
            <a:r>
              <a:rPr lang="en-US" altLang="zh-CN" b="0"/>
              <a:t>Directory</a:t>
            </a:r>
            <a:r>
              <a:rPr lang="zh-CN" altLang="en-US" b="0" smtClean="0"/>
              <a:t>（</a:t>
            </a:r>
            <a:r>
              <a:rPr lang="en-US" altLang="zh-CN" b="0" smtClean="0"/>
              <a:t>Git</a:t>
            </a:r>
            <a:r>
              <a:rPr lang="zh-CN" altLang="en-US" b="0" smtClean="0"/>
              <a:t>库</a:t>
            </a:r>
            <a:r>
              <a:rPr lang="zh-CN" altLang="en-US" b="0" dirty="0"/>
              <a:t>目录）</a:t>
            </a:r>
            <a:endParaRPr lang="zh-CN" altLang="en-US" dirty="0"/>
          </a:p>
        </p:txBody>
      </p:sp>
      <p:sp>
        <p:nvSpPr>
          <p:cNvPr id="6" name="内容占位符 2"/>
          <p:cNvSpPr txBox="1">
            <a:spLocks/>
          </p:cNvSpPr>
          <p:nvPr/>
        </p:nvSpPr>
        <p:spPr bwMode="auto">
          <a:xfrm>
            <a:off x="683568" y="836712"/>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p:txBody>
          <a:bodyPr/>
          <a:lstStyle/>
          <a:p>
            <a:pPr>
              <a:lnSpc>
                <a:spcPct val="150000"/>
              </a:lnSpc>
            </a:pPr>
            <a:r>
              <a:rPr lang="zh-CN" altLang="en-US" b="0" dirty="0" smtClean="0"/>
              <a:t>在</a:t>
            </a:r>
            <a:r>
              <a:rPr lang="en-US" altLang="zh-CN" b="0" dirty="0" err="1" smtClean="0"/>
              <a:t>Git</a:t>
            </a:r>
            <a:r>
              <a:rPr lang="zh-CN" altLang="en-US" b="0" dirty="0" smtClean="0"/>
              <a:t>中</a:t>
            </a:r>
            <a:r>
              <a:rPr lang="zh-CN" altLang="en-US" b="0" dirty="0"/>
              <a:t>，版本库不在服务器上，而存储在本地工作目录树的“</a:t>
            </a:r>
            <a:r>
              <a:rPr lang="en-US" altLang="zh-CN" b="0" dirty="0" smtClean="0"/>
              <a:t>.</a:t>
            </a:r>
            <a:r>
              <a:rPr lang="en-US" altLang="zh-CN" b="0" dirty="0" err="1" smtClean="0"/>
              <a:t>git</a:t>
            </a:r>
            <a:r>
              <a:rPr lang="en-US" altLang="zh-CN" b="0" dirty="0" smtClean="0"/>
              <a:t>”</a:t>
            </a:r>
            <a:r>
              <a:rPr lang="zh-CN" altLang="en-US" b="0" dirty="0"/>
              <a:t>目录中。项目的所有历史提交都被保存在</a:t>
            </a:r>
            <a:r>
              <a:rPr lang="zh-CN" altLang="en-US" b="0" dirty="0" smtClean="0"/>
              <a:t>了</a:t>
            </a:r>
            <a:r>
              <a:rPr lang="en-US" altLang="zh-CN" b="0" dirty="0" err="1" smtClean="0"/>
              <a:t>Git</a:t>
            </a:r>
            <a:r>
              <a:rPr lang="zh-CN" altLang="en-US" b="0" dirty="0" smtClean="0"/>
              <a:t>库</a:t>
            </a:r>
            <a:r>
              <a:rPr lang="zh-CN" altLang="en-US" b="0" dirty="0"/>
              <a:t>目录中，只要你不作回滚操作，它就不会丢失。 </a:t>
            </a:r>
            <a:endParaRPr lang="en-US" altLang="zh-CN" b="0" dirty="0"/>
          </a:p>
          <a:p>
            <a:pPr>
              <a:lnSpc>
                <a:spcPct val="150000"/>
              </a:lnSpc>
            </a:pPr>
            <a:endParaRPr lang="en-US" altLang="zh-CN" b="0" dirty="0"/>
          </a:p>
          <a:p>
            <a:pPr>
              <a:lnSpc>
                <a:spcPct val="150000"/>
              </a:lnSpc>
            </a:pPr>
            <a:r>
              <a:rPr lang="zh-CN" altLang="en-US" b="0" dirty="0"/>
              <a:t>工作目录树最初的创建有两种方法：</a:t>
            </a:r>
            <a:endParaRPr lang="en-US" altLang="zh-CN" b="0" dirty="0"/>
          </a:p>
          <a:p>
            <a:pPr lvl="1"/>
            <a:r>
              <a:rPr lang="zh-CN" altLang="en-US" dirty="0" smtClean="0"/>
              <a:t>用</a:t>
            </a:r>
            <a:r>
              <a:rPr lang="en-US" altLang="zh-CN" dirty="0" err="1" smtClean="0"/>
              <a:t>Git</a:t>
            </a:r>
            <a:r>
              <a:rPr lang="zh-CN" altLang="en-US" dirty="0" smtClean="0"/>
              <a:t>相关</a:t>
            </a:r>
            <a:r>
              <a:rPr lang="zh-CN" altLang="en-US" dirty="0"/>
              <a:t>命令初始化版本库，生成“</a:t>
            </a:r>
            <a:r>
              <a:rPr lang="en-US" altLang="zh-CN" dirty="0" smtClean="0"/>
              <a:t>.</a:t>
            </a:r>
            <a:r>
              <a:rPr lang="en-US" altLang="zh-CN" dirty="0" err="1" smtClean="0"/>
              <a:t>git</a:t>
            </a:r>
            <a:r>
              <a:rPr lang="en-US" altLang="zh-CN" dirty="0" smtClean="0"/>
              <a:t>”</a:t>
            </a:r>
            <a:r>
              <a:rPr lang="zh-CN" altLang="en-US" dirty="0"/>
              <a:t>目录，于是“</a:t>
            </a:r>
            <a:r>
              <a:rPr lang="en-US" altLang="zh-CN" dirty="0" smtClean="0"/>
              <a:t>.</a:t>
            </a:r>
            <a:r>
              <a:rPr lang="en-US" altLang="zh-CN" dirty="0" err="1" smtClean="0"/>
              <a:t>git</a:t>
            </a:r>
            <a:r>
              <a:rPr lang="en-US" altLang="zh-CN" dirty="0" smtClean="0"/>
              <a:t>”</a:t>
            </a:r>
            <a:r>
              <a:rPr lang="zh-CN" altLang="en-US" dirty="0"/>
              <a:t>目录的父目录就成了工作目录树。</a:t>
            </a:r>
          </a:p>
          <a:p>
            <a:pPr lvl="1"/>
            <a:r>
              <a:rPr lang="zh-CN" altLang="en-US" dirty="0"/>
              <a:t>克隆一个已有的版本库，也就连带创建了相应的工作目录树。</a:t>
            </a:r>
          </a:p>
          <a:p>
            <a:endParaRPr lang="zh-CN" altLang="en-US" dirty="0"/>
          </a:p>
        </p:txBody>
      </p:sp>
    </p:spTree>
    <p:extLst>
      <p:ext uri="{BB962C8B-B14F-4D97-AF65-F5344CB8AC3E}">
        <p14:creationId xmlns:p14="http://schemas.microsoft.com/office/powerpoint/2010/main" val="1360007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pPr lvl="0"/>
            <a:r>
              <a:rPr lang="en-US" altLang="zh-CN" smtClean="0"/>
              <a:t>Git</a:t>
            </a:r>
            <a:r>
              <a:rPr lang="zh-CN" altLang="en-US" smtClean="0"/>
              <a:t>概念</a:t>
            </a:r>
            <a:r>
              <a:rPr lang="en-US" altLang="zh-CN" smtClean="0"/>
              <a:t>-</a:t>
            </a:r>
            <a:r>
              <a:rPr lang="en-US" altLang="zh-CN" b="0" smtClean="0"/>
              <a:t>Git </a:t>
            </a:r>
            <a:r>
              <a:rPr lang="zh-CN" altLang="en-US" b="0" dirty="0" smtClean="0"/>
              <a:t>服务器</a:t>
            </a:r>
            <a:endParaRPr lang="zh-CN" altLang="en-US" dirty="0"/>
          </a:p>
        </p:txBody>
      </p:sp>
      <p:sp>
        <p:nvSpPr>
          <p:cNvPr id="6" name="内容占位符 2"/>
          <p:cNvSpPr txBox="1">
            <a:spLocks/>
          </p:cNvSpPr>
          <p:nvPr/>
        </p:nvSpPr>
        <p:spPr bwMode="auto">
          <a:xfrm>
            <a:off x="683568" y="836712"/>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p:txBody>
          <a:bodyPr/>
          <a:lstStyle/>
          <a:p>
            <a:pPr>
              <a:lnSpc>
                <a:spcPct val="150000"/>
              </a:lnSpc>
            </a:pPr>
            <a:r>
              <a:rPr lang="zh-CN" altLang="en-US" b="0" dirty="0"/>
              <a:t>中央服务器其实和我们自己机器上的库内容是完全一样</a:t>
            </a:r>
            <a:r>
              <a:rPr lang="zh-CN" altLang="en-US" b="0" dirty="0" smtClean="0"/>
              <a:t>的</a:t>
            </a:r>
            <a:endParaRPr lang="en-US" altLang="zh-CN" b="0" dirty="0" smtClean="0"/>
          </a:p>
          <a:p>
            <a:pPr>
              <a:lnSpc>
                <a:spcPct val="150000"/>
              </a:lnSpc>
            </a:pPr>
            <a:endParaRPr lang="en-US" altLang="zh-CN" b="0" dirty="0"/>
          </a:p>
          <a:p>
            <a:pPr>
              <a:lnSpc>
                <a:spcPct val="150000"/>
              </a:lnSpc>
            </a:pPr>
            <a:r>
              <a:rPr lang="zh-CN" altLang="en-US" dirty="0" smtClean="0"/>
              <a:t>中央服务器没有权威，</a:t>
            </a:r>
            <a:r>
              <a:rPr lang="zh-CN" altLang="en-US" b="0" dirty="0" smtClean="0"/>
              <a:t>它只是存储文件作为团队间的数据交换中心，辅助作用</a:t>
            </a:r>
            <a:endParaRPr lang="en-US" altLang="zh-CN" b="0" dirty="0" smtClean="0"/>
          </a:p>
          <a:p>
            <a:pPr>
              <a:lnSpc>
                <a:spcPct val="150000"/>
              </a:lnSpc>
            </a:pPr>
            <a:endParaRPr lang="en-US" altLang="zh-CN" dirty="0"/>
          </a:p>
          <a:p>
            <a:pPr>
              <a:lnSpc>
                <a:spcPct val="150000"/>
              </a:lnSpc>
            </a:pPr>
            <a:r>
              <a:rPr lang="zh-CN" altLang="en-US" b="0" dirty="0"/>
              <a:t>虽然平时大家都是将代码提交到中央服务器上再统一</a:t>
            </a:r>
            <a:r>
              <a:rPr lang="en-US" altLang="zh-CN" b="0" dirty="0"/>
              <a:t>pull</a:t>
            </a:r>
            <a:r>
              <a:rPr lang="zh-CN" altLang="en-US" b="0" dirty="0"/>
              <a:t>别人的代码，但实际情况你可以总是</a:t>
            </a:r>
            <a:r>
              <a:rPr lang="en-US" altLang="zh-CN" b="0" dirty="0"/>
              <a:t>pull</a:t>
            </a:r>
            <a:r>
              <a:rPr lang="zh-CN" altLang="en-US" b="0" dirty="0"/>
              <a:t>张三的库，然后</a:t>
            </a:r>
            <a:r>
              <a:rPr lang="en-US" altLang="zh-CN" b="0" dirty="0"/>
              <a:t>push</a:t>
            </a:r>
            <a:r>
              <a:rPr lang="zh-CN" altLang="en-US" b="0" dirty="0"/>
              <a:t>给李四等等操作。</a:t>
            </a:r>
            <a:endParaRPr lang="zh-CN" altLang="en-US" dirty="0"/>
          </a:p>
        </p:txBody>
      </p:sp>
    </p:spTree>
    <p:extLst>
      <p:ext uri="{BB962C8B-B14F-4D97-AF65-F5344CB8AC3E}">
        <p14:creationId xmlns:p14="http://schemas.microsoft.com/office/powerpoint/2010/main" val="32182662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pPr lvl="0"/>
            <a:r>
              <a:rPr lang="en-US" altLang="zh-CN" smtClean="0"/>
              <a:t>Git</a:t>
            </a:r>
            <a:r>
              <a:rPr lang="zh-CN" altLang="en-US" smtClean="0"/>
              <a:t>概念</a:t>
            </a:r>
            <a:r>
              <a:rPr lang="en-US" altLang="zh-CN" smtClean="0"/>
              <a:t>-</a:t>
            </a:r>
            <a:r>
              <a:rPr lang="en-US" altLang="zh-CN" b="0" smtClean="0"/>
              <a:t>Git Branch</a:t>
            </a:r>
            <a:r>
              <a:rPr lang="zh-CN" altLang="en-US" b="0" smtClean="0"/>
              <a:t>（</a:t>
            </a:r>
            <a:r>
              <a:rPr lang="en-US" altLang="zh-CN" b="0" smtClean="0"/>
              <a:t>Git</a:t>
            </a:r>
            <a:r>
              <a:rPr lang="zh-CN" altLang="en-US" b="0" smtClean="0"/>
              <a:t>分支</a:t>
            </a:r>
            <a:r>
              <a:rPr lang="zh-CN" altLang="en-US" b="0" dirty="0" smtClean="0"/>
              <a:t>）</a:t>
            </a:r>
            <a:endParaRPr lang="zh-CN" altLang="en-US" dirty="0"/>
          </a:p>
        </p:txBody>
      </p:sp>
      <p:sp>
        <p:nvSpPr>
          <p:cNvPr id="6" name="内容占位符 2"/>
          <p:cNvSpPr txBox="1">
            <a:spLocks/>
          </p:cNvSpPr>
          <p:nvPr/>
        </p:nvSpPr>
        <p:spPr bwMode="auto">
          <a:xfrm>
            <a:off x="683568" y="836712"/>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p:txBody>
          <a:bodyPr/>
          <a:lstStyle/>
          <a:p>
            <a:pPr>
              <a:lnSpc>
                <a:spcPct val="150000"/>
              </a:lnSpc>
            </a:pPr>
            <a:r>
              <a:rPr lang="zh-CN" altLang="en-US" b="0" dirty="0"/>
              <a:t>几乎每一种版本控制系统都以某种形式支持分支。使用分支意味着你可以从开发主线上分离开来，然后在不影响主线的同时继续工作。在很多版本控制系统中，这是个昂贵的过程，常常需要创建一个源代码目录的完整副本，对大型项目来说会花费很长时间</a:t>
            </a:r>
            <a:r>
              <a:rPr lang="zh-CN" altLang="en-US" b="0" dirty="0" smtClean="0"/>
              <a:t>。（说的就是</a:t>
            </a:r>
            <a:r>
              <a:rPr lang="en-US" altLang="zh-CN" b="0" dirty="0" smtClean="0"/>
              <a:t>Subversion</a:t>
            </a:r>
            <a:r>
              <a:rPr lang="zh-CN" altLang="en-US" b="0" dirty="0" smtClean="0"/>
              <a:t>！）</a:t>
            </a:r>
            <a:endParaRPr lang="en-US" altLang="zh-CN" b="0" dirty="0" smtClean="0"/>
          </a:p>
          <a:p>
            <a:pPr>
              <a:lnSpc>
                <a:spcPct val="150000"/>
              </a:lnSpc>
            </a:pPr>
            <a:endParaRPr lang="en-US" altLang="zh-CN" b="0" dirty="0" smtClean="0"/>
          </a:p>
          <a:p>
            <a:pPr>
              <a:lnSpc>
                <a:spcPct val="150000"/>
              </a:lnSpc>
            </a:pPr>
            <a:r>
              <a:rPr lang="en-US" altLang="zh-CN" b="0" smtClean="0"/>
              <a:t>Git </a:t>
            </a:r>
            <a:r>
              <a:rPr lang="zh-CN" altLang="en-US" b="0" dirty="0"/>
              <a:t>的分支</a:t>
            </a:r>
            <a:r>
              <a:rPr lang="zh-CN" altLang="en-US" b="0" dirty="0" smtClean="0"/>
              <a:t>模型堪称为</a:t>
            </a:r>
            <a:r>
              <a:rPr lang="zh-CN" altLang="en-US" b="0" dirty="0"/>
              <a:t>“必杀技特性</a:t>
            </a:r>
            <a:r>
              <a:rPr lang="zh-CN" altLang="en-US" b="0" dirty="0" smtClean="0"/>
              <a:t>”</a:t>
            </a:r>
            <a:endParaRPr lang="en-US" altLang="zh-CN" b="0" dirty="0" smtClean="0"/>
          </a:p>
          <a:p>
            <a:pPr>
              <a:lnSpc>
                <a:spcPct val="150000"/>
              </a:lnSpc>
            </a:pPr>
            <a:endParaRPr lang="en-US" altLang="zh-CN" dirty="0" smtClean="0"/>
          </a:p>
          <a:p>
            <a:pPr>
              <a:lnSpc>
                <a:spcPct val="150000"/>
              </a:lnSpc>
            </a:pPr>
            <a:r>
              <a:rPr lang="en-US" altLang="zh-CN" b="0" smtClean="0"/>
              <a:t>Git </a:t>
            </a:r>
            <a:r>
              <a:rPr lang="zh-CN" altLang="en-US" b="0" dirty="0"/>
              <a:t>的分支可谓是难以置信的轻量级，它的新建操作几乎可以在瞬间</a:t>
            </a:r>
            <a:r>
              <a:rPr lang="zh-CN" altLang="en-US" b="0" dirty="0" smtClean="0"/>
              <a:t>完成</a:t>
            </a:r>
            <a:endParaRPr lang="en-US" altLang="zh-CN" b="0" dirty="0" smtClean="0"/>
          </a:p>
          <a:p>
            <a:pPr>
              <a:lnSpc>
                <a:spcPct val="150000"/>
              </a:lnSpc>
            </a:pPr>
            <a:endParaRPr lang="en-US" altLang="zh-CN" b="0" dirty="0"/>
          </a:p>
          <a:p>
            <a:pPr>
              <a:lnSpc>
                <a:spcPct val="150000"/>
              </a:lnSpc>
            </a:pPr>
            <a:r>
              <a:rPr lang="en-US" altLang="zh-CN" b="0" smtClean="0"/>
              <a:t>Git </a:t>
            </a:r>
            <a:r>
              <a:rPr lang="zh-CN" altLang="en-US" b="0" dirty="0"/>
              <a:t>鼓励在工作流程中频繁使用分支与合并，哪怕一天之内进行许多次都没有关系。理解分支的概念并熟练运用后，你才会意识到</a:t>
            </a:r>
            <a:r>
              <a:rPr lang="zh-CN" altLang="en-US" b="0"/>
              <a:t>为什么 </a:t>
            </a:r>
            <a:r>
              <a:rPr lang="en-US" altLang="zh-CN" b="0" smtClean="0"/>
              <a:t>Git </a:t>
            </a:r>
            <a:r>
              <a:rPr lang="zh-CN" altLang="en-US" b="0" dirty="0"/>
              <a:t>是一个如此强大而独特的工具，并从此真正改变你的开发方式。</a:t>
            </a:r>
            <a:endParaRPr lang="zh-CN" altLang="en-US" dirty="0"/>
          </a:p>
        </p:txBody>
      </p:sp>
    </p:spTree>
    <p:extLst>
      <p:ext uri="{BB962C8B-B14F-4D97-AF65-F5344CB8AC3E}">
        <p14:creationId xmlns:p14="http://schemas.microsoft.com/office/powerpoint/2010/main" val="1231311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r>
              <a:rPr lang="en-US" altLang="zh-CN" smtClean="0"/>
              <a:t>Git</a:t>
            </a:r>
            <a:r>
              <a:rPr lang="zh-CN" altLang="en-US" smtClean="0"/>
              <a:t>概念</a:t>
            </a:r>
            <a:r>
              <a:rPr lang="en-US" altLang="zh-CN" dirty="0" smtClean="0"/>
              <a:t>-</a:t>
            </a:r>
            <a:r>
              <a:rPr lang="zh-CN" altLang="en-US" dirty="0" smtClean="0"/>
              <a:t>何谓分支</a:t>
            </a:r>
            <a:endParaRPr lang="zh-CN" altLang="en-US" dirty="0"/>
          </a:p>
        </p:txBody>
      </p:sp>
      <p:sp>
        <p:nvSpPr>
          <p:cNvPr id="6" name="内容占位符 2"/>
          <p:cNvSpPr txBox="1">
            <a:spLocks/>
          </p:cNvSpPr>
          <p:nvPr/>
        </p:nvSpPr>
        <p:spPr bwMode="auto">
          <a:xfrm>
            <a:off x="683568" y="836712"/>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a:xfrm>
            <a:off x="299938" y="891018"/>
            <a:ext cx="8229600" cy="5572164"/>
          </a:xfrm>
        </p:spPr>
        <p:txBody>
          <a:bodyPr/>
          <a:lstStyle/>
          <a:p>
            <a:pPr>
              <a:lnSpc>
                <a:spcPct val="150000"/>
              </a:lnSpc>
            </a:pPr>
            <a:r>
              <a:rPr lang="en-US" altLang="zh-CN" b="0" smtClean="0"/>
              <a:t>Git </a:t>
            </a:r>
            <a:r>
              <a:rPr lang="zh-CN" altLang="en-US" b="0" dirty="0"/>
              <a:t>中的分支，其实本质上仅仅是个指向 </a:t>
            </a:r>
            <a:r>
              <a:rPr lang="en-US" altLang="zh-CN" b="0" dirty="0" smtClean="0"/>
              <a:t>commit </a:t>
            </a:r>
            <a:r>
              <a:rPr lang="zh-CN" altLang="en-US" b="0" dirty="0"/>
              <a:t>对象的可变</a:t>
            </a:r>
            <a:r>
              <a:rPr lang="zh-CN" altLang="en-US" b="0"/>
              <a:t>指针</a:t>
            </a:r>
            <a:r>
              <a:rPr lang="zh-CN" altLang="en-US" b="0" smtClean="0"/>
              <a:t>。</a:t>
            </a:r>
            <a:r>
              <a:rPr lang="en-US" altLang="zh-CN" b="0" smtClean="0"/>
              <a:t>Git </a:t>
            </a:r>
            <a:r>
              <a:rPr lang="zh-CN" altLang="en-US" b="0" dirty="0"/>
              <a:t>会使用 </a:t>
            </a:r>
            <a:r>
              <a:rPr lang="en-US" altLang="zh-CN" b="0" dirty="0"/>
              <a:t>master </a:t>
            </a:r>
            <a:r>
              <a:rPr lang="zh-CN" altLang="en-US" b="0" dirty="0"/>
              <a:t>作为分支的默认名字。在若干次提交后，你其实已经有了一个指向最后一次提交对象的 </a:t>
            </a:r>
            <a:r>
              <a:rPr lang="en-US" altLang="zh-CN" b="0" dirty="0"/>
              <a:t>master </a:t>
            </a:r>
            <a:r>
              <a:rPr lang="zh-CN" altLang="en-US" b="0" dirty="0"/>
              <a:t>分支，它在每次提交的时候都会自动向前移动</a:t>
            </a:r>
            <a:r>
              <a:rPr lang="zh-CN" altLang="en-US" b="0" dirty="0" smtClean="0"/>
              <a:t>。</a:t>
            </a:r>
            <a:endParaRPr lang="en-US" altLang="zh-CN" b="0" dirty="0" smtClean="0"/>
          </a:p>
          <a:p>
            <a:pPr>
              <a:lnSpc>
                <a:spcPct val="150000"/>
              </a:lnSpc>
            </a:pPr>
            <a:endParaRPr lang="en-US" altLang="zh-CN" b="0" dirty="0"/>
          </a:p>
          <a:p>
            <a:pPr>
              <a:lnSpc>
                <a:spcPct val="150000"/>
              </a:lnSpc>
            </a:pPr>
            <a:endParaRPr lang="zh-CN" altLang="en-US" dirty="0"/>
          </a:p>
        </p:txBody>
      </p:sp>
      <p:pic>
        <p:nvPicPr>
          <p:cNvPr id="1026" name="Picture 2" descr="Git详解之三 Git分支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851443"/>
            <a:ext cx="476250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045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r>
              <a:rPr lang="en-US" altLang="zh-CN" smtClean="0"/>
              <a:t>Git</a:t>
            </a:r>
            <a:r>
              <a:rPr lang="zh-CN" altLang="en-US" smtClean="0"/>
              <a:t>概念</a:t>
            </a:r>
            <a:r>
              <a:rPr lang="en-US" altLang="zh-CN" dirty="0" smtClean="0"/>
              <a:t>-</a:t>
            </a:r>
            <a:r>
              <a:rPr lang="zh-CN" altLang="en-US" dirty="0" smtClean="0"/>
              <a:t>何谓分支</a:t>
            </a:r>
            <a:endParaRPr lang="zh-CN" altLang="en-US" dirty="0"/>
          </a:p>
        </p:txBody>
      </p:sp>
      <p:sp>
        <p:nvSpPr>
          <p:cNvPr id="6" name="内容占位符 2"/>
          <p:cNvSpPr txBox="1">
            <a:spLocks/>
          </p:cNvSpPr>
          <p:nvPr/>
        </p:nvSpPr>
        <p:spPr bwMode="auto">
          <a:xfrm>
            <a:off x="308000" y="867551"/>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a:xfrm>
            <a:off x="308000" y="890971"/>
            <a:ext cx="8229600" cy="5572164"/>
          </a:xfrm>
        </p:spPr>
        <p:txBody>
          <a:bodyPr/>
          <a:lstStyle/>
          <a:p>
            <a:pPr>
              <a:lnSpc>
                <a:spcPct val="150000"/>
              </a:lnSpc>
            </a:pPr>
            <a:r>
              <a:rPr lang="en-US" altLang="zh-CN" b="0" smtClean="0"/>
              <a:t>Git </a:t>
            </a:r>
            <a:r>
              <a:rPr lang="zh-CN" altLang="en-US" b="0" dirty="0"/>
              <a:t>又是如何创建一个新的分支的呢</a:t>
            </a:r>
            <a:r>
              <a:rPr lang="zh-CN" altLang="en-US" b="0" dirty="0" smtClean="0"/>
              <a:t>？</a:t>
            </a:r>
            <a:endParaRPr lang="en-US" altLang="zh-CN" b="0" dirty="0" smtClean="0"/>
          </a:p>
          <a:p>
            <a:pPr>
              <a:lnSpc>
                <a:spcPct val="150000"/>
              </a:lnSpc>
            </a:pPr>
            <a:r>
              <a:rPr lang="zh-CN" altLang="en-US" b="0" dirty="0" smtClean="0"/>
              <a:t>答案</a:t>
            </a:r>
            <a:r>
              <a:rPr lang="zh-CN" altLang="en-US" b="0" dirty="0"/>
              <a:t>很简单，创建一个新的分支指针。比如新建一个 </a:t>
            </a:r>
            <a:r>
              <a:rPr lang="en-US" altLang="zh-CN" b="0" dirty="0"/>
              <a:t>testing </a:t>
            </a:r>
            <a:r>
              <a:rPr lang="zh-CN" altLang="en-US" b="0" dirty="0"/>
              <a:t>分支，</a:t>
            </a:r>
            <a:r>
              <a:rPr lang="zh-CN" altLang="en-US" b="0"/>
              <a:t>可以</a:t>
            </a:r>
            <a:r>
              <a:rPr lang="zh-CN" altLang="en-US" b="0" smtClean="0"/>
              <a:t>使用</a:t>
            </a:r>
            <a:r>
              <a:rPr lang="en-US" altLang="zh-CN" b="0" smtClean="0"/>
              <a:t>git </a:t>
            </a:r>
            <a:r>
              <a:rPr lang="en-US" altLang="zh-CN" b="0" dirty="0" smtClean="0"/>
              <a:t>branch</a:t>
            </a:r>
            <a:r>
              <a:rPr lang="zh-CN" altLang="en-US" b="0" dirty="0" smtClean="0"/>
              <a:t>命令，比如：</a:t>
            </a:r>
            <a:endParaRPr lang="en-US" altLang="zh-CN" b="0" dirty="0"/>
          </a:p>
          <a:p>
            <a:pPr>
              <a:lnSpc>
                <a:spcPct val="150000"/>
              </a:lnSpc>
            </a:pPr>
            <a:r>
              <a:rPr lang="en-US" altLang="zh-CN" smtClean="0"/>
              <a:t>git </a:t>
            </a:r>
            <a:r>
              <a:rPr lang="en-US" altLang="zh-CN" dirty="0" smtClean="0"/>
              <a:t>branch testing</a:t>
            </a:r>
          </a:p>
          <a:p>
            <a:pPr>
              <a:lnSpc>
                <a:spcPct val="150000"/>
              </a:lnSpc>
            </a:pPr>
            <a:r>
              <a:rPr lang="zh-CN" altLang="en-US" b="0" dirty="0"/>
              <a:t>这会在当前 </a:t>
            </a:r>
            <a:r>
              <a:rPr lang="en-US" altLang="zh-CN" b="0" dirty="0" smtClean="0"/>
              <a:t>commit </a:t>
            </a:r>
            <a:r>
              <a:rPr lang="zh-CN" altLang="en-US" b="0" dirty="0"/>
              <a:t>对象上新建一个分支</a:t>
            </a:r>
            <a:r>
              <a:rPr lang="zh-CN" altLang="en-US" b="0" dirty="0" smtClean="0"/>
              <a:t>指针</a:t>
            </a:r>
            <a:endParaRPr lang="en-US" altLang="zh-CN" b="0" dirty="0" smtClean="0"/>
          </a:p>
          <a:p>
            <a:pPr>
              <a:lnSpc>
                <a:spcPct val="150000"/>
              </a:lnSpc>
            </a:pPr>
            <a:endParaRPr lang="en-US" altLang="zh-CN" b="0" dirty="0"/>
          </a:p>
        </p:txBody>
      </p:sp>
      <p:pic>
        <p:nvPicPr>
          <p:cNvPr id="2055" name="Picture 7" descr="Git详解之三 Git分支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278997"/>
            <a:ext cx="5328592" cy="2670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319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r>
              <a:rPr lang="en-US" altLang="zh-CN" smtClean="0"/>
              <a:t>Git</a:t>
            </a:r>
            <a:r>
              <a:rPr lang="zh-CN" altLang="en-US" smtClean="0"/>
              <a:t>概念</a:t>
            </a:r>
            <a:r>
              <a:rPr lang="en-US" altLang="zh-CN" dirty="0" smtClean="0"/>
              <a:t>-</a:t>
            </a:r>
            <a:r>
              <a:rPr lang="zh-CN" altLang="en-US" dirty="0" smtClean="0"/>
              <a:t>何谓分支</a:t>
            </a:r>
            <a:endParaRPr lang="zh-CN" altLang="en-US" dirty="0"/>
          </a:p>
        </p:txBody>
      </p:sp>
      <p:sp>
        <p:nvSpPr>
          <p:cNvPr id="6" name="内容占位符 2"/>
          <p:cNvSpPr txBox="1">
            <a:spLocks/>
          </p:cNvSpPr>
          <p:nvPr/>
        </p:nvSpPr>
        <p:spPr bwMode="auto">
          <a:xfrm>
            <a:off x="308000" y="867551"/>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a:xfrm>
            <a:off x="308000" y="890971"/>
            <a:ext cx="8229600" cy="5572164"/>
          </a:xfrm>
        </p:spPr>
        <p:txBody>
          <a:bodyPr/>
          <a:lstStyle/>
          <a:p>
            <a:pPr>
              <a:lnSpc>
                <a:spcPct val="150000"/>
              </a:lnSpc>
            </a:pPr>
            <a:r>
              <a:rPr lang="en-US" altLang="zh-CN" b="0" smtClean="0"/>
              <a:t>Git </a:t>
            </a:r>
            <a:r>
              <a:rPr lang="zh-CN" altLang="en-US" b="0" dirty="0"/>
              <a:t>是如何知道你当前在哪个分支上工作的呢</a:t>
            </a:r>
            <a:r>
              <a:rPr lang="zh-CN" altLang="en-US" b="0" dirty="0" smtClean="0"/>
              <a:t>？</a:t>
            </a:r>
            <a:endParaRPr lang="en-US" altLang="zh-CN" b="0" dirty="0" smtClean="0"/>
          </a:p>
          <a:p>
            <a:pPr>
              <a:lnSpc>
                <a:spcPct val="150000"/>
              </a:lnSpc>
            </a:pPr>
            <a:r>
              <a:rPr lang="zh-CN" altLang="en-US" b="0" dirty="0"/>
              <a:t>其实答案也很简单，它保存着一个名为 </a:t>
            </a:r>
            <a:r>
              <a:rPr lang="en-US" altLang="zh-CN" b="0" dirty="0"/>
              <a:t>HEAD </a:t>
            </a:r>
            <a:r>
              <a:rPr lang="zh-CN" altLang="en-US" b="0" dirty="0"/>
              <a:t>的特别</a:t>
            </a:r>
            <a:r>
              <a:rPr lang="zh-CN" altLang="en-US" b="0" dirty="0" smtClean="0"/>
              <a:t>指针，</a:t>
            </a:r>
            <a:r>
              <a:rPr lang="zh-CN" altLang="en-US" b="0" dirty="0"/>
              <a:t>它是一个指向你正在工作中的本地分支的</a:t>
            </a:r>
            <a:r>
              <a:rPr lang="zh-CN" altLang="en-US" b="0" dirty="0" smtClean="0"/>
              <a:t>指针</a:t>
            </a:r>
            <a:endParaRPr lang="en-US" altLang="zh-CN" b="0" dirty="0" smtClean="0"/>
          </a:p>
          <a:p>
            <a:pPr>
              <a:lnSpc>
                <a:spcPct val="150000"/>
              </a:lnSpc>
            </a:pPr>
            <a:r>
              <a:rPr lang="zh-CN" altLang="en-US" b="0" smtClean="0"/>
              <a:t>运行</a:t>
            </a:r>
            <a:r>
              <a:rPr lang="en-US" altLang="zh-CN" b="0" smtClean="0"/>
              <a:t>git </a:t>
            </a:r>
            <a:r>
              <a:rPr lang="en-US" altLang="zh-CN" b="0" dirty="0" smtClean="0"/>
              <a:t>branch</a:t>
            </a:r>
            <a:r>
              <a:rPr lang="zh-CN" altLang="en-US" b="0" dirty="0"/>
              <a:t>命令，仅仅是建立了一个新的分支，但不会自动切换到这个分支中去，所以在这个例子中，我们依然还在 </a:t>
            </a:r>
            <a:r>
              <a:rPr lang="en-US" altLang="zh-CN" b="0" dirty="0"/>
              <a:t>master </a:t>
            </a:r>
            <a:r>
              <a:rPr lang="zh-CN" altLang="en-US" b="0" dirty="0"/>
              <a:t>分支里</a:t>
            </a:r>
            <a:r>
              <a:rPr lang="zh-CN" altLang="en-US" b="0" dirty="0" smtClean="0"/>
              <a:t>工作</a:t>
            </a:r>
            <a:r>
              <a:rPr lang="en-US" altLang="zh-CN" b="0" dirty="0" smtClean="0"/>
              <a:t>:</a:t>
            </a:r>
          </a:p>
          <a:p>
            <a:pPr>
              <a:lnSpc>
                <a:spcPct val="150000"/>
              </a:lnSpc>
            </a:pPr>
            <a:endParaRPr lang="en-US" altLang="zh-CN" b="0" dirty="0" smtClean="0"/>
          </a:p>
          <a:p>
            <a:pPr>
              <a:lnSpc>
                <a:spcPct val="150000"/>
              </a:lnSpc>
            </a:pPr>
            <a:endParaRPr lang="en-US" altLang="zh-CN" b="0" dirty="0"/>
          </a:p>
        </p:txBody>
      </p:sp>
      <p:pic>
        <p:nvPicPr>
          <p:cNvPr id="3074" name="Picture 2" descr="Git详解之三 Git分支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140968"/>
            <a:ext cx="5285684"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224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r>
              <a:rPr lang="en-US" altLang="zh-CN" smtClean="0"/>
              <a:t>Git</a:t>
            </a:r>
            <a:r>
              <a:rPr lang="zh-CN" altLang="en-US" smtClean="0"/>
              <a:t>概念</a:t>
            </a:r>
            <a:r>
              <a:rPr lang="en-US" altLang="zh-CN" dirty="0" smtClean="0"/>
              <a:t>-</a:t>
            </a:r>
            <a:r>
              <a:rPr lang="zh-CN" altLang="en-US" dirty="0" smtClean="0"/>
              <a:t>何谓分支</a:t>
            </a:r>
            <a:endParaRPr lang="zh-CN" altLang="en-US" dirty="0"/>
          </a:p>
        </p:txBody>
      </p:sp>
      <p:sp>
        <p:nvSpPr>
          <p:cNvPr id="6" name="内容占位符 2"/>
          <p:cNvSpPr txBox="1">
            <a:spLocks/>
          </p:cNvSpPr>
          <p:nvPr/>
        </p:nvSpPr>
        <p:spPr bwMode="auto">
          <a:xfrm>
            <a:off x="308000" y="867551"/>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a:xfrm>
            <a:off x="308000" y="890971"/>
            <a:ext cx="8229600" cy="5572164"/>
          </a:xfrm>
        </p:spPr>
        <p:txBody>
          <a:bodyPr/>
          <a:lstStyle/>
          <a:p>
            <a:pPr>
              <a:lnSpc>
                <a:spcPct val="150000"/>
              </a:lnSpc>
            </a:pPr>
            <a:r>
              <a:rPr lang="zh-CN" altLang="en-US" b="0" dirty="0"/>
              <a:t>要切换到其他分支，</a:t>
            </a:r>
            <a:r>
              <a:rPr lang="zh-CN" altLang="en-US" b="0"/>
              <a:t>可以</a:t>
            </a:r>
            <a:r>
              <a:rPr lang="zh-CN" altLang="en-US" b="0" smtClean="0"/>
              <a:t>执行</a:t>
            </a:r>
            <a:r>
              <a:rPr lang="en-US" altLang="zh-CN" b="0" smtClean="0"/>
              <a:t>git </a:t>
            </a:r>
            <a:r>
              <a:rPr lang="en-US" altLang="zh-CN" b="0" dirty="0" smtClean="0"/>
              <a:t>checkout</a:t>
            </a:r>
            <a:r>
              <a:rPr lang="zh-CN" altLang="en-US" b="0" dirty="0"/>
              <a:t>命令。我们现在转换到新建的 </a:t>
            </a:r>
            <a:r>
              <a:rPr lang="en-US" altLang="zh-CN" b="0" dirty="0"/>
              <a:t>testing </a:t>
            </a:r>
            <a:r>
              <a:rPr lang="zh-CN" altLang="en-US" b="0" dirty="0" smtClean="0"/>
              <a:t>分支</a:t>
            </a:r>
            <a:r>
              <a:rPr lang="en-US" altLang="zh-CN" b="0" dirty="0" smtClean="0"/>
              <a:t>:</a:t>
            </a:r>
          </a:p>
          <a:p>
            <a:pPr>
              <a:lnSpc>
                <a:spcPct val="150000"/>
              </a:lnSpc>
            </a:pPr>
            <a:r>
              <a:rPr lang="en-US" altLang="zh-CN" smtClean="0"/>
              <a:t>git </a:t>
            </a:r>
            <a:r>
              <a:rPr lang="en-US" altLang="zh-CN" dirty="0" smtClean="0"/>
              <a:t>checkout testing</a:t>
            </a:r>
          </a:p>
          <a:p>
            <a:pPr>
              <a:lnSpc>
                <a:spcPct val="150000"/>
              </a:lnSpc>
            </a:pPr>
            <a:r>
              <a:rPr lang="zh-CN" altLang="en-US" b="0" dirty="0"/>
              <a:t>这样 </a:t>
            </a:r>
            <a:r>
              <a:rPr lang="en-US" altLang="zh-CN" b="0" dirty="0"/>
              <a:t>HEAD </a:t>
            </a:r>
            <a:r>
              <a:rPr lang="zh-CN" altLang="en-US" b="0" dirty="0"/>
              <a:t>就指向了 </a:t>
            </a:r>
            <a:r>
              <a:rPr lang="en-US" altLang="zh-CN" b="0" dirty="0"/>
              <a:t>testing </a:t>
            </a:r>
            <a:r>
              <a:rPr lang="zh-CN" altLang="en-US" b="0" dirty="0" smtClean="0"/>
              <a:t>分支：</a:t>
            </a:r>
            <a:endParaRPr lang="en-US" altLang="zh-CN" b="0" dirty="0" smtClean="0"/>
          </a:p>
          <a:p>
            <a:pPr>
              <a:lnSpc>
                <a:spcPct val="150000"/>
              </a:lnSpc>
            </a:pPr>
            <a:endParaRPr lang="en-US" altLang="zh-CN" b="0" dirty="0"/>
          </a:p>
          <a:p>
            <a:pPr>
              <a:lnSpc>
                <a:spcPct val="150000"/>
              </a:lnSpc>
            </a:pPr>
            <a:endParaRPr lang="en-US" altLang="zh-CN" b="0" dirty="0" smtClean="0"/>
          </a:p>
          <a:p>
            <a:pPr>
              <a:lnSpc>
                <a:spcPct val="150000"/>
              </a:lnSpc>
            </a:pPr>
            <a:endParaRPr lang="en-US" altLang="zh-CN" b="0" dirty="0"/>
          </a:p>
        </p:txBody>
      </p:sp>
      <p:pic>
        <p:nvPicPr>
          <p:cNvPr id="4098" name="Picture 2" descr="Git详解之三 Git分支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564904"/>
            <a:ext cx="4608512" cy="364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622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1438"/>
            <a:ext cx="8229600" cy="785812"/>
          </a:xfrm>
        </p:spPr>
        <p:txBody>
          <a:bodyPr/>
          <a:lstStyle/>
          <a:p>
            <a:r>
              <a:rPr lang="zh-CN" altLang="en-US" dirty="0" smtClean="0"/>
              <a:t>主要内容</a:t>
            </a:r>
          </a:p>
        </p:txBody>
      </p:sp>
      <p:graphicFrame>
        <p:nvGraphicFramePr>
          <p:cNvPr id="2" name="图示 1"/>
          <p:cNvGraphicFramePr/>
          <p:nvPr>
            <p:extLst>
              <p:ext uri="{D42A27DB-BD31-4B8C-83A1-F6EECF244321}">
                <p14:modId xmlns:p14="http://schemas.microsoft.com/office/powerpoint/2010/main" val="984561756"/>
              </p:ext>
            </p:extLst>
          </p:nvPr>
        </p:nvGraphicFramePr>
        <p:xfrm>
          <a:off x="1547664" y="857250"/>
          <a:ext cx="6096000" cy="5596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3757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r>
              <a:rPr lang="en-US" altLang="zh-CN" smtClean="0"/>
              <a:t>Git</a:t>
            </a:r>
            <a:r>
              <a:rPr lang="zh-CN" altLang="en-US" smtClean="0"/>
              <a:t>命令</a:t>
            </a:r>
            <a:r>
              <a:rPr lang="en-US" altLang="zh-CN" smtClean="0"/>
              <a:t>-git </a:t>
            </a:r>
            <a:r>
              <a:rPr lang="en-US" altLang="zh-CN" dirty="0" smtClean="0"/>
              <a:t>clone</a:t>
            </a:r>
            <a:endParaRPr lang="zh-CN" altLang="en-US" dirty="0"/>
          </a:p>
        </p:txBody>
      </p:sp>
      <p:sp>
        <p:nvSpPr>
          <p:cNvPr id="6" name="内容占位符 2"/>
          <p:cNvSpPr txBox="1">
            <a:spLocks/>
          </p:cNvSpPr>
          <p:nvPr/>
        </p:nvSpPr>
        <p:spPr bwMode="auto">
          <a:xfrm>
            <a:off x="308000" y="867551"/>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a:xfrm>
            <a:off x="308000" y="890971"/>
            <a:ext cx="8229600" cy="5572164"/>
          </a:xfrm>
        </p:spPr>
        <p:txBody>
          <a:bodyPr/>
          <a:lstStyle/>
          <a:p>
            <a:pPr>
              <a:lnSpc>
                <a:spcPct val="150000"/>
              </a:lnSpc>
            </a:pPr>
            <a:r>
              <a:rPr lang="en-US" altLang="zh-CN" b="0" smtClean="0"/>
              <a:t>git </a:t>
            </a:r>
            <a:r>
              <a:rPr lang="en-US" altLang="zh-CN" b="0" dirty="0" smtClean="0"/>
              <a:t>clone</a:t>
            </a:r>
            <a:r>
              <a:rPr lang="zh-CN" altLang="en-US" b="0" dirty="0"/>
              <a:t>用来</a:t>
            </a:r>
            <a:r>
              <a:rPr lang="zh-CN" altLang="en-US" b="0" dirty="0" smtClean="0"/>
              <a:t>下载代码（相当于</a:t>
            </a:r>
            <a:r>
              <a:rPr lang="en-US" altLang="zh-CN" b="0" dirty="0" smtClean="0"/>
              <a:t>SVN</a:t>
            </a:r>
            <a:r>
              <a:rPr lang="zh-CN" altLang="en-US" b="0" dirty="0" smtClean="0"/>
              <a:t>的</a:t>
            </a:r>
            <a:r>
              <a:rPr lang="en-US" altLang="zh-CN" b="0" dirty="0" smtClean="0"/>
              <a:t>checkout</a:t>
            </a:r>
            <a:r>
              <a:rPr lang="zh-CN" altLang="en-US" b="0" dirty="0" smtClean="0"/>
              <a:t>），</a:t>
            </a:r>
            <a:r>
              <a:rPr lang="zh-CN" altLang="en-US" b="0" dirty="0"/>
              <a:t>默认会把远程仓库整个给</a:t>
            </a:r>
            <a:r>
              <a:rPr lang="en-US" altLang="zh-CN" b="0" dirty="0"/>
              <a:t>clone</a:t>
            </a:r>
            <a:r>
              <a:rPr lang="zh-CN" altLang="en-US" b="0" dirty="0"/>
              <a:t>下来 </a:t>
            </a:r>
            <a:endParaRPr lang="en-US" altLang="zh-CN" b="0" dirty="0"/>
          </a:p>
          <a:p>
            <a:pPr>
              <a:lnSpc>
                <a:spcPct val="150000"/>
              </a:lnSpc>
            </a:pPr>
            <a:r>
              <a:rPr lang="zh-CN" altLang="en-US" b="0" dirty="0"/>
              <a:t>但只会在本地默认创建一个</a:t>
            </a:r>
            <a:r>
              <a:rPr lang="en-US" altLang="zh-CN" b="0" dirty="0"/>
              <a:t>master</a:t>
            </a:r>
            <a:r>
              <a:rPr lang="zh-CN" altLang="en-US" b="0" dirty="0"/>
              <a:t>分支 </a:t>
            </a:r>
            <a:r>
              <a:rPr lang="zh-CN" altLang="en-US" dirty="0"/>
              <a:t/>
            </a:r>
            <a:br>
              <a:rPr lang="zh-CN" altLang="en-US" dirty="0"/>
            </a:br>
            <a:r>
              <a:rPr lang="zh-CN" altLang="en-US" b="0" dirty="0"/>
              <a:t>如果远程还有其他的分支，</a:t>
            </a:r>
            <a:r>
              <a:rPr lang="zh-CN" altLang="en-US" b="0"/>
              <a:t>此时</a:t>
            </a:r>
            <a:r>
              <a:rPr lang="zh-CN" altLang="en-US" b="0" smtClean="0"/>
              <a:t>用</a:t>
            </a:r>
            <a:r>
              <a:rPr lang="en-US" altLang="zh-CN" b="0" smtClean="0"/>
              <a:t>git </a:t>
            </a:r>
            <a:r>
              <a:rPr lang="en-US" altLang="zh-CN" b="0" dirty="0"/>
              <a:t>branch -a</a:t>
            </a:r>
            <a:r>
              <a:rPr lang="zh-CN" altLang="en-US" b="0" dirty="0"/>
              <a:t>查看所有分支</a:t>
            </a:r>
            <a:r>
              <a:rPr lang="zh-CN" altLang="en-US" b="0" dirty="0" smtClean="0"/>
              <a:t>：</a:t>
            </a:r>
            <a:endParaRPr lang="en-US" altLang="zh-CN" b="0" dirty="0" smtClean="0"/>
          </a:p>
          <a:p>
            <a:pPr>
              <a:lnSpc>
                <a:spcPct val="150000"/>
              </a:lnSpc>
            </a:pPr>
            <a:endParaRPr lang="en-US" altLang="zh-CN" b="0" dirty="0"/>
          </a:p>
          <a:p>
            <a:pPr>
              <a:lnSpc>
                <a:spcPct val="150000"/>
              </a:lnSpc>
            </a:pPr>
            <a:endParaRPr lang="en-US" altLang="zh-CN" b="0" dirty="0" smtClean="0"/>
          </a:p>
          <a:p>
            <a:pPr>
              <a:lnSpc>
                <a:spcPct val="150000"/>
              </a:lnSpc>
            </a:pPr>
            <a:endParaRPr lang="en-US" altLang="zh-CN" b="0" dirty="0"/>
          </a:p>
          <a:p>
            <a:pPr>
              <a:lnSpc>
                <a:spcPct val="150000"/>
              </a:lnSpc>
            </a:pPr>
            <a:endParaRPr lang="en-US" altLang="zh-CN" b="0" dirty="0" smtClean="0"/>
          </a:p>
          <a:p>
            <a:pPr>
              <a:lnSpc>
                <a:spcPct val="150000"/>
              </a:lnSpc>
            </a:pPr>
            <a:endParaRPr lang="en-US" altLang="zh-CN" b="0" dirty="0"/>
          </a:p>
          <a:p>
            <a:pPr>
              <a:lnSpc>
                <a:spcPct val="150000"/>
              </a:lnSpc>
            </a:pPr>
            <a:r>
              <a:rPr lang="zh-CN" altLang="en-US" b="0" dirty="0"/>
              <a:t>能看到远程的所有的分支，如</a:t>
            </a:r>
            <a:r>
              <a:rPr lang="en-US" altLang="zh-CN" b="0" dirty="0"/>
              <a:t>remotes/origin/</a:t>
            </a:r>
            <a:r>
              <a:rPr lang="en-US" altLang="zh-CN" b="0" dirty="0" err="1"/>
              <a:t>python_mail.skin</a:t>
            </a:r>
            <a:r>
              <a:rPr lang="zh-CN" altLang="en-US" b="0" dirty="0"/>
              <a:t>可以使用</a:t>
            </a:r>
            <a:r>
              <a:rPr lang="en-US" altLang="zh-CN" b="0" dirty="0"/>
              <a:t>checkout</a:t>
            </a:r>
            <a:r>
              <a:rPr lang="zh-CN" altLang="en-US" b="0" dirty="0"/>
              <a:t>命令来把远程分支取到本地，并自动建立</a:t>
            </a:r>
            <a:r>
              <a:rPr lang="en-US" altLang="zh-CN" b="0" dirty="0"/>
              <a:t>tracking </a:t>
            </a:r>
            <a:r>
              <a:rPr lang="zh-CN" altLang="en-US" b="0" dirty="0" smtClean="0"/>
              <a:t>：</a:t>
            </a:r>
            <a:endParaRPr lang="en-US" altLang="zh-CN" b="0" dirty="0" smtClean="0"/>
          </a:p>
          <a:p>
            <a:pPr>
              <a:lnSpc>
                <a:spcPct val="150000"/>
              </a:lnSpc>
            </a:pPr>
            <a:r>
              <a:rPr lang="en-US" altLang="zh-CN" b="0"/>
              <a:t>$ </a:t>
            </a:r>
            <a:r>
              <a:rPr lang="en-US" altLang="zh-CN" b="0" smtClean="0"/>
              <a:t>git </a:t>
            </a:r>
            <a:r>
              <a:rPr lang="en-US" altLang="zh-CN" b="0" dirty="0"/>
              <a:t>checkout -t origin/</a:t>
            </a:r>
            <a:r>
              <a:rPr lang="en-US" altLang="zh-CN" b="0" dirty="0" err="1"/>
              <a:t>python_mail.skin</a:t>
            </a:r>
            <a:endParaRPr lang="en-US" altLang="zh-CN" b="0" dirty="0" smtClean="0"/>
          </a:p>
        </p:txBody>
      </p:sp>
      <p:pic>
        <p:nvPicPr>
          <p:cNvPr id="5" name="图片 4"/>
          <p:cNvPicPr>
            <a:picLocks noChangeAspect="1"/>
          </p:cNvPicPr>
          <p:nvPr/>
        </p:nvPicPr>
        <p:blipFill>
          <a:blip r:embed="rId2"/>
          <a:stretch>
            <a:fillRect/>
          </a:stretch>
        </p:blipFill>
        <p:spPr>
          <a:xfrm>
            <a:off x="2029382" y="2564904"/>
            <a:ext cx="3787171" cy="2376264"/>
          </a:xfrm>
          <a:prstGeom prst="rect">
            <a:avLst/>
          </a:prstGeom>
        </p:spPr>
      </p:pic>
    </p:spTree>
    <p:extLst>
      <p:ext uri="{BB962C8B-B14F-4D97-AF65-F5344CB8AC3E}">
        <p14:creationId xmlns:p14="http://schemas.microsoft.com/office/powerpoint/2010/main" val="1552615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r>
              <a:rPr lang="en-US" altLang="zh-CN" smtClean="0"/>
              <a:t>Git</a:t>
            </a:r>
            <a:r>
              <a:rPr lang="zh-CN" altLang="en-US" smtClean="0"/>
              <a:t>命令</a:t>
            </a:r>
            <a:r>
              <a:rPr lang="en-US" altLang="zh-CN" smtClean="0"/>
              <a:t>-git </a:t>
            </a:r>
            <a:r>
              <a:rPr lang="en-US" altLang="zh-CN" dirty="0" smtClean="0"/>
              <a:t>commit</a:t>
            </a:r>
            <a:endParaRPr lang="zh-CN" altLang="en-US" dirty="0"/>
          </a:p>
        </p:txBody>
      </p:sp>
      <p:sp>
        <p:nvSpPr>
          <p:cNvPr id="6" name="内容占位符 2"/>
          <p:cNvSpPr txBox="1">
            <a:spLocks/>
          </p:cNvSpPr>
          <p:nvPr/>
        </p:nvSpPr>
        <p:spPr bwMode="auto">
          <a:xfrm>
            <a:off x="308000" y="867551"/>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a:xfrm>
            <a:off x="308000" y="890971"/>
            <a:ext cx="8229600" cy="5572164"/>
          </a:xfrm>
        </p:spPr>
        <p:txBody>
          <a:bodyPr/>
          <a:lstStyle/>
          <a:p>
            <a:pPr>
              <a:lnSpc>
                <a:spcPct val="150000"/>
              </a:lnSpc>
            </a:pPr>
            <a:r>
              <a:rPr lang="en-US" altLang="zh-CN" b="0" smtClean="0"/>
              <a:t>git </a:t>
            </a:r>
            <a:r>
              <a:rPr lang="en-US" altLang="zh-CN" b="0" dirty="0" smtClean="0"/>
              <a:t>commit </a:t>
            </a:r>
            <a:r>
              <a:rPr lang="zh-CN" altLang="en-US" b="0" dirty="0" smtClean="0"/>
              <a:t>是提交。此时的提交是提交</a:t>
            </a:r>
            <a:r>
              <a:rPr lang="zh-CN" altLang="en-US" b="0" smtClean="0"/>
              <a:t>到本地</a:t>
            </a:r>
            <a:r>
              <a:rPr lang="en-US" altLang="zh-CN" b="0" smtClean="0"/>
              <a:t>Git</a:t>
            </a:r>
            <a:r>
              <a:rPr lang="zh-CN" altLang="en-US" b="0" smtClean="0"/>
              <a:t>库</a:t>
            </a:r>
            <a:endParaRPr lang="en-US" altLang="zh-CN" b="0" dirty="0" smtClean="0"/>
          </a:p>
          <a:p>
            <a:pPr>
              <a:lnSpc>
                <a:spcPct val="150000"/>
              </a:lnSpc>
            </a:pPr>
            <a:r>
              <a:rPr lang="zh-CN" altLang="en-US" b="0" dirty="0" smtClean="0"/>
              <a:t>提交可以根据功能</a:t>
            </a:r>
            <a:r>
              <a:rPr lang="en-US" altLang="zh-CN" b="0" dirty="0" smtClean="0"/>
              <a:t>/bug</a:t>
            </a:r>
            <a:r>
              <a:rPr lang="zh-CN" altLang="en-US" b="0" dirty="0" smtClean="0"/>
              <a:t>的完成最小单元来进行，同时要写日志。这样比较容易回溯每一个修改细节</a:t>
            </a:r>
            <a:endParaRPr lang="en-US" altLang="zh-CN" b="0" dirty="0" smtClean="0"/>
          </a:p>
        </p:txBody>
      </p:sp>
      <p:pic>
        <p:nvPicPr>
          <p:cNvPr id="7" name="内容占位符 2"/>
          <p:cNvPicPr>
            <a:picLocks noChangeAspect="1"/>
          </p:cNvPicPr>
          <p:nvPr/>
        </p:nvPicPr>
        <p:blipFill>
          <a:blip r:embed="rId2"/>
          <a:stretch>
            <a:fillRect/>
          </a:stretch>
        </p:blipFill>
        <p:spPr bwMode="auto">
          <a:xfrm>
            <a:off x="1218253" y="3356992"/>
            <a:ext cx="6409093" cy="2534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7599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1438"/>
            <a:ext cx="8229600" cy="785812"/>
          </a:xfrm>
        </p:spPr>
        <p:txBody>
          <a:bodyPr/>
          <a:lstStyle/>
          <a:p>
            <a:r>
              <a:rPr lang="zh-CN" altLang="en-US" dirty="0" smtClean="0"/>
              <a:t>主要内容</a:t>
            </a:r>
          </a:p>
        </p:txBody>
      </p:sp>
      <p:graphicFrame>
        <p:nvGraphicFramePr>
          <p:cNvPr id="2" name="图示 1"/>
          <p:cNvGraphicFramePr/>
          <p:nvPr>
            <p:extLst>
              <p:ext uri="{D42A27DB-BD31-4B8C-83A1-F6EECF244321}">
                <p14:modId xmlns:p14="http://schemas.microsoft.com/office/powerpoint/2010/main" val="1667244219"/>
              </p:ext>
            </p:extLst>
          </p:nvPr>
        </p:nvGraphicFramePr>
        <p:xfrm>
          <a:off x="1547664" y="857250"/>
          <a:ext cx="6096000" cy="5596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6837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r>
              <a:rPr lang="en-US" altLang="zh-CN" smtClean="0"/>
              <a:t>Git</a:t>
            </a:r>
            <a:r>
              <a:rPr lang="zh-CN" altLang="en-US" smtClean="0"/>
              <a:t>命令</a:t>
            </a:r>
            <a:r>
              <a:rPr lang="en-US" altLang="zh-CN" smtClean="0"/>
              <a:t>-git </a:t>
            </a:r>
            <a:r>
              <a:rPr lang="en-US" altLang="zh-CN" dirty="0" smtClean="0"/>
              <a:t>branch</a:t>
            </a:r>
            <a:endParaRPr lang="zh-CN" altLang="en-US" dirty="0"/>
          </a:p>
        </p:txBody>
      </p:sp>
      <p:sp>
        <p:nvSpPr>
          <p:cNvPr id="6" name="内容占位符 2"/>
          <p:cNvSpPr txBox="1">
            <a:spLocks/>
          </p:cNvSpPr>
          <p:nvPr/>
        </p:nvSpPr>
        <p:spPr bwMode="auto">
          <a:xfrm>
            <a:off x="308000" y="867551"/>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a:xfrm>
            <a:off x="308000" y="890971"/>
            <a:ext cx="8229600" cy="5572164"/>
          </a:xfrm>
        </p:spPr>
        <p:txBody>
          <a:bodyPr/>
          <a:lstStyle/>
          <a:p>
            <a:pPr>
              <a:lnSpc>
                <a:spcPct val="150000"/>
              </a:lnSpc>
            </a:pPr>
            <a:r>
              <a:rPr lang="en-US" altLang="zh-CN" b="0" smtClean="0"/>
              <a:t>git </a:t>
            </a:r>
            <a:r>
              <a:rPr lang="en-US" altLang="zh-CN" b="0" dirty="0" smtClean="0"/>
              <a:t>branch dev</a:t>
            </a:r>
            <a:r>
              <a:rPr lang="zh-CN" altLang="en-US" b="0" dirty="0" smtClean="0"/>
              <a:t>：创建一个叫</a:t>
            </a:r>
            <a:r>
              <a:rPr lang="en-US" altLang="zh-CN" b="0" dirty="0" smtClean="0"/>
              <a:t>dev</a:t>
            </a:r>
            <a:r>
              <a:rPr lang="zh-CN" altLang="en-US" b="0" dirty="0" smtClean="0"/>
              <a:t>（开发）分支</a:t>
            </a:r>
            <a:endParaRPr lang="en-US" altLang="zh-CN" b="0" dirty="0" smtClean="0"/>
          </a:p>
          <a:p>
            <a:pPr>
              <a:lnSpc>
                <a:spcPct val="150000"/>
              </a:lnSpc>
            </a:pPr>
            <a:r>
              <a:rPr lang="en-US" altLang="zh-CN" b="0" smtClean="0"/>
              <a:t>git </a:t>
            </a:r>
            <a:r>
              <a:rPr lang="en-US" altLang="zh-CN" b="0" dirty="0" smtClean="0"/>
              <a:t>branch –d dev </a:t>
            </a:r>
            <a:r>
              <a:rPr lang="zh-CN" altLang="en-US" b="0" dirty="0" smtClean="0"/>
              <a:t>：删除</a:t>
            </a:r>
            <a:r>
              <a:rPr lang="en-US" altLang="zh-CN" b="0" dirty="0" smtClean="0"/>
              <a:t>dev</a:t>
            </a:r>
            <a:r>
              <a:rPr lang="zh-CN" altLang="en-US" b="0" dirty="0" smtClean="0"/>
              <a:t>分支</a:t>
            </a:r>
            <a:endParaRPr lang="en-US" altLang="zh-CN" b="0" dirty="0" smtClean="0"/>
          </a:p>
          <a:p>
            <a:pPr>
              <a:lnSpc>
                <a:spcPct val="150000"/>
              </a:lnSpc>
            </a:pPr>
            <a:r>
              <a:rPr lang="zh-CN" altLang="en-US" b="0" dirty="0" smtClean="0"/>
              <a:t>此时依然是在主干</a:t>
            </a:r>
            <a:r>
              <a:rPr lang="en-US" altLang="zh-CN" b="0" dirty="0" smtClean="0"/>
              <a:t>master</a:t>
            </a:r>
            <a:r>
              <a:rPr lang="zh-CN" altLang="en-US" b="0" dirty="0" smtClean="0"/>
              <a:t>上</a:t>
            </a:r>
            <a:r>
              <a:rPr lang="zh-CN" altLang="en-US" b="0" smtClean="0"/>
              <a:t>，也就是说</a:t>
            </a:r>
            <a:r>
              <a:rPr lang="en-US" altLang="zh-CN" b="0" smtClean="0"/>
              <a:t>git </a:t>
            </a:r>
            <a:r>
              <a:rPr lang="en-US" altLang="zh-CN" b="0" dirty="0" smtClean="0"/>
              <a:t>branch</a:t>
            </a:r>
            <a:r>
              <a:rPr lang="zh-CN" altLang="en-US" b="0" dirty="0" smtClean="0"/>
              <a:t>只是创建分支，并不切换</a:t>
            </a:r>
            <a:endParaRPr lang="en-US" altLang="zh-CN" b="0" dirty="0" smtClean="0"/>
          </a:p>
          <a:p>
            <a:pPr>
              <a:lnSpc>
                <a:spcPct val="150000"/>
              </a:lnSpc>
            </a:pPr>
            <a:r>
              <a:rPr lang="zh-CN" altLang="en-US" b="0" dirty="0" smtClean="0"/>
              <a:t>创建分支一定要注意是在哪个分支基础上创建，下图是在主干</a:t>
            </a:r>
            <a:r>
              <a:rPr lang="en-US" altLang="zh-CN" b="0" dirty="0" smtClean="0"/>
              <a:t>master</a:t>
            </a:r>
            <a:r>
              <a:rPr lang="zh-CN" altLang="en-US" b="0" dirty="0" smtClean="0"/>
              <a:t>第一次提交之后切出一条新分支</a:t>
            </a:r>
            <a:endParaRPr lang="en-US" altLang="zh-CN" b="0" dirty="0" smtClean="0"/>
          </a:p>
        </p:txBody>
      </p:sp>
      <p:pic>
        <p:nvPicPr>
          <p:cNvPr id="3" name="图片 2"/>
          <p:cNvPicPr>
            <a:picLocks noChangeAspect="1"/>
          </p:cNvPicPr>
          <p:nvPr/>
        </p:nvPicPr>
        <p:blipFill>
          <a:blip r:embed="rId2"/>
          <a:stretch>
            <a:fillRect/>
          </a:stretch>
        </p:blipFill>
        <p:spPr>
          <a:xfrm>
            <a:off x="1782688" y="3212976"/>
            <a:ext cx="5669632" cy="3645024"/>
          </a:xfrm>
          <a:prstGeom prst="rect">
            <a:avLst/>
          </a:prstGeom>
        </p:spPr>
      </p:pic>
    </p:spTree>
    <p:extLst>
      <p:ext uri="{BB962C8B-B14F-4D97-AF65-F5344CB8AC3E}">
        <p14:creationId xmlns:p14="http://schemas.microsoft.com/office/powerpoint/2010/main" val="355318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r>
              <a:rPr lang="en-US" altLang="zh-CN" smtClean="0"/>
              <a:t>Git</a:t>
            </a:r>
            <a:r>
              <a:rPr lang="zh-CN" altLang="en-US" smtClean="0"/>
              <a:t>命令</a:t>
            </a:r>
            <a:r>
              <a:rPr lang="en-US" altLang="zh-CN" smtClean="0"/>
              <a:t>-git </a:t>
            </a:r>
            <a:r>
              <a:rPr lang="en-US" altLang="zh-CN" dirty="0" smtClean="0"/>
              <a:t>checkout</a:t>
            </a:r>
            <a:endParaRPr lang="zh-CN" altLang="en-US" dirty="0"/>
          </a:p>
        </p:txBody>
      </p:sp>
      <p:sp>
        <p:nvSpPr>
          <p:cNvPr id="6" name="内容占位符 2"/>
          <p:cNvSpPr txBox="1">
            <a:spLocks/>
          </p:cNvSpPr>
          <p:nvPr/>
        </p:nvSpPr>
        <p:spPr bwMode="auto">
          <a:xfrm>
            <a:off x="308000" y="867551"/>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a:xfrm>
            <a:off x="308000" y="890971"/>
            <a:ext cx="8229600" cy="5572164"/>
          </a:xfrm>
        </p:spPr>
        <p:txBody>
          <a:bodyPr/>
          <a:lstStyle/>
          <a:p>
            <a:pPr>
              <a:lnSpc>
                <a:spcPct val="150000"/>
              </a:lnSpc>
            </a:pPr>
            <a:r>
              <a:rPr lang="en-US" altLang="zh-CN" b="0" smtClean="0"/>
              <a:t>git </a:t>
            </a:r>
            <a:r>
              <a:rPr lang="en-US" altLang="zh-CN" b="0" dirty="0" smtClean="0"/>
              <a:t>checkout </a:t>
            </a:r>
            <a:r>
              <a:rPr lang="zh-CN" altLang="en-US" b="0" dirty="0" smtClean="0"/>
              <a:t>用来切换分支</a:t>
            </a:r>
            <a:endParaRPr lang="en-US" altLang="zh-CN" b="0" dirty="0" smtClean="0"/>
          </a:p>
          <a:p>
            <a:pPr>
              <a:lnSpc>
                <a:spcPct val="150000"/>
              </a:lnSpc>
            </a:pPr>
            <a:r>
              <a:rPr lang="en-US" altLang="zh-CN" b="0" smtClean="0"/>
              <a:t>git </a:t>
            </a:r>
            <a:r>
              <a:rPr lang="en-US" altLang="zh-CN" b="0" dirty="0" smtClean="0"/>
              <a:t>checkout –b </a:t>
            </a:r>
            <a:r>
              <a:rPr lang="zh-CN" altLang="en-US" b="0" dirty="0" smtClean="0"/>
              <a:t>用来创建并切换到新创建的分支</a:t>
            </a:r>
            <a:endParaRPr lang="en-US" altLang="zh-CN" b="0" dirty="0" smtClean="0"/>
          </a:p>
          <a:p>
            <a:pPr>
              <a:lnSpc>
                <a:spcPct val="150000"/>
              </a:lnSpc>
            </a:pPr>
            <a:endParaRPr lang="en-US" altLang="zh-CN" b="0" dirty="0" smtClean="0"/>
          </a:p>
        </p:txBody>
      </p:sp>
      <p:pic>
        <p:nvPicPr>
          <p:cNvPr id="5" name="图片 4"/>
          <p:cNvPicPr>
            <a:picLocks noChangeAspect="1"/>
          </p:cNvPicPr>
          <p:nvPr/>
        </p:nvPicPr>
        <p:blipFill>
          <a:blip r:embed="rId2"/>
          <a:stretch>
            <a:fillRect/>
          </a:stretch>
        </p:blipFill>
        <p:spPr>
          <a:xfrm>
            <a:off x="932714" y="2348880"/>
            <a:ext cx="6980171" cy="3454524"/>
          </a:xfrm>
          <a:prstGeom prst="rect">
            <a:avLst/>
          </a:prstGeom>
        </p:spPr>
      </p:pic>
    </p:spTree>
    <p:extLst>
      <p:ext uri="{BB962C8B-B14F-4D97-AF65-F5344CB8AC3E}">
        <p14:creationId xmlns:p14="http://schemas.microsoft.com/office/powerpoint/2010/main" val="39736925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r>
              <a:rPr lang="en-US" altLang="zh-CN" smtClean="0"/>
              <a:t>Git</a:t>
            </a:r>
            <a:r>
              <a:rPr lang="zh-CN" altLang="en-US" smtClean="0"/>
              <a:t>命令</a:t>
            </a:r>
            <a:r>
              <a:rPr lang="en-US" altLang="zh-CN" smtClean="0"/>
              <a:t>-git </a:t>
            </a:r>
            <a:r>
              <a:rPr lang="en-US" altLang="zh-CN" dirty="0" smtClean="0"/>
              <a:t>fetch</a:t>
            </a:r>
            <a:endParaRPr lang="zh-CN" altLang="en-US" dirty="0"/>
          </a:p>
        </p:txBody>
      </p:sp>
      <p:sp>
        <p:nvSpPr>
          <p:cNvPr id="6" name="内容占位符 2"/>
          <p:cNvSpPr txBox="1">
            <a:spLocks/>
          </p:cNvSpPr>
          <p:nvPr/>
        </p:nvSpPr>
        <p:spPr bwMode="auto">
          <a:xfrm>
            <a:off x="308000" y="867551"/>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a:xfrm>
            <a:off x="308000" y="890971"/>
            <a:ext cx="8229600" cy="5572164"/>
          </a:xfrm>
        </p:spPr>
        <p:txBody>
          <a:bodyPr/>
          <a:lstStyle/>
          <a:p>
            <a:pPr>
              <a:lnSpc>
                <a:spcPct val="150000"/>
              </a:lnSpc>
            </a:pPr>
            <a:r>
              <a:rPr lang="en-US" altLang="zh-CN" b="0" smtClean="0"/>
              <a:t>git </a:t>
            </a:r>
            <a:r>
              <a:rPr lang="en-US" altLang="zh-CN" b="0" dirty="0" smtClean="0"/>
              <a:t>fetch </a:t>
            </a:r>
            <a:r>
              <a:rPr lang="zh-CN" altLang="en-US" b="0" dirty="0" smtClean="0"/>
              <a:t>拉取远程分支，默认会拉取所有的分支</a:t>
            </a:r>
            <a:endParaRPr lang="en-US" altLang="zh-CN" b="0" dirty="0" smtClean="0"/>
          </a:p>
          <a:p>
            <a:pPr>
              <a:lnSpc>
                <a:spcPct val="150000"/>
              </a:lnSpc>
            </a:pPr>
            <a:r>
              <a:rPr lang="zh-CN" altLang="en-US" b="0" dirty="0">
                <a:solidFill>
                  <a:srgbClr val="FF0000"/>
                </a:solidFill>
              </a:rPr>
              <a:t>拉</a:t>
            </a:r>
            <a:r>
              <a:rPr lang="zh-CN" altLang="en-US" b="0" dirty="0" smtClean="0">
                <a:solidFill>
                  <a:srgbClr val="FF0000"/>
                </a:solidFill>
              </a:rPr>
              <a:t>取，但不合并。较为繁琐，不建议使用</a:t>
            </a:r>
            <a:endParaRPr lang="en-US" altLang="zh-CN" b="0" dirty="0" smtClean="0">
              <a:solidFill>
                <a:srgbClr val="FF0000"/>
              </a:solidFill>
            </a:endParaRPr>
          </a:p>
        </p:txBody>
      </p:sp>
      <p:pic>
        <p:nvPicPr>
          <p:cNvPr id="3" name="图片 2"/>
          <p:cNvPicPr>
            <a:picLocks noChangeAspect="1"/>
          </p:cNvPicPr>
          <p:nvPr/>
        </p:nvPicPr>
        <p:blipFill>
          <a:blip r:embed="rId2"/>
          <a:stretch>
            <a:fillRect/>
          </a:stretch>
        </p:blipFill>
        <p:spPr>
          <a:xfrm>
            <a:off x="179512" y="2401907"/>
            <a:ext cx="8622111" cy="3835405"/>
          </a:xfrm>
          <a:prstGeom prst="rect">
            <a:avLst/>
          </a:prstGeom>
        </p:spPr>
      </p:pic>
      <p:pic>
        <p:nvPicPr>
          <p:cNvPr id="5" name="图片 4"/>
          <p:cNvPicPr>
            <a:picLocks noChangeAspect="1"/>
          </p:cNvPicPr>
          <p:nvPr/>
        </p:nvPicPr>
        <p:blipFill>
          <a:blip r:embed="rId3"/>
          <a:stretch>
            <a:fillRect/>
          </a:stretch>
        </p:blipFill>
        <p:spPr>
          <a:xfrm>
            <a:off x="146443" y="2334496"/>
            <a:ext cx="8818045" cy="3902816"/>
          </a:xfrm>
          <a:prstGeom prst="rect">
            <a:avLst/>
          </a:prstGeom>
        </p:spPr>
      </p:pic>
    </p:spTree>
    <p:extLst>
      <p:ext uri="{BB962C8B-B14F-4D97-AF65-F5344CB8AC3E}">
        <p14:creationId xmlns:p14="http://schemas.microsoft.com/office/powerpoint/2010/main" val="194207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r>
              <a:rPr lang="en-US" altLang="zh-CN" smtClean="0"/>
              <a:t>Git</a:t>
            </a:r>
            <a:r>
              <a:rPr lang="zh-CN" altLang="en-US" smtClean="0"/>
              <a:t>命令</a:t>
            </a:r>
            <a:r>
              <a:rPr lang="en-US" altLang="zh-CN" smtClean="0"/>
              <a:t>-git </a:t>
            </a:r>
            <a:r>
              <a:rPr lang="en-US" altLang="zh-CN" dirty="0" smtClean="0"/>
              <a:t>pull</a:t>
            </a:r>
            <a:endParaRPr lang="zh-CN" altLang="en-US" dirty="0"/>
          </a:p>
        </p:txBody>
      </p:sp>
      <p:sp>
        <p:nvSpPr>
          <p:cNvPr id="6" name="内容占位符 2"/>
          <p:cNvSpPr txBox="1">
            <a:spLocks/>
          </p:cNvSpPr>
          <p:nvPr/>
        </p:nvSpPr>
        <p:spPr bwMode="auto">
          <a:xfrm>
            <a:off x="308000" y="867551"/>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a:xfrm>
            <a:off x="308000" y="890971"/>
            <a:ext cx="8229600" cy="5572164"/>
          </a:xfrm>
        </p:spPr>
        <p:txBody>
          <a:bodyPr/>
          <a:lstStyle/>
          <a:p>
            <a:pPr>
              <a:lnSpc>
                <a:spcPct val="150000"/>
              </a:lnSpc>
            </a:pPr>
            <a:r>
              <a:rPr lang="en-US" altLang="zh-CN" b="0" smtClean="0"/>
              <a:t>git </a:t>
            </a:r>
            <a:r>
              <a:rPr lang="en-US" altLang="zh-CN" b="0" dirty="0" smtClean="0"/>
              <a:t>pull </a:t>
            </a:r>
            <a:r>
              <a:rPr lang="zh-CN" altLang="en-US" b="0" dirty="0" smtClean="0"/>
              <a:t>是从远端拉取数据</a:t>
            </a:r>
            <a:endParaRPr lang="en-US" altLang="zh-CN" b="0" dirty="0" smtClean="0"/>
          </a:p>
          <a:p>
            <a:pPr>
              <a:lnSpc>
                <a:spcPct val="150000"/>
              </a:lnSpc>
            </a:pPr>
            <a:r>
              <a:rPr lang="zh-CN" altLang="en-US" b="0" dirty="0"/>
              <a:t>该</a:t>
            </a:r>
            <a:r>
              <a:rPr lang="zh-CN" altLang="en-US" b="0" dirty="0" smtClean="0"/>
              <a:t>操作会与当前分支自动合并，所以拉取的时候需要选择拉取的特定分支</a:t>
            </a:r>
            <a:endParaRPr lang="en-US" altLang="zh-CN" b="0" dirty="0" smtClean="0"/>
          </a:p>
          <a:p>
            <a:pPr>
              <a:lnSpc>
                <a:spcPct val="150000"/>
              </a:lnSpc>
            </a:pPr>
            <a:r>
              <a:rPr lang="zh-CN" altLang="en-US" b="0" dirty="0"/>
              <a:t>两</a:t>
            </a:r>
            <a:r>
              <a:rPr lang="zh-CN" altLang="en-US" b="0" dirty="0" smtClean="0"/>
              <a:t>个动作：拉取</a:t>
            </a:r>
            <a:r>
              <a:rPr lang="en-US" altLang="zh-CN" b="0" dirty="0" smtClean="0"/>
              <a:t>origin</a:t>
            </a:r>
            <a:r>
              <a:rPr lang="zh-CN" altLang="en-US" b="0" dirty="0" smtClean="0"/>
              <a:t>，合并</a:t>
            </a:r>
            <a:endParaRPr lang="en-US" altLang="zh-CN" b="0" dirty="0" smtClean="0"/>
          </a:p>
          <a:p>
            <a:pPr>
              <a:lnSpc>
                <a:spcPct val="150000"/>
              </a:lnSpc>
            </a:pPr>
            <a:endParaRPr lang="en-US" altLang="zh-CN" b="0" dirty="0" smtClean="0"/>
          </a:p>
        </p:txBody>
      </p:sp>
      <p:pic>
        <p:nvPicPr>
          <p:cNvPr id="7" name="图片 6"/>
          <p:cNvPicPr>
            <a:picLocks noChangeAspect="1"/>
          </p:cNvPicPr>
          <p:nvPr/>
        </p:nvPicPr>
        <p:blipFill>
          <a:blip r:embed="rId2"/>
          <a:stretch>
            <a:fillRect/>
          </a:stretch>
        </p:blipFill>
        <p:spPr>
          <a:xfrm>
            <a:off x="185862" y="2648329"/>
            <a:ext cx="8958138" cy="3960440"/>
          </a:xfrm>
          <a:prstGeom prst="rect">
            <a:avLst/>
          </a:prstGeom>
        </p:spPr>
      </p:pic>
      <p:pic>
        <p:nvPicPr>
          <p:cNvPr id="8" name="图片 7"/>
          <p:cNvPicPr>
            <a:picLocks noChangeAspect="1"/>
          </p:cNvPicPr>
          <p:nvPr/>
        </p:nvPicPr>
        <p:blipFill>
          <a:blip r:embed="rId3"/>
          <a:stretch>
            <a:fillRect/>
          </a:stretch>
        </p:blipFill>
        <p:spPr>
          <a:xfrm>
            <a:off x="107504" y="2643803"/>
            <a:ext cx="8984110" cy="3964966"/>
          </a:xfrm>
          <a:prstGeom prst="rect">
            <a:avLst/>
          </a:prstGeom>
        </p:spPr>
      </p:pic>
    </p:spTree>
    <p:extLst>
      <p:ext uri="{BB962C8B-B14F-4D97-AF65-F5344CB8AC3E}">
        <p14:creationId xmlns:p14="http://schemas.microsoft.com/office/powerpoint/2010/main" val="312319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r>
              <a:rPr lang="en-US" altLang="zh-CN" smtClean="0"/>
              <a:t>Git</a:t>
            </a:r>
            <a:r>
              <a:rPr lang="zh-CN" altLang="en-US" smtClean="0"/>
              <a:t>命令</a:t>
            </a:r>
            <a:r>
              <a:rPr lang="en-US" altLang="zh-CN" smtClean="0"/>
              <a:t>-git </a:t>
            </a:r>
            <a:r>
              <a:rPr lang="en-US" altLang="zh-CN" dirty="0" smtClean="0"/>
              <a:t>push</a:t>
            </a:r>
            <a:endParaRPr lang="zh-CN" altLang="en-US" dirty="0"/>
          </a:p>
        </p:txBody>
      </p:sp>
      <p:sp>
        <p:nvSpPr>
          <p:cNvPr id="6" name="内容占位符 2"/>
          <p:cNvSpPr txBox="1">
            <a:spLocks/>
          </p:cNvSpPr>
          <p:nvPr/>
        </p:nvSpPr>
        <p:spPr bwMode="auto">
          <a:xfrm>
            <a:off x="308000" y="867551"/>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a:xfrm>
            <a:off x="308000" y="890971"/>
            <a:ext cx="8229600" cy="5572164"/>
          </a:xfrm>
        </p:spPr>
        <p:txBody>
          <a:bodyPr/>
          <a:lstStyle/>
          <a:p>
            <a:pPr>
              <a:lnSpc>
                <a:spcPct val="150000"/>
              </a:lnSpc>
            </a:pPr>
            <a:r>
              <a:rPr lang="en-US" altLang="zh-CN" b="0" smtClean="0"/>
              <a:t>git </a:t>
            </a:r>
            <a:r>
              <a:rPr lang="en-US" altLang="zh-CN" b="0" dirty="0" smtClean="0"/>
              <a:t>push</a:t>
            </a:r>
            <a:r>
              <a:rPr lang="zh-CN" altLang="en-US" b="0" dirty="0" smtClean="0"/>
              <a:t>用来向服务器推送自己的成果</a:t>
            </a:r>
            <a:endParaRPr lang="en-US" altLang="zh-CN" b="0" dirty="0" smtClean="0"/>
          </a:p>
          <a:p>
            <a:pPr>
              <a:lnSpc>
                <a:spcPct val="150000"/>
              </a:lnSpc>
            </a:pPr>
            <a:r>
              <a:rPr lang="zh-CN" altLang="en-US" b="0" dirty="0"/>
              <a:t>当一</a:t>
            </a:r>
            <a:r>
              <a:rPr lang="zh-CN" altLang="en-US" b="0" dirty="0" smtClean="0"/>
              <a:t>个功能</a:t>
            </a:r>
            <a:r>
              <a:rPr lang="en-US" altLang="zh-CN" b="0" dirty="0" smtClean="0"/>
              <a:t>/bug</a:t>
            </a:r>
            <a:r>
              <a:rPr lang="zh-CN" altLang="en-US" b="0" dirty="0" smtClean="0"/>
              <a:t>完成之后使用</a:t>
            </a:r>
            <a:endParaRPr lang="en-US" altLang="zh-CN" b="0" dirty="0" smtClean="0"/>
          </a:p>
          <a:p>
            <a:pPr>
              <a:lnSpc>
                <a:spcPct val="150000"/>
              </a:lnSpc>
            </a:pPr>
            <a:r>
              <a:rPr lang="en-US" altLang="zh-CN" b="0" dirty="0" smtClean="0"/>
              <a:t>Push </a:t>
            </a:r>
            <a:r>
              <a:rPr lang="zh-CN" altLang="en-US" b="0" dirty="0" smtClean="0"/>
              <a:t>之前需要先</a:t>
            </a:r>
            <a:r>
              <a:rPr lang="en-US" altLang="zh-CN" b="0" dirty="0" smtClean="0"/>
              <a:t>pull</a:t>
            </a:r>
            <a:r>
              <a:rPr lang="zh-CN" altLang="en-US" b="0" dirty="0" smtClean="0"/>
              <a:t>，并解决冲突</a:t>
            </a:r>
            <a:endParaRPr lang="en-US" altLang="zh-CN" b="0" dirty="0" smtClean="0"/>
          </a:p>
          <a:p>
            <a:pPr>
              <a:lnSpc>
                <a:spcPct val="150000"/>
              </a:lnSpc>
            </a:pPr>
            <a:endParaRPr lang="en-US" altLang="zh-CN" b="0" dirty="0" smtClean="0"/>
          </a:p>
        </p:txBody>
      </p:sp>
      <p:pic>
        <p:nvPicPr>
          <p:cNvPr id="3" name="图片 2"/>
          <p:cNvPicPr>
            <a:picLocks noChangeAspect="1"/>
          </p:cNvPicPr>
          <p:nvPr/>
        </p:nvPicPr>
        <p:blipFill>
          <a:blip r:embed="rId2"/>
          <a:stretch>
            <a:fillRect/>
          </a:stretch>
        </p:blipFill>
        <p:spPr>
          <a:xfrm>
            <a:off x="72009" y="2485626"/>
            <a:ext cx="8964487" cy="3959773"/>
          </a:xfrm>
          <a:prstGeom prst="rect">
            <a:avLst/>
          </a:prstGeom>
        </p:spPr>
      </p:pic>
      <p:pic>
        <p:nvPicPr>
          <p:cNvPr id="5" name="图片 4"/>
          <p:cNvPicPr>
            <a:picLocks noChangeAspect="1"/>
          </p:cNvPicPr>
          <p:nvPr/>
        </p:nvPicPr>
        <p:blipFill>
          <a:blip r:embed="rId3"/>
          <a:stretch>
            <a:fillRect/>
          </a:stretch>
        </p:blipFill>
        <p:spPr>
          <a:xfrm>
            <a:off x="48568" y="2310556"/>
            <a:ext cx="8987928" cy="4134843"/>
          </a:xfrm>
          <a:prstGeom prst="rect">
            <a:avLst/>
          </a:prstGeom>
        </p:spPr>
      </p:pic>
    </p:spTree>
    <p:extLst>
      <p:ext uri="{BB962C8B-B14F-4D97-AF65-F5344CB8AC3E}">
        <p14:creationId xmlns:p14="http://schemas.microsoft.com/office/powerpoint/2010/main" val="39311039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r>
              <a:rPr lang="en-US" altLang="zh-CN" smtClean="0"/>
              <a:t>Git</a:t>
            </a:r>
            <a:r>
              <a:rPr lang="zh-CN" altLang="en-US" smtClean="0"/>
              <a:t>命令</a:t>
            </a:r>
            <a:r>
              <a:rPr lang="en-US" altLang="zh-CN" smtClean="0"/>
              <a:t>-git </a:t>
            </a:r>
            <a:r>
              <a:rPr lang="en-US" altLang="zh-CN" dirty="0"/>
              <a:t>reset</a:t>
            </a:r>
            <a:endParaRPr lang="zh-CN" altLang="en-US" dirty="0"/>
          </a:p>
        </p:txBody>
      </p:sp>
      <p:sp>
        <p:nvSpPr>
          <p:cNvPr id="6" name="内容占位符 2"/>
          <p:cNvSpPr txBox="1">
            <a:spLocks/>
          </p:cNvSpPr>
          <p:nvPr/>
        </p:nvSpPr>
        <p:spPr bwMode="auto">
          <a:xfrm>
            <a:off x="308000" y="867551"/>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a:xfrm>
            <a:off x="308000" y="890971"/>
            <a:ext cx="8229600" cy="5572164"/>
          </a:xfrm>
        </p:spPr>
        <p:txBody>
          <a:bodyPr/>
          <a:lstStyle/>
          <a:p>
            <a:pPr>
              <a:lnSpc>
                <a:spcPct val="150000"/>
              </a:lnSpc>
            </a:pPr>
            <a:r>
              <a:rPr lang="en-US" altLang="zh-CN" b="0" smtClean="0"/>
              <a:t>git </a:t>
            </a:r>
            <a:r>
              <a:rPr lang="en-US" altLang="zh-CN" b="0" dirty="0" smtClean="0"/>
              <a:t>reset</a:t>
            </a:r>
            <a:r>
              <a:rPr lang="zh-CN" altLang="en-US" b="0" dirty="0" smtClean="0"/>
              <a:t>：</a:t>
            </a:r>
            <a:r>
              <a:rPr lang="zh-CN" altLang="zh-CN" b="0" dirty="0"/>
              <a:t>回退之前的某个</a:t>
            </a:r>
            <a:r>
              <a:rPr lang="zh-CN" altLang="zh-CN" b="0" dirty="0" smtClean="0"/>
              <a:t>版本</a:t>
            </a:r>
            <a:endParaRPr lang="en-US" altLang="zh-CN" b="0" dirty="0" smtClean="0"/>
          </a:p>
          <a:p>
            <a:pPr>
              <a:lnSpc>
                <a:spcPct val="150000"/>
              </a:lnSpc>
            </a:pPr>
            <a:r>
              <a:rPr lang="zh-CN" altLang="zh-CN" b="0" dirty="0" smtClean="0"/>
              <a:t>一般</a:t>
            </a:r>
            <a:r>
              <a:rPr lang="zh-CN" altLang="zh-CN" b="0" dirty="0"/>
              <a:t>操作</a:t>
            </a:r>
            <a:r>
              <a:rPr lang="zh-CN" altLang="zh-CN" b="0"/>
              <a:t>本地</a:t>
            </a:r>
            <a:r>
              <a:rPr lang="zh-CN" altLang="zh-CN" b="0" smtClean="0"/>
              <a:t>的</a:t>
            </a:r>
            <a:r>
              <a:rPr lang="en-US" altLang="zh-CN" b="0" smtClean="0"/>
              <a:t>git</a:t>
            </a:r>
            <a:r>
              <a:rPr lang="zh-CN" altLang="zh-CN" b="0" smtClean="0"/>
              <a:t>库</a:t>
            </a:r>
            <a:r>
              <a:rPr lang="zh-CN" altLang="zh-CN" b="0" dirty="0"/>
              <a:t>，该版本没有推送到远程</a:t>
            </a:r>
            <a:r>
              <a:rPr lang="zh-CN" altLang="zh-CN" b="0" dirty="0" smtClean="0"/>
              <a:t>服务器</a:t>
            </a:r>
            <a:endParaRPr lang="en-US" altLang="zh-CN" b="0" dirty="0" smtClean="0"/>
          </a:p>
          <a:p>
            <a:pPr>
              <a:lnSpc>
                <a:spcPct val="150000"/>
              </a:lnSpc>
            </a:pPr>
            <a:r>
              <a:rPr lang="zh-CN" altLang="en-US" b="0" dirty="0" smtClean="0"/>
              <a:t>原先</a:t>
            </a:r>
            <a:r>
              <a:rPr lang="en-US" altLang="zh-CN" b="0" dirty="0" smtClean="0"/>
              <a:t>reset</a:t>
            </a:r>
            <a:r>
              <a:rPr lang="zh-CN" altLang="en-US" b="0" dirty="0" smtClean="0"/>
              <a:t>节点之后的提交不会随</a:t>
            </a:r>
            <a:r>
              <a:rPr lang="en-US" altLang="zh-CN" b="0" dirty="0" smtClean="0"/>
              <a:t>push</a:t>
            </a:r>
            <a:r>
              <a:rPr lang="zh-CN" altLang="en-US" b="0" dirty="0" smtClean="0"/>
              <a:t>推送到服务器</a:t>
            </a:r>
            <a:endParaRPr lang="en-US" altLang="zh-CN" b="0" dirty="0" smtClean="0"/>
          </a:p>
          <a:p>
            <a:pPr>
              <a:lnSpc>
                <a:spcPct val="150000"/>
              </a:lnSpc>
            </a:pPr>
            <a:r>
              <a:rPr lang="zh-CN" altLang="en-US" b="0" dirty="0" smtClean="0"/>
              <a:t>你可以</a:t>
            </a:r>
            <a:r>
              <a:rPr lang="en-US" altLang="zh-CN" b="0" dirty="0" smtClean="0"/>
              <a:t>reset</a:t>
            </a:r>
            <a:r>
              <a:rPr lang="zh-CN" altLang="en-US" b="0" dirty="0" smtClean="0"/>
              <a:t>到任一提交节点</a:t>
            </a:r>
            <a:endParaRPr lang="en-US" altLang="zh-CN" b="0" dirty="0" smtClean="0"/>
          </a:p>
        </p:txBody>
      </p:sp>
      <p:pic>
        <p:nvPicPr>
          <p:cNvPr id="5" name="图片 4"/>
          <p:cNvPicPr>
            <a:picLocks noChangeAspect="1"/>
          </p:cNvPicPr>
          <p:nvPr/>
        </p:nvPicPr>
        <p:blipFill>
          <a:blip r:embed="rId2"/>
          <a:stretch>
            <a:fillRect/>
          </a:stretch>
        </p:blipFill>
        <p:spPr>
          <a:xfrm>
            <a:off x="616720" y="3254335"/>
            <a:ext cx="7920880" cy="2304256"/>
          </a:xfrm>
          <a:prstGeom prst="rect">
            <a:avLst/>
          </a:prstGeom>
        </p:spPr>
      </p:pic>
      <p:pic>
        <p:nvPicPr>
          <p:cNvPr id="7" name="图片 6"/>
          <p:cNvPicPr>
            <a:picLocks noChangeAspect="1"/>
          </p:cNvPicPr>
          <p:nvPr/>
        </p:nvPicPr>
        <p:blipFill>
          <a:blip r:embed="rId3"/>
          <a:stretch>
            <a:fillRect/>
          </a:stretch>
        </p:blipFill>
        <p:spPr>
          <a:xfrm>
            <a:off x="616720" y="3254335"/>
            <a:ext cx="8120287" cy="2304256"/>
          </a:xfrm>
          <a:prstGeom prst="rect">
            <a:avLst/>
          </a:prstGeom>
        </p:spPr>
      </p:pic>
    </p:spTree>
    <p:extLst>
      <p:ext uri="{BB962C8B-B14F-4D97-AF65-F5344CB8AC3E}">
        <p14:creationId xmlns:p14="http://schemas.microsoft.com/office/powerpoint/2010/main" val="70896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r>
              <a:rPr lang="en-US" altLang="zh-CN" smtClean="0"/>
              <a:t>Git</a:t>
            </a:r>
            <a:r>
              <a:rPr lang="zh-CN" altLang="en-US" smtClean="0"/>
              <a:t>命令</a:t>
            </a:r>
            <a:r>
              <a:rPr lang="en-US" altLang="zh-CN" smtClean="0"/>
              <a:t>-git </a:t>
            </a:r>
            <a:r>
              <a:rPr lang="en-US" altLang="zh-CN" dirty="0" smtClean="0"/>
              <a:t>revert</a:t>
            </a:r>
            <a:endParaRPr lang="zh-CN" altLang="en-US" dirty="0"/>
          </a:p>
        </p:txBody>
      </p:sp>
      <p:sp>
        <p:nvSpPr>
          <p:cNvPr id="6" name="内容占位符 2"/>
          <p:cNvSpPr txBox="1">
            <a:spLocks/>
          </p:cNvSpPr>
          <p:nvPr/>
        </p:nvSpPr>
        <p:spPr bwMode="auto">
          <a:xfrm>
            <a:off x="308000" y="867551"/>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a:xfrm>
            <a:off x="308000" y="890971"/>
            <a:ext cx="8229600" cy="5572164"/>
          </a:xfrm>
        </p:spPr>
        <p:txBody>
          <a:bodyPr/>
          <a:lstStyle/>
          <a:p>
            <a:pPr>
              <a:lnSpc>
                <a:spcPct val="150000"/>
              </a:lnSpc>
            </a:pPr>
            <a:r>
              <a:rPr lang="en-US" altLang="zh-CN" b="0" smtClean="0"/>
              <a:t>git </a:t>
            </a:r>
            <a:r>
              <a:rPr lang="en-US" altLang="zh-CN" b="0" dirty="0" smtClean="0"/>
              <a:t>revert</a:t>
            </a:r>
            <a:r>
              <a:rPr lang="zh-CN" altLang="en-US" b="0" dirty="0" smtClean="0"/>
              <a:t>：</a:t>
            </a:r>
            <a:r>
              <a:rPr lang="zh-CN" altLang="zh-CN" b="0" dirty="0"/>
              <a:t>回退之前的某个</a:t>
            </a:r>
            <a:r>
              <a:rPr lang="zh-CN" altLang="zh-CN" b="0" dirty="0" smtClean="0"/>
              <a:t>版本</a:t>
            </a:r>
            <a:endParaRPr lang="en-US" altLang="zh-CN" b="0" dirty="0" smtClean="0"/>
          </a:p>
          <a:p>
            <a:pPr>
              <a:lnSpc>
                <a:spcPct val="150000"/>
              </a:lnSpc>
            </a:pPr>
            <a:r>
              <a:rPr lang="zh-CN" altLang="zh-CN" b="0" dirty="0" smtClean="0"/>
              <a:t>该版本</a:t>
            </a:r>
            <a:r>
              <a:rPr lang="zh-CN" altLang="en-US" b="0" dirty="0"/>
              <a:t>已经</a:t>
            </a:r>
            <a:r>
              <a:rPr lang="zh-CN" altLang="zh-CN" b="0" dirty="0" smtClean="0"/>
              <a:t>推</a:t>
            </a:r>
            <a:r>
              <a:rPr lang="zh-CN" altLang="zh-CN" b="0" dirty="0"/>
              <a:t>送到远程</a:t>
            </a:r>
            <a:r>
              <a:rPr lang="zh-CN" altLang="zh-CN" b="0" dirty="0" smtClean="0"/>
              <a:t>服务器</a:t>
            </a:r>
            <a:endParaRPr lang="en-US" altLang="zh-CN" b="0" dirty="0"/>
          </a:p>
          <a:p>
            <a:pPr>
              <a:lnSpc>
                <a:spcPct val="150000"/>
              </a:lnSpc>
            </a:pPr>
            <a:r>
              <a:rPr lang="zh-CN" altLang="en-US" b="0" dirty="0"/>
              <a:t>该</a:t>
            </a:r>
            <a:r>
              <a:rPr lang="zh-CN" altLang="en-US" b="0" dirty="0" smtClean="0"/>
              <a:t>操作将要恢复的版本作为最新的版本，并有历史记录</a:t>
            </a:r>
            <a:endParaRPr lang="en-US" altLang="zh-CN" b="0" dirty="0" smtClean="0"/>
          </a:p>
          <a:p>
            <a:pPr>
              <a:lnSpc>
                <a:spcPct val="150000"/>
              </a:lnSpc>
            </a:pPr>
            <a:r>
              <a:rPr lang="zh-CN" altLang="en-US" b="0" dirty="0" smtClean="0"/>
              <a:t>该操作会随着</a:t>
            </a:r>
            <a:r>
              <a:rPr lang="en-US" altLang="zh-CN" b="0" dirty="0" smtClean="0"/>
              <a:t>push</a:t>
            </a:r>
            <a:r>
              <a:rPr lang="zh-CN" altLang="en-US" b="0" dirty="0" smtClean="0"/>
              <a:t>被推送到服务器</a:t>
            </a:r>
            <a:endParaRPr lang="en-US" altLang="zh-CN" b="0" dirty="0"/>
          </a:p>
          <a:p>
            <a:pPr>
              <a:lnSpc>
                <a:spcPct val="150000"/>
              </a:lnSpc>
            </a:pPr>
            <a:endParaRPr lang="en-US" altLang="zh-CN" b="0" dirty="0" smtClean="0"/>
          </a:p>
        </p:txBody>
      </p:sp>
      <p:pic>
        <p:nvPicPr>
          <p:cNvPr id="3" name="图片 2"/>
          <p:cNvPicPr>
            <a:picLocks noChangeAspect="1"/>
          </p:cNvPicPr>
          <p:nvPr/>
        </p:nvPicPr>
        <p:blipFill>
          <a:blip r:embed="rId2"/>
          <a:stretch>
            <a:fillRect/>
          </a:stretch>
        </p:blipFill>
        <p:spPr>
          <a:xfrm>
            <a:off x="683568" y="3284984"/>
            <a:ext cx="7844456" cy="2232248"/>
          </a:xfrm>
          <a:prstGeom prst="rect">
            <a:avLst/>
          </a:prstGeom>
        </p:spPr>
      </p:pic>
    </p:spTree>
    <p:extLst>
      <p:ext uri="{BB962C8B-B14F-4D97-AF65-F5344CB8AC3E}">
        <p14:creationId xmlns:p14="http://schemas.microsoft.com/office/powerpoint/2010/main" val="26411411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r>
              <a:rPr lang="en-US" altLang="zh-CN" smtClean="0"/>
              <a:t>Git</a:t>
            </a:r>
            <a:r>
              <a:rPr lang="zh-CN" altLang="en-US" smtClean="0"/>
              <a:t>命令</a:t>
            </a:r>
            <a:r>
              <a:rPr lang="en-US" altLang="zh-CN" smtClean="0"/>
              <a:t>-git </a:t>
            </a:r>
            <a:r>
              <a:rPr lang="en-US" altLang="zh-CN" dirty="0"/>
              <a:t>merge</a:t>
            </a:r>
            <a:endParaRPr lang="zh-CN" altLang="en-US" dirty="0"/>
          </a:p>
        </p:txBody>
      </p:sp>
      <p:sp>
        <p:nvSpPr>
          <p:cNvPr id="6" name="内容占位符 2"/>
          <p:cNvSpPr txBox="1">
            <a:spLocks/>
          </p:cNvSpPr>
          <p:nvPr/>
        </p:nvSpPr>
        <p:spPr bwMode="auto">
          <a:xfrm>
            <a:off x="308000" y="867551"/>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a:xfrm>
            <a:off x="308000" y="890971"/>
            <a:ext cx="8229600" cy="5572164"/>
          </a:xfrm>
        </p:spPr>
        <p:txBody>
          <a:bodyPr/>
          <a:lstStyle/>
          <a:p>
            <a:pPr>
              <a:lnSpc>
                <a:spcPct val="150000"/>
              </a:lnSpc>
            </a:pPr>
            <a:r>
              <a:rPr lang="en-US" altLang="zh-CN" b="0" smtClean="0"/>
              <a:t>git </a:t>
            </a:r>
            <a:r>
              <a:rPr lang="en-US" altLang="zh-CN" b="0" dirty="0" smtClean="0"/>
              <a:t>merge</a:t>
            </a:r>
            <a:r>
              <a:rPr lang="zh-CN" altLang="en-US" b="0" dirty="0" smtClean="0"/>
              <a:t>：合并</a:t>
            </a:r>
            <a:endParaRPr lang="en-US" altLang="zh-CN" b="0" dirty="0" smtClean="0"/>
          </a:p>
        </p:txBody>
      </p:sp>
      <p:pic>
        <p:nvPicPr>
          <p:cNvPr id="5" name="图片 4"/>
          <p:cNvPicPr>
            <a:picLocks noChangeAspect="1"/>
          </p:cNvPicPr>
          <p:nvPr/>
        </p:nvPicPr>
        <p:blipFill>
          <a:blip r:embed="rId2"/>
          <a:stretch>
            <a:fillRect/>
          </a:stretch>
        </p:blipFill>
        <p:spPr>
          <a:xfrm>
            <a:off x="1403648" y="1694339"/>
            <a:ext cx="4981575" cy="4819650"/>
          </a:xfrm>
          <a:prstGeom prst="rect">
            <a:avLst/>
          </a:prstGeom>
        </p:spPr>
      </p:pic>
      <p:pic>
        <p:nvPicPr>
          <p:cNvPr id="7" name="图片 6"/>
          <p:cNvPicPr>
            <a:picLocks noChangeAspect="1"/>
          </p:cNvPicPr>
          <p:nvPr/>
        </p:nvPicPr>
        <p:blipFill>
          <a:blip r:embed="rId3"/>
          <a:stretch>
            <a:fillRect/>
          </a:stretch>
        </p:blipFill>
        <p:spPr>
          <a:xfrm>
            <a:off x="1259632" y="1687913"/>
            <a:ext cx="5895975" cy="4857750"/>
          </a:xfrm>
          <a:prstGeom prst="rect">
            <a:avLst/>
          </a:prstGeom>
        </p:spPr>
      </p:pic>
    </p:spTree>
    <p:extLst>
      <p:ext uri="{BB962C8B-B14F-4D97-AF65-F5344CB8AC3E}">
        <p14:creationId xmlns:p14="http://schemas.microsoft.com/office/powerpoint/2010/main" val="177713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r>
              <a:rPr lang="en-US" altLang="zh-CN" smtClean="0"/>
              <a:t>Git</a:t>
            </a:r>
            <a:r>
              <a:rPr lang="zh-CN" altLang="en-US" smtClean="0"/>
              <a:t>命令</a:t>
            </a:r>
            <a:r>
              <a:rPr lang="en-US" altLang="zh-CN" smtClean="0"/>
              <a:t>-git </a:t>
            </a:r>
            <a:r>
              <a:rPr lang="en-US" altLang="zh-CN" dirty="0"/>
              <a:t>rebase</a:t>
            </a:r>
            <a:endParaRPr lang="zh-CN" altLang="en-US" dirty="0"/>
          </a:p>
        </p:txBody>
      </p:sp>
      <p:sp>
        <p:nvSpPr>
          <p:cNvPr id="6" name="内容占位符 2"/>
          <p:cNvSpPr txBox="1">
            <a:spLocks/>
          </p:cNvSpPr>
          <p:nvPr/>
        </p:nvSpPr>
        <p:spPr bwMode="auto">
          <a:xfrm>
            <a:off x="308000" y="867551"/>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a:xfrm>
            <a:off x="308000" y="890971"/>
            <a:ext cx="8229600" cy="5572164"/>
          </a:xfrm>
        </p:spPr>
        <p:txBody>
          <a:bodyPr/>
          <a:lstStyle/>
          <a:p>
            <a:pPr>
              <a:lnSpc>
                <a:spcPct val="150000"/>
              </a:lnSpc>
            </a:pPr>
            <a:r>
              <a:rPr lang="en-US" altLang="zh-CN" b="0" smtClean="0"/>
              <a:t>git </a:t>
            </a:r>
            <a:r>
              <a:rPr lang="en-US" altLang="zh-CN" b="0" dirty="0" smtClean="0"/>
              <a:t>rebase</a:t>
            </a:r>
            <a:r>
              <a:rPr lang="zh-CN" altLang="en-US" b="0" dirty="0" smtClean="0"/>
              <a:t>：变基</a:t>
            </a:r>
            <a:endParaRPr lang="en-US" altLang="zh-CN" b="0" dirty="0" smtClean="0"/>
          </a:p>
          <a:p>
            <a:pPr>
              <a:lnSpc>
                <a:spcPct val="150000"/>
              </a:lnSpc>
            </a:pPr>
            <a:r>
              <a:rPr lang="zh-CN" altLang="en-US" b="0" dirty="0" smtClean="0"/>
              <a:t>就是改变分支切出的位置</a:t>
            </a:r>
            <a:endParaRPr lang="en-US" altLang="zh-CN" b="0" dirty="0" smtClean="0"/>
          </a:p>
          <a:p>
            <a:pPr>
              <a:lnSpc>
                <a:spcPct val="150000"/>
              </a:lnSpc>
            </a:pPr>
            <a:r>
              <a:rPr lang="zh-CN" altLang="en-US" b="0" dirty="0" smtClean="0">
                <a:solidFill>
                  <a:srgbClr val="FF0000"/>
                </a:solidFill>
              </a:rPr>
              <a:t>这个最好不要用，因为会改变历史提交的编号</a:t>
            </a:r>
            <a:endParaRPr lang="en-US" altLang="zh-CN" b="0" dirty="0" smtClean="0">
              <a:solidFill>
                <a:srgbClr val="FF0000"/>
              </a:solidFill>
            </a:endParaRPr>
          </a:p>
          <a:p>
            <a:pPr>
              <a:lnSpc>
                <a:spcPct val="150000"/>
              </a:lnSpc>
            </a:pPr>
            <a:endParaRPr lang="en-US" altLang="zh-CN" b="0" dirty="0" smtClean="0">
              <a:solidFill>
                <a:srgbClr val="FF0000"/>
              </a:solidFill>
            </a:endParaRPr>
          </a:p>
        </p:txBody>
      </p:sp>
      <p:pic>
        <p:nvPicPr>
          <p:cNvPr id="3" name="图片 2"/>
          <p:cNvPicPr>
            <a:picLocks noChangeAspect="1"/>
          </p:cNvPicPr>
          <p:nvPr/>
        </p:nvPicPr>
        <p:blipFill>
          <a:blip r:embed="rId2"/>
          <a:stretch>
            <a:fillRect/>
          </a:stretch>
        </p:blipFill>
        <p:spPr>
          <a:xfrm>
            <a:off x="1619672" y="2440581"/>
            <a:ext cx="5029200" cy="4406529"/>
          </a:xfrm>
          <a:prstGeom prst="rect">
            <a:avLst/>
          </a:prstGeom>
        </p:spPr>
      </p:pic>
      <p:pic>
        <p:nvPicPr>
          <p:cNvPr id="8" name="图片 7"/>
          <p:cNvPicPr>
            <a:picLocks noChangeAspect="1"/>
          </p:cNvPicPr>
          <p:nvPr/>
        </p:nvPicPr>
        <p:blipFill>
          <a:blip r:embed="rId3"/>
          <a:stretch>
            <a:fillRect/>
          </a:stretch>
        </p:blipFill>
        <p:spPr>
          <a:xfrm>
            <a:off x="1619672" y="2420888"/>
            <a:ext cx="6096000" cy="4406529"/>
          </a:xfrm>
          <a:prstGeom prst="rect">
            <a:avLst/>
          </a:prstGeom>
        </p:spPr>
      </p:pic>
    </p:spTree>
    <p:extLst>
      <p:ext uri="{BB962C8B-B14F-4D97-AF65-F5344CB8AC3E}">
        <p14:creationId xmlns:p14="http://schemas.microsoft.com/office/powerpoint/2010/main" val="324640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r>
              <a:rPr lang="en-US" altLang="zh-CN" smtClean="0"/>
              <a:t>Git</a:t>
            </a:r>
            <a:r>
              <a:rPr lang="zh-CN" altLang="en-US" smtClean="0"/>
              <a:t>命令</a:t>
            </a:r>
            <a:r>
              <a:rPr lang="en-US" altLang="zh-CN" smtClean="0"/>
              <a:t>-git </a:t>
            </a:r>
            <a:r>
              <a:rPr lang="en-US" altLang="zh-CN" dirty="0" smtClean="0"/>
              <a:t>tag</a:t>
            </a:r>
            <a:endParaRPr lang="zh-CN" altLang="en-US" dirty="0"/>
          </a:p>
        </p:txBody>
      </p:sp>
      <p:sp>
        <p:nvSpPr>
          <p:cNvPr id="6" name="内容占位符 2"/>
          <p:cNvSpPr txBox="1">
            <a:spLocks/>
          </p:cNvSpPr>
          <p:nvPr/>
        </p:nvSpPr>
        <p:spPr bwMode="auto">
          <a:xfrm>
            <a:off x="308000" y="867551"/>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a:xfrm>
            <a:off x="308000" y="890971"/>
            <a:ext cx="8229600" cy="5572164"/>
          </a:xfrm>
        </p:spPr>
        <p:txBody>
          <a:bodyPr/>
          <a:lstStyle/>
          <a:p>
            <a:pPr>
              <a:lnSpc>
                <a:spcPct val="150000"/>
              </a:lnSpc>
            </a:pPr>
            <a:r>
              <a:rPr lang="en-US" altLang="zh-CN" b="0" smtClean="0"/>
              <a:t>git </a:t>
            </a:r>
            <a:r>
              <a:rPr lang="en-US" altLang="zh-CN" b="0" dirty="0" smtClean="0"/>
              <a:t>tag</a:t>
            </a:r>
            <a:r>
              <a:rPr lang="zh-CN" altLang="en-US" b="0" dirty="0" smtClean="0"/>
              <a:t>：打一个</a:t>
            </a:r>
            <a:r>
              <a:rPr lang="en-US" altLang="zh-CN" b="0" dirty="0" smtClean="0"/>
              <a:t>tag</a:t>
            </a:r>
            <a:r>
              <a:rPr lang="zh-CN" altLang="en-US" b="0" dirty="0" smtClean="0"/>
              <a:t>，本质上是给节点建了一个别名，所以非常快</a:t>
            </a:r>
            <a:endParaRPr lang="en-US" altLang="zh-CN" b="0" dirty="0" smtClean="0"/>
          </a:p>
          <a:p>
            <a:pPr>
              <a:lnSpc>
                <a:spcPct val="150000"/>
              </a:lnSpc>
            </a:pPr>
            <a:endParaRPr lang="en-US" altLang="zh-CN" b="0" dirty="0" smtClean="0">
              <a:solidFill>
                <a:srgbClr val="FF0000"/>
              </a:solidFill>
            </a:endParaRPr>
          </a:p>
        </p:txBody>
      </p:sp>
      <p:pic>
        <p:nvPicPr>
          <p:cNvPr id="5" name="图片 4"/>
          <p:cNvPicPr>
            <a:picLocks noChangeAspect="1"/>
          </p:cNvPicPr>
          <p:nvPr/>
        </p:nvPicPr>
        <p:blipFill>
          <a:blip r:embed="rId2"/>
          <a:stretch>
            <a:fillRect/>
          </a:stretch>
        </p:blipFill>
        <p:spPr>
          <a:xfrm>
            <a:off x="247621" y="1556792"/>
            <a:ext cx="4324350" cy="3876675"/>
          </a:xfrm>
          <a:prstGeom prst="rect">
            <a:avLst/>
          </a:prstGeom>
        </p:spPr>
      </p:pic>
      <p:pic>
        <p:nvPicPr>
          <p:cNvPr id="7" name="图片 6"/>
          <p:cNvPicPr>
            <a:picLocks noChangeAspect="1"/>
          </p:cNvPicPr>
          <p:nvPr/>
        </p:nvPicPr>
        <p:blipFill>
          <a:blip r:embed="rId3"/>
          <a:stretch>
            <a:fillRect/>
          </a:stretch>
        </p:blipFill>
        <p:spPr>
          <a:xfrm>
            <a:off x="283393" y="1529328"/>
            <a:ext cx="6743700" cy="3876675"/>
          </a:xfrm>
          <a:prstGeom prst="rect">
            <a:avLst/>
          </a:prstGeom>
        </p:spPr>
      </p:pic>
      <p:pic>
        <p:nvPicPr>
          <p:cNvPr id="9" name="图片 8"/>
          <p:cNvPicPr>
            <a:picLocks noChangeAspect="1"/>
          </p:cNvPicPr>
          <p:nvPr/>
        </p:nvPicPr>
        <p:blipFill>
          <a:blip r:embed="rId4"/>
          <a:stretch>
            <a:fillRect/>
          </a:stretch>
        </p:blipFill>
        <p:spPr>
          <a:xfrm>
            <a:off x="256680" y="1576636"/>
            <a:ext cx="6924675" cy="3867150"/>
          </a:xfrm>
          <a:prstGeom prst="rect">
            <a:avLst/>
          </a:prstGeom>
        </p:spPr>
      </p:pic>
    </p:spTree>
    <p:extLst>
      <p:ext uri="{BB962C8B-B14F-4D97-AF65-F5344CB8AC3E}">
        <p14:creationId xmlns:p14="http://schemas.microsoft.com/office/powerpoint/2010/main" val="100197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1438"/>
            <a:ext cx="8229600" cy="785812"/>
          </a:xfrm>
        </p:spPr>
        <p:txBody>
          <a:bodyPr/>
          <a:lstStyle/>
          <a:p>
            <a:r>
              <a:rPr lang="zh-CN" altLang="en-US" dirty="0" smtClean="0"/>
              <a:t>主要内容</a:t>
            </a:r>
          </a:p>
        </p:txBody>
      </p:sp>
      <p:graphicFrame>
        <p:nvGraphicFramePr>
          <p:cNvPr id="2" name="图示 1"/>
          <p:cNvGraphicFramePr/>
          <p:nvPr>
            <p:extLst>
              <p:ext uri="{D42A27DB-BD31-4B8C-83A1-F6EECF244321}">
                <p14:modId xmlns:p14="http://schemas.microsoft.com/office/powerpoint/2010/main" val="2329407820"/>
              </p:ext>
            </p:extLst>
          </p:nvPr>
        </p:nvGraphicFramePr>
        <p:xfrm>
          <a:off x="1547664" y="857250"/>
          <a:ext cx="6096000" cy="5596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5034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1438"/>
            <a:ext cx="8229600" cy="785812"/>
          </a:xfrm>
        </p:spPr>
        <p:txBody>
          <a:bodyPr/>
          <a:lstStyle/>
          <a:p>
            <a:r>
              <a:rPr lang="zh-CN" altLang="en-US" dirty="0" smtClean="0"/>
              <a:t>主要内容</a:t>
            </a:r>
          </a:p>
        </p:txBody>
      </p:sp>
      <p:graphicFrame>
        <p:nvGraphicFramePr>
          <p:cNvPr id="2" name="图示 1"/>
          <p:cNvGraphicFramePr/>
          <p:nvPr>
            <p:extLst>
              <p:ext uri="{D42A27DB-BD31-4B8C-83A1-F6EECF244321}">
                <p14:modId xmlns:p14="http://schemas.microsoft.com/office/powerpoint/2010/main" val="1831522924"/>
              </p:ext>
            </p:extLst>
          </p:nvPr>
        </p:nvGraphicFramePr>
        <p:xfrm>
          <a:off x="1547664" y="857250"/>
          <a:ext cx="6096000" cy="5596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02377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pPr lvl="0"/>
            <a:r>
              <a:rPr lang="en-US" altLang="zh-CN" smtClean="0"/>
              <a:t>Stash+Git</a:t>
            </a:r>
            <a:r>
              <a:rPr lang="zh-CN" altLang="en-US" smtClean="0"/>
              <a:t>客户端</a:t>
            </a:r>
            <a:r>
              <a:rPr lang="zh-CN" altLang="en-US" dirty="0"/>
              <a:t>的使用</a:t>
            </a:r>
          </a:p>
        </p:txBody>
      </p:sp>
      <p:sp>
        <p:nvSpPr>
          <p:cNvPr id="2" name="内容占位符 1"/>
          <p:cNvSpPr>
            <a:spLocks noGrp="1"/>
          </p:cNvSpPr>
          <p:nvPr>
            <p:ph idx="1"/>
          </p:nvPr>
        </p:nvSpPr>
        <p:spPr>
          <a:xfrm>
            <a:off x="1331640" y="2492896"/>
            <a:ext cx="7272808" cy="1008113"/>
          </a:xfrm>
        </p:spPr>
        <p:txBody>
          <a:bodyPr/>
          <a:lstStyle/>
          <a:p>
            <a:pPr marL="0" lvl="0" indent="0">
              <a:lnSpc>
                <a:spcPct val="150000"/>
              </a:lnSpc>
              <a:buNone/>
            </a:pPr>
            <a:r>
              <a:rPr lang="zh-CN" altLang="en-US" sz="2800" dirty="0" smtClean="0"/>
              <a:t>参考文档</a:t>
            </a:r>
            <a:r>
              <a:rPr lang="en-US" altLang="zh-CN" sz="2800" smtClean="0"/>
              <a:t>《Stash+Git</a:t>
            </a:r>
            <a:r>
              <a:rPr lang="zh-CN" altLang="en-US" sz="2800" smtClean="0"/>
              <a:t>客户端</a:t>
            </a:r>
            <a:r>
              <a:rPr lang="zh-CN" altLang="en-US" sz="2800" dirty="0"/>
              <a:t>的</a:t>
            </a:r>
            <a:r>
              <a:rPr lang="zh-CN" altLang="en-US" sz="2800" dirty="0" smtClean="0"/>
              <a:t>使用</a:t>
            </a:r>
            <a:r>
              <a:rPr lang="en-US" altLang="zh-CN" sz="2800" dirty="0" smtClean="0"/>
              <a:t>》</a:t>
            </a:r>
          </a:p>
        </p:txBody>
      </p:sp>
    </p:spTree>
    <p:extLst>
      <p:ext uri="{BB962C8B-B14F-4D97-AF65-F5344CB8AC3E}">
        <p14:creationId xmlns:p14="http://schemas.microsoft.com/office/powerpoint/2010/main" val="37660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1438"/>
            <a:ext cx="8229600" cy="785812"/>
          </a:xfrm>
        </p:spPr>
        <p:txBody>
          <a:bodyPr/>
          <a:lstStyle/>
          <a:p>
            <a:r>
              <a:rPr lang="zh-CN" altLang="en-US" dirty="0" smtClean="0"/>
              <a:t>主要内容</a:t>
            </a:r>
          </a:p>
        </p:txBody>
      </p:sp>
      <p:graphicFrame>
        <p:nvGraphicFramePr>
          <p:cNvPr id="2" name="图示 1"/>
          <p:cNvGraphicFramePr/>
          <p:nvPr>
            <p:extLst>
              <p:ext uri="{D42A27DB-BD31-4B8C-83A1-F6EECF244321}">
                <p14:modId xmlns:p14="http://schemas.microsoft.com/office/powerpoint/2010/main" val="4237344154"/>
              </p:ext>
            </p:extLst>
          </p:nvPr>
        </p:nvGraphicFramePr>
        <p:xfrm>
          <a:off x="1547664" y="857250"/>
          <a:ext cx="6096000" cy="5596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4789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pPr lvl="0"/>
            <a:r>
              <a:rPr lang="en-US" altLang="zh-CN" smtClean="0"/>
              <a:t>Git</a:t>
            </a:r>
            <a:r>
              <a:rPr lang="zh-CN" altLang="en-US" smtClean="0"/>
              <a:t>分支</a:t>
            </a:r>
            <a:r>
              <a:rPr lang="zh-CN" altLang="en-US" dirty="0" smtClean="0"/>
              <a:t>管理</a:t>
            </a:r>
            <a:endParaRPr lang="zh-CN" altLang="en-US" dirty="0"/>
          </a:p>
        </p:txBody>
      </p:sp>
      <p:sp>
        <p:nvSpPr>
          <p:cNvPr id="2" name="内容占位符 1"/>
          <p:cNvSpPr>
            <a:spLocks noGrp="1"/>
          </p:cNvSpPr>
          <p:nvPr>
            <p:ph idx="1"/>
          </p:nvPr>
        </p:nvSpPr>
        <p:spPr>
          <a:xfrm>
            <a:off x="1979712" y="2852936"/>
            <a:ext cx="5904656" cy="1008113"/>
          </a:xfrm>
        </p:spPr>
        <p:txBody>
          <a:bodyPr/>
          <a:lstStyle/>
          <a:p>
            <a:pPr marL="0" lvl="0" indent="0">
              <a:lnSpc>
                <a:spcPct val="150000"/>
              </a:lnSpc>
              <a:buNone/>
            </a:pPr>
            <a:r>
              <a:rPr lang="zh-CN" altLang="en-US" sz="2800" dirty="0" smtClean="0"/>
              <a:t>分支相关操作</a:t>
            </a:r>
            <a:r>
              <a:rPr lang="zh-CN" altLang="en-US" sz="2800" smtClean="0"/>
              <a:t>参考</a:t>
            </a:r>
            <a:r>
              <a:rPr lang="en-US" altLang="zh-CN" sz="2800" smtClean="0"/>
              <a:t>《Git</a:t>
            </a:r>
            <a:r>
              <a:rPr lang="zh-CN" altLang="en-US" sz="2800" smtClean="0"/>
              <a:t>分支</a:t>
            </a:r>
            <a:r>
              <a:rPr lang="zh-CN" altLang="en-US" sz="2800" dirty="0"/>
              <a:t>管理</a:t>
            </a:r>
            <a:r>
              <a:rPr lang="en-US" altLang="zh-CN" sz="2800" dirty="0" smtClean="0"/>
              <a:t>》</a:t>
            </a:r>
          </a:p>
        </p:txBody>
      </p:sp>
    </p:spTree>
    <p:extLst>
      <p:ext uri="{BB962C8B-B14F-4D97-AF65-F5344CB8AC3E}">
        <p14:creationId xmlns:p14="http://schemas.microsoft.com/office/powerpoint/2010/main" val="32986930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1438"/>
            <a:ext cx="8229600" cy="785812"/>
          </a:xfrm>
        </p:spPr>
        <p:txBody>
          <a:bodyPr/>
          <a:lstStyle/>
          <a:p>
            <a:r>
              <a:rPr lang="zh-CN" altLang="en-US" dirty="0" smtClean="0"/>
              <a:t>主要内容</a:t>
            </a:r>
          </a:p>
        </p:txBody>
      </p:sp>
      <p:graphicFrame>
        <p:nvGraphicFramePr>
          <p:cNvPr id="2" name="图示 1"/>
          <p:cNvGraphicFramePr/>
          <p:nvPr>
            <p:extLst>
              <p:ext uri="{D42A27DB-BD31-4B8C-83A1-F6EECF244321}">
                <p14:modId xmlns:p14="http://schemas.microsoft.com/office/powerpoint/2010/main" val="205222829"/>
              </p:ext>
            </p:extLst>
          </p:nvPr>
        </p:nvGraphicFramePr>
        <p:xfrm>
          <a:off x="1547664" y="857250"/>
          <a:ext cx="6096000" cy="5596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52736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pPr lvl="0"/>
            <a:r>
              <a:rPr lang="en-US" altLang="zh-CN" dirty="0" err="1" smtClean="0"/>
              <a:t>Git</a:t>
            </a:r>
            <a:r>
              <a:rPr lang="zh-CN" altLang="en-US" dirty="0" smtClean="0"/>
              <a:t>研发协作流程</a:t>
            </a:r>
            <a:r>
              <a:rPr lang="en-US" altLang="zh-CN" dirty="0" smtClean="0"/>
              <a:t>-</a:t>
            </a:r>
            <a:r>
              <a:rPr lang="zh-CN" altLang="en-US" dirty="0" smtClean="0"/>
              <a:t>前面的话</a:t>
            </a:r>
            <a:endParaRPr lang="zh-CN" altLang="en-US" dirty="0"/>
          </a:p>
        </p:txBody>
      </p:sp>
      <p:sp>
        <p:nvSpPr>
          <p:cNvPr id="3" name="内容占位符 2"/>
          <p:cNvSpPr>
            <a:spLocks noGrp="1"/>
          </p:cNvSpPr>
          <p:nvPr>
            <p:ph idx="1"/>
          </p:nvPr>
        </p:nvSpPr>
        <p:spPr>
          <a:xfrm>
            <a:off x="462920" y="1772816"/>
            <a:ext cx="8229600" cy="4222822"/>
          </a:xfrm>
        </p:spPr>
        <p:txBody>
          <a:bodyPr/>
          <a:lstStyle/>
          <a:p>
            <a:r>
              <a:rPr lang="en-US" altLang="zh-CN" dirty="0"/>
              <a:t>m</a:t>
            </a:r>
            <a:r>
              <a:rPr lang="en-US" altLang="zh-CN" dirty="0" smtClean="0"/>
              <a:t>aster</a:t>
            </a:r>
            <a:r>
              <a:rPr lang="zh-CN" altLang="en-US" dirty="0" smtClean="0"/>
              <a:t>分支保证可以随时发布，该分支权限严格管理，由专人往里合并代码</a:t>
            </a:r>
            <a:endParaRPr lang="en-US" altLang="zh-CN" dirty="0" smtClean="0"/>
          </a:p>
          <a:p>
            <a:endParaRPr lang="en-US" altLang="zh-CN" dirty="0"/>
          </a:p>
          <a:p>
            <a:r>
              <a:rPr lang="zh-CN" altLang="en-US" dirty="0" smtClean="0"/>
              <a:t>开发人员都在 </a:t>
            </a:r>
            <a:r>
              <a:rPr lang="en-US" altLang="zh-CN" dirty="0" smtClean="0"/>
              <a:t>dev </a:t>
            </a:r>
            <a:r>
              <a:rPr lang="zh-CN" altLang="en-US" dirty="0" smtClean="0"/>
              <a:t>分支上切出各自的分支进行工作</a:t>
            </a:r>
            <a:endParaRPr lang="en-US" altLang="zh-CN" dirty="0" smtClean="0"/>
          </a:p>
          <a:p>
            <a:endParaRPr lang="en-US" altLang="zh-CN" dirty="0"/>
          </a:p>
          <a:p>
            <a:r>
              <a:rPr lang="en-US" altLang="zh-CN" dirty="0"/>
              <a:t>h</a:t>
            </a:r>
            <a:r>
              <a:rPr lang="en-US" altLang="zh-CN" dirty="0" smtClean="0"/>
              <a:t>otfix </a:t>
            </a:r>
            <a:r>
              <a:rPr lang="zh-CN" altLang="en-US" dirty="0" smtClean="0"/>
              <a:t>分支用来修改</a:t>
            </a:r>
            <a:r>
              <a:rPr lang="en-US" altLang="zh-CN" dirty="0" smtClean="0"/>
              <a:t>bug</a:t>
            </a:r>
            <a:endParaRPr lang="zh-CN" altLang="en-US" dirty="0"/>
          </a:p>
        </p:txBody>
      </p:sp>
    </p:spTree>
    <p:extLst>
      <p:ext uri="{BB962C8B-B14F-4D97-AF65-F5344CB8AC3E}">
        <p14:creationId xmlns:p14="http://schemas.microsoft.com/office/powerpoint/2010/main" val="30522540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pPr lvl="0"/>
            <a:r>
              <a:rPr lang="en-US" altLang="zh-CN" dirty="0" err="1" smtClean="0"/>
              <a:t>Git</a:t>
            </a:r>
            <a:r>
              <a:rPr lang="zh-CN" altLang="en-US" dirty="0" smtClean="0"/>
              <a:t>研发协作流程</a:t>
            </a:r>
            <a:endParaRPr lang="zh-CN" altLang="en-US" dirty="0"/>
          </a:p>
        </p:txBody>
      </p:sp>
      <p:sp>
        <p:nvSpPr>
          <p:cNvPr id="2" name="内容占位符 1"/>
          <p:cNvSpPr>
            <a:spLocks noGrp="1"/>
          </p:cNvSpPr>
          <p:nvPr>
            <p:ph idx="1"/>
          </p:nvPr>
        </p:nvSpPr>
        <p:spPr>
          <a:xfrm>
            <a:off x="2267744" y="2492896"/>
            <a:ext cx="4392488" cy="1008113"/>
          </a:xfrm>
        </p:spPr>
        <p:txBody>
          <a:bodyPr/>
          <a:lstStyle/>
          <a:p>
            <a:pPr marL="0" lvl="0" indent="0">
              <a:lnSpc>
                <a:spcPct val="150000"/>
              </a:lnSpc>
              <a:buNone/>
            </a:pPr>
            <a:r>
              <a:rPr lang="zh-CN" altLang="en-US" sz="2800" dirty="0" smtClean="0"/>
              <a:t>现在开始一个迭代</a:t>
            </a:r>
            <a:endParaRPr lang="en-US" altLang="zh-CN" sz="2800" dirty="0" smtClean="0"/>
          </a:p>
        </p:txBody>
      </p:sp>
      <p:sp>
        <p:nvSpPr>
          <p:cNvPr id="5" name="内容占位符 1"/>
          <p:cNvSpPr txBox="1">
            <a:spLocks/>
          </p:cNvSpPr>
          <p:nvPr/>
        </p:nvSpPr>
        <p:spPr bwMode="auto">
          <a:xfrm>
            <a:off x="1547664" y="4365104"/>
            <a:ext cx="5904656" cy="10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1800" b="1"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b="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1400" b="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b="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b="0" dirty="0" smtClean="0"/>
              <a:t>我们来看在一个完整迭代</a:t>
            </a:r>
            <a:r>
              <a:rPr lang="zh-CN" altLang="en-US" b="0" smtClean="0"/>
              <a:t>里，</a:t>
            </a:r>
            <a:r>
              <a:rPr lang="en-US" altLang="zh-CN" b="0" smtClean="0"/>
              <a:t>Git</a:t>
            </a:r>
            <a:r>
              <a:rPr lang="zh-CN" altLang="en-US" b="0" smtClean="0"/>
              <a:t>的</a:t>
            </a:r>
            <a:r>
              <a:rPr lang="zh-CN" altLang="en-US" b="0" dirty="0" smtClean="0"/>
              <a:t>分支是怎么走向的</a:t>
            </a:r>
            <a:endParaRPr lang="en-US" altLang="zh-CN" b="0" dirty="0" smtClean="0"/>
          </a:p>
        </p:txBody>
      </p:sp>
    </p:spTree>
    <p:extLst>
      <p:ext uri="{BB962C8B-B14F-4D97-AF65-F5344CB8AC3E}">
        <p14:creationId xmlns:p14="http://schemas.microsoft.com/office/powerpoint/2010/main" val="15619854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pPr lvl="0"/>
            <a:r>
              <a:rPr lang="en-US" altLang="zh-CN" dirty="0" err="1" smtClean="0"/>
              <a:t>Git</a:t>
            </a:r>
            <a:r>
              <a:rPr lang="zh-CN" altLang="en-US" dirty="0" smtClean="0"/>
              <a:t>研发协作流程</a:t>
            </a:r>
            <a:endParaRPr lang="zh-CN" altLang="en-US" dirty="0"/>
          </a:p>
        </p:txBody>
      </p:sp>
      <p:cxnSp>
        <p:nvCxnSpPr>
          <p:cNvPr id="7" name="直接箭头连接符 6"/>
          <p:cNvCxnSpPr/>
          <p:nvPr/>
        </p:nvCxnSpPr>
        <p:spPr>
          <a:xfrm>
            <a:off x="251520" y="3933056"/>
            <a:ext cx="8892480"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9" name="直接箭头连接符 8"/>
          <p:cNvCxnSpPr/>
          <p:nvPr/>
        </p:nvCxnSpPr>
        <p:spPr>
          <a:xfrm>
            <a:off x="457200" y="2924944"/>
            <a:ext cx="447484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251520" y="2924944"/>
            <a:ext cx="205680" cy="100811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流程图: 联系 12"/>
          <p:cNvSpPr/>
          <p:nvPr/>
        </p:nvSpPr>
        <p:spPr>
          <a:xfrm>
            <a:off x="189179" y="3894705"/>
            <a:ext cx="108000" cy="1080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15" name="直接箭头连接符 14"/>
          <p:cNvCxnSpPr/>
          <p:nvPr/>
        </p:nvCxnSpPr>
        <p:spPr>
          <a:xfrm>
            <a:off x="683568" y="2204864"/>
            <a:ext cx="20110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1619672" y="3429000"/>
            <a:ext cx="2448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457200" y="2204864"/>
            <a:ext cx="226368" cy="7200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流程图: 联系 19"/>
          <p:cNvSpPr/>
          <p:nvPr/>
        </p:nvSpPr>
        <p:spPr>
          <a:xfrm>
            <a:off x="423788" y="2855295"/>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联系 20"/>
          <p:cNvSpPr/>
          <p:nvPr/>
        </p:nvSpPr>
        <p:spPr>
          <a:xfrm>
            <a:off x="1313930" y="2844232"/>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a:endCxn id="32" idx="1"/>
          </p:cNvCxnSpPr>
          <p:nvPr/>
        </p:nvCxnSpPr>
        <p:spPr>
          <a:xfrm>
            <a:off x="2694620" y="2204864"/>
            <a:ext cx="494212" cy="655184"/>
          </a:xfrm>
          <a:prstGeom prst="straightConnector1">
            <a:avLst/>
          </a:prstGeom>
          <a:ln>
            <a:tailEnd type="triangle"/>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1" idx="4"/>
          </p:cNvCxnSpPr>
          <p:nvPr/>
        </p:nvCxnSpPr>
        <p:spPr>
          <a:xfrm>
            <a:off x="1367930" y="2952232"/>
            <a:ext cx="251742" cy="4767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31" idx="4"/>
          </p:cNvCxnSpPr>
          <p:nvPr/>
        </p:nvCxnSpPr>
        <p:spPr>
          <a:xfrm flipV="1">
            <a:off x="4067944" y="2963295"/>
            <a:ext cx="126008" cy="465706"/>
          </a:xfrm>
          <a:prstGeom prst="straightConnector1">
            <a:avLst/>
          </a:prstGeom>
          <a:ln>
            <a:tailEnd type="triangle"/>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1" name="流程图: 联系 30"/>
          <p:cNvSpPr/>
          <p:nvPr/>
        </p:nvSpPr>
        <p:spPr>
          <a:xfrm>
            <a:off x="4139952" y="2855295"/>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联系 31"/>
          <p:cNvSpPr/>
          <p:nvPr/>
        </p:nvSpPr>
        <p:spPr>
          <a:xfrm>
            <a:off x="3173016" y="2844232"/>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p:cNvCxnSpPr/>
          <p:nvPr/>
        </p:nvCxnSpPr>
        <p:spPr>
          <a:xfrm>
            <a:off x="4932040" y="2924944"/>
            <a:ext cx="360040" cy="1008112"/>
          </a:xfrm>
          <a:prstGeom prst="straightConnector1">
            <a:avLst/>
          </a:prstGeom>
          <a:ln w="38100">
            <a:tailEnd type="triangle"/>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5" name="流程图: 联系 34"/>
          <p:cNvSpPr/>
          <p:nvPr/>
        </p:nvSpPr>
        <p:spPr>
          <a:xfrm>
            <a:off x="5230416" y="3857847"/>
            <a:ext cx="108000" cy="1080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37" name="直接箭头连接符 36"/>
          <p:cNvCxnSpPr/>
          <p:nvPr/>
        </p:nvCxnSpPr>
        <p:spPr>
          <a:xfrm>
            <a:off x="3486708" y="2924944"/>
            <a:ext cx="293204" cy="504056"/>
          </a:xfrm>
          <a:prstGeom prst="straightConnector1">
            <a:avLst/>
          </a:prstGeom>
          <a:ln>
            <a:tailEnd type="triangl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8" name="流程图: 联系 37"/>
          <p:cNvSpPr/>
          <p:nvPr/>
        </p:nvSpPr>
        <p:spPr>
          <a:xfrm>
            <a:off x="3700910" y="3384728"/>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联系 38"/>
          <p:cNvSpPr/>
          <p:nvPr/>
        </p:nvSpPr>
        <p:spPr>
          <a:xfrm>
            <a:off x="1907704" y="3346817"/>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联系 39"/>
          <p:cNvSpPr/>
          <p:nvPr/>
        </p:nvSpPr>
        <p:spPr>
          <a:xfrm>
            <a:off x="2655090" y="3356404"/>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联系 40"/>
          <p:cNvSpPr/>
          <p:nvPr/>
        </p:nvSpPr>
        <p:spPr>
          <a:xfrm>
            <a:off x="1108017" y="2146950"/>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流程图: 联系 41"/>
          <p:cNvSpPr/>
          <p:nvPr/>
        </p:nvSpPr>
        <p:spPr>
          <a:xfrm>
            <a:off x="1853704" y="2123190"/>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箭头连接符 45"/>
          <p:cNvCxnSpPr/>
          <p:nvPr/>
        </p:nvCxnSpPr>
        <p:spPr>
          <a:xfrm flipV="1">
            <a:off x="5652120" y="2874354"/>
            <a:ext cx="194416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直接连接符 47"/>
          <p:cNvCxnSpPr>
            <a:stCxn id="35" idx="0"/>
          </p:cNvCxnSpPr>
          <p:nvPr/>
        </p:nvCxnSpPr>
        <p:spPr>
          <a:xfrm flipV="1">
            <a:off x="5284416" y="2874353"/>
            <a:ext cx="367704" cy="98349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0" name="直接箭头连接符 49"/>
          <p:cNvCxnSpPr/>
          <p:nvPr/>
        </p:nvCxnSpPr>
        <p:spPr>
          <a:xfrm>
            <a:off x="6012160" y="3366100"/>
            <a:ext cx="1008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流程图: 联系 52"/>
          <p:cNvSpPr/>
          <p:nvPr/>
        </p:nvSpPr>
        <p:spPr>
          <a:xfrm>
            <a:off x="5605784" y="2813453"/>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a:stCxn id="53" idx="5"/>
          </p:cNvCxnSpPr>
          <p:nvPr/>
        </p:nvCxnSpPr>
        <p:spPr>
          <a:xfrm>
            <a:off x="5697968" y="2905637"/>
            <a:ext cx="329520" cy="521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endCxn id="89" idx="3"/>
          </p:cNvCxnSpPr>
          <p:nvPr/>
        </p:nvCxnSpPr>
        <p:spPr>
          <a:xfrm flipV="1">
            <a:off x="7003807" y="2864051"/>
            <a:ext cx="80955" cy="483518"/>
          </a:xfrm>
          <a:prstGeom prst="straightConnector1">
            <a:avLst/>
          </a:prstGeom>
          <a:ln>
            <a:tailEnd type="triangle"/>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8" name="流程图: 联系 57"/>
          <p:cNvSpPr/>
          <p:nvPr/>
        </p:nvSpPr>
        <p:spPr>
          <a:xfrm>
            <a:off x="6153026" y="3306726"/>
            <a:ext cx="108000" cy="108000"/>
          </a:xfrm>
          <a:prstGeom prst="flowChartConnector">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流程图: 联系 58"/>
          <p:cNvSpPr/>
          <p:nvPr/>
        </p:nvSpPr>
        <p:spPr>
          <a:xfrm>
            <a:off x="6668818" y="3293125"/>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箭头连接符 60"/>
          <p:cNvCxnSpPr>
            <a:endCxn id="62" idx="0"/>
          </p:cNvCxnSpPr>
          <p:nvPr/>
        </p:nvCxnSpPr>
        <p:spPr>
          <a:xfrm>
            <a:off x="7610189" y="2855295"/>
            <a:ext cx="273091" cy="991804"/>
          </a:xfrm>
          <a:prstGeom prst="straightConnector1">
            <a:avLst/>
          </a:prstGeom>
          <a:ln>
            <a:tailEnd type="triangle"/>
          </a:ln>
          <a:effectLst>
            <a:glow rad="101600">
              <a:schemeClr val="accent2">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62" name="流程图: 联系 61"/>
          <p:cNvSpPr/>
          <p:nvPr/>
        </p:nvSpPr>
        <p:spPr>
          <a:xfrm>
            <a:off x="7829280" y="3847099"/>
            <a:ext cx="108000" cy="1080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65" name="直接箭头连接符 64"/>
          <p:cNvCxnSpPr/>
          <p:nvPr/>
        </p:nvCxnSpPr>
        <p:spPr>
          <a:xfrm>
            <a:off x="5590456" y="4725144"/>
            <a:ext cx="2990564" cy="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68" name="直接连接符 67"/>
          <p:cNvCxnSpPr>
            <a:stCxn id="35" idx="4"/>
          </p:cNvCxnSpPr>
          <p:nvPr/>
        </p:nvCxnSpPr>
        <p:spPr>
          <a:xfrm>
            <a:off x="5284416" y="3965847"/>
            <a:ext cx="306040" cy="759297"/>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70" name="直接箭头连接符 69"/>
          <p:cNvCxnSpPr>
            <a:endCxn id="79" idx="3"/>
          </p:cNvCxnSpPr>
          <p:nvPr/>
        </p:nvCxnSpPr>
        <p:spPr>
          <a:xfrm flipV="1">
            <a:off x="8568136" y="3917240"/>
            <a:ext cx="176752" cy="802746"/>
          </a:xfrm>
          <a:prstGeom prst="straightConnector1">
            <a:avLst/>
          </a:prstGeom>
          <a:ln w="28575">
            <a:tailEnd type="triangle"/>
          </a:ln>
          <a:effectLst>
            <a:glow rad="101600">
              <a:schemeClr val="accent6">
                <a:satMod val="175000"/>
                <a:alpha val="40000"/>
              </a:schemeClr>
            </a:glow>
          </a:effectLst>
        </p:spPr>
        <p:style>
          <a:lnRef idx="1">
            <a:schemeClr val="accent6"/>
          </a:lnRef>
          <a:fillRef idx="0">
            <a:schemeClr val="accent6"/>
          </a:fillRef>
          <a:effectRef idx="0">
            <a:schemeClr val="accent6"/>
          </a:effectRef>
          <a:fontRef idx="minor">
            <a:schemeClr val="tx1"/>
          </a:fontRef>
        </p:style>
      </p:cxnSp>
      <p:sp>
        <p:nvSpPr>
          <p:cNvPr id="73" name="流程图: 联系 72"/>
          <p:cNvSpPr/>
          <p:nvPr/>
        </p:nvSpPr>
        <p:spPr>
          <a:xfrm>
            <a:off x="5958160" y="5319216"/>
            <a:ext cx="108000" cy="10800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7" name="流程图: 联系 76"/>
          <p:cNvSpPr/>
          <p:nvPr/>
        </p:nvSpPr>
        <p:spPr>
          <a:xfrm>
            <a:off x="6623023" y="5332638"/>
            <a:ext cx="108000" cy="10800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8" name="流程图: 联系 77"/>
          <p:cNvSpPr/>
          <p:nvPr/>
        </p:nvSpPr>
        <p:spPr>
          <a:xfrm>
            <a:off x="7993873" y="4665986"/>
            <a:ext cx="108000" cy="10800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9" name="流程图: 联系 78"/>
          <p:cNvSpPr/>
          <p:nvPr/>
        </p:nvSpPr>
        <p:spPr>
          <a:xfrm>
            <a:off x="8729072" y="3825056"/>
            <a:ext cx="108000" cy="1080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82" name="直接箭头连接符 81"/>
          <p:cNvCxnSpPr>
            <a:endCxn id="83" idx="3"/>
          </p:cNvCxnSpPr>
          <p:nvPr/>
        </p:nvCxnSpPr>
        <p:spPr>
          <a:xfrm flipV="1">
            <a:off x="1951881" y="2236964"/>
            <a:ext cx="331679" cy="691193"/>
          </a:xfrm>
          <a:prstGeom prst="straightConnector1">
            <a:avLst/>
          </a:prstGeom>
          <a:ln>
            <a:tailEnd type="triangl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3" name="流程图: 联系 82"/>
          <p:cNvSpPr/>
          <p:nvPr/>
        </p:nvSpPr>
        <p:spPr>
          <a:xfrm>
            <a:off x="2267744" y="2144780"/>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6" name="直接箭头连接符 85"/>
          <p:cNvCxnSpPr>
            <a:endCxn id="59" idx="0"/>
          </p:cNvCxnSpPr>
          <p:nvPr/>
        </p:nvCxnSpPr>
        <p:spPr>
          <a:xfrm>
            <a:off x="6527952" y="2904217"/>
            <a:ext cx="194866" cy="388908"/>
          </a:xfrm>
          <a:prstGeom prst="straightConnector1">
            <a:avLst/>
          </a:prstGeom>
          <a:ln>
            <a:tailEnd type="triangl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9" name="流程图: 联系 88"/>
          <p:cNvSpPr/>
          <p:nvPr/>
        </p:nvSpPr>
        <p:spPr>
          <a:xfrm>
            <a:off x="7068946" y="2771867"/>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351180" y="4002705"/>
            <a:ext cx="864838" cy="3990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master</a:t>
            </a:r>
            <a:endParaRPr lang="zh-CN" altLang="en-US" dirty="0"/>
          </a:p>
        </p:txBody>
      </p:sp>
      <p:sp>
        <p:nvSpPr>
          <p:cNvPr id="95" name="矩形 94"/>
          <p:cNvSpPr/>
          <p:nvPr/>
        </p:nvSpPr>
        <p:spPr>
          <a:xfrm>
            <a:off x="488301" y="2989294"/>
            <a:ext cx="714636" cy="295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dev</a:t>
            </a:r>
            <a:endParaRPr lang="zh-CN" altLang="en-US" dirty="0"/>
          </a:p>
        </p:txBody>
      </p:sp>
      <p:sp>
        <p:nvSpPr>
          <p:cNvPr id="98" name="矩形 97"/>
          <p:cNvSpPr/>
          <p:nvPr/>
        </p:nvSpPr>
        <p:spPr>
          <a:xfrm>
            <a:off x="5722504" y="2520624"/>
            <a:ext cx="714636" cy="295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dev</a:t>
            </a:r>
            <a:endParaRPr lang="zh-CN" altLang="en-US" dirty="0"/>
          </a:p>
        </p:txBody>
      </p:sp>
      <p:sp>
        <p:nvSpPr>
          <p:cNvPr id="99" name="矩形 98"/>
          <p:cNvSpPr/>
          <p:nvPr/>
        </p:nvSpPr>
        <p:spPr>
          <a:xfrm>
            <a:off x="5669113" y="4354489"/>
            <a:ext cx="821418" cy="3166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hotfix</a:t>
            </a:r>
            <a:endParaRPr lang="zh-CN" altLang="en-US" dirty="0"/>
          </a:p>
        </p:txBody>
      </p:sp>
      <p:cxnSp>
        <p:nvCxnSpPr>
          <p:cNvPr id="101" name="直接箭头连接符 100"/>
          <p:cNvCxnSpPr/>
          <p:nvPr/>
        </p:nvCxnSpPr>
        <p:spPr>
          <a:xfrm>
            <a:off x="5872682" y="5373216"/>
            <a:ext cx="1808272"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3" name="直接连接符 102"/>
          <p:cNvCxnSpPr/>
          <p:nvPr/>
        </p:nvCxnSpPr>
        <p:spPr>
          <a:xfrm>
            <a:off x="5590456" y="4719986"/>
            <a:ext cx="275520" cy="666652"/>
          </a:xfrm>
          <a:prstGeom prst="line">
            <a:avLst/>
          </a:prstGeom>
        </p:spPr>
        <p:style>
          <a:lnRef idx="1">
            <a:schemeClr val="accent6"/>
          </a:lnRef>
          <a:fillRef idx="0">
            <a:schemeClr val="accent6"/>
          </a:fillRef>
          <a:effectRef idx="0">
            <a:schemeClr val="accent6"/>
          </a:effectRef>
          <a:fontRef idx="minor">
            <a:schemeClr val="tx1"/>
          </a:fontRef>
        </p:style>
      </p:cxnSp>
      <p:cxnSp>
        <p:nvCxnSpPr>
          <p:cNvPr id="106" name="直接箭头连接符 105"/>
          <p:cNvCxnSpPr>
            <a:endCxn id="78" idx="3"/>
          </p:cNvCxnSpPr>
          <p:nvPr/>
        </p:nvCxnSpPr>
        <p:spPr>
          <a:xfrm flipV="1">
            <a:off x="7655672" y="4758170"/>
            <a:ext cx="354017" cy="615046"/>
          </a:xfrm>
          <a:prstGeom prst="straightConnector1">
            <a:avLst/>
          </a:prstGeom>
          <a:ln>
            <a:tailEnd type="triangle"/>
          </a:ln>
          <a:effectLst>
            <a:glow rad="101600">
              <a:schemeClr val="accent6">
                <a:satMod val="175000"/>
                <a:alpha val="40000"/>
              </a:schemeClr>
            </a:glow>
          </a:effectLst>
        </p:spPr>
        <p:style>
          <a:lnRef idx="1">
            <a:schemeClr val="accent6"/>
          </a:lnRef>
          <a:fillRef idx="0">
            <a:schemeClr val="accent6"/>
          </a:fillRef>
          <a:effectRef idx="0">
            <a:schemeClr val="accent6"/>
          </a:effectRef>
          <a:fontRef idx="minor">
            <a:schemeClr val="tx1"/>
          </a:fontRef>
        </p:style>
      </p:cxnSp>
      <p:cxnSp>
        <p:nvCxnSpPr>
          <p:cNvPr id="108" name="直接箭头连接符 107"/>
          <p:cNvCxnSpPr/>
          <p:nvPr/>
        </p:nvCxnSpPr>
        <p:spPr>
          <a:xfrm>
            <a:off x="7017122" y="4758170"/>
            <a:ext cx="291182" cy="628468"/>
          </a:xfrm>
          <a:prstGeom prst="straightConnector1">
            <a:avLst/>
          </a:prstGeom>
          <a:ln>
            <a:tailEnd type="triangle"/>
          </a:ln>
          <a:effectLst>
            <a:glow rad="101600">
              <a:schemeClr val="accent1">
                <a:satMod val="175000"/>
                <a:alpha val="40000"/>
              </a:schemeClr>
            </a:glow>
          </a:effectLst>
        </p:spPr>
        <p:style>
          <a:lnRef idx="1">
            <a:schemeClr val="accent6"/>
          </a:lnRef>
          <a:fillRef idx="0">
            <a:schemeClr val="accent6"/>
          </a:fillRef>
          <a:effectRef idx="0">
            <a:schemeClr val="accent6"/>
          </a:effectRef>
          <a:fontRef idx="minor">
            <a:schemeClr val="tx1"/>
          </a:fontRef>
        </p:style>
      </p:cxnSp>
      <p:sp>
        <p:nvSpPr>
          <p:cNvPr id="110" name="线形标注 2(无边框) 109"/>
          <p:cNvSpPr/>
          <p:nvPr/>
        </p:nvSpPr>
        <p:spPr>
          <a:xfrm>
            <a:off x="1227540" y="1672952"/>
            <a:ext cx="792322" cy="307064"/>
          </a:xfrm>
          <a:prstGeom prst="callout2">
            <a:avLst>
              <a:gd name="adj1" fmla="val 18750"/>
              <a:gd name="adj2" fmla="val -8333"/>
              <a:gd name="adj3" fmla="val 18750"/>
              <a:gd name="adj4" fmla="val -16667"/>
              <a:gd name="adj5" fmla="val 169884"/>
              <a:gd name="adj6" fmla="val -5642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Dev1</a:t>
            </a:r>
          </a:p>
        </p:txBody>
      </p:sp>
      <p:sp>
        <p:nvSpPr>
          <p:cNvPr id="111" name="椭圆形标注 110"/>
          <p:cNvSpPr/>
          <p:nvPr/>
        </p:nvSpPr>
        <p:spPr>
          <a:xfrm>
            <a:off x="2164607" y="1749768"/>
            <a:ext cx="777119" cy="362222"/>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rPr>
              <a:t>merge</a:t>
            </a:r>
            <a:endParaRPr lang="zh-CN" altLang="en-US" sz="1000" dirty="0">
              <a:solidFill>
                <a:schemeClr val="tx1"/>
              </a:solidFill>
            </a:endParaRPr>
          </a:p>
        </p:txBody>
      </p:sp>
      <p:sp>
        <p:nvSpPr>
          <p:cNvPr id="112" name="椭圆形标注 111"/>
          <p:cNvSpPr/>
          <p:nvPr/>
        </p:nvSpPr>
        <p:spPr>
          <a:xfrm>
            <a:off x="2965774" y="2122366"/>
            <a:ext cx="1174178" cy="616604"/>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Pull request</a:t>
            </a:r>
            <a:endParaRPr lang="zh-CN" altLang="en-US" sz="1400" dirty="0">
              <a:solidFill>
                <a:schemeClr val="tx1"/>
              </a:solidFill>
            </a:endParaRPr>
          </a:p>
        </p:txBody>
      </p:sp>
      <p:sp>
        <p:nvSpPr>
          <p:cNvPr id="114" name="线形标注 2(无边框) 113"/>
          <p:cNvSpPr/>
          <p:nvPr/>
        </p:nvSpPr>
        <p:spPr>
          <a:xfrm>
            <a:off x="2168708" y="3038066"/>
            <a:ext cx="792322" cy="248833"/>
          </a:xfrm>
          <a:prstGeom prst="callout2">
            <a:avLst>
              <a:gd name="adj1" fmla="val 18750"/>
              <a:gd name="adj2" fmla="val -8333"/>
              <a:gd name="adj3" fmla="val 18750"/>
              <a:gd name="adj4" fmla="val -16667"/>
              <a:gd name="adj5" fmla="val 152923"/>
              <a:gd name="adj6" fmla="val -52876"/>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Dev2</a:t>
            </a:r>
          </a:p>
        </p:txBody>
      </p:sp>
      <p:sp>
        <p:nvSpPr>
          <p:cNvPr id="115" name="矩形 114"/>
          <p:cNvSpPr/>
          <p:nvPr/>
        </p:nvSpPr>
        <p:spPr>
          <a:xfrm>
            <a:off x="704796" y="2255537"/>
            <a:ext cx="1148908" cy="242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featureA</a:t>
            </a:r>
            <a:endParaRPr lang="zh-CN" altLang="en-US" dirty="0"/>
          </a:p>
        </p:txBody>
      </p:sp>
      <p:sp>
        <p:nvSpPr>
          <p:cNvPr id="116" name="矩形 115"/>
          <p:cNvSpPr/>
          <p:nvPr/>
        </p:nvSpPr>
        <p:spPr>
          <a:xfrm>
            <a:off x="1671322" y="3475602"/>
            <a:ext cx="1148908" cy="242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xiaobl</a:t>
            </a:r>
            <a:endParaRPr lang="zh-CN" altLang="en-US" dirty="0"/>
          </a:p>
        </p:txBody>
      </p:sp>
      <p:sp>
        <p:nvSpPr>
          <p:cNvPr id="117" name="矩形 116"/>
          <p:cNvSpPr/>
          <p:nvPr/>
        </p:nvSpPr>
        <p:spPr>
          <a:xfrm>
            <a:off x="6004496" y="3436240"/>
            <a:ext cx="1148908" cy="242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featureC</a:t>
            </a:r>
            <a:endParaRPr lang="zh-CN" altLang="en-US" dirty="0"/>
          </a:p>
        </p:txBody>
      </p:sp>
      <p:sp>
        <p:nvSpPr>
          <p:cNvPr id="118" name="矩形 117"/>
          <p:cNvSpPr/>
          <p:nvPr/>
        </p:nvSpPr>
        <p:spPr>
          <a:xfrm>
            <a:off x="6004496" y="5478173"/>
            <a:ext cx="1148908" cy="2428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err="1" smtClean="0"/>
              <a:t>bugA</a:t>
            </a:r>
            <a:endParaRPr lang="zh-CN" altLang="en-US" dirty="0"/>
          </a:p>
        </p:txBody>
      </p:sp>
      <p:sp>
        <p:nvSpPr>
          <p:cNvPr id="119" name="线形标注 2(无边框) 118"/>
          <p:cNvSpPr/>
          <p:nvPr/>
        </p:nvSpPr>
        <p:spPr>
          <a:xfrm>
            <a:off x="3206811" y="4401708"/>
            <a:ext cx="1516499" cy="372278"/>
          </a:xfrm>
          <a:prstGeom prst="callout2">
            <a:avLst>
              <a:gd name="adj1" fmla="val 380"/>
              <a:gd name="adj2" fmla="val 97821"/>
              <a:gd name="adj3" fmla="val -68362"/>
              <a:gd name="adj4" fmla="val 124216"/>
              <a:gd name="adj5" fmla="val -124914"/>
              <a:gd name="adj6" fmla="val 13629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smtClean="0"/>
              <a:t>Ralease</a:t>
            </a:r>
            <a:r>
              <a:rPr lang="en-US" altLang="zh-CN" dirty="0" smtClean="0"/>
              <a:t>/1.0.0</a:t>
            </a:r>
            <a:endParaRPr lang="zh-CN" altLang="en-US" dirty="0"/>
          </a:p>
        </p:txBody>
      </p:sp>
      <p:sp>
        <p:nvSpPr>
          <p:cNvPr id="120" name="椭圆形标注 119"/>
          <p:cNvSpPr/>
          <p:nvPr/>
        </p:nvSpPr>
        <p:spPr>
          <a:xfrm>
            <a:off x="7596284" y="3175427"/>
            <a:ext cx="1174178" cy="616604"/>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Pull request</a:t>
            </a:r>
            <a:endParaRPr lang="zh-CN" altLang="en-US" sz="1400" dirty="0">
              <a:solidFill>
                <a:schemeClr val="tx1"/>
              </a:solidFill>
            </a:endParaRPr>
          </a:p>
        </p:txBody>
      </p:sp>
      <p:sp>
        <p:nvSpPr>
          <p:cNvPr id="121" name="椭圆形标注 120"/>
          <p:cNvSpPr/>
          <p:nvPr/>
        </p:nvSpPr>
        <p:spPr>
          <a:xfrm>
            <a:off x="7150044" y="4896378"/>
            <a:ext cx="777119" cy="362222"/>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rPr>
              <a:t>merge</a:t>
            </a:r>
            <a:endParaRPr lang="zh-CN" altLang="en-US" sz="1000" dirty="0">
              <a:solidFill>
                <a:schemeClr val="tx1"/>
              </a:solidFill>
            </a:endParaRPr>
          </a:p>
        </p:txBody>
      </p:sp>
      <p:sp>
        <p:nvSpPr>
          <p:cNvPr id="122" name="线形标注 2(无边框) 121"/>
          <p:cNvSpPr/>
          <p:nvPr/>
        </p:nvSpPr>
        <p:spPr>
          <a:xfrm>
            <a:off x="7596284" y="5677602"/>
            <a:ext cx="1516499" cy="372278"/>
          </a:xfrm>
          <a:prstGeom prst="callout2">
            <a:avLst>
              <a:gd name="adj1" fmla="val 4159"/>
              <a:gd name="adj2" fmla="val 63498"/>
              <a:gd name="adj3" fmla="val -208178"/>
              <a:gd name="adj4" fmla="val 87110"/>
              <a:gd name="adj5" fmla="val -472565"/>
              <a:gd name="adj6" fmla="val 787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smtClean="0"/>
              <a:t>Ralease</a:t>
            </a:r>
            <a:r>
              <a:rPr lang="en-US" altLang="zh-CN" dirty="0" smtClean="0"/>
              <a:t>/1.0.1</a:t>
            </a:r>
            <a:endParaRPr lang="zh-CN" altLang="en-US" dirty="0"/>
          </a:p>
        </p:txBody>
      </p:sp>
      <p:sp>
        <p:nvSpPr>
          <p:cNvPr id="123" name="流程图: 联系 122"/>
          <p:cNvSpPr/>
          <p:nvPr/>
        </p:nvSpPr>
        <p:spPr>
          <a:xfrm>
            <a:off x="7272937" y="5324406"/>
            <a:ext cx="108000" cy="10800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25" name="直接箭头连接符 124"/>
          <p:cNvCxnSpPr>
            <a:endCxn id="126" idx="0"/>
          </p:cNvCxnSpPr>
          <p:nvPr/>
        </p:nvCxnSpPr>
        <p:spPr>
          <a:xfrm>
            <a:off x="8165946" y="3985438"/>
            <a:ext cx="144269" cy="679417"/>
          </a:xfrm>
          <a:prstGeom prst="straightConnector1">
            <a:avLst/>
          </a:prstGeom>
          <a:ln>
            <a:tailEnd type="triangle"/>
          </a:ln>
          <a:effectLst>
            <a:glow rad="101600">
              <a:schemeClr val="accent1">
                <a:satMod val="175000"/>
                <a:alpha val="40000"/>
              </a:schemeClr>
            </a:glow>
          </a:effectLst>
        </p:spPr>
        <p:style>
          <a:lnRef idx="1">
            <a:schemeClr val="accent6"/>
          </a:lnRef>
          <a:fillRef idx="0">
            <a:schemeClr val="accent6"/>
          </a:fillRef>
          <a:effectRef idx="0">
            <a:schemeClr val="accent6"/>
          </a:effectRef>
          <a:fontRef idx="minor">
            <a:schemeClr val="tx1"/>
          </a:fontRef>
        </p:style>
      </p:cxnSp>
      <p:sp>
        <p:nvSpPr>
          <p:cNvPr id="126" name="流程图: 联系 125"/>
          <p:cNvSpPr/>
          <p:nvPr/>
        </p:nvSpPr>
        <p:spPr>
          <a:xfrm>
            <a:off x="8256215" y="4664855"/>
            <a:ext cx="108000" cy="10800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34" name="直接箭头连接符 133"/>
          <p:cNvCxnSpPr>
            <a:endCxn id="136" idx="3"/>
          </p:cNvCxnSpPr>
          <p:nvPr/>
        </p:nvCxnSpPr>
        <p:spPr>
          <a:xfrm flipV="1">
            <a:off x="7184610" y="2889821"/>
            <a:ext cx="181147" cy="1053245"/>
          </a:xfrm>
          <a:prstGeom prst="straightConnector1">
            <a:avLst/>
          </a:prstGeom>
          <a:ln>
            <a:tailEnd type="triangl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36" name="流程图: 联系 135"/>
          <p:cNvSpPr/>
          <p:nvPr/>
        </p:nvSpPr>
        <p:spPr>
          <a:xfrm>
            <a:off x="7349941" y="2797637"/>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箭头连接符 70"/>
          <p:cNvCxnSpPr/>
          <p:nvPr/>
        </p:nvCxnSpPr>
        <p:spPr>
          <a:xfrm flipV="1">
            <a:off x="4285896" y="2924944"/>
            <a:ext cx="181147" cy="1053245"/>
          </a:xfrm>
          <a:prstGeom prst="straightConnector1">
            <a:avLst/>
          </a:prstGeom>
          <a:ln>
            <a:tailEnd type="triangl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2612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pPr lvl="0"/>
            <a:r>
              <a:rPr lang="en-US" altLang="zh-CN" smtClean="0"/>
              <a:t>Git</a:t>
            </a:r>
            <a:r>
              <a:rPr lang="zh-CN" altLang="en-US" smtClean="0"/>
              <a:t>协作</a:t>
            </a:r>
            <a:r>
              <a:rPr lang="zh-CN" altLang="en-US" dirty="0" smtClean="0"/>
              <a:t>流程</a:t>
            </a:r>
            <a:r>
              <a:rPr lang="en-US" altLang="zh-CN" dirty="0" smtClean="0"/>
              <a:t>-</a:t>
            </a:r>
            <a:r>
              <a:rPr lang="zh-CN" altLang="en-US" dirty="0" smtClean="0"/>
              <a:t>提前注意</a:t>
            </a:r>
            <a:endParaRPr lang="zh-CN" altLang="en-US" dirty="0"/>
          </a:p>
        </p:txBody>
      </p:sp>
      <p:sp>
        <p:nvSpPr>
          <p:cNvPr id="6" name="内容占位符 2"/>
          <p:cNvSpPr txBox="1">
            <a:spLocks/>
          </p:cNvSpPr>
          <p:nvPr/>
        </p:nvSpPr>
        <p:spPr bwMode="auto">
          <a:xfrm>
            <a:off x="683568" y="836712"/>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p:txBody>
          <a:bodyPr/>
          <a:lstStyle/>
          <a:p>
            <a:r>
              <a:rPr lang="zh-CN" altLang="en-US" sz="2000" dirty="0" smtClean="0">
                <a:solidFill>
                  <a:srgbClr val="FF0000"/>
                </a:solidFill>
              </a:rPr>
              <a:t>一定要切到你所工作的分支上才开始工作，工作前检查一下</a:t>
            </a:r>
            <a:endParaRPr lang="en-US" altLang="zh-CN" sz="2000" dirty="0" smtClean="0">
              <a:solidFill>
                <a:srgbClr val="FF0000"/>
              </a:solidFill>
            </a:endParaRPr>
          </a:p>
          <a:p>
            <a:endParaRPr lang="en-US" altLang="zh-CN" sz="2000" dirty="0" smtClean="0">
              <a:solidFill>
                <a:srgbClr val="FF0000"/>
              </a:solidFill>
            </a:endParaRPr>
          </a:p>
          <a:p>
            <a:r>
              <a:rPr lang="zh-CN" altLang="en-US" sz="2000" dirty="0" smtClean="0">
                <a:solidFill>
                  <a:srgbClr val="FF0000"/>
                </a:solidFill>
              </a:rPr>
              <a:t>在切换分支时要提交</a:t>
            </a:r>
            <a:r>
              <a:rPr lang="en-US" altLang="zh-CN" sz="2000" dirty="0" smtClean="0">
                <a:solidFill>
                  <a:srgbClr val="FF0000"/>
                </a:solidFill>
              </a:rPr>
              <a:t>/</a:t>
            </a:r>
            <a:r>
              <a:rPr lang="zh-CN" altLang="en-US" sz="2000" dirty="0" smtClean="0">
                <a:solidFill>
                  <a:srgbClr val="FF0000"/>
                </a:solidFill>
              </a:rPr>
              <a:t>暂存工作现场，防止数据</a:t>
            </a:r>
            <a:r>
              <a:rPr lang="zh-CN" altLang="en-US" sz="2000" dirty="0" smtClean="0">
                <a:solidFill>
                  <a:srgbClr val="FF0000"/>
                </a:solidFill>
              </a:rPr>
              <a:t>丢失</a:t>
            </a:r>
            <a:endParaRPr lang="en-US" altLang="zh-CN" sz="2000" dirty="0" smtClean="0">
              <a:solidFill>
                <a:srgbClr val="FF0000"/>
              </a:solidFill>
            </a:endParaRPr>
          </a:p>
          <a:p>
            <a:endParaRPr lang="en-US" altLang="zh-CN" sz="2000" dirty="0">
              <a:solidFill>
                <a:srgbClr val="FF0000"/>
              </a:solidFill>
            </a:endParaRPr>
          </a:p>
          <a:p>
            <a:r>
              <a:rPr lang="en-US" altLang="zh-CN" sz="2000" dirty="0">
                <a:solidFill>
                  <a:srgbClr val="FF0000"/>
                </a:solidFill>
              </a:rPr>
              <a:t>Push</a:t>
            </a:r>
            <a:r>
              <a:rPr lang="zh-CN" altLang="en-US" sz="2000" dirty="0">
                <a:solidFill>
                  <a:srgbClr val="FF0000"/>
                </a:solidFill>
              </a:rPr>
              <a:t>之前一定要先</a:t>
            </a:r>
            <a:r>
              <a:rPr lang="en-US" altLang="zh-CN" sz="2000" dirty="0">
                <a:solidFill>
                  <a:srgbClr val="FF0000"/>
                </a:solidFill>
              </a:rPr>
              <a:t>pull</a:t>
            </a:r>
            <a:r>
              <a:rPr lang="zh-CN" altLang="en-US" sz="2000" dirty="0">
                <a:solidFill>
                  <a:srgbClr val="FF0000"/>
                </a:solidFill>
              </a:rPr>
              <a:t>，在本地解决好冲突</a:t>
            </a:r>
            <a:endParaRPr lang="en-US" altLang="zh-CN" sz="2000" dirty="0">
              <a:solidFill>
                <a:srgbClr val="FF0000"/>
              </a:solidFill>
            </a:endParaRPr>
          </a:p>
          <a:p>
            <a:endParaRPr lang="en-US" altLang="zh-CN" sz="2000" dirty="0" smtClean="0">
              <a:solidFill>
                <a:srgbClr val="FF0000"/>
              </a:solidFill>
            </a:endParaRPr>
          </a:p>
          <a:p>
            <a:endParaRPr lang="en-US" altLang="zh-CN" dirty="0"/>
          </a:p>
        </p:txBody>
      </p:sp>
    </p:spTree>
    <p:extLst>
      <p:ext uri="{BB962C8B-B14F-4D97-AF65-F5344CB8AC3E}">
        <p14:creationId xmlns:p14="http://schemas.microsoft.com/office/powerpoint/2010/main" val="2472729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pPr lvl="0"/>
            <a:r>
              <a:rPr lang="en-US" altLang="zh-CN" smtClean="0"/>
              <a:t>Git</a:t>
            </a:r>
            <a:r>
              <a:rPr lang="zh-CN" altLang="en-US" smtClean="0"/>
              <a:t>协作</a:t>
            </a:r>
            <a:r>
              <a:rPr lang="zh-CN" altLang="en-US" dirty="0" smtClean="0"/>
              <a:t>流程</a:t>
            </a:r>
            <a:r>
              <a:rPr lang="en-US" altLang="zh-CN" dirty="0" smtClean="0"/>
              <a:t>-</a:t>
            </a:r>
            <a:r>
              <a:rPr lang="zh-CN" altLang="en-US" dirty="0" smtClean="0"/>
              <a:t>日常工作流程操作</a:t>
            </a:r>
            <a:endParaRPr lang="zh-CN" altLang="en-US" dirty="0"/>
          </a:p>
        </p:txBody>
      </p:sp>
      <p:sp>
        <p:nvSpPr>
          <p:cNvPr id="6" name="内容占位符 2"/>
          <p:cNvSpPr txBox="1">
            <a:spLocks/>
          </p:cNvSpPr>
          <p:nvPr/>
        </p:nvSpPr>
        <p:spPr bwMode="auto">
          <a:xfrm>
            <a:off x="683568" y="836712"/>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p:txBody>
          <a:bodyPr/>
          <a:lstStyle/>
          <a:p>
            <a:r>
              <a:rPr lang="zh-CN" altLang="en-US" dirty="0" smtClean="0"/>
              <a:t>克隆</a:t>
            </a:r>
            <a:r>
              <a:rPr lang="zh-CN" altLang="en-US" dirty="0"/>
              <a:t>一个项目 </a:t>
            </a:r>
            <a:endParaRPr lang="en-US" altLang="zh-CN" dirty="0" smtClean="0"/>
          </a:p>
          <a:p>
            <a:endParaRPr lang="en-US" altLang="zh-CN" dirty="0"/>
          </a:p>
          <a:p>
            <a:r>
              <a:rPr lang="zh-CN" altLang="en-US" dirty="0" smtClean="0"/>
              <a:t>以 </a:t>
            </a:r>
            <a:r>
              <a:rPr lang="en-US" altLang="zh-CN" dirty="0" smtClean="0"/>
              <a:t>dev / hotfix </a:t>
            </a:r>
            <a:r>
              <a:rPr lang="zh-CN" altLang="en-US" dirty="0" smtClean="0"/>
              <a:t>为基础建立</a:t>
            </a:r>
            <a:r>
              <a:rPr lang="zh-CN" altLang="en-US" dirty="0"/>
              <a:t>分支，在分支</a:t>
            </a:r>
            <a:r>
              <a:rPr lang="zh-CN" altLang="en-US" dirty="0" smtClean="0"/>
              <a:t>上</a:t>
            </a:r>
            <a:r>
              <a:rPr lang="zh-CN" altLang="en-US" dirty="0"/>
              <a:t>工作</a:t>
            </a:r>
            <a:endParaRPr lang="en-US" altLang="zh-CN" dirty="0" smtClean="0"/>
          </a:p>
          <a:p>
            <a:endParaRPr lang="en-US" altLang="zh-CN" dirty="0"/>
          </a:p>
          <a:p>
            <a:r>
              <a:rPr lang="zh-CN" altLang="en-US" dirty="0" smtClean="0"/>
              <a:t>在</a:t>
            </a:r>
            <a:r>
              <a:rPr lang="zh-CN" altLang="en-US" dirty="0"/>
              <a:t>分支</a:t>
            </a:r>
            <a:r>
              <a:rPr lang="zh-CN" altLang="en-US"/>
              <a:t>上</a:t>
            </a:r>
            <a:r>
              <a:rPr lang="en-US" altLang="zh-CN" smtClean="0"/>
              <a:t>commit</a:t>
            </a:r>
            <a:endParaRPr lang="en-US" altLang="zh-CN" dirty="0"/>
          </a:p>
          <a:p>
            <a:endParaRPr lang="en-US" altLang="zh-CN" dirty="0"/>
          </a:p>
          <a:p>
            <a:r>
              <a:rPr lang="en-US" altLang="zh-CN" dirty="0" smtClean="0"/>
              <a:t>Pull</a:t>
            </a:r>
            <a:r>
              <a:rPr lang="zh-CN" altLang="en-US" dirty="0" smtClean="0"/>
              <a:t>下</a:t>
            </a:r>
            <a:r>
              <a:rPr lang="en-US" altLang="zh-CN" dirty="0" smtClean="0"/>
              <a:t>dev</a:t>
            </a:r>
            <a:r>
              <a:rPr lang="zh-CN" altLang="en-US" dirty="0" smtClean="0"/>
              <a:t>分支，</a:t>
            </a:r>
            <a:r>
              <a:rPr lang="en-US" altLang="zh-CN" dirty="0" smtClean="0"/>
              <a:t>merge</a:t>
            </a:r>
            <a:r>
              <a:rPr lang="zh-CN" altLang="en-US" dirty="0" smtClean="0"/>
              <a:t>到本地分支，然后</a:t>
            </a:r>
            <a:r>
              <a:rPr lang="en-US" altLang="zh-CN" dirty="0" smtClean="0"/>
              <a:t>push</a:t>
            </a:r>
          </a:p>
          <a:p>
            <a:endParaRPr lang="en-US" altLang="zh-CN" dirty="0"/>
          </a:p>
          <a:p>
            <a:r>
              <a:rPr lang="zh-CN" altLang="en-US" dirty="0" smtClean="0"/>
              <a:t>提交</a:t>
            </a:r>
            <a:r>
              <a:rPr lang="en-US" altLang="zh-CN" dirty="0" smtClean="0"/>
              <a:t>pull request</a:t>
            </a:r>
            <a:r>
              <a:rPr lang="zh-CN" altLang="en-US" dirty="0" smtClean="0"/>
              <a:t>申请，</a:t>
            </a:r>
            <a:r>
              <a:rPr lang="en-US" altLang="zh-CN" dirty="0" smtClean="0"/>
              <a:t>code review</a:t>
            </a:r>
            <a:r>
              <a:rPr lang="zh-CN" altLang="en-US" dirty="0" smtClean="0"/>
              <a:t>，合并到</a:t>
            </a:r>
            <a:r>
              <a:rPr lang="en-US" altLang="zh-CN" dirty="0" smtClean="0"/>
              <a:t>dev</a:t>
            </a:r>
            <a:endParaRPr lang="en-US" altLang="zh-CN" dirty="0"/>
          </a:p>
          <a:p>
            <a:endParaRPr lang="en-US" altLang="zh-CN" dirty="0"/>
          </a:p>
        </p:txBody>
      </p:sp>
    </p:spTree>
    <p:extLst>
      <p:ext uri="{BB962C8B-B14F-4D97-AF65-F5344CB8AC3E}">
        <p14:creationId xmlns:p14="http://schemas.microsoft.com/office/powerpoint/2010/main" val="3783497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pPr lvl="0"/>
            <a:r>
              <a:rPr lang="en-US" altLang="zh-CN" smtClean="0"/>
              <a:t>Git</a:t>
            </a:r>
            <a:r>
              <a:rPr lang="zh-CN" altLang="en-US" smtClean="0"/>
              <a:t>概念</a:t>
            </a:r>
            <a:r>
              <a:rPr lang="en-US" altLang="zh-CN" dirty="0"/>
              <a:t>-</a:t>
            </a:r>
            <a:r>
              <a:rPr lang="zh-CN" altLang="en-US" dirty="0" smtClean="0"/>
              <a:t>一些约定</a:t>
            </a:r>
            <a:endParaRPr lang="zh-CN" altLang="en-US" dirty="0"/>
          </a:p>
        </p:txBody>
      </p:sp>
      <p:sp>
        <p:nvSpPr>
          <p:cNvPr id="6" name="内容占位符 2"/>
          <p:cNvSpPr txBox="1">
            <a:spLocks/>
          </p:cNvSpPr>
          <p:nvPr/>
        </p:nvSpPr>
        <p:spPr bwMode="auto">
          <a:xfrm>
            <a:off x="683568" y="836712"/>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p:txBody>
          <a:bodyPr/>
          <a:lstStyle/>
          <a:p>
            <a:r>
              <a:rPr lang="en-US" altLang="zh-CN" b="0" smtClean="0"/>
              <a:t>Git</a:t>
            </a:r>
            <a:r>
              <a:rPr lang="en-US" altLang="zh-CN" b="0" dirty="0"/>
              <a:t> </a:t>
            </a:r>
            <a:r>
              <a:rPr lang="zh-CN" altLang="en-US" b="0" dirty="0"/>
              <a:t>首字母</a:t>
            </a:r>
            <a:r>
              <a:rPr lang="zh-CN" altLang="en-US" b="0"/>
              <a:t>大写</a:t>
            </a:r>
            <a:r>
              <a:rPr lang="zh-CN" altLang="en-US" b="0" smtClean="0"/>
              <a:t>表示</a:t>
            </a:r>
            <a:r>
              <a:rPr lang="en-US" altLang="zh-CN" b="0" smtClean="0"/>
              <a:t>Git</a:t>
            </a:r>
            <a:r>
              <a:rPr lang="zh-CN" altLang="en-US" b="0" smtClean="0"/>
              <a:t>工具</a:t>
            </a:r>
            <a:r>
              <a:rPr lang="zh-CN" altLang="en-US" b="0" dirty="0"/>
              <a:t>本身</a:t>
            </a:r>
            <a:r>
              <a:rPr lang="zh-CN" altLang="en-US" b="0" dirty="0" smtClean="0"/>
              <a:t>。</a:t>
            </a:r>
            <a:endParaRPr lang="en-US" altLang="zh-CN" b="0" dirty="0" smtClean="0"/>
          </a:p>
          <a:p>
            <a:endParaRPr lang="zh-CN" altLang="en-US" b="0" dirty="0"/>
          </a:p>
          <a:p>
            <a:r>
              <a:rPr lang="en-US" altLang="zh-CN" b="0" smtClean="0"/>
              <a:t>git</a:t>
            </a:r>
            <a:r>
              <a:rPr lang="en-US" altLang="zh-CN" b="0" dirty="0"/>
              <a:t> </a:t>
            </a:r>
            <a:r>
              <a:rPr lang="zh-CN" altLang="en-US" b="0" dirty="0"/>
              <a:t>表示命令行中的命令</a:t>
            </a:r>
            <a:r>
              <a:rPr lang="zh-CN" altLang="en-US" b="0" dirty="0" smtClean="0"/>
              <a:t>。</a:t>
            </a:r>
            <a:endParaRPr lang="en-US" altLang="zh-CN" b="0" dirty="0" smtClean="0"/>
          </a:p>
          <a:p>
            <a:endParaRPr lang="zh-CN" altLang="en-US" b="0" dirty="0"/>
          </a:p>
          <a:p>
            <a:r>
              <a:rPr lang="en-US" altLang="zh-CN" b="0" dirty="0" smtClean="0"/>
              <a:t>prompt</a:t>
            </a:r>
            <a:r>
              <a:rPr lang="en-US" altLang="zh-CN" b="0" dirty="0"/>
              <a:t>&gt; </a:t>
            </a:r>
            <a:r>
              <a:rPr lang="zh-CN" altLang="en-US" b="0" dirty="0"/>
              <a:t>表示需要输入的命令</a:t>
            </a:r>
            <a:r>
              <a:rPr lang="zh-CN" altLang="en-US" b="0" dirty="0" smtClean="0"/>
              <a:t>。</a:t>
            </a:r>
            <a:endParaRPr lang="en-US" altLang="zh-CN" b="0" dirty="0" smtClean="0"/>
          </a:p>
          <a:p>
            <a:endParaRPr lang="en-US" altLang="zh-CN" b="0" dirty="0"/>
          </a:p>
          <a:p>
            <a:r>
              <a:rPr lang="zh-CN" altLang="en-US" b="0" dirty="0" smtClean="0"/>
              <a:t>读</a:t>
            </a:r>
            <a:r>
              <a:rPr lang="en-US" altLang="zh-CN" b="0" dirty="0" smtClean="0"/>
              <a:t>[</a:t>
            </a:r>
            <a:r>
              <a:rPr lang="en-US" altLang="zh-CN" b="0" dirty="0" err="1"/>
              <a:t>gɪt</a:t>
            </a:r>
            <a:r>
              <a:rPr lang="en-US" altLang="zh-CN" b="0" dirty="0"/>
              <a:t>]</a:t>
            </a:r>
            <a:endParaRPr lang="zh-CN" altLang="en-US" b="0" dirty="0"/>
          </a:p>
          <a:p>
            <a:pPr>
              <a:lnSpc>
                <a:spcPct val="150000"/>
              </a:lnSpc>
            </a:pPr>
            <a:endParaRPr lang="zh-CN" altLang="en-US" dirty="0"/>
          </a:p>
        </p:txBody>
      </p:sp>
    </p:spTree>
    <p:extLst>
      <p:ext uri="{BB962C8B-B14F-4D97-AF65-F5344CB8AC3E}">
        <p14:creationId xmlns:p14="http://schemas.microsoft.com/office/powerpoint/2010/main" val="15784187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pPr lvl="0"/>
            <a:r>
              <a:rPr lang="en-US" altLang="zh-CN" dirty="0" err="1" smtClean="0"/>
              <a:t>Git</a:t>
            </a:r>
            <a:r>
              <a:rPr lang="zh-CN" altLang="en-US" dirty="0" smtClean="0"/>
              <a:t>协作流程</a:t>
            </a:r>
            <a:r>
              <a:rPr lang="en-US" altLang="zh-CN" dirty="0" smtClean="0"/>
              <a:t>-</a:t>
            </a:r>
            <a:r>
              <a:rPr lang="zh-CN" altLang="en-US" dirty="0" smtClean="0"/>
              <a:t>版本库管理建议</a:t>
            </a:r>
            <a:endParaRPr lang="zh-CN" altLang="en-US" dirty="0"/>
          </a:p>
        </p:txBody>
      </p:sp>
      <p:sp>
        <p:nvSpPr>
          <p:cNvPr id="6" name="内容占位符 2"/>
          <p:cNvSpPr txBox="1">
            <a:spLocks/>
          </p:cNvSpPr>
          <p:nvPr/>
        </p:nvSpPr>
        <p:spPr bwMode="auto">
          <a:xfrm>
            <a:off x="683568" y="836712"/>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p:txBody>
          <a:bodyPr/>
          <a:lstStyle/>
          <a:p>
            <a:r>
              <a:rPr lang="zh-CN" altLang="en-US" b="0" dirty="0"/>
              <a:t>每人在服务器拥有一个以自己 </a:t>
            </a:r>
            <a:r>
              <a:rPr lang="zh-CN" altLang="en-US" b="0" dirty="0" smtClean="0"/>
              <a:t>域名 为</a:t>
            </a:r>
            <a:r>
              <a:rPr lang="zh-CN" altLang="en-US" b="0" dirty="0"/>
              <a:t>名称的分支</a:t>
            </a:r>
            <a:r>
              <a:rPr lang="zh-CN" altLang="en-US" b="0" dirty="0" smtClean="0"/>
              <a:t>；</a:t>
            </a:r>
            <a:endParaRPr lang="en-US" altLang="zh-CN" b="0" dirty="0" smtClean="0"/>
          </a:p>
          <a:p>
            <a:endParaRPr lang="en-US" altLang="zh-CN" b="0" dirty="0"/>
          </a:p>
          <a:p>
            <a:r>
              <a:rPr lang="zh-CN" altLang="en-US" b="0" dirty="0"/>
              <a:t>各人只许推送更新到自己的分支，不允许推送到别人的分支或者 </a:t>
            </a:r>
            <a:r>
              <a:rPr lang="en-US" altLang="zh-CN" b="0" dirty="0" smtClean="0"/>
              <a:t>dev</a:t>
            </a:r>
            <a:r>
              <a:rPr lang="zh-CN" altLang="en-US" b="0" dirty="0" smtClean="0"/>
              <a:t>、</a:t>
            </a:r>
            <a:r>
              <a:rPr lang="en-US" altLang="zh-CN" b="0" dirty="0" smtClean="0"/>
              <a:t>hotfix</a:t>
            </a:r>
            <a:r>
              <a:rPr lang="zh-CN" altLang="en-US" b="0" dirty="0" smtClean="0"/>
              <a:t>、</a:t>
            </a:r>
            <a:r>
              <a:rPr lang="en-US" altLang="zh-CN" b="0" dirty="0" smtClean="0"/>
              <a:t>master</a:t>
            </a:r>
            <a:r>
              <a:rPr lang="zh-CN" altLang="en-US" b="0" dirty="0" smtClean="0"/>
              <a:t>；</a:t>
            </a:r>
            <a:endParaRPr lang="en-US" altLang="zh-CN" b="0" dirty="0" smtClean="0"/>
          </a:p>
          <a:p>
            <a:endParaRPr lang="en-US" altLang="zh-CN" b="0" dirty="0"/>
          </a:p>
          <a:p>
            <a:r>
              <a:rPr lang="en-US" altLang="zh-CN" b="0" dirty="0"/>
              <a:t>master </a:t>
            </a:r>
            <a:r>
              <a:rPr lang="zh-CN" altLang="en-US" b="0" dirty="0"/>
              <a:t>由专人</a:t>
            </a:r>
            <a:r>
              <a:rPr lang="zh-CN" altLang="en-US" b="0" dirty="0" smtClean="0"/>
              <a:t>管理，保证它可以随时发布；</a:t>
            </a:r>
            <a:endParaRPr lang="en-US" altLang="zh-CN" b="0" dirty="0" smtClean="0"/>
          </a:p>
          <a:p>
            <a:endParaRPr lang="en-US" altLang="zh-CN" b="0" dirty="0"/>
          </a:p>
          <a:p>
            <a:r>
              <a:rPr lang="zh-CN" altLang="en-US" b="0" dirty="0" smtClean="0"/>
              <a:t>开发人员从 </a:t>
            </a:r>
            <a:r>
              <a:rPr lang="en-US" altLang="zh-CN" b="0" dirty="0" smtClean="0"/>
              <a:t>dev / hotfix </a:t>
            </a:r>
            <a:r>
              <a:rPr lang="zh-CN" altLang="en-US" b="0" dirty="0" smtClean="0"/>
              <a:t>切出自己的分支；</a:t>
            </a:r>
            <a:endParaRPr lang="en-US" altLang="zh-CN" b="0" dirty="0" smtClean="0"/>
          </a:p>
          <a:p>
            <a:endParaRPr lang="en-US" altLang="zh-CN" b="0" dirty="0"/>
          </a:p>
          <a:p>
            <a:r>
              <a:rPr lang="en-US" altLang="zh-CN" b="0" dirty="0" smtClean="0"/>
              <a:t>Push</a:t>
            </a:r>
            <a:r>
              <a:rPr lang="zh-CN" altLang="en-US" b="0" dirty="0" smtClean="0"/>
              <a:t>自己的分支，</a:t>
            </a:r>
            <a:r>
              <a:rPr lang="en-US" altLang="zh-CN" b="0" dirty="0" smtClean="0"/>
              <a:t>push</a:t>
            </a:r>
            <a:r>
              <a:rPr lang="zh-CN" altLang="en-US" b="0" dirty="0" smtClean="0"/>
              <a:t>前先本地合并</a:t>
            </a:r>
            <a:r>
              <a:rPr lang="en-US" altLang="zh-CN" b="0" dirty="0" smtClean="0"/>
              <a:t>dev</a:t>
            </a:r>
            <a:r>
              <a:rPr lang="zh-CN" altLang="en-US" b="0" dirty="0" smtClean="0"/>
              <a:t>分支，并解决好冲突；</a:t>
            </a:r>
            <a:endParaRPr lang="en-US" altLang="zh-CN" b="0" dirty="0" smtClean="0"/>
          </a:p>
          <a:p>
            <a:endParaRPr lang="en-US" altLang="zh-CN" b="0" dirty="0"/>
          </a:p>
          <a:p>
            <a:r>
              <a:rPr lang="zh-CN" altLang="en-US" b="0" dirty="0" smtClean="0"/>
              <a:t>用</a:t>
            </a:r>
            <a:r>
              <a:rPr lang="en-US" altLang="zh-CN" b="0" dirty="0" smtClean="0"/>
              <a:t>Stash</a:t>
            </a:r>
            <a:r>
              <a:rPr lang="zh-CN" altLang="en-US" b="0" dirty="0" smtClean="0"/>
              <a:t>把自己的分支往</a:t>
            </a:r>
            <a:r>
              <a:rPr lang="en-US" altLang="zh-CN" b="0" dirty="0" smtClean="0"/>
              <a:t>dev</a:t>
            </a:r>
            <a:r>
              <a:rPr lang="zh-CN" altLang="en-US" b="0" dirty="0" smtClean="0"/>
              <a:t>上合并，并请团队其他相关成员来进行</a:t>
            </a:r>
            <a:r>
              <a:rPr lang="en-US" altLang="zh-CN" b="0" dirty="0" smtClean="0"/>
              <a:t>code review</a:t>
            </a:r>
            <a:r>
              <a:rPr lang="zh-CN" altLang="en-US" b="0" dirty="0" smtClean="0"/>
              <a:t>；</a:t>
            </a:r>
            <a:endParaRPr lang="en-US" altLang="zh-CN" b="0" dirty="0" smtClean="0"/>
          </a:p>
          <a:p>
            <a:endParaRPr lang="en-US" altLang="zh-CN" b="0" dirty="0"/>
          </a:p>
          <a:p>
            <a:r>
              <a:rPr lang="zh-CN" altLang="en-US" b="0" dirty="0" smtClean="0"/>
              <a:t>测试人员用 </a:t>
            </a:r>
            <a:r>
              <a:rPr lang="en-US" altLang="zh-CN" b="0" dirty="0" smtClean="0"/>
              <a:t>dev / hotfix </a:t>
            </a:r>
            <a:r>
              <a:rPr lang="zh-CN" altLang="en-US" b="0" dirty="0" smtClean="0"/>
              <a:t>分支测试，</a:t>
            </a:r>
            <a:r>
              <a:rPr lang="zh-CN" altLang="en-US" b="0" dirty="0"/>
              <a:t> </a:t>
            </a:r>
            <a:r>
              <a:rPr lang="zh-CN" altLang="en-US" b="0" dirty="0" smtClean="0"/>
              <a:t>测试通过时合并到</a:t>
            </a:r>
            <a:r>
              <a:rPr lang="en-US" altLang="zh-CN" b="0" dirty="0" smtClean="0"/>
              <a:t>merge</a:t>
            </a:r>
            <a:r>
              <a:rPr lang="zh-CN" altLang="en-US" b="0" dirty="0" smtClean="0"/>
              <a:t>发布；</a:t>
            </a:r>
            <a:endParaRPr lang="en-US" altLang="zh-CN" dirty="0"/>
          </a:p>
        </p:txBody>
      </p:sp>
    </p:spTree>
    <p:extLst>
      <p:ext uri="{BB962C8B-B14F-4D97-AF65-F5344CB8AC3E}">
        <p14:creationId xmlns:p14="http://schemas.microsoft.com/office/powerpoint/2010/main" val="22970250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pPr lvl="0"/>
            <a:r>
              <a:rPr lang="en-US" altLang="zh-CN" smtClean="0"/>
              <a:t>Git</a:t>
            </a:r>
            <a:r>
              <a:rPr lang="zh-CN" altLang="en-US" smtClean="0"/>
              <a:t>协作</a:t>
            </a:r>
            <a:r>
              <a:rPr lang="zh-CN" altLang="en-US" dirty="0" smtClean="0"/>
              <a:t>流程</a:t>
            </a:r>
            <a:r>
              <a:rPr lang="en-US" altLang="zh-CN" dirty="0" smtClean="0"/>
              <a:t>-</a:t>
            </a:r>
            <a:r>
              <a:rPr lang="zh-CN" altLang="en-US" dirty="0" smtClean="0"/>
              <a:t>日常工作习惯</a:t>
            </a:r>
            <a:endParaRPr lang="zh-CN" altLang="en-US" dirty="0"/>
          </a:p>
        </p:txBody>
      </p:sp>
      <p:sp>
        <p:nvSpPr>
          <p:cNvPr id="6" name="内容占位符 2"/>
          <p:cNvSpPr txBox="1">
            <a:spLocks/>
          </p:cNvSpPr>
          <p:nvPr/>
        </p:nvSpPr>
        <p:spPr bwMode="auto">
          <a:xfrm>
            <a:off x="683568" y="836712"/>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a:xfrm>
            <a:off x="453861" y="1900493"/>
            <a:ext cx="8229600" cy="3653598"/>
          </a:xfrm>
        </p:spPr>
        <p:txBody>
          <a:bodyPr/>
          <a:lstStyle/>
          <a:p>
            <a:r>
              <a:rPr lang="zh-CN" altLang="en-US" dirty="0"/>
              <a:t>早上来</a:t>
            </a:r>
            <a:r>
              <a:rPr lang="zh-CN" altLang="en-US" dirty="0" smtClean="0"/>
              <a:t>了先</a:t>
            </a:r>
            <a:r>
              <a:rPr lang="en-US" altLang="zh-CN" dirty="0" smtClean="0"/>
              <a:t>pull</a:t>
            </a:r>
            <a:r>
              <a:rPr lang="zh-CN" altLang="en-US" dirty="0" smtClean="0"/>
              <a:t>下</a:t>
            </a:r>
            <a:r>
              <a:rPr lang="en-US" altLang="zh-CN" dirty="0" smtClean="0"/>
              <a:t>dev</a:t>
            </a:r>
            <a:r>
              <a:rPr lang="zh-CN" altLang="en-US" dirty="0" smtClean="0"/>
              <a:t>分支，合并到本地正在开发的分支</a:t>
            </a:r>
            <a:endParaRPr lang="en-US" altLang="zh-CN" dirty="0" smtClean="0"/>
          </a:p>
          <a:p>
            <a:endParaRPr lang="en-US" altLang="zh-CN" dirty="0"/>
          </a:p>
          <a:p>
            <a:r>
              <a:rPr lang="zh-CN" altLang="en-US" dirty="0" smtClean="0"/>
              <a:t>下班前将本地的分支</a:t>
            </a:r>
            <a:r>
              <a:rPr lang="en-US" altLang="zh-CN" dirty="0" smtClean="0"/>
              <a:t>push</a:t>
            </a:r>
            <a:r>
              <a:rPr lang="zh-CN" altLang="en-US" dirty="0" smtClean="0"/>
              <a:t>到服务器，以保证代码的安全</a:t>
            </a:r>
            <a:endParaRPr lang="en-US" altLang="zh-CN" dirty="0" smtClean="0"/>
          </a:p>
          <a:p>
            <a:endParaRPr lang="en-US" altLang="zh-CN" dirty="0"/>
          </a:p>
        </p:txBody>
      </p:sp>
    </p:spTree>
    <p:extLst>
      <p:ext uri="{BB962C8B-B14F-4D97-AF65-F5344CB8AC3E}">
        <p14:creationId xmlns:p14="http://schemas.microsoft.com/office/powerpoint/2010/main" val="25837945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pPr lvl="0"/>
            <a:r>
              <a:rPr lang="en-US" altLang="zh-CN" smtClean="0"/>
              <a:t>Git</a:t>
            </a:r>
            <a:r>
              <a:rPr lang="zh-CN" altLang="en-US" smtClean="0"/>
              <a:t>概念</a:t>
            </a:r>
            <a:r>
              <a:rPr lang="en-US" altLang="zh-CN" dirty="0"/>
              <a:t>-</a:t>
            </a:r>
            <a:r>
              <a:rPr lang="zh-CN" altLang="en-US" dirty="0" smtClean="0"/>
              <a:t>集中式版本控制</a:t>
            </a:r>
            <a:endParaRPr lang="zh-CN" altLang="en-US" dirty="0"/>
          </a:p>
        </p:txBody>
      </p:sp>
      <p:sp>
        <p:nvSpPr>
          <p:cNvPr id="6" name="内容占位符 2"/>
          <p:cNvSpPr txBox="1">
            <a:spLocks/>
          </p:cNvSpPr>
          <p:nvPr/>
        </p:nvSpPr>
        <p:spPr bwMode="auto">
          <a:xfrm>
            <a:off x="683568" y="836712"/>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p:txBody>
          <a:bodyPr/>
          <a:lstStyle/>
          <a:p>
            <a:pPr>
              <a:lnSpc>
                <a:spcPct val="150000"/>
              </a:lnSpc>
            </a:pPr>
            <a:r>
              <a:rPr lang="en-US" altLang="zh-CN" b="0" dirty="0"/>
              <a:t>CVS</a:t>
            </a:r>
            <a:r>
              <a:rPr lang="zh-CN" altLang="en-US" b="0" dirty="0"/>
              <a:t>和</a:t>
            </a:r>
            <a:r>
              <a:rPr lang="en-US" altLang="zh-CN" b="0" dirty="0"/>
              <a:t>Subversion</a:t>
            </a:r>
            <a:r>
              <a:rPr lang="zh-CN" altLang="en-US" b="0" dirty="0"/>
              <a:t>这类版本控制系统属于</a:t>
            </a:r>
            <a:r>
              <a:rPr lang="zh-CN" altLang="en-US" dirty="0"/>
              <a:t>集中式版本库（</a:t>
            </a:r>
            <a:r>
              <a:rPr lang="en-US" altLang="zh-CN"/>
              <a:t>Centralized </a:t>
            </a:r>
            <a:r>
              <a:rPr lang="en-US" altLang="zh-CN" smtClean="0"/>
              <a:t>Repository</a:t>
            </a:r>
            <a:r>
              <a:rPr lang="zh-CN" altLang="en-US" dirty="0"/>
              <a:t>）模式</a:t>
            </a:r>
            <a:r>
              <a:rPr lang="zh-CN" altLang="en-US" b="0" dirty="0" smtClean="0"/>
              <a:t>。</a:t>
            </a:r>
            <a:endParaRPr lang="en-US" altLang="zh-CN" b="0" dirty="0" smtClean="0"/>
          </a:p>
          <a:p>
            <a:pPr>
              <a:lnSpc>
                <a:spcPct val="150000"/>
              </a:lnSpc>
            </a:pPr>
            <a:endParaRPr lang="en-US" altLang="zh-CN" b="0" dirty="0"/>
          </a:p>
          <a:p>
            <a:pPr>
              <a:lnSpc>
                <a:spcPct val="150000"/>
              </a:lnSpc>
            </a:pPr>
            <a:r>
              <a:rPr lang="zh-CN" altLang="en-US" b="0" dirty="0" smtClean="0"/>
              <a:t>在</a:t>
            </a:r>
            <a:r>
              <a:rPr lang="zh-CN" altLang="en-US" b="0" dirty="0"/>
              <a:t>这种模式下，所有的程序员都会把他们的改动提交到服务器上的一个公共版本库中。在本地工作目录树中，只能看到代码的最新版本，如果想查询历史修改记录，就必须与服务器上的版本库打交道</a:t>
            </a:r>
            <a:r>
              <a:rPr lang="zh-CN" altLang="en-US" b="0" dirty="0" smtClean="0"/>
              <a:t>。</a:t>
            </a:r>
            <a:endParaRPr lang="en-US" altLang="zh-CN" b="0" dirty="0" smtClean="0"/>
          </a:p>
          <a:p>
            <a:pPr>
              <a:lnSpc>
                <a:spcPct val="150000"/>
              </a:lnSpc>
            </a:pPr>
            <a:endParaRPr lang="en-US" altLang="zh-CN" b="0" dirty="0"/>
          </a:p>
          <a:p>
            <a:pPr>
              <a:lnSpc>
                <a:spcPct val="150000"/>
              </a:lnSpc>
            </a:pPr>
            <a:r>
              <a:rPr lang="zh-CN" altLang="en-US" b="0" dirty="0" smtClean="0"/>
              <a:t>这</a:t>
            </a:r>
            <a:r>
              <a:rPr lang="zh-CN" altLang="en-US" b="0" dirty="0"/>
              <a:t>就带来一个问题：必须要使用网络。</a:t>
            </a:r>
            <a:endParaRPr lang="zh-CN" altLang="en-US" dirty="0"/>
          </a:p>
        </p:txBody>
      </p:sp>
      <p:pic>
        <p:nvPicPr>
          <p:cNvPr id="1026" name="Picture 2" descr="http://img.blog.csdn.net/20140212173552781?watermark/2/text/aHR0cDovL2Jsb2cuY3Nkbi5uZXQvaHVhY3VpbGFpZmE=/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742" y="836712"/>
            <a:ext cx="8538516" cy="5815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39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pPr lvl="0"/>
            <a:r>
              <a:rPr lang="en-US" altLang="zh-CN" smtClean="0"/>
              <a:t>Git</a:t>
            </a:r>
            <a:r>
              <a:rPr lang="zh-CN" altLang="en-US" smtClean="0"/>
              <a:t>概念</a:t>
            </a:r>
            <a:r>
              <a:rPr lang="en-US" altLang="zh-CN" dirty="0" smtClean="0"/>
              <a:t>-</a:t>
            </a:r>
            <a:r>
              <a:rPr lang="zh-CN" altLang="en-US" dirty="0"/>
              <a:t>分布式</a:t>
            </a:r>
            <a:r>
              <a:rPr lang="zh-CN" altLang="en-US" dirty="0" smtClean="0"/>
              <a:t>版本控制</a:t>
            </a:r>
            <a:endParaRPr lang="zh-CN" altLang="en-US" dirty="0"/>
          </a:p>
        </p:txBody>
      </p:sp>
      <p:sp>
        <p:nvSpPr>
          <p:cNvPr id="6" name="内容占位符 2"/>
          <p:cNvSpPr txBox="1">
            <a:spLocks/>
          </p:cNvSpPr>
          <p:nvPr/>
        </p:nvSpPr>
        <p:spPr bwMode="auto">
          <a:xfrm>
            <a:off x="683568" y="836712"/>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p:txBody>
          <a:bodyPr/>
          <a:lstStyle/>
          <a:p>
            <a:pPr>
              <a:lnSpc>
                <a:spcPct val="150000"/>
              </a:lnSpc>
            </a:pPr>
            <a:r>
              <a:rPr lang="zh-CN" altLang="en-US" b="0" dirty="0" smtClean="0"/>
              <a:t>每个人都会在本地有自己的版本库，而不是连接到服务器上的一个公共的版本库</a:t>
            </a:r>
            <a:endParaRPr lang="en-US" altLang="zh-CN" b="0" dirty="0" smtClean="0"/>
          </a:p>
          <a:p>
            <a:pPr>
              <a:lnSpc>
                <a:spcPct val="150000"/>
              </a:lnSpc>
            </a:pPr>
            <a:endParaRPr lang="en-US" altLang="zh-CN" b="0" dirty="0"/>
          </a:p>
          <a:p>
            <a:pPr>
              <a:lnSpc>
                <a:spcPct val="150000"/>
              </a:lnSpc>
            </a:pPr>
            <a:r>
              <a:rPr lang="zh-CN" altLang="en-US" b="0" dirty="0" smtClean="0"/>
              <a:t>所有的历史记录都存储在本地的版本库中</a:t>
            </a:r>
            <a:endParaRPr lang="en-US" altLang="zh-CN" b="0" dirty="0" smtClean="0"/>
          </a:p>
          <a:p>
            <a:pPr>
              <a:lnSpc>
                <a:spcPct val="150000"/>
              </a:lnSpc>
            </a:pPr>
            <a:endParaRPr lang="en-US" altLang="zh-CN" b="0" dirty="0"/>
          </a:p>
          <a:p>
            <a:pPr>
              <a:lnSpc>
                <a:spcPct val="150000"/>
              </a:lnSpc>
            </a:pPr>
            <a:r>
              <a:rPr lang="zh-CN" altLang="en-US" b="0" dirty="0" smtClean="0"/>
              <a:t>不依赖服务器，几乎所有的操作都可以在本地进行</a:t>
            </a:r>
            <a:endParaRPr lang="en-US" altLang="zh-CN" b="0" dirty="0" smtClean="0"/>
          </a:p>
          <a:p>
            <a:pPr>
              <a:lnSpc>
                <a:spcPct val="150000"/>
              </a:lnSpc>
            </a:pPr>
            <a:endParaRPr lang="en-US" altLang="zh-CN" b="0" dirty="0"/>
          </a:p>
          <a:p>
            <a:pPr>
              <a:lnSpc>
                <a:spcPct val="150000"/>
              </a:lnSpc>
            </a:pPr>
            <a:r>
              <a:rPr lang="zh-CN" altLang="en-US" b="0" dirty="0" smtClean="0"/>
              <a:t>代表：</a:t>
            </a:r>
            <a:r>
              <a:rPr lang="en-US" altLang="zh-CN" b="0" dirty="0" err="1" smtClean="0"/>
              <a:t>Git</a:t>
            </a:r>
            <a:endParaRPr lang="zh-CN" altLang="en-US" dirty="0"/>
          </a:p>
        </p:txBody>
      </p:sp>
      <p:pic>
        <p:nvPicPr>
          <p:cNvPr id="2050" name="Picture 2" descr="http://img.blog.csdn.net/20140212173534984?watermark/2/text/aHR0cDovL2Jsb2cuY3Nkbi5uZXQvaHVhY3VpbGFpZmE=/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838" y="1071546"/>
            <a:ext cx="8424962" cy="535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74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pPr lvl="0"/>
            <a:r>
              <a:rPr lang="en-US" altLang="zh-CN" dirty="0" err="1" smtClean="0"/>
              <a:t>Git</a:t>
            </a:r>
            <a:r>
              <a:rPr lang="zh-CN" altLang="en-US" dirty="0" smtClean="0"/>
              <a:t>与</a:t>
            </a:r>
            <a:r>
              <a:rPr lang="en-US" altLang="zh-CN" dirty="0" smtClean="0"/>
              <a:t>SVN</a:t>
            </a:r>
            <a:endParaRPr lang="zh-CN" altLang="en-US" dirty="0"/>
          </a:p>
        </p:txBody>
      </p:sp>
      <p:sp>
        <p:nvSpPr>
          <p:cNvPr id="6" name="内容占位符 2"/>
          <p:cNvSpPr txBox="1">
            <a:spLocks/>
          </p:cNvSpPr>
          <p:nvPr/>
        </p:nvSpPr>
        <p:spPr bwMode="auto">
          <a:xfrm>
            <a:off x="683568" y="836712"/>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graphicFrame>
        <p:nvGraphicFramePr>
          <p:cNvPr id="3" name="内容占位符 2"/>
          <p:cNvGraphicFramePr>
            <a:graphicFrameLocks noGrp="1"/>
          </p:cNvGraphicFramePr>
          <p:nvPr>
            <p:ph idx="1"/>
            <p:extLst>
              <p:ext uri="{D42A27DB-BD31-4B8C-83A1-F6EECF244321}">
                <p14:modId xmlns:p14="http://schemas.microsoft.com/office/powerpoint/2010/main" val="2345564850"/>
              </p:ext>
            </p:extLst>
          </p:nvPr>
        </p:nvGraphicFramePr>
        <p:xfrm>
          <a:off x="251520" y="980729"/>
          <a:ext cx="8712969" cy="5465270"/>
        </p:xfrm>
        <a:graphic>
          <a:graphicData uri="http://schemas.openxmlformats.org/drawingml/2006/table">
            <a:tbl>
              <a:tblPr firstRow="1" bandRow="1">
                <a:tableStyleId>{5C22544A-7EE6-4342-B048-85BDC9FD1C3A}</a:tableStyleId>
              </a:tblPr>
              <a:tblGrid>
                <a:gridCol w="2904323"/>
                <a:gridCol w="2904323"/>
                <a:gridCol w="2904323"/>
              </a:tblGrid>
              <a:tr h="504055">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sz="2400" dirty="0" smtClean="0">
                          <a:latin typeface="微软雅黑" panose="020B0503020204020204" pitchFamily="34" charset="-122"/>
                          <a:ea typeface="微软雅黑" panose="020B0503020204020204" pitchFamily="34" charset="-122"/>
                        </a:rPr>
                        <a:t>SVN</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en-US" altLang="zh-CN" sz="2400" dirty="0" err="1" smtClean="0">
                          <a:latin typeface="微软雅黑" panose="020B0503020204020204" pitchFamily="34" charset="-122"/>
                          <a:ea typeface="微软雅黑" panose="020B0503020204020204" pitchFamily="34" charset="-122"/>
                        </a:rPr>
                        <a:t>Git</a:t>
                      </a:r>
                      <a:endParaRPr lang="zh-CN" altLang="en-US" sz="2400" dirty="0">
                        <a:latin typeface="微软雅黑" panose="020B0503020204020204" pitchFamily="34" charset="-122"/>
                        <a:ea typeface="微软雅黑" panose="020B0503020204020204" pitchFamily="34" charset="-122"/>
                      </a:endParaRPr>
                    </a:p>
                  </a:txBody>
                  <a:tcPr/>
                </a:tc>
              </a:tr>
              <a:tr h="377259">
                <a:tc>
                  <a:txBody>
                    <a:bodyPr/>
                    <a:lstStyle/>
                    <a:p>
                      <a:r>
                        <a:rPr lang="zh-CN" altLang="en-US" dirty="0" smtClean="0">
                          <a:latin typeface="微软雅黑" panose="020B0503020204020204" pitchFamily="34" charset="-122"/>
                          <a:ea typeface="微软雅黑" panose="020B0503020204020204" pitchFamily="34" charset="-122"/>
                        </a:rPr>
                        <a:t>模式</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集中式</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分布式</a:t>
                      </a:r>
                      <a:endParaRPr lang="zh-CN" altLang="en-US" dirty="0">
                        <a:latin typeface="微软雅黑" panose="020B0503020204020204" pitchFamily="34" charset="-122"/>
                        <a:ea typeface="微软雅黑" panose="020B0503020204020204" pitchFamily="34" charset="-122"/>
                      </a:endParaRPr>
                    </a:p>
                  </a:txBody>
                  <a:tcPr/>
                </a:tc>
              </a:tr>
              <a:tr h="377259">
                <a:tc>
                  <a:txBody>
                    <a:bodyPr/>
                    <a:lstStyle/>
                    <a:p>
                      <a:r>
                        <a:rPr lang="zh-CN" altLang="en-US" dirty="0" smtClean="0">
                          <a:latin typeface="微软雅黑" panose="020B0503020204020204" pitchFamily="34" charset="-122"/>
                          <a:ea typeface="微软雅黑" panose="020B0503020204020204" pitchFamily="34" charset="-122"/>
                        </a:rPr>
                        <a:t>存储</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文件</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元数据</a:t>
                      </a:r>
                      <a:endParaRPr lang="zh-CN" altLang="en-US" dirty="0">
                        <a:latin typeface="微软雅黑" panose="020B0503020204020204" pitchFamily="34" charset="-122"/>
                        <a:ea typeface="微软雅黑" panose="020B0503020204020204" pitchFamily="34" charset="-122"/>
                      </a:endParaRPr>
                    </a:p>
                  </a:txBody>
                  <a:tcPr/>
                </a:tc>
              </a:tr>
              <a:tr h="377259">
                <a:tc>
                  <a:txBody>
                    <a:bodyPr/>
                    <a:lstStyle/>
                    <a:p>
                      <a:r>
                        <a:rPr lang="zh-CN" altLang="en-US" dirty="0" smtClean="0">
                          <a:latin typeface="微软雅黑" panose="020B0503020204020204" pitchFamily="34" charset="-122"/>
                          <a:ea typeface="微软雅黑" panose="020B0503020204020204" pitchFamily="34" charset="-122"/>
                        </a:rPr>
                        <a:t>分支</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完整拷贝</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指针</a:t>
                      </a:r>
                      <a:endParaRPr lang="zh-CN" altLang="en-US" dirty="0">
                        <a:latin typeface="微软雅黑" panose="020B0503020204020204" pitchFamily="34" charset="-122"/>
                        <a:ea typeface="微软雅黑" panose="020B0503020204020204" pitchFamily="34" charset="-122"/>
                      </a:endParaRPr>
                    </a:p>
                  </a:txBody>
                  <a:tcPr/>
                </a:tc>
              </a:tr>
              <a:tr h="377259">
                <a:tc>
                  <a:txBody>
                    <a:bodyPr/>
                    <a:lstStyle/>
                    <a:p>
                      <a:r>
                        <a:rPr lang="zh-CN" altLang="en-US" dirty="0" smtClean="0">
                          <a:latin typeface="微软雅黑" panose="020B0503020204020204" pitchFamily="34" charset="-122"/>
                          <a:ea typeface="微软雅黑" panose="020B0503020204020204" pitchFamily="34" charset="-122"/>
                        </a:rPr>
                        <a:t>全局版本号</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有</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无</a:t>
                      </a:r>
                      <a:endParaRPr lang="zh-CN" altLang="en-US" dirty="0">
                        <a:latin typeface="微软雅黑" panose="020B0503020204020204" pitchFamily="34" charset="-122"/>
                        <a:ea typeface="微软雅黑" panose="020B0503020204020204" pitchFamily="34" charset="-122"/>
                      </a:endParaRPr>
                    </a:p>
                  </a:txBody>
                  <a:tcPr/>
                </a:tc>
              </a:tr>
              <a:tr h="377259">
                <a:tc>
                  <a:txBody>
                    <a:bodyPr/>
                    <a:lstStyle/>
                    <a:p>
                      <a:r>
                        <a:rPr lang="zh-CN" altLang="en-US" dirty="0" smtClean="0">
                          <a:latin typeface="微软雅黑" panose="020B0503020204020204" pitchFamily="34" charset="-122"/>
                          <a:ea typeface="微软雅黑" panose="020B0503020204020204" pitchFamily="34" charset="-122"/>
                        </a:rPr>
                        <a:t>内容完整性</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差异文件</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校验和（</a:t>
                      </a:r>
                      <a:r>
                        <a:rPr lang="en-US" altLang="zh-CN" dirty="0" smtClean="0">
                          <a:latin typeface="微软雅黑" panose="020B0503020204020204" pitchFamily="34" charset="-122"/>
                          <a:ea typeface="微软雅黑" panose="020B0503020204020204" pitchFamily="34" charset="-122"/>
                        </a:rPr>
                        <a:t>SAH-1</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r>
              <a:tr h="377259">
                <a:tc>
                  <a:txBody>
                    <a:bodyPr/>
                    <a:lstStyle/>
                    <a:p>
                      <a:r>
                        <a:rPr lang="zh-CN" altLang="en-US" dirty="0" smtClean="0">
                          <a:latin typeface="微软雅黑" panose="020B0503020204020204" pitchFamily="34" charset="-122"/>
                          <a:ea typeface="微软雅黑" panose="020B0503020204020204" pitchFamily="34" charset="-122"/>
                        </a:rPr>
                        <a:t>管理对象</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文件</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仓库</a:t>
                      </a:r>
                      <a:endParaRPr lang="zh-CN" altLang="en-US" dirty="0">
                        <a:latin typeface="微软雅黑" panose="020B0503020204020204" pitchFamily="34" charset="-122"/>
                        <a:ea typeface="微软雅黑" panose="020B0503020204020204" pitchFamily="34" charset="-122"/>
                      </a:endParaRPr>
                    </a:p>
                  </a:txBody>
                  <a:tcPr/>
                </a:tc>
              </a:tr>
              <a:tr h="1767433">
                <a:tc>
                  <a:txBody>
                    <a:bodyPr/>
                    <a:lstStyle/>
                    <a:p>
                      <a:r>
                        <a:rPr lang="zh-CN" altLang="en-US" dirty="0" smtClean="0">
                          <a:latin typeface="微软雅黑" panose="020B0503020204020204" pitchFamily="34" charset="-122"/>
                          <a:ea typeface="微软雅黑" panose="020B0503020204020204" pitchFamily="34" charset="-122"/>
                        </a:rPr>
                        <a:t>服务器</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必须</a:t>
                      </a:r>
                      <a:endParaRPr lang="en-US" altLang="zh-CN" dirty="0" smtClean="0">
                        <a:latin typeface="微软雅黑" panose="020B0503020204020204" pitchFamily="34" charset="-122"/>
                        <a:ea typeface="微软雅黑" panose="020B0503020204020204" pitchFamily="34" charset="-122"/>
                      </a:endParaRPr>
                    </a:p>
                    <a:p>
                      <a:r>
                        <a:rPr lang="zh-CN" altLang="en-US" b="0" dirty="0" smtClean="0">
                          <a:latin typeface="微软雅黑" panose="020B0503020204020204" pitchFamily="34" charset="-122"/>
                          <a:ea typeface="微软雅黑" panose="020B0503020204020204" pitchFamily="34" charset="-122"/>
                        </a:rPr>
                        <a:t>几乎所有的操作都需要服务器的的参与</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辅助</a:t>
                      </a:r>
                      <a:endParaRPr lang="en-US" altLang="zh-CN" dirty="0" smtClean="0">
                        <a:latin typeface="微软雅黑" panose="020B0503020204020204" pitchFamily="34" charset="-122"/>
                        <a:ea typeface="微软雅黑" panose="020B0503020204020204" pitchFamily="34" charset="-122"/>
                      </a:endParaRPr>
                    </a:p>
                    <a:p>
                      <a:r>
                        <a:rPr lang="zh-CN" altLang="en-US" b="0" dirty="0" smtClean="0">
                          <a:latin typeface="微软雅黑" panose="020B0503020204020204" pitchFamily="34" charset="-122"/>
                          <a:ea typeface="微软雅黑" panose="020B0503020204020204" pitchFamily="34" charset="-122"/>
                        </a:rPr>
                        <a:t>大部分的操作都在客户端本地完成，只有少数的操作需要服务器的的参与（</a:t>
                      </a:r>
                      <a:r>
                        <a:rPr lang="en-US" altLang="zh-CN" b="0" dirty="0" smtClean="0">
                          <a:latin typeface="微软雅黑" panose="020B0503020204020204" pitchFamily="34" charset="-122"/>
                          <a:ea typeface="微软雅黑" panose="020B0503020204020204" pitchFamily="34" charset="-122"/>
                        </a:rPr>
                        <a:t>pull</a:t>
                      </a:r>
                      <a:r>
                        <a:rPr lang="zh-CN" altLang="en-US" b="0" dirty="0" smtClean="0">
                          <a:latin typeface="微软雅黑" panose="020B0503020204020204" pitchFamily="34" charset="-122"/>
                          <a:ea typeface="微软雅黑" panose="020B0503020204020204" pitchFamily="34" charset="-122"/>
                        </a:rPr>
                        <a:t>，</a:t>
                      </a:r>
                      <a:r>
                        <a:rPr lang="en-US" altLang="zh-CN" b="0" dirty="0" smtClean="0">
                          <a:latin typeface="微软雅黑" panose="020B0503020204020204" pitchFamily="34" charset="-122"/>
                          <a:ea typeface="微软雅黑" panose="020B0503020204020204" pitchFamily="34" charset="-122"/>
                        </a:rPr>
                        <a:t>push</a:t>
                      </a:r>
                      <a:r>
                        <a:rPr lang="zh-CN" altLang="en-US" b="0" dirty="0" smtClean="0">
                          <a:latin typeface="微软雅黑" panose="020B0503020204020204" pitchFamily="34" charset="-122"/>
                          <a:ea typeface="微软雅黑" panose="020B0503020204020204" pitchFamily="34" charset="-122"/>
                        </a:rPr>
                        <a:t>，</a:t>
                      </a:r>
                      <a:r>
                        <a:rPr lang="en-US" altLang="zh-CN" b="0" dirty="0" smtClean="0">
                          <a:latin typeface="微软雅黑" panose="020B0503020204020204" pitchFamily="34" charset="-122"/>
                          <a:ea typeface="微软雅黑" panose="020B0503020204020204" pitchFamily="34" charset="-122"/>
                        </a:rPr>
                        <a:t>fetch</a:t>
                      </a:r>
                      <a:r>
                        <a:rPr lang="zh-CN" altLang="en-US" b="0" dirty="0" smtClean="0">
                          <a:latin typeface="微软雅黑" panose="020B0503020204020204" pitchFamily="34" charset="-122"/>
                          <a:ea typeface="微软雅黑" panose="020B0503020204020204" pitchFamily="34" charset="-122"/>
                        </a:rPr>
                        <a:t>，</a:t>
                      </a:r>
                      <a:r>
                        <a:rPr lang="en-US" altLang="zh-CN" b="0" dirty="0" smtClean="0">
                          <a:latin typeface="微软雅黑" panose="020B0503020204020204" pitchFamily="34" charset="-122"/>
                          <a:ea typeface="微软雅黑" panose="020B0503020204020204" pitchFamily="34" charset="-122"/>
                        </a:rPr>
                        <a:t>clone</a:t>
                      </a:r>
                      <a:r>
                        <a:rPr lang="zh-CN" altLang="en-US" b="0"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r>
              <a:tr h="930228">
                <a:tc>
                  <a:txBody>
                    <a:bodyPr/>
                    <a:lstStyle/>
                    <a:p>
                      <a:r>
                        <a:rPr lang="zh-CN" altLang="en-US" dirty="0" smtClean="0">
                          <a:latin typeface="微软雅黑" panose="020B0503020204020204" pitchFamily="34" charset="-122"/>
                          <a:ea typeface="微软雅黑" panose="020B0503020204020204" pitchFamily="34" charset="-122"/>
                        </a:rPr>
                        <a:t>存储位置</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服务器</a:t>
                      </a:r>
                      <a:endParaRPr lang="en-US" altLang="zh-CN" dirty="0" smtClean="0">
                        <a:latin typeface="微软雅黑" panose="020B0503020204020204" pitchFamily="34" charset="-122"/>
                        <a:ea typeface="微软雅黑" panose="020B0503020204020204" pitchFamily="34" charset="-122"/>
                      </a:endParaRPr>
                    </a:p>
                    <a:p>
                      <a:r>
                        <a:rPr lang="zh-CN" altLang="en-US" b="0" dirty="0" smtClean="0">
                          <a:latin typeface="微软雅黑" panose="020B0503020204020204" pitchFamily="34" charset="-122"/>
                          <a:ea typeface="微软雅黑" panose="020B0503020204020204" pitchFamily="34" charset="-122"/>
                        </a:rPr>
                        <a:t>分支信息，历史记录，标签都在服务器上</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客户端</a:t>
                      </a:r>
                      <a:endParaRPr lang="en-US" altLang="zh-CN" dirty="0" smtClean="0">
                        <a:latin typeface="微软雅黑" panose="020B0503020204020204" pitchFamily="34" charset="-122"/>
                        <a:ea typeface="微软雅黑" panose="020B0503020204020204" pitchFamily="34" charset="-122"/>
                      </a:endParaRPr>
                    </a:p>
                    <a:p>
                      <a:r>
                        <a:rPr lang="zh-CN" altLang="en-US" b="0" dirty="0" smtClean="0">
                          <a:latin typeface="微软雅黑" panose="020B0503020204020204" pitchFamily="34" charset="-122"/>
                          <a:ea typeface="微软雅黑" panose="020B0503020204020204" pitchFamily="34" charset="-122"/>
                        </a:rPr>
                        <a:t>几乎所有的信息都在客户端</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340933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pPr lvl="0"/>
            <a:r>
              <a:rPr lang="en-US" altLang="zh-CN" dirty="0" err="1" smtClean="0"/>
              <a:t>Git</a:t>
            </a:r>
            <a:r>
              <a:rPr lang="zh-CN" altLang="en-US" dirty="0" smtClean="0"/>
              <a:t>概念</a:t>
            </a:r>
            <a:r>
              <a:rPr lang="en-US" altLang="zh-CN" dirty="0" smtClean="0"/>
              <a:t>-</a:t>
            </a:r>
            <a:r>
              <a:rPr lang="en-US" altLang="zh-CN" b="0" dirty="0" err="1" smtClean="0"/>
              <a:t>Git</a:t>
            </a:r>
            <a:r>
              <a:rPr lang="zh-CN" altLang="en-US" b="0" dirty="0" smtClean="0"/>
              <a:t>的特点</a:t>
            </a:r>
            <a:endParaRPr lang="zh-CN" altLang="en-US" dirty="0"/>
          </a:p>
        </p:txBody>
      </p:sp>
      <p:sp>
        <p:nvSpPr>
          <p:cNvPr id="6" name="内容占位符 2"/>
          <p:cNvSpPr txBox="1">
            <a:spLocks/>
          </p:cNvSpPr>
          <p:nvPr/>
        </p:nvSpPr>
        <p:spPr bwMode="auto">
          <a:xfrm>
            <a:off x="683568" y="836712"/>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p:txBody>
          <a:bodyPr/>
          <a:lstStyle/>
          <a:p>
            <a:pPr>
              <a:lnSpc>
                <a:spcPct val="150000"/>
              </a:lnSpc>
            </a:pPr>
            <a:r>
              <a:rPr lang="zh-CN" altLang="en-US" dirty="0"/>
              <a:t>去</a:t>
            </a:r>
            <a:r>
              <a:rPr lang="zh-CN" altLang="en-US" dirty="0" smtClean="0"/>
              <a:t>中心化</a:t>
            </a:r>
            <a:endParaRPr lang="en-US" altLang="zh-CN" dirty="0"/>
          </a:p>
          <a:p>
            <a:pPr lvl="1">
              <a:lnSpc>
                <a:spcPct val="150000"/>
              </a:lnSpc>
            </a:pPr>
            <a:r>
              <a:rPr lang="zh-CN" altLang="en-US" dirty="0"/>
              <a:t>适合分布式开发，强调个体</a:t>
            </a:r>
            <a:r>
              <a:rPr lang="zh-CN" altLang="en-US" dirty="0" smtClean="0"/>
              <a:t>。</a:t>
            </a:r>
            <a:endParaRPr lang="en-US" altLang="zh-CN" dirty="0" smtClean="0"/>
          </a:p>
          <a:p>
            <a:pPr lvl="1">
              <a:lnSpc>
                <a:spcPct val="150000"/>
              </a:lnSpc>
            </a:pPr>
            <a:r>
              <a:rPr lang="zh-CN" altLang="en-US" dirty="0" smtClean="0"/>
              <a:t>不依赖服务器，公共</a:t>
            </a:r>
            <a:r>
              <a:rPr lang="zh-CN" altLang="en-US" dirty="0"/>
              <a:t>服务器压力和数据量都不会太大。 </a:t>
            </a:r>
          </a:p>
          <a:p>
            <a:pPr lvl="1">
              <a:lnSpc>
                <a:spcPct val="150000"/>
              </a:lnSpc>
            </a:pPr>
            <a:r>
              <a:rPr lang="zh-CN" altLang="en-US" dirty="0"/>
              <a:t>速度快、灵活。 </a:t>
            </a:r>
          </a:p>
          <a:p>
            <a:pPr lvl="1">
              <a:lnSpc>
                <a:spcPct val="150000"/>
              </a:lnSpc>
            </a:pPr>
            <a:r>
              <a:rPr lang="zh-CN" altLang="en-US" dirty="0"/>
              <a:t>任意两个开发者之间可以很容易的解决冲突。 </a:t>
            </a:r>
            <a:endParaRPr lang="en-US" altLang="zh-CN" dirty="0" smtClean="0"/>
          </a:p>
          <a:p>
            <a:pPr>
              <a:lnSpc>
                <a:spcPct val="150000"/>
              </a:lnSpc>
            </a:pPr>
            <a:r>
              <a:rPr lang="zh-CN" altLang="en-US" dirty="0"/>
              <a:t>安全</a:t>
            </a:r>
            <a:endParaRPr lang="en-US" altLang="zh-CN" dirty="0"/>
          </a:p>
          <a:p>
            <a:pPr lvl="1">
              <a:lnSpc>
                <a:spcPct val="150000"/>
              </a:lnSpc>
            </a:pPr>
            <a:r>
              <a:rPr lang="zh-CN" altLang="en-US" dirty="0"/>
              <a:t>内容存储使用的是</a:t>
            </a:r>
            <a:r>
              <a:rPr lang="en-US" altLang="zh-CN" dirty="0">
                <a:hlinkClick r:id="rId2"/>
              </a:rPr>
              <a:t>SHA-1</a:t>
            </a:r>
            <a:r>
              <a:rPr lang="zh-CN" altLang="en-US" dirty="0"/>
              <a:t>哈希算法。这能确保代码内容的完整性，确保在遇到磁盘故障和网络问题时降低对版本库的破坏</a:t>
            </a:r>
            <a:r>
              <a:rPr lang="zh-CN" altLang="en-US" dirty="0" smtClean="0"/>
              <a:t>。</a:t>
            </a:r>
            <a:endParaRPr lang="en-US" altLang="zh-CN" dirty="0" smtClean="0"/>
          </a:p>
          <a:p>
            <a:pPr lvl="1">
              <a:lnSpc>
                <a:spcPct val="150000"/>
              </a:lnSpc>
            </a:pPr>
            <a:r>
              <a:rPr lang="en-US" altLang="zh-CN" dirty="0">
                <a:hlinkClick r:id="rId3"/>
              </a:rPr>
              <a:t>http://stackoverflow.com/questions/964331/git-file-integrity</a:t>
            </a:r>
            <a:endParaRPr lang="en-US" altLang="zh-CN" dirty="0" smtClean="0"/>
          </a:p>
          <a:p>
            <a:pPr>
              <a:lnSpc>
                <a:spcPct val="150000"/>
              </a:lnSpc>
            </a:pPr>
            <a:r>
              <a:rPr lang="zh-CN" altLang="en-US" dirty="0" smtClean="0"/>
              <a:t>快</a:t>
            </a:r>
            <a:endParaRPr lang="en-US" altLang="zh-CN" dirty="0" smtClean="0"/>
          </a:p>
          <a:p>
            <a:pPr lvl="1">
              <a:lnSpc>
                <a:spcPct val="150000"/>
              </a:lnSpc>
            </a:pPr>
            <a:r>
              <a:rPr lang="zh-CN" altLang="en-US" dirty="0" smtClean="0"/>
              <a:t>本地操作，断网操作</a:t>
            </a:r>
            <a:endParaRPr lang="en-US" altLang="zh-CN" dirty="0"/>
          </a:p>
          <a:p>
            <a:pPr>
              <a:lnSpc>
                <a:spcPct val="150000"/>
              </a:lnSpc>
            </a:pPr>
            <a:r>
              <a:rPr lang="zh-CN" altLang="en-US" dirty="0" smtClean="0"/>
              <a:t>强大的分支</a:t>
            </a:r>
            <a:r>
              <a:rPr lang="zh-CN" altLang="en-US" dirty="0"/>
              <a:t>策略</a:t>
            </a:r>
            <a:endParaRPr lang="en-US" altLang="zh-CN" dirty="0" smtClean="0"/>
          </a:p>
          <a:p>
            <a:pPr>
              <a:lnSpc>
                <a:spcPct val="150000"/>
              </a:lnSpc>
            </a:pPr>
            <a:endParaRPr lang="zh-CN" altLang="en-US" dirty="0"/>
          </a:p>
        </p:txBody>
      </p:sp>
    </p:spTree>
    <p:extLst>
      <p:ext uri="{BB962C8B-B14F-4D97-AF65-F5344CB8AC3E}">
        <p14:creationId xmlns:p14="http://schemas.microsoft.com/office/powerpoint/2010/main" val="190293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1414"/>
            <a:ext cx="6059016" cy="785818"/>
          </a:xfrm>
        </p:spPr>
        <p:txBody>
          <a:bodyPr/>
          <a:lstStyle/>
          <a:p>
            <a:pPr lvl="0"/>
            <a:r>
              <a:rPr lang="en-US" altLang="zh-CN" smtClean="0"/>
              <a:t>Git</a:t>
            </a:r>
            <a:r>
              <a:rPr lang="zh-CN" altLang="en-US" smtClean="0"/>
              <a:t>概念</a:t>
            </a:r>
            <a:r>
              <a:rPr lang="en-US" altLang="zh-CN" dirty="0" smtClean="0"/>
              <a:t>-</a:t>
            </a:r>
            <a:r>
              <a:rPr lang="en-US" altLang="zh-CN" b="0" dirty="0"/>
              <a:t>Working Directory</a:t>
            </a:r>
            <a:r>
              <a:rPr lang="zh-CN" altLang="en-US" b="0" dirty="0"/>
              <a:t>（工作</a:t>
            </a:r>
            <a:r>
              <a:rPr lang="zh-CN" altLang="en-US" b="0" dirty="0" smtClean="0"/>
              <a:t>目录树）</a:t>
            </a:r>
            <a:endParaRPr lang="zh-CN" altLang="en-US" dirty="0"/>
          </a:p>
        </p:txBody>
      </p:sp>
      <p:sp>
        <p:nvSpPr>
          <p:cNvPr id="6" name="内容占位符 2"/>
          <p:cNvSpPr txBox="1">
            <a:spLocks/>
          </p:cNvSpPr>
          <p:nvPr/>
        </p:nvSpPr>
        <p:spPr bwMode="auto">
          <a:xfrm>
            <a:off x="683568" y="836712"/>
            <a:ext cx="828092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
        <p:nvSpPr>
          <p:cNvPr id="2" name="内容占位符 1"/>
          <p:cNvSpPr>
            <a:spLocks noGrp="1"/>
          </p:cNvSpPr>
          <p:nvPr>
            <p:ph idx="1"/>
          </p:nvPr>
        </p:nvSpPr>
        <p:spPr/>
        <p:txBody>
          <a:bodyPr/>
          <a:lstStyle/>
          <a:p>
            <a:pPr>
              <a:lnSpc>
                <a:spcPct val="150000"/>
              </a:lnSpc>
            </a:pPr>
            <a:r>
              <a:rPr lang="en-US" altLang="zh-CN" b="0" smtClean="0"/>
              <a:t>Git</a:t>
            </a:r>
            <a:r>
              <a:rPr lang="zh-CN" altLang="en-US" b="0" smtClean="0"/>
              <a:t>的</a:t>
            </a:r>
            <a:r>
              <a:rPr lang="zh-CN" altLang="en-US" b="0" dirty="0"/>
              <a:t>工作</a:t>
            </a:r>
            <a:r>
              <a:rPr lang="zh-CN" altLang="en-US" b="0" dirty="0" smtClean="0"/>
              <a:t>目录树是</a:t>
            </a:r>
            <a:r>
              <a:rPr lang="zh-CN" altLang="en-US" b="0" dirty="0"/>
              <a:t>保存当前正在工作的文件所在的</a:t>
            </a:r>
            <a:r>
              <a:rPr lang="zh-CN" altLang="en-US" b="0" dirty="0" smtClean="0"/>
              <a:t>目录，</a:t>
            </a:r>
            <a:r>
              <a:rPr lang="zh-CN" altLang="en-US" b="0" dirty="0"/>
              <a:t>这个目录是个临时目录，临时存储</a:t>
            </a:r>
            <a:r>
              <a:rPr lang="zh-CN" altLang="en-US" b="0"/>
              <a:t>你</a:t>
            </a:r>
            <a:r>
              <a:rPr lang="zh-CN" altLang="en-US" b="0" smtClean="0"/>
              <a:t>从</a:t>
            </a:r>
            <a:r>
              <a:rPr lang="en-US" altLang="zh-CN" b="0" smtClean="0"/>
              <a:t>Git</a:t>
            </a:r>
            <a:r>
              <a:rPr lang="zh-CN" altLang="en-US" b="0" smtClean="0"/>
              <a:t>库</a:t>
            </a:r>
            <a:r>
              <a:rPr lang="zh-CN" altLang="en-US" b="0" dirty="0"/>
              <a:t>中取出的</a:t>
            </a:r>
            <a:r>
              <a:rPr lang="zh-CN" altLang="en-US" b="0" dirty="0" smtClean="0"/>
              <a:t>文件。</a:t>
            </a:r>
            <a:endParaRPr lang="en-US" altLang="zh-CN" b="0" dirty="0" smtClean="0"/>
          </a:p>
          <a:p>
            <a:pPr>
              <a:lnSpc>
                <a:spcPct val="150000"/>
              </a:lnSpc>
            </a:pPr>
            <a:endParaRPr lang="en-US" altLang="zh-CN" b="0" dirty="0"/>
          </a:p>
          <a:p>
            <a:pPr>
              <a:lnSpc>
                <a:spcPct val="150000"/>
              </a:lnSpc>
            </a:pPr>
            <a:r>
              <a:rPr lang="zh-CN" altLang="en-US" b="0" dirty="0" smtClean="0"/>
              <a:t>在</a:t>
            </a:r>
            <a:r>
              <a:rPr lang="zh-CN" altLang="en-US" b="0" dirty="0"/>
              <a:t>这个目录中的文件</a:t>
            </a:r>
            <a:r>
              <a:rPr lang="zh-CN" altLang="en-US" dirty="0">
                <a:solidFill>
                  <a:srgbClr val="FF0000"/>
                </a:solidFill>
              </a:rPr>
              <a:t>可能会在切换</a:t>
            </a:r>
            <a:r>
              <a:rPr lang="en-US" altLang="zh-CN" dirty="0">
                <a:solidFill>
                  <a:srgbClr val="FF0000"/>
                </a:solidFill>
              </a:rPr>
              <a:t>branch</a:t>
            </a:r>
            <a:r>
              <a:rPr lang="zh-CN" altLang="en-US">
                <a:solidFill>
                  <a:srgbClr val="FF0000"/>
                </a:solidFill>
              </a:rPr>
              <a:t>时</a:t>
            </a:r>
            <a:r>
              <a:rPr lang="zh-CN" altLang="en-US" smtClean="0">
                <a:solidFill>
                  <a:srgbClr val="FF0000"/>
                </a:solidFill>
              </a:rPr>
              <a:t>被</a:t>
            </a:r>
            <a:r>
              <a:rPr lang="en-US" altLang="zh-CN" smtClean="0">
                <a:solidFill>
                  <a:srgbClr val="FF0000"/>
                </a:solidFill>
              </a:rPr>
              <a:t>Git</a:t>
            </a:r>
            <a:r>
              <a:rPr lang="zh-CN" altLang="en-US" smtClean="0">
                <a:solidFill>
                  <a:srgbClr val="FF0000"/>
                </a:solidFill>
              </a:rPr>
              <a:t>删除</a:t>
            </a:r>
            <a:r>
              <a:rPr lang="zh-CN" altLang="en-US" dirty="0">
                <a:solidFill>
                  <a:srgbClr val="FF0000"/>
                </a:solidFill>
              </a:rPr>
              <a:t>或者替换</a:t>
            </a:r>
            <a:r>
              <a:rPr lang="zh-CN" altLang="en-US" b="0" dirty="0" smtClean="0"/>
              <a:t>。</a:t>
            </a:r>
            <a:endParaRPr lang="en-US" altLang="zh-CN" b="0" dirty="0" smtClean="0"/>
          </a:p>
          <a:p>
            <a:pPr>
              <a:lnSpc>
                <a:spcPct val="150000"/>
              </a:lnSpc>
            </a:pPr>
            <a:endParaRPr lang="en-US" altLang="zh-CN" b="0" dirty="0"/>
          </a:p>
          <a:p>
            <a:pPr>
              <a:lnSpc>
                <a:spcPct val="150000"/>
              </a:lnSpc>
            </a:pPr>
            <a:endParaRPr lang="zh-CN" altLang="en-US" dirty="0"/>
          </a:p>
        </p:txBody>
      </p:sp>
    </p:spTree>
    <p:extLst>
      <p:ext uri="{BB962C8B-B14F-4D97-AF65-F5344CB8AC3E}">
        <p14:creationId xmlns:p14="http://schemas.microsoft.com/office/powerpoint/2010/main" val="3015067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7260</TotalTime>
  <Words>1851</Words>
  <Application>Microsoft Office PowerPoint</Application>
  <PresentationFormat>全屏显示(4:3)</PresentationFormat>
  <Paragraphs>259</Paragraphs>
  <Slides>42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42</vt:i4>
      </vt:variant>
    </vt:vector>
  </HeadingPairs>
  <TitlesOfParts>
    <vt:vector size="47" baseType="lpstr">
      <vt:lpstr>宋体</vt:lpstr>
      <vt:lpstr>微软雅黑</vt:lpstr>
      <vt:lpstr>Arial</vt:lpstr>
      <vt:lpstr>Calibri</vt:lpstr>
      <vt:lpstr>Office 主题</vt:lpstr>
      <vt:lpstr>PowerPoint 演示文稿</vt:lpstr>
      <vt:lpstr>主要内容</vt:lpstr>
      <vt:lpstr>主要内容</vt:lpstr>
      <vt:lpstr>Git概念-一些约定</vt:lpstr>
      <vt:lpstr>Git概念-集中式版本控制</vt:lpstr>
      <vt:lpstr>Git概念-分布式版本控制</vt:lpstr>
      <vt:lpstr>Git与SVN</vt:lpstr>
      <vt:lpstr>Git概念-Git的特点</vt:lpstr>
      <vt:lpstr>Git概念-Working Directory（工作目录树）</vt:lpstr>
      <vt:lpstr>Git概念-Git Directory（Git库目录）</vt:lpstr>
      <vt:lpstr>Git概念-Git 服务器</vt:lpstr>
      <vt:lpstr>Git概念-Git Branch（Git分支）</vt:lpstr>
      <vt:lpstr>Git概念-何谓分支</vt:lpstr>
      <vt:lpstr>Git概念-何谓分支</vt:lpstr>
      <vt:lpstr>Git概念-何谓分支</vt:lpstr>
      <vt:lpstr>Git概念-何谓分支</vt:lpstr>
      <vt:lpstr>主要内容</vt:lpstr>
      <vt:lpstr>Git命令-git clone</vt:lpstr>
      <vt:lpstr>Git命令-git commit</vt:lpstr>
      <vt:lpstr>Git命令-git branch</vt:lpstr>
      <vt:lpstr>Git命令-git checkout</vt:lpstr>
      <vt:lpstr>Git命令-git fetch</vt:lpstr>
      <vt:lpstr>Git命令-git pull</vt:lpstr>
      <vt:lpstr>Git命令-git push</vt:lpstr>
      <vt:lpstr>Git命令-git reset</vt:lpstr>
      <vt:lpstr>Git命令-git revert</vt:lpstr>
      <vt:lpstr>Git命令-git merge</vt:lpstr>
      <vt:lpstr>Git命令-git rebase</vt:lpstr>
      <vt:lpstr>Git命令-git tag</vt:lpstr>
      <vt:lpstr>主要内容</vt:lpstr>
      <vt:lpstr>Stash+Git客户端的使用</vt:lpstr>
      <vt:lpstr>主要内容</vt:lpstr>
      <vt:lpstr>Git分支管理</vt:lpstr>
      <vt:lpstr>主要内容</vt:lpstr>
      <vt:lpstr>Git研发协作流程-前面的话</vt:lpstr>
      <vt:lpstr>Git研发协作流程</vt:lpstr>
      <vt:lpstr>Git研发协作流程</vt:lpstr>
      <vt:lpstr>Git协作流程-提前注意</vt:lpstr>
      <vt:lpstr>Git协作流程-日常工作流程操作</vt:lpstr>
      <vt:lpstr>Git协作流程-版本库管理建议</vt:lpstr>
      <vt:lpstr>Git协作流程-日常工作习惯</vt:lpstr>
      <vt:lpstr>PowerPoint 演示文稿</vt:lpstr>
    </vt:vector>
  </TitlesOfParts>
  <Company>grandsoft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chenjy</dc:creator>
  <cp:lastModifiedBy>3D-2-02  肖邦龙</cp:lastModifiedBy>
  <cp:revision>1178</cp:revision>
  <dcterms:created xsi:type="dcterms:W3CDTF">2008-12-30T10:04:16Z</dcterms:created>
  <dcterms:modified xsi:type="dcterms:W3CDTF">2015-04-24T05:55:03Z</dcterms:modified>
</cp:coreProperties>
</file>