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49" r:id="rId3"/>
    <p:sldId id="358" r:id="rId4"/>
    <p:sldId id="347" r:id="rId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3" autoAdjust="0"/>
    <p:restoredTop sz="93149" autoAdjust="0"/>
  </p:normalViewPr>
  <p:slideViewPr>
    <p:cSldViewPr>
      <p:cViewPr>
        <p:scale>
          <a:sx n="75" d="100"/>
          <a:sy n="75" d="100"/>
        </p:scale>
        <p:origin x="-725" y="-13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0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32" y="229055"/>
            <a:ext cx="8065274" cy="6236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1333501"/>
            <a:ext cx="396666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333501"/>
            <a:ext cx="396802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29591" y="5334000"/>
            <a:ext cx="1056960" cy="91848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E8B29453-924D-44B8-8B11-5AE313A1118A}" type="slidenum">
              <a:rPr lang="de-DE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4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hongliangpan@gmail.com   </a:t>
            </a:r>
            <a:r>
              <a:rPr lang="en-US" altLang="zh-CN" dirty="0" smtClean="0"/>
              <a:t>QQ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liangp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56176" y="51617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扬帆起航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99592" y="553244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持续重构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84"/>
            <a:ext cx="3608040" cy="3042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hongliangpan@gmail.com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我的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28797575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热插拔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背景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</a:rPr>
              <a:t>PackageUtils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注解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Spring </a:t>
            </a: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6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F&amp;Q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>
                <a:latin typeface="FrutigerNext LT Regular" pitchFamily="34" charset="0"/>
              </a:rPr>
              <a:t>Thank you</a:t>
            </a:r>
            <a:r>
              <a:rPr lang="zh-CN" altLang="en-US" dirty="0">
                <a:latin typeface="FrutigerNext LT Regular" pitchFamily="34" charset="0"/>
              </a:rPr>
              <a:t>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3500</TotalTime>
  <Words>21</Words>
  <Application>Microsoft Office PowerPoint</Application>
  <PresentationFormat>全屏显示(16:10)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热插拔</vt:lpstr>
      <vt:lpstr>PowerPoint 演示文稿</vt:lpstr>
      <vt:lpstr>F&amp;Q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</dc:creator>
  <cp:lastModifiedBy>pan</cp:lastModifiedBy>
  <cp:revision>403</cp:revision>
  <dcterms:created xsi:type="dcterms:W3CDTF">2011-02-15T16:08:31Z</dcterms:created>
  <dcterms:modified xsi:type="dcterms:W3CDTF">2013-11-27T07:07:57Z</dcterms:modified>
</cp:coreProperties>
</file>