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8"/>
  </p:notesMasterIdLst>
  <p:sldIdLst>
    <p:sldId id="256" r:id="rId2"/>
    <p:sldId id="257" r:id="rId3"/>
    <p:sldId id="806" r:id="rId4"/>
    <p:sldId id="807" r:id="rId5"/>
    <p:sldId id="808" r:id="rId6"/>
    <p:sldId id="666" r:id="rId7"/>
    <p:sldId id="797" r:id="rId8"/>
    <p:sldId id="796" r:id="rId9"/>
    <p:sldId id="798" r:id="rId10"/>
    <p:sldId id="799" r:id="rId11"/>
    <p:sldId id="800" r:id="rId12"/>
    <p:sldId id="802" r:id="rId13"/>
    <p:sldId id="804" r:id="rId14"/>
    <p:sldId id="803" r:id="rId15"/>
    <p:sldId id="805" r:id="rId16"/>
    <p:sldId id="6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2C023-AC2B-4DAE-8658-B004460684E3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9909E-9DFF-4B80-8E5D-A9DD2E64D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290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열, 자연, 빛이(가) 표시된 사진&#10;&#10;자동 생성된 설명">
            <a:extLst>
              <a:ext uri="{FF2B5EF4-FFF2-40B4-BE49-F238E27FC236}">
                <a16:creationId xmlns:a16="http://schemas.microsoft.com/office/drawing/2014/main" id="{0BE1DFE7-81D3-6B8D-6A22-D41B817666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DD853D-7892-E070-BB1F-1395414A4B2D}"/>
              </a:ext>
            </a:extLst>
          </p:cNvPr>
          <p:cNvSpPr txBox="1"/>
          <p:nvPr userDrawn="1"/>
        </p:nvSpPr>
        <p:spPr>
          <a:xfrm>
            <a:off x="9548802" y="6544230"/>
            <a:ext cx="315341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rPr>
              <a:t>Copyright 2024. </a:t>
            </a:r>
            <a:r>
              <a:rPr lang="en-US" altLang="ko-KR" sz="800" dirty="0" err="1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rPr>
              <a:t>GridOne</a:t>
            </a:r>
            <a:r>
              <a:rPr lang="en-US" altLang="ko-KR" sz="8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rPr>
              <a:t>. All rights reserved.</a:t>
            </a:r>
            <a:endParaRPr lang="ko-KR" altLang="en-US" sz="8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pic>
        <p:nvPicPr>
          <p:cNvPr id="4" name="그림 3" descr="폰트, 그래픽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6139E9E6-902F-D4DB-DC94-024EAE052AE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9" y="425916"/>
            <a:ext cx="1392681" cy="35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7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14067F-6308-6CDF-0CBC-9EFEDE184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8440" y="2180844"/>
            <a:ext cx="4022569" cy="313222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6C68D10-E3A2-8C0D-EC48-D56724D635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8440" y="2180844"/>
            <a:ext cx="4022569" cy="313222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B8F37C0-7DD9-AE15-3AA8-11E6E9AC91EC}"/>
              </a:ext>
            </a:extLst>
          </p:cNvPr>
          <p:cNvSpPr/>
          <p:nvPr userDrawn="1"/>
        </p:nvSpPr>
        <p:spPr>
          <a:xfrm>
            <a:off x="1718100" y="780050"/>
            <a:ext cx="9265461" cy="5541401"/>
          </a:xfrm>
          <a:prstGeom prst="roundRect">
            <a:avLst/>
          </a:prstGeom>
          <a:solidFill>
            <a:srgbClr val="170B4D">
              <a:alpha val="12000"/>
            </a:srgbClr>
          </a:solidFill>
          <a:ln>
            <a:noFill/>
          </a:ln>
          <a:effectLst>
            <a:softEdge rad="5207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8" name="그림 7" descr="폰트, 그래픽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BF7DCB9B-996E-85C6-C69F-09DB3E9E61B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9" y="425916"/>
            <a:ext cx="1392681" cy="35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16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8E90F73-5626-FBF0-D193-48EA3EFF94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85" y="745783"/>
            <a:ext cx="12204701" cy="612174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C5499BA-2F82-B687-7641-0F357E6B1EC4}"/>
              </a:ext>
            </a:extLst>
          </p:cNvPr>
          <p:cNvSpPr/>
          <p:nvPr userDrawn="1"/>
        </p:nvSpPr>
        <p:spPr>
          <a:xfrm rot="10800000">
            <a:off x="-12702" y="-8323"/>
            <a:ext cx="12218143" cy="751456"/>
          </a:xfrm>
          <a:prstGeom prst="rect">
            <a:avLst/>
          </a:prstGeom>
          <a:gradFill>
            <a:gsLst>
              <a:gs pos="0">
                <a:srgbClr val="170B4D"/>
              </a:gs>
              <a:gs pos="83000">
                <a:srgbClr val="170B4D"/>
              </a:gs>
              <a:gs pos="100000">
                <a:srgbClr val="B04947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E1D9E66-35D9-9398-B1F7-CFF42BAB9F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lum bright="-22000" contrast="-39000"/>
          </a:blip>
          <a:srcRect b="33245"/>
          <a:stretch/>
        </p:blipFill>
        <p:spPr>
          <a:xfrm>
            <a:off x="11201401" y="3"/>
            <a:ext cx="1004041" cy="7442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B90FF9-21C8-B332-E72C-C0601EE8C98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2798" y="969166"/>
            <a:ext cx="432209" cy="372780"/>
          </a:xfrm>
          <a:prstGeom prst="rect">
            <a:avLst/>
          </a:prstGeom>
        </p:spPr>
      </p:pic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F91A3D14-8E78-2EB6-2754-29D1B7006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227" y="64187"/>
            <a:ext cx="5588000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lang="ko-KR" altLang="en-US" sz="1200" b="0" dirty="0">
                <a:solidFill>
                  <a:schemeClr val="tx2">
                    <a:lumMod val="20000"/>
                    <a:lumOff val="8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marL="0" lvl="0" defTabSz="457200" latinLnBrk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CB898722-82BA-93C7-7C84-33D2CD4C666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74686" y="299745"/>
            <a:ext cx="8691396" cy="364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ko-KR" altLang="en-US" sz="2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marL="114300" lvl="0" indent="-342900">
              <a:spcBef>
                <a:spcPct val="0"/>
              </a:spcBef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98C46A3-4EBB-5D9F-CE23-79D8CEEC5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9932" y="752906"/>
            <a:ext cx="11114269" cy="85018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ko-KR" altLang="en-US" sz="2000" b="1" dirty="0">
                <a:solidFill>
                  <a:srgbClr val="170B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marL="228600" lvl="0" indent="-228600">
              <a:lnSpc>
                <a:spcPts val="2100"/>
              </a:lnSpc>
              <a:spcBef>
                <a:spcPts val="0"/>
              </a:spcBef>
            </a:pPr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3" name="그림 2" descr="폰트, 그래픽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70A89E2B-A547-54FB-54A7-3B71E274A86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401" y="6452616"/>
            <a:ext cx="1066800" cy="27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8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7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edu@gridone.co.kr" TargetMode="External"/><Relationship Id="rId2" Type="http://schemas.openxmlformats.org/officeDocument/2006/relationships/hyperlink" Target="mailto:support@gridone.co.k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license-req@gridone.co.k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release/python-3913/" TargetMode="External"/><Relationship Id="rId2" Type="http://schemas.openxmlformats.org/officeDocument/2006/relationships/hyperlink" Target="https://www.python.org/downloads/release/python-31011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82D3E-1ED0-55DA-CA4D-6CF37143510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667375" y="1447800"/>
            <a:ext cx="5505450" cy="113347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Python </a:t>
            </a:r>
            <a:r>
              <a:rPr lang="ko-KR" altLang="en-US" sz="4000" dirty="0"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설치</a:t>
            </a:r>
            <a:br>
              <a:rPr lang="en-US" altLang="ko-KR" sz="4000" dirty="0"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</a:br>
            <a:r>
              <a:rPr lang="ko-KR" altLang="en-US" sz="4000" dirty="0"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가상환경 가이드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EA37F1-F719-9E21-4393-676315043C0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667375" y="2686050"/>
            <a:ext cx="5505450" cy="485775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lang="ko-KR" altLang="en-US" sz="2400" dirty="0"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㈜그리드원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7F4435B4-B26F-76D4-4AFD-B54B43C2F38A}"/>
              </a:ext>
            </a:extLst>
          </p:cNvPr>
          <p:cNvSpPr txBox="1">
            <a:spLocks/>
          </p:cNvSpPr>
          <p:nvPr/>
        </p:nvSpPr>
        <p:spPr>
          <a:xfrm>
            <a:off x="5667375" y="3200401"/>
            <a:ext cx="5505450" cy="48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endParaRPr lang="ko-KR" altLang="en-US" sz="1800" dirty="0">
              <a:solidFill>
                <a:schemeClr val="bg1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159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E63DA58-176B-4E80-784D-F41FE6668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AE47B-DA04-0EBD-1FBD-797E655F914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  <a:r>
              <a:rPr lang="en-US" altLang="ko-KR" dirty="0"/>
              <a:t>/</a:t>
            </a:r>
            <a:r>
              <a:rPr lang="ko-KR" altLang="en-US" dirty="0"/>
              <a:t>설정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2A1204-9D47-5EA4-8380-6878C6D8E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en-US" altLang="ko-KR" dirty="0"/>
              <a:t>3.10.11, 3.9.13 </a:t>
            </a:r>
            <a:r>
              <a:rPr lang="ko-KR" altLang="en-US" dirty="0"/>
              <a:t>설치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3EAD8-CA6B-3E27-E19C-922D6552BD1D}"/>
              </a:ext>
            </a:extLst>
          </p:cNvPr>
          <p:cNvSpPr txBox="1"/>
          <p:nvPr/>
        </p:nvSpPr>
        <p:spPr>
          <a:xfrm>
            <a:off x="997527" y="1603091"/>
            <a:ext cx="10169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새로 설치한 </a:t>
            </a:r>
            <a:r>
              <a:rPr lang="en-US" altLang="ko-KR" dirty="0"/>
              <a:t>Python  3. 9. 13 </a:t>
            </a:r>
            <a:r>
              <a:rPr lang="ko-KR" altLang="en-US" dirty="0"/>
              <a:t>경로 설정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보통 이미 설치 된 파이썬 환경에서 숫자만 변경하면 새로 설치한 파이썬 경로와 일치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310 </a:t>
            </a:r>
            <a:r>
              <a:rPr lang="en-US" altLang="ko-KR" dirty="0">
                <a:sym typeface="Wingdings" panose="05000000000000000000" pitchFamily="2" charset="2"/>
              </a:rPr>
              <a:t> 39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7BC76B-8206-9A10-B5DF-E6B9B3E73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271" y="3080419"/>
            <a:ext cx="5828109" cy="2633442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2F9621-77EA-F459-4681-E15419D880AE}"/>
              </a:ext>
            </a:extLst>
          </p:cNvPr>
          <p:cNvCxnSpPr>
            <a:cxnSpLocks/>
          </p:cNvCxnSpPr>
          <p:nvPr/>
        </p:nvCxnSpPr>
        <p:spPr>
          <a:xfrm>
            <a:off x="7006867" y="4035582"/>
            <a:ext cx="1548658" cy="0"/>
          </a:xfrm>
          <a:prstGeom prst="line">
            <a:avLst/>
          </a:pr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9870AA2-23F4-4C92-B2AB-8553C9F4EA28}"/>
              </a:ext>
            </a:extLst>
          </p:cNvPr>
          <p:cNvCxnSpPr>
            <a:cxnSpLocks/>
          </p:cNvCxnSpPr>
          <p:nvPr/>
        </p:nvCxnSpPr>
        <p:spPr>
          <a:xfrm>
            <a:off x="7151722" y="4323784"/>
            <a:ext cx="1548658" cy="0"/>
          </a:xfrm>
          <a:prstGeom prst="line">
            <a:avLst/>
          </a:pr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083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E63DA58-176B-4E80-784D-F41FE6668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AE47B-DA04-0EBD-1FBD-797E655F914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  <a:r>
              <a:rPr lang="en-US" altLang="ko-KR" dirty="0"/>
              <a:t>/</a:t>
            </a:r>
            <a:r>
              <a:rPr lang="ko-KR" altLang="en-US" dirty="0"/>
              <a:t>설정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2A1204-9D47-5EA4-8380-6878C6D8E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en-US" altLang="ko-KR" dirty="0"/>
              <a:t>3.10.11, 3.9.13 </a:t>
            </a:r>
            <a:r>
              <a:rPr lang="ko-KR" altLang="en-US" dirty="0"/>
              <a:t>설치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3EAD8-CA6B-3E27-E19C-922D6552BD1D}"/>
              </a:ext>
            </a:extLst>
          </p:cNvPr>
          <p:cNvSpPr txBox="1"/>
          <p:nvPr/>
        </p:nvSpPr>
        <p:spPr>
          <a:xfrm>
            <a:off x="997527" y="1603091"/>
            <a:ext cx="1016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CMD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Python 3.9 </a:t>
            </a:r>
            <a:r>
              <a:rPr lang="ko-KR" altLang="en-US" dirty="0">
                <a:sym typeface="Wingdings" panose="05000000000000000000" pitchFamily="2" charset="2"/>
              </a:rPr>
              <a:t>버전 정상 설치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인식되는 것을 확인할 수 있음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F83F10-21CD-EDE7-267B-3EDE684FF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206" y="2453276"/>
            <a:ext cx="6001588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87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E63DA58-176B-4E80-784D-F41FE6668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AE47B-DA04-0EBD-1FBD-797E655F914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  <a:r>
              <a:rPr lang="en-US" altLang="ko-KR" dirty="0"/>
              <a:t>/</a:t>
            </a:r>
            <a:r>
              <a:rPr lang="ko-KR" altLang="en-US" dirty="0"/>
              <a:t>설정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2A1204-9D47-5EA4-8380-6878C6D8E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가상환경 설치 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70581-0C3B-8CDC-518A-CE0799C27EE4}"/>
              </a:ext>
            </a:extLst>
          </p:cNvPr>
          <p:cNvSpPr txBox="1"/>
          <p:nvPr/>
        </p:nvSpPr>
        <p:spPr>
          <a:xfrm>
            <a:off x="997527" y="1603091"/>
            <a:ext cx="101692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ym typeface="Wingdings" panose="05000000000000000000" pitchFamily="2" charset="2"/>
              </a:rPr>
              <a:t>Vscode</a:t>
            </a:r>
            <a:r>
              <a:rPr lang="ko-KR" altLang="en-US" dirty="0">
                <a:sym typeface="Wingdings" panose="05000000000000000000" pitchFamily="2" charset="2"/>
              </a:rPr>
              <a:t>에서 터미널 실행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Ctrl + `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정상 설치 되었다면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파이썬 버전 출력 정상 작동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4FDE1B7-61C9-2707-5582-C30A1D44B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705" y="1744616"/>
            <a:ext cx="6742777" cy="511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71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E63DA58-176B-4E80-784D-F41FE6668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AE47B-DA04-0EBD-1FBD-797E655F914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  <a:r>
              <a:rPr lang="en-US" altLang="ko-KR" dirty="0"/>
              <a:t>/</a:t>
            </a:r>
            <a:r>
              <a:rPr lang="ko-KR" altLang="en-US" dirty="0"/>
              <a:t>설정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2A1204-9D47-5EA4-8380-6878C6D8E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가상환경 설치 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E62C93-4194-978C-FCA2-410DF7EFF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42" y="3891176"/>
            <a:ext cx="6735115" cy="2353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16FE72-CDB1-1EB4-4557-29B5483F6199}"/>
              </a:ext>
            </a:extLst>
          </p:cNvPr>
          <p:cNvSpPr txBox="1"/>
          <p:nvPr/>
        </p:nvSpPr>
        <p:spPr>
          <a:xfrm>
            <a:off x="997527" y="1603091"/>
            <a:ext cx="101692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파이썬 가상환경 설치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Python –m </a:t>
            </a:r>
            <a:r>
              <a:rPr lang="en-US" altLang="ko-KR" dirty="0" err="1">
                <a:sym typeface="Wingdings" panose="05000000000000000000" pitchFamily="2" charset="2"/>
              </a:rPr>
              <a:t>venv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가상환경이름 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가상환경 활성화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가상환경이름</a:t>
            </a:r>
            <a:r>
              <a:rPr lang="en-US" altLang="ko-KR" dirty="0">
                <a:sym typeface="Wingdings" panose="05000000000000000000" pitchFamily="2" charset="2"/>
              </a:rPr>
              <a:t>/scripts/activate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‘(</a:t>
            </a:r>
            <a:r>
              <a:rPr lang="ko-KR" altLang="en-US" dirty="0">
                <a:sym typeface="Wingdings" panose="05000000000000000000" pitchFamily="2" charset="2"/>
              </a:rPr>
              <a:t>가상환경이름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경로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  <a:r>
              <a:rPr lang="ko-KR" altLang="en-US" dirty="0">
                <a:sym typeface="Wingdings" panose="05000000000000000000" pitchFamily="2" charset="2"/>
              </a:rPr>
              <a:t>의 형태로 출력되면 정상 실행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88158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E63DA58-176B-4E80-784D-F41FE6668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AE47B-DA04-0EBD-1FBD-797E655F914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  <a:r>
              <a:rPr lang="en-US" altLang="ko-KR" dirty="0"/>
              <a:t>/</a:t>
            </a:r>
            <a:r>
              <a:rPr lang="ko-KR" altLang="en-US" dirty="0"/>
              <a:t>설정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2A1204-9D47-5EA4-8380-6878C6D8E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가상환경 설치 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70581-0C3B-8CDC-518A-CE0799C27EE4}"/>
              </a:ext>
            </a:extLst>
          </p:cNvPr>
          <p:cNvSpPr txBox="1"/>
          <p:nvPr/>
        </p:nvSpPr>
        <p:spPr>
          <a:xfrm>
            <a:off x="997527" y="1603091"/>
            <a:ext cx="101692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보안오류 발생시 해결 방법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PowerShell </a:t>
            </a:r>
            <a:r>
              <a:rPr lang="ko-KR" altLang="en-US" dirty="0">
                <a:sym typeface="Wingdings" panose="05000000000000000000" pitchFamily="2" charset="2"/>
              </a:rPr>
              <a:t>관리자 권한으로 실행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Get-</a:t>
            </a:r>
            <a:r>
              <a:rPr lang="en-US" altLang="ko-KR" dirty="0" err="1"/>
              <a:t>ExecutionPolicy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 Restricted </a:t>
            </a:r>
            <a:r>
              <a:rPr lang="ko-KR" altLang="en-US" dirty="0">
                <a:sym typeface="Wingdings" panose="05000000000000000000" pitchFamily="2" charset="2"/>
              </a:rPr>
              <a:t>출력되면 오류 발생됨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Set-</a:t>
            </a:r>
            <a:r>
              <a:rPr lang="en-US" altLang="ko-KR" dirty="0" err="1"/>
              <a:t>ExecutionPolicy</a:t>
            </a:r>
            <a:r>
              <a:rPr lang="en-US" altLang="ko-KR" dirty="0">
                <a:sym typeface="Wingdings" panose="05000000000000000000" pitchFamily="2" charset="2"/>
              </a:rPr>
              <a:t> Unrestricted</a:t>
            </a:r>
            <a:r>
              <a:rPr lang="ko-KR" altLang="en-US" dirty="0">
                <a:sym typeface="Wingdings" panose="05000000000000000000" pitchFamily="2" charset="2"/>
              </a:rPr>
              <a:t> 입력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 A </a:t>
            </a:r>
            <a:r>
              <a:rPr lang="ko-KR" altLang="en-US" dirty="0">
                <a:sym typeface="Wingdings" panose="05000000000000000000" pitchFamily="2" charset="2"/>
              </a:rPr>
              <a:t>선택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VS-Code </a:t>
            </a:r>
            <a:r>
              <a:rPr lang="ko-KR" altLang="en-US" dirty="0">
                <a:sym typeface="Wingdings" panose="05000000000000000000" pitchFamily="2" charset="2"/>
              </a:rPr>
              <a:t>종료 후 다시 켜서 가상환경 다시 실행하기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8AE809-08C7-A2E2-4868-705224D43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74" y="4821290"/>
            <a:ext cx="3296110" cy="6192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1E9D18C-ED6A-7896-6BAD-AFD970FB3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717" y="4788602"/>
            <a:ext cx="7049484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29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E63DA58-176B-4E80-784D-F41FE6668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AE47B-DA04-0EBD-1FBD-797E655F914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  <a:r>
              <a:rPr lang="en-US" altLang="ko-KR" dirty="0"/>
              <a:t>/</a:t>
            </a:r>
            <a:r>
              <a:rPr lang="ko-KR" altLang="en-US" dirty="0"/>
              <a:t>설정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2A1204-9D47-5EA4-8380-6878C6D8E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가상환경 설치 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70581-0C3B-8CDC-518A-CE0799C27EE4}"/>
              </a:ext>
            </a:extLst>
          </p:cNvPr>
          <p:cNvSpPr txBox="1"/>
          <p:nvPr/>
        </p:nvSpPr>
        <p:spPr>
          <a:xfrm>
            <a:off x="997527" y="1603091"/>
            <a:ext cx="10169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Python 3.9</a:t>
            </a:r>
            <a:r>
              <a:rPr lang="ko-KR" altLang="en-US" dirty="0">
                <a:sym typeface="Wingdings" panose="05000000000000000000" pitchFamily="2" charset="2"/>
              </a:rPr>
              <a:t>버전 가상환경 설치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altLang="ko-KR" dirty="0">
                <a:sym typeface="Wingdings" panose="05000000000000000000" pitchFamily="2" charset="2"/>
              </a:rPr>
              <a:t>py -3.9 -m venv py39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A0D48E-3B60-6B47-93C5-748061360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316" y="2806985"/>
            <a:ext cx="8633315" cy="199135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3AE7395-65C5-EBDC-B932-D2745BD17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316" y="4915988"/>
            <a:ext cx="8633316" cy="94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67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10">
            <a:extLst>
              <a:ext uri="{FF2B5EF4-FFF2-40B4-BE49-F238E27FC236}">
                <a16:creationId xmlns:a16="http://schemas.microsoft.com/office/drawing/2014/main" id="{28485683-7A13-D39F-ABB3-617F1EABC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170024"/>
              </p:ext>
            </p:extLst>
          </p:nvPr>
        </p:nvGraphicFramePr>
        <p:xfrm>
          <a:off x="5016574" y="2166525"/>
          <a:ext cx="4977967" cy="3499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844">
                  <a:extLst>
                    <a:ext uri="{9D8B030D-6E8A-4147-A177-3AD203B41FA5}">
                      <a16:colId xmlns:a16="http://schemas.microsoft.com/office/drawing/2014/main" val="1765812768"/>
                    </a:ext>
                  </a:extLst>
                </a:gridCol>
                <a:gridCol w="3856123">
                  <a:extLst>
                    <a:ext uri="{9D8B030D-6E8A-4147-A177-3AD203B41FA5}">
                      <a16:colId xmlns:a16="http://schemas.microsoft.com/office/drawing/2014/main" val="2607542479"/>
                    </a:ext>
                  </a:extLst>
                </a:gridCol>
              </a:tblGrid>
              <a:tr h="418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solidFill>
                            <a:srgbClr val="C7CFDB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+mn-cs"/>
                        </a:rPr>
                        <a:t>회사명</a:t>
                      </a: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solidFill>
                            <a:srgbClr val="C7CFDB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+mn-cs"/>
                        </a:rPr>
                        <a:t>㈜ 그리드원</a:t>
                      </a: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701060"/>
                  </a:ext>
                </a:extLst>
              </a:tr>
              <a:tr h="418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rgbClr val="C7CFDB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+mn-cs"/>
                        </a:rPr>
                        <a:t>Tel</a:t>
                      </a:r>
                      <a:endParaRPr lang="ko-KR" altLang="en-US" sz="1000" b="0" kern="1200" dirty="0">
                        <a:solidFill>
                          <a:srgbClr val="C7CFDB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+mn-cs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rgbClr val="C7CFDB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+mn-cs"/>
                        </a:rPr>
                        <a:t>02-2058-2220</a:t>
                      </a:r>
                      <a:endParaRPr lang="ko-KR" altLang="en-US" sz="1000" b="0" kern="1200" dirty="0">
                        <a:solidFill>
                          <a:srgbClr val="C7CFDB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+mn-cs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296034"/>
                  </a:ext>
                </a:extLst>
              </a:tr>
              <a:tr h="418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rgbClr val="C7CFDB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+mn-cs"/>
                        </a:rPr>
                        <a:t>E-Mail</a:t>
                      </a:r>
                      <a:endParaRPr lang="ko-KR" altLang="en-US" sz="1000" b="0" kern="1200" dirty="0">
                        <a:solidFill>
                          <a:srgbClr val="C7CFDB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+mn-cs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rgbClr val="C7CFDB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+mn-cs"/>
                        </a:rPr>
                        <a:t>gridone@gridone.co.kr</a:t>
                      </a:r>
                      <a:endParaRPr lang="ko-KR" altLang="en-US" sz="1000" b="0" kern="1200" dirty="0">
                        <a:solidFill>
                          <a:srgbClr val="C7CFDB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+mn-cs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049822"/>
                  </a:ext>
                </a:extLst>
              </a:tr>
              <a:tr h="418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rgbClr val="C7CFDB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+mn-cs"/>
                        </a:rPr>
                        <a:t>Fax</a:t>
                      </a:r>
                      <a:endParaRPr lang="ko-KR" altLang="en-US" sz="1000" b="0" kern="1200" dirty="0">
                        <a:solidFill>
                          <a:srgbClr val="C7CFDB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+mn-cs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rgbClr val="C7CFDB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+mn-cs"/>
                        </a:rPr>
                        <a:t>02-2058-2221</a:t>
                      </a:r>
                      <a:endParaRPr lang="ko-KR" altLang="en-US" sz="1000" b="0" kern="1200" dirty="0">
                        <a:solidFill>
                          <a:srgbClr val="C7CFDB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+mn-cs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273619"/>
                  </a:ext>
                </a:extLst>
              </a:tr>
              <a:tr h="418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solidFill>
                            <a:srgbClr val="C7CFDB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+mn-cs"/>
                        </a:rPr>
                        <a:t>제휴</a:t>
                      </a:r>
                      <a:r>
                        <a:rPr lang="en-US" altLang="ko-KR" sz="1000" b="0" kern="1200" dirty="0">
                          <a:solidFill>
                            <a:srgbClr val="C7CFDB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dirty="0">
                          <a:solidFill>
                            <a:srgbClr val="C7CFDB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+mn-cs"/>
                        </a:rPr>
                        <a:t>제품 문의</a:t>
                      </a: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rgbClr val="C7CFDB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+mn-cs"/>
                        </a:rPr>
                        <a:t>02-6412-2339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rgbClr val="C7CFDB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+mn-cs"/>
                        </a:rPr>
                        <a:t>business@gridone.co.kr</a:t>
                      </a:r>
                      <a:endParaRPr lang="ko-KR" altLang="en-US" sz="1000" b="0" kern="1200" dirty="0">
                        <a:solidFill>
                          <a:srgbClr val="C7CFDB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+mn-cs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3610481"/>
                  </a:ext>
                </a:extLst>
              </a:tr>
              <a:tr h="5680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solidFill>
                            <a:srgbClr val="C7CFDB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+mn-cs"/>
                        </a:rPr>
                        <a:t>기술 및 교육 문의</a:t>
                      </a: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rgbClr val="C7CFDB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+mn-cs"/>
                        </a:rPr>
                        <a:t>02-830-8850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rgbClr val="C7CFDB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support@gridone.co.kr</a:t>
                      </a:r>
                      <a:r>
                        <a:rPr lang="en-US" altLang="ko-KR" sz="1000" b="0" kern="1200" dirty="0">
                          <a:solidFill>
                            <a:srgbClr val="C7CFDB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+mn-cs"/>
                        </a:rPr>
                        <a:t> (</a:t>
                      </a:r>
                      <a:r>
                        <a:rPr lang="ko-KR" altLang="en-US" sz="1000" b="0" kern="1200" dirty="0">
                          <a:solidFill>
                            <a:srgbClr val="C7CFDB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+mn-cs"/>
                        </a:rPr>
                        <a:t>기술</a:t>
                      </a:r>
                      <a:r>
                        <a:rPr lang="en-US" altLang="ko-KR" sz="1000" b="0" kern="1200" dirty="0">
                          <a:solidFill>
                            <a:srgbClr val="C7CFDB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rgbClr val="C7CFDB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edu@gridone.co.kr</a:t>
                      </a:r>
                      <a:r>
                        <a:rPr lang="en-US" altLang="ko-KR" sz="1000" b="0" kern="1200" dirty="0">
                          <a:solidFill>
                            <a:srgbClr val="C7CFDB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+mn-cs"/>
                        </a:rPr>
                        <a:t> (</a:t>
                      </a:r>
                      <a:r>
                        <a:rPr lang="ko-KR" altLang="en-US" sz="1000" b="0" kern="1200" dirty="0">
                          <a:solidFill>
                            <a:srgbClr val="C7CFDB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+mn-cs"/>
                        </a:rPr>
                        <a:t>교육</a:t>
                      </a:r>
                      <a:r>
                        <a:rPr lang="en-US" altLang="ko-KR" sz="1000" b="0" kern="1200" dirty="0">
                          <a:solidFill>
                            <a:srgbClr val="C7CFDB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+mn-cs"/>
                        </a:rPr>
                        <a:t>)</a:t>
                      </a:r>
                      <a:endParaRPr lang="ko-KR" altLang="en-US" sz="1000" b="0" kern="1200" dirty="0">
                        <a:solidFill>
                          <a:srgbClr val="C7CFDB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+mn-cs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793127"/>
                  </a:ext>
                </a:extLst>
              </a:tr>
              <a:tr h="418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solidFill>
                            <a:srgbClr val="C7CFDB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+mn-cs"/>
                        </a:rPr>
                        <a:t>라이선스 요청</a:t>
                      </a: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rgbClr val="C7CFDB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license-req@gridone.co.kr</a:t>
                      </a:r>
                      <a:endParaRPr lang="ko-KR" altLang="en-US" sz="1000" b="0" kern="1200" dirty="0">
                        <a:solidFill>
                          <a:srgbClr val="C7CFDB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+mn-cs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531850"/>
                  </a:ext>
                </a:extLst>
              </a:tr>
              <a:tr h="418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solidFill>
                            <a:srgbClr val="C7CFDB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+mn-cs"/>
                        </a:rPr>
                        <a:t>홍보</a:t>
                      </a:r>
                      <a:r>
                        <a:rPr lang="en-US" altLang="ko-KR" sz="1000" b="0" kern="1200" dirty="0">
                          <a:solidFill>
                            <a:srgbClr val="C7CFDB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+mn-cs"/>
                        </a:rPr>
                        <a:t>, PR</a:t>
                      </a:r>
                      <a:endParaRPr lang="ko-KR" altLang="en-US" sz="1000" b="0" kern="1200" dirty="0">
                        <a:solidFill>
                          <a:srgbClr val="C7CFDB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+mn-cs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rgbClr val="C7CFDB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+mn-cs"/>
                        </a:rPr>
                        <a:t>02-6412-2333</a:t>
                      </a:r>
                      <a:endParaRPr lang="ko-KR" altLang="en-US" sz="1000" b="0" kern="1200" dirty="0">
                        <a:solidFill>
                          <a:srgbClr val="C7CFDB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+mn-cs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904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99B72C-4A44-A962-1233-3B0FCEAFD1BC}"/>
              </a:ext>
            </a:extLst>
          </p:cNvPr>
          <p:cNvSpPr txBox="1"/>
          <p:nvPr/>
        </p:nvSpPr>
        <p:spPr>
          <a:xfrm>
            <a:off x="4946114" y="1378388"/>
            <a:ext cx="5627077" cy="660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46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Find Your Values with AI.</a:t>
            </a:r>
          </a:p>
          <a:p>
            <a:r>
              <a:rPr lang="en-US" altLang="ko-KR" sz="1846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AI</a:t>
            </a:r>
            <a:r>
              <a:rPr lang="ko-KR" altLang="en-US" sz="1846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 함께 당신의 가치를 발견하세요</a:t>
            </a:r>
            <a:r>
              <a:rPr lang="en-US" altLang="ko-KR" sz="1846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sz="1846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DFCCC-4424-5362-B19A-E77E007D7AEA}"/>
              </a:ext>
            </a:extLst>
          </p:cNvPr>
          <p:cNvSpPr txBox="1"/>
          <p:nvPr/>
        </p:nvSpPr>
        <p:spPr>
          <a:xfrm>
            <a:off x="1935254" y="797230"/>
            <a:ext cx="3499877" cy="262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8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rPr>
              <a:t>문서 타이틀 </a:t>
            </a:r>
            <a:r>
              <a:rPr lang="en-US" altLang="ko-KR" sz="1108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rPr>
              <a:t>: Contact</a:t>
            </a:r>
          </a:p>
        </p:txBody>
      </p:sp>
    </p:spTree>
    <p:extLst>
      <p:ext uri="{BB962C8B-B14F-4D97-AF65-F5344CB8AC3E}">
        <p14:creationId xmlns:p14="http://schemas.microsoft.com/office/powerpoint/2010/main" val="156562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CDCB6AD8-3793-15B3-42B9-F3DE8EF2E27A}"/>
              </a:ext>
            </a:extLst>
          </p:cNvPr>
          <p:cNvSpPr txBox="1">
            <a:spLocks/>
          </p:cNvSpPr>
          <p:nvPr/>
        </p:nvSpPr>
        <p:spPr>
          <a:xfrm>
            <a:off x="7124700" y="1766886"/>
            <a:ext cx="819151" cy="485775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목차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044BAF8-DFC4-2C72-4D47-7AB60A4B215F}"/>
              </a:ext>
            </a:extLst>
          </p:cNvPr>
          <p:cNvCxnSpPr/>
          <p:nvPr/>
        </p:nvCxnSpPr>
        <p:spPr>
          <a:xfrm>
            <a:off x="7210425" y="2262187"/>
            <a:ext cx="28956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3B97433A-F9E0-BDB8-96A0-D9E010778353}"/>
              </a:ext>
            </a:extLst>
          </p:cNvPr>
          <p:cNvSpPr txBox="1">
            <a:spLocks/>
          </p:cNvSpPr>
          <p:nvPr/>
        </p:nvSpPr>
        <p:spPr>
          <a:xfrm>
            <a:off x="7124699" y="2262188"/>
            <a:ext cx="2895601" cy="198654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ko-KR" altLang="en-US" sz="16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파이썬 설치</a:t>
            </a:r>
            <a:endParaRPr lang="en-US" altLang="ko-KR" sz="1600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1600" dirty="0" err="1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Vscode</a:t>
            </a:r>
            <a:r>
              <a:rPr lang="ko-KR" altLang="en-US" sz="16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설치</a:t>
            </a:r>
            <a:endParaRPr lang="en-US" altLang="ko-KR" sz="1600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1600" dirty="0" err="1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Powershell</a:t>
            </a:r>
            <a:r>
              <a:rPr lang="en-US" altLang="ko-KR" sz="16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</a:t>
            </a:r>
            <a:r>
              <a:rPr lang="ko-KR" altLang="en-US" sz="16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설정</a:t>
            </a:r>
            <a:endParaRPr lang="en-US" altLang="ko-KR" sz="1600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16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가상환경 셋팅</a:t>
            </a:r>
            <a:endParaRPr lang="en-US" altLang="ko-KR" sz="1600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057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E63DA58-176B-4E80-784D-F41FE6668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AE47B-DA04-0EBD-1FBD-797E655F914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다운로드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2A1204-9D47-5EA4-8380-6878C6D8E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가상환경 설치를 하는 이유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70581-0C3B-8CDC-518A-CE0799C27EE4}"/>
              </a:ext>
            </a:extLst>
          </p:cNvPr>
          <p:cNvSpPr txBox="1"/>
          <p:nvPr/>
        </p:nvSpPr>
        <p:spPr>
          <a:xfrm>
            <a:off x="997527" y="1603091"/>
            <a:ext cx="101692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1.</a:t>
            </a:r>
            <a:r>
              <a:rPr lang="ko-KR" altLang="en-US" dirty="0">
                <a:sym typeface="Wingdings" panose="05000000000000000000" pitchFamily="2" charset="2"/>
              </a:rPr>
              <a:t> 파이썬 메인 환경에서 라이브러리를 </a:t>
            </a:r>
            <a:r>
              <a:rPr lang="ko-KR" altLang="en-US" dirty="0" err="1">
                <a:sym typeface="Wingdings" panose="05000000000000000000" pitchFamily="2" charset="2"/>
              </a:rPr>
              <a:t>설치하다가는</a:t>
            </a:r>
            <a:r>
              <a:rPr lang="ko-KR" altLang="en-US" dirty="0">
                <a:sym typeface="Wingdings" panose="05000000000000000000" pitchFamily="2" charset="2"/>
              </a:rPr>
              <a:t> 언젠가는 라이브러리끼리 꼬임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파이썬 삭제 후 재설치 말고 답이 없음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2. </a:t>
            </a:r>
            <a:r>
              <a:rPr lang="ko-KR" altLang="en-US" dirty="0">
                <a:sym typeface="Wingdings" panose="05000000000000000000" pitchFamily="2" charset="2"/>
              </a:rPr>
              <a:t>팀원이 공유한 </a:t>
            </a:r>
            <a:r>
              <a:rPr lang="en-US" altLang="ko-KR" dirty="0">
                <a:sym typeface="Wingdings" panose="05000000000000000000" pitchFamily="2" charset="2"/>
              </a:rPr>
              <a:t>requirements</a:t>
            </a:r>
            <a:r>
              <a:rPr lang="ko-KR" altLang="en-US" dirty="0">
                <a:sym typeface="Wingdings" panose="05000000000000000000" pitchFamily="2" charset="2"/>
              </a:rPr>
              <a:t>를 설치하려고 할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파이썬 버전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라이브러리 버전 등의 의존성 에러를 발생시킬 수 있음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가상환경 설치하면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팀원이 공유한 환경을 그대로 다시 구현할 수 있으므로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프로젝트 공유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작업이 용이함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3. </a:t>
            </a:r>
            <a:r>
              <a:rPr lang="ko-KR" altLang="en-US" dirty="0">
                <a:sym typeface="Wingdings" panose="05000000000000000000" pitchFamily="2" charset="2"/>
              </a:rPr>
              <a:t>다양한 파이썬 버전을 설치할 필요가 </a:t>
            </a:r>
            <a:r>
              <a:rPr lang="ko-KR" altLang="en-US" dirty="0" err="1">
                <a:sym typeface="Wingdings" panose="05000000000000000000" pitchFamily="2" charset="2"/>
              </a:rPr>
              <a:t>있는경우</a:t>
            </a:r>
            <a:r>
              <a:rPr lang="ko-KR" altLang="en-US" dirty="0">
                <a:sym typeface="Wingdings" panose="05000000000000000000" pitchFamily="2" charset="2"/>
              </a:rPr>
              <a:t> 가상환경이 도움이 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 Python 3.12</a:t>
            </a:r>
            <a:r>
              <a:rPr lang="ko-KR" altLang="en-US" dirty="0">
                <a:sym typeface="Wingdings" panose="05000000000000000000" pitchFamily="2" charset="2"/>
              </a:rPr>
              <a:t>는 다른 버전의 라이브러리와 호환이 거의 안됨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8728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E63DA58-176B-4E80-784D-F41FE6668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AE47B-DA04-0EBD-1FBD-797E655F914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다운로드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2A1204-9D47-5EA4-8380-6878C6D8E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가상환경 설치를 하는 이유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70581-0C3B-8CDC-518A-CE0799C27EE4}"/>
              </a:ext>
            </a:extLst>
          </p:cNvPr>
          <p:cNvSpPr txBox="1"/>
          <p:nvPr/>
        </p:nvSpPr>
        <p:spPr>
          <a:xfrm>
            <a:off x="997527" y="2870576"/>
            <a:ext cx="1016923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2800" b="1" dirty="0">
              <a:sym typeface="Wingdings" panose="05000000000000000000" pitchFamily="2" charset="2"/>
            </a:endParaRPr>
          </a:p>
          <a:p>
            <a:pPr algn="ctr"/>
            <a:r>
              <a:rPr lang="ko-KR" altLang="en-US" sz="4400" b="1" dirty="0" err="1">
                <a:sym typeface="Wingdings" panose="05000000000000000000" pitchFamily="2" charset="2"/>
              </a:rPr>
              <a:t>파이썬으로</a:t>
            </a:r>
            <a:r>
              <a:rPr lang="ko-KR" altLang="en-US" sz="4400" b="1" dirty="0">
                <a:sym typeface="Wingdings" panose="05000000000000000000" pitchFamily="2" charset="2"/>
              </a:rPr>
              <a:t> 무엇인가 새로운 작업을 한다</a:t>
            </a:r>
            <a:endParaRPr lang="en-US" altLang="ko-KR" sz="4400" b="1" dirty="0">
              <a:sym typeface="Wingdings" panose="05000000000000000000" pitchFamily="2" charset="2"/>
            </a:endParaRPr>
          </a:p>
          <a:p>
            <a:pPr algn="ctr"/>
            <a:endParaRPr lang="en-US" altLang="ko-KR" sz="2800" b="1" dirty="0">
              <a:sym typeface="Wingdings" panose="05000000000000000000" pitchFamily="2" charset="2"/>
            </a:endParaRPr>
          </a:p>
          <a:p>
            <a:pPr algn="ctr"/>
            <a:r>
              <a:rPr lang="en-US" altLang="ko-KR" sz="2800" b="1" dirty="0">
                <a:sym typeface="Wingdings" panose="05000000000000000000" pitchFamily="2" charset="2"/>
              </a:rPr>
              <a:t> </a:t>
            </a:r>
            <a:r>
              <a:rPr lang="ko-KR" altLang="en-US" sz="2800" b="1" dirty="0">
                <a:sym typeface="Wingdings" panose="05000000000000000000" pitchFamily="2" charset="2"/>
              </a:rPr>
              <a:t>기계적으로 </a:t>
            </a:r>
            <a:r>
              <a:rPr lang="en-US" altLang="ko-KR" sz="2800" b="1" dirty="0">
                <a:sym typeface="Wingdings" panose="05000000000000000000" pitchFamily="2" charset="2"/>
              </a:rPr>
              <a:t>‘</a:t>
            </a:r>
            <a:r>
              <a:rPr lang="ko-KR" altLang="en-US" sz="2800" b="1" dirty="0">
                <a:sym typeface="Wingdings" panose="05000000000000000000" pitchFamily="2" charset="2"/>
              </a:rPr>
              <a:t>가상환경을 만들어야지</a:t>
            </a:r>
            <a:r>
              <a:rPr lang="en-US" altLang="ko-KR" sz="2800" b="1" dirty="0">
                <a:sym typeface="Wingdings" panose="05000000000000000000" pitchFamily="2" charset="2"/>
              </a:rPr>
              <a:t>!’ </a:t>
            </a:r>
            <a:r>
              <a:rPr lang="ko-KR" altLang="en-US" sz="2800" b="1" dirty="0">
                <a:sym typeface="Wingdings" panose="05000000000000000000" pitchFamily="2" charset="2"/>
              </a:rPr>
              <a:t>라는 생각부터 해야 함</a:t>
            </a:r>
            <a:r>
              <a:rPr lang="en-US" altLang="ko-KR" sz="2800" b="1" dirty="0">
                <a:sym typeface="Wingdings" panose="05000000000000000000" pitchFamily="2" charset="2"/>
              </a:rPr>
              <a:t>.</a:t>
            </a:r>
          </a:p>
          <a:p>
            <a:pPr algn="ctr"/>
            <a:endParaRPr lang="en-US" altLang="ko-KR" sz="2800" b="1" dirty="0">
              <a:sym typeface="Wingdings" panose="05000000000000000000" pitchFamily="2" charset="2"/>
            </a:endParaRPr>
          </a:p>
          <a:p>
            <a:pPr algn="ctr"/>
            <a:endParaRPr lang="en-US" altLang="ko-KR" sz="2800" b="1" dirty="0">
              <a:sym typeface="Wingdings" panose="05000000000000000000" pitchFamily="2" charset="2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2800" b="1" dirty="0">
              <a:sym typeface="Wingdings" panose="05000000000000000000" pitchFamily="2" charset="2"/>
            </a:endParaRPr>
          </a:p>
          <a:p>
            <a:pPr algn="ctr"/>
            <a:endParaRPr lang="en-US" altLang="ko-KR" sz="2800" b="1" dirty="0">
              <a:sym typeface="Wingdings" panose="05000000000000000000" pitchFamily="2" charset="2"/>
            </a:endParaRPr>
          </a:p>
          <a:p>
            <a:pPr algn="ctr"/>
            <a:endParaRPr lang="en-US" altLang="ko-KR" sz="2800" b="1" dirty="0">
              <a:sym typeface="Wingdings" panose="05000000000000000000" pitchFamily="2" charset="2"/>
            </a:endParaRPr>
          </a:p>
          <a:p>
            <a:pPr algn="ctr"/>
            <a:endParaRPr lang="en-US" altLang="ko-KR" sz="28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5564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E63DA58-176B-4E80-784D-F41FE6668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AE47B-DA04-0EBD-1FBD-797E655F914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다운로드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2A1204-9D47-5EA4-8380-6878C6D8E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가상환경 설정 방법은 다양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70581-0C3B-8CDC-518A-CE0799C27EE4}"/>
              </a:ext>
            </a:extLst>
          </p:cNvPr>
          <p:cNvSpPr txBox="1"/>
          <p:nvPr/>
        </p:nvSpPr>
        <p:spPr>
          <a:xfrm>
            <a:off x="997527" y="1603091"/>
            <a:ext cx="101692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1. </a:t>
            </a:r>
            <a:r>
              <a:rPr lang="ko-KR" altLang="en-US" dirty="0">
                <a:sym typeface="Wingdings" panose="05000000000000000000" pitchFamily="2" charset="2"/>
              </a:rPr>
              <a:t>파이썬 내장 기능 이용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윈도우 환경에서 많이 사용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2. </a:t>
            </a:r>
            <a:r>
              <a:rPr lang="en-US" altLang="ko-KR" dirty="0" err="1">
                <a:sym typeface="Wingdings" panose="05000000000000000000" pitchFamily="2" charset="2"/>
              </a:rPr>
              <a:t>Conda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en-US" altLang="ko-KR" dirty="0" err="1">
                <a:sym typeface="Wingdings" panose="05000000000000000000" pitchFamily="2" charset="2"/>
              </a:rPr>
              <a:t>miniconda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이용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윈도우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리눅스 환경에서 많이 사용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주로 리눅스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동시에 사용은 가능한데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경로설정이 꼬이는 경우가 많아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권장하지는 않음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WSL(</a:t>
            </a:r>
            <a:r>
              <a:rPr lang="ko-KR" altLang="en-US" dirty="0">
                <a:sym typeface="Wingdings" panose="05000000000000000000" pitchFamily="2" charset="2"/>
              </a:rPr>
              <a:t>윈도우 내장 리눅스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 err="1">
                <a:sym typeface="Wingdings" panose="05000000000000000000" pitchFamily="2" charset="2"/>
              </a:rPr>
              <a:t>conda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사용 연습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이 자료에서는 생략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6378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E63DA58-176B-4E80-784D-F41FE6668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AE47B-DA04-0EBD-1FBD-797E655F914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다운로드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2A1204-9D47-5EA4-8380-6878C6D8E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en-US" altLang="ko-KR" dirty="0"/>
              <a:t>3.10.11, 3.9.13 </a:t>
            </a:r>
            <a:r>
              <a:rPr lang="ko-KR" altLang="en-US" dirty="0"/>
              <a:t>설치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3EAD8-CA6B-3E27-E19C-922D6552BD1D}"/>
              </a:ext>
            </a:extLst>
          </p:cNvPr>
          <p:cNvSpPr txBox="1"/>
          <p:nvPr/>
        </p:nvSpPr>
        <p:spPr>
          <a:xfrm>
            <a:off x="997527" y="1603091"/>
            <a:ext cx="10169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3.10.11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https://www.python.org/downloads/release/python-31011/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3.9.13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https://www.python.org/downloads/release/python-3913/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640446-1417-EC4A-1C66-5625C3CEA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39" y="3357417"/>
            <a:ext cx="11079121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9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E63DA58-176B-4E80-784D-F41FE6668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AE47B-DA04-0EBD-1FBD-797E655F914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  <a:r>
              <a:rPr lang="en-US" altLang="ko-KR" dirty="0"/>
              <a:t>/</a:t>
            </a:r>
            <a:r>
              <a:rPr lang="ko-KR" altLang="en-US" dirty="0"/>
              <a:t>설정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2A1204-9D47-5EA4-8380-6878C6D8E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en-US" altLang="ko-KR" dirty="0"/>
              <a:t>3.10.11, 3.9.13 </a:t>
            </a:r>
            <a:r>
              <a:rPr lang="ko-KR" altLang="en-US" dirty="0"/>
              <a:t>설치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3EAD8-CA6B-3E27-E19C-922D6552BD1D}"/>
              </a:ext>
            </a:extLst>
          </p:cNvPr>
          <p:cNvSpPr txBox="1"/>
          <p:nvPr/>
        </p:nvSpPr>
        <p:spPr>
          <a:xfrm>
            <a:off x="997527" y="1603091"/>
            <a:ext cx="101692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 기본 </a:t>
            </a:r>
            <a:r>
              <a:rPr lang="en-US" altLang="ko-KR" dirty="0"/>
              <a:t>Python version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Python -–version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파이썬이</a:t>
            </a:r>
            <a:r>
              <a:rPr lang="ko-KR" altLang="en-US" dirty="0"/>
              <a:t> </a:t>
            </a:r>
            <a:r>
              <a:rPr lang="ko-KR" altLang="en-US" dirty="0" err="1"/>
              <a:t>설치되어있지</a:t>
            </a:r>
            <a:r>
              <a:rPr lang="ko-KR" altLang="en-US" dirty="0"/>
              <a:t> 않다면 </a:t>
            </a:r>
            <a:br>
              <a:rPr lang="en-US" altLang="ko-KR" dirty="0"/>
            </a:br>
            <a:r>
              <a:rPr lang="ko-KR" altLang="en-US" dirty="0"/>
              <a:t>에러 발생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C1ACE4-E6E0-9CFB-E591-806A66A64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445" y="2012412"/>
            <a:ext cx="7145091" cy="26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11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E63DA58-176B-4E80-784D-F41FE6668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AE47B-DA04-0EBD-1FBD-797E655F914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  <a:r>
              <a:rPr lang="en-US" altLang="ko-KR" dirty="0"/>
              <a:t>/</a:t>
            </a:r>
            <a:r>
              <a:rPr lang="ko-KR" altLang="en-US" dirty="0"/>
              <a:t>설정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2A1204-9D47-5EA4-8380-6878C6D8E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en-US" altLang="ko-KR" dirty="0"/>
              <a:t>3.10.11, 3.9.13 </a:t>
            </a:r>
            <a:r>
              <a:rPr lang="ko-KR" altLang="en-US" dirty="0"/>
              <a:t>설치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3EAD8-CA6B-3E27-E19C-922D6552BD1D}"/>
              </a:ext>
            </a:extLst>
          </p:cNvPr>
          <p:cNvSpPr txBox="1"/>
          <p:nvPr/>
        </p:nvSpPr>
        <p:spPr>
          <a:xfrm>
            <a:off x="997527" y="1603091"/>
            <a:ext cx="101692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Path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Add Python 3.X to Path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자동으로 </a:t>
            </a:r>
            <a:r>
              <a:rPr lang="en-US" altLang="ko-KR" dirty="0"/>
              <a:t>Python </a:t>
            </a:r>
            <a:r>
              <a:rPr lang="ko-KR" altLang="en-US" dirty="0"/>
              <a:t>경로 셋팅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기존에 설치된 </a:t>
            </a:r>
            <a:r>
              <a:rPr lang="en-US" altLang="ko-KR" dirty="0"/>
              <a:t>Python</a:t>
            </a:r>
            <a:r>
              <a:rPr lang="ko-KR" altLang="en-US" dirty="0"/>
              <a:t>이</a:t>
            </a:r>
            <a:br>
              <a:rPr lang="en-US" altLang="ko-KR" dirty="0"/>
            </a:br>
            <a:r>
              <a:rPr lang="ko-KR" altLang="en-US" dirty="0"/>
              <a:t>기본 경로이길 원함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체크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새로 설치하는 </a:t>
            </a:r>
            <a:r>
              <a:rPr lang="en-US" altLang="ko-KR" dirty="0"/>
              <a:t>Python</a:t>
            </a:r>
            <a:r>
              <a:rPr lang="ko-KR" altLang="en-US" dirty="0"/>
              <a:t>이</a:t>
            </a:r>
            <a:br>
              <a:rPr lang="en-US" altLang="ko-KR" dirty="0"/>
            </a:br>
            <a:r>
              <a:rPr lang="ko-KR" altLang="en-US" dirty="0"/>
              <a:t>기본 경로이길 원함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체크</a:t>
            </a:r>
            <a:r>
              <a:rPr lang="en-US" altLang="ko-KR" dirty="0">
                <a:sym typeface="Wingdings" panose="05000000000000000000" pitchFamily="2" charset="2"/>
              </a:rPr>
              <a:t>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파이썬 처음 설치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체크할 것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139962-E17C-BB30-B67A-7BD7C52BA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662" y="1692063"/>
            <a:ext cx="6335009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3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E63DA58-176B-4E80-784D-F41FE6668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AE47B-DA04-0EBD-1FBD-797E655F914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  <a:r>
              <a:rPr lang="en-US" altLang="ko-KR" dirty="0"/>
              <a:t>/</a:t>
            </a:r>
            <a:r>
              <a:rPr lang="ko-KR" altLang="en-US" dirty="0"/>
              <a:t>설정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2A1204-9D47-5EA4-8380-6878C6D8E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en-US" altLang="ko-KR" dirty="0"/>
              <a:t>3.10.11, 3.9.13 </a:t>
            </a:r>
            <a:r>
              <a:rPr lang="ko-KR" altLang="en-US" dirty="0"/>
              <a:t>설치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3EAD8-CA6B-3E27-E19C-922D6552BD1D}"/>
              </a:ext>
            </a:extLst>
          </p:cNvPr>
          <p:cNvSpPr txBox="1"/>
          <p:nvPr/>
        </p:nvSpPr>
        <p:spPr>
          <a:xfrm>
            <a:off x="997527" y="1603091"/>
            <a:ext cx="10169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새로 설치한 </a:t>
            </a:r>
            <a:r>
              <a:rPr lang="en-US" altLang="ko-KR" dirty="0"/>
              <a:t>Python  3. 9. 13 </a:t>
            </a:r>
            <a:r>
              <a:rPr lang="ko-KR" altLang="en-US" dirty="0"/>
              <a:t>경로 설정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82B28D-3E7D-8968-D965-A5A23779D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91" y="1990300"/>
            <a:ext cx="2605679" cy="48035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5E8DD8-352A-45A3-69A2-A9FAA5994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101" y="1990300"/>
            <a:ext cx="3941278" cy="44482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BAF7C7A-5234-2C61-568A-19C10D957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511" y="1933823"/>
            <a:ext cx="4229690" cy="4820323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9316D99-BE78-9970-C7ED-73FBD79C91AF}"/>
              </a:ext>
            </a:extLst>
          </p:cNvPr>
          <p:cNvCxnSpPr/>
          <p:nvPr/>
        </p:nvCxnSpPr>
        <p:spPr>
          <a:xfrm>
            <a:off x="5967227" y="5767057"/>
            <a:ext cx="1139743" cy="0"/>
          </a:xfrm>
          <a:prstGeom prst="line">
            <a:avLst/>
          </a:pr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824A864-C6F2-0A77-2B21-1D0977CF31FD}"/>
              </a:ext>
            </a:extLst>
          </p:cNvPr>
          <p:cNvCxnSpPr>
            <a:cxnSpLocks/>
          </p:cNvCxnSpPr>
          <p:nvPr/>
        </p:nvCxnSpPr>
        <p:spPr>
          <a:xfrm>
            <a:off x="8002748" y="3429000"/>
            <a:ext cx="3603795" cy="0"/>
          </a:xfrm>
          <a:prstGeom prst="line">
            <a:avLst/>
          </a:pr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46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1C104E"/>
      </a:dk1>
      <a:lt1>
        <a:sysClr val="window" lastClr="FFFFFF"/>
      </a:lt1>
      <a:dk2>
        <a:srgbClr val="1C104E"/>
      </a:dk2>
      <a:lt2>
        <a:srgbClr val="F3F4F6"/>
      </a:lt2>
      <a:accent1>
        <a:srgbClr val="6B7280"/>
      </a:accent1>
      <a:accent2>
        <a:srgbClr val="9CA3AF"/>
      </a:accent2>
      <a:accent3>
        <a:srgbClr val="FFB82E"/>
      </a:accent3>
      <a:accent4>
        <a:srgbClr val="F93232"/>
      </a:accent4>
      <a:accent5>
        <a:srgbClr val="439F6E"/>
      </a:accent5>
      <a:accent6>
        <a:srgbClr val="D1D5DB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7D157F10F7E2B429794F1FDF9F7A47C" ma:contentTypeVersion="0" ma:contentTypeDescription="새 문서를 만듭니다." ma:contentTypeScope="" ma:versionID="b47c24d209f4a98ebb2e377b2cd6226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1fe06906d67f82678af4f846c29698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AFBCB4-C575-4628-B5F5-9EC1DE446557}"/>
</file>

<file path=customXml/itemProps2.xml><?xml version="1.0" encoding="utf-8"?>
<ds:datastoreItem xmlns:ds="http://schemas.openxmlformats.org/officeDocument/2006/customXml" ds:itemID="{5B10658B-3B32-468A-A63E-CCFF8A8CB499}"/>
</file>

<file path=customXml/itemProps3.xml><?xml version="1.0" encoding="utf-8"?>
<ds:datastoreItem xmlns:ds="http://schemas.openxmlformats.org/officeDocument/2006/customXml" ds:itemID="{E9104052-F092-46E7-857F-8D4CA86C955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2508</TotalTime>
  <Words>597</Words>
  <Application>Microsoft Office PowerPoint</Application>
  <PresentationFormat>와이드스크린</PresentationFormat>
  <Paragraphs>161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Pretendard</vt:lpstr>
      <vt:lpstr>Pretendard ExtraBold</vt:lpstr>
      <vt:lpstr>Pretendard Medium</vt:lpstr>
      <vt:lpstr>맑은 고딕</vt:lpstr>
      <vt:lpstr>Aptos</vt:lpstr>
      <vt:lpstr>Aptos Display</vt:lpstr>
      <vt:lpstr>Arial</vt:lpstr>
      <vt:lpstr>Wingdings</vt:lpstr>
      <vt:lpstr>Office 테마</vt:lpstr>
      <vt:lpstr>Python 설치 가상환경 가이드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PPT제목은 다음과 같이  작성해주세요</dc:title>
  <dc:creator>최윤용</dc:creator>
  <cp:lastModifiedBy>민경환</cp:lastModifiedBy>
  <cp:revision>330</cp:revision>
  <dcterms:created xsi:type="dcterms:W3CDTF">2024-01-23T06:00:49Z</dcterms:created>
  <dcterms:modified xsi:type="dcterms:W3CDTF">2024-09-19T07:41:36Z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0x010100F7D157F10F7E2B429794F1FDF9F7A47C</vt:lpwstr>
  </property>
</Properties>
</file>