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>
      <p:cViewPr varScale="1">
        <p:scale>
          <a:sx n="104" d="100"/>
          <a:sy n="104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5754-A406-5714-CB44-5FC0B1E25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76AA8-663F-A584-D492-1D51F1541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DBC97-A72E-4136-6599-CB2DCA65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B2FE-5B91-ED4D-8BF1-EFB017A5CCC4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C6D42-B241-1CAB-FBDA-29A4A1A4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782F8-258C-36D7-DD61-8B1B82ED9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2206-011F-B147-B799-D18CFFBBD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E342-7316-9B77-828C-BB3B5AC8F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34864-10AA-3532-EB40-4ABBE0AC7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CFFEA-E2C9-9968-1D62-75830501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B2FE-5B91-ED4D-8BF1-EFB017A5CCC4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EA274-461D-C14D-824B-72565B97A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C84B8-E507-4A09-FBA4-075DCB97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2206-011F-B147-B799-D18CFFBBD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0C4514-3A89-B2FD-AC5D-8ECF4E2F5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88101-DCAC-D69C-DA8C-96B46EA14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BC542-E83A-1BE7-FE07-37BED933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B2FE-5B91-ED4D-8BF1-EFB017A5CCC4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18BED-9C80-A619-8AF0-936C307B9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A8C8D-4ADD-A3E5-ED28-335D3587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2206-011F-B147-B799-D18CFFBBD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6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A569-3A99-1DD7-6793-A39F68E3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F1782-61AD-1EA6-D46E-CF08F5CD6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97261-FE98-0D31-CEF7-C0C38299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B2FE-5B91-ED4D-8BF1-EFB017A5CCC4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05D01-56D3-8705-6377-23CD10B0C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40B89-3847-91AF-7A6D-770CD9E6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2206-011F-B147-B799-D18CFFBBD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2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C5D30-851D-3E55-A57E-0A26E54CD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59CED-1BA9-4EA2-B9E5-101BD2639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24259-5CA4-C539-172D-21EB05C1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B2FE-5B91-ED4D-8BF1-EFB017A5CCC4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C47BF-E419-9751-90CB-7F12DB5C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49F1D-33A5-A75C-7F49-E1A7D792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2206-011F-B147-B799-D18CFFBBD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8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268F1-7B96-7278-E075-56BCA4C1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48DD8-2EE0-8B91-88CB-BEF7285F7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E2968-E99C-2D19-CF99-35117F37A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31A49-36E4-C154-B6DD-D602B965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B2FE-5B91-ED4D-8BF1-EFB017A5CCC4}" type="datetimeFigureOut">
              <a:rPr lang="en-US" smtClean="0"/>
              <a:t>8/31/24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FF6AD-7589-35EF-30CF-B4CDF46DF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BA4AF-842B-5660-2578-214F5499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2206-011F-B147-B799-D18CFFBBD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4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5481D-9533-F640-9829-28E8556F2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3BA9-D1C5-E4C5-9567-974521EA7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4D1F4-580B-3CEE-B8A4-9A4FB70C5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CCFA9-CF98-3509-C3C3-F693BEBDF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83F4F3-2703-8884-FE18-A20D56665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9025F2-A321-878B-A42D-AD421CB2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B2FE-5B91-ED4D-8BF1-EFB017A5CCC4}" type="datetimeFigureOut">
              <a:rPr lang="en-US" smtClean="0"/>
              <a:t>8/31/24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849AF-CA66-5369-E880-4F5039107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C9C64-4E6D-14E3-F3CB-CEDEDEC49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2206-011F-B147-B799-D18CFFBBD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9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BA95-AFE2-97C2-9CDD-12EC101B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CE88C-3237-2E58-A8BF-5A26A701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B2FE-5B91-ED4D-8BF1-EFB017A5CCC4}" type="datetimeFigureOut">
              <a:rPr lang="en-US" smtClean="0"/>
              <a:t>8/31/24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5E1BE-C37C-BE95-CE48-B76E8BD8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96F19-C624-7F93-A5D7-A7C63D8C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2206-011F-B147-B799-D18CFFBBD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2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95FC8C-893E-C345-6911-925504A2F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B2FE-5B91-ED4D-8BF1-EFB017A5CCC4}" type="datetimeFigureOut">
              <a:rPr lang="en-US" smtClean="0"/>
              <a:t>8/31/24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3E4266-D3B7-F52B-8323-C7026B216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1483E-782F-9A92-8523-4C42E6DF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2206-011F-B147-B799-D18CFFBBD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1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DB77-45F2-5C6A-C946-76C84B073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ED363-3833-2C8C-F3C3-44C4B0C2C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B69C5-083F-F3A7-6088-2DBEA4919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B48BE-8589-8383-0EDD-A45A2BC0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B2FE-5B91-ED4D-8BF1-EFB017A5CCC4}" type="datetimeFigureOut">
              <a:rPr lang="en-US" smtClean="0"/>
              <a:t>8/31/24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5EEA3-564B-A4C5-641B-10AE2B8D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BE870-2262-9028-5254-758692F4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2206-011F-B147-B799-D18CFFBBD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22B0-5236-FFF5-B682-22AB6BDEE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5FAA03-D6E5-72D4-E5A7-802966B9E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99531-7B40-29B1-3B36-963BF6589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E6822-3673-516B-1721-1B7A9227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B2FE-5B91-ED4D-8BF1-EFB017A5CCC4}" type="datetimeFigureOut">
              <a:rPr lang="en-US" smtClean="0"/>
              <a:t>8/31/24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4A401-B56C-E439-4C2F-B78BB6FF4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94F4D-1B46-7FEB-8ABD-4CC01232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2206-011F-B147-B799-D18CFFBBD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9D08C-2ED6-F71E-B3EE-CC3E2B8D9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0D98B-90BD-EBFF-145A-5CCF73635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90057-4DCC-9104-2CE5-E3EAEFEBF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19B2FE-5B91-ED4D-8BF1-EFB017A5CCC4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FAFDF-9F0E-1182-6D58-C986B7D64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3076F-3067-DCB2-845A-AD9570B73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3F2206-011F-B147-B799-D18CFFBBD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2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463FAC-6309-12EE-54C4-99AF91A69585}"/>
              </a:ext>
            </a:extLst>
          </p:cNvPr>
          <p:cNvGrpSpPr/>
          <p:nvPr/>
        </p:nvGrpSpPr>
        <p:grpSpPr>
          <a:xfrm>
            <a:off x="1492582" y="816353"/>
            <a:ext cx="8593395" cy="4859714"/>
            <a:chOff x="1492582" y="816353"/>
            <a:chExt cx="8593395" cy="4859714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E4E9211-70A7-5F17-848E-040B322082C0}"/>
                </a:ext>
              </a:extLst>
            </p:cNvPr>
            <p:cNvGrpSpPr/>
            <p:nvPr/>
          </p:nvGrpSpPr>
          <p:grpSpPr>
            <a:xfrm>
              <a:off x="1492582" y="816353"/>
              <a:ext cx="2162432" cy="4859714"/>
              <a:chOff x="1492582" y="816353"/>
              <a:chExt cx="2162432" cy="4859714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BA57B1B-6532-4754-EBAC-F734E8E77A08}"/>
                  </a:ext>
                </a:extLst>
              </p:cNvPr>
              <p:cNvGrpSpPr/>
              <p:nvPr/>
            </p:nvGrpSpPr>
            <p:grpSpPr>
              <a:xfrm>
                <a:off x="1492582" y="816353"/>
                <a:ext cx="2162432" cy="4859714"/>
                <a:chOff x="3543803" y="680428"/>
                <a:chExt cx="2162432" cy="4859714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89C64435-AA75-570F-97B9-397E064D7FC3}"/>
                    </a:ext>
                  </a:extLst>
                </p:cNvPr>
                <p:cNvGrpSpPr/>
                <p:nvPr/>
              </p:nvGrpSpPr>
              <p:grpSpPr>
                <a:xfrm>
                  <a:off x="3543803" y="1914732"/>
                  <a:ext cx="2162432" cy="3625410"/>
                  <a:chOff x="3543803" y="1914732"/>
                  <a:chExt cx="2162432" cy="3625410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79134B58-35AE-3BF8-1F63-463C4568334E}"/>
                      </a:ext>
                    </a:extLst>
                  </p:cNvPr>
                  <p:cNvSpPr/>
                  <p:nvPr/>
                </p:nvSpPr>
                <p:spPr>
                  <a:xfrm>
                    <a:off x="3543803" y="4244552"/>
                    <a:ext cx="2162432" cy="457200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ysClr val="windowText" lastClr="000000"/>
                        </a:solidFill>
                      </a:rPr>
                      <a:t>LSTM 1</a:t>
                    </a:r>
                  </a:p>
                </p:txBody>
              </p:sp>
              <p:sp>
                <p:nvSpPr>
                  <p:cNvPr id="8" name="Rounded Rectangle 7">
                    <a:extLst>
                      <a:ext uri="{FF2B5EF4-FFF2-40B4-BE49-F238E27FC236}">
                        <a16:creationId xmlns:a16="http://schemas.microsoft.com/office/drawing/2014/main" id="{3E034CD1-1345-8EA6-F12C-57DFCBE353ED}"/>
                      </a:ext>
                    </a:extLst>
                  </p:cNvPr>
                  <p:cNvSpPr/>
                  <p:nvPr/>
                </p:nvSpPr>
                <p:spPr>
                  <a:xfrm>
                    <a:off x="3883614" y="5045872"/>
                    <a:ext cx="1482810" cy="494270"/>
                  </a:xfrm>
                  <a:prstGeom prst="round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ysClr val="windowText" lastClr="000000"/>
                        </a:solidFill>
                      </a:rPr>
                      <a:t>Input Data</a:t>
                    </a:r>
                  </a:p>
                </p:txBody>
              </p:sp>
              <p:cxnSp>
                <p:nvCxnSpPr>
                  <p:cNvPr id="10" name="Straight Arrow Connector 9">
                    <a:extLst>
                      <a:ext uri="{FF2B5EF4-FFF2-40B4-BE49-F238E27FC236}">
                        <a16:creationId xmlns:a16="http://schemas.microsoft.com/office/drawing/2014/main" id="{3A73FA95-99D1-FAE5-D654-4BE1D3817346}"/>
                      </a:ext>
                    </a:extLst>
                  </p:cNvPr>
                  <p:cNvCxnSpPr>
                    <a:stCxn id="8" idx="0"/>
                    <a:endCxn id="5" idx="2"/>
                  </p:cNvCxnSpPr>
                  <p:nvPr/>
                </p:nvCxnSpPr>
                <p:spPr>
                  <a:xfrm flipV="1">
                    <a:off x="4625019" y="4701752"/>
                    <a:ext cx="0" cy="344120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CAB6A673-8784-4F6F-4BF9-82099D5D71D0}"/>
                      </a:ext>
                    </a:extLst>
                  </p:cNvPr>
                  <p:cNvGrpSpPr/>
                  <p:nvPr/>
                </p:nvGrpSpPr>
                <p:grpSpPr>
                  <a:xfrm>
                    <a:off x="3543803" y="3480302"/>
                    <a:ext cx="2162432" cy="764250"/>
                    <a:chOff x="3543803" y="3480302"/>
                    <a:chExt cx="2162432" cy="764250"/>
                  </a:xfrm>
                </p:grpSpPr>
                <p:sp>
                  <p:nvSpPr>
                    <p:cNvPr id="4" name="Rectangle 3">
                      <a:extLst>
                        <a:ext uri="{FF2B5EF4-FFF2-40B4-BE49-F238E27FC236}">
                          <a16:creationId xmlns:a16="http://schemas.microsoft.com/office/drawing/2014/main" id="{C006AE02-80DB-2114-A08F-6F53869952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43803" y="3480302"/>
                      <a:ext cx="2162432" cy="457200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6">
                        <a:shade val="15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LSTM 2</a:t>
                      </a:r>
                    </a:p>
                  </p:txBody>
                </p:sp>
                <p:cxnSp>
                  <p:nvCxnSpPr>
                    <p:cNvPr id="12" name="Straight Arrow Connector 11">
                      <a:extLst>
                        <a:ext uri="{FF2B5EF4-FFF2-40B4-BE49-F238E27FC236}">
                          <a16:creationId xmlns:a16="http://schemas.microsoft.com/office/drawing/2014/main" id="{FA9678AA-60E2-5023-3798-89F815D013EF}"/>
                        </a:ext>
                      </a:extLst>
                    </p:cNvPr>
                    <p:cNvCxnSpPr>
                      <a:cxnSpLocks/>
                      <a:stCxn id="5" idx="0"/>
                    </p:cNvCxnSpPr>
                    <p:nvPr/>
                  </p:nvCxnSpPr>
                  <p:spPr>
                    <a:xfrm flipH="1" flipV="1">
                      <a:off x="4620373" y="3937502"/>
                      <a:ext cx="4646" cy="307050"/>
                    </a:xfrm>
                    <a:prstGeom prst="straightConnector1">
                      <a:avLst/>
                    </a:prstGeom>
                    <a:ln>
                      <a:solidFill>
                        <a:schemeClr val="bg1"/>
                      </a:solidFill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0F414B7C-94E8-8B8D-F2DB-E83045A4EF8C}"/>
                      </a:ext>
                    </a:extLst>
                  </p:cNvPr>
                  <p:cNvGrpSpPr/>
                  <p:nvPr/>
                </p:nvGrpSpPr>
                <p:grpSpPr>
                  <a:xfrm>
                    <a:off x="3543803" y="2716052"/>
                    <a:ext cx="2162432" cy="764250"/>
                    <a:chOff x="3543803" y="3480302"/>
                    <a:chExt cx="2162432" cy="764250"/>
                  </a:xfrm>
                </p:grpSpPr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87D03D60-D45F-5DC6-1FE1-DFC88B0C62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43803" y="3480302"/>
                      <a:ext cx="2162432" cy="457200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6">
                        <a:shade val="15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LSTM 3</a:t>
                      </a:r>
                    </a:p>
                  </p:txBody>
                </p:sp>
                <p:cxnSp>
                  <p:nvCxnSpPr>
                    <p:cNvPr id="17" name="Straight Arrow Connector 16">
                      <a:extLst>
                        <a:ext uri="{FF2B5EF4-FFF2-40B4-BE49-F238E27FC236}">
                          <a16:creationId xmlns:a16="http://schemas.microsoft.com/office/drawing/2014/main" id="{4AACD698-FFD0-C881-25A7-307660CBFCD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620373" y="3937502"/>
                      <a:ext cx="4646" cy="307050"/>
                    </a:xfrm>
                    <a:prstGeom prst="straightConnector1">
                      <a:avLst/>
                    </a:prstGeom>
                    <a:ln>
                      <a:solidFill>
                        <a:schemeClr val="bg1"/>
                      </a:solidFill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BEE9CD30-A6FC-F7D0-F9E3-93A645EEDA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20373" y="2409002"/>
                    <a:ext cx="4646" cy="307050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Rounded Rectangle 20">
                    <a:extLst>
                      <a:ext uri="{FF2B5EF4-FFF2-40B4-BE49-F238E27FC236}">
                        <a16:creationId xmlns:a16="http://schemas.microsoft.com/office/drawing/2014/main" id="{575EBC67-A83D-88E7-2835-7F118E9FCE0A}"/>
                      </a:ext>
                    </a:extLst>
                  </p:cNvPr>
                  <p:cNvSpPr/>
                  <p:nvPr/>
                </p:nvSpPr>
                <p:spPr>
                  <a:xfrm>
                    <a:off x="3883614" y="1914732"/>
                    <a:ext cx="1482810" cy="494270"/>
                  </a:xfrm>
                  <a:prstGeom prst="roundRect">
                    <a:avLst/>
                  </a:prstGeom>
                  <a:solidFill>
                    <a:schemeClr val="tx2">
                      <a:lumMod val="50000"/>
                      <a:lumOff val="5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ysClr val="windowText" lastClr="000000"/>
                        </a:solidFill>
                      </a:rPr>
                      <a:t>Dropout</a:t>
                    </a:r>
                  </a:p>
                </p:txBody>
              </p:sp>
            </p:grp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344CC2B-8048-EEA6-D3E2-7C041E8096A3}"/>
                    </a:ext>
                  </a:extLst>
                </p:cNvPr>
                <p:cNvSpPr txBox="1"/>
                <p:nvPr/>
              </p:nvSpPr>
              <p:spPr>
                <a:xfrm>
                  <a:off x="3776038" y="680428"/>
                  <a:ext cx="16886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Multiple LSTMs</a:t>
                  </a:r>
                </a:p>
              </p:txBody>
            </p:sp>
          </p:grp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E153B0F5-E1C3-1DB5-4013-434625FAAB67}"/>
                  </a:ext>
                </a:extLst>
              </p:cNvPr>
              <p:cNvSpPr/>
              <p:nvPr/>
            </p:nvSpPr>
            <p:spPr>
              <a:xfrm>
                <a:off x="1827746" y="1309252"/>
                <a:ext cx="1482810" cy="494270"/>
              </a:xfrm>
              <a:prstGeom prst="round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Output</a:t>
                </a:r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E68FFE31-CA13-CA4B-B845-BD3520FBC807}"/>
                  </a:ext>
                </a:extLst>
              </p:cNvPr>
              <p:cNvCxnSpPr>
                <a:cxnSpLocks/>
                <a:stCxn id="21" idx="0"/>
                <a:endCxn id="59" idx="2"/>
              </p:cNvCxnSpPr>
              <p:nvPr/>
            </p:nvCxnSpPr>
            <p:spPr>
              <a:xfrm flipH="1" flipV="1">
                <a:off x="2569151" y="1803522"/>
                <a:ext cx="4647" cy="24713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ED4ED4C-E864-3A98-BC70-D58088BB4170}"/>
                </a:ext>
              </a:extLst>
            </p:cNvPr>
            <p:cNvGrpSpPr/>
            <p:nvPr/>
          </p:nvGrpSpPr>
          <p:grpSpPr>
            <a:xfrm>
              <a:off x="4095734" y="854601"/>
              <a:ext cx="3312713" cy="4821466"/>
              <a:chOff x="4095734" y="854601"/>
              <a:chExt cx="3312713" cy="482146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9D44C075-DD13-615F-57B1-C87E223A771F}"/>
                  </a:ext>
                </a:extLst>
              </p:cNvPr>
              <p:cNvSpPr/>
              <p:nvPr/>
            </p:nvSpPr>
            <p:spPr>
              <a:xfrm>
                <a:off x="5023022" y="5181797"/>
                <a:ext cx="1482810" cy="49427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Input Data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624E215-2B9F-970D-4677-28DB866E6864}"/>
                  </a:ext>
                </a:extLst>
              </p:cNvPr>
              <p:cNvCxnSpPr>
                <a:cxnSpLocks/>
                <a:stCxn id="30" idx="0"/>
                <a:endCxn id="36" idx="2"/>
              </p:cNvCxnSpPr>
              <p:nvPr/>
            </p:nvCxnSpPr>
            <p:spPr>
              <a:xfrm flipV="1">
                <a:off x="5764427" y="4541674"/>
                <a:ext cx="1118117" cy="64012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656076D-9013-63A2-8430-700F2E5DCB98}"/>
                  </a:ext>
                </a:extLst>
              </p:cNvPr>
              <p:cNvSpPr/>
              <p:nvPr/>
            </p:nvSpPr>
            <p:spPr>
              <a:xfrm>
                <a:off x="6356640" y="4084474"/>
                <a:ext cx="1051807" cy="4572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LSTM 3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59A89C50-4408-DA8D-7F62-5B2BAD63F3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59781" y="1840587"/>
                <a:ext cx="4646" cy="30705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25B696C8-2292-7EDC-30C0-022E15A54C6E}"/>
                  </a:ext>
                </a:extLst>
              </p:cNvPr>
              <p:cNvSpPr/>
              <p:nvPr/>
            </p:nvSpPr>
            <p:spPr>
              <a:xfrm>
                <a:off x="5023022" y="1346317"/>
                <a:ext cx="1482810" cy="494270"/>
              </a:xfrm>
              <a:prstGeom prst="round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Output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1DF97A3-666F-0F61-3329-B7FE467C848A}"/>
                  </a:ext>
                </a:extLst>
              </p:cNvPr>
              <p:cNvSpPr txBox="1"/>
              <p:nvPr/>
            </p:nvSpPr>
            <p:spPr>
              <a:xfrm>
                <a:off x="4915447" y="854601"/>
                <a:ext cx="17624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Ensemble LSTM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E13244A-02A1-0D4C-501E-24C95AADA1CF}"/>
                  </a:ext>
                </a:extLst>
              </p:cNvPr>
              <p:cNvSpPr/>
              <p:nvPr/>
            </p:nvSpPr>
            <p:spPr>
              <a:xfrm>
                <a:off x="5281339" y="4084474"/>
                <a:ext cx="956858" cy="4572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LSTM 2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60C5080B-4654-9EBF-8D0F-09EC36F02755}"/>
                  </a:ext>
                </a:extLst>
              </p:cNvPr>
              <p:cNvCxnSpPr>
                <a:cxnSpLocks/>
                <a:stCxn id="30" idx="0"/>
                <a:endCxn id="46" idx="2"/>
              </p:cNvCxnSpPr>
              <p:nvPr/>
            </p:nvCxnSpPr>
            <p:spPr>
              <a:xfrm flipH="1" flipV="1">
                <a:off x="5759768" y="4541674"/>
                <a:ext cx="4659" cy="64012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41CEDC6-B162-2388-04A2-B3CB5EEE7BB0}"/>
                  </a:ext>
                </a:extLst>
              </p:cNvPr>
              <p:cNvSpPr/>
              <p:nvPr/>
            </p:nvSpPr>
            <p:spPr>
              <a:xfrm>
                <a:off x="4095734" y="4074368"/>
                <a:ext cx="1051807" cy="4572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LSTM 1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24366CB1-3292-AAE5-67BB-F67D8FCB0F44}"/>
                  </a:ext>
                </a:extLst>
              </p:cNvPr>
              <p:cNvCxnSpPr>
                <a:cxnSpLocks/>
                <a:stCxn id="30" idx="0"/>
                <a:endCxn id="50" idx="2"/>
              </p:cNvCxnSpPr>
              <p:nvPr/>
            </p:nvCxnSpPr>
            <p:spPr>
              <a:xfrm flipH="1" flipV="1">
                <a:off x="4621638" y="4531568"/>
                <a:ext cx="1142789" cy="65022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343F046B-1B51-F4B6-0EDC-056E8995C5A3}"/>
                  </a:ext>
                </a:extLst>
              </p:cNvPr>
              <p:cNvSpPr/>
              <p:nvPr/>
            </p:nvSpPr>
            <p:spPr>
              <a:xfrm>
                <a:off x="5023022" y="2143616"/>
                <a:ext cx="1482810" cy="494270"/>
              </a:xfrm>
              <a:prstGeom prst="round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Dropout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DE4DA17E-9DFF-84DE-105D-39744A703162}"/>
                  </a:ext>
                </a:extLst>
              </p:cNvPr>
              <p:cNvCxnSpPr>
                <a:cxnSpLocks/>
                <a:stCxn id="50" idx="0"/>
                <a:endCxn id="81" idx="2"/>
              </p:cNvCxnSpPr>
              <p:nvPr/>
            </p:nvCxnSpPr>
            <p:spPr>
              <a:xfrm flipV="1">
                <a:off x="4621638" y="3457649"/>
                <a:ext cx="1148967" cy="61671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Rounded Rectangle 80">
                <a:extLst>
                  <a:ext uri="{FF2B5EF4-FFF2-40B4-BE49-F238E27FC236}">
                    <a16:creationId xmlns:a16="http://schemas.microsoft.com/office/drawing/2014/main" id="{AB1D7787-0935-6A81-A143-110670D952BC}"/>
                  </a:ext>
                </a:extLst>
              </p:cNvPr>
              <p:cNvSpPr/>
              <p:nvPr/>
            </p:nvSpPr>
            <p:spPr>
              <a:xfrm>
                <a:off x="5029200" y="2963379"/>
                <a:ext cx="1482810" cy="49427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Linear</a:t>
                </a:r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F59BF59E-FE2C-E081-5863-2D8B00C7BC59}"/>
                  </a:ext>
                </a:extLst>
              </p:cNvPr>
              <p:cNvCxnSpPr>
                <a:cxnSpLocks/>
                <a:stCxn id="46" idx="0"/>
                <a:endCxn id="81" idx="2"/>
              </p:cNvCxnSpPr>
              <p:nvPr/>
            </p:nvCxnSpPr>
            <p:spPr>
              <a:xfrm flipV="1">
                <a:off x="5759768" y="3457649"/>
                <a:ext cx="10837" cy="62682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826EFD67-D60D-4C69-8E69-338CD888260F}"/>
                  </a:ext>
                </a:extLst>
              </p:cNvPr>
              <p:cNvCxnSpPr>
                <a:cxnSpLocks/>
                <a:stCxn id="36" idx="0"/>
                <a:endCxn id="81" idx="2"/>
              </p:cNvCxnSpPr>
              <p:nvPr/>
            </p:nvCxnSpPr>
            <p:spPr>
              <a:xfrm flipH="1" flipV="1">
                <a:off x="5770605" y="3457649"/>
                <a:ext cx="1111939" cy="62682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2EC5FCE5-54F2-4AEE-9D69-560A74ADCBF0}"/>
                  </a:ext>
                </a:extLst>
              </p:cNvPr>
              <p:cNvCxnSpPr>
                <a:cxnSpLocks/>
                <a:stCxn id="81" idx="0"/>
                <a:endCxn id="58" idx="2"/>
              </p:cNvCxnSpPr>
              <p:nvPr/>
            </p:nvCxnSpPr>
            <p:spPr>
              <a:xfrm flipH="1" flipV="1">
                <a:off x="5764427" y="2637886"/>
                <a:ext cx="6178" cy="32549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977A779B-A03D-FA1D-F4BA-CB676171C89E}"/>
                </a:ext>
              </a:extLst>
            </p:cNvPr>
            <p:cNvGrpSpPr/>
            <p:nvPr/>
          </p:nvGrpSpPr>
          <p:grpSpPr>
            <a:xfrm>
              <a:off x="7923545" y="816353"/>
              <a:ext cx="2162432" cy="4859714"/>
              <a:chOff x="7923545" y="816353"/>
              <a:chExt cx="2162432" cy="4859714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2137BB2F-C389-C9D0-A8DA-450B06669929}"/>
                  </a:ext>
                </a:extLst>
              </p:cNvPr>
              <p:cNvGrpSpPr/>
              <p:nvPr/>
            </p:nvGrpSpPr>
            <p:grpSpPr>
              <a:xfrm>
                <a:off x="7923545" y="816353"/>
                <a:ext cx="2162432" cy="4859714"/>
                <a:chOff x="1487934" y="816353"/>
                <a:chExt cx="2162432" cy="4859714"/>
              </a:xfrm>
            </p:grpSpPr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6FFFC706-77B6-FA80-B565-60B1F0DF314D}"/>
                    </a:ext>
                  </a:extLst>
                </p:cNvPr>
                <p:cNvGrpSpPr/>
                <p:nvPr/>
              </p:nvGrpSpPr>
              <p:grpSpPr>
                <a:xfrm>
                  <a:off x="1487934" y="816353"/>
                  <a:ext cx="2162432" cy="4859714"/>
                  <a:chOff x="3539155" y="680428"/>
                  <a:chExt cx="2162432" cy="4859714"/>
                </a:xfrm>
              </p:grpSpPr>
              <p:grpSp>
                <p:nvGrpSpPr>
                  <p:cNvPr id="97" name="Group 96">
                    <a:extLst>
                      <a:ext uri="{FF2B5EF4-FFF2-40B4-BE49-F238E27FC236}">
                        <a16:creationId xmlns:a16="http://schemas.microsoft.com/office/drawing/2014/main" id="{B889E812-78BF-568C-4566-BCF29D9B2343}"/>
                      </a:ext>
                    </a:extLst>
                  </p:cNvPr>
                  <p:cNvGrpSpPr/>
                  <p:nvPr/>
                </p:nvGrpSpPr>
                <p:grpSpPr>
                  <a:xfrm>
                    <a:off x="3539155" y="1914732"/>
                    <a:ext cx="2162432" cy="3625410"/>
                    <a:chOff x="3539155" y="1914732"/>
                    <a:chExt cx="2162432" cy="3625410"/>
                  </a:xfrm>
                </p:grpSpPr>
                <p:sp>
                  <p:nvSpPr>
                    <p:cNvPr id="100" name="Rounded Rectangle 99">
                      <a:extLst>
                        <a:ext uri="{FF2B5EF4-FFF2-40B4-BE49-F238E27FC236}">
                          <a16:creationId xmlns:a16="http://schemas.microsoft.com/office/drawing/2014/main" id="{97E765E9-8287-2508-B8C8-DB4C18D869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83614" y="5045872"/>
                      <a:ext cx="1482810" cy="494270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Input Data</a:t>
                      </a:r>
                    </a:p>
                  </p:txBody>
                </p:sp>
                <p:grpSp>
                  <p:nvGrpSpPr>
                    <p:cNvPr id="103" name="Group 102">
                      <a:extLst>
                        <a:ext uri="{FF2B5EF4-FFF2-40B4-BE49-F238E27FC236}">
                          <a16:creationId xmlns:a16="http://schemas.microsoft.com/office/drawing/2014/main" id="{52D9B90B-B336-B3BE-24A8-7D8E38A97E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39155" y="3734182"/>
                      <a:ext cx="2162432" cy="1311690"/>
                      <a:chOff x="3539155" y="4498432"/>
                      <a:chExt cx="2162432" cy="1311690"/>
                    </a:xfrm>
                  </p:grpSpPr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01BA2FC6-513D-9B35-9DE3-D7D72BF94C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39155" y="4498432"/>
                        <a:ext cx="2162432" cy="457200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6">
                          <a:shade val="15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ysClr val="windowText" lastClr="000000"/>
                            </a:solidFill>
                          </a:rPr>
                          <a:t>LSTM</a:t>
                        </a:r>
                      </a:p>
                    </p:txBody>
                  </p:sp>
                  <p:cxnSp>
                    <p:nvCxnSpPr>
                      <p:cNvPr id="107" name="Straight Arrow Connector 106">
                        <a:extLst>
                          <a:ext uri="{FF2B5EF4-FFF2-40B4-BE49-F238E27FC236}">
                            <a16:creationId xmlns:a16="http://schemas.microsoft.com/office/drawing/2014/main" id="{7691990E-EBFF-009A-CABA-295A29317F57}"/>
                          </a:ext>
                        </a:extLst>
                      </p:cNvPr>
                      <p:cNvCxnSpPr>
                        <a:cxnSpLocks/>
                        <a:stCxn id="100" idx="0"/>
                        <a:endCxn id="106" idx="2"/>
                      </p:cNvCxnSpPr>
                      <p:nvPr/>
                    </p:nvCxnSpPr>
                    <p:spPr>
                      <a:xfrm flipH="1" flipV="1">
                        <a:off x="4620371" y="4955632"/>
                        <a:ext cx="4648" cy="85449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bg1"/>
                        </a:solidFill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04" name="Straight Arrow Connector 103">
                      <a:extLst>
                        <a:ext uri="{FF2B5EF4-FFF2-40B4-BE49-F238E27FC236}">
                          <a16:creationId xmlns:a16="http://schemas.microsoft.com/office/drawing/2014/main" id="{CC6005B0-673C-42A8-697A-3E4A31B6F18B}"/>
                        </a:ext>
                      </a:extLst>
                    </p:cNvPr>
                    <p:cNvCxnSpPr>
                      <a:cxnSpLocks/>
                      <a:stCxn id="112" idx="0"/>
                    </p:cNvCxnSpPr>
                    <p:nvPr/>
                  </p:nvCxnSpPr>
                  <p:spPr>
                    <a:xfrm flipV="1">
                      <a:off x="4620371" y="2409002"/>
                      <a:ext cx="2" cy="550819"/>
                    </a:xfrm>
                    <a:prstGeom prst="straightConnector1">
                      <a:avLst/>
                    </a:prstGeom>
                    <a:ln>
                      <a:solidFill>
                        <a:schemeClr val="bg1"/>
                      </a:solidFill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5" name="Rounded Rectangle 104">
                      <a:extLst>
                        <a:ext uri="{FF2B5EF4-FFF2-40B4-BE49-F238E27FC236}">
                          <a16:creationId xmlns:a16="http://schemas.microsoft.com/office/drawing/2014/main" id="{EC085951-0783-D655-4D91-E1F2F77136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83614" y="1914732"/>
                      <a:ext cx="1482810" cy="494270"/>
                    </a:xfrm>
                    <a:prstGeom prst="roundRect">
                      <a:avLst/>
                    </a:prstGeom>
                    <a:solidFill>
                      <a:schemeClr val="tx2">
                        <a:lumMod val="50000"/>
                        <a:lumOff val="50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Dropout</a:t>
                      </a:r>
                    </a:p>
                  </p:txBody>
                </p:sp>
              </p:grp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BF4BFF4E-7251-693F-A702-49A95B35A3B6}"/>
                      </a:ext>
                    </a:extLst>
                  </p:cNvPr>
                  <p:cNvSpPr txBox="1"/>
                  <p:nvPr/>
                </p:nvSpPr>
                <p:spPr>
                  <a:xfrm>
                    <a:off x="3776038" y="680428"/>
                    <a:ext cx="168244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Attention LSTM</a:t>
                    </a:r>
                  </a:p>
                </p:txBody>
              </p:sp>
            </p:grpSp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EF990154-AD24-7A5F-4A99-135E6EDB8D3F}"/>
                    </a:ext>
                  </a:extLst>
                </p:cNvPr>
                <p:cNvSpPr/>
                <p:nvPr/>
              </p:nvSpPr>
              <p:spPr>
                <a:xfrm>
                  <a:off x="1827746" y="1309252"/>
                  <a:ext cx="1482810" cy="494270"/>
                </a:xfrm>
                <a:prstGeom prst="roundRec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</a:rPr>
                    <a:t>Output</a:t>
                  </a:r>
                </a:p>
              </p:txBody>
            </p:sp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0BD8E5E7-2396-A560-843E-36EE2E130E4B}"/>
                    </a:ext>
                  </a:extLst>
                </p:cNvPr>
                <p:cNvCxnSpPr>
                  <a:cxnSpLocks/>
                  <a:stCxn id="105" idx="0"/>
                  <a:endCxn id="95" idx="2"/>
                </p:cNvCxnSpPr>
                <p:nvPr/>
              </p:nvCxnSpPr>
              <p:spPr>
                <a:xfrm flipH="1" flipV="1">
                  <a:off x="2569151" y="1803522"/>
                  <a:ext cx="4647" cy="247135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6703C89C-6A3B-8810-4E78-48217415EF85}"/>
                  </a:ext>
                </a:extLst>
              </p:cNvPr>
              <p:cNvSpPr/>
              <p:nvPr/>
            </p:nvSpPr>
            <p:spPr>
              <a:xfrm>
                <a:off x="7923545" y="3095746"/>
                <a:ext cx="2162432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Attention</a:t>
                </a:r>
              </a:p>
            </p:txBody>
          </p: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5C6B7F2A-1774-89EE-2E47-33C1C511586C}"/>
                  </a:ext>
                </a:extLst>
              </p:cNvPr>
              <p:cNvCxnSpPr>
                <a:cxnSpLocks/>
                <a:stCxn id="106" idx="0"/>
              </p:cNvCxnSpPr>
              <p:nvPr/>
            </p:nvCxnSpPr>
            <p:spPr>
              <a:xfrm flipH="1" flipV="1">
                <a:off x="9000113" y="3552946"/>
                <a:ext cx="4648" cy="317161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3617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33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Hongli Zhao</dc:creator>
  <cp:lastModifiedBy>Hongli Zhao</cp:lastModifiedBy>
  <cp:revision>4</cp:revision>
  <dcterms:created xsi:type="dcterms:W3CDTF">2024-07-14T23:44:46Z</dcterms:created>
  <dcterms:modified xsi:type="dcterms:W3CDTF">2024-08-31T21:17:21Z</dcterms:modified>
</cp:coreProperties>
</file>