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7"/>
    <p:restoredTop sz="94694"/>
  </p:normalViewPr>
  <p:slideViewPr>
    <p:cSldViewPr snapToGrid="0" snapToObjects="1">
      <p:cViewPr>
        <p:scale>
          <a:sx n="160" d="100"/>
          <a:sy n="160" d="100"/>
        </p:scale>
        <p:origin x="144" y="-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F0E7-B1D9-A6A3-F5F6-F6B40C4CE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59A3E-1883-EA88-1BDF-483493B54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6017C-97B0-94CE-F1E7-E6C7DF1D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01C-77F1-0F41-905A-C9793261363B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87003-405B-F509-6792-CA22F978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2D446-9962-D3F8-580A-06BF04AF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D78-7E6E-A940-AE19-8A4CFE3F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7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4EA1-91EA-A641-D5F3-042D32D0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5D57D-38B1-C84C-95D8-EA04BE620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3923B-8C5F-0FA1-A5AB-4D7002BB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01C-77F1-0F41-905A-C9793261363B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C4051-BE3D-5A5A-D44D-498D19AA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E1A19-D2D1-A356-4668-F28E8153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D78-7E6E-A940-AE19-8A4CFE3F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2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7F7C4-7640-802D-60F1-6673FDCD7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698DA-886A-0745-413B-24FF8B0B7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07370-8069-9B91-F3EE-F512B58A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01C-77F1-0F41-905A-C9793261363B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86DE-3091-4A58-FE4C-8B6DBAE0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BB789-D412-96DE-DBD9-F81F71D5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D78-7E6E-A940-AE19-8A4CFE3F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799B6-CDA2-0AEF-E816-2F8D1616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7B67-E0B6-DADC-2E55-603A821B6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92F10-988F-7BED-5A7C-537BAF1C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01C-77F1-0F41-905A-C9793261363B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7BEF-4A90-11ED-3FED-41A90FC3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EC360-367D-2294-1F06-262DA554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D78-7E6E-A940-AE19-8A4CFE3F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1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823-EFAD-734C-FFEB-5FEE6BC1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15FF8-31C1-BD73-D4BD-AC87AE453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7A2B4-3C79-535C-0F84-C9364EE9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01C-77F1-0F41-905A-C9793261363B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DAAF3-FD42-9A21-EA78-673D2D42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D976A-4C60-9ABB-B7E4-A2D2D733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D78-7E6E-A940-AE19-8A4CFE3F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1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122E-2FF3-B14B-0FE5-36F8DE65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CF56-E044-F69B-6E0E-1AD8BD9B2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D669C-BCC8-EA37-C371-8786ED6A0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E3D56-9DE9-E957-D76F-F98370D8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01C-77F1-0F41-905A-C9793261363B}" type="datetimeFigureOut">
              <a:rPr lang="en-US" smtClean="0"/>
              <a:t>5/13/23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BF9E0-0804-6AC3-00EF-8791DAE4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1EFC-5E04-C591-D931-2AD3E868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D78-7E6E-A940-AE19-8A4CFE3F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9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4C96-B061-A743-EDCB-56C8FBD4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41D17-9418-30CF-3F3B-1A3F7C375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3342C-8EC0-9384-7038-90526EB2E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B754B-9500-EB8A-5DE2-92FBE7655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7EF28-E55D-F180-DE59-72C5E10DF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614B5-AB6A-F61E-FAD6-0BD76497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01C-77F1-0F41-905A-C9793261363B}" type="datetimeFigureOut">
              <a:rPr lang="en-US" smtClean="0"/>
              <a:t>5/13/23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E2CD7-D613-DA29-FAC7-2800C794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3AEB2-1BE5-59B0-9A21-2B976E2F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D78-7E6E-A940-AE19-8A4CFE3F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0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A720-3D51-9469-3EC0-997E7DAB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E1EE2-D625-98D9-C94E-1CCA9923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01C-77F1-0F41-905A-C9793261363B}" type="datetimeFigureOut">
              <a:rPr lang="en-US" smtClean="0"/>
              <a:t>5/13/23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93A2A-FCD9-CC3D-6AE5-A4D26A07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B236B-7B60-D3FD-7B4A-AC018879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D78-7E6E-A940-AE19-8A4CFE3F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2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406FF-49EA-F27A-282D-6EAB4A80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01C-77F1-0F41-905A-C9793261363B}" type="datetimeFigureOut">
              <a:rPr lang="en-US" smtClean="0"/>
              <a:t>5/13/23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5C0BF-50AE-044D-0E51-B42214E3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E8B52-474F-1A6A-A789-982E9DA3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D78-7E6E-A940-AE19-8A4CFE3F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CC0B-709C-7325-C362-481DA25F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827ED-07AC-95D8-0BA9-F782263D7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5E854-FC54-88A9-F2D9-63922D900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410A8-3C51-04B1-4E85-57498924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01C-77F1-0F41-905A-C9793261363B}" type="datetimeFigureOut">
              <a:rPr lang="en-US" smtClean="0"/>
              <a:t>5/13/23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F4BC0-D2EE-5045-598F-62639174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E8CA5-12A3-B02D-DF84-A19AD8AF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D78-7E6E-A940-AE19-8A4CFE3F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7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2643C-C2D2-DE16-E049-BA270C21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A658E-77C2-332C-E75E-978E68615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4278E-C4E4-910B-139F-932EE7FE8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66EC0-A163-1446-1E1E-792EECC3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701C-77F1-0F41-905A-C9793261363B}" type="datetimeFigureOut">
              <a:rPr lang="en-US" smtClean="0"/>
              <a:t>5/13/23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BE774-3825-18D9-156C-5708AA2A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1702D-5E23-301F-105E-1527F126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89D78-7E6E-A940-AE19-8A4CFE3F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0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31C52-E887-FF68-F2C1-6EB66D10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A8658-D855-10F4-6906-DDDB3C3EB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DEB79-9300-D67E-24E9-ED09A8089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4701C-77F1-0F41-905A-C9793261363B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624E9-D156-E104-1D0A-C0FB1D128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6E024-669F-1C6D-DE42-1738D5C24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89D78-7E6E-A940-AE19-8A4CFE3F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3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39" Type="http://schemas.openxmlformats.org/officeDocument/2006/relationships/image" Target="../media/image72.png"/><Relationship Id="rId21" Type="http://schemas.openxmlformats.org/officeDocument/2006/relationships/image" Target="../media/image54.png"/><Relationship Id="rId34" Type="http://schemas.openxmlformats.org/officeDocument/2006/relationships/image" Target="../media/image67.png"/><Relationship Id="rId42" Type="http://schemas.openxmlformats.org/officeDocument/2006/relationships/image" Target="../media/image75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29" Type="http://schemas.openxmlformats.org/officeDocument/2006/relationships/image" Target="../media/image62.png"/><Relationship Id="rId41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32" Type="http://schemas.openxmlformats.org/officeDocument/2006/relationships/image" Target="../media/image65.png"/><Relationship Id="rId37" Type="http://schemas.openxmlformats.org/officeDocument/2006/relationships/image" Target="../media/image70.png"/><Relationship Id="rId40" Type="http://schemas.openxmlformats.org/officeDocument/2006/relationships/image" Target="../media/image73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36" Type="http://schemas.openxmlformats.org/officeDocument/2006/relationships/image" Target="../media/image69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31" Type="http://schemas.openxmlformats.org/officeDocument/2006/relationships/image" Target="../media/image64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30" Type="http://schemas.openxmlformats.org/officeDocument/2006/relationships/image" Target="../media/image63.png"/><Relationship Id="rId35" Type="http://schemas.openxmlformats.org/officeDocument/2006/relationships/image" Target="../media/image68.png"/><Relationship Id="rId43" Type="http://schemas.openxmlformats.org/officeDocument/2006/relationships/image" Target="../media/image76.png"/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33" Type="http://schemas.openxmlformats.org/officeDocument/2006/relationships/image" Target="../media/image66.png"/><Relationship Id="rId38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420.png"/><Relationship Id="rId18" Type="http://schemas.openxmlformats.org/officeDocument/2006/relationships/image" Target="../media/image480.png"/><Relationship Id="rId26" Type="http://schemas.openxmlformats.org/officeDocument/2006/relationships/image" Target="../media/image561.png"/><Relationship Id="rId3" Type="http://schemas.openxmlformats.org/officeDocument/2006/relationships/image" Target="../media/image360.png"/><Relationship Id="rId21" Type="http://schemas.openxmlformats.org/officeDocument/2006/relationships/image" Target="../media/image510.png"/><Relationship Id="rId7" Type="http://schemas.openxmlformats.org/officeDocument/2006/relationships/image" Target="../media/image401.png"/><Relationship Id="rId12" Type="http://schemas.openxmlformats.org/officeDocument/2006/relationships/image" Target="../media/image400.png"/><Relationship Id="rId17" Type="http://schemas.openxmlformats.org/officeDocument/2006/relationships/image" Target="../media/image470.png"/><Relationship Id="rId25" Type="http://schemas.openxmlformats.org/officeDocument/2006/relationships/image" Target="../media/image550.png"/><Relationship Id="rId2" Type="http://schemas.openxmlformats.org/officeDocument/2006/relationships/image" Target="../media/image350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1.png"/><Relationship Id="rId11" Type="http://schemas.openxmlformats.org/officeDocument/2006/relationships/image" Target="../media/image390.png"/><Relationship Id="rId24" Type="http://schemas.openxmlformats.org/officeDocument/2006/relationships/image" Target="../media/image540.png"/><Relationship Id="rId5" Type="http://schemas.openxmlformats.org/officeDocument/2006/relationships/image" Target="../media/image380.png"/><Relationship Id="rId15" Type="http://schemas.openxmlformats.org/officeDocument/2006/relationships/image" Target="../media/image450.png"/><Relationship Id="rId23" Type="http://schemas.openxmlformats.org/officeDocument/2006/relationships/image" Target="../media/image530.png"/><Relationship Id="rId10" Type="http://schemas.openxmlformats.org/officeDocument/2006/relationships/image" Target="../media/image430.png"/><Relationship Id="rId19" Type="http://schemas.openxmlformats.org/officeDocument/2006/relationships/image" Target="../media/image490.png"/><Relationship Id="rId4" Type="http://schemas.openxmlformats.org/officeDocument/2006/relationships/image" Target="../media/image370.png"/><Relationship Id="rId9" Type="http://schemas.openxmlformats.org/officeDocument/2006/relationships/image" Target="../media/image421.png"/><Relationship Id="rId14" Type="http://schemas.openxmlformats.org/officeDocument/2006/relationships/image" Target="../media/image440.png"/><Relationship Id="rId22" Type="http://schemas.openxmlformats.org/officeDocument/2006/relationships/image" Target="../media/image520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61.png"/><Relationship Id="rId63" Type="http://schemas.openxmlformats.org/officeDocument/2006/relationships/image" Target="../media/image621.png"/><Relationship Id="rId68" Type="http://schemas.openxmlformats.org/officeDocument/2006/relationships/image" Target="../media/image671.png"/><Relationship Id="rId76" Type="http://schemas.openxmlformats.org/officeDocument/2006/relationships/image" Target="../media/image741.png"/><Relationship Id="rId25" Type="http://schemas.openxmlformats.org/officeDocument/2006/relationships/image" Target="../media/image550.png"/><Relationship Id="rId59" Type="http://schemas.openxmlformats.org/officeDocument/2006/relationships/image" Target="../media/image581.png"/><Relationship Id="rId67" Type="http://schemas.openxmlformats.org/officeDocument/2006/relationships/image" Target="../media/image661.png"/><Relationship Id="rId71" Type="http://schemas.openxmlformats.org/officeDocument/2006/relationships/image" Target="../media/image691.png"/><Relationship Id="rId33" Type="http://schemas.openxmlformats.org/officeDocument/2006/relationships/image" Target="../media/image633.png"/><Relationship Id="rId62" Type="http://schemas.openxmlformats.org/officeDocument/2006/relationships/image" Target="../media/image611.png"/><Relationship Id="rId70" Type="http://schemas.openxmlformats.org/officeDocument/2006/relationships/image" Target="../media/image681.png"/><Relationship Id="rId75" Type="http://schemas.openxmlformats.org/officeDocument/2006/relationships/image" Target="../media/image731.png"/><Relationship Id="rId83" Type="http://schemas.openxmlformats.org/officeDocument/2006/relationships/image" Target="../media/image642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540.png"/><Relationship Id="rId58" Type="http://schemas.openxmlformats.org/officeDocument/2006/relationships/image" Target="../media/image571.png"/><Relationship Id="rId66" Type="http://schemas.openxmlformats.org/officeDocument/2006/relationships/image" Target="../media/image651.png"/><Relationship Id="rId74" Type="http://schemas.openxmlformats.org/officeDocument/2006/relationships/image" Target="../media/image721.png"/><Relationship Id="rId79" Type="http://schemas.openxmlformats.org/officeDocument/2006/relationships/image" Target="../media/image89.png"/><Relationship Id="rId23" Type="http://schemas.openxmlformats.org/officeDocument/2006/relationships/image" Target="../media/image530.png"/><Relationship Id="rId61" Type="http://schemas.openxmlformats.org/officeDocument/2006/relationships/image" Target="../media/image601.png"/><Relationship Id="rId28" Type="http://schemas.openxmlformats.org/officeDocument/2006/relationships/image" Target="../media/image582.png"/><Relationship Id="rId82" Type="http://schemas.openxmlformats.org/officeDocument/2006/relationships/image" Target="../media/image622.png"/><Relationship Id="rId60" Type="http://schemas.openxmlformats.org/officeDocument/2006/relationships/image" Target="../media/image591.png"/><Relationship Id="rId65" Type="http://schemas.openxmlformats.org/officeDocument/2006/relationships/image" Target="../media/image641.png"/><Relationship Id="rId73" Type="http://schemas.openxmlformats.org/officeDocument/2006/relationships/image" Target="../media/image711.png"/><Relationship Id="rId78" Type="http://schemas.openxmlformats.org/officeDocument/2006/relationships/image" Target="../media/image761.png"/><Relationship Id="rId81" Type="http://schemas.openxmlformats.org/officeDocument/2006/relationships/image" Target="../media/image602.png"/><Relationship Id="rId31" Type="http://schemas.openxmlformats.org/officeDocument/2006/relationships/image" Target="../media/image612.png"/><Relationship Id="rId64" Type="http://schemas.openxmlformats.org/officeDocument/2006/relationships/image" Target="../media/image632.png"/><Relationship Id="rId69" Type="http://schemas.openxmlformats.org/officeDocument/2006/relationships/image" Target="../media/image88.png"/><Relationship Id="rId77" Type="http://schemas.openxmlformats.org/officeDocument/2006/relationships/image" Target="../media/image751.png"/><Relationship Id="rId27" Type="http://schemas.openxmlformats.org/officeDocument/2006/relationships/image" Target="../media/image572.png"/><Relationship Id="rId35" Type="http://schemas.openxmlformats.org/officeDocument/2006/relationships/image" Target="../media/image652.png"/><Relationship Id="rId72" Type="http://schemas.openxmlformats.org/officeDocument/2006/relationships/image" Target="../media/image701.png"/><Relationship Id="rId80" Type="http://schemas.openxmlformats.org/officeDocument/2006/relationships/image" Target="../media/image59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0.png"/><Relationship Id="rId18" Type="http://schemas.openxmlformats.org/officeDocument/2006/relationships/image" Target="../media/image730.png"/><Relationship Id="rId26" Type="http://schemas.openxmlformats.org/officeDocument/2006/relationships/image" Target="../media/image810.png"/><Relationship Id="rId39" Type="http://schemas.openxmlformats.org/officeDocument/2006/relationships/image" Target="../media/image94.png"/><Relationship Id="rId21" Type="http://schemas.openxmlformats.org/officeDocument/2006/relationships/image" Target="../media/image760.png"/><Relationship Id="rId34" Type="http://schemas.openxmlformats.org/officeDocument/2006/relationships/image" Target="../media/image890.png"/><Relationship Id="rId42" Type="http://schemas.openxmlformats.org/officeDocument/2006/relationships/image" Target="../media/image97.png"/><Relationship Id="rId47" Type="http://schemas.openxmlformats.org/officeDocument/2006/relationships/image" Target="../media/image102.png"/><Relationship Id="rId50" Type="http://schemas.openxmlformats.org/officeDocument/2006/relationships/image" Target="../media/image105.png"/><Relationship Id="rId7" Type="http://schemas.openxmlformats.org/officeDocument/2006/relationships/image" Target="../media/image620.png"/><Relationship Id="rId2" Type="http://schemas.openxmlformats.org/officeDocument/2006/relationships/image" Target="../media/image570.png"/><Relationship Id="rId16" Type="http://schemas.openxmlformats.org/officeDocument/2006/relationships/image" Target="../media/image710.png"/><Relationship Id="rId29" Type="http://schemas.openxmlformats.org/officeDocument/2006/relationships/image" Target="../media/image840.png"/><Relationship Id="rId11" Type="http://schemas.openxmlformats.org/officeDocument/2006/relationships/image" Target="../media/image660.png"/><Relationship Id="rId24" Type="http://schemas.openxmlformats.org/officeDocument/2006/relationships/image" Target="../media/image790.png"/><Relationship Id="rId32" Type="http://schemas.openxmlformats.org/officeDocument/2006/relationships/image" Target="../media/image870.png"/><Relationship Id="rId37" Type="http://schemas.openxmlformats.org/officeDocument/2006/relationships/image" Target="../media/image92.png"/><Relationship Id="rId40" Type="http://schemas.openxmlformats.org/officeDocument/2006/relationships/image" Target="../media/image95.png"/><Relationship Id="rId45" Type="http://schemas.openxmlformats.org/officeDocument/2006/relationships/image" Target="../media/image100.png"/><Relationship Id="rId5" Type="http://schemas.openxmlformats.org/officeDocument/2006/relationships/image" Target="../media/image600.png"/><Relationship Id="rId15" Type="http://schemas.openxmlformats.org/officeDocument/2006/relationships/image" Target="../media/image700.png"/><Relationship Id="rId23" Type="http://schemas.openxmlformats.org/officeDocument/2006/relationships/image" Target="../media/image780.png"/><Relationship Id="rId28" Type="http://schemas.openxmlformats.org/officeDocument/2006/relationships/image" Target="../media/image830.png"/><Relationship Id="rId36" Type="http://schemas.openxmlformats.org/officeDocument/2006/relationships/image" Target="../media/image91.png"/><Relationship Id="rId49" Type="http://schemas.openxmlformats.org/officeDocument/2006/relationships/image" Target="../media/image104.png"/><Relationship Id="rId10" Type="http://schemas.openxmlformats.org/officeDocument/2006/relationships/image" Target="../media/image650.png"/><Relationship Id="rId19" Type="http://schemas.openxmlformats.org/officeDocument/2006/relationships/image" Target="../media/image740.png"/><Relationship Id="rId31" Type="http://schemas.openxmlformats.org/officeDocument/2006/relationships/image" Target="../media/image860.png"/><Relationship Id="rId44" Type="http://schemas.openxmlformats.org/officeDocument/2006/relationships/image" Target="../media/image99.png"/><Relationship Id="rId4" Type="http://schemas.openxmlformats.org/officeDocument/2006/relationships/image" Target="../media/image590.png"/><Relationship Id="rId9" Type="http://schemas.openxmlformats.org/officeDocument/2006/relationships/image" Target="../media/image640.png"/><Relationship Id="rId14" Type="http://schemas.openxmlformats.org/officeDocument/2006/relationships/image" Target="../media/image690.png"/><Relationship Id="rId22" Type="http://schemas.openxmlformats.org/officeDocument/2006/relationships/image" Target="../media/image770.png"/><Relationship Id="rId27" Type="http://schemas.openxmlformats.org/officeDocument/2006/relationships/image" Target="../media/image820.png"/><Relationship Id="rId30" Type="http://schemas.openxmlformats.org/officeDocument/2006/relationships/image" Target="../media/image850.png"/><Relationship Id="rId35" Type="http://schemas.openxmlformats.org/officeDocument/2006/relationships/image" Target="../media/image90.png"/><Relationship Id="rId43" Type="http://schemas.openxmlformats.org/officeDocument/2006/relationships/image" Target="../media/image98.png"/><Relationship Id="rId48" Type="http://schemas.openxmlformats.org/officeDocument/2006/relationships/image" Target="../media/image103.png"/><Relationship Id="rId8" Type="http://schemas.openxmlformats.org/officeDocument/2006/relationships/image" Target="../media/image630.png"/><Relationship Id="rId3" Type="http://schemas.openxmlformats.org/officeDocument/2006/relationships/image" Target="../media/image580.png"/><Relationship Id="rId12" Type="http://schemas.openxmlformats.org/officeDocument/2006/relationships/image" Target="../media/image670.png"/><Relationship Id="rId17" Type="http://schemas.openxmlformats.org/officeDocument/2006/relationships/image" Target="../media/image720.png"/><Relationship Id="rId25" Type="http://schemas.openxmlformats.org/officeDocument/2006/relationships/image" Target="../media/image800.png"/><Relationship Id="rId33" Type="http://schemas.openxmlformats.org/officeDocument/2006/relationships/image" Target="../media/image880.png"/><Relationship Id="rId38" Type="http://schemas.openxmlformats.org/officeDocument/2006/relationships/image" Target="../media/image93.png"/><Relationship Id="rId46" Type="http://schemas.openxmlformats.org/officeDocument/2006/relationships/image" Target="../media/image101.png"/><Relationship Id="rId20" Type="http://schemas.openxmlformats.org/officeDocument/2006/relationships/image" Target="../media/image750.png"/><Relationship Id="rId41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image" Target="../media/image122.png"/><Relationship Id="rId39" Type="http://schemas.openxmlformats.org/officeDocument/2006/relationships/image" Target="../media/image135.png"/><Relationship Id="rId21" Type="http://schemas.openxmlformats.org/officeDocument/2006/relationships/image" Target="../media/image125.png"/><Relationship Id="rId34" Type="http://schemas.openxmlformats.org/officeDocument/2006/relationships/image" Target="../media/image119.png"/><Relationship Id="rId42" Type="http://schemas.openxmlformats.org/officeDocument/2006/relationships/image" Target="../media/image140.png"/><Relationship Id="rId47" Type="http://schemas.openxmlformats.org/officeDocument/2006/relationships/image" Target="../media/image141.png"/><Relationship Id="rId50" Type="http://schemas.openxmlformats.org/officeDocument/2006/relationships/image" Target="../media/image146.png"/><Relationship Id="rId7" Type="http://schemas.openxmlformats.org/officeDocument/2006/relationships/image" Target="../media/image110.png"/><Relationship Id="rId2" Type="http://schemas.openxmlformats.org/officeDocument/2006/relationships/image" Target="../media/image560.png"/><Relationship Id="rId20" Type="http://schemas.openxmlformats.org/officeDocument/2006/relationships/image" Target="../media/image124.png"/><Relationship Id="rId29" Type="http://schemas.openxmlformats.org/officeDocument/2006/relationships/image" Target="../media/image130.png"/><Relationship Id="rId41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3.png"/><Relationship Id="rId24" Type="http://schemas.openxmlformats.org/officeDocument/2006/relationships/image" Target="../media/image120.png"/><Relationship Id="rId32" Type="http://schemas.openxmlformats.org/officeDocument/2006/relationships/image" Target="../media/image133.png"/><Relationship Id="rId37" Type="http://schemas.openxmlformats.org/officeDocument/2006/relationships/image" Target="../media/image127.png"/><Relationship Id="rId40" Type="http://schemas.openxmlformats.org/officeDocument/2006/relationships/image" Target="../media/image118.png"/><Relationship Id="rId45" Type="http://schemas.openxmlformats.org/officeDocument/2006/relationships/image" Target="../media/image143.png"/><Relationship Id="rId5" Type="http://schemas.openxmlformats.org/officeDocument/2006/relationships/image" Target="../media/image108.png"/><Relationship Id="rId23" Type="http://schemas.openxmlformats.org/officeDocument/2006/relationships/image" Target="../media/image114.png"/><Relationship Id="rId28" Type="http://schemas.openxmlformats.org/officeDocument/2006/relationships/image" Target="../media/image129.png"/><Relationship Id="rId36" Type="http://schemas.openxmlformats.org/officeDocument/2006/relationships/image" Target="../media/image137.png"/><Relationship Id="rId49" Type="http://schemas.openxmlformats.org/officeDocument/2006/relationships/image" Target="../media/image145.png"/><Relationship Id="rId19" Type="http://schemas.openxmlformats.org/officeDocument/2006/relationships/image" Target="../media/image123.png"/><Relationship Id="rId31" Type="http://schemas.openxmlformats.org/officeDocument/2006/relationships/image" Target="../media/image132.png"/><Relationship Id="rId44" Type="http://schemas.openxmlformats.org/officeDocument/2006/relationships/image" Target="../media/image138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Relationship Id="rId22" Type="http://schemas.openxmlformats.org/officeDocument/2006/relationships/image" Target="../media/image631.png"/><Relationship Id="rId27" Type="http://schemas.openxmlformats.org/officeDocument/2006/relationships/image" Target="../media/image128.png"/><Relationship Id="rId30" Type="http://schemas.openxmlformats.org/officeDocument/2006/relationships/image" Target="../media/image131.png"/><Relationship Id="rId43" Type="http://schemas.openxmlformats.org/officeDocument/2006/relationships/image" Target="../media/image136.png"/><Relationship Id="rId48" Type="http://schemas.openxmlformats.org/officeDocument/2006/relationships/image" Target="../media/image144.png"/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12" Type="http://schemas.openxmlformats.org/officeDocument/2006/relationships/image" Target="../media/image115.png"/><Relationship Id="rId33" Type="http://schemas.openxmlformats.org/officeDocument/2006/relationships/image" Target="../media/image126.png"/><Relationship Id="rId38" Type="http://schemas.openxmlformats.org/officeDocument/2006/relationships/image" Target="../media/image134.png"/><Relationship Id="rId46" Type="http://schemas.openxmlformats.org/officeDocument/2006/relationships/image" Target="../media/image13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26" Type="http://schemas.openxmlformats.org/officeDocument/2006/relationships/image" Target="../media/image167.png"/><Relationship Id="rId3" Type="http://schemas.openxmlformats.org/officeDocument/2006/relationships/image" Target="../media/image1440.png"/><Relationship Id="rId21" Type="http://schemas.openxmlformats.org/officeDocument/2006/relationships/image" Target="../media/image162.png"/><Relationship Id="rId34" Type="http://schemas.openxmlformats.org/officeDocument/2006/relationships/image" Target="../media/image175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5" Type="http://schemas.openxmlformats.org/officeDocument/2006/relationships/image" Target="../media/image166.png"/><Relationship Id="rId33" Type="http://schemas.openxmlformats.org/officeDocument/2006/relationships/image" Target="../media/image174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29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24" Type="http://schemas.openxmlformats.org/officeDocument/2006/relationships/image" Target="../media/image165.png"/><Relationship Id="rId32" Type="http://schemas.openxmlformats.org/officeDocument/2006/relationships/image" Target="../media/image173.png"/><Relationship Id="rId5" Type="http://schemas.openxmlformats.org/officeDocument/2006/relationships/image" Target="../media/image1460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28" Type="http://schemas.openxmlformats.org/officeDocument/2006/relationships/image" Target="../media/image169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31" Type="http://schemas.openxmlformats.org/officeDocument/2006/relationships/image" Target="../media/image172.png"/><Relationship Id="rId30" Type="http://schemas.openxmlformats.org/officeDocument/2006/relationships/image" Target="../media/image171.png"/><Relationship Id="rId4" Type="http://schemas.openxmlformats.org/officeDocument/2006/relationships/image" Target="../media/image1450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Relationship Id="rId27" Type="http://schemas.openxmlformats.org/officeDocument/2006/relationships/image" Target="../media/image168.png"/><Relationship Id="rId35" Type="http://schemas.openxmlformats.org/officeDocument/2006/relationships/image" Target="../media/image176.png"/><Relationship Id="rId8" Type="http://schemas.openxmlformats.org/officeDocument/2006/relationships/image" Target="../media/image149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image" Target="../media/image122.png"/><Relationship Id="rId26" Type="http://schemas.openxmlformats.org/officeDocument/2006/relationships/image" Target="../media/image1270.png"/><Relationship Id="rId39" Type="http://schemas.openxmlformats.org/officeDocument/2006/relationships/image" Target="../media/image1400.png"/><Relationship Id="rId21" Type="http://schemas.openxmlformats.org/officeDocument/2006/relationships/image" Target="../media/image125.png"/><Relationship Id="rId34" Type="http://schemas.openxmlformats.org/officeDocument/2006/relationships/image" Target="../media/image1350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210.png"/><Relationship Id="rId25" Type="http://schemas.openxmlformats.org/officeDocument/2006/relationships/image" Target="../media/image1260.png"/><Relationship Id="rId33" Type="http://schemas.openxmlformats.org/officeDocument/2006/relationships/image" Target="../media/image1340.png"/><Relationship Id="rId38" Type="http://schemas.openxmlformats.org/officeDocument/2006/relationships/image" Target="../media/image1390.png"/><Relationship Id="rId2" Type="http://schemas.openxmlformats.org/officeDocument/2006/relationships/image" Target="../media/image560.png"/><Relationship Id="rId20" Type="http://schemas.openxmlformats.org/officeDocument/2006/relationships/image" Target="../media/image124.png"/><Relationship Id="rId29" Type="http://schemas.openxmlformats.org/officeDocument/2006/relationships/image" Target="../media/image130.png"/><Relationship Id="rId41" Type="http://schemas.openxmlformats.org/officeDocument/2006/relationships/image" Target="../media/image1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3.png"/><Relationship Id="rId24" Type="http://schemas.openxmlformats.org/officeDocument/2006/relationships/image" Target="../media/image1200.png"/><Relationship Id="rId32" Type="http://schemas.openxmlformats.org/officeDocument/2006/relationships/image" Target="../media/image133.png"/><Relationship Id="rId37" Type="http://schemas.openxmlformats.org/officeDocument/2006/relationships/image" Target="../media/image1380.png"/><Relationship Id="rId40" Type="http://schemas.openxmlformats.org/officeDocument/2006/relationships/image" Target="../media/image1410.png"/><Relationship Id="rId5" Type="http://schemas.openxmlformats.org/officeDocument/2006/relationships/image" Target="../media/image108.png"/><Relationship Id="rId23" Type="http://schemas.openxmlformats.org/officeDocument/2006/relationships/image" Target="../media/image1190.png"/><Relationship Id="rId28" Type="http://schemas.openxmlformats.org/officeDocument/2006/relationships/image" Target="../media/image129.png"/><Relationship Id="rId36" Type="http://schemas.openxmlformats.org/officeDocument/2006/relationships/image" Target="../media/image137.png"/><Relationship Id="rId10" Type="http://schemas.openxmlformats.org/officeDocument/2006/relationships/image" Target="../media/image1140.png"/><Relationship Id="rId19" Type="http://schemas.openxmlformats.org/officeDocument/2006/relationships/image" Target="../media/image123.png"/><Relationship Id="rId31" Type="http://schemas.openxmlformats.org/officeDocument/2006/relationships/image" Target="../media/image132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Relationship Id="rId22" Type="http://schemas.openxmlformats.org/officeDocument/2006/relationships/image" Target="../media/image1180.png"/><Relationship Id="rId27" Type="http://schemas.openxmlformats.org/officeDocument/2006/relationships/image" Target="../media/image128.png"/><Relationship Id="rId30" Type="http://schemas.openxmlformats.org/officeDocument/2006/relationships/image" Target="../media/image131.png"/><Relationship Id="rId35" Type="http://schemas.openxmlformats.org/officeDocument/2006/relationships/image" Target="../media/image1360.png"/><Relationship Id="rId8" Type="http://schemas.openxmlformats.org/officeDocument/2006/relationships/image" Target="../media/image111.png"/><Relationship Id="rId3" Type="http://schemas.openxmlformats.org/officeDocument/2006/relationships/image" Target="../media/image10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0FDE40B-7D4F-5DF6-ECD8-0D8622454C7A}"/>
              </a:ext>
            </a:extLst>
          </p:cNvPr>
          <p:cNvGrpSpPr/>
          <p:nvPr/>
        </p:nvGrpSpPr>
        <p:grpSpPr>
          <a:xfrm>
            <a:off x="2701476" y="1304196"/>
            <a:ext cx="1991324" cy="806171"/>
            <a:chOff x="2058668" y="2808515"/>
            <a:chExt cx="1991324" cy="8061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076019BC-44D6-A263-73F3-83539CCC0412}"/>
                    </a:ext>
                  </a:extLst>
                </p:cNvPr>
                <p:cNvSpPr/>
                <p:nvPr/>
              </p:nvSpPr>
              <p:spPr>
                <a:xfrm>
                  <a:off x="2120529" y="2808515"/>
                  <a:ext cx="1929463" cy="27758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b="0" i="1" dirty="0"/>
                </a:p>
              </p:txBody>
            </p:sp>
          </mc:Choice>
          <mc:Fallback xmlns="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076019BC-44D6-A263-73F3-83539CCC04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529" y="2808515"/>
                  <a:ext cx="1929463" cy="277585"/>
                </a:xfrm>
                <a:prstGeom prst="roundRect">
                  <a:avLst/>
                </a:prstGeom>
                <a:blipFill>
                  <a:blip r:embed="rId2"/>
                  <a:stretch>
                    <a:fillRect b="-869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B8961ED-B869-E774-7D66-7034F058283B}"/>
                </a:ext>
              </a:extLst>
            </p:cNvPr>
            <p:cNvCxnSpPr/>
            <p:nvPr/>
          </p:nvCxnSpPr>
          <p:spPr>
            <a:xfrm>
              <a:off x="2286000" y="3086100"/>
              <a:ext cx="0" cy="2857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4EA3C47-69F3-4033-EE0C-A379F2C7FD59}"/>
                </a:ext>
              </a:extLst>
            </p:cNvPr>
            <p:cNvCxnSpPr/>
            <p:nvPr/>
          </p:nvCxnSpPr>
          <p:spPr>
            <a:xfrm>
              <a:off x="2587531" y="3092824"/>
              <a:ext cx="0" cy="2857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544634-67E6-446B-C4B1-52D2347783B1}"/>
                </a:ext>
              </a:extLst>
            </p:cNvPr>
            <p:cNvSpPr txBox="1"/>
            <p:nvPr/>
          </p:nvSpPr>
          <p:spPr>
            <a:xfrm>
              <a:off x="2747297" y="3086100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 .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5009DD8-4443-B98A-02F2-34B70F2D4DB0}"/>
                </a:ext>
              </a:extLst>
            </p:cNvPr>
            <p:cNvCxnSpPr/>
            <p:nvPr/>
          </p:nvCxnSpPr>
          <p:spPr>
            <a:xfrm>
              <a:off x="3513365" y="3086100"/>
              <a:ext cx="0" cy="2857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FF0455B-CB7F-B500-08AE-3CB79E99FA76}"/>
                </a:ext>
              </a:extLst>
            </p:cNvPr>
            <p:cNvCxnSpPr/>
            <p:nvPr/>
          </p:nvCxnSpPr>
          <p:spPr>
            <a:xfrm>
              <a:off x="3845553" y="3086100"/>
              <a:ext cx="0" cy="2857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E27B21D-AC9E-9520-4725-B3AB9B51655F}"/>
                    </a:ext>
                  </a:extLst>
                </p:cNvPr>
                <p:cNvSpPr txBox="1"/>
                <p:nvPr/>
              </p:nvSpPr>
              <p:spPr>
                <a:xfrm>
                  <a:off x="2058668" y="3291754"/>
                  <a:ext cx="37790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E27B21D-AC9E-9520-4725-B3AB9B5165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8668" y="3291754"/>
                  <a:ext cx="377906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D67B972-CEAF-5003-C880-8832B7507ED6}"/>
                    </a:ext>
                  </a:extLst>
                </p:cNvPr>
                <p:cNvSpPr txBox="1"/>
                <p:nvPr/>
              </p:nvSpPr>
              <p:spPr>
                <a:xfrm>
                  <a:off x="3652785" y="3306909"/>
                  <a:ext cx="37580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D67B972-CEAF-5003-C880-8832B7507E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2785" y="3306909"/>
                  <a:ext cx="375809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04B99D9-41A1-1A2F-C7B2-E2F3ED7F6C09}"/>
                    </a:ext>
                  </a:extLst>
                </p:cNvPr>
                <p:cNvSpPr txBox="1"/>
                <p:nvPr/>
              </p:nvSpPr>
              <p:spPr>
                <a:xfrm>
                  <a:off x="3240501" y="3294768"/>
                  <a:ext cx="5457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04B99D9-41A1-1A2F-C7B2-E2F3ED7F6C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501" y="3294768"/>
                  <a:ext cx="545727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EC56E39-6DD2-E81D-E730-5650EDFAFE01}"/>
                    </a:ext>
                  </a:extLst>
                </p:cNvPr>
                <p:cNvSpPr txBox="1"/>
                <p:nvPr/>
              </p:nvSpPr>
              <p:spPr>
                <a:xfrm>
                  <a:off x="2343271" y="3291754"/>
                  <a:ext cx="3636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EC56E39-6DD2-E81D-E730-5650EDFAFE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271" y="3291754"/>
                  <a:ext cx="363626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F1D3BE-A45E-8E30-57F9-2CD4F2E5A6EA}"/>
                  </a:ext>
                </a:extLst>
              </p:cNvPr>
              <p:cNvSpPr txBox="1"/>
              <p:nvPr/>
            </p:nvSpPr>
            <p:spPr>
              <a:xfrm>
                <a:off x="4760328" y="1434666"/>
                <a:ext cx="893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F1D3BE-A45E-8E30-57F9-2CD4F2E5A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328" y="1434666"/>
                <a:ext cx="89313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F0B35BA3-EC89-8EB1-D68E-3BD0FE22E3A2}"/>
              </a:ext>
            </a:extLst>
          </p:cNvPr>
          <p:cNvGrpSpPr/>
          <p:nvPr/>
        </p:nvGrpSpPr>
        <p:grpSpPr>
          <a:xfrm>
            <a:off x="5653461" y="1253692"/>
            <a:ext cx="2747820" cy="894509"/>
            <a:chOff x="5010653" y="2758011"/>
            <a:chExt cx="2747820" cy="894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15DC90F2-F484-F4E2-3820-7456BCCAEDD3}"/>
                    </a:ext>
                  </a:extLst>
                </p:cNvPr>
                <p:cNvSpPr/>
                <p:nvPr/>
              </p:nvSpPr>
              <p:spPr>
                <a:xfrm>
                  <a:off x="5050973" y="2767864"/>
                  <a:ext cx="325079" cy="325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15DC90F2-F484-F4E2-3820-7456BCCAED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0973" y="2767864"/>
                  <a:ext cx="325079" cy="325611"/>
                </a:xfrm>
                <a:prstGeom prst="ellipse">
                  <a:avLst/>
                </a:prstGeom>
                <a:blipFill>
                  <a:blip r:embed="rId8"/>
                  <a:stretch>
                    <a:fillRect l="-10714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760E038-DF42-A974-2B8A-ABE15995A9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2463" y="2930018"/>
              <a:ext cx="273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4A0C8F3-1222-506B-9A16-4603E6AD2C7E}"/>
                    </a:ext>
                  </a:extLst>
                </p:cNvPr>
                <p:cNvSpPr/>
                <p:nvPr/>
              </p:nvSpPr>
              <p:spPr>
                <a:xfrm>
                  <a:off x="5645725" y="2767213"/>
                  <a:ext cx="325079" cy="325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4A0C8F3-1222-506B-9A16-4603E6AD2C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5725" y="2767213"/>
                  <a:ext cx="325079" cy="325611"/>
                </a:xfrm>
                <a:prstGeom prst="ellipse">
                  <a:avLst/>
                </a:prstGeom>
                <a:blipFill>
                  <a:blip r:embed="rId9"/>
                  <a:stretch>
                    <a:fillRect l="-14286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8011539-9F87-FE49-C6A1-AE05BA184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0804" y="2936655"/>
              <a:ext cx="273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CBF0729-587F-81DC-6C26-C74621D0BC46}"/>
                </a:ext>
              </a:extLst>
            </p:cNvPr>
            <p:cNvSpPr txBox="1"/>
            <p:nvPr/>
          </p:nvSpPr>
          <p:spPr>
            <a:xfrm>
              <a:off x="6295883" y="2758011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591CB2C-0516-B30C-4DD2-0923331DB7E0}"/>
                    </a:ext>
                  </a:extLst>
                </p:cNvPr>
                <p:cNvSpPr/>
                <p:nvPr/>
              </p:nvSpPr>
              <p:spPr>
                <a:xfrm>
                  <a:off x="6814970" y="2765772"/>
                  <a:ext cx="325079" cy="325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591CB2C-0516-B30C-4DD2-0923331DB7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4970" y="2765772"/>
                  <a:ext cx="325079" cy="325611"/>
                </a:xfrm>
                <a:prstGeom prst="ellipse">
                  <a:avLst/>
                </a:prstGeom>
                <a:blipFill>
                  <a:blip r:embed="rId10"/>
                  <a:stretch>
                    <a:fillRect l="-28571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DA2CF872-DF7F-6FD9-E60E-14074CB3A088}"/>
                    </a:ext>
                  </a:extLst>
                </p:cNvPr>
                <p:cNvSpPr/>
                <p:nvPr/>
              </p:nvSpPr>
              <p:spPr>
                <a:xfrm>
                  <a:off x="7413311" y="2773849"/>
                  <a:ext cx="325079" cy="325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DA2CF872-DF7F-6FD9-E60E-14074CB3A0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311" y="2773849"/>
                  <a:ext cx="325079" cy="325611"/>
                </a:xfrm>
                <a:prstGeom prst="ellipse">
                  <a:avLst/>
                </a:prstGeom>
                <a:blipFill>
                  <a:blip r:embed="rId11"/>
                  <a:stretch>
                    <a:fillRect l="-25926"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DDC0992-7237-6161-EBDF-3929B13AFF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0049" y="2947307"/>
              <a:ext cx="2732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1F23733-FACB-55F1-1381-4A00551632FD}"/>
                </a:ext>
              </a:extLst>
            </p:cNvPr>
            <p:cNvCxnSpPr/>
            <p:nvPr/>
          </p:nvCxnSpPr>
          <p:spPr>
            <a:xfrm>
              <a:off x="5202592" y="3092823"/>
              <a:ext cx="0" cy="2857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0681936-FC8D-F5D3-09D5-9D94CBF0AE2B}"/>
                </a:ext>
              </a:extLst>
            </p:cNvPr>
            <p:cNvCxnSpPr/>
            <p:nvPr/>
          </p:nvCxnSpPr>
          <p:spPr>
            <a:xfrm>
              <a:off x="5807167" y="3092822"/>
              <a:ext cx="0" cy="2857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97BF18-26A4-1238-0B33-A90589BB6C7F}"/>
                </a:ext>
              </a:extLst>
            </p:cNvPr>
            <p:cNvCxnSpPr/>
            <p:nvPr/>
          </p:nvCxnSpPr>
          <p:spPr>
            <a:xfrm>
              <a:off x="6977509" y="3092821"/>
              <a:ext cx="0" cy="2857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E039FBD-6E74-0D4F-AAF3-13DFEA6EE207}"/>
                </a:ext>
              </a:extLst>
            </p:cNvPr>
            <p:cNvCxnSpPr/>
            <p:nvPr/>
          </p:nvCxnSpPr>
          <p:spPr>
            <a:xfrm>
              <a:off x="7575850" y="3099460"/>
              <a:ext cx="0" cy="2857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647B675-2A56-1AF4-64FD-F39237ABD0BB}"/>
                    </a:ext>
                  </a:extLst>
                </p:cNvPr>
                <p:cNvSpPr txBox="1"/>
                <p:nvPr/>
              </p:nvSpPr>
              <p:spPr>
                <a:xfrm>
                  <a:off x="5010653" y="3344743"/>
                  <a:ext cx="35945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647B675-2A56-1AF4-64FD-F39237ABD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653" y="3344743"/>
                  <a:ext cx="359457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227EA15-984B-D6F7-CB0E-FF1562874F15}"/>
                    </a:ext>
                  </a:extLst>
                </p:cNvPr>
                <p:cNvSpPr txBox="1"/>
                <p:nvPr/>
              </p:nvSpPr>
              <p:spPr>
                <a:xfrm>
                  <a:off x="5619120" y="3334706"/>
                  <a:ext cx="36362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227EA15-984B-D6F7-CB0E-FF1562874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9120" y="3334706"/>
                  <a:ext cx="363626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AD1FCA3-016F-63D6-6F74-FC4EDD8BED1B}"/>
                    </a:ext>
                  </a:extLst>
                </p:cNvPr>
                <p:cNvSpPr txBox="1"/>
                <p:nvPr/>
              </p:nvSpPr>
              <p:spPr>
                <a:xfrm>
                  <a:off x="6675563" y="3340575"/>
                  <a:ext cx="5457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AD1FCA3-016F-63D6-6F74-FC4EDD8BE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5563" y="3340575"/>
                  <a:ext cx="545727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F8ADD7A-A0E6-DCEC-98BA-4C1235E7EDE8}"/>
                    </a:ext>
                  </a:extLst>
                </p:cNvPr>
                <p:cNvSpPr txBox="1"/>
                <p:nvPr/>
              </p:nvSpPr>
              <p:spPr>
                <a:xfrm>
                  <a:off x="7382664" y="3340575"/>
                  <a:ext cx="37580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F8ADD7A-A0E6-DCEC-98BA-4C1235E7E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2664" y="3340575"/>
                  <a:ext cx="375809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1891A84-049D-0CB5-E394-ED0F3011822D}"/>
                    </a:ext>
                  </a:extLst>
                </p:cNvPr>
                <p:cNvSpPr txBox="1"/>
                <p:nvPr/>
              </p:nvSpPr>
              <p:spPr>
                <a:xfrm>
                  <a:off x="5318368" y="2977979"/>
                  <a:ext cx="38145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1891A84-049D-0CB5-E394-ED0F301182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368" y="2977979"/>
                  <a:ext cx="381451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7264999-580E-0439-67A1-D4D0438095AD}"/>
                    </a:ext>
                  </a:extLst>
                </p:cNvPr>
                <p:cNvSpPr txBox="1"/>
                <p:nvPr/>
              </p:nvSpPr>
              <p:spPr>
                <a:xfrm>
                  <a:off x="5942618" y="2977979"/>
                  <a:ext cx="38504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7264999-580E-0439-67A1-D4D0438095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618" y="2977979"/>
                  <a:ext cx="385041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0403DBA-F34E-F0AA-4E9D-A4407E9D2A94}"/>
                    </a:ext>
                  </a:extLst>
                </p:cNvPr>
                <p:cNvSpPr txBox="1"/>
                <p:nvPr/>
              </p:nvSpPr>
              <p:spPr>
                <a:xfrm>
                  <a:off x="7005420" y="2983281"/>
                  <a:ext cx="54252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0403DBA-F34E-F0AA-4E9D-A4407E9D2A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5420" y="2983281"/>
                  <a:ext cx="542521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F52C2FB-F5C5-3354-3CC0-98A4BA40CDBC}"/>
              </a:ext>
            </a:extLst>
          </p:cNvPr>
          <p:cNvGrpSpPr/>
          <p:nvPr/>
        </p:nvGrpSpPr>
        <p:grpSpPr>
          <a:xfrm>
            <a:off x="1539492" y="4356294"/>
            <a:ext cx="7526256" cy="1191047"/>
            <a:chOff x="1333639" y="3658459"/>
            <a:chExt cx="7526256" cy="1191047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82F2E15-C07C-5551-0BC4-FB42DE88F230}"/>
                </a:ext>
              </a:extLst>
            </p:cNvPr>
            <p:cNvGrpSpPr/>
            <p:nvPr/>
          </p:nvGrpSpPr>
          <p:grpSpPr>
            <a:xfrm>
              <a:off x="1333639" y="3658459"/>
              <a:ext cx="7526256" cy="1191047"/>
              <a:chOff x="1333639" y="3658459"/>
              <a:chExt cx="7526256" cy="1191047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7C74E662-03B2-453F-B4DE-99D2E3CDA5AB}"/>
                  </a:ext>
                </a:extLst>
              </p:cNvPr>
              <p:cNvGrpSpPr/>
              <p:nvPr/>
            </p:nvGrpSpPr>
            <p:grpSpPr>
              <a:xfrm>
                <a:off x="1333639" y="3668124"/>
                <a:ext cx="2015098" cy="1181382"/>
                <a:chOff x="2571700" y="3667942"/>
                <a:chExt cx="2015098" cy="1181382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E4EB3868-C8AE-398A-AF40-0A5CE776A087}"/>
                    </a:ext>
                  </a:extLst>
                </p:cNvPr>
                <p:cNvSpPr/>
                <p:nvPr/>
              </p:nvSpPr>
              <p:spPr>
                <a:xfrm>
                  <a:off x="3184938" y="4309783"/>
                  <a:ext cx="183691" cy="17994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E12D41C7-392E-8D35-7081-DC541DF97A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80001" y="4541547"/>
                      <a:ext cx="47750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b="0" dirty="0"/>
                    </a:p>
                  </p:txBody>
                </p:sp>
              </mc:Choice>
              <mc:Fallback xmlns="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E12D41C7-392E-8D35-7081-DC541DF97A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80001" y="4541547"/>
                      <a:ext cx="477502" cy="307777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EA89CD01-1EC2-4780-0BBE-2AB4F20884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2781" y="3939988"/>
                  <a:ext cx="0" cy="3697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B791B693-1D1F-EB2F-631D-6508604E72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68629" y="4399755"/>
                  <a:ext cx="36505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0E070CB4-EEA3-18AF-8AB8-B697B435F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19883" y="4399755"/>
                  <a:ext cx="36505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203B68B8-AF47-446A-404E-4FA6A1ACD9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71700" y="4124885"/>
                      <a:ext cx="537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0" dirty="0"/>
                    </a:p>
                  </p:txBody>
                </p:sp>
              </mc:Choice>
              <mc:Fallback xmlns="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203B68B8-AF47-446A-404E-4FA6A1ACD99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1700" y="4124885"/>
                      <a:ext cx="537391" cy="27699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37F6056B-11A6-F24B-3BEE-755C559A9D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14275" y="4122755"/>
                      <a:ext cx="38991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0" dirty="0"/>
                    </a:p>
                  </p:txBody>
                </p:sp>
              </mc:Choice>
              <mc:Fallback xmlns="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37F6056B-11A6-F24B-3BEE-755C559A9D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14275" y="4122755"/>
                      <a:ext cx="389914" cy="276999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D3175786-3CB6-4F0C-380F-01A71183D8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13217" y="3667942"/>
                      <a:ext cx="34503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D3175786-3CB6-4F0C-380F-01A71183D89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13217" y="3667942"/>
                      <a:ext cx="345030" cy="276999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4" name="Arc 73">
                  <a:extLst>
                    <a:ext uri="{FF2B5EF4-FFF2-40B4-BE49-F238E27FC236}">
                      <a16:creationId xmlns:a16="http://schemas.microsoft.com/office/drawing/2014/main" id="{5C9BF5F7-DFA4-06B8-C153-117A6BF43478}"/>
                    </a:ext>
                  </a:extLst>
                </p:cNvPr>
                <p:cNvSpPr/>
                <p:nvPr/>
              </p:nvSpPr>
              <p:spPr>
                <a:xfrm>
                  <a:off x="2854964" y="3968987"/>
                  <a:ext cx="861535" cy="861535"/>
                </a:xfrm>
                <a:prstGeom prst="arc">
                  <a:avLst/>
                </a:prstGeom>
                <a:ln w="2857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DD4F2A8-9E71-D947-0187-05638D5FCAA6}"/>
                    </a:ext>
                  </a:extLst>
                </p:cNvPr>
                <p:cNvSpPr txBox="1"/>
                <p:nvPr/>
              </p:nvSpPr>
              <p:spPr>
                <a:xfrm>
                  <a:off x="3546056" y="3845481"/>
                  <a:ext cx="104074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Times" pitchFamily="2" charset="0"/>
                    </a:rPr>
                    <a:t>reshape</a:t>
                  </a:r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012BCDCC-A11A-E50F-43F1-F69D460283B5}"/>
                  </a:ext>
                </a:extLst>
              </p:cNvPr>
              <p:cNvGrpSpPr/>
              <p:nvPr/>
            </p:nvGrpSpPr>
            <p:grpSpPr>
              <a:xfrm>
                <a:off x="3581427" y="3660708"/>
                <a:ext cx="1141468" cy="1164388"/>
                <a:chOff x="4642709" y="3618372"/>
                <a:chExt cx="1141468" cy="1159198"/>
              </a:xfrm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3CBE2752-D3C0-9F3F-8FE7-FD4522595070}"/>
                    </a:ext>
                  </a:extLst>
                </p:cNvPr>
                <p:cNvSpPr/>
                <p:nvPr/>
              </p:nvSpPr>
              <p:spPr>
                <a:xfrm>
                  <a:off x="5255947" y="4260213"/>
                  <a:ext cx="183691" cy="17994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4D4C11A9-F716-FAE5-63D4-2C92689BF1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93677" y="4471165"/>
                      <a:ext cx="890500" cy="30640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𝜄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left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400" b="0" dirty="0"/>
                    </a:p>
                  </p:txBody>
                </p:sp>
              </mc:Choice>
              <mc:Fallback xmlns="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4D4C11A9-F716-FAE5-63D4-2C92689BF1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93677" y="4471165"/>
                      <a:ext cx="890500" cy="306405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408330E6-0569-951D-ED33-3D63C2A845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3790" y="3890418"/>
                  <a:ext cx="0" cy="3697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82140265-60BD-47E4-FC37-4690EEE44A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890892" y="4350185"/>
                  <a:ext cx="36505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8BACAD14-035C-ABF5-ED4E-3AF3DECEFF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42709" y="4075315"/>
                      <a:ext cx="537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0" dirty="0"/>
                    </a:p>
                  </p:txBody>
                </p:sp>
              </mc:Choice>
              <mc:Fallback xmlns="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8BACAD14-035C-ABF5-ED4E-3AF3DECEFF6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42709" y="4075315"/>
                      <a:ext cx="537391" cy="276999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E679A48C-7DDD-87AB-5B14-65410B1178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84226" y="3618372"/>
                      <a:ext cx="51501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0" dirty="0"/>
                    </a:p>
                  </p:txBody>
                </p:sp>
              </mc:Choice>
              <mc:Fallback xmlns="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E679A48C-7DDD-87AB-5B14-65410B11784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84226" y="3618372"/>
                      <a:ext cx="515013" cy="276999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38EB3D03-B77E-E066-7AA1-DD6CEBD64489}"/>
                      </a:ext>
                    </a:extLst>
                  </p:cNvPr>
                  <p:cNvSpPr txBox="1"/>
                  <p:nvPr/>
                </p:nvSpPr>
                <p:spPr>
                  <a:xfrm>
                    <a:off x="4615379" y="4116839"/>
                    <a:ext cx="8931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38EB3D03-B77E-E066-7AA1-DD6CEBD644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5379" y="4116839"/>
                    <a:ext cx="893133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2A85B16D-088A-0D53-D169-6F6BE8B5CDC9}"/>
                  </a:ext>
                </a:extLst>
              </p:cNvPr>
              <p:cNvCxnSpPr/>
              <p:nvPr/>
            </p:nvCxnSpPr>
            <p:spPr>
              <a:xfrm>
                <a:off x="3024486" y="4395796"/>
                <a:ext cx="380044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8A4C4BF-9E04-09A8-F7F4-DED41A902D28}"/>
                  </a:ext>
                </a:extLst>
              </p:cNvPr>
              <p:cNvGrpSpPr/>
              <p:nvPr/>
            </p:nvGrpSpPr>
            <p:grpSpPr>
              <a:xfrm>
                <a:off x="5939745" y="3660708"/>
                <a:ext cx="891896" cy="1135456"/>
                <a:chOff x="4807343" y="3618372"/>
                <a:chExt cx="891896" cy="113039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55897AC4-573B-40B1-9BB3-7E16C6839F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1608" y="4442362"/>
                      <a:ext cx="437363" cy="30640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0" smtClean="0"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b="1" dirty="0"/>
                    </a:p>
                  </p:txBody>
                </p:sp>
              </mc:Choice>
              <mc:Fallback xmlns="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55897AC4-573B-40B1-9BB3-7E16C6839F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1608" y="4442362"/>
                      <a:ext cx="437363" cy="306405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22806AF5-6929-85E7-33CE-FA44896345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3790" y="3890418"/>
                  <a:ext cx="0" cy="3697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DE320D2E-4232-4F86-0B2E-7ECD9C9B35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890892" y="4350185"/>
                  <a:ext cx="36505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75BFE110-ED48-281D-6D2B-1F9C2DC599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07343" y="4011767"/>
                      <a:ext cx="537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0" dirty="0"/>
                    </a:p>
                  </p:txBody>
                </p:sp>
              </mc:Choice>
              <mc:Fallback xmlns="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75BFE110-ED48-281D-6D2B-1F9C2DC5997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7343" y="4011767"/>
                      <a:ext cx="537391" cy="276999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288280DB-C58F-F658-65C4-AA66BBA6F9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84226" y="3618372"/>
                      <a:ext cx="51501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0" dirty="0"/>
                    </a:p>
                  </p:txBody>
                </p:sp>
              </mc:Choice>
              <mc:Fallback xmlns=""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288280DB-C58F-F658-65C4-AA66BBA6F9C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84226" y="3618372"/>
                      <a:ext cx="515013" cy="276999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25E51C7B-FD63-F85E-3F6D-352144D72A71}"/>
                  </a:ext>
                </a:extLst>
              </p:cNvPr>
              <p:cNvSpPr/>
              <p:nvPr/>
            </p:nvSpPr>
            <p:spPr>
              <a:xfrm>
                <a:off x="5842048" y="4301505"/>
                <a:ext cx="183691" cy="18075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 dirty="0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BF080A89-23CA-7C5B-6BA0-9C4E534797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97785" y="4394972"/>
                <a:ext cx="2442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97406BF2-089B-511A-AF38-BDE0662680BC}"/>
                      </a:ext>
                    </a:extLst>
                  </p:cNvPr>
                  <p:cNvSpPr txBox="1"/>
                  <p:nvPr/>
                </p:nvSpPr>
                <p:spPr>
                  <a:xfrm>
                    <a:off x="5313115" y="4057104"/>
                    <a:ext cx="57746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1200" b="0" dirty="0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97406BF2-089B-511A-AF38-BDE0662680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3115" y="4057104"/>
                    <a:ext cx="577466" cy="276999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BF42AD5F-7101-2EE5-7BB0-37FC58056049}"/>
                      </a:ext>
                    </a:extLst>
                  </p:cNvPr>
                  <p:cNvSpPr txBox="1"/>
                  <p:nvPr/>
                </p:nvSpPr>
                <p:spPr>
                  <a:xfrm>
                    <a:off x="5598392" y="4485563"/>
                    <a:ext cx="43415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BF42AD5F-7101-2EE5-7BB0-37FC580560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8392" y="4485563"/>
                    <a:ext cx="434157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A32B3DD1-79DC-1B20-5FCF-38E9D693CC30}"/>
                  </a:ext>
                </a:extLst>
              </p:cNvPr>
              <p:cNvGrpSpPr/>
              <p:nvPr/>
            </p:nvGrpSpPr>
            <p:grpSpPr>
              <a:xfrm>
                <a:off x="7860443" y="3658459"/>
                <a:ext cx="721913" cy="1132631"/>
                <a:chOff x="4807343" y="3618372"/>
                <a:chExt cx="721913" cy="112758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6ACDBAD5-59F7-2C02-52CF-3457052501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03114" y="4439550"/>
                      <a:ext cx="426142" cy="30640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𝒬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6ACDBAD5-59F7-2C02-52CF-34570525019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3114" y="4439550"/>
                      <a:ext cx="426142" cy="306405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8964681A-0042-F78D-D206-E1ACD4A4C5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3790" y="3890418"/>
                  <a:ext cx="0" cy="3697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8884DD95-311B-4997-1548-FAC8CD99C4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890892" y="4350185"/>
                  <a:ext cx="36505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999CE596-E93E-8497-6503-63979A0F4A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07343" y="4011767"/>
                      <a:ext cx="537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0" dirty="0"/>
                    </a:p>
                  </p:txBody>
                </p:sp>
              </mc:Choice>
              <mc:Fallback xmlns="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999CE596-E93E-8497-6503-63979A0F4AD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7343" y="4011767"/>
                      <a:ext cx="537391" cy="276999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35297FB6-0C5B-5638-AA17-F28A6DE208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84226" y="3618372"/>
                      <a:ext cx="345030" cy="27576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b="0" dirty="0"/>
                    </a:p>
                  </p:txBody>
                </p:sp>
              </mc:Choice>
              <mc:Fallback xmlns="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35297FB6-0C5B-5638-AA17-F28A6DE2082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84226" y="3618372"/>
                      <a:ext cx="345030" cy="275764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A110B07A-D4C0-0615-121F-BDD04287CC2A}"/>
                  </a:ext>
                </a:extLst>
              </p:cNvPr>
              <p:cNvSpPr/>
              <p:nvPr/>
            </p:nvSpPr>
            <p:spPr>
              <a:xfrm>
                <a:off x="7762746" y="4299257"/>
                <a:ext cx="183691" cy="18075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 dirty="0"/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A80BEE8B-2E39-ECD2-80BB-C5921067B9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83" y="4392724"/>
                <a:ext cx="24426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1BDEE91F-5028-D3A0-C01F-303AB3A742AC}"/>
                      </a:ext>
                    </a:extLst>
                  </p:cNvPr>
                  <p:cNvSpPr txBox="1"/>
                  <p:nvPr/>
                </p:nvSpPr>
                <p:spPr>
                  <a:xfrm>
                    <a:off x="7519090" y="4483315"/>
                    <a:ext cx="43415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/>
                  </a:p>
                </p:txBody>
              </p:sp>
            </mc:Choice>
            <mc:Fallback xmlns="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1BDEE91F-5028-D3A0-C01F-303AB3A742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9090" y="4483315"/>
                    <a:ext cx="434157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7D42BF34-68E2-9FEA-908D-E03492736CF6}"/>
                  </a:ext>
                </a:extLst>
              </p:cNvPr>
              <p:cNvCxnSpPr/>
              <p:nvPr/>
            </p:nvCxnSpPr>
            <p:spPr>
              <a:xfrm>
                <a:off x="6847943" y="4386827"/>
                <a:ext cx="380044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7EB0B2B7-0D07-0938-A4DA-491445E48F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92738" y="4399936"/>
                <a:ext cx="36505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8A6FAD1C-3DC6-EB26-6542-5D95B07D7266}"/>
                      </a:ext>
                    </a:extLst>
                  </p:cNvPr>
                  <p:cNvSpPr txBox="1"/>
                  <p:nvPr/>
                </p:nvSpPr>
                <p:spPr>
                  <a:xfrm>
                    <a:off x="8469981" y="4069534"/>
                    <a:ext cx="38991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1200" b="0" dirty="0"/>
                  </a:p>
                </p:txBody>
              </p:sp>
            </mc:Choice>
            <mc:Fallback xmlns="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8A6FAD1C-3DC6-EB26-6542-5D95B07D72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9981" y="4069534"/>
                    <a:ext cx="389914" cy="27699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807B99A-CC2A-C625-7360-628D3A971837}"/>
                </a:ext>
              </a:extLst>
            </p:cNvPr>
            <p:cNvSpPr/>
            <p:nvPr/>
          </p:nvSpPr>
          <p:spPr>
            <a:xfrm>
              <a:off x="6385614" y="4304249"/>
              <a:ext cx="183286" cy="180351"/>
            </a:xfrm>
            <a:prstGeom prst="ellipse">
              <a:avLst/>
            </a:prstGeom>
            <a:gradFill>
              <a:gsLst>
                <a:gs pos="76000">
                  <a:schemeClr val="bg1"/>
                </a:gs>
                <a:gs pos="51000">
                  <a:schemeClr val="accent1">
                    <a:lumMod val="5000"/>
                    <a:lumOff val="95000"/>
                  </a:schemeClr>
                </a:gs>
                <a:gs pos="53000">
                  <a:schemeClr val="bg1"/>
                </a:gs>
                <a:gs pos="50000">
                  <a:schemeClr val="bg2">
                    <a:lumMod val="50000"/>
                  </a:schemeClr>
                </a:gs>
                <a:gs pos="75000">
                  <a:schemeClr val="bg1"/>
                </a:gs>
              </a:gsLst>
              <a:lin ang="0" scaled="0"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9CC6E2EE-AD51-B146-94B5-6B2DA3CA661B}"/>
                </a:ext>
              </a:extLst>
            </p:cNvPr>
            <p:cNvSpPr/>
            <p:nvPr/>
          </p:nvSpPr>
          <p:spPr>
            <a:xfrm>
              <a:off x="8303244" y="4307018"/>
              <a:ext cx="183286" cy="180351"/>
            </a:xfrm>
            <a:prstGeom prst="ellipse">
              <a:avLst/>
            </a:prstGeom>
            <a:gradFill>
              <a:gsLst>
                <a:gs pos="76000">
                  <a:schemeClr val="bg1"/>
                </a:gs>
                <a:gs pos="51000">
                  <a:schemeClr val="accent1">
                    <a:lumMod val="5000"/>
                    <a:lumOff val="95000"/>
                  </a:schemeClr>
                </a:gs>
                <a:gs pos="53000">
                  <a:schemeClr val="bg1"/>
                </a:gs>
                <a:gs pos="50000">
                  <a:schemeClr val="bg2">
                    <a:lumMod val="50000"/>
                  </a:schemeClr>
                </a:gs>
                <a:gs pos="75000">
                  <a:schemeClr val="bg1"/>
                </a:gs>
              </a:gsLst>
              <a:lin ang="0" scaled="0"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607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07E696E-6AF3-A48D-C11E-B35AA8FDEDA1}"/>
                  </a:ext>
                </a:extLst>
              </p:cNvPr>
              <p:cNvSpPr txBox="1"/>
              <p:nvPr/>
            </p:nvSpPr>
            <p:spPr>
              <a:xfrm>
                <a:off x="2841173" y="2265137"/>
                <a:ext cx="4775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07E696E-6AF3-A48D-C11E-B35AA8FDE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173" y="2265137"/>
                <a:ext cx="47750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EA0501-BC23-6766-9D52-12FFEAFA5213}"/>
              </a:ext>
            </a:extLst>
          </p:cNvPr>
          <p:cNvCxnSpPr>
            <a:cxnSpLocks/>
          </p:cNvCxnSpPr>
          <p:nvPr/>
        </p:nvCxnSpPr>
        <p:spPr>
          <a:xfrm>
            <a:off x="3033953" y="1663578"/>
            <a:ext cx="0" cy="369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0AFA88-B69A-D3E8-01B4-45CE88035D3E}"/>
              </a:ext>
            </a:extLst>
          </p:cNvPr>
          <p:cNvCxnSpPr>
            <a:cxnSpLocks/>
          </p:cNvCxnSpPr>
          <p:nvPr/>
        </p:nvCxnSpPr>
        <p:spPr>
          <a:xfrm flipH="1">
            <a:off x="3129801" y="2123345"/>
            <a:ext cx="365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4DB042D-F381-EE33-9C76-04028CE00129}"/>
                  </a:ext>
                </a:extLst>
              </p:cNvPr>
              <p:cNvSpPr txBox="1"/>
              <p:nvPr/>
            </p:nvSpPr>
            <p:spPr>
              <a:xfrm>
                <a:off x="2332872" y="1848475"/>
                <a:ext cx="5373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4DB042D-F381-EE33-9C76-04028CE00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72" y="1848475"/>
                <a:ext cx="53739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B09D660-5D10-AB84-63FA-E8E7113976B3}"/>
                  </a:ext>
                </a:extLst>
              </p:cNvPr>
              <p:cNvSpPr txBox="1"/>
              <p:nvPr/>
            </p:nvSpPr>
            <p:spPr>
              <a:xfrm>
                <a:off x="3375447" y="1846345"/>
                <a:ext cx="3899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B09D660-5D10-AB84-63FA-E8E711397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447" y="1846345"/>
                <a:ext cx="38991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A97E8CE-EC98-2B58-1FFD-F0FD13C3C8A6}"/>
                  </a:ext>
                </a:extLst>
              </p:cNvPr>
              <p:cNvSpPr txBox="1"/>
              <p:nvPr/>
            </p:nvSpPr>
            <p:spPr>
              <a:xfrm>
                <a:off x="2874389" y="1391532"/>
                <a:ext cx="3450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A97E8CE-EC98-2B58-1FFD-F0FD13C3C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389" y="1391532"/>
                <a:ext cx="34503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C099D97E-8023-A268-DB07-0278A4B40361}"/>
              </a:ext>
            </a:extLst>
          </p:cNvPr>
          <p:cNvSpPr/>
          <p:nvPr/>
        </p:nvSpPr>
        <p:spPr>
          <a:xfrm>
            <a:off x="2616136" y="1692577"/>
            <a:ext cx="861535" cy="861535"/>
          </a:xfrm>
          <a:prstGeom prst="arc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87A1934-E9CE-EA01-3A44-3539D950A394}"/>
              </a:ext>
            </a:extLst>
          </p:cNvPr>
          <p:cNvSpPr/>
          <p:nvPr/>
        </p:nvSpPr>
        <p:spPr>
          <a:xfrm>
            <a:off x="5193898" y="2028831"/>
            <a:ext cx="183691" cy="18075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DED45E4-EE3F-73BF-9C15-034EB9106570}"/>
                  </a:ext>
                </a:extLst>
              </p:cNvPr>
              <p:cNvSpPr txBox="1"/>
              <p:nvPr/>
            </p:nvSpPr>
            <p:spPr>
              <a:xfrm>
                <a:off x="4831628" y="2240727"/>
                <a:ext cx="8905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left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DED45E4-EE3F-73BF-9C15-034EB9106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628" y="2240727"/>
                <a:ext cx="890500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F25939-E5BA-F78B-9FCD-D5591EFBF78E}"/>
              </a:ext>
            </a:extLst>
          </p:cNvPr>
          <p:cNvCxnSpPr>
            <a:cxnSpLocks/>
          </p:cNvCxnSpPr>
          <p:nvPr/>
        </p:nvCxnSpPr>
        <p:spPr>
          <a:xfrm>
            <a:off x="5281741" y="1657380"/>
            <a:ext cx="0" cy="371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FF5EFFB-D9F6-F1AB-088E-BA5D7FFEF25A}"/>
              </a:ext>
            </a:extLst>
          </p:cNvPr>
          <p:cNvCxnSpPr>
            <a:cxnSpLocks/>
          </p:cNvCxnSpPr>
          <p:nvPr/>
        </p:nvCxnSpPr>
        <p:spPr>
          <a:xfrm flipH="1">
            <a:off x="4828843" y="2119205"/>
            <a:ext cx="365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0B2C029-A3DE-8FB7-649B-F4F9ED92DBE1}"/>
                  </a:ext>
                </a:extLst>
              </p:cNvPr>
              <p:cNvSpPr txBox="1"/>
              <p:nvPr/>
            </p:nvSpPr>
            <p:spPr>
              <a:xfrm>
                <a:off x="4580660" y="1843105"/>
                <a:ext cx="537391" cy="278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0B2C029-A3DE-8FB7-649B-F4F9ED92D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660" y="1843105"/>
                <a:ext cx="537391" cy="2782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328CB6-1351-84AC-7192-8E7E754D0E23}"/>
                  </a:ext>
                </a:extLst>
              </p:cNvPr>
              <p:cNvSpPr txBox="1"/>
              <p:nvPr/>
            </p:nvSpPr>
            <p:spPr>
              <a:xfrm>
                <a:off x="5122177" y="1384116"/>
                <a:ext cx="515013" cy="278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328CB6-1351-84AC-7192-8E7E754D0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177" y="1384116"/>
                <a:ext cx="515013" cy="2782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7CBC8C-7435-F632-1BD2-E9A1EEAADE1C}"/>
                  </a:ext>
                </a:extLst>
              </p:cNvPr>
              <p:cNvSpPr txBox="1"/>
              <p:nvPr/>
            </p:nvSpPr>
            <p:spPr>
              <a:xfrm>
                <a:off x="5614612" y="1840247"/>
                <a:ext cx="8931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7CBC8C-7435-F632-1BD2-E9A1EEAAD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612" y="1840247"/>
                <a:ext cx="8931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442B03-3B7B-45AA-20CB-292634053060}"/>
              </a:ext>
            </a:extLst>
          </p:cNvPr>
          <p:cNvCxnSpPr/>
          <p:nvPr/>
        </p:nvCxnSpPr>
        <p:spPr>
          <a:xfrm>
            <a:off x="4023719" y="2119204"/>
            <a:ext cx="38004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92A6439-1535-DD48-8420-9C6507705B88}"/>
                  </a:ext>
                </a:extLst>
              </p:cNvPr>
              <p:cNvSpPr txBox="1"/>
              <p:nvPr/>
            </p:nvSpPr>
            <p:spPr>
              <a:xfrm>
                <a:off x="7113243" y="2211795"/>
                <a:ext cx="4373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92A6439-1535-DD48-8420-9C6507705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243" y="2211795"/>
                <a:ext cx="437363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A0B512-AE22-05B5-7D69-4F367FDB3AFF}"/>
              </a:ext>
            </a:extLst>
          </p:cNvPr>
          <p:cNvCxnSpPr>
            <a:cxnSpLocks/>
          </p:cNvCxnSpPr>
          <p:nvPr/>
        </p:nvCxnSpPr>
        <p:spPr>
          <a:xfrm>
            <a:off x="7475425" y="1657380"/>
            <a:ext cx="0" cy="371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840E22F-CC16-E4EB-3183-C183230BA502}"/>
              </a:ext>
            </a:extLst>
          </p:cNvPr>
          <p:cNvCxnSpPr>
            <a:cxnSpLocks/>
          </p:cNvCxnSpPr>
          <p:nvPr/>
        </p:nvCxnSpPr>
        <p:spPr>
          <a:xfrm flipH="1">
            <a:off x="7022527" y="2119205"/>
            <a:ext cx="365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D4AE6F-6125-8014-E20C-ACAC7040D638}"/>
                  </a:ext>
                </a:extLst>
              </p:cNvPr>
              <p:cNvSpPr txBox="1"/>
              <p:nvPr/>
            </p:nvSpPr>
            <p:spPr>
              <a:xfrm>
                <a:off x="6938978" y="1779272"/>
                <a:ext cx="537391" cy="278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D4AE6F-6125-8014-E20C-ACAC7040D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978" y="1779272"/>
                <a:ext cx="537391" cy="27823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D2EC2ED-3651-F10E-AB84-38878EBC5F74}"/>
                  </a:ext>
                </a:extLst>
              </p:cNvPr>
              <p:cNvSpPr txBox="1"/>
              <p:nvPr/>
            </p:nvSpPr>
            <p:spPr>
              <a:xfrm>
                <a:off x="7315861" y="1384116"/>
                <a:ext cx="515013" cy="278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D2EC2ED-3651-F10E-AB84-38878EBC5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861" y="1384116"/>
                <a:ext cx="515013" cy="27823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4EA3CC54-69F0-2154-8A8E-E074C68EA2E8}"/>
              </a:ext>
            </a:extLst>
          </p:cNvPr>
          <p:cNvSpPr/>
          <p:nvPr/>
        </p:nvSpPr>
        <p:spPr>
          <a:xfrm>
            <a:off x="6841281" y="2024913"/>
            <a:ext cx="183691" cy="18075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378AB2-7DFD-9F78-E974-8F1D1AC675A6}"/>
              </a:ext>
            </a:extLst>
          </p:cNvPr>
          <p:cNvCxnSpPr>
            <a:cxnSpLocks/>
          </p:cNvCxnSpPr>
          <p:nvPr/>
        </p:nvCxnSpPr>
        <p:spPr>
          <a:xfrm flipH="1">
            <a:off x="6597018" y="2118380"/>
            <a:ext cx="2442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822E89-B8D9-58C0-C950-74566213B1A8}"/>
                  </a:ext>
                </a:extLst>
              </p:cNvPr>
              <p:cNvSpPr txBox="1"/>
              <p:nvPr/>
            </p:nvSpPr>
            <p:spPr>
              <a:xfrm>
                <a:off x="6312348" y="1780512"/>
                <a:ext cx="5774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822E89-B8D9-58C0-C950-74566213B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348" y="1780512"/>
                <a:ext cx="57746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CE715C-0AD9-EE17-FA1A-250352E02815}"/>
                  </a:ext>
                </a:extLst>
              </p:cNvPr>
              <p:cNvSpPr txBox="1"/>
              <p:nvPr/>
            </p:nvSpPr>
            <p:spPr>
              <a:xfrm>
                <a:off x="6597625" y="2208971"/>
                <a:ext cx="434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CE715C-0AD9-EE17-FA1A-250352E02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25" y="2208971"/>
                <a:ext cx="434157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C8E5E1-605F-3FE6-C0F1-31342344E314}"/>
                  </a:ext>
                </a:extLst>
              </p:cNvPr>
              <p:cNvSpPr txBox="1"/>
              <p:nvPr/>
            </p:nvSpPr>
            <p:spPr>
              <a:xfrm>
                <a:off x="9155447" y="2206721"/>
                <a:ext cx="426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C8E5E1-605F-3FE6-C0F1-31342344E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447" y="2206721"/>
                <a:ext cx="426142" cy="307777"/>
              </a:xfrm>
              <a:prstGeom prst="rect">
                <a:avLst/>
              </a:prstGeom>
              <a:blipFill>
                <a:blip r:embed="rId1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F016CD-45AF-FCE4-FE2A-429B927BD5D6}"/>
              </a:ext>
            </a:extLst>
          </p:cNvPr>
          <p:cNvCxnSpPr>
            <a:cxnSpLocks/>
          </p:cNvCxnSpPr>
          <p:nvPr/>
        </p:nvCxnSpPr>
        <p:spPr>
          <a:xfrm>
            <a:off x="9396123" y="1655131"/>
            <a:ext cx="0" cy="371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ADE820-90C4-5BE0-F925-5C6A11DD841D}"/>
              </a:ext>
            </a:extLst>
          </p:cNvPr>
          <p:cNvCxnSpPr>
            <a:cxnSpLocks/>
          </p:cNvCxnSpPr>
          <p:nvPr/>
        </p:nvCxnSpPr>
        <p:spPr>
          <a:xfrm flipH="1">
            <a:off x="8943225" y="2116956"/>
            <a:ext cx="365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CB35A3-BFE0-0C79-847C-26666093826F}"/>
                  </a:ext>
                </a:extLst>
              </p:cNvPr>
              <p:cNvSpPr txBox="1"/>
              <p:nvPr/>
            </p:nvSpPr>
            <p:spPr>
              <a:xfrm>
                <a:off x="8859676" y="1777023"/>
                <a:ext cx="537391" cy="278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CB35A3-BFE0-0C79-847C-266660938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676" y="1777023"/>
                <a:ext cx="537391" cy="27823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FFFF76-2137-9C1E-1D00-DB78F7356DCE}"/>
                  </a:ext>
                </a:extLst>
              </p:cNvPr>
              <p:cNvSpPr txBox="1"/>
              <p:nvPr/>
            </p:nvSpPr>
            <p:spPr>
              <a:xfrm>
                <a:off x="9236559" y="1381867"/>
                <a:ext cx="3450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FFFF76-2137-9C1E-1D00-DB78F7356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559" y="1381867"/>
                <a:ext cx="34503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0E48D3E9-45EF-DF0B-7292-933BB9DCE374}"/>
              </a:ext>
            </a:extLst>
          </p:cNvPr>
          <p:cNvSpPr/>
          <p:nvPr/>
        </p:nvSpPr>
        <p:spPr>
          <a:xfrm>
            <a:off x="8761979" y="2022665"/>
            <a:ext cx="183691" cy="18075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536303-EE81-0192-E14F-615FA92C1ACD}"/>
              </a:ext>
            </a:extLst>
          </p:cNvPr>
          <p:cNvCxnSpPr>
            <a:cxnSpLocks/>
          </p:cNvCxnSpPr>
          <p:nvPr/>
        </p:nvCxnSpPr>
        <p:spPr>
          <a:xfrm flipH="1">
            <a:off x="8517716" y="2116132"/>
            <a:ext cx="2442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F8C5F8-48F7-60D2-91F9-609C323A2332}"/>
                  </a:ext>
                </a:extLst>
              </p:cNvPr>
              <p:cNvSpPr txBox="1"/>
              <p:nvPr/>
            </p:nvSpPr>
            <p:spPr>
              <a:xfrm>
                <a:off x="8518323" y="2206723"/>
                <a:ext cx="434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F8C5F8-48F7-60D2-91F9-609C323A2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323" y="2206723"/>
                <a:ext cx="43415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E0EB0E-306B-0A69-CA0E-DC81C5010BD6}"/>
              </a:ext>
            </a:extLst>
          </p:cNvPr>
          <p:cNvCxnSpPr/>
          <p:nvPr/>
        </p:nvCxnSpPr>
        <p:spPr>
          <a:xfrm>
            <a:off x="7847176" y="2110235"/>
            <a:ext cx="38004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983E92-6233-87D6-0ABC-0714892B86C6}"/>
              </a:ext>
            </a:extLst>
          </p:cNvPr>
          <p:cNvCxnSpPr>
            <a:cxnSpLocks/>
          </p:cNvCxnSpPr>
          <p:nvPr/>
        </p:nvCxnSpPr>
        <p:spPr>
          <a:xfrm flipH="1">
            <a:off x="9491971" y="2123344"/>
            <a:ext cx="3650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C731AC-E272-C9D1-4C79-7EDB363BEA7F}"/>
                  </a:ext>
                </a:extLst>
              </p:cNvPr>
              <p:cNvSpPr txBox="1"/>
              <p:nvPr/>
            </p:nvSpPr>
            <p:spPr>
              <a:xfrm>
                <a:off x="9469214" y="1792942"/>
                <a:ext cx="3899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C731AC-E272-C9D1-4C79-7EDB363BE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214" y="1792942"/>
                <a:ext cx="389914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6A2100A-5210-6D2E-FC8B-D15FA525A41C}"/>
              </a:ext>
            </a:extLst>
          </p:cNvPr>
          <p:cNvSpPr/>
          <p:nvPr/>
        </p:nvSpPr>
        <p:spPr>
          <a:xfrm>
            <a:off x="7384847" y="2027657"/>
            <a:ext cx="183286" cy="180351"/>
          </a:xfrm>
          <a:prstGeom prst="ellipse">
            <a:avLst/>
          </a:prstGeom>
          <a:gradFill>
            <a:gsLst>
              <a:gs pos="76000">
                <a:schemeClr val="bg1"/>
              </a:gs>
              <a:gs pos="51000">
                <a:schemeClr val="accent1">
                  <a:lumMod val="5000"/>
                  <a:lumOff val="95000"/>
                </a:schemeClr>
              </a:gs>
              <a:gs pos="53000">
                <a:schemeClr val="bg1"/>
              </a:gs>
              <a:gs pos="50000">
                <a:schemeClr val="bg2">
                  <a:lumMod val="50000"/>
                </a:schemeClr>
              </a:gs>
              <a:gs pos="75000">
                <a:schemeClr val="bg1"/>
              </a:gs>
            </a:gsLst>
            <a:lin ang="0" scaled="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C7E589-0B89-2AE2-64BF-0D7116739D9C}"/>
              </a:ext>
            </a:extLst>
          </p:cNvPr>
          <p:cNvSpPr/>
          <p:nvPr/>
        </p:nvSpPr>
        <p:spPr>
          <a:xfrm>
            <a:off x="9302477" y="2030426"/>
            <a:ext cx="183286" cy="180351"/>
          </a:xfrm>
          <a:prstGeom prst="ellipse">
            <a:avLst/>
          </a:prstGeom>
          <a:gradFill>
            <a:gsLst>
              <a:gs pos="76000">
                <a:schemeClr val="bg1"/>
              </a:gs>
              <a:gs pos="51000">
                <a:schemeClr val="accent1">
                  <a:lumMod val="5000"/>
                  <a:lumOff val="95000"/>
                </a:schemeClr>
              </a:gs>
              <a:gs pos="53000">
                <a:schemeClr val="bg1"/>
              </a:gs>
              <a:gs pos="50000">
                <a:schemeClr val="bg2">
                  <a:lumMod val="50000"/>
                </a:schemeClr>
              </a:gs>
              <a:gs pos="75000">
                <a:schemeClr val="bg1"/>
              </a:gs>
            </a:gsLst>
            <a:lin ang="0" scaled="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5324D10-74BD-5440-55BF-F25E904C1997}"/>
              </a:ext>
            </a:extLst>
          </p:cNvPr>
          <p:cNvGrpSpPr/>
          <p:nvPr/>
        </p:nvGrpSpPr>
        <p:grpSpPr>
          <a:xfrm>
            <a:off x="2422580" y="3371461"/>
            <a:ext cx="1040742" cy="564025"/>
            <a:chOff x="2422580" y="3371461"/>
            <a:chExt cx="1040742" cy="56402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267326B-31EC-AB00-CD91-EB36AA18BA60}"/>
                </a:ext>
              </a:extLst>
            </p:cNvPr>
            <p:cNvSpPr/>
            <p:nvPr/>
          </p:nvSpPr>
          <p:spPr>
            <a:xfrm>
              <a:off x="2763939" y="3371461"/>
              <a:ext cx="183691" cy="1799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B1CDCD2-6791-260F-16F5-FD2AA718D5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4626" y="3459445"/>
              <a:ext cx="27482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3A1DA01-21ED-A3F2-6B08-810A8012CCCD}"/>
                </a:ext>
              </a:extLst>
            </p:cNvPr>
            <p:cNvSpPr txBox="1"/>
            <p:nvPr/>
          </p:nvSpPr>
          <p:spPr>
            <a:xfrm>
              <a:off x="2422580" y="3627709"/>
              <a:ext cx="10407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" pitchFamily="2" charset="0"/>
                </a:rPr>
                <a:t>vector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970E44C-282F-B958-AA76-B44647522ED3}"/>
              </a:ext>
            </a:extLst>
          </p:cNvPr>
          <p:cNvGrpSpPr/>
          <p:nvPr/>
        </p:nvGrpSpPr>
        <p:grpSpPr>
          <a:xfrm>
            <a:off x="4573870" y="3210008"/>
            <a:ext cx="1040742" cy="723160"/>
            <a:chOff x="4573870" y="3210008"/>
            <a:chExt cx="1040742" cy="72316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5597C60-CF15-91A2-D5E2-17AFAC1984AB}"/>
                </a:ext>
              </a:extLst>
            </p:cNvPr>
            <p:cNvGrpSpPr/>
            <p:nvPr/>
          </p:nvGrpSpPr>
          <p:grpSpPr>
            <a:xfrm>
              <a:off x="4573870" y="3369473"/>
              <a:ext cx="1040742" cy="563695"/>
              <a:chOff x="2358544" y="3346506"/>
              <a:chExt cx="1040742" cy="563695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A7C0F98-344F-F116-28E6-1D1EA62D5EDA}"/>
                  </a:ext>
                </a:extLst>
              </p:cNvPr>
              <p:cNvSpPr/>
              <p:nvPr/>
            </p:nvSpPr>
            <p:spPr>
              <a:xfrm>
                <a:off x="2592609" y="3346506"/>
                <a:ext cx="183691" cy="17994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 dirty="0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AAFDE36-230E-5C8B-AFC5-49352514FF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8527" y="3429000"/>
                <a:ext cx="1940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4CB7CF0-C0EA-09D0-D67D-1137AC31F260}"/>
                  </a:ext>
                </a:extLst>
              </p:cNvPr>
              <p:cNvSpPr txBox="1"/>
              <p:nvPr/>
            </p:nvSpPr>
            <p:spPr>
              <a:xfrm>
                <a:off x="2358544" y="3602424"/>
                <a:ext cx="1040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" pitchFamily="2" charset="0"/>
                  </a:rPr>
                  <a:t>tensor</a:t>
                </a:r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CEEB645-37FE-7193-0CD9-CF27FE177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7200" y="3439331"/>
              <a:ext cx="1940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94C2DA4-4C66-101A-C180-C06264F2A60C}"/>
                </a:ext>
              </a:extLst>
            </p:cNvPr>
            <p:cNvCxnSpPr>
              <a:cxnSpLocks/>
            </p:cNvCxnSpPr>
            <p:nvPr/>
          </p:nvCxnSpPr>
          <p:spPr>
            <a:xfrm>
              <a:off x="4895158" y="3210008"/>
              <a:ext cx="0" cy="1627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A66E86B-9810-59A0-1FF9-B2AC1D8CFD4A}"/>
              </a:ext>
            </a:extLst>
          </p:cNvPr>
          <p:cNvGrpSpPr/>
          <p:nvPr/>
        </p:nvGrpSpPr>
        <p:grpSpPr>
          <a:xfrm>
            <a:off x="6221288" y="3210008"/>
            <a:ext cx="2959821" cy="704825"/>
            <a:chOff x="6221288" y="3210008"/>
            <a:chExt cx="2959821" cy="704825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364D78A-894A-6123-0A67-D73ADDA133AA}"/>
                </a:ext>
              </a:extLst>
            </p:cNvPr>
            <p:cNvGrpSpPr/>
            <p:nvPr/>
          </p:nvGrpSpPr>
          <p:grpSpPr>
            <a:xfrm>
              <a:off x="6221288" y="3210008"/>
              <a:ext cx="2959821" cy="344013"/>
              <a:chOff x="6221288" y="3210008"/>
              <a:chExt cx="2959821" cy="344013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C12B9FB0-D094-8DFD-C9AA-5DC77A9F9872}"/>
                  </a:ext>
                </a:extLst>
              </p:cNvPr>
              <p:cNvGrpSpPr/>
              <p:nvPr/>
            </p:nvGrpSpPr>
            <p:grpSpPr>
              <a:xfrm>
                <a:off x="6402804" y="3371461"/>
                <a:ext cx="453004" cy="179944"/>
                <a:chOff x="2494626" y="3371461"/>
                <a:chExt cx="453004" cy="179944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117E74F5-EF72-73AC-C917-B97CDEEAAB38}"/>
                    </a:ext>
                  </a:extLst>
                </p:cNvPr>
                <p:cNvSpPr/>
                <p:nvPr/>
              </p:nvSpPr>
              <p:spPr>
                <a:xfrm>
                  <a:off x="2763939" y="3371461"/>
                  <a:ext cx="183691" cy="17994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0B06012D-F873-7D57-DAB4-2DB7555E9C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94626" y="3459445"/>
                  <a:ext cx="27482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CCBF1339-B0F1-409F-3523-61F939739A05}"/>
                  </a:ext>
                </a:extLst>
              </p:cNvPr>
              <p:cNvGrpSpPr/>
              <p:nvPr/>
            </p:nvGrpSpPr>
            <p:grpSpPr>
              <a:xfrm>
                <a:off x="7441459" y="3210008"/>
                <a:ext cx="377773" cy="339285"/>
                <a:chOff x="3728921" y="3210132"/>
                <a:chExt cx="377773" cy="339285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BE18954C-C343-4AA2-FEA2-D4643057D37B}"/>
                    </a:ext>
                  </a:extLst>
                </p:cNvPr>
                <p:cNvGrpSpPr/>
                <p:nvPr/>
              </p:nvGrpSpPr>
              <p:grpSpPr>
                <a:xfrm>
                  <a:off x="3728921" y="3210132"/>
                  <a:ext cx="183691" cy="339285"/>
                  <a:chOff x="2592609" y="3187165"/>
                  <a:chExt cx="183691" cy="339285"/>
                </a:xfrm>
              </p:grpSpPr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A6C18DBC-A1DC-5C4C-C608-4486355C76ED}"/>
                      </a:ext>
                    </a:extLst>
                  </p:cNvPr>
                  <p:cNvSpPr/>
                  <p:nvPr/>
                </p:nvSpPr>
                <p:spPr>
                  <a:xfrm>
                    <a:off x="2592609" y="3346506"/>
                    <a:ext cx="183691" cy="179944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b="0" dirty="0"/>
                  </a:p>
                </p:txBody>
              </p: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FF32CA2D-3532-5383-9870-5357784DBA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74450" y="3187165"/>
                    <a:ext cx="0" cy="16145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6CA027CC-6FEA-1C78-1097-51F1527F1C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12612" y="3462711"/>
                  <a:ext cx="1940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1EB5495E-C35E-3FCE-E044-70AD8FF0D1C5}"/>
                  </a:ext>
                </a:extLst>
              </p:cNvPr>
              <p:cNvSpPr/>
              <p:nvPr/>
            </p:nvSpPr>
            <p:spPr>
              <a:xfrm>
                <a:off x="8567690" y="3374077"/>
                <a:ext cx="183691" cy="17994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 dirty="0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B7F17C4-B900-96E4-6636-EE2B797BC8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65630" y="3461433"/>
                <a:ext cx="1940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C5EA7829-F0AF-7E68-39AB-EB46DC826214}"/>
                  </a:ext>
                </a:extLst>
              </p:cNvPr>
              <p:cNvSpPr/>
              <p:nvPr/>
            </p:nvSpPr>
            <p:spPr>
              <a:xfrm>
                <a:off x="6221288" y="3363634"/>
                <a:ext cx="183691" cy="17994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 dirty="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C6008BF-0097-3139-859C-0D447FCADBE4}"/>
                  </a:ext>
                </a:extLst>
              </p:cNvPr>
              <p:cNvSpPr/>
              <p:nvPr/>
            </p:nvSpPr>
            <p:spPr>
              <a:xfrm>
                <a:off x="7814609" y="3371461"/>
                <a:ext cx="183691" cy="17994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 dirty="0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4A972A4F-18B7-93A2-F440-150A0CC08F14}"/>
                  </a:ext>
                </a:extLst>
              </p:cNvPr>
              <p:cNvSpPr/>
              <p:nvPr/>
            </p:nvSpPr>
            <p:spPr>
              <a:xfrm>
                <a:off x="8803336" y="3371461"/>
                <a:ext cx="183691" cy="17994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 dirty="0"/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E9A67A41-F1EC-F0AE-6C6E-33D7ED6DE0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7027" y="3473325"/>
                <a:ext cx="1940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551F706-1159-032D-7DD1-F311EC2C60DD}"/>
                    </a:ext>
                  </a:extLst>
                </p:cNvPr>
                <p:cNvSpPr txBox="1"/>
                <p:nvPr/>
              </p:nvSpPr>
              <p:spPr>
                <a:xfrm>
                  <a:off x="6296783" y="3637834"/>
                  <a:ext cx="4868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551F706-1159-032D-7DD1-F311EC2C60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783" y="3637834"/>
                  <a:ext cx="486865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5000" t="-4348" r="-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B463E593-01D8-54EF-2F9B-4867C099ABAA}"/>
                    </a:ext>
                  </a:extLst>
                </p:cNvPr>
                <p:cNvSpPr txBox="1"/>
                <p:nvPr/>
              </p:nvSpPr>
              <p:spPr>
                <a:xfrm>
                  <a:off x="7534778" y="3625389"/>
                  <a:ext cx="3305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B463E593-01D8-54EF-2F9B-4867C099AB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4778" y="3625389"/>
                  <a:ext cx="330540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4815" r="-14815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AEB25B01-E89D-30B9-4F9B-E256BCEA4394}"/>
                    </a:ext>
                  </a:extLst>
                </p:cNvPr>
                <p:cNvSpPr txBox="1"/>
                <p:nvPr/>
              </p:nvSpPr>
              <p:spPr>
                <a:xfrm>
                  <a:off x="8507948" y="3625390"/>
                  <a:ext cx="4874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AEB25B01-E89D-30B9-4F9B-E256BCEA43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7948" y="3625390"/>
                  <a:ext cx="487441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7692" t="-4348" r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9CB2A6BA-9F39-A9E4-317D-8D79B1A01B40}"/>
              </a:ext>
            </a:extLst>
          </p:cNvPr>
          <p:cNvGrpSpPr/>
          <p:nvPr/>
        </p:nvGrpSpPr>
        <p:grpSpPr>
          <a:xfrm>
            <a:off x="1016181" y="4396858"/>
            <a:ext cx="9360405" cy="1073970"/>
            <a:chOff x="1016181" y="4396858"/>
            <a:chExt cx="9360405" cy="1073970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D522C9DB-A87C-7C10-D94F-C573D275F722}"/>
                </a:ext>
              </a:extLst>
            </p:cNvPr>
            <p:cNvGrpSpPr/>
            <p:nvPr/>
          </p:nvGrpSpPr>
          <p:grpSpPr>
            <a:xfrm>
              <a:off x="1016181" y="4415051"/>
              <a:ext cx="1559729" cy="818309"/>
              <a:chOff x="1016181" y="4415051"/>
              <a:chExt cx="1559729" cy="81830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8" name="Rounded Rectangle 147">
                    <a:extLst>
                      <a:ext uri="{FF2B5EF4-FFF2-40B4-BE49-F238E27FC236}">
                        <a16:creationId xmlns:a16="http://schemas.microsoft.com/office/drawing/2014/main" id="{449A0EF3-814C-1CA9-8BB3-BF03810B4B02}"/>
                      </a:ext>
                    </a:extLst>
                  </p:cNvPr>
                  <p:cNvSpPr/>
                  <p:nvPr/>
                </p:nvSpPr>
                <p:spPr>
                  <a:xfrm>
                    <a:off x="1133480" y="4415051"/>
                    <a:ext cx="1352190" cy="27758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b="0" i="1" dirty="0"/>
                  </a:p>
                </p:txBody>
              </p:sp>
            </mc:Choice>
            <mc:Fallback>
              <p:sp>
                <p:nvSpPr>
                  <p:cNvPr id="148" name="Rounded Rectangle 147">
                    <a:extLst>
                      <a:ext uri="{FF2B5EF4-FFF2-40B4-BE49-F238E27FC236}">
                        <a16:creationId xmlns:a16="http://schemas.microsoft.com/office/drawing/2014/main" id="{449A0EF3-814C-1CA9-8BB3-BF03810B4B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3480" y="4415051"/>
                    <a:ext cx="1352190" cy="277585"/>
                  </a:xfrm>
                  <a:prstGeom prst="roundRect">
                    <a:avLst/>
                  </a:prstGeom>
                  <a:blipFill>
                    <a:blip r:embed="rId22"/>
                    <a:stretch>
                      <a:fillRect b="-416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84DA9C43-16C6-AC8C-3BB6-FFD4A3B7C922}"/>
                  </a:ext>
                </a:extLst>
              </p:cNvPr>
              <p:cNvCxnSpPr/>
              <p:nvPr/>
            </p:nvCxnSpPr>
            <p:spPr>
              <a:xfrm>
                <a:off x="1298950" y="4692636"/>
                <a:ext cx="0" cy="285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39C63EF-D96E-328F-ACE1-2706D3D921C3}"/>
                  </a:ext>
                </a:extLst>
              </p:cNvPr>
              <p:cNvCxnSpPr/>
              <p:nvPr/>
            </p:nvCxnSpPr>
            <p:spPr>
              <a:xfrm>
                <a:off x="1520968" y="4692636"/>
                <a:ext cx="0" cy="285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46986BE-71C7-C9A6-D524-F2FAC3AF34EB}"/>
                  </a:ext>
                </a:extLst>
              </p:cNvPr>
              <p:cNvSpPr txBox="1"/>
              <p:nvPr/>
            </p:nvSpPr>
            <p:spPr>
              <a:xfrm>
                <a:off x="1530249" y="4864424"/>
                <a:ext cx="4844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. . . .</a:t>
                </a:r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994BE19-4250-E80B-0F50-B7F289E10264}"/>
                  </a:ext>
                </a:extLst>
              </p:cNvPr>
              <p:cNvCxnSpPr/>
              <p:nvPr/>
            </p:nvCxnSpPr>
            <p:spPr>
              <a:xfrm>
                <a:off x="2117096" y="4692636"/>
                <a:ext cx="0" cy="285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E5F6EE2A-9531-6BEB-E590-01C115924300}"/>
                  </a:ext>
                </a:extLst>
              </p:cNvPr>
              <p:cNvCxnSpPr/>
              <p:nvPr/>
            </p:nvCxnSpPr>
            <p:spPr>
              <a:xfrm>
                <a:off x="2332872" y="4693754"/>
                <a:ext cx="0" cy="285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AB72579C-CF3E-E767-F346-9C6F188C14F7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181" y="4913444"/>
                    <a:ext cx="37790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b="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AB72579C-CF3E-E767-F346-9C6F188C14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181" y="4913444"/>
                    <a:ext cx="377906" cy="30777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BC440092-1E96-7631-223F-9A804DE21B59}"/>
                      </a:ext>
                    </a:extLst>
                  </p:cNvPr>
                  <p:cNvSpPr txBox="1"/>
                  <p:nvPr/>
                </p:nvSpPr>
                <p:spPr>
                  <a:xfrm>
                    <a:off x="2200101" y="4920239"/>
                    <a:ext cx="37580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1400" b="0" dirty="0"/>
                  </a:p>
                </p:txBody>
              </p:sp>
            </mc:Choice>
            <mc:Fallback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BC440092-1E96-7631-223F-9A804DE21B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0101" y="4920239"/>
                    <a:ext cx="375809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01AC4DD0-E35B-5A04-2367-38C27B58C3A0}"/>
                      </a:ext>
                    </a:extLst>
                  </p:cNvPr>
                  <p:cNvSpPr txBox="1"/>
                  <p:nvPr/>
                </p:nvSpPr>
                <p:spPr>
                  <a:xfrm>
                    <a:off x="1873323" y="4925583"/>
                    <a:ext cx="54572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1400" b="0" dirty="0"/>
                  </a:p>
                </p:txBody>
              </p:sp>
            </mc:Choice>
            <mc:Fallback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01AC4DD0-E35B-5A04-2367-38C27B58C3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3323" y="4925583"/>
                    <a:ext cx="545727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1481BC84-667E-661C-14A5-70D48AC08A01}"/>
                      </a:ext>
                    </a:extLst>
                  </p:cNvPr>
                  <p:cNvSpPr txBox="1"/>
                  <p:nvPr/>
                </p:nvSpPr>
                <p:spPr>
                  <a:xfrm>
                    <a:off x="1294799" y="4905031"/>
                    <a:ext cx="36362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b="0" dirty="0"/>
                  </a:p>
                </p:txBody>
              </p:sp>
            </mc:Choice>
            <mc:Fallback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1481BC84-667E-661C-14A5-70D48AC08A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4799" y="4905031"/>
                    <a:ext cx="363626" cy="307777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C010D205-3631-9CDC-B878-812F65D67380}"/>
                </a:ext>
              </a:extLst>
            </p:cNvPr>
            <p:cNvGrpSpPr/>
            <p:nvPr/>
          </p:nvGrpSpPr>
          <p:grpSpPr>
            <a:xfrm>
              <a:off x="3570404" y="4396858"/>
              <a:ext cx="1507601" cy="813745"/>
              <a:chOff x="3990462" y="4415050"/>
              <a:chExt cx="1507601" cy="81374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8" name="Rounded Rectangle 157">
                    <a:extLst>
                      <a:ext uri="{FF2B5EF4-FFF2-40B4-BE49-F238E27FC236}">
                        <a16:creationId xmlns:a16="http://schemas.microsoft.com/office/drawing/2014/main" id="{A6BDCB24-0385-6112-930A-B4F5E6755384}"/>
                      </a:ext>
                    </a:extLst>
                  </p:cNvPr>
                  <p:cNvSpPr/>
                  <p:nvPr/>
                </p:nvSpPr>
                <p:spPr>
                  <a:xfrm>
                    <a:off x="4081572" y="4415050"/>
                    <a:ext cx="492298" cy="27758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b="0" i="1" dirty="0"/>
                  </a:p>
                </p:txBody>
              </p:sp>
            </mc:Choice>
            <mc:Fallback>
              <p:sp>
                <p:nvSpPr>
                  <p:cNvPr id="158" name="Rounded Rectangle 157">
                    <a:extLst>
                      <a:ext uri="{FF2B5EF4-FFF2-40B4-BE49-F238E27FC236}">
                        <a16:creationId xmlns:a16="http://schemas.microsoft.com/office/drawing/2014/main" id="{A6BDCB24-0385-6112-930A-B4F5E67553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1572" y="4415050"/>
                    <a:ext cx="492298" cy="277585"/>
                  </a:xfrm>
                  <a:prstGeom prst="roundRect">
                    <a:avLst/>
                  </a:prstGeom>
                  <a:blipFill>
                    <a:blip r:embed="rId27"/>
                    <a:stretch>
                      <a:fillRect b="-416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3D345132-58B0-7297-49B0-0C660E5388A4}"/>
                  </a:ext>
                </a:extLst>
              </p:cNvPr>
              <p:cNvCxnSpPr/>
              <p:nvPr/>
            </p:nvCxnSpPr>
            <p:spPr>
              <a:xfrm>
                <a:off x="4327721" y="4693852"/>
                <a:ext cx="0" cy="285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AE287995-107A-675D-6233-ABA567946728}"/>
                      </a:ext>
                    </a:extLst>
                  </p:cNvPr>
                  <p:cNvSpPr txBox="1"/>
                  <p:nvPr/>
                </p:nvSpPr>
                <p:spPr>
                  <a:xfrm>
                    <a:off x="3990462" y="4921018"/>
                    <a:ext cx="37790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b="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AE287995-107A-675D-6233-ABA5679467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0462" y="4921018"/>
                    <a:ext cx="377906" cy="30777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B6FA3CCE-115F-6079-2988-F23D80843B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0660" y="4559538"/>
                <a:ext cx="268044" cy="40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93A24735-20DF-6E41-22D0-529DF8CC9DAC}"/>
                      </a:ext>
                    </a:extLst>
                  </p:cNvPr>
                  <p:cNvSpPr txBox="1"/>
                  <p:nvPr/>
                </p:nvSpPr>
                <p:spPr>
                  <a:xfrm>
                    <a:off x="4478173" y="4608707"/>
                    <a:ext cx="101989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14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93A24735-20DF-6E41-22D0-529DF8CC9D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8173" y="4608707"/>
                    <a:ext cx="1019890" cy="307777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83BD8AC-6476-CBCA-49B1-611DE5FA3F33}"/>
                </a:ext>
              </a:extLst>
            </p:cNvPr>
            <p:cNvSpPr txBox="1"/>
            <p:nvPr/>
          </p:nvSpPr>
          <p:spPr>
            <a:xfrm>
              <a:off x="2652000" y="5163051"/>
              <a:ext cx="7344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" pitchFamily="2" charset="0"/>
                </a:rPr>
                <a:t>reshape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2053B5F3-6E1C-7887-2686-6C19D2D4AABA}"/>
                </a:ext>
              </a:extLst>
            </p:cNvPr>
            <p:cNvSpPr txBox="1"/>
            <p:nvPr/>
          </p:nvSpPr>
          <p:spPr>
            <a:xfrm>
              <a:off x="4825428" y="5163050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" pitchFamily="2" charset="0"/>
                </a:rPr>
                <a:t>SVD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D378BB1-AFED-7383-95B7-9FA500B38DFB}"/>
                </a:ext>
              </a:extLst>
            </p:cNvPr>
            <p:cNvSpPr txBox="1"/>
            <p:nvPr/>
          </p:nvSpPr>
          <p:spPr>
            <a:xfrm>
              <a:off x="6967722" y="516305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" pitchFamily="2" charset="0"/>
                </a:rPr>
                <a:t>…</a:t>
              </a: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DA773A08-51C8-923F-1BDF-BDF9EB9E833B}"/>
                </a:ext>
              </a:extLst>
            </p:cNvPr>
            <p:cNvGrpSpPr/>
            <p:nvPr/>
          </p:nvGrpSpPr>
          <p:grpSpPr>
            <a:xfrm>
              <a:off x="5311257" y="4426064"/>
              <a:ext cx="1601039" cy="805877"/>
              <a:chOff x="5311257" y="4426064"/>
              <a:chExt cx="1601039" cy="805877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05940453-F137-9362-3CA1-C7B47104D080}"/>
                  </a:ext>
                </a:extLst>
              </p:cNvPr>
              <p:cNvGrpSpPr/>
              <p:nvPr/>
            </p:nvGrpSpPr>
            <p:grpSpPr>
              <a:xfrm>
                <a:off x="5311257" y="4426064"/>
                <a:ext cx="924121" cy="805876"/>
                <a:chOff x="3924583" y="4415050"/>
                <a:chExt cx="924121" cy="80587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7" name="Rounded Rectangle 166">
                      <a:extLst>
                        <a:ext uri="{FF2B5EF4-FFF2-40B4-BE49-F238E27FC236}">
                          <a16:creationId xmlns:a16="http://schemas.microsoft.com/office/drawing/2014/main" id="{34B4B249-2547-B3B5-4ECF-88EBED1630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81572" y="4415050"/>
                      <a:ext cx="492298" cy="277585"/>
                    </a:xfrm>
                    <a:prstGeom prst="round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i="1" dirty="0"/>
                    </a:p>
                  </p:txBody>
                </p:sp>
              </mc:Choice>
              <mc:Fallback>
                <p:sp>
                  <p:nvSpPr>
                    <p:cNvPr id="167" name="Rounded Rectangle 166">
                      <a:extLst>
                        <a:ext uri="{FF2B5EF4-FFF2-40B4-BE49-F238E27FC236}">
                          <a16:creationId xmlns:a16="http://schemas.microsoft.com/office/drawing/2014/main" id="{34B4B249-2547-B3B5-4ECF-88EBED1630C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1572" y="4415050"/>
                      <a:ext cx="492298" cy="277585"/>
                    </a:xfrm>
                    <a:prstGeom prst="roundRect">
                      <a:avLst/>
                    </a:prstGeom>
                    <a:blipFill>
                      <a:blip r:embed="rId30"/>
                      <a:stretch>
                        <a:fillRect b="-833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0D209D5A-51D5-D312-B5CC-2CFBB7BC9215}"/>
                    </a:ext>
                  </a:extLst>
                </p:cNvPr>
                <p:cNvCxnSpPr/>
                <p:nvPr/>
              </p:nvCxnSpPr>
              <p:spPr>
                <a:xfrm>
                  <a:off x="4327721" y="4693852"/>
                  <a:ext cx="0" cy="28575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9" name="TextBox 168">
                      <a:extLst>
                        <a:ext uri="{FF2B5EF4-FFF2-40B4-BE49-F238E27FC236}">
                          <a16:creationId xmlns:a16="http://schemas.microsoft.com/office/drawing/2014/main" id="{DF5E6323-CA58-5188-13BD-497D94591F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24583" y="4913149"/>
                      <a:ext cx="37790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69" name="TextBox 168">
                      <a:extLst>
                        <a:ext uri="{FF2B5EF4-FFF2-40B4-BE49-F238E27FC236}">
                          <a16:creationId xmlns:a16="http://schemas.microsoft.com/office/drawing/2014/main" id="{DF5E6323-CA58-5188-13BD-497D94591FA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24583" y="4913149"/>
                      <a:ext cx="377906" cy="307777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D08E1A73-79D0-51D0-7021-0A181EF8FB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80660" y="4559538"/>
                  <a:ext cx="268044" cy="408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3" name="Rounded Rectangle 172">
                    <a:extLst>
                      <a:ext uri="{FF2B5EF4-FFF2-40B4-BE49-F238E27FC236}">
                        <a16:creationId xmlns:a16="http://schemas.microsoft.com/office/drawing/2014/main" id="{A646FEDE-C813-FD32-2384-76500AE2117B}"/>
                      </a:ext>
                    </a:extLst>
                  </p:cNvPr>
                  <p:cNvSpPr/>
                  <p:nvPr/>
                </p:nvSpPr>
                <p:spPr>
                  <a:xfrm>
                    <a:off x="6242168" y="4430513"/>
                    <a:ext cx="492298" cy="27758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oMath>
                      </m:oMathPara>
                    </a14:m>
                    <a:endParaRPr lang="en-US" b="0" i="1" dirty="0"/>
                  </a:p>
                </p:txBody>
              </p:sp>
            </mc:Choice>
            <mc:Fallback>
              <p:sp>
                <p:nvSpPr>
                  <p:cNvPr id="173" name="Rounded Rectangle 172">
                    <a:extLst>
                      <a:ext uri="{FF2B5EF4-FFF2-40B4-BE49-F238E27FC236}">
                        <a16:creationId xmlns:a16="http://schemas.microsoft.com/office/drawing/2014/main" id="{A646FEDE-C813-FD32-2384-76500AE211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2168" y="4430513"/>
                    <a:ext cx="492298" cy="277585"/>
                  </a:xfrm>
                  <a:prstGeom prst="roundRect">
                    <a:avLst/>
                  </a:prstGeom>
                  <a:blipFill>
                    <a:blip r:embed="rId32"/>
                    <a:stretch>
                      <a:fillRect t="-12500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AC4210F1-0346-0F11-7D14-893904BDC3DF}"/>
                      </a:ext>
                    </a:extLst>
                  </p:cNvPr>
                  <p:cNvSpPr txBox="1"/>
                  <p:nvPr/>
                </p:nvSpPr>
                <p:spPr>
                  <a:xfrm>
                    <a:off x="5892406" y="4924164"/>
                    <a:ext cx="101989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1400" b="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AC4210F1-0346-0F11-7D14-893904BDC3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2406" y="4924164"/>
                    <a:ext cx="1019890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1BA04960-D2D4-6369-2FE9-370B83AABB2F}"/>
                  </a:ext>
                </a:extLst>
              </p:cNvPr>
              <p:cNvCxnSpPr/>
              <p:nvPr/>
            </p:nvCxnSpPr>
            <p:spPr>
              <a:xfrm>
                <a:off x="6479551" y="4704866"/>
                <a:ext cx="0" cy="285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32E56B7F-05E2-D148-26F5-A8C28FD3FE8D}"/>
                      </a:ext>
                    </a:extLst>
                  </p:cNvPr>
                  <p:cNvSpPr txBox="1"/>
                  <p:nvPr/>
                </p:nvSpPr>
                <p:spPr>
                  <a:xfrm>
                    <a:off x="5913800" y="4591834"/>
                    <a:ext cx="38145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32E56B7F-05E2-D148-26F5-A8C28FD3FE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3800" y="4591834"/>
                    <a:ext cx="381451" cy="27699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4002296E-BB1D-B821-E4CC-D5D7C4E9E3D7}"/>
                </a:ext>
              </a:extLst>
            </p:cNvPr>
            <p:cNvGrpSpPr/>
            <p:nvPr/>
          </p:nvGrpSpPr>
          <p:grpSpPr>
            <a:xfrm>
              <a:off x="7351342" y="4423410"/>
              <a:ext cx="3025244" cy="840280"/>
              <a:chOff x="7351342" y="4423410"/>
              <a:chExt cx="3025244" cy="840280"/>
            </a:xfrm>
          </p:grpSpPr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905C4456-235C-00E6-4E9C-248E5CB230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43440" y="4542554"/>
                <a:ext cx="27326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3F4E3244-4958-29E7-4741-DBF1000730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05417" y="4559843"/>
                <a:ext cx="27326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3723A3F5-8C08-869C-CCE8-6BE6F1E1C065}"/>
                  </a:ext>
                </a:extLst>
              </p:cNvPr>
              <p:cNvSpPr txBox="1"/>
              <p:nvPr/>
            </p:nvSpPr>
            <p:spPr>
              <a:xfrm>
                <a:off x="8892989" y="4513570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 . .</a:t>
                </a:r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5B44A6B1-9A8B-0F56-0849-784C230CC9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11026" y="4559843"/>
                <a:ext cx="27326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B15748A8-B5A3-4C62-CD76-B6EBB8EC85C9}"/>
                  </a:ext>
                </a:extLst>
              </p:cNvPr>
              <p:cNvCxnSpPr/>
              <p:nvPr/>
            </p:nvCxnSpPr>
            <p:spPr>
              <a:xfrm>
                <a:off x="7597491" y="4700995"/>
                <a:ext cx="0" cy="285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265DA39-0DF9-147F-3D32-888F7CEE5A05}"/>
                  </a:ext>
                </a:extLst>
              </p:cNvPr>
              <p:cNvCxnSpPr/>
              <p:nvPr/>
            </p:nvCxnSpPr>
            <p:spPr>
              <a:xfrm>
                <a:off x="8278144" y="4705358"/>
                <a:ext cx="0" cy="285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E1A81AB-DE59-DD7A-E0EA-8AEA659222A4}"/>
                  </a:ext>
                </a:extLst>
              </p:cNvPr>
              <p:cNvCxnSpPr/>
              <p:nvPr/>
            </p:nvCxnSpPr>
            <p:spPr>
              <a:xfrm>
                <a:off x="10130437" y="4704845"/>
                <a:ext cx="0" cy="2857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2FE8F463-FF30-231B-7C9C-DA8A09B3037C}"/>
                      </a:ext>
                    </a:extLst>
                  </p:cNvPr>
                  <p:cNvSpPr txBox="1"/>
                  <p:nvPr/>
                </p:nvSpPr>
                <p:spPr>
                  <a:xfrm>
                    <a:off x="7362734" y="4955913"/>
                    <a:ext cx="35945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b="0" dirty="0"/>
                  </a:p>
                </p:txBody>
              </p:sp>
            </mc:Choice>
            <mc:Fallback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2FE8F463-FF30-231B-7C9C-DA8A09B303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2734" y="4955913"/>
                    <a:ext cx="359457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EC9BC26C-22C1-17A9-6710-B3706AAD6FE5}"/>
                      </a:ext>
                    </a:extLst>
                  </p:cNvPr>
                  <p:cNvSpPr txBox="1"/>
                  <p:nvPr/>
                </p:nvSpPr>
                <p:spPr>
                  <a:xfrm>
                    <a:off x="8090097" y="4947242"/>
                    <a:ext cx="36362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b="0" dirty="0"/>
                  </a:p>
                </p:txBody>
              </p:sp>
            </mc:Choice>
            <mc:Fallback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EC9BC26C-22C1-17A9-6710-B3706AAD6F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097" y="4947242"/>
                    <a:ext cx="363626" cy="30777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6FDA1298-427A-7C88-D29F-2BD95BD074FB}"/>
                      </a:ext>
                    </a:extLst>
                  </p:cNvPr>
                  <p:cNvSpPr txBox="1"/>
                  <p:nvPr/>
                </p:nvSpPr>
                <p:spPr>
                  <a:xfrm>
                    <a:off x="9818353" y="4928959"/>
                    <a:ext cx="37580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1400" b="0" dirty="0"/>
                  </a:p>
                </p:txBody>
              </p:sp>
            </mc:Choice>
            <mc:Fallback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6FDA1298-427A-7C88-D29F-2BD95BD074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18353" y="4928959"/>
                    <a:ext cx="375809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B6761BC0-20D7-B6F8-9E32-B4795BEEBA0B}"/>
                      </a:ext>
                    </a:extLst>
                  </p:cNvPr>
                  <p:cNvSpPr txBox="1"/>
                  <p:nvPr/>
                </p:nvSpPr>
                <p:spPr>
                  <a:xfrm>
                    <a:off x="7789345" y="4590515"/>
                    <a:ext cx="38145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B6761BC0-20D7-B6F8-9E32-B4795BEEBA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9345" y="4590515"/>
                    <a:ext cx="381451" cy="27699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FBBB3488-CA72-BACC-7132-E5AB1F4A5C81}"/>
                      </a:ext>
                    </a:extLst>
                  </p:cNvPr>
                  <p:cNvSpPr txBox="1"/>
                  <p:nvPr/>
                </p:nvSpPr>
                <p:spPr>
                  <a:xfrm>
                    <a:off x="8507948" y="4605903"/>
                    <a:ext cx="38504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FBBB3488-CA72-BACC-7132-E5AB1F4A5C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7948" y="4605903"/>
                    <a:ext cx="385041" cy="276999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9A3CAEB4-BF4B-F22F-F68F-9C20FBFF91D8}"/>
                      </a:ext>
                    </a:extLst>
                  </p:cNvPr>
                  <p:cNvSpPr txBox="1"/>
                  <p:nvPr/>
                </p:nvSpPr>
                <p:spPr>
                  <a:xfrm>
                    <a:off x="9328998" y="4605902"/>
                    <a:ext cx="542521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9A3CAEB4-BF4B-F22F-F68F-9C20FBFF91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28998" y="4605902"/>
                    <a:ext cx="542521" cy="276999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9" name="Rounded Rectangle 198">
                    <a:extLst>
                      <a:ext uri="{FF2B5EF4-FFF2-40B4-BE49-F238E27FC236}">
                        <a16:creationId xmlns:a16="http://schemas.microsoft.com/office/drawing/2014/main" id="{BEACC895-9736-F214-0D79-7718EE1AE3A8}"/>
                      </a:ext>
                    </a:extLst>
                  </p:cNvPr>
                  <p:cNvSpPr/>
                  <p:nvPr/>
                </p:nvSpPr>
                <p:spPr>
                  <a:xfrm>
                    <a:off x="7351342" y="4423410"/>
                    <a:ext cx="492298" cy="27758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b="0" i="1" dirty="0"/>
                  </a:p>
                </p:txBody>
              </p:sp>
            </mc:Choice>
            <mc:Fallback>
              <p:sp>
                <p:nvSpPr>
                  <p:cNvPr id="199" name="Rounded Rectangle 198">
                    <a:extLst>
                      <a:ext uri="{FF2B5EF4-FFF2-40B4-BE49-F238E27FC236}">
                        <a16:creationId xmlns:a16="http://schemas.microsoft.com/office/drawing/2014/main" id="{BEACC895-9736-F214-0D79-7718EE1AE3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1342" y="4423410"/>
                    <a:ext cx="492298" cy="277585"/>
                  </a:xfrm>
                  <a:prstGeom prst="roundRect">
                    <a:avLst/>
                  </a:prstGeom>
                  <a:blipFill>
                    <a:blip r:embed="rId41"/>
                    <a:stretch>
                      <a:fillRect b="-1304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0" name="Rounded Rectangle 199">
                    <a:extLst>
                      <a:ext uri="{FF2B5EF4-FFF2-40B4-BE49-F238E27FC236}">
                        <a16:creationId xmlns:a16="http://schemas.microsoft.com/office/drawing/2014/main" id="{6A9FBF65-AAF6-CA8F-861A-1880EA83C583}"/>
                      </a:ext>
                    </a:extLst>
                  </p:cNvPr>
                  <p:cNvSpPr/>
                  <p:nvPr/>
                </p:nvSpPr>
                <p:spPr>
                  <a:xfrm>
                    <a:off x="8113119" y="4423410"/>
                    <a:ext cx="492298" cy="27758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b="0" i="1" dirty="0"/>
                  </a:p>
                </p:txBody>
              </p:sp>
            </mc:Choice>
            <mc:Fallback>
              <p:sp>
                <p:nvSpPr>
                  <p:cNvPr id="200" name="Rounded Rectangle 199">
                    <a:extLst>
                      <a:ext uri="{FF2B5EF4-FFF2-40B4-BE49-F238E27FC236}">
                        <a16:creationId xmlns:a16="http://schemas.microsoft.com/office/drawing/2014/main" id="{6A9FBF65-AAF6-CA8F-861A-1880EA83C5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3119" y="4423410"/>
                    <a:ext cx="492298" cy="277585"/>
                  </a:xfrm>
                  <a:prstGeom prst="roundRect">
                    <a:avLst/>
                  </a:prstGeom>
                  <a:blipFill>
                    <a:blip r:embed="rId42"/>
                    <a:stretch>
                      <a:fillRect b="-1304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1" name="Rounded Rectangle 200">
                    <a:extLst>
                      <a:ext uri="{FF2B5EF4-FFF2-40B4-BE49-F238E27FC236}">
                        <a16:creationId xmlns:a16="http://schemas.microsoft.com/office/drawing/2014/main" id="{D41DA5CC-2736-A56E-6AEC-0CE2231E1AA3}"/>
                      </a:ext>
                    </a:extLst>
                  </p:cNvPr>
                  <p:cNvSpPr/>
                  <p:nvPr/>
                </p:nvSpPr>
                <p:spPr>
                  <a:xfrm>
                    <a:off x="9884288" y="4423410"/>
                    <a:ext cx="492298" cy="277585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b="0" i="1" dirty="0"/>
                  </a:p>
                </p:txBody>
              </p:sp>
            </mc:Choice>
            <mc:Fallback>
              <p:sp>
                <p:nvSpPr>
                  <p:cNvPr id="201" name="Rounded Rectangle 200">
                    <a:extLst>
                      <a:ext uri="{FF2B5EF4-FFF2-40B4-BE49-F238E27FC236}">
                        <a16:creationId xmlns:a16="http://schemas.microsoft.com/office/drawing/2014/main" id="{D41DA5CC-2736-A56E-6AEC-0CE2231E1AA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84288" y="4423410"/>
                    <a:ext cx="492298" cy="277585"/>
                  </a:xfrm>
                  <a:prstGeom prst="roundRect">
                    <a:avLst/>
                  </a:prstGeom>
                  <a:blipFill>
                    <a:blip r:embed="rId43"/>
                    <a:stretch>
                      <a:fillRect b="-1304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94817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3C3D0F4-F4EC-EBB3-D5F0-ED680FE3A51D}"/>
              </a:ext>
            </a:extLst>
          </p:cNvPr>
          <p:cNvSpPr txBox="1"/>
          <p:nvPr/>
        </p:nvSpPr>
        <p:spPr>
          <a:xfrm>
            <a:off x="3062044" y="919352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Initial tensor train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CC31098-2154-3740-4E7E-F34442F0DEB8}"/>
              </a:ext>
            </a:extLst>
          </p:cNvPr>
          <p:cNvGrpSpPr/>
          <p:nvPr/>
        </p:nvGrpSpPr>
        <p:grpSpPr>
          <a:xfrm>
            <a:off x="5605178" y="632012"/>
            <a:ext cx="2950287" cy="763157"/>
            <a:chOff x="5605178" y="632012"/>
            <a:chExt cx="2950287" cy="76315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431B04E-465C-1315-033B-F91E43751467}"/>
                </a:ext>
              </a:extLst>
            </p:cNvPr>
            <p:cNvSpPr/>
            <p:nvPr/>
          </p:nvSpPr>
          <p:spPr>
            <a:xfrm>
              <a:off x="5702148" y="997518"/>
              <a:ext cx="126469" cy="14132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52A1FF2-E0B4-35EF-F0A6-BD514D391E7A}"/>
                    </a:ext>
                  </a:extLst>
                </p:cNvPr>
                <p:cNvSpPr txBox="1"/>
                <p:nvPr/>
              </p:nvSpPr>
              <p:spPr>
                <a:xfrm>
                  <a:off x="5605178" y="1117169"/>
                  <a:ext cx="40729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52A1FF2-E0B4-35EF-F0A6-BD514D391E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178" y="1117169"/>
                  <a:ext cx="407291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2D34A22-6488-8270-8BF8-C2637A87E60A}"/>
                </a:ext>
              </a:extLst>
            </p:cNvPr>
            <p:cNvCxnSpPr>
              <a:cxnSpLocks/>
            </p:cNvCxnSpPr>
            <p:nvPr/>
          </p:nvCxnSpPr>
          <p:spPr>
            <a:xfrm>
              <a:off x="5759933" y="632012"/>
              <a:ext cx="0" cy="3693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9506DB2-6723-5CEA-9B05-3ED8274E4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1510" y="1065538"/>
              <a:ext cx="54897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9D9D566-F386-9B4A-CF1F-F4663DCA5365}"/>
                </a:ext>
              </a:extLst>
            </p:cNvPr>
            <p:cNvGrpSpPr/>
            <p:nvPr/>
          </p:nvGrpSpPr>
          <p:grpSpPr>
            <a:xfrm>
              <a:off x="6363382" y="632012"/>
              <a:ext cx="126469" cy="506835"/>
              <a:chOff x="5854548" y="784412"/>
              <a:chExt cx="126469" cy="506835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36A7038-DA68-8015-E4BC-310851ABC666}"/>
                  </a:ext>
                </a:extLst>
              </p:cNvPr>
              <p:cNvSpPr/>
              <p:nvPr/>
            </p:nvSpPr>
            <p:spPr>
              <a:xfrm>
                <a:off x="5854548" y="1149918"/>
                <a:ext cx="126469" cy="14132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 dirty="0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27751B5-2232-55F4-D5C9-34D29A5ECA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2333" y="784412"/>
                <a:ext cx="0" cy="369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2F31CFA-9AFA-48D0-BFA5-E265D6A70964}"/>
                    </a:ext>
                  </a:extLst>
                </p:cNvPr>
                <p:cNvSpPr txBox="1"/>
                <p:nvPr/>
              </p:nvSpPr>
              <p:spPr>
                <a:xfrm>
                  <a:off x="6179197" y="1117169"/>
                  <a:ext cx="41056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2F31CFA-9AFA-48D0-BFA5-E265D6A70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197" y="1117169"/>
                  <a:ext cx="410561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A14E015-252B-BAAC-04D8-175216451D71}"/>
                </a:ext>
              </a:extLst>
            </p:cNvPr>
            <p:cNvGrpSpPr/>
            <p:nvPr/>
          </p:nvGrpSpPr>
          <p:grpSpPr>
            <a:xfrm>
              <a:off x="7587809" y="632012"/>
              <a:ext cx="126469" cy="506835"/>
              <a:chOff x="5854548" y="784412"/>
              <a:chExt cx="126469" cy="506835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2BD6D43-D6B7-3C0F-C6F3-7CC657C4F3C0}"/>
                  </a:ext>
                </a:extLst>
              </p:cNvPr>
              <p:cNvSpPr/>
              <p:nvPr/>
            </p:nvSpPr>
            <p:spPr>
              <a:xfrm>
                <a:off x="5854548" y="1149918"/>
                <a:ext cx="126469" cy="14132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 dirty="0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81D1399-F205-38C3-7E4D-D5145828ED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2333" y="784412"/>
                <a:ext cx="0" cy="369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30EBC68-EE2D-41DE-82CD-259CE7BA0F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9851" y="1073241"/>
              <a:ext cx="4152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D2A34C7-38C8-7026-9264-E255ECC8EAB3}"/>
                </a:ext>
              </a:extLst>
            </p:cNvPr>
            <p:cNvSpPr txBox="1"/>
            <p:nvPr/>
          </p:nvSpPr>
          <p:spPr>
            <a:xfrm>
              <a:off x="6905065" y="954181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 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6703337-FD70-2D46-69B4-E63052E3F7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4278" y="1065538"/>
              <a:ext cx="54897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EDA41DA-EB79-6387-B24D-738324CA6B42}"/>
                </a:ext>
              </a:extLst>
            </p:cNvPr>
            <p:cNvGrpSpPr/>
            <p:nvPr/>
          </p:nvGrpSpPr>
          <p:grpSpPr>
            <a:xfrm>
              <a:off x="8263257" y="632012"/>
              <a:ext cx="126469" cy="506835"/>
              <a:chOff x="5854548" y="784412"/>
              <a:chExt cx="126469" cy="506835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1F65248-0EB5-08E6-A311-B08F23B5605F}"/>
                  </a:ext>
                </a:extLst>
              </p:cNvPr>
              <p:cNvSpPr/>
              <p:nvPr/>
            </p:nvSpPr>
            <p:spPr>
              <a:xfrm>
                <a:off x="5854548" y="1149918"/>
                <a:ext cx="126469" cy="14132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 dirty="0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4C8A438-83A0-FF17-ADDD-F43B3D936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2333" y="784412"/>
                <a:ext cx="0" cy="369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3BBEEA0-214F-357C-BF53-866D9AACC8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1553" y="1065538"/>
              <a:ext cx="16625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14B6983-82C9-0F4A-0CA7-C2C6872C6142}"/>
                    </a:ext>
                  </a:extLst>
                </p:cNvPr>
                <p:cNvSpPr txBox="1"/>
                <p:nvPr/>
              </p:nvSpPr>
              <p:spPr>
                <a:xfrm>
                  <a:off x="7421553" y="1113789"/>
                  <a:ext cx="5548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14B6983-82C9-0F4A-0CA7-C2C6872C61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553" y="1113789"/>
                  <a:ext cx="554895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73D9AB3-B263-1810-AA12-5B08981521C7}"/>
                    </a:ext>
                  </a:extLst>
                </p:cNvPr>
                <p:cNvSpPr txBox="1"/>
                <p:nvPr/>
              </p:nvSpPr>
              <p:spPr>
                <a:xfrm>
                  <a:off x="8135222" y="1133559"/>
                  <a:ext cx="4202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73D9AB3-B263-1810-AA12-5B0898152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5222" y="1133559"/>
                  <a:ext cx="420243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8BC92CEF-128F-E5F6-BA0E-79277FA9480C}"/>
              </a:ext>
            </a:extLst>
          </p:cNvPr>
          <p:cNvSpPr/>
          <p:nvPr/>
        </p:nvSpPr>
        <p:spPr>
          <a:xfrm>
            <a:off x="5702148" y="1892831"/>
            <a:ext cx="126469" cy="14132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2757BE2-C727-972B-E73B-E8B9AC1918CC}"/>
                  </a:ext>
                </a:extLst>
              </p:cNvPr>
              <p:cNvSpPr txBox="1"/>
              <p:nvPr/>
            </p:nvSpPr>
            <p:spPr>
              <a:xfrm>
                <a:off x="5605178" y="2012482"/>
                <a:ext cx="4072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2757BE2-C727-972B-E73B-E8B9AC191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178" y="2012482"/>
                <a:ext cx="407291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9CE87AC-BCCD-EC40-02BF-DC77A53FE77C}"/>
              </a:ext>
            </a:extLst>
          </p:cNvPr>
          <p:cNvCxnSpPr>
            <a:cxnSpLocks/>
          </p:cNvCxnSpPr>
          <p:nvPr/>
        </p:nvCxnSpPr>
        <p:spPr>
          <a:xfrm>
            <a:off x="5759933" y="1527325"/>
            <a:ext cx="0" cy="369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F221C44-0898-AC96-7D7F-5605DC4638CF}"/>
              </a:ext>
            </a:extLst>
          </p:cNvPr>
          <p:cNvCxnSpPr>
            <a:cxnSpLocks/>
          </p:cNvCxnSpPr>
          <p:nvPr/>
        </p:nvCxnSpPr>
        <p:spPr>
          <a:xfrm flipH="1">
            <a:off x="5821510" y="1960851"/>
            <a:ext cx="5489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679AC16-1AFF-0840-77CA-151D9ED4E48F}"/>
              </a:ext>
            </a:extLst>
          </p:cNvPr>
          <p:cNvGrpSpPr/>
          <p:nvPr/>
        </p:nvGrpSpPr>
        <p:grpSpPr>
          <a:xfrm>
            <a:off x="6363382" y="1527325"/>
            <a:ext cx="126469" cy="506835"/>
            <a:chOff x="5854548" y="784412"/>
            <a:chExt cx="126469" cy="506835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347F012-AA74-91C4-24A3-4F03E81590AF}"/>
                </a:ext>
              </a:extLst>
            </p:cNvPr>
            <p:cNvSpPr/>
            <p:nvPr/>
          </p:nvSpPr>
          <p:spPr>
            <a:xfrm>
              <a:off x="5854548" y="1149918"/>
              <a:ext cx="126469" cy="14132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5C01B72-5927-D5C0-526B-1673A89E143B}"/>
                </a:ext>
              </a:extLst>
            </p:cNvPr>
            <p:cNvCxnSpPr>
              <a:cxnSpLocks/>
            </p:cNvCxnSpPr>
            <p:nvPr/>
          </p:nvCxnSpPr>
          <p:spPr>
            <a:xfrm>
              <a:off x="5912333" y="784412"/>
              <a:ext cx="0" cy="3693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865A1E-3D30-FF77-F6E5-9D93790728F1}"/>
                  </a:ext>
                </a:extLst>
              </p:cNvPr>
              <p:cNvSpPr txBox="1"/>
              <p:nvPr/>
            </p:nvSpPr>
            <p:spPr>
              <a:xfrm>
                <a:off x="6179197" y="2012482"/>
                <a:ext cx="4105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865A1E-3D30-FF77-F6E5-9D9379072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197" y="2012482"/>
                <a:ext cx="410561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8D1F790F-81EB-0319-C28F-E837EDE6AD98}"/>
              </a:ext>
            </a:extLst>
          </p:cNvPr>
          <p:cNvGrpSpPr/>
          <p:nvPr/>
        </p:nvGrpSpPr>
        <p:grpSpPr>
          <a:xfrm>
            <a:off x="7587809" y="1527325"/>
            <a:ext cx="126469" cy="506835"/>
            <a:chOff x="5854548" y="784412"/>
            <a:chExt cx="126469" cy="506835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15D4FF4-627E-94FC-17D3-A0D3F4727257}"/>
                </a:ext>
              </a:extLst>
            </p:cNvPr>
            <p:cNvSpPr/>
            <p:nvPr/>
          </p:nvSpPr>
          <p:spPr>
            <a:xfrm>
              <a:off x="5854548" y="1149918"/>
              <a:ext cx="126469" cy="14132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B08154F-F87D-FFCB-25CD-167EB38A11FF}"/>
                </a:ext>
              </a:extLst>
            </p:cNvPr>
            <p:cNvCxnSpPr>
              <a:cxnSpLocks/>
            </p:cNvCxnSpPr>
            <p:nvPr/>
          </p:nvCxnSpPr>
          <p:spPr>
            <a:xfrm>
              <a:off x="5912333" y="784412"/>
              <a:ext cx="0" cy="3693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FAC23B1-78FB-5229-30FB-57C59CC90935}"/>
              </a:ext>
            </a:extLst>
          </p:cNvPr>
          <p:cNvCxnSpPr>
            <a:cxnSpLocks/>
          </p:cNvCxnSpPr>
          <p:nvPr/>
        </p:nvCxnSpPr>
        <p:spPr>
          <a:xfrm flipH="1">
            <a:off x="6489851" y="1968554"/>
            <a:ext cx="415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56C2F6B-7A56-2059-85A2-5AD37C9A6DA9}"/>
              </a:ext>
            </a:extLst>
          </p:cNvPr>
          <p:cNvSpPr txBox="1"/>
          <p:nvPr/>
        </p:nvSpPr>
        <p:spPr>
          <a:xfrm>
            <a:off x="6905065" y="184949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945C33E-EB07-B80C-1DFE-993D8B1E0B9F}"/>
              </a:ext>
            </a:extLst>
          </p:cNvPr>
          <p:cNvCxnSpPr>
            <a:cxnSpLocks/>
          </p:cNvCxnSpPr>
          <p:nvPr/>
        </p:nvCxnSpPr>
        <p:spPr>
          <a:xfrm flipH="1">
            <a:off x="7716285" y="1963428"/>
            <a:ext cx="182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DCA74C9-A08B-806C-40EF-8627603D542E}"/>
              </a:ext>
            </a:extLst>
          </p:cNvPr>
          <p:cNvCxnSpPr>
            <a:cxnSpLocks/>
          </p:cNvCxnSpPr>
          <p:nvPr/>
        </p:nvCxnSpPr>
        <p:spPr>
          <a:xfrm>
            <a:off x="8321042" y="1527325"/>
            <a:ext cx="0" cy="369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CD64713-A5C8-AC10-F1A3-C401C598F32B}"/>
              </a:ext>
            </a:extLst>
          </p:cNvPr>
          <p:cNvCxnSpPr>
            <a:cxnSpLocks/>
          </p:cNvCxnSpPr>
          <p:nvPr/>
        </p:nvCxnSpPr>
        <p:spPr>
          <a:xfrm flipH="1">
            <a:off x="7399014" y="1960851"/>
            <a:ext cx="182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5C8A490-7086-26AD-7969-D6C89B43A39C}"/>
                  </a:ext>
                </a:extLst>
              </p:cNvPr>
              <p:cNvSpPr txBox="1"/>
              <p:nvPr/>
            </p:nvSpPr>
            <p:spPr>
              <a:xfrm>
                <a:off x="7323906" y="2059917"/>
                <a:ext cx="5548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5C8A490-7086-26AD-7969-D6C89B43A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906" y="2059917"/>
                <a:ext cx="55489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40CB8B1-A6C7-38D6-E1B8-42418E5EC309}"/>
                  </a:ext>
                </a:extLst>
              </p:cNvPr>
              <p:cNvSpPr txBox="1"/>
              <p:nvPr/>
            </p:nvSpPr>
            <p:spPr>
              <a:xfrm>
                <a:off x="8188347" y="2059917"/>
                <a:ext cx="4197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𝒬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40CB8B1-A6C7-38D6-E1B8-42418E5EC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347" y="2059917"/>
                <a:ext cx="419794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Oval 87">
            <a:extLst>
              <a:ext uri="{FF2B5EF4-FFF2-40B4-BE49-F238E27FC236}">
                <a16:creationId xmlns:a16="http://schemas.microsoft.com/office/drawing/2014/main" id="{7A85219B-0B07-D275-42DB-AEEAC645C411}"/>
              </a:ext>
            </a:extLst>
          </p:cNvPr>
          <p:cNvSpPr/>
          <p:nvPr/>
        </p:nvSpPr>
        <p:spPr>
          <a:xfrm>
            <a:off x="8257034" y="1880975"/>
            <a:ext cx="128016" cy="146304"/>
          </a:xfrm>
          <a:prstGeom prst="ellipse">
            <a:avLst/>
          </a:prstGeom>
          <a:gradFill>
            <a:gsLst>
              <a:gs pos="76000">
                <a:schemeClr val="bg1"/>
              </a:gs>
              <a:gs pos="51000">
                <a:schemeClr val="accent1">
                  <a:lumMod val="5000"/>
                  <a:lumOff val="95000"/>
                </a:schemeClr>
              </a:gs>
              <a:gs pos="53000">
                <a:schemeClr val="bg1"/>
              </a:gs>
              <a:gs pos="50000">
                <a:schemeClr val="bg2">
                  <a:lumMod val="50000"/>
                </a:schemeClr>
              </a:gs>
              <a:gs pos="75000">
                <a:schemeClr val="bg1"/>
              </a:gs>
            </a:gsLst>
            <a:lin ang="0" scaled="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2EBE74D-249F-2B5F-A531-5CC54BF6560D}"/>
              </a:ext>
            </a:extLst>
          </p:cNvPr>
          <p:cNvSpPr/>
          <p:nvPr/>
        </p:nvSpPr>
        <p:spPr>
          <a:xfrm>
            <a:off x="7899189" y="1899420"/>
            <a:ext cx="109728" cy="128016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E407C2D-6C56-50CB-3BA7-B4C51FBE26D3}"/>
              </a:ext>
            </a:extLst>
          </p:cNvPr>
          <p:cNvCxnSpPr>
            <a:cxnSpLocks/>
          </p:cNvCxnSpPr>
          <p:nvPr/>
        </p:nvCxnSpPr>
        <p:spPr>
          <a:xfrm flipH="1">
            <a:off x="8008917" y="1960851"/>
            <a:ext cx="2468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8B321B6-48E2-3D9D-60E1-90C2E20D2B22}"/>
                  </a:ext>
                </a:extLst>
              </p:cNvPr>
              <p:cNvSpPr txBox="1"/>
              <p:nvPr/>
            </p:nvSpPr>
            <p:spPr>
              <a:xfrm>
                <a:off x="7775781" y="2069955"/>
                <a:ext cx="38837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8B321B6-48E2-3D9D-60E1-90C2E20D2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781" y="2069955"/>
                <a:ext cx="38837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71DD5D3F-0AFB-82BC-238B-9A5F1E3E4566}"/>
              </a:ext>
            </a:extLst>
          </p:cNvPr>
          <p:cNvSpPr/>
          <p:nvPr/>
        </p:nvSpPr>
        <p:spPr>
          <a:xfrm>
            <a:off x="7504681" y="1733161"/>
            <a:ext cx="611437" cy="34683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C5D9F43-7FA4-AF82-AE03-1EB37F54967D}"/>
              </a:ext>
            </a:extLst>
          </p:cNvPr>
          <p:cNvGrpSpPr/>
          <p:nvPr/>
        </p:nvGrpSpPr>
        <p:grpSpPr>
          <a:xfrm>
            <a:off x="5605178" y="2441437"/>
            <a:ext cx="3002963" cy="803502"/>
            <a:chOff x="5605178" y="1527325"/>
            <a:chExt cx="3002963" cy="803502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F949094-15AB-0832-C01F-F8E64F045881}"/>
                </a:ext>
              </a:extLst>
            </p:cNvPr>
            <p:cNvSpPr/>
            <p:nvPr/>
          </p:nvSpPr>
          <p:spPr>
            <a:xfrm>
              <a:off x="5702148" y="1892831"/>
              <a:ext cx="126469" cy="14132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1D13230-09BF-55F6-1FE6-2308486F89F2}"/>
                    </a:ext>
                  </a:extLst>
                </p:cNvPr>
                <p:cNvSpPr txBox="1"/>
                <p:nvPr/>
              </p:nvSpPr>
              <p:spPr>
                <a:xfrm>
                  <a:off x="5605178" y="2012482"/>
                  <a:ext cx="40729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F1D13230-09BF-55F6-1FE6-2308486F89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178" y="2012482"/>
                  <a:ext cx="407291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0FFC701-0B5C-9495-6918-AD6B5E12664C}"/>
                </a:ext>
              </a:extLst>
            </p:cNvPr>
            <p:cNvCxnSpPr>
              <a:cxnSpLocks/>
            </p:cNvCxnSpPr>
            <p:nvPr/>
          </p:nvCxnSpPr>
          <p:spPr>
            <a:xfrm>
              <a:off x="5759933" y="1527325"/>
              <a:ext cx="0" cy="3693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4BF793-900C-40F8-FB33-60D6D999A7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1510" y="1960851"/>
              <a:ext cx="54897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D21BF5D-8F8D-98AF-093A-B1D804BA64EC}"/>
                </a:ext>
              </a:extLst>
            </p:cNvPr>
            <p:cNvGrpSpPr/>
            <p:nvPr/>
          </p:nvGrpSpPr>
          <p:grpSpPr>
            <a:xfrm>
              <a:off x="6363382" y="1527325"/>
              <a:ext cx="126469" cy="506835"/>
              <a:chOff x="5854548" y="784412"/>
              <a:chExt cx="126469" cy="506835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B35EE38A-2B95-922F-D41F-9492319BE4EC}"/>
                  </a:ext>
                </a:extLst>
              </p:cNvPr>
              <p:cNvSpPr/>
              <p:nvPr/>
            </p:nvSpPr>
            <p:spPr>
              <a:xfrm>
                <a:off x="5854548" y="1149918"/>
                <a:ext cx="126469" cy="14132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 dirty="0"/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AB73E98-85DF-F0F5-FCCB-A734CE0541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2333" y="784412"/>
                <a:ext cx="0" cy="369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8E8243A-8263-3E72-701E-0F08795B3386}"/>
                    </a:ext>
                  </a:extLst>
                </p:cNvPr>
                <p:cNvSpPr txBox="1"/>
                <p:nvPr/>
              </p:nvSpPr>
              <p:spPr>
                <a:xfrm>
                  <a:off x="6179197" y="2012482"/>
                  <a:ext cx="41056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𝒜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8E8243A-8263-3E72-701E-0F08795B33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197" y="2012482"/>
                  <a:ext cx="410561" cy="2616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4151B95-1E93-4F14-2D8A-67BCCA55600F}"/>
                </a:ext>
              </a:extLst>
            </p:cNvPr>
            <p:cNvGrpSpPr/>
            <p:nvPr/>
          </p:nvGrpSpPr>
          <p:grpSpPr>
            <a:xfrm>
              <a:off x="7587809" y="1527325"/>
              <a:ext cx="126469" cy="506835"/>
              <a:chOff x="5854548" y="784412"/>
              <a:chExt cx="126469" cy="506835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A98D652B-F6EC-F355-215F-816A54D563BB}"/>
                  </a:ext>
                </a:extLst>
              </p:cNvPr>
              <p:cNvSpPr/>
              <p:nvPr/>
            </p:nvSpPr>
            <p:spPr>
              <a:xfrm>
                <a:off x="5854548" y="1149918"/>
                <a:ext cx="126469" cy="14132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 dirty="0"/>
              </a:p>
            </p:txBody>
          </p: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E6D52809-F6C0-940B-8FD0-79002E408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2333" y="784412"/>
                <a:ext cx="0" cy="369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1276796-7047-3686-050B-A8E660FFDF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9851" y="1968554"/>
              <a:ext cx="4152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3D914DA-366F-ECA6-70A9-3AE2CC8A1EDD}"/>
                </a:ext>
              </a:extLst>
            </p:cNvPr>
            <p:cNvSpPr txBox="1"/>
            <p:nvPr/>
          </p:nvSpPr>
          <p:spPr>
            <a:xfrm>
              <a:off x="6905065" y="1849494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 </a:t>
              </a: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4599407-11C2-B450-7391-576F79AFA2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6285" y="1957859"/>
              <a:ext cx="5407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7855C0B-6FDA-5872-DB62-5AC1EA8CE273}"/>
                </a:ext>
              </a:extLst>
            </p:cNvPr>
            <p:cNvCxnSpPr>
              <a:cxnSpLocks/>
            </p:cNvCxnSpPr>
            <p:nvPr/>
          </p:nvCxnSpPr>
          <p:spPr>
            <a:xfrm>
              <a:off x="8321042" y="1527325"/>
              <a:ext cx="0" cy="3693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9E4241D-1654-1AB3-5F78-5B896E457A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9014" y="1960851"/>
              <a:ext cx="1828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71A6A1E-143B-BB80-2235-E9ABE08E579D}"/>
                </a:ext>
              </a:extLst>
            </p:cNvPr>
            <p:cNvSpPr txBox="1"/>
            <p:nvPr/>
          </p:nvSpPr>
          <p:spPr>
            <a:xfrm>
              <a:off x="7268511" y="2069217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33050C9B-F595-D2C8-EA57-E6C2CCB2354B}"/>
                    </a:ext>
                  </a:extLst>
                </p:cNvPr>
                <p:cNvSpPr txBox="1"/>
                <p:nvPr/>
              </p:nvSpPr>
              <p:spPr>
                <a:xfrm>
                  <a:off x="8188347" y="2059917"/>
                  <a:ext cx="4197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𝒬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33050C9B-F595-D2C8-EA57-E6C2CCB23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8347" y="2059917"/>
                  <a:ext cx="419794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CF8E792-9CFE-8BC2-BC32-FE78D39194DC}"/>
                </a:ext>
              </a:extLst>
            </p:cNvPr>
            <p:cNvSpPr/>
            <p:nvPr/>
          </p:nvSpPr>
          <p:spPr>
            <a:xfrm>
              <a:off x="8257034" y="1880975"/>
              <a:ext cx="128016" cy="146304"/>
            </a:xfrm>
            <a:prstGeom prst="ellipse">
              <a:avLst/>
            </a:prstGeom>
            <a:gradFill>
              <a:gsLst>
                <a:gs pos="76000">
                  <a:schemeClr val="bg1"/>
                </a:gs>
                <a:gs pos="51000">
                  <a:schemeClr val="accent1">
                    <a:lumMod val="5000"/>
                    <a:lumOff val="95000"/>
                  </a:schemeClr>
                </a:gs>
                <a:gs pos="53000">
                  <a:schemeClr val="bg1"/>
                </a:gs>
                <a:gs pos="50000">
                  <a:schemeClr val="bg2">
                    <a:lumMod val="50000"/>
                  </a:schemeClr>
                </a:gs>
                <a:gs pos="75000">
                  <a:schemeClr val="bg1"/>
                </a:gs>
              </a:gsLst>
              <a:lin ang="0" scaled="0"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/>
            </a:p>
          </p:txBody>
        </p:sp>
      </p:grpSp>
      <p:sp>
        <p:nvSpPr>
          <p:cNvPr id="131" name="Oval 130">
            <a:extLst>
              <a:ext uri="{FF2B5EF4-FFF2-40B4-BE49-F238E27FC236}">
                <a16:creationId xmlns:a16="http://schemas.microsoft.com/office/drawing/2014/main" id="{7D4EB8C6-3504-7C20-F847-FF474F5A4A01}"/>
              </a:ext>
            </a:extLst>
          </p:cNvPr>
          <p:cNvSpPr/>
          <p:nvPr/>
        </p:nvSpPr>
        <p:spPr>
          <a:xfrm>
            <a:off x="7466910" y="2685359"/>
            <a:ext cx="369857" cy="36576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1C854-CE94-609E-FBE2-2FEB599DC48E}"/>
                  </a:ext>
                </a:extLst>
              </p:cNvPr>
              <p:cNvSpPr txBox="1"/>
              <p:nvPr/>
            </p:nvSpPr>
            <p:spPr>
              <a:xfrm>
                <a:off x="7228259" y="2971036"/>
                <a:ext cx="5548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1C854-CE94-609E-FBE2-2FEB599DC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259" y="2971036"/>
                <a:ext cx="554895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CA94BAB-6376-90C4-9661-1FC6B7247CD1}"/>
                  </a:ext>
                </a:extLst>
              </p:cNvPr>
              <p:cNvSpPr txBox="1"/>
              <p:nvPr/>
            </p:nvSpPr>
            <p:spPr>
              <a:xfrm>
                <a:off x="2612420" y="2698463"/>
                <a:ext cx="2566857" cy="327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" pitchFamily="2" charset="0"/>
                  </a:rPr>
                  <a:t>Merge,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𝒜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𝐑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400" dirty="0">
                    <a:latin typeface="Times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CA94BAB-6376-90C4-9661-1FC6B7247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420" y="2698463"/>
                <a:ext cx="2566857" cy="327975"/>
              </a:xfrm>
              <a:prstGeom prst="rect">
                <a:avLst/>
              </a:prstGeom>
              <a:blipFill>
                <a:blip r:embed="rId15"/>
                <a:stretch>
                  <a:fillRect l="-490" t="-96296" b="-1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CD43094-4747-E1F9-31BE-07607B7A336B}"/>
                  </a:ext>
                </a:extLst>
              </p:cNvPr>
              <p:cNvSpPr txBox="1"/>
              <p:nvPr/>
            </p:nvSpPr>
            <p:spPr>
              <a:xfrm>
                <a:off x="6974645" y="3441383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CD43094-4747-E1F9-31BE-07607B7A3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645" y="3441383"/>
                <a:ext cx="3097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Oval 139">
            <a:extLst>
              <a:ext uri="{FF2B5EF4-FFF2-40B4-BE49-F238E27FC236}">
                <a16:creationId xmlns:a16="http://schemas.microsoft.com/office/drawing/2014/main" id="{7DA74948-B52F-11B8-9E5D-4E00702D84B3}"/>
              </a:ext>
            </a:extLst>
          </p:cNvPr>
          <p:cNvSpPr/>
          <p:nvPr/>
        </p:nvSpPr>
        <p:spPr>
          <a:xfrm>
            <a:off x="5702148" y="4224897"/>
            <a:ext cx="126469" cy="14132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CD0E7A0-71C3-5EDB-3B9C-4CFFBADF2EE7}"/>
                  </a:ext>
                </a:extLst>
              </p:cNvPr>
              <p:cNvSpPr txBox="1"/>
              <p:nvPr/>
            </p:nvSpPr>
            <p:spPr>
              <a:xfrm>
                <a:off x="5528321" y="4391299"/>
                <a:ext cx="4072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𝒜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CD0E7A0-71C3-5EDB-3B9C-4CFFBADF2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321" y="4391299"/>
                <a:ext cx="407291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0270A29-1CEA-3D2A-8611-E05D41F52252}"/>
              </a:ext>
            </a:extLst>
          </p:cNvPr>
          <p:cNvCxnSpPr>
            <a:cxnSpLocks/>
          </p:cNvCxnSpPr>
          <p:nvPr/>
        </p:nvCxnSpPr>
        <p:spPr>
          <a:xfrm>
            <a:off x="5759933" y="3859391"/>
            <a:ext cx="0" cy="369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E0728E2-4DA1-27DA-ED62-6F8ECC128E05}"/>
              </a:ext>
            </a:extLst>
          </p:cNvPr>
          <p:cNvCxnSpPr>
            <a:cxnSpLocks/>
          </p:cNvCxnSpPr>
          <p:nvPr/>
        </p:nvCxnSpPr>
        <p:spPr>
          <a:xfrm flipH="1">
            <a:off x="5821510" y="4292917"/>
            <a:ext cx="5489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C8FC5EE-068C-3AB6-BD53-A82F82C7A3BF}"/>
              </a:ext>
            </a:extLst>
          </p:cNvPr>
          <p:cNvCxnSpPr>
            <a:cxnSpLocks/>
          </p:cNvCxnSpPr>
          <p:nvPr/>
        </p:nvCxnSpPr>
        <p:spPr>
          <a:xfrm>
            <a:off x="6421167" y="3859391"/>
            <a:ext cx="0" cy="369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4DF5D92-4F74-55EF-714F-9BA1047202D4}"/>
                  </a:ext>
                </a:extLst>
              </p:cNvPr>
              <p:cNvSpPr txBox="1"/>
              <p:nvPr/>
            </p:nvSpPr>
            <p:spPr>
              <a:xfrm>
                <a:off x="6239834" y="4398351"/>
                <a:ext cx="3732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4DF5D92-4F74-55EF-714F-9BA104720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834" y="4398351"/>
                <a:ext cx="373243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4DB5B7E-A0E3-8B3B-0F24-26E2BBD942CB}"/>
              </a:ext>
            </a:extLst>
          </p:cNvPr>
          <p:cNvCxnSpPr>
            <a:cxnSpLocks/>
          </p:cNvCxnSpPr>
          <p:nvPr/>
        </p:nvCxnSpPr>
        <p:spPr>
          <a:xfrm>
            <a:off x="7645594" y="3859391"/>
            <a:ext cx="0" cy="369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044C0B1-23BB-B0DB-B2C3-6D1CBD681BA5}"/>
              </a:ext>
            </a:extLst>
          </p:cNvPr>
          <p:cNvCxnSpPr>
            <a:cxnSpLocks/>
          </p:cNvCxnSpPr>
          <p:nvPr/>
        </p:nvCxnSpPr>
        <p:spPr>
          <a:xfrm flipH="1">
            <a:off x="6489851" y="4300620"/>
            <a:ext cx="415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CC0659E-7387-DECC-2773-B0986EF57F0B}"/>
              </a:ext>
            </a:extLst>
          </p:cNvPr>
          <p:cNvSpPr txBox="1"/>
          <p:nvPr/>
        </p:nvSpPr>
        <p:spPr>
          <a:xfrm>
            <a:off x="6905065" y="418156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A889DF8-A73B-6B96-CB8E-3DE6F916D261}"/>
              </a:ext>
            </a:extLst>
          </p:cNvPr>
          <p:cNvCxnSpPr>
            <a:cxnSpLocks/>
          </p:cNvCxnSpPr>
          <p:nvPr/>
        </p:nvCxnSpPr>
        <p:spPr>
          <a:xfrm flipH="1">
            <a:off x="7716285" y="4289925"/>
            <a:ext cx="5407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2376304-CF1C-7F70-7DF7-CB8148F39AA2}"/>
              </a:ext>
            </a:extLst>
          </p:cNvPr>
          <p:cNvCxnSpPr>
            <a:cxnSpLocks/>
          </p:cNvCxnSpPr>
          <p:nvPr/>
        </p:nvCxnSpPr>
        <p:spPr>
          <a:xfrm>
            <a:off x="8321042" y="3859391"/>
            <a:ext cx="0" cy="369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E8DBD745-C01F-AA5A-D27A-75D5C920CD4E}"/>
              </a:ext>
            </a:extLst>
          </p:cNvPr>
          <p:cNvCxnSpPr>
            <a:cxnSpLocks/>
          </p:cNvCxnSpPr>
          <p:nvPr/>
        </p:nvCxnSpPr>
        <p:spPr>
          <a:xfrm flipH="1">
            <a:off x="7399014" y="4292917"/>
            <a:ext cx="182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46D13CC6-D5FE-487A-0BE6-6D53ADB3A5E0}"/>
              </a:ext>
            </a:extLst>
          </p:cNvPr>
          <p:cNvSpPr txBox="1"/>
          <p:nvPr/>
        </p:nvSpPr>
        <p:spPr>
          <a:xfrm>
            <a:off x="7268511" y="4401283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10A2A18-E91C-4D30-8456-0F46C4672308}"/>
                  </a:ext>
                </a:extLst>
              </p:cNvPr>
              <p:cNvSpPr txBox="1"/>
              <p:nvPr/>
            </p:nvSpPr>
            <p:spPr>
              <a:xfrm>
                <a:off x="8188347" y="4391983"/>
                <a:ext cx="4197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𝒬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10A2A18-E91C-4D30-8456-0F46C4672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347" y="4391983"/>
                <a:ext cx="419794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Oval 153">
            <a:extLst>
              <a:ext uri="{FF2B5EF4-FFF2-40B4-BE49-F238E27FC236}">
                <a16:creationId xmlns:a16="http://schemas.microsoft.com/office/drawing/2014/main" id="{A41EFD60-F19C-06A8-DD6F-27111AFA3577}"/>
              </a:ext>
            </a:extLst>
          </p:cNvPr>
          <p:cNvSpPr/>
          <p:nvPr/>
        </p:nvSpPr>
        <p:spPr>
          <a:xfrm>
            <a:off x="8257034" y="4213041"/>
            <a:ext cx="128016" cy="146304"/>
          </a:xfrm>
          <a:prstGeom prst="ellipse">
            <a:avLst/>
          </a:prstGeom>
          <a:gradFill>
            <a:gsLst>
              <a:gs pos="76000">
                <a:schemeClr val="bg1"/>
              </a:gs>
              <a:gs pos="51000">
                <a:schemeClr val="accent1">
                  <a:lumMod val="5000"/>
                  <a:lumOff val="95000"/>
                </a:schemeClr>
              </a:gs>
              <a:gs pos="53000">
                <a:schemeClr val="bg1"/>
              </a:gs>
              <a:gs pos="50000">
                <a:schemeClr val="bg2">
                  <a:lumMod val="50000"/>
                </a:schemeClr>
              </a:gs>
              <a:gs pos="75000">
                <a:schemeClr val="bg1"/>
              </a:gs>
            </a:gsLst>
            <a:lin ang="0" scaled="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85A6023-F88D-D858-764B-0F2DB5DA7162}"/>
                  </a:ext>
                </a:extLst>
              </p:cNvPr>
              <p:cNvSpPr txBox="1"/>
              <p:nvPr/>
            </p:nvSpPr>
            <p:spPr>
              <a:xfrm>
                <a:off x="7391302" y="4378844"/>
                <a:ext cx="5175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585A6023-F88D-D858-764B-0F2DB5DA7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302" y="4378844"/>
                <a:ext cx="517578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Oval 159">
            <a:extLst>
              <a:ext uri="{FF2B5EF4-FFF2-40B4-BE49-F238E27FC236}">
                <a16:creationId xmlns:a16="http://schemas.microsoft.com/office/drawing/2014/main" id="{F762EAE8-4F1F-471C-A347-E20F682A4839}"/>
              </a:ext>
            </a:extLst>
          </p:cNvPr>
          <p:cNvSpPr/>
          <p:nvPr/>
        </p:nvSpPr>
        <p:spPr>
          <a:xfrm>
            <a:off x="7581586" y="4220075"/>
            <a:ext cx="128016" cy="146304"/>
          </a:xfrm>
          <a:prstGeom prst="ellipse">
            <a:avLst/>
          </a:prstGeom>
          <a:gradFill>
            <a:gsLst>
              <a:gs pos="76000">
                <a:schemeClr val="bg1"/>
              </a:gs>
              <a:gs pos="51000">
                <a:schemeClr val="accent1">
                  <a:lumMod val="5000"/>
                  <a:lumOff val="95000"/>
                </a:schemeClr>
              </a:gs>
              <a:gs pos="53000">
                <a:schemeClr val="bg1"/>
              </a:gs>
              <a:gs pos="50000">
                <a:schemeClr val="bg2">
                  <a:lumMod val="50000"/>
                </a:schemeClr>
              </a:gs>
              <a:gs pos="75000">
                <a:schemeClr val="bg1"/>
              </a:gs>
            </a:gsLst>
            <a:lin ang="0" scaled="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483653F5-A02D-8443-CED6-BEF42EF178AF}"/>
              </a:ext>
            </a:extLst>
          </p:cNvPr>
          <p:cNvSpPr/>
          <p:nvPr/>
        </p:nvSpPr>
        <p:spPr>
          <a:xfrm>
            <a:off x="6355152" y="4224163"/>
            <a:ext cx="128016" cy="146304"/>
          </a:xfrm>
          <a:prstGeom prst="ellipse">
            <a:avLst/>
          </a:prstGeom>
          <a:gradFill>
            <a:gsLst>
              <a:gs pos="76000">
                <a:schemeClr val="bg1"/>
              </a:gs>
              <a:gs pos="51000">
                <a:schemeClr val="accent1">
                  <a:lumMod val="5000"/>
                  <a:lumOff val="95000"/>
                </a:schemeClr>
              </a:gs>
              <a:gs pos="53000">
                <a:schemeClr val="bg1"/>
              </a:gs>
              <a:gs pos="50000">
                <a:schemeClr val="bg2">
                  <a:lumMod val="50000"/>
                </a:schemeClr>
              </a:gs>
              <a:gs pos="75000">
                <a:schemeClr val="bg1"/>
              </a:gs>
            </a:gsLst>
            <a:lin ang="0" scaled="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63BBC8E-40D0-92D9-7484-9856627E46CA}"/>
              </a:ext>
            </a:extLst>
          </p:cNvPr>
          <p:cNvSpPr/>
          <p:nvPr/>
        </p:nvSpPr>
        <p:spPr>
          <a:xfrm>
            <a:off x="6038493" y="4228782"/>
            <a:ext cx="109728" cy="12801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C2BCFFD-5952-B975-999E-1A651E79A857}"/>
                  </a:ext>
                </a:extLst>
              </p:cNvPr>
              <p:cNvSpPr txBox="1"/>
              <p:nvPr/>
            </p:nvSpPr>
            <p:spPr>
              <a:xfrm>
                <a:off x="5923454" y="4406796"/>
                <a:ext cx="3835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C2BCFFD-5952-B975-999E-1A651E79A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454" y="4406796"/>
                <a:ext cx="383567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AED7AE52-C82B-9243-B513-2ECB396AD668}"/>
              </a:ext>
            </a:extLst>
          </p:cNvPr>
          <p:cNvSpPr/>
          <p:nvPr/>
        </p:nvSpPr>
        <p:spPr>
          <a:xfrm>
            <a:off x="5606004" y="4092279"/>
            <a:ext cx="611437" cy="34683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8628532-F6E7-1222-D6EA-8A56CB4D6D80}"/>
                  </a:ext>
                </a:extLst>
              </p:cNvPr>
              <p:cNvSpPr txBox="1"/>
              <p:nvPr/>
            </p:nvSpPr>
            <p:spPr>
              <a:xfrm>
                <a:off x="3703915" y="342900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8628532-F6E7-1222-D6EA-8A56CB4D6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15" y="3429000"/>
                <a:ext cx="30970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xtBox 166">
            <a:extLst>
              <a:ext uri="{FF2B5EF4-FFF2-40B4-BE49-F238E27FC236}">
                <a16:creationId xmlns:a16="http://schemas.microsoft.com/office/drawing/2014/main" id="{3B3CE25D-7ADF-BA3D-ADFB-4B5AA029111D}"/>
              </a:ext>
            </a:extLst>
          </p:cNvPr>
          <p:cNvSpPr txBox="1"/>
          <p:nvPr/>
        </p:nvSpPr>
        <p:spPr>
          <a:xfrm>
            <a:off x="3326406" y="4127565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Decompose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1AD8688-A750-684D-6B88-46FEE76DD0CC}"/>
              </a:ext>
            </a:extLst>
          </p:cNvPr>
          <p:cNvSpPr txBox="1"/>
          <p:nvPr/>
        </p:nvSpPr>
        <p:spPr>
          <a:xfrm>
            <a:off x="3659245" y="5103732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End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5A2441-65F8-2B29-2FFB-7E73C6D90F88}"/>
              </a:ext>
            </a:extLst>
          </p:cNvPr>
          <p:cNvGrpSpPr/>
          <p:nvPr/>
        </p:nvGrpSpPr>
        <p:grpSpPr>
          <a:xfrm>
            <a:off x="5493753" y="4868901"/>
            <a:ext cx="3077519" cy="806682"/>
            <a:chOff x="5493753" y="4868901"/>
            <a:chExt cx="3077519" cy="806682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A831F23C-BE28-F515-4CE2-1A70A5521E74}"/>
                </a:ext>
              </a:extLst>
            </p:cNvPr>
            <p:cNvSpPr/>
            <p:nvPr/>
          </p:nvSpPr>
          <p:spPr>
            <a:xfrm>
              <a:off x="5702148" y="5234407"/>
              <a:ext cx="126469" cy="14132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1511357D-331B-D30A-6866-C88BFAB42279}"/>
                    </a:ext>
                  </a:extLst>
                </p:cNvPr>
                <p:cNvSpPr txBox="1"/>
                <p:nvPr/>
              </p:nvSpPr>
              <p:spPr>
                <a:xfrm>
                  <a:off x="5493753" y="5413973"/>
                  <a:ext cx="38613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1511357D-331B-D30A-6866-C88BFAB422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3753" y="5413973"/>
                  <a:ext cx="386131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0EAA0C5-FCCD-1BF0-89C1-E50070F9CE89}"/>
                </a:ext>
              </a:extLst>
            </p:cNvPr>
            <p:cNvCxnSpPr>
              <a:cxnSpLocks/>
            </p:cNvCxnSpPr>
            <p:nvPr/>
          </p:nvCxnSpPr>
          <p:spPr>
            <a:xfrm>
              <a:off x="5759933" y="4868901"/>
              <a:ext cx="0" cy="3693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F02005D-A192-DF62-7F29-039BD50E9B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1510" y="5302427"/>
              <a:ext cx="54897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084418D-2551-6650-CA49-89CA658AD573}"/>
                </a:ext>
              </a:extLst>
            </p:cNvPr>
            <p:cNvCxnSpPr>
              <a:cxnSpLocks/>
            </p:cNvCxnSpPr>
            <p:nvPr/>
          </p:nvCxnSpPr>
          <p:spPr>
            <a:xfrm>
              <a:off x="6421167" y="4868901"/>
              <a:ext cx="0" cy="3693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C7D46176-6994-A3DF-6BB5-EFCB303B2FF6}"/>
                    </a:ext>
                  </a:extLst>
                </p:cNvPr>
                <p:cNvSpPr txBox="1"/>
                <p:nvPr/>
              </p:nvSpPr>
              <p:spPr>
                <a:xfrm>
                  <a:off x="6239834" y="5407861"/>
                  <a:ext cx="3732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𝒬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C7D46176-6994-A3DF-6BB5-EFCB303B2F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9834" y="5407861"/>
                  <a:ext cx="373243" cy="2616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158F50C-BD4D-512F-A95C-56C01B5188AE}"/>
                </a:ext>
              </a:extLst>
            </p:cNvPr>
            <p:cNvCxnSpPr>
              <a:cxnSpLocks/>
            </p:cNvCxnSpPr>
            <p:nvPr/>
          </p:nvCxnSpPr>
          <p:spPr>
            <a:xfrm>
              <a:off x="7645594" y="4868901"/>
              <a:ext cx="0" cy="3693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1424C60-8255-DF8B-FD7B-1212AEDA85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9851" y="5310130"/>
              <a:ext cx="4152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EB8965FD-7EE9-8850-DBD1-B06240CBE166}"/>
                </a:ext>
              </a:extLst>
            </p:cNvPr>
            <p:cNvSpPr txBox="1"/>
            <p:nvPr/>
          </p:nvSpPr>
          <p:spPr>
            <a:xfrm>
              <a:off x="6905065" y="5191070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 </a:t>
              </a:r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AAA099F-FB2D-AB36-6787-ACBFD6F83C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6285" y="5299435"/>
              <a:ext cx="5407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799B5C26-6CAE-42EA-9939-18EFB48F44CE}"/>
                </a:ext>
              </a:extLst>
            </p:cNvPr>
            <p:cNvCxnSpPr>
              <a:cxnSpLocks/>
            </p:cNvCxnSpPr>
            <p:nvPr/>
          </p:nvCxnSpPr>
          <p:spPr>
            <a:xfrm>
              <a:off x="8321042" y="4868901"/>
              <a:ext cx="0" cy="3693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8A7B8D2-0355-0D28-80A4-2B0F7EE81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9014" y="5302427"/>
              <a:ext cx="1828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9F587715-EB1B-0B2C-51E9-ED57792D85FE}"/>
                </a:ext>
              </a:extLst>
            </p:cNvPr>
            <p:cNvSpPr txBox="1"/>
            <p:nvPr/>
          </p:nvSpPr>
          <p:spPr>
            <a:xfrm>
              <a:off x="7268511" y="5410793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C366E681-F8D1-365E-1FFE-6588BA562588}"/>
                    </a:ext>
                  </a:extLst>
                </p:cNvPr>
                <p:cNvSpPr txBox="1"/>
                <p:nvPr/>
              </p:nvSpPr>
              <p:spPr>
                <a:xfrm>
                  <a:off x="8188347" y="5401493"/>
                  <a:ext cx="38292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𝒬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C366E681-F8D1-365E-1FFE-6588BA5625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8347" y="5401493"/>
                  <a:ext cx="382925" cy="2616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FD8190D-5EE9-5078-F937-7C033A72C2E6}"/>
                </a:ext>
              </a:extLst>
            </p:cNvPr>
            <p:cNvSpPr/>
            <p:nvPr/>
          </p:nvSpPr>
          <p:spPr>
            <a:xfrm>
              <a:off x="8257034" y="5222551"/>
              <a:ext cx="128016" cy="146304"/>
            </a:xfrm>
            <a:prstGeom prst="ellipse">
              <a:avLst/>
            </a:prstGeom>
            <a:gradFill>
              <a:gsLst>
                <a:gs pos="76000">
                  <a:schemeClr val="bg1"/>
                </a:gs>
                <a:gs pos="51000">
                  <a:schemeClr val="accent1">
                    <a:lumMod val="5000"/>
                    <a:lumOff val="95000"/>
                  </a:schemeClr>
                </a:gs>
                <a:gs pos="53000">
                  <a:schemeClr val="bg1"/>
                </a:gs>
                <a:gs pos="50000">
                  <a:schemeClr val="bg2">
                    <a:lumMod val="50000"/>
                  </a:schemeClr>
                </a:gs>
                <a:gs pos="75000">
                  <a:schemeClr val="bg1"/>
                </a:gs>
              </a:gsLst>
              <a:lin ang="0" scaled="0"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E40C5C90-D207-88CF-7943-EC0C5FB2BDD6}"/>
                    </a:ext>
                  </a:extLst>
                </p:cNvPr>
                <p:cNvSpPr txBox="1"/>
                <p:nvPr/>
              </p:nvSpPr>
              <p:spPr>
                <a:xfrm>
                  <a:off x="7391302" y="5388354"/>
                  <a:ext cx="51757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𝒬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E40C5C90-D207-88CF-7943-EC0C5FB2B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302" y="5388354"/>
                  <a:ext cx="517578" cy="26161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764CF11C-220B-05DB-8E32-9436951F0714}"/>
                </a:ext>
              </a:extLst>
            </p:cNvPr>
            <p:cNvSpPr/>
            <p:nvPr/>
          </p:nvSpPr>
          <p:spPr>
            <a:xfrm>
              <a:off x="7581586" y="5229585"/>
              <a:ext cx="128016" cy="146304"/>
            </a:xfrm>
            <a:prstGeom prst="ellipse">
              <a:avLst/>
            </a:prstGeom>
            <a:gradFill>
              <a:gsLst>
                <a:gs pos="76000">
                  <a:schemeClr val="bg1"/>
                </a:gs>
                <a:gs pos="51000">
                  <a:schemeClr val="accent1">
                    <a:lumMod val="5000"/>
                    <a:lumOff val="95000"/>
                  </a:schemeClr>
                </a:gs>
                <a:gs pos="53000">
                  <a:schemeClr val="bg1"/>
                </a:gs>
                <a:gs pos="50000">
                  <a:schemeClr val="bg2">
                    <a:lumMod val="50000"/>
                  </a:schemeClr>
                </a:gs>
                <a:gs pos="75000">
                  <a:schemeClr val="bg1"/>
                </a:gs>
              </a:gsLst>
              <a:lin ang="0" scaled="0"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44CA7FB-56E9-3150-7C46-C2A7DE9F6D36}"/>
                </a:ext>
              </a:extLst>
            </p:cNvPr>
            <p:cNvSpPr/>
            <p:nvPr/>
          </p:nvSpPr>
          <p:spPr>
            <a:xfrm>
              <a:off x="6355152" y="5233673"/>
              <a:ext cx="128016" cy="146304"/>
            </a:xfrm>
            <a:prstGeom prst="ellipse">
              <a:avLst/>
            </a:prstGeom>
            <a:gradFill>
              <a:gsLst>
                <a:gs pos="76000">
                  <a:schemeClr val="bg1"/>
                </a:gs>
                <a:gs pos="51000">
                  <a:schemeClr val="accent1">
                    <a:lumMod val="5000"/>
                    <a:lumOff val="95000"/>
                  </a:schemeClr>
                </a:gs>
                <a:gs pos="53000">
                  <a:schemeClr val="bg1"/>
                </a:gs>
                <a:gs pos="50000">
                  <a:schemeClr val="bg2">
                    <a:lumMod val="50000"/>
                  </a:schemeClr>
                </a:gs>
                <a:gs pos="75000">
                  <a:schemeClr val="bg1"/>
                </a:gs>
              </a:gsLst>
              <a:lin ang="0" scaled="0"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/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6A0E8F29-4C7C-B6CB-F2F3-A696D320E092}"/>
              </a:ext>
            </a:extLst>
          </p:cNvPr>
          <p:cNvSpPr txBox="1"/>
          <p:nvPr/>
        </p:nvSpPr>
        <p:spPr>
          <a:xfrm>
            <a:off x="3326405" y="1806962"/>
            <a:ext cx="103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Decompose</a:t>
            </a:r>
          </a:p>
        </p:txBody>
      </p:sp>
    </p:spTree>
    <p:extLst>
      <p:ext uri="{BB962C8B-B14F-4D97-AF65-F5344CB8AC3E}">
        <p14:creationId xmlns:p14="http://schemas.microsoft.com/office/powerpoint/2010/main" val="155153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3E3699D-75C7-81FF-57DE-C94AF5F77AAE}"/>
              </a:ext>
            </a:extLst>
          </p:cNvPr>
          <p:cNvGrpSpPr/>
          <p:nvPr/>
        </p:nvGrpSpPr>
        <p:grpSpPr>
          <a:xfrm>
            <a:off x="953284" y="1778860"/>
            <a:ext cx="3077519" cy="806682"/>
            <a:chOff x="5493753" y="4868901"/>
            <a:chExt cx="3077519" cy="80668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E2DAEB9-4EF0-F014-28F8-F6D06AFFE03C}"/>
                </a:ext>
              </a:extLst>
            </p:cNvPr>
            <p:cNvSpPr/>
            <p:nvPr/>
          </p:nvSpPr>
          <p:spPr>
            <a:xfrm>
              <a:off x="5702148" y="5234407"/>
              <a:ext cx="126469" cy="14132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415596B-8D47-22C2-1CE8-676D07487424}"/>
                    </a:ext>
                  </a:extLst>
                </p:cNvPr>
                <p:cNvSpPr txBox="1"/>
                <p:nvPr/>
              </p:nvSpPr>
              <p:spPr>
                <a:xfrm>
                  <a:off x="5493753" y="5413973"/>
                  <a:ext cx="38613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1511357D-331B-D30A-6866-C88BFAB422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3753" y="5413973"/>
                  <a:ext cx="386131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712E8ED-8F10-7608-9DAF-DF7708C6D5C5}"/>
                </a:ext>
              </a:extLst>
            </p:cNvPr>
            <p:cNvCxnSpPr>
              <a:cxnSpLocks/>
            </p:cNvCxnSpPr>
            <p:nvPr/>
          </p:nvCxnSpPr>
          <p:spPr>
            <a:xfrm>
              <a:off x="5759933" y="4868901"/>
              <a:ext cx="0" cy="3693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B7BDC99-344D-397B-58F8-0DDE6A48CD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1510" y="5302427"/>
              <a:ext cx="54897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68C3771-A727-FD7F-E1B1-D1CCBE8DBCF8}"/>
                </a:ext>
              </a:extLst>
            </p:cNvPr>
            <p:cNvCxnSpPr>
              <a:cxnSpLocks/>
            </p:cNvCxnSpPr>
            <p:nvPr/>
          </p:nvCxnSpPr>
          <p:spPr>
            <a:xfrm>
              <a:off x="6421167" y="4868901"/>
              <a:ext cx="0" cy="3693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B71E0B5-EFD8-CAB2-E4E7-06BD0A6108B7}"/>
                    </a:ext>
                  </a:extLst>
                </p:cNvPr>
                <p:cNvSpPr txBox="1"/>
                <p:nvPr/>
              </p:nvSpPr>
              <p:spPr>
                <a:xfrm>
                  <a:off x="6239834" y="5407861"/>
                  <a:ext cx="3732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𝒬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C7D46176-6994-A3DF-6BB5-EFCB303B2F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9834" y="5407861"/>
                  <a:ext cx="373243" cy="2616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BCF8F0-28EE-5671-884E-3081F2D6B3FA}"/>
                </a:ext>
              </a:extLst>
            </p:cNvPr>
            <p:cNvCxnSpPr>
              <a:cxnSpLocks/>
            </p:cNvCxnSpPr>
            <p:nvPr/>
          </p:nvCxnSpPr>
          <p:spPr>
            <a:xfrm>
              <a:off x="7645594" y="4868901"/>
              <a:ext cx="0" cy="3693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E0DD5F-E603-6A59-6584-DE69ABAF65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9851" y="5310130"/>
              <a:ext cx="4152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B94A98-E6BD-46DB-922F-5CFAAA5BFAB0}"/>
                </a:ext>
              </a:extLst>
            </p:cNvPr>
            <p:cNvSpPr txBox="1"/>
            <p:nvPr/>
          </p:nvSpPr>
          <p:spPr>
            <a:xfrm>
              <a:off x="6905065" y="5191070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 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1B7B25-DA6D-0050-B7F2-7410FC2B9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6285" y="5299435"/>
              <a:ext cx="5407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62F13E-9895-97CD-DF7F-BB09BFBB711D}"/>
                </a:ext>
              </a:extLst>
            </p:cNvPr>
            <p:cNvCxnSpPr>
              <a:cxnSpLocks/>
            </p:cNvCxnSpPr>
            <p:nvPr/>
          </p:nvCxnSpPr>
          <p:spPr>
            <a:xfrm>
              <a:off x="8321042" y="4868901"/>
              <a:ext cx="0" cy="3693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3CE9922-2C6F-179E-7587-3CF0C5583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9014" y="5302427"/>
              <a:ext cx="1828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B845EA-729A-33D0-252F-1BFC8525E814}"/>
                </a:ext>
              </a:extLst>
            </p:cNvPr>
            <p:cNvSpPr txBox="1"/>
            <p:nvPr/>
          </p:nvSpPr>
          <p:spPr>
            <a:xfrm>
              <a:off x="7268511" y="5410793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429BBFA-167D-D708-4B1A-07533FC869DC}"/>
                    </a:ext>
                  </a:extLst>
                </p:cNvPr>
                <p:cNvSpPr txBox="1"/>
                <p:nvPr/>
              </p:nvSpPr>
              <p:spPr>
                <a:xfrm>
                  <a:off x="8188347" y="5401493"/>
                  <a:ext cx="38292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𝒬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C366E681-F8D1-365E-1FFE-6588BA5625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8347" y="5401493"/>
                  <a:ext cx="382925" cy="2616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8E565C4-539B-2AE5-D9D6-DC3B50DD68AE}"/>
                </a:ext>
              </a:extLst>
            </p:cNvPr>
            <p:cNvSpPr/>
            <p:nvPr/>
          </p:nvSpPr>
          <p:spPr>
            <a:xfrm>
              <a:off x="8257034" y="5222551"/>
              <a:ext cx="128016" cy="146304"/>
            </a:xfrm>
            <a:prstGeom prst="ellipse">
              <a:avLst/>
            </a:prstGeom>
            <a:gradFill>
              <a:gsLst>
                <a:gs pos="76000">
                  <a:schemeClr val="bg1"/>
                </a:gs>
                <a:gs pos="51000">
                  <a:schemeClr val="accent1">
                    <a:lumMod val="5000"/>
                    <a:lumOff val="95000"/>
                  </a:schemeClr>
                </a:gs>
                <a:gs pos="53000">
                  <a:schemeClr val="bg1"/>
                </a:gs>
                <a:gs pos="50000">
                  <a:schemeClr val="bg2">
                    <a:lumMod val="50000"/>
                  </a:schemeClr>
                </a:gs>
                <a:gs pos="75000">
                  <a:schemeClr val="bg1"/>
                </a:gs>
              </a:gsLst>
              <a:lin ang="0" scaled="0"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999A4EE-CB27-7EA0-F4D3-6F5AC03CC658}"/>
                    </a:ext>
                  </a:extLst>
                </p:cNvPr>
                <p:cNvSpPr txBox="1"/>
                <p:nvPr/>
              </p:nvSpPr>
              <p:spPr>
                <a:xfrm>
                  <a:off x="7391302" y="5388354"/>
                  <a:ext cx="51757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𝒬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E40C5C90-D207-88CF-7943-EC0C5FB2B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302" y="5388354"/>
                  <a:ext cx="517578" cy="26161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9019A08-1456-57BD-B713-38BF9378C486}"/>
                </a:ext>
              </a:extLst>
            </p:cNvPr>
            <p:cNvSpPr/>
            <p:nvPr/>
          </p:nvSpPr>
          <p:spPr>
            <a:xfrm>
              <a:off x="7581586" y="5229585"/>
              <a:ext cx="128016" cy="146304"/>
            </a:xfrm>
            <a:prstGeom prst="ellipse">
              <a:avLst/>
            </a:prstGeom>
            <a:gradFill>
              <a:gsLst>
                <a:gs pos="76000">
                  <a:schemeClr val="bg1"/>
                </a:gs>
                <a:gs pos="51000">
                  <a:schemeClr val="accent1">
                    <a:lumMod val="5000"/>
                    <a:lumOff val="95000"/>
                  </a:schemeClr>
                </a:gs>
                <a:gs pos="53000">
                  <a:schemeClr val="bg1"/>
                </a:gs>
                <a:gs pos="50000">
                  <a:schemeClr val="bg2">
                    <a:lumMod val="50000"/>
                  </a:schemeClr>
                </a:gs>
                <a:gs pos="75000">
                  <a:schemeClr val="bg1"/>
                </a:gs>
              </a:gsLst>
              <a:lin ang="0" scaled="0"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127B8FD-538C-341C-B5BD-9E5E46D9709E}"/>
                </a:ext>
              </a:extLst>
            </p:cNvPr>
            <p:cNvSpPr/>
            <p:nvPr/>
          </p:nvSpPr>
          <p:spPr>
            <a:xfrm>
              <a:off x="6355152" y="5233673"/>
              <a:ext cx="128016" cy="146304"/>
            </a:xfrm>
            <a:prstGeom prst="ellipse">
              <a:avLst/>
            </a:prstGeom>
            <a:gradFill>
              <a:gsLst>
                <a:gs pos="76000">
                  <a:schemeClr val="bg1"/>
                </a:gs>
                <a:gs pos="51000">
                  <a:schemeClr val="accent1">
                    <a:lumMod val="5000"/>
                    <a:lumOff val="95000"/>
                  </a:schemeClr>
                </a:gs>
                <a:gs pos="53000">
                  <a:schemeClr val="bg1"/>
                </a:gs>
                <a:gs pos="50000">
                  <a:schemeClr val="bg2">
                    <a:lumMod val="50000"/>
                  </a:schemeClr>
                </a:gs>
                <a:gs pos="75000">
                  <a:schemeClr val="bg1"/>
                </a:gs>
              </a:gsLst>
              <a:lin ang="0" scaled="0"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72911F-33C4-7F42-A717-E3F28C2D3307}"/>
              </a:ext>
            </a:extLst>
          </p:cNvPr>
          <p:cNvGrpSpPr/>
          <p:nvPr/>
        </p:nvGrpSpPr>
        <p:grpSpPr>
          <a:xfrm rot="10800000">
            <a:off x="1203514" y="749948"/>
            <a:ext cx="2561109" cy="803502"/>
            <a:chOff x="5759933" y="4868901"/>
            <a:chExt cx="2561109" cy="80350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BB6ADBA-69A5-D3F5-19CE-E757AAFDE7E4}"/>
                </a:ext>
              </a:extLst>
            </p:cNvPr>
            <p:cNvCxnSpPr>
              <a:cxnSpLocks/>
            </p:cNvCxnSpPr>
            <p:nvPr/>
          </p:nvCxnSpPr>
          <p:spPr>
            <a:xfrm>
              <a:off x="5759933" y="4868901"/>
              <a:ext cx="0" cy="3693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8EA6176-8786-2152-9801-CD9FC69B82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1510" y="5302427"/>
              <a:ext cx="54897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61BF173-6765-4B9E-80EE-F300D16539C4}"/>
                </a:ext>
              </a:extLst>
            </p:cNvPr>
            <p:cNvCxnSpPr>
              <a:cxnSpLocks/>
            </p:cNvCxnSpPr>
            <p:nvPr/>
          </p:nvCxnSpPr>
          <p:spPr>
            <a:xfrm>
              <a:off x="6421167" y="4868901"/>
              <a:ext cx="0" cy="3693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5463B48-DB7D-0F82-F01B-B7AB5D5DFC97}"/>
                </a:ext>
              </a:extLst>
            </p:cNvPr>
            <p:cNvCxnSpPr>
              <a:cxnSpLocks/>
            </p:cNvCxnSpPr>
            <p:nvPr/>
          </p:nvCxnSpPr>
          <p:spPr>
            <a:xfrm>
              <a:off x="7645594" y="4868901"/>
              <a:ext cx="0" cy="3693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E2A681-3B84-2903-D783-70FB00D569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3270" y="5294491"/>
              <a:ext cx="4152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99F78D-1C75-97AA-DCD2-DAA7760BA3BB}"/>
                </a:ext>
              </a:extLst>
            </p:cNvPr>
            <p:cNvSpPr txBox="1"/>
            <p:nvPr/>
          </p:nvSpPr>
          <p:spPr>
            <a:xfrm>
              <a:off x="6749825" y="4894725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 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E8BC69C-FC30-D40A-5EF3-D2BFE8D20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6285" y="5299435"/>
              <a:ext cx="5407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22AF9A-03C1-13B8-10C5-4A0B1F4DF6CF}"/>
                </a:ext>
              </a:extLst>
            </p:cNvPr>
            <p:cNvCxnSpPr>
              <a:cxnSpLocks/>
            </p:cNvCxnSpPr>
            <p:nvPr/>
          </p:nvCxnSpPr>
          <p:spPr>
            <a:xfrm>
              <a:off x="8321042" y="4868901"/>
              <a:ext cx="0" cy="3693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FEBC484-BEE4-23B4-EEDC-2EFDBA1AEA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8457" y="5304965"/>
              <a:ext cx="1828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F0EE66-0C6E-BC3E-8F33-31C6E6A1F623}"/>
                </a:ext>
              </a:extLst>
            </p:cNvPr>
            <p:cNvSpPr txBox="1"/>
            <p:nvPr/>
          </p:nvSpPr>
          <p:spPr>
            <a:xfrm>
              <a:off x="7268511" y="5410793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b="0" dirty="0"/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07D8E107-C566-E04C-BB95-E21719D833FE}"/>
              </a:ext>
            </a:extLst>
          </p:cNvPr>
          <p:cNvSpPr/>
          <p:nvPr/>
        </p:nvSpPr>
        <p:spPr>
          <a:xfrm rot="10800000">
            <a:off x="1137711" y="1059683"/>
            <a:ext cx="126469" cy="14132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1F23C14-C316-F3BE-1E7F-855130AEF437}"/>
              </a:ext>
            </a:extLst>
          </p:cNvPr>
          <p:cNvSpPr/>
          <p:nvPr/>
        </p:nvSpPr>
        <p:spPr>
          <a:xfrm>
            <a:off x="3038023" y="1046462"/>
            <a:ext cx="128016" cy="146304"/>
          </a:xfrm>
          <a:prstGeom prst="ellipse">
            <a:avLst/>
          </a:prstGeom>
          <a:gradFill>
            <a:gsLst>
              <a:gs pos="76000">
                <a:schemeClr val="bg1"/>
              </a:gs>
              <a:gs pos="51000">
                <a:schemeClr val="accent1">
                  <a:lumMod val="5000"/>
                  <a:lumOff val="95000"/>
                </a:schemeClr>
              </a:gs>
              <a:gs pos="53000">
                <a:schemeClr val="bg1"/>
              </a:gs>
              <a:gs pos="50000">
                <a:schemeClr val="bg2">
                  <a:lumMod val="50000"/>
                </a:schemeClr>
              </a:gs>
              <a:gs pos="75000">
                <a:schemeClr val="bg1"/>
              </a:gs>
            </a:gsLst>
            <a:lin ang="0" scaled="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BD7CF53-9533-9929-306F-03F0D91D4CE4}"/>
              </a:ext>
            </a:extLst>
          </p:cNvPr>
          <p:cNvSpPr/>
          <p:nvPr/>
        </p:nvSpPr>
        <p:spPr>
          <a:xfrm>
            <a:off x="3703046" y="1054708"/>
            <a:ext cx="128016" cy="146304"/>
          </a:xfrm>
          <a:prstGeom prst="ellipse">
            <a:avLst/>
          </a:prstGeom>
          <a:gradFill>
            <a:gsLst>
              <a:gs pos="76000">
                <a:schemeClr val="bg1"/>
              </a:gs>
              <a:gs pos="51000">
                <a:schemeClr val="accent1">
                  <a:lumMod val="5000"/>
                  <a:lumOff val="95000"/>
                </a:schemeClr>
              </a:gs>
              <a:gs pos="53000">
                <a:schemeClr val="bg1"/>
              </a:gs>
              <a:gs pos="50000">
                <a:schemeClr val="bg2">
                  <a:lumMod val="50000"/>
                </a:schemeClr>
              </a:gs>
              <a:gs pos="75000">
                <a:schemeClr val="bg1"/>
              </a:gs>
            </a:gsLst>
            <a:lin ang="0" scaled="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1DFA7C4-61C0-AD36-5F75-0FC5C5E4E946}"/>
              </a:ext>
            </a:extLst>
          </p:cNvPr>
          <p:cNvSpPr/>
          <p:nvPr/>
        </p:nvSpPr>
        <p:spPr>
          <a:xfrm>
            <a:off x="1818200" y="1058191"/>
            <a:ext cx="128016" cy="146304"/>
          </a:xfrm>
          <a:prstGeom prst="ellipse">
            <a:avLst/>
          </a:prstGeom>
          <a:gradFill>
            <a:gsLst>
              <a:gs pos="76000">
                <a:schemeClr val="bg1"/>
              </a:gs>
              <a:gs pos="51000">
                <a:schemeClr val="accent1">
                  <a:lumMod val="5000"/>
                  <a:lumOff val="95000"/>
                </a:schemeClr>
              </a:gs>
              <a:gs pos="53000">
                <a:schemeClr val="bg1"/>
              </a:gs>
              <a:gs pos="50000">
                <a:schemeClr val="bg2">
                  <a:lumMod val="50000"/>
                </a:schemeClr>
              </a:gs>
              <a:gs pos="75000">
                <a:schemeClr val="bg1"/>
              </a:gs>
            </a:gsLst>
            <a:lin ang="0" scaled="0"/>
          </a:gra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809D346-BD23-BA6D-CDF5-D71823B61D76}"/>
              </a:ext>
            </a:extLst>
          </p:cNvPr>
          <p:cNvSpPr/>
          <p:nvPr/>
        </p:nvSpPr>
        <p:spPr>
          <a:xfrm>
            <a:off x="7800299" y="1814977"/>
            <a:ext cx="126469" cy="14132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73CCFB-2608-7B1B-605B-46F68FC10F87}"/>
                  </a:ext>
                </a:extLst>
              </p:cNvPr>
              <p:cNvSpPr txBox="1"/>
              <p:nvPr/>
            </p:nvSpPr>
            <p:spPr>
              <a:xfrm>
                <a:off x="7591904" y="1994543"/>
                <a:ext cx="3552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73CCFB-2608-7B1B-605B-46F68FC10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904" y="1994543"/>
                <a:ext cx="355290" cy="261610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9C5B07-D3D3-3B44-BA32-D50FD6CB1CA6}"/>
              </a:ext>
            </a:extLst>
          </p:cNvPr>
          <p:cNvCxnSpPr>
            <a:cxnSpLocks/>
          </p:cNvCxnSpPr>
          <p:nvPr/>
        </p:nvCxnSpPr>
        <p:spPr>
          <a:xfrm>
            <a:off x="7858084" y="1586729"/>
            <a:ext cx="0" cy="232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5D1C63-80C2-2732-ADB5-E1E3749C04DB}"/>
              </a:ext>
            </a:extLst>
          </p:cNvPr>
          <p:cNvCxnSpPr>
            <a:cxnSpLocks/>
          </p:cNvCxnSpPr>
          <p:nvPr/>
        </p:nvCxnSpPr>
        <p:spPr>
          <a:xfrm flipH="1">
            <a:off x="7919661" y="1882997"/>
            <a:ext cx="5489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A79C3D-B01D-CE3B-FCB1-EF0E1089C0BA}"/>
              </a:ext>
            </a:extLst>
          </p:cNvPr>
          <p:cNvCxnSpPr>
            <a:cxnSpLocks/>
          </p:cNvCxnSpPr>
          <p:nvPr/>
        </p:nvCxnSpPr>
        <p:spPr>
          <a:xfrm>
            <a:off x="8519318" y="1586729"/>
            <a:ext cx="0" cy="232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32BEB7-DB54-0A40-EEAD-142DCD9F329C}"/>
                  </a:ext>
                </a:extLst>
              </p:cNvPr>
              <p:cNvSpPr txBox="1"/>
              <p:nvPr/>
            </p:nvSpPr>
            <p:spPr>
              <a:xfrm>
                <a:off x="8337985" y="1988431"/>
                <a:ext cx="410369" cy="278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32BEB7-DB54-0A40-EEAD-142DCD9F3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985" y="1988431"/>
                <a:ext cx="410369" cy="278859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C9DB5E8-200F-B2F6-EFE3-82AA5BCD61A1}"/>
              </a:ext>
            </a:extLst>
          </p:cNvPr>
          <p:cNvCxnSpPr>
            <a:cxnSpLocks/>
          </p:cNvCxnSpPr>
          <p:nvPr/>
        </p:nvCxnSpPr>
        <p:spPr>
          <a:xfrm>
            <a:off x="9743745" y="1586729"/>
            <a:ext cx="0" cy="232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4FF9CA3-C12A-8383-1C87-E20892340099}"/>
              </a:ext>
            </a:extLst>
          </p:cNvPr>
          <p:cNvCxnSpPr>
            <a:cxnSpLocks/>
          </p:cNvCxnSpPr>
          <p:nvPr/>
        </p:nvCxnSpPr>
        <p:spPr>
          <a:xfrm flipH="1">
            <a:off x="8588002" y="1890700"/>
            <a:ext cx="4152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7C8940-FD26-DDFB-BC90-64385A17126C}"/>
              </a:ext>
            </a:extLst>
          </p:cNvPr>
          <p:cNvSpPr txBox="1"/>
          <p:nvPr/>
        </p:nvSpPr>
        <p:spPr>
          <a:xfrm>
            <a:off x="9003216" y="177164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 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0C7349-AD91-B21D-ECAA-446722A41391}"/>
              </a:ext>
            </a:extLst>
          </p:cNvPr>
          <p:cNvCxnSpPr>
            <a:cxnSpLocks/>
          </p:cNvCxnSpPr>
          <p:nvPr/>
        </p:nvCxnSpPr>
        <p:spPr>
          <a:xfrm flipH="1">
            <a:off x="9814436" y="1880005"/>
            <a:ext cx="5407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DE2BFAE-E052-2A71-F253-DF3491B2C800}"/>
              </a:ext>
            </a:extLst>
          </p:cNvPr>
          <p:cNvCxnSpPr>
            <a:cxnSpLocks/>
          </p:cNvCxnSpPr>
          <p:nvPr/>
        </p:nvCxnSpPr>
        <p:spPr>
          <a:xfrm>
            <a:off x="10419193" y="1586729"/>
            <a:ext cx="0" cy="232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6DE200E-531F-3859-1E90-991E9273A619}"/>
              </a:ext>
            </a:extLst>
          </p:cNvPr>
          <p:cNvCxnSpPr>
            <a:cxnSpLocks/>
          </p:cNvCxnSpPr>
          <p:nvPr/>
        </p:nvCxnSpPr>
        <p:spPr>
          <a:xfrm flipH="1">
            <a:off x="9497165" y="1882997"/>
            <a:ext cx="182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298D336-89F9-1FCB-4E59-83F65F3B187F}"/>
              </a:ext>
            </a:extLst>
          </p:cNvPr>
          <p:cNvSpPr txBox="1"/>
          <p:nvPr/>
        </p:nvSpPr>
        <p:spPr>
          <a:xfrm>
            <a:off x="9366662" y="1991363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DAE8F5B-431F-F25C-567D-AB10ADC89FAC}"/>
                  </a:ext>
                </a:extLst>
              </p:cNvPr>
              <p:cNvSpPr txBox="1"/>
              <p:nvPr/>
            </p:nvSpPr>
            <p:spPr>
              <a:xfrm>
                <a:off x="10242364" y="1968924"/>
                <a:ext cx="410369" cy="283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</m:sSubSup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DAE8F5B-431F-F25C-567D-AB10ADC89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364" y="1968924"/>
                <a:ext cx="410369" cy="283283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ED908D-FEBA-784B-BCCE-4B908A3BFD62}"/>
                  </a:ext>
                </a:extLst>
              </p:cNvPr>
              <p:cNvSpPr txBox="1"/>
              <p:nvPr/>
            </p:nvSpPr>
            <p:spPr>
              <a:xfrm>
                <a:off x="9489453" y="1968924"/>
                <a:ext cx="502895" cy="283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</m:sSubSup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4ED908D-FEBA-784B-BCCE-4B908A3BF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453" y="1968924"/>
                <a:ext cx="502895" cy="283283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240CF48E-AE1C-2C52-D2F9-F18D75BC0AC2}"/>
              </a:ext>
            </a:extLst>
          </p:cNvPr>
          <p:cNvSpPr/>
          <p:nvPr/>
        </p:nvSpPr>
        <p:spPr>
          <a:xfrm>
            <a:off x="7821508" y="1513577"/>
            <a:ext cx="73152" cy="731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0B72B4D-F75E-E5AD-8EDA-E73E547B467E}"/>
              </a:ext>
            </a:extLst>
          </p:cNvPr>
          <p:cNvSpPr/>
          <p:nvPr/>
        </p:nvSpPr>
        <p:spPr>
          <a:xfrm>
            <a:off x="8480735" y="1513577"/>
            <a:ext cx="73152" cy="731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E3E2E2F-B15F-A39F-1D3F-34599D2C3505}"/>
              </a:ext>
            </a:extLst>
          </p:cNvPr>
          <p:cNvSpPr/>
          <p:nvPr/>
        </p:nvSpPr>
        <p:spPr>
          <a:xfrm>
            <a:off x="9707169" y="1513577"/>
            <a:ext cx="73152" cy="731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0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0F67554-E46A-133A-EA54-66AF1066E8F9}"/>
              </a:ext>
            </a:extLst>
          </p:cNvPr>
          <p:cNvSpPr/>
          <p:nvPr/>
        </p:nvSpPr>
        <p:spPr>
          <a:xfrm>
            <a:off x="10382617" y="1511020"/>
            <a:ext cx="73152" cy="731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803D15-8542-421E-2DFB-51B913E9431F}"/>
              </a:ext>
            </a:extLst>
          </p:cNvPr>
          <p:cNvCxnSpPr>
            <a:cxnSpLocks/>
          </p:cNvCxnSpPr>
          <p:nvPr/>
        </p:nvCxnSpPr>
        <p:spPr>
          <a:xfrm>
            <a:off x="7858084" y="1370374"/>
            <a:ext cx="0" cy="1406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1D95383-E546-EA0A-75F6-28256CA77D7F}"/>
              </a:ext>
            </a:extLst>
          </p:cNvPr>
          <p:cNvCxnSpPr>
            <a:cxnSpLocks/>
          </p:cNvCxnSpPr>
          <p:nvPr/>
        </p:nvCxnSpPr>
        <p:spPr>
          <a:xfrm>
            <a:off x="8517311" y="1371287"/>
            <a:ext cx="0" cy="1406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B7B5878-C6FF-E08D-0341-44849E4C587E}"/>
              </a:ext>
            </a:extLst>
          </p:cNvPr>
          <p:cNvCxnSpPr>
            <a:cxnSpLocks/>
          </p:cNvCxnSpPr>
          <p:nvPr/>
        </p:nvCxnSpPr>
        <p:spPr>
          <a:xfrm>
            <a:off x="9743745" y="1370374"/>
            <a:ext cx="0" cy="1406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53CD14D-138C-A860-2070-6EB922939D4B}"/>
              </a:ext>
            </a:extLst>
          </p:cNvPr>
          <p:cNvCxnSpPr>
            <a:cxnSpLocks/>
          </p:cNvCxnSpPr>
          <p:nvPr/>
        </p:nvCxnSpPr>
        <p:spPr>
          <a:xfrm>
            <a:off x="10419193" y="1370374"/>
            <a:ext cx="0" cy="1406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B2E21B5-4E69-C5EF-3A6B-062CCD799121}"/>
                  </a:ext>
                </a:extLst>
              </p:cNvPr>
              <p:cNvSpPr txBox="1"/>
              <p:nvPr/>
            </p:nvSpPr>
            <p:spPr>
              <a:xfrm>
                <a:off x="7521019" y="1315526"/>
                <a:ext cx="409536" cy="276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B2E21B5-4E69-C5EF-3A6B-062CCD799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019" y="1315526"/>
                <a:ext cx="409536" cy="276101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FF26D0F-DB4C-826C-68DA-03F657FC2838}"/>
                  </a:ext>
                </a:extLst>
              </p:cNvPr>
              <p:cNvSpPr txBox="1"/>
              <p:nvPr/>
            </p:nvSpPr>
            <p:spPr>
              <a:xfrm>
                <a:off x="8182253" y="1314310"/>
                <a:ext cx="409536" cy="276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FF26D0F-DB4C-826C-68DA-03F657FC2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53" y="1314310"/>
                <a:ext cx="409536" cy="276101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11A303E-B967-27F6-A760-D705ADEDB50E}"/>
                  </a:ext>
                </a:extLst>
              </p:cNvPr>
              <p:cNvSpPr txBox="1"/>
              <p:nvPr/>
            </p:nvSpPr>
            <p:spPr>
              <a:xfrm>
                <a:off x="9254504" y="1283923"/>
                <a:ext cx="529760" cy="277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11A303E-B967-27F6-A760-D705ADEDB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504" y="1283923"/>
                <a:ext cx="529760" cy="27751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6E35CC3-C7D1-3A75-204A-FCC116B76F3A}"/>
                  </a:ext>
                </a:extLst>
              </p:cNvPr>
              <p:cNvSpPr txBox="1"/>
              <p:nvPr/>
            </p:nvSpPr>
            <p:spPr>
              <a:xfrm>
                <a:off x="10061114" y="1299265"/>
                <a:ext cx="417550" cy="277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6E35CC3-C7D1-3A75-204A-FCC116B76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114" y="1299265"/>
                <a:ext cx="417550" cy="27751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1477F71-19FC-58F9-E6CE-0410B32BC599}"/>
                  </a:ext>
                </a:extLst>
              </p:cNvPr>
              <p:cNvSpPr txBox="1"/>
              <p:nvPr/>
            </p:nvSpPr>
            <p:spPr>
              <a:xfrm>
                <a:off x="7710247" y="1069187"/>
                <a:ext cx="3637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1477F71-19FC-58F9-E6CE-0410B32BC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247" y="1069187"/>
                <a:ext cx="363754" cy="261610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703DEE8-9FFF-473A-25B8-CEEB01907EA5}"/>
                  </a:ext>
                </a:extLst>
              </p:cNvPr>
              <p:cNvSpPr txBox="1"/>
              <p:nvPr/>
            </p:nvSpPr>
            <p:spPr>
              <a:xfrm>
                <a:off x="8341013" y="1069187"/>
                <a:ext cx="3670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703DEE8-9FFF-473A-25B8-CEEB01907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013" y="1069187"/>
                <a:ext cx="367024" cy="261610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AF14CC0-01C6-70D1-CDB5-546790E28BB1}"/>
                  </a:ext>
                </a:extLst>
              </p:cNvPr>
              <p:cNvSpPr txBox="1"/>
              <p:nvPr/>
            </p:nvSpPr>
            <p:spPr>
              <a:xfrm>
                <a:off x="9493644" y="1097545"/>
                <a:ext cx="5113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AF14CC0-01C6-70D1-CDB5-546790E28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644" y="1097545"/>
                <a:ext cx="511358" cy="261610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9723970-B4F2-3DEA-B630-269239353F7F}"/>
                  </a:ext>
                </a:extLst>
              </p:cNvPr>
              <p:cNvSpPr txBox="1"/>
              <p:nvPr/>
            </p:nvSpPr>
            <p:spPr>
              <a:xfrm>
                <a:off x="10248429" y="1103412"/>
                <a:ext cx="3767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9723970-B4F2-3DEA-B630-269239353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429" y="1103412"/>
                <a:ext cx="376705" cy="261610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B6792488-3BD5-ECB9-3C5E-0E9191024820}"/>
              </a:ext>
            </a:extLst>
          </p:cNvPr>
          <p:cNvSpPr/>
          <p:nvPr/>
        </p:nvSpPr>
        <p:spPr>
          <a:xfrm>
            <a:off x="8463372" y="1812332"/>
            <a:ext cx="126469" cy="14132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9335A8F-4DD1-7474-47F7-D23F740AE712}"/>
              </a:ext>
            </a:extLst>
          </p:cNvPr>
          <p:cNvSpPr/>
          <p:nvPr/>
        </p:nvSpPr>
        <p:spPr>
          <a:xfrm>
            <a:off x="9686420" y="1820035"/>
            <a:ext cx="126469" cy="14132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748AEFC-1162-4BD9-69C1-FBA9295E33EB}"/>
              </a:ext>
            </a:extLst>
          </p:cNvPr>
          <p:cNvSpPr/>
          <p:nvPr/>
        </p:nvSpPr>
        <p:spPr>
          <a:xfrm>
            <a:off x="10359828" y="1822977"/>
            <a:ext cx="126469" cy="141329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6D2904D-C137-C09B-92BF-5700566F53B0}"/>
              </a:ext>
            </a:extLst>
          </p:cNvPr>
          <p:cNvGrpSpPr/>
          <p:nvPr/>
        </p:nvGrpSpPr>
        <p:grpSpPr>
          <a:xfrm>
            <a:off x="1673403" y="3124112"/>
            <a:ext cx="4673105" cy="951040"/>
            <a:chOff x="1673403" y="3124112"/>
            <a:chExt cx="4673105" cy="951040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B5ADF023-6F90-A963-C178-B7C7B2E301F2}"/>
                </a:ext>
              </a:extLst>
            </p:cNvPr>
            <p:cNvGrpSpPr/>
            <p:nvPr/>
          </p:nvGrpSpPr>
          <p:grpSpPr>
            <a:xfrm>
              <a:off x="1673403" y="3124112"/>
              <a:ext cx="4673105" cy="951040"/>
              <a:chOff x="1673403" y="3124112"/>
              <a:chExt cx="4673105" cy="951040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67E27A59-BD73-AFB9-9959-1C9DB108D750}"/>
                  </a:ext>
                </a:extLst>
              </p:cNvPr>
              <p:cNvGrpSpPr/>
              <p:nvPr/>
            </p:nvGrpSpPr>
            <p:grpSpPr>
              <a:xfrm>
                <a:off x="5196614" y="3174049"/>
                <a:ext cx="1149894" cy="799926"/>
                <a:chOff x="6464900" y="3152518"/>
                <a:chExt cx="1149894" cy="799926"/>
              </a:xfrm>
            </p:grpSpPr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5F615E17-7C0F-9BDF-155C-B1742414483C}"/>
                    </a:ext>
                  </a:extLst>
                </p:cNvPr>
                <p:cNvGrpSpPr/>
                <p:nvPr/>
              </p:nvGrpSpPr>
              <p:grpSpPr>
                <a:xfrm>
                  <a:off x="6555807" y="3601395"/>
                  <a:ext cx="344694" cy="141329"/>
                  <a:chOff x="6464919" y="5067575"/>
                  <a:chExt cx="344694" cy="141329"/>
                </a:xfrm>
              </p:grpSpPr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8193BD81-6F4E-519C-387E-6880270C2EE0}"/>
                      </a:ext>
                    </a:extLst>
                  </p:cNvPr>
                  <p:cNvSpPr/>
                  <p:nvPr/>
                </p:nvSpPr>
                <p:spPr>
                  <a:xfrm>
                    <a:off x="6683144" y="5067575"/>
                    <a:ext cx="126469" cy="141329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b="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337DCE59-D33D-542F-1ADE-92B8803F00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64919" y="5138239"/>
                    <a:ext cx="21822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493C2404-8BD8-7A6E-5BEC-4AC26BA7C720}"/>
                    </a:ext>
                  </a:extLst>
                </p:cNvPr>
                <p:cNvSpPr/>
                <p:nvPr/>
              </p:nvSpPr>
              <p:spPr>
                <a:xfrm>
                  <a:off x="6978118" y="3427891"/>
                  <a:ext cx="73152" cy="7315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9D1762C3-132B-3FC0-0214-FBF5C40463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68278" y="3152518"/>
                      <a:ext cx="39549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9D1762C3-132B-3FC0-0214-FBF5C40463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68278" y="3152518"/>
                      <a:ext cx="395493" cy="261610"/>
                    </a:xfrm>
                    <a:prstGeom prst="rect">
                      <a:avLst/>
                    </a:prstGeom>
                    <a:blipFill>
                      <a:blip r:embed="rId7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02D11033-2C64-6E24-77F5-4753743D6C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14694" y="3188880"/>
                  <a:ext cx="0" cy="2407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D9189DBC-1817-B86F-85C7-70CE7C6C2DA0}"/>
                    </a:ext>
                  </a:extLst>
                </p:cNvPr>
                <p:cNvGrpSpPr/>
                <p:nvPr/>
              </p:nvGrpSpPr>
              <p:grpSpPr>
                <a:xfrm rot="10800000">
                  <a:off x="7106134" y="3600799"/>
                  <a:ext cx="344694" cy="141329"/>
                  <a:chOff x="6464919" y="5067575"/>
                  <a:chExt cx="344694" cy="141329"/>
                </a:xfrm>
              </p:grpSpPr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4D377A21-C4EB-2C51-C54B-754C061A828C}"/>
                      </a:ext>
                    </a:extLst>
                  </p:cNvPr>
                  <p:cNvSpPr/>
                  <p:nvPr/>
                </p:nvSpPr>
                <p:spPr>
                  <a:xfrm>
                    <a:off x="6683144" y="5067575"/>
                    <a:ext cx="126469" cy="141329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b="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810F8B09-A2C9-7DB4-E71E-88ADB2B458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64919" y="5138239"/>
                    <a:ext cx="21822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6C61072C-CF11-44A6-C065-E84C4062EB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64900" y="3684753"/>
                      <a:ext cx="45377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6C61072C-CF11-44A6-C065-E84C4062EB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64900" y="3684753"/>
                      <a:ext cx="453779" cy="261610"/>
                    </a:xfrm>
                    <a:prstGeom prst="rect">
                      <a:avLst/>
                    </a:prstGeom>
                    <a:blipFill>
                      <a:blip r:embed="rId7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340888B4-ECEE-4BC6-ADD6-749CDAE2C6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61015" y="3690834"/>
                      <a:ext cx="45377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340888B4-ECEE-4BC6-ADD6-749CDAE2C67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61015" y="3690834"/>
                      <a:ext cx="453779" cy="261610"/>
                    </a:xfrm>
                    <a:prstGeom prst="rect">
                      <a:avLst/>
                    </a:prstGeom>
                    <a:blipFill>
                      <a:blip r:embed="rId7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C1521F4E-7710-5D99-96D6-C1CEFD617EAE}"/>
                  </a:ext>
                </a:extLst>
              </p:cNvPr>
              <p:cNvGrpSpPr/>
              <p:nvPr/>
            </p:nvGrpSpPr>
            <p:grpSpPr>
              <a:xfrm>
                <a:off x="1673403" y="3124112"/>
                <a:ext cx="2876935" cy="951040"/>
                <a:chOff x="1673403" y="3124112"/>
                <a:chExt cx="2876935" cy="951040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767AD8EF-FF7E-57B6-081D-DB8671551202}"/>
                    </a:ext>
                  </a:extLst>
                </p:cNvPr>
                <p:cNvSpPr/>
                <p:nvPr/>
              </p:nvSpPr>
              <p:spPr>
                <a:xfrm>
                  <a:off x="1902224" y="3622354"/>
                  <a:ext cx="126469" cy="14132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43E8D372-E70D-2630-AA91-FF4160D4DF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73403" y="3744392"/>
                      <a:ext cx="355290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43E8D372-E70D-2630-AA91-FF4160D4DF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3403" y="3744392"/>
                      <a:ext cx="355290" cy="261610"/>
                    </a:xfrm>
                    <a:prstGeom prst="rect">
                      <a:avLst/>
                    </a:prstGeom>
                    <a:blipFill>
                      <a:blip r:embed="rId7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7CAAC5A-F4E6-CC19-8CF6-74C6FD8BA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0009" y="3394106"/>
                  <a:ext cx="0" cy="23213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EE7669C0-6EAB-01DC-BE23-3ABBF378F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21586" y="3690374"/>
                  <a:ext cx="27113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54B89D2-6094-5327-A9FB-17404D4995FE}"/>
                    </a:ext>
                  </a:extLst>
                </p:cNvPr>
                <p:cNvSpPr txBox="1"/>
                <p:nvPr/>
              </p:nvSpPr>
              <p:spPr>
                <a:xfrm>
                  <a:off x="2199545" y="3626239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. . . </a:t>
                  </a: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CDF276DD-44A4-C392-86FB-0DDA8934C84A}"/>
                    </a:ext>
                  </a:extLst>
                </p:cNvPr>
                <p:cNvSpPr/>
                <p:nvPr/>
              </p:nvSpPr>
              <p:spPr>
                <a:xfrm>
                  <a:off x="1923433" y="3320954"/>
                  <a:ext cx="73152" cy="7315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5C9D353B-2FAD-2BDA-154E-E31D46DAE4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0009" y="3177751"/>
                  <a:ext cx="0" cy="1406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976F7E0-807C-E4C6-E7A6-F492EEBAB6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113923" y="3702998"/>
                  <a:ext cx="277482" cy="24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5ED4CDC0-4E57-F98C-75B0-1C6B07558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55413" y="3405926"/>
                  <a:ext cx="0" cy="23213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CFAC5748-EE21-6623-52FC-1B8E624EB0FD}"/>
                    </a:ext>
                  </a:extLst>
                </p:cNvPr>
                <p:cNvSpPr/>
                <p:nvPr/>
              </p:nvSpPr>
              <p:spPr>
                <a:xfrm>
                  <a:off x="4418837" y="3330217"/>
                  <a:ext cx="73152" cy="7315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0EB0791B-66EE-D59E-8BD0-C323F6C045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55413" y="3189571"/>
                  <a:ext cx="0" cy="1406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6FA252C3-E781-F25E-23B0-59C44C9FEECB}"/>
                    </a:ext>
                  </a:extLst>
                </p:cNvPr>
                <p:cNvSpPr/>
                <p:nvPr/>
              </p:nvSpPr>
              <p:spPr>
                <a:xfrm>
                  <a:off x="4391405" y="3624302"/>
                  <a:ext cx="126469" cy="14132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71E80297-FCC5-D8DE-B00E-3BA434BA9874}"/>
                    </a:ext>
                  </a:extLst>
                </p:cNvPr>
                <p:cNvSpPr/>
                <p:nvPr/>
              </p:nvSpPr>
              <p:spPr>
                <a:xfrm>
                  <a:off x="3184594" y="3621998"/>
                  <a:ext cx="126469" cy="14132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D25B1A1B-63EE-4ECD-060D-B11B1BAC5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3285" y="3204228"/>
                  <a:ext cx="0" cy="24519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C7B44F53-4418-4695-4458-FD8B0EC84053}"/>
                    </a:ext>
                  </a:extLst>
                </p:cNvPr>
                <p:cNvSpPr/>
                <p:nvPr/>
              </p:nvSpPr>
              <p:spPr>
                <a:xfrm>
                  <a:off x="3205093" y="3323915"/>
                  <a:ext cx="73152" cy="7315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CDDE4B86-A095-235F-0B8F-E1EADE0283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4996" y="3813542"/>
                      <a:ext cx="441724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CDDE4B86-A095-235F-0B8F-E1EADE0283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4996" y="3813542"/>
                      <a:ext cx="441724" cy="261610"/>
                    </a:xfrm>
                    <a:prstGeom prst="rect">
                      <a:avLst/>
                    </a:prstGeom>
                    <a:blipFill>
                      <a:blip r:embed="rId7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4BF403FF-8432-8068-815B-905D52FC393C}"/>
                    </a:ext>
                  </a:extLst>
                </p:cNvPr>
                <p:cNvSpPr/>
                <p:nvPr/>
              </p:nvSpPr>
              <p:spPr>
                <a:xfrm>
                  <a:off x="2743914" y="3623803"/>
                  <a:ext cx="126469" cy="14132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E98E8C9E-D62B-DDC8-984F-C953335FD3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86160" y="3694467"/>
                  <a:ext cx="152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91A959AE-798D-763A-0DA2-AD9E16AE05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70365" y="3692663"/>
                  <a:ext cx="9485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F01BFA58-DF4E-61BE-46DC-92D040874034}"/>
                    </a:ext>
                  </a:extLst>
                </p:cNvPr>
                <p:cNvCxnSpPr>
                  <a:cxnSpLocks/>
                  <a:stCxn id="83" idx="4"/>
                  <a:endCxn id="2" idx="0"/>
                </p:cNvCxnSpPr>
                <p:nvPr/>
              </p:nvCxnSpPr>
              <p:spPr>
                <a:xfrm flipH="1">
                  <a:off x="2807149" y="3399730"/>
                  <a:ext cx="1041" cy="2240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1A4DB44A-82A9-BA18-C34F-46B75E3C50AD}"/>
                    </a:ext>
                  </a:extLst>
                </p:cNvPr>
                <p:cNvSpPr/>
                <p:nvPr/>
              </p:nvSpPr>
              <p:spPr>
                <a:xfrm>
                  <a:off x="2771614" y="3326578"/>
                  <a:ext cx="73152" cy="7315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32862C3-F469-E507-F73A-7CE9BF3336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11105" y="3193226"/>
                  <a:ext cx="0" cy="1406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1135D3B7-7176-12D0-FB4D-3A3B39A063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1819" y="3748144"/>
                      <a:ext cx="49943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1135D3B7-7176-12D0-FB4D-3A3B39A063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1819" y="3748144"/>
                      <a:ext cx="499432" cy="261610"/>
                    </a:xfrm>
                    <a:prstGeom prst="rect">
                      <a:avLst/>
                    </a:prstGeom>
                    <a:blipFill>
                      <a:blip r:embed="rId7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38ED4A29-12B4-A694-B47B-4505339909DA}"/>
                    </a:ext>
                  </a:extLst>
                </p:cNvPr>
                <p:cNvSpPr/>
                <p:nvPr/>
              </p:nvSpPr>
              <p:spPr>
                <a:xfrm>
                  <a:off x="3611611" y="3636743"/>
                  <a:ext cx="126469" cy="14132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C2D9F62-0AEE-0B34-2DD9-1D0E6CE9C3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500140" y="3690374"/>
                  <a:ext cx="111124" cy="228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C8F29748-4ADB-9FE0-8563-665A8C136681}"/>
                    </a:ext>
                  </a:extLst>
                </p:cNvPr>
                <p:cNvCxnSpPr>
                  <a:cxnSpLocks/>
                  <a:stCxn id="105" idx="4"/>
                  <a:endCxn id="101" idx="0"/>
                </p:cNvCxnSpPr>
                <p:nvPr/>
              </p:nvCxnSpPr>
              <p:spPr>
                <a:xfrm flipH="1">
                  <a:off x="3674846" y="3392117"/>
                  <a:ext cx="2790" cy="24462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F014B7D5-EAB4-52C9-4FEC-D1571C8A8DF9}"/>
                    </a:ext>
                  </a:extLst>
                </p:cNvPr>
                <p:cNvSpPr/>
                <p:nvPr/>
              </p:nvSpPr>
              <p:spPr>
                <a:xfrm>
                  <a:off x="3641060" y="3318965"/>
                  <a:ext cx="73152" cy="7315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884DB6A5-329B-EED3-0099-B432685C99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4845" y="3179306"/>
                  <a:ext cx="0" cy="1406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C31D2E22-35A3-5368-1993-AF78FE57D4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24713" y="3320402"/>
                      <a:ext cx="414344" cy="2775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C31D2E22-35A3-5368-1993-AF78FE57D4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24713" y="3320402"/>
                      <a:ext cx="414344" cy="277512"/>
                    </a:xfrm>
                    <a:prstGeom prst="rect">
                      <a:avLst/>
                    </a:prstGeom>
                    <a:blipFill>
                      <a:blip r:embed="rId7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D402FDE4-D5FD-4D16-4A4E-1D1D9A16EF63}"/>
                    </a:ext>
                  </a:extLst>
                </p:cNvPr>
                <p:cNvSpPr txBox="1"/>
                <p:nvPr/>
              </p:nvSpPr>
              <p:spPr>
                <a:xfrm>
                  <a:off x="3788742" y="3626239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. . . </a:t>
                  </a:r>
                </a:p>
              </p:txBody>
            </p: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8B35673-1332-18B3-9CAC-DE1F53AF0B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34614" y="3694155"/>
                  <a:ext cx="1524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344C35D6-DB1C-840E-E570-78DB1D984A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48450" y="3124112"/>
                      <a:ext cx="36208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344C35D6-DB1C-840E-E570-78DB1D984A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8450" y="3124112"/>
                      <a:ext cx="362087" cy="261610"/>
                    </a:xfrm>
                    <a:prstGeom prst="rect">
                      <a:avLst/>
                    </a:prstGeom>
                    <a:blipFill>
                      <a:blip r:embed="rId7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164BDC8-2C99-9BE7-0CBB-8BC8640148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82097" y="3767330"/>
                      <a:ext cx="368241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4164BDC8-2C99-9BE7-0CBB-8BC8640148A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82097" y="3767330"/>
                      <a:ext cx="368241" cy="261610"/>
                    </a:xfrm>
                    <a:prstGeom prst="rect">
                      <a:avLst/>
                    </a:prstGeom>
                    <a:blipFill>
                      <a:blip r:embed="rId7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74A2B826-D2DB-2AD0-7C82-3A5EFD8C8F60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551" y="3499934"/>
                    <a:ext cx="22602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74A2B826-D2DB-2AD0-7C82-3A5EFD8C8F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551" y="3499934"/>
                    <a:ext cx="226024" cy="276999"/>
                  </a:xfrm>
                  <a:prstGeom prst="rect">
                    <a:avLst/>
                  </a:prstGeom>
                  <a:blipFill>
                    <a:blip r:embed="rId79"/>
                    <a:stretch>
                      <a:fillRect l="-10526" r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4AF95C2F-2703-23F0-DF55-21C45AEF86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24996" y="3689637"/>
                <a:ext cx="158919" cy="7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AA5BFF35-7BCC-F51C-A550-1F06D789FE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4348" y="3689637"/>
                <a:ext cx="162372" cy="7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2D4F429A-7851-E683-B575-75BCEFF70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4896" y="3520110"/>
                <a:ext cx="0" cy="101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CBBA962-3A77-F25A-6081-EA42EBAE86CB}"/>
                </a:ext>
              </a:extLst>
            </p:cNvPr>
            <p:cNvSpPr/>
            <p:nvPr/>
          </p:nvSpPr>
          <p:spPr>
            <a:xfrm>
              <a:off x="3097368" y="3567340"/>
              <a:ext cx="299564" cy="27064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B58E19E-D0E9-7DC1-34C0-AF87F800E657}"/>
              </a:ext>
            </a:extLst>
          </p:cNvPr>
          <p:cNvGrpSpPr/>
          <p:nvPr/>
        </p:nvGrpSpPr>
        <p:grpSpPr>
          <a:xfrm>
            <a:off x="2342228" y="4749860"/>
            <a:ext cx="4539127" cy="971312"/>
            <a:chOff x="2342228" y="4749860"/>
            <a:chExt cx="4539127" cy="971312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7CECF641-A7FB-8B09-B142-732F857FEB1E}"/>
                </a:ext>
              </a:extLst>
            </p:cNvPr>
            <p:cNvGrpSpPr/>
            <p:nvPr/>
          </p:nvGrpSpPr>
          <p:grpSpPr>
            <a:xfrm>
              <a:off x="2342228" y="4813863"/>
              <a:ext cx="599131" cy="814180"/>
              <a:chOff x="3334042" y="4649274"/>
              <a:chExt cx="599131" cy="814180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7309FA63-D48A-9ABD-5403-B5B4AA058FC1}"/>
                  </a:ext>
                </a:extLst>
              </p:cNvPr>
              <p:cNvGrpSpPr/>
              <p:nvPr/>
            </p:nvGrpSpPr>
            <p:grpSpPr>
              <a:xfrm>
                <a:off x="3334042" y="4865629"/>
                <a:ext cx="599131" cy="597825"/>
                <a:chOff x="3334042" y="4865629"/>
                <a:chExt cx="599131" cy="597825"/>
              </a:xfrm>
            </p:grpSpPr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8450DE10-227C-2C14-C753-4BD0F4460D27}"/>
                    </a:ext>
                  </a:extLst>
                </p:cNvPr>
                <p:cNvSpPr/>
                <p:nvPr/>
              </p:nvSpPr>
              <p:spPr>
                <a:xfrm>
                  <a:off x="3542678" y="5093877"/>
                  <a:ext cx="126469" cy="14132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E8A3BAA7-D4F3-CF61-1B19-0D8A77656D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34042" y="5201844"/>
                      <a:ext cx="355290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E8A3BAA7-D4F3-CF61-1B19-0D8A77656D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4042" y="5201844"/>
                      <a:ext cx="355290" cy="26161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21A17703-01D9-53A3-A2D9-4C9887996B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00463" y="4865629"/>
                  <a:ext cx="0" cy="23213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CDAF7202-282C-C49F-145A-6221E73439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62040" y="5161897"/>
                  <a:ext cx="27113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18D801DC-0D74-E512-A646-70B22DE84BEC}"/>
                  </a:ext>
                </a:extLst>
              </p:cNvPr>
              <p:cNvSpPr/>
              <p:nvPr/>
            </p:nvSpPr>
            <p:spPr>
              <a:xfrm>
                <a:off x="3563887" y="4792477"/>
                <a:ext cx="73152" cy="7315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b="0" dirty="0"/>
              </a:p>
            </p:txBody>
          </p: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6A1B7EDE-5E70-8EAD-57B8-C40D4F843E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0463" y="4649274"/>
                <a:ext cx="0" cy="1406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F4057BDB-E01D-3883-30C5-170E783B5F52}"/>
                </a:ext>
              </a:extLst>
            </p:cNvPr>
            <p:cNvGrpSpPr/>
            <p:nvPr/>
          </p:nvGrpSpPr>
          <p:grpSpPr>
            <a:xfrm>
              <a:off x="4376594" y="4804734"/>
              <a:ext cx="596395" cy="813675"/>
              <a:chOff x="6539007" y="4620916"/>
              <a:chExt cx="596395" cy="813675"/>
            </a:xfrm>
          </p:grpSpPr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69808D08-F51F-5702-79A6-9774A29638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39007" y="5134343"/>
                <a:ext cx="277482" cy="24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4A9A43D-C4D0-78D1-AF4B-4D3EA630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0497" y="4837271"/>
                <a:ext cx="0" cy="2321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F9AD447A-487D-6878-2448-7F33ECCF9A3F}"/>
                      </a:ext>
                    </a:extLst>
                  </p:cNvPr>
                  <p:cNvSpPr txBox="1"/>
                  <p:nvPr/>
                </p:nvSpPr>
                <p:spPr>
                  <a:xfrm>
                    <a:off x="6725033" y="5151308"/>
                    <a:ext cx="410369" cy="28328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en-US" sz="1100" b="0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F9AD447A-487D-6878-2448-7F33ECCF9A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5033" y="5151308"/>
                    <a:ext cx="410369" cy="28328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1C703410-DC60-0375-5EA9-6918845D3851}"/>
                  </a:ext>
                </a:extLst>
              </p:cNvPr>
              <p:cNvSpPr/>
              <p:nvPr/>
            </p:nvSpPr>
            <p:spPr>
              <a:xfrm>
                <a:off x="6843921" y="4761562"/>
                <a:ext cx="73152" cy="7315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b="0" dirty="0"/>
              </a:p>
            </p:txBody>
          </p: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B41B8D7B-8EDF-3E7F-23A2-C8C7F5B47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0497" y="4620916"/>
                <a:ext cx="0" cy="1406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C5CEFD7B-4744-A8D6-59CC-FE6AE4F19B53}"/>
                  </a:ext>
                </a:extLst>
              </p:cNvPr>
              <p:cNvSpPr/>
              <p:nvPr/>
            </p:nvSpPr>
            <p:spPr>
              <a:xfrm>
                <a:off x="6816489" y="5055647"/>
                <a:ext cx="126469" cy="14132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 dirty="0"/>
              </a:p>
            </p:txBody>
          </p:sp>
        </p:grp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B86B027-84BA-DF6B-57C0-3FE2C69177C7}"/>
                </a:ext>
              </a:extLst>
            </p:cNvPr>
            <p:cNvSpPr/>
            <p:nvPr/>
          </p:nvSpPr>
          <p:spPr>
            <a:xfrm>
              <a:off x="3485142" y="5241170"/>
              <a:ext cx="126469" cy="14132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30111CA-DE29-7E17-D83F-A51F70C31666}"/>
                </a:ext>
              </a:extLst>
            </p:cNvPr>
            <p:cNvCxnSpPr>
              <a:cxnSpLocks/>
              <a:stCxn id="194" idx="2"/>
            </p:cNvCxnSpPr>
            <p:nvPr/>
          </p:nvCxnSpPr>
          <p:spPr>
            <a:xfrm flipH="1" flipV="1">
              <a:off x="3617874" y="5309727"/>
              <a:ext cx="13673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35A78B9-1B16-2576-3255-5C5D8A972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1363" y="5318097"/>
              <a:ext cx="26377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FB437F34-27A4-5E70-C575-7429D8449ADE}"/>
                </a:ext>
              </a:extLst>
            </p:cNvPr>
            <p:cNvSpPr/>
            <p:nvPr/>
          </p:nvSpPr>
          <p:spPr>
            <a:xfrm>
              <a:off x="3510835" y="4935860"/>
              <a:ext cx="73152" cy="731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5E2D4FC2-DBD6-882D-F392-401FCFF28FE0}"/>
                    </a:ext>
                  </a:extLst>
                </p:cNvPr>
                <p:cNvSpPr txBox="1"/>
                <p:nvPr/>
              </p:nvSpPr>
              <p:spPr>
                <a:xfrm>
                  <a:off x="3419397" y="5459562"/>
                  <a:ext cx="50622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𝒲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5E2D4FC2-DBD6-882D-F392-401FCFF28F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397" y="5459562"/>
                  <a:ext cx="506229" cy="261610"/>
                </a:xfrm>
                <a:prstGeom prst="rect">
                  <a:avLst/>
                </a:prstGeom>
                <a:blipFill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B3CD4D9-A4F2-EFED-C43A-312240964BEB}"/>
                </a:ext>
              </a:extLst>
            </p:cNvPr>
            <p:cNvSpPr/>
            <p:nvPr/>
          </p:nvSpPr>
          <p:spPr>
            <a:xfrm>
              <a:off x="3377570" y="5166135"/>
              <a:ext cx="638238" cy="2761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A7F87B6B-C81C-D7B1-7D2C-D891B5BE4D41}"/>
                    </a:ext>
                  </a:extLst>
                </p:cNvPr>
                <p:cNvSpPr txBox="1"/>
                <p:nvPr/>
              </p:nvSpPr>
              <p:spPr>
                <a:xfrm>
                  <a:off x="3092269" y="4750148"/>
                  <a:ext cx="414344" cy="2775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A7F87B6B-C81C-D7B1-7D2C-D891B5BE4D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2269" y="4750148"/>
                  <a:ext cx="414344" cy="277512"/>
                </a:xfrm>
                <a:prstGeom prst="rect">
                  <a:avLst/>
                </a:prstGeom>
                <a:blipFill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7D5D8A6-1877-47AB-A7FE-C13F452190AE}"/>
                </a:ext>
              </a:extLst>
            </p:cNvPr>
            <p:cNvSpPr txBox="1"/>
            <p:nvPr/>
          </p:nvSpPr>
          <p:spPr>
            <a:xfrm>
              <a:off x="4843286" y="49898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9655BD2-FD92-15EB-A576-BB70C33A8E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3105" y="5302828"/>
              <a:ext cx="2182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9326809A-9DAC-9A7D-A31F-E2DF67A86C17}"/>
                </a:ext>
              </a:extLst>
            </p:cNvPr>
            <p:cNvGrpSpPr/>
            <p:nvPr/>
          </p:nvGrpSpPr>
          <p:grpSpPr>
            <a:xfrm>
              <a:off x="5604455" y="4813164"/>
              <a:ext cx="399175" cy="323991"/>
              <a:chOff x="5604455" y="4813164"/>
              <a:chExt cx="399175" cy="323991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EB1D37B-9B17-3BD0-F254-9AA1B2240F92}"/>
                  </a:ext>
                </a:extLst>
              </p:cNvPr>
              <p:cNvSpPr/>
              <p:nvPr/>
            </p:nvSpPr>
            <p:spPr>
              <a:xfrm>
                <a:off x="5930478" y="5064003"/>
                <a:ext cx="73152" cy="7315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b="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50710600-C3B0-919C-B534-52EF13E14AD7}"/>
                      </a:ext>
                    </a:extLst>
                  </p:cNvPr>
                  <p:cNvSpPr txBox="1"/>
                  <p:nvPr/>
                </p:nvSpPr>
                <p:spPr>
                  <a:xfrm>
                    <a:off x="5604455" y="4813164"/>
                    <a:ext cx="39549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1100" b="0" dirty="0"/>
                  </a:p>
                </p:txBody>
              </p:sp>
            </mc:Choice>
            <mc:Fallback xmlns="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50710600-C3B0-919C-B534-52EF13E14A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4455" y="4813164"/>
                    <a:ext cx="395493" cy="261610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86AE47A3-186F-B807-2CCD-0D20EC1482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67054" y="4824992"/>
                <a:ext cx="0" cy="2407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50A95305-BAA1-D984-9955-D61D842751F7}"/>
                    </a:ext>
                  </a:extLst>
                </p:cNvPr>
                <p:cNvSpPr txBox="1"/>
                <p:nvPr/>
              </p:nvSpPr>
              <p:spPr>
                <a:xfrm>
                  <a:off x="5350126" y="5381938"/>
                  <a:ext cx="588431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50A95305-BAA1-D984-9955-D61D842751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0126" y="5381938"/>
                  <a:ext cx="588431" cy="261610"/>
                </a:xfrm>
                <a:prstGeom prst="rect">
                  <a:avLst/>
                </a:prstGeom>
                <a:blipFill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1D8E078D-0A8B-5B96-D11D-793F0CEF4D95}"/>
                </a:ext>
              </a:extLst>
            </p:cNvPr>
            <p:cNvGrpSpPr/>
            <p:nvPr/>
          </p:nvGrpSpPr>
          <p:grpSpPr>
            <a:xfrm>
              <a:off x="6292925" y="5301888"/>
              <a:ext cx="588430" cy="330721"/>
              <a:chOff x="6071810" y="5302829"/>
              <a:chExt cx="588430" cy="330721"/>
            </a:xfrm>
          </p:grpSpPr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FA20DF9E-2E81-56E3-DCA0-773FB9A6FC8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6204332" y="5302829"/>
                <a:ext cx="21822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E25B0300-B0B8-2937-07F9-0A68076C04B2}"/>
                      </a:ext>
                    </a:extLst>
                  </p:cNvPr>
                  <p:cNvSpPr txBox="1"/>
                  <p:nvPr/>
                </p:nvSpPr>
                <p:spPr>
                  <a:xfrm>
                    <a:off x="6071810" y="5371940"/>
                    <a:ext cx="58843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1100" b="0" dirty="0"/>
                  </a:p>
                </p:txBody>
              </p:sp>
            </mc:Choice>
            <mc:Fallback xmlns="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E25B0300-B0B8-2937-07F9-0A68076C04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1810" y="5371940"/>
                    <a:ext cx="588430" cy="261610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43A5F0F-0EA0-A091-6C8E-9E2579515A86}"/>
                </a:ext>
              </a:extLst>
            </p:cNvPr>
            <p:cNvSpPr/>
            <p:nvPr/>
          </p:nvSpPr>
          <p:spPr>
            <a:xfrm>
              <a:off x="3754613" y="5244716"/>
              <a:ext cx="126469" cy="14132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36C131DB-F814-21C6-9A59-0CA03F31F4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6625" y="5318096"/>
              <a:ext cx="26377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4C77B649-D850-A928-62EA-A257B788C203}"/>
                </a:ext>
              </a:extLst>
            </p:cNvPr>
            <p:cNvSpPr/>
            <p:nvPr/>
          </p:nvSpPr>
          <p:spPr>
            <a:xfrm>
              <a:off x="3783328" y="4935860"/>
              <a:ext cx="73152" cy="731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b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4DD5DBE0-7921-08AE-766E-481FFBC78BEF}"/>
                    </a:ext>
                  </a:extLst>
                </p:cNvPr>
                <p:cNvSpPr txBox="1"/>
                <p:nvPr/>
              </p:nvSpPr>
              <p:spPr>
                <a:xfrm>
                  <a:off x="3816431" y="4749860"/>
                  <a:ext cx="526554" cy="278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4DD5DBE0-7921-08AE-766E-481FFBC78B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6431" y="4749860"/>
                  <a:ext cx="526554" cy="278089"/>
                </a:xfrm>
                <a:prstGeom prst="rect">
                  <a:avLst/>
                </a:prstGeom>
                <a:blipFill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B6106264-069A-54F1-5A38-A8462917DD31}"/>
                </a:ext>
              </a:extLst>
            </p:cNvPr>
            <p:cNvGrpSpPr/>
            <p:nvPr/>
          </p:nvGrpSpPr>
          <p:grpSpPr>
            <a:xfrm>
              <a:off x="6081545" y="4806826"/>
              <a:ext cx="530145" cy="339458"/>
              <a:chOff x="5894477" y="4797697"/>
              <a:chExt cx="530145" cy="339458"/>
            </a:xfrm>
          </p:grpSpPr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E164DA23-716D-B604-8267-66BE6BB2CAA3}"/>
                  </a:ext>
                </a:extLst>
              </p:cNvPr>
              <p:cNvSpPr/>
              <p:nvPr/>
            </p:nvSpPr>
            <p:spPr>
              <a:xfrm>
                <a:off x="5930478" y="5064003"/>
                <a:ext cx="73152" cy="7315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b="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A2D7F242-CC5A-E4E0-CB95-F5DB618A807A}"/>
                      </a:ext>
                    </a:extLst>
                  </p:cNvPr>
                  <p:cNvSpPr txBox="1"/>
                  <p:nvPr/>
                </p:nvSpPr>
                <p:spPr>
                  <a:xfrm>
                    <a:off x="5894477" y="4797697"/>
                    <a:ext cx="53014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1100" b="0" dirty="0"/>
                  </a:p>
                </p:txBody>
              </p:sp>
            </mc:Choice>
            <mc:Fallback xmlns=""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A2D7F242-CC5A-E4E0-CB95-F5DB618A80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4477" y="4797697"/>
                    <a:ext cx="530145" cy="261610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142A94B4-9560-6A10-B895-5E6A79810F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67054" y="4824992"/>
                <a:ext cx="0" cy="2407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F46AD74-9AB2-1963-B4FB-46D0F8CCB582}"/>
                </a:ext>
              </a:extLst>
            </p:cNvPr>
            <p:cNvSpPr/>
            <p:nvPr/>
          </p:nvSpPr>
          <p:spPr>
            <a:xfrm>
              <a:off x="5695790" y="5226964"/>
              <a:ext cx="126469" cy="14132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CEF7D2F-4D54-D41C-C319-4FA2C73284C7}"/>
                </a:ext>
              </a:extLst>
            </p:cNvPr>
            <p:cNvSpPr/>
            <p:nvPr/>
          </p:nvSpPr>
          <p:spPr>
            <a:xfrm>
              <a:off x="6298977" y="5226963"/>
              <a:ext cx="126469" cy="141329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A2FBAD-E61E-92FE-0811-7CBD863AF3F3}"/>
                </a:ext>
              </a:extLst>
            </p:cNvPr>
            <p:cNvSpPr txBox="1"/>
            <p:nvPr/>
          </p:nvSpPr>
          <p:spPr>
            <a:xfrm>
              <a:off x="2893379" y="5294040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. . .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C8D17B0-91AF-0CC6-ACBB-A530685D93F0}"/>
                </a:ext>
              </a:extLst>
            </p:cNvPr>
            <p:cNvSpPr txBox="1"/>
            <p:nvPr/>
          </p:nvSpPr>
          <p:spPr>
            <a:xfrm>
              <a:off x="4079936" y="5294039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. . . 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BD7C279-46A9-D6F9-1753-593ECCB342C8}"/>
                </a:ext>
              </a:extLst>
            </p:cNvPr>
            <p:cNvCxnSpPr>
              <a:cxnSpLocks/>
            </p:cNvCxnSpPr>
            <p:nvPr/>
          </p:nvCxnSpPr>
          <p:spPr>
            <a:xfrm>
              <a:off x="3813925" y="4795214"/>
              <a:ext cx="0" cy="1406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F31CDDE-F6DE-B284-4E52-636012582D63}"/>
                </a:ext>
              </a:extLst>
            </p:cNvPr>
            <p:cNvCxnSpPr>
              <a:cxnSpLocks/>
            </p:cNvCxnSpPr>
            <p:nvPr/>
          </p:nvCxnSpPr>
          <p:spPr>
            <a:xfrm>
              <a:off x="3817735" y="5009012"/>
              <a:ext cx="0" cy="1281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D87184D-B543-577E-220B-F1A1B627C4EE}"/>
                </a:ext>
              </a:extLst>
            </p:cNvPr>
            <p:cNvCxnSpPr>
              <a:cxnSpLocks/>
            </p:cNvCxnSpPr>
            <p:nvPr/>
          </p:nvCxnSpPr>
          <p:spPr>
            <a:xfrm>
              <a:off x="3543415" y="4795214"/>
              <a:ext cx="0" cy="1406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C2FA283-67BF-DBEA-ED4E-E7125D54E91C}"/>
                </a:ext>
              </a:extLst>
            </p:cNvPr>
            <p:cNvCxnSpPr>
              <a:cxnSpLocks/>
            </p:cNvCxnSpPr>
            <p:nvPr/>
          </p:nvCxnSpPr>
          <p:spPr>
            <a:xfrm>
              <a:off x="3547225" y="5014722"/>
              <a:ext cx="0" cy="1281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337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roup 509">
            <a:extLst>
              <a:ext uri="{FF2B5EF4-FFF2-40B4-BE49-F238E27FC236}">
                <a16:creationId xmlns:a16="http://schemas.microsoft.com/office/drawing/2014/main" id="{4D368EBF-578C-3A96-7ACC-0AF366EC58B1}"/>
              </a:ext>
            </a:extLst>
          </p:cNvPr>
          <p:cNvGrpSpPr/>
          <p:nvPr/>
        </p:nvGrpSpPr>
        <p:grpSpPr>
          <a:xfrm>
            <a:off x="852289" y="684703"/>
            <a:ext cx="7475552" cy="5796053"/>
            <a:chOff x="852289" y="684703"/>
            <a:chExt cx="7475552" cy="5796053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D7BCFB89-CAD9-1956-B0EC-F9C34A08DF08}"/>
                </a:ext>
              </a:extLst>
            </p:cNvPr>
            <p:cNvGrpSpPr/>
            <p:nvPr/>
          </p:nvGrpSpPr>
          <p:grpSpPr>
            <a:xfrm>
              <a:off x="852289" y="684703"/>
              <a:ext cx="3528254" cy="1990512"/>
              <a:chOff x="852289" y="1115452"/>
              <a:chExt cx="3528254" cy="1990512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1FA386D3-A098-7D50-1E1A-8A3011957A3D}"/>
                  </a:ext>
                </a:extLst>
              </p:cNvPr>
              <p:cNvGrpSpPr/>
              <p:nvPr/>
            </p:nvGrpSpPr>
            <p:grpSpPr>
              <a:xfrm>
                <a:off x="852289" y="1115452"/>
                <a:ext cx="3528254" cy="1712380"/>
                <a:chOff x="852289" y="1115452"/>
                <a:chExt cx="3528254" cy="1712380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F76CD383-5C74-3F31-ABB9-AABD76A740B9}"/>
                    </a:ext>
                  </a:extLst>
                </p:cNvPr>
                <p:cNvGrpSpPr/>
                <p:nvPr/>
              </p:nvGrpSpPr>
              <p:grpSpPr>
                <a:xfrm>
                  <a:off x="852289" y="1115452"/>
                  <a:ext cx="3140637" cy="1712380"/>
                  <a:chOff x="852289" y="1115452"/>
                  <a:chExt cx="3140637" cy="1712380"/>
                </a:xfrm>
              </p:grpSpPr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27B8DCE0-2A73-5FD8-BEAB-1ACA81FD8AB8}"/>
                      </a:ext>
                    </a:extLst>
                  </p:cNvPr>
                  <p:cNvGrpSpPr/>
                  <p:nvPr/>
                </p:nvGrpSpPr>
                <p:grpSpPr>
                  <a:xfrm>
                    <a:off x="1079636" y="1359015"/>
                    <a:ext cx="2913290" cy="1468817"/>
                    <a:chOff x="1079636" y="1359015"/>
                    <a:chExt cx="2913290" cy="1468817"/>
                  </a:xfrm>
                </p:grpSpPr>
                <p:sp>
                  <p:nvSpPr>
                    <p:cNvPr id="5" name="Oval 4">
                      <a:extLst>
                        <a:ext uri="{FF2B5EF4-FFF2-40B4-BE49-F238E27FC236}">
                          <a16:creationId xmlns:a16="http://schemas.microsoft.com/office/drawing/2014/main" id="{25547E1B-4489-343A-7E1E-85429FA934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606" y="2430181"/>
                      <a:ext cx="126469" cy="141329"/>
                    </a:xfrm>
                    <a:prstGeom prst="ellipse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" name="TextBox 5">
                          <a:extLst>
                            <a:ext uri="{FF2B5EF4-FFF2-40B4-BE49-F238E27FC236}">
                              <a16:creationId xmlns:a16="http://schemas.microsoft.com/office/drawing/2014/main" id="{F0675A32-6B34-015B-5040-9D60515CDB7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79636" y="2549832"/>
                          <a:ext cx="365933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6" name="TextBox 5">
                          <a:extLst>
                            <a:ext uri="{FF2B5EF4-FFF2-40B4-BE49-F238E27FC236}">
                              <a16:creationId xmlns:a16="http://schemas.microsoft.com/office/drawing/2014/main" id="{F0675A32-6B34-015B-5040-9D60515CDB7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79636" y="2549832"/>
                          <a:ext cx="365933" cy="261610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7" name="Straight Connector 6">
                      <a:extLst>
                        <a:ext uri="{FF2B5EF4-FFF2-40B4-BE49-F238E27FC236}">
                          <a16:creationId xmlns:a16="http://schemas.microsoft.com/office/drawing/2014/main" id="{F7C53C05-D893-C76D-B585-92270BCD2FC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34391" y="2243182"/>
                      <a:ext cx="0" cy="1828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Connector 7">
                      <a:extLst>
                        <a:ext uri="{FF2B5EF4-FFF2-40B4-BE49-F238E27FC236}">
                          <a16:creationId xmlns:a16="http://schemas.microsoft.com/office/drawing/2014/main" id="{9085846B-D65D-B7A8-771C-BACCA32A7E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295968" y="2498201"/>
                      <a:ext cx="548979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>
                      <a:extLst>
                        <a:ext uri="{FF2B5EF4-FFF2-40B4-BE49-F238E27FC236}">
                          <a16:creationId xmlns:a16="http://schemas.microsoft.com/office/drawing/2014/main" id="{68050D2F-8AA6-E716-4D67-93C0C45CDD1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895625" y="2243182"/>
                      <a:ext cx="0" cy="1828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43448985-9D7A-9654-B72B-45B7C928705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53655" y="2549832"/>
                          <a:ext cx="373564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43448985-9D7A-9654-B72B-45B7C928705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53655" y="2549832"/>
                          <a:ext cx="373564" cy="261610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632E2351-4125-C0BD-A062-9DFD2E48A9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36864" y="2246825"/>
                      <a:ext cx="0" cy="1828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Connector 11">
                      <a:extLst>
                        <a:ext uri="{FF2B5EF4-FFF2-40B4-BE49-F238E27FC236}">
                          <a16:creationId xmlns:a16="http://schemas.microsoft.com/office/drawing/2014/main" id="{66327A31-05D5-5718-0423-E9B66465430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964309" y="2505904"/>
                      <a:ext cx="41521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39C09945-C567-EF8F-ECF1-21AC7AB7B3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9523" y="2386844"/>
                      <a:ext cx="5164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. . . </a:t>
                      </a:r>
                    </a:p>
                  </p:txBody>
                </p:sp>
                <p:cxnSp>
                  <p:nvCxnSpPr>
                    <p:cNvPr id="14" name="Straight Connector 13">
                      <a:extLst>
                        <a:ext uri="{FF2B5EF4-FFF2-40B4-BE49-F238E27FC236}">
                          <a16:creationId xmlns:a16="http://schemas.microsoft.com/office/drawing/2014/main" id="{3BD20BF4-1271-4E52-6E3C-22D9787764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188736" y="2498201"/>
                      <a:ext cx="548979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>
                      <a:extLst>
                        <a:ext uri="{FF2B5EF4-FFF2-40B4-BE49-F238E27FC236}">
                          <a16:creationId xmlns:a16="http://schemas.microsoft.com/office/drawing/2014/main" id="{946935C7-717B-3C2B-D30E-0A36634FBC7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95500" y="2243182"/>
                      <a:ext cx="0" cy="1828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Connector 15">
                      <a:extLst>
                        <a:ext uri="{FF2B5EF4-FFF2-40B4-BE49-F238E27FC236}">
                          <a16:creationId xmlns:a16="http://schemas.microsoft.com/office/drawing/2014/main" id="{EF696319-A170-7C55-AC0D-4DC9E308469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896011" y="2498201"/>
                      <a:ext cx="16625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" name="TextBox 16">
                          <a:extLst>
                            <a:ext uri="{FF2B5EF4-FFF2-40B4-BE49-F238E27FC236}">
                              <a16:creationId xmlns:a16="http://schemas.microsoft.com/office/drawing/2014/main" id="{34608870-2C68-62BB-21E8-F574D842E0D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96011" y="2546452"/>
                          <a:ext cx="51789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17" name="TextBox 16">
                          <a:extLst>
                            <a:ext uri="{FF2B5EF4-FFF2-40B4-BE49-F238E27FC236}">
                              <a16:creationId xmlns:a16="http://schemas.microsoft.com/office/drawing/2014/main" id="{34608870-2C68-62BB-21E8-F574D842E0D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96011" y="2546452"/>
                          <a:ext cx="517898" cy="261610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" name="TextBox 17">
                          <a:extLst>
                            <a:ext uri="{FF2B5EF4-FFF2-40B4-BE49-F238E27FC236}">
                              <a16:creationId xmlns:a16="http://schemas.microsoft.com/office/drawing/2014/main" id="{CF39134A-776E-63A9-B06D-86FC6BDCD9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9680" y="2566222"/>
                          <a:ext cx="383246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18" name="TextBox 17">
                          <a:extLst>
                            <a:ext uri="{FF2B5EF4-FFF2-40B4-BE49-F238E27FC236}">
                              <a16:creationId xmlns:a16="http://schemas.microsoft.com/office/drawing/2014/main" id="{CF39134A-776E-63A9-B06D-86FC6BDCD99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09680" y="2566222"/>
                          <a:ext cx="383246" cy="26161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50BC702F-5236-0562-0A46-EF83AEB9A9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3798098" y="1504462"/>
                      <a:ext cx="0" cy="1828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BA5B8BC0-E6EF-8633-1315-6367AE745B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H="1">
                      <a:off x="3187542" y="1432324"/>
                      <a:ext cx="548979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2A557786-2698-B245-9861-9CF36423CB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3136864" y="1508105"/>
                      <a:ext cx="0" cy="1828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C6CFDEB6-BA81-AB19-CDDD-CB68785F052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895625" y="1500819"/>
                      <a:ext cx="0" cy="1828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9595BCDB-DF71-5D61-7E60-7BBE23CB4B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H="1">
                      <a:off x="1294774" y="1428681"/>
                      <a:ext cx="548979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Oval 39">
                      <a:extLst>
                        <a:ext uri="{FF2B5EF4-FFF2-40B4-BE49-F238E27FC236}">
                          <a16:creationId xmlns:a16="http://schemas.microsoft.com/office/drawing/2014/main" id="{17A861FF-1893-6878-6BE3-EA1A7E22638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166758" y="1359015"/>
                      <a:ext cx="128016" cy="141329"/>
                    </a:xfrm>
                    <a:prstGeom prst="ellipse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0F6872D2-B4B7-24D7-5379-4A649B1F3A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231539" y="1508189"/>
                      <a:ext cx="0" cy="1828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F6AB9D80-1D99-3C62-B3E8-23285636AB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975671" y="1429679"/>
                      <a:ext cx="41521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EEAC2984-DC86-4FEC-C642-DCA5B475AA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6302" y="1363080"/>
                      <a:ext cx="5164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. . . </a:t>
                      </a:r>
                    </a:p>
                  </p:txBody>
                </p:sp>
                <p:cxnSp>
                  <p:nvCxnSpPr>
                    <p:cNvPr id="49" name="Straight Connector 48">
                      <a:extLst>
                        <a:ext uri="{FF2B5EF4-FFF2-40B4-BE49-F238E27FC236}">
                          <a16:creationId xmlns:a16="http://schemas.microsoft.com/office/drawing/2014/main" id="{2C8C2C06-AA19-D096-D50B-2ABE43EE25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896011" y="1431799"/>
                      <a:ext cx="16625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2" name="Group 51">
                      <a:extLst>
                        <a:ext uri="{FF2B5EF4-FFF2-40B4-BE49-F238E27FC236}">
                          <a16:creationId xmlns:a16="http://schemas.microsoft.com/office/drawing/2014/main" id="{FF3CD646-C226-8F6B-AD4F-60606D70FD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4189" y="1698914"/>
                      <a:ext cx="73152" cy="157254"/>
                      <a:chOff x="1197136" y="1695298"/>
                      <a:chExt cx="73152" cy="157254"/>
                    </a:xfrm>
                  </p:grpSpPr>
                  <p:sp>
                    <p:nvSpPr>
                      <p:cNvPr id="50" name="Oval 49">
                        <a:extLst>
                          <a:ext uri="{FF2B5EF4-FFF2-40B4-BE49-F238E27FC236}">
                            <a16:creationId xmlns:a16="http://schemas.microsoft.com/office/drawing/2014/main" id="{81DAB0CE-44CF-A3B1-FC84-31AF2ABAF16D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197136" y="1695298"/>
                        <a:ext cx="73152" cy="7315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b="0" dirty="0"/>
                      </a:p>
                    </p:txBody>
                  </p:sp>
                  <p:cxnSp>
                    <p:nvCxnSpPr>
                      <p:cNvPr id="51" name="Straight Connector 50">
                        <a:extLst>
                          <a:ext uri="{FF2B5EF4-FFF2-40B4-BE49-F238E27FC236}">
                            <a16:creationId xmlns:a16="http://schemas.microsoft.com/office/drawing/2014/main" id="{ED5DC528-EB15-D501-29F5-7B881A2B34D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232225" y="1761112"/>
                        <a:ext cx="0" cy="9144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F328788C-3DC6-5CDE-AD20-CCADCDECD6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55422" y="1683787"/>
                      <a:ext cx="73152" cy="489799"/>
                      <a:chOff x="1197136" y="1695298"/>
                      <a:chExt cx="73152" cy="489799"/>
                    </a:xfrm>
                  </p:grpSpPr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FCB8E57-68D8-A8CF-F60D-D241DD097708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197136" y="1695298"/>
                        <a:ext cx="73152" cy="7315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b="0" dirty="0"/>
                      </a:p>
                    </p:txBody>
                  </p:sp>
                  <p:cxnSp>
                    <p:nvCxnSpPr>
                      <p:cNvPr id="55" name="Straight Connector 54">
                        <a:extLst>
                          <a:ext uri="{FF2B5EF4-FFF2-40B4-BE49-F238E27FC236}">
                            <a16:creationId xmlns:a16="http://schemas.microsoft.com/office/drawing/2014/main" id="{6ED8F269-9298-1D06-D5D6-69EC6A388893}"/>
                          </a:ext>
                        </a:extLst>
                      </p:cNvPr>
                      <p:cNvCxnSpPr>
                        <a:cxnSpLocks/>
                        <a:stCxn id="69" idx="0"/>
                      </p:cNvCxnSpPr>
                      <p:nvPr/>
                    </p:nvCxnSpPr>
                    <p:spPr>
                      <a:xfrm flipV="1">
                        <a:off x="1231547" y="1770991"/>
                        <a:ext cx="1" cy="414106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6" name="Group 55">
                      <a:extLst>
                        <a:ext uri="{FF2B5EF4-FFF2-40B4-BE49-F238E27FC236}">
                          <a16:creationId xmlns:a16="http://schemas.microsoft.com/office/drawing/2014/main" id="{F80A7370-B36C-C18D-1144-12602622A4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00288" y="1693804"/>
                      <a:ext cx="73152" cy="499350"/>
                      <a:chOff x="1197136" y="1695298"/>
                      <a:chExt cx="73152" cy="499350"/>
                    </a:xfrm>
                  </p:grpSpPr>
                  <p:sp>
                    <p:nvSpPr>
                      <p:cNvPr id="57" name="Oval 56">
                        <a:extLst>
                          <a:ext uri="{FF2B5EF4-FFF2-40B4-BE49-F238E27FC236}">
                            <a16:creationId xmlns:a16="http://schemas.microsoft.com/office/drawing/2014/main" id="{242BA73E-80D2-887B-1C84-11906396BC48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197136" y="1695298"/>
                        <a:ext cx="73152" cy="7315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b="0" dirty="0"/>
                      </a:p>
                    </p:txBody>
                  </p:sp>
                  <p:cxnSp>
                    <p:nvCxnSpPr>
                      <p:cNvPr id="58" name="Straight Connector 57">
                        <a:extLst>
                          <a:ext uri="{FF2B5EF4-FFF2-40B4-BE49-F238E27FC236}">
                            <a16:creationId xmlns:a16="http://schemas.microsoft.com/office/drawing/2014/main" id="{A1EED68B-B530-EDD1-798A-C824F5941281}"/>
                          </a:ext>
                        </a:extLst>
                      </p:cNvPr>
                      <p:cNvCxnSpPr>
                        <a:cxnSpLocks/>
                        <a:stCxn id="72" idx="0"/>
                      </p:cNvCxnSpPr>
                      <p:nvPr/>
                    </p:nvCxnSpPr>
                    <p:spPr>
                      <a:xfrm flipV="1">
                        <a:off x="1231547" y="1767816"/>
                        <a:ext cx="1" cy="426832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BE546B50-8D2E-FBF7-0ED8-6BC472F5AB2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3764363" y="1691576"/>
                      <a:ext cx="73152" cy="731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grpSp>
                  <p:nvGrpSpPr>
                    <p:cNvPr id="62" name="Group 61">
                      <a:extLst>
                        <a:ext uri="{FF2B5EF4-FFF2-40B4-BE49-F238E27FC236}">
                          <a16:creationId xmlns:a16="http://schemas.microsoft.com/office/drawing/2014/main" id="{63DD745F-9A38-9C4B-D618-88DDE95AF235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1192809" y="2078453"/>
                      <a:ext cx="73152" cy="170308"/>
                      <a:chOff x="1197136" y="1695298"/>
                      <a:chExt cx="73152" cy="170308"/>
                    </a:xfrm>
                  </p:grpSpPr>
                  <p:sp>
                    <p:nvSpPr>
                      <p:cNvPr id="63" name="Oval 62">
                        <a:extLst>
                          <a:ext uri="{FF2B5EF4-FFF2-40B4-BE49-F238E27FC236}">
                            <a16:creationId xmlns:a16="http://schemas.microsoft.com/office/drawing/2014/main" id="{877DFFCC-18C5-6C2F-1B7E-90ADE32A5298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197136" y="1695298"/>
                        <a:ext cx="73152" cy="7315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b="0" dirty="0"/>
                      </a:p>
                    </p:txBody>
                  </p:sp>
                  <p:cxnSp>
                    <p:nvCxnSpPr>
                      <p:cNvPr id="64" name="Straight Connector 63">
                        <a:extLst>
                          <a:ext uri="{FF2B5EF4-FFF2-40B4-BE49-F238E27FC236}">
                            <a16:creationId xmlns:a16="http://schemas.microsoft.com/office/drawing/2014/main" id="{9199CCC9-1A37-A3CE-EBDB-95E93AC86BB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231548" y="1774166"/>
                        <a:ext cx="0" cy="9144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9" name="Oval 68">
                      <a:extLst>
                        <a:ext uri="{FF2B5EF4-FFF2-40B4-BE49-F238E27FC236}">
                          <a16:creationId xmlns:a16="http://schemas.microsoft.com/office/drawing/2014/main" id="{8E011773-9712-8370-88B1-7C196A2FE8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3257" y="2173586"/>
                      <a:ext cx="73152" cy="731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sp>
                  <p:nvSpPr>
                    <p:cNvPr id="72" name="Oval 71">
                      <a:extLst>
                        <a:ext uri="{FF2B5EF4-FFF2-40B4-BE49-F238E27FC236}">
                          <a16:creationId xmlns:a16="http://schemas.microsoft.com/office/drawing/2014/main" id="{15E361C9-4CDA-7308-4895-91C8115AB4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98123" y="2193154"/>
                      <a:ext cx="73152" cy="731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grpSp>
                  <p:nvGrpSpPr>
                    <p:cNvPr id="74" name="Group 73">
                      <a:extLst>
                        <a:ext uri="{FF2B5EF4-FFF2-40B4-BE49-F238E27FC236}">
                          <a16:creationId xmlns:a16="http://schemas.microsoft.com/office/drawing/2014/main" id="{2673CBE6-20AD-6ADF-13AC-372A4A9CA686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762199" y="1764728"/>
                      <a:ext cx="73152" cy="498267"/>
                      <a:chOff x="1197136" y="1695298"/>
                      <a:chExt cx="73152" cy="498267"/>
                    </a:xfrm>
                  </p:grpSpPr>
                  <p:sp>
                    <p:nvSpPr>
                      <p:cNvPr id="75" name="Oval 74">
                        <a:extLst>
                          <a:ext uri="{FF2B5EF4-FFF2-40B4-BE49-F238E27FC236}">
                            <a16:creationId xmlns:a16="http://schemas.microsoft.com/office/drawing/2014/main" id="{06E473B7-FE48-4ED7-B9FC-1E7B5AE9E46E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197136" y="1695298"/>
                        <a:ext cx="73152" cy="7315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b="0" dirty="0"/>
                      </a:p>
                    </p:txBody>
                  </p:sp>
                  <p:cxnSp>
                    <p:nvCxnSpPr>
                      <p:cNvPr id="76" name="Straight Connector 75">
                        <a:extLst>
                          <a:ext uri="{FF2B5EF4-FFF2-40B4-BE49-F238E27FC236}">
                            <a16:creationId xmlns:a16="http://schemas.microsoft.com/office/drawing/2014/main" id="{78749414-8928-0D33-008E-2D70731800D4}"/>
                          </a:ext>
                        </a:extLst>
                      </p:cNvPr>
                      <p:cNvCxnSpPr>
                        <a:cxnSpLocks/>
                        <a:stCxn id="60" idx="0"/>
                      </p:cNvCxnSpPr>
                      <p:nvPr/>
                    </p:nvCxnSpPr>
                    <p:spPr>
                      <a:xfrm rot="10800000">
                        <a:off x="1231548" y="1774166"/>
                        <a:ext cx="0" cy="41939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0" name="TextBox 79">
                        <a:extLst>
                          <a:ext uri="{FF2B5EF4-FFF2-40B4-BE49-F238E27FC236}">
                            <a16:creationId xmlns:a16="http://schemas.microsoft.com/office/drawing/2014/main" id="{FDF8267A-A1D2-BE36-E1EB-43BCD4B5DB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0755" y="2084861"/>
                        <a:ext cx="409535" cy="27610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m:oMathPara>
                        </a14:m>
                        <a:endParaRPr lang="en-US" sz="1100" b="0" dirty="0"/>
                      </a:p>
                    </p:txBody>
                  </p:sp>
                </mc:Choice>
                <mc:Fallback xmlns="">
                  <p:sp>
                    <p:nvSpPr>
                      <p:cNvPr id="80" name="TextBox 79">
                        <a:extLst>
                          <a:ext uri="{FF2B5EF4-FFF2-40B4-BE49-F238E27FC236}">
                            <a16:creationId xmlns:a16="http://schemas.microsoft.com/office/drawing/2014/main" id="{FDF8267A-A1D2-BE36-E1EB-43BCD4B5DB8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0755" y="2084861"/>
                        <a:ext cx="409535" cy="276101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TextBox 81">
                        <a:extLst>
                          <a:ext uri="{FF2B5EF4-FFF2-40B4-BE49-F238E27FC236}">
                            <a16:creationId xmlns:a16="http://schemas.microsoft.com/office/drawing/2014/main" id="{B2F166E1-9E6B-5F71-3B62-A6F621A8CF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94026" y="1911943"/>
                        <a:ext cx="35259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100" b="0" dirty="0"/>
                      </a:p>
                    </p:txBody>
                  </p:sp>
                </mc:Choice>
                <mc:Fallback xmlns="">
                  <p:sp>
                    <p:nvSpPr>
                      <p:cNvPr id="82" name="TextBox 81">
                        <a:extLst>
                          <a:ext uri="{FF2B5EF4-FFF2-40B4-BE49-F238E27FC236}">
                            <a16:creationId xmlns:a16="http://schemas.microsoft.com/office/drawing/2014/main" id="{B2F166E1-9E6B-5F71-3B62-A6F621A8CF8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4026" y="1911943"/>
                        <a:ext cx="352596" cy="261610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3" name="TextBox 82">
                        <a:extLst>
                          <a:ext uri="{FF2B5EF4-FFF2-40B4-BE49-F238E27FC236}">
                            <a16:creationId xmlns:a16="http://schemas.microsoft.com/office/drawing/2014/main" id="{28330D56-E0CF-EB92-8EA9-CDF7F0AFC8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00199" y="1642382"/>
                        <a:ext cx="35259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100" b="0" dirty="0"/>
                      </a:p>
                    </p:txBody>
                  </p:sp>
                </mc:Choice>
                <mc:Fallback xmlns="">
                  <p:sp>
                    <p:nvSpPr>
                      <p:cNvPr id="83" name="TextBox 82">
                        <a:extLst>
                          <a:ext uri="{FF2B5EF4-FFF2-40B4-BE49-F238E27FC236}">
                            <a16:creationId xmlns:a16="http://schemas.microsoft.com/office/drawing/2014/main" id="{28330D56-E0CF-EB92-8EA9-CDF7F0AFC87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0199" y="1642382"/>
                        <a:ext cx="352596" cy="26161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TextBox 87">
                        <a:extLst>
                          <a:ext uri="{FF2B5EF4-FFF2-40B4-BE49-F238E27FC236}">
                            <a16:creationId xmlns:a16="http://schemas.microsoft.com/office/drawing/2014/main" id="{1C9E4F6B-4B46-28FD-A057-CB58C39EF7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2289" y="1352267"/>
                        <a:ext cx="409535" cy="2908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</m:sSub>
                            </m:oMath>
                          </m:oMathPara>
                        </a14:m>
                        <a:endParaRPr lang="en-US" sz="1100" b="0" dirty="0"/>
                      </a:p>
                    </p:txBody>
                  </p:sp>
                </mc:Choice>
                <mc:Fallback xmlns="">
                  <p:sp>
                    <p:nvSpPr>
                      <p:cNvPr id="88" name="TextBox 87">
                        <a:extLst>
                          <a:ext uri="{FF2B5EF4-FFF2-40B4-BE49-F238E27FC236}">
                            <a16:creationId xmlns:a16="http://schemas.microsoft.com/office/drawing/2014/main" id="{1C9E4F6B-4B46-28FD-A057-CB58C39EF73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2289" y="1352267"/>
                        <a:ext cx="409535" cy="29084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38D4C1F-6719-3437-CE68-B2E8EB390673}"/>
                      </a:ext>
                    </a:extLst>
                  </p:cNvPr>
                  <p:cNvSpPr/>
                  <p:nvPr/>
                </p:nvSpPr>
                <p:spPr>
                  <a:xfrm>
                    <a:off x="1793647" y="1619703"/>
                    <a:ext cx="212307" cy="73723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73C76912-B57C-8992-1707-09B5FA4381A6}"/>
                      </a:ext>
                    </a:extLst>
                  </p:cNvPr>
                  <p:cNvSpPr/>
                  <p:nvPr/>
                </p:nvSpPr>
                <p:spPr>
                  <a:xfrm>
                    <a:off x="3025260" y="1619703"/>
                    <a:ext cx="212307" cy="73723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9B1FE39A-48EC-78DC-4DAF-5142960DFA67}"/>
                      </a:ext>
                    </a:extLst>
                  </p:cNvPr>
                  <p:cNvSpPr/>
                  <p:nvPr/>
                </p:nvSpPr>
                <p:spPr>
                  <a:xfrm>
                    <a:off x="3686494" y="1609314"/>
                    <a:ext cx="212307" cy="737236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TextBox 91">
                        <a:extLst>
                          <a:ext uri="{FF2B5EF4-FFF2-40B4-BE49-F238E27FC236}">
                            <a16:creationId xmlns:a16="http://schemas.microsoft.com/office/drawing/2014/main" id="{D8ECFF2C-903D-9CAD-9624-34AA6E26B69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65522" y="1131798"/>
                        <a:ext cx="365933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100" b="0" dirty="0"/>
                      </a:p>
                    </p:txBody>
                  </p:sp>
                </mc:Choice>
                <mc:Fallback xmlns="">
                  <p:sp>
                    <p:nvSpPr>
                      <p:cNvPr id="92" name="TextBox 91">
                        <a:extLst>
                          <a:ext uri="{FF2B5EF4-FFF2-40B4-BE49-F238E27FC236}">
                            <a16:creationId xmlns:a16="http://schemas.microsoft.com/office/drawing/2014/main" id="{D8ECFF2C-903D-9CAD-9624-34AA6E26B69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65522" y="1131798"/>
                        <a:ext cx="365933" cy="261610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TextBox 93">
                        <a:extLst>
                          <a:ext uri="{FF2B5EF4-FFF2-40B4-BE49-F238E27FC236}">
                            <a16:creationId xmlns:a16="http://schemas.microsoft.com/office/drawing/2014/main" id="{6946BFA0-5BAD-6D0E-D818-C96FD5D332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29165" y="1131448"/>
                        <a:ext cx="373564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100" b="0" dirty="0"/>
                      </a:p>
                    </p:txBody>
                  </p:sp>
                </mc:Choice>
                <mc:Fallback xmlns="">
                  <p:sp>
                    <p:nvSpPr>
                      <p:cNvPr id="94" name="TextBox 93">
                        <a:extLst>
                          <a:ext uri="{FF2B5EF4-FFF2-40B4-BE49-F238E27FC236}">
                            <a16:creationId xmlns:a16="http://schemas.microsoft.com/office/drawing/2014/main" id="{6946BFA0-5BAD-6D0E-D818-C96FD5D332C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29165" y="1131448"/>
                        <a:ext cx="373564" cy="261610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TextBox 94">
                        <a:extLst>
                          <a:ext uri="{FF2B5EF4-FFF2-40B4-BE49-F238E27FC236}">
                            <a16:creationId xmlns:a16="http://schemas.microsoft.com/office/drawing/2014/main" id="{8D2C6B9B-18E4-0AE3-626A-D545BCC10C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66551" y="1115452"/>
                        <a:ext cx="51789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100" b="0" dirty="0"/>
                      </a:p>
                    </p:txBody>
                  </p:sp>
                </mc:Choice>
                <mc:Fallback xmlns="">
                  <p:sp>
                    <p:nvSpPr>
                      <p:cNvPr id="95" name="TextBox 94">
                        <a:extLst>
                          <a:ext uri="{FF2B5EF4-FFF2-40B4-BE49-F238E27FC236}">
                            <a16:creationId xmlns:a16="http://schemas.microsoft.com/office/drawing/2014/main" id="{8D2C6B9B-18E4-0AE3-626A-D545BCC10C9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66551" y="1115452"/>
                        <a:ext cx="517899" cy="261610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" name="TextBox 95">
                        <a:extLst>
                          <a:ext uri="{FF2B5EF4-FFF2-40B4-BE49-F238E27FC236}">
                            <a16:creationId xmlns:a16="http://schemas.microsoft.com/office/drawing/2014/main" id="{7BD2534B-81B9-9411-C344-75B8CECED14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01024" y="1125361"/>
                        <a:ext cx="38324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100" b="0" dirty="0"/>
                      </a:p>
                    </p:txBody>
                  </p:sp>
                </mc:Choice>
                <mc:Fallback xmlns="">
                  <p:sp>
                    <p:nvSpPr>
                      <p:cNvPr id="96" name="TextBox 95">
                        <a:extLst>
                          <a:ext uri="{FF2B5EF4-FFF2-40B4-BE49-F238E27FC236}">
                            <a16:creationId xmlns:a16="http://schemas.microsoft.com/office/drawing/2014/main" id="{7BD2534B-81B9-9411-C344-75B8CECED14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01024" y="1125361"/>
                        <a:ext cx="383246" cy="26161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9" name="TextBox 158">
                      <a:extLst>
                        <a:ext uri="{FF2B5EF4-FFF2-40B4-BE49-F238E27FC236}">
                          <a16:creationId xmlns:a16="http://schemas.microsoft.com/office/drawing/2014/main" id="{F90E7A72-4379-0F75-C037-069EBDA981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0928" y="1805654"/>
                      <a:ext cx="500329" cy="29123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159" name="TextBox 158">
                      <a:extLst>
                        <a:ext uri="{FF2B5EF4-FFF2-40B4-BE49-F238E27FC236}">
                          <a16:creationId xmlns:a16="http://schemas.microsoft.com/office/drawing/2014/main" id="{F90E7A72-4379-0F75-C037-069EBDA981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60928" y="1805654"/>
                      <a:ext cx="500329" cy="29123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TextBox 160">
                      <a:extLst>
                        <a:ext uri="{FF2B5EF4-FFF2-40B4-BE49-F238E27FC236}">
                          <a16:creationId xmlns:a16="http://schemas.microsoft.com/office/drawing/2014/main" id="{0D3635FE-4961-A297-AC3D-F19532AD6C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64184" y="1820916"/>
                      <a:ext cx="516359" cy="3005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161" name="TextBox 160">
                      <a:extLst>
                        <a:ext uri="{FF2B5EF4-FFF2-40B4-BE49-F238E27FC236}">
                          <a16:creationId xmlns:a16="http://schemas.microsoft.com/office/drawing/2014/main" id="{0D3635FE-4961-A297-AC3D-F19532AD6C2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64184" y="1820916"/>
                      <a:ext cx="516359" cy="300531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3C8C286F-7A99-2271-4EB6-D7DD525783B6}"/>
                  </a:ext>
                </a:extLst>
              </p:cNvPr>
              <p:cNvSpPr txBox="1"/>
              <p:nvPr/>
            </p:nvSpPr>
            <p:spPr>
              <a:xfrm>
                <a:off x="2391483" y="2767410"/>
                <a:ext cx="6490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Helvetica" pitchFamily="2" charset="0"/>
                  </a:rPr>
                  <a:t>(a)</a:t>
                </a:r>
              </a:p>
            </p:txBody>
          </p:sp>
        </p:grp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EAD7A0D0-B4B0-EFA2-9152-AB80289D09F1}"/>
                </a:ext>
              </a:extLst>
            </p:cNvPr>
            <p:cNvSpPr/>
            <p:nvPr/>
          </p:nvSpPr>
          <p:spPr>
            <a:xfrm>
              <a:off x="3736781" y="936013"/>
              <a:ext cx="128016" cy="146304"/>
            </a:xfrm>
            <a:prstGeom prst="ellipse">
              <a:avLst/>
            </a:prstGeom>
            <a:gradFill>
              <a:gsLst>
                <a:gs pos="76000">
                  <a:schemeClr val="bg1"/>
                </a:gs>
                <a:gs pos="51000">
                  <a:schemeClr val="accent1">
                    <a:lumMod val="5000"/>
                    <a:lumOff val="95000"/>
                  </a:schemeClr>
                </a:gs>
                <a:gs pos="53000">
                  <a:schemeClr val="bg1"/>
                </a:gs>
                <a:gs pos="50000">
                  <a:schemeClr val="bg2">
                    <a:lumMod val="50000"/>
                  </a:schemeClr>
                </a:gs>
                <a:gs pos="75000">
                  <a:schemeClr val="bg1"/>
                </a:gs>
              </a:gsLst>
              <a:lin ang="0" scaled="0"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E66DBBF2-3AAC-C53B-4FD0-A30F2A1BB7F5}"/>
                </a:ext>
              </a:extLst>
            </p:cNvPr>
            <p:cNvSpPr/>
            <p:nvPr/>
          </p:nvSpPr>
          <p:spPr>
            <a:xfrm>
              <a:off x="3736781" y="2005691"/>
              <a:ext cx="128016" cy="146304"/>
            </a:xfrm>
            <a:prstGeom prst="ellipse">
              <a:avLst/>
            </a:prstGeom>
            <a:gradFill>
              <a:gsLst>
                <a:gs pos="76000">
                  <a:schemeClr val="bg1"/>
                </a:gs>
                <a:gs pos="51000">
                  <a:schemeClr val="accent1">
                    <a:lumMod val="5000"/>
                    <a:lumOff val="95000"/>
                  </a:schemeClr>
                </a:gs>
                <a:gs pos="53000">
                  <a:schemeClr val="bg1"/>
                </a:gs>
                <a:gs pos="50000">
                  <a:schemeClr val="bg2">
                    <a:lumMod val="50000"/>
                  </a:schemeClr>
                </a:gs>
                <a:gs pos="75000">
                  <a:schemeClr val="bg1"/>
                </a:gs>
              </a:gsLst>
              <a:lin ang="0" scaled="0"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7F366797-F6A8-B00F-54E8-47F8E62380AD}"/>
                </a:ext>
              </a:extLst>
            </p:cNvPr>
            <p:cNvSpPr/>
            <p:nvPr/>
          </p:nvSpPr>
          <p:spPr>
            <a:xfrm>
              <a:off x="3068030" y="936013"/>
              <a:ext cx="128016" cy="146304"/>
            </a:xfrm>
            <a:prstGeom prst="ellipse">
              <a:avLst/>
            </a:prstGeom>
            <a:gradFill>
              <a:gsLst>
                <a:gs pos="76000">
                  <a:schemeClr val="bg1"/>
                </a:gs>
                <a:gs pos="51000">
                  <a:schemeClr val="accent1">
                    <a:lumMod val="5000"/>
                    <a:lumOff val="95000"/>
                  </a:schemeClr>
                </a:gs>
                <a:gs pos="53000">
                  <a:schemeClr val="bg1"/>
                </a:gs>
                <a:gs pos="50000">
                  <a:schemeClr val="bg2">
                    <a:lumMod val="50000"/>
                  </a:schemeClr>
                </a:gs>
                <a:gs pos="75000">
                  <a:schemeClr val="bg1"/>
                </a:gs>
              </a:gsLst>
              <a:lin ang="0" scaled="0"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2DFDFB59-EE2F-3EB0-63DC-E222AE577221}"/>
                </a:ext>
              </a:extLst>
            </p:cNvPr>
            <p:cNvSpPr/>
            <p:nvPr/>
          </p:nvSpPr>
          <p:spPr>
            <a:xfrm>
              <a:off x="3068030" y="2001725"/>
              <a:ext cx="128016" cy="146304"/>
            </a:xfrm>
            <a:prstGeom prst="ellipse">
              <a:avLst/>
            </a:prstGeom>
            <a:gradFill>
              <a:gsLst>
                <a:gs pos="76000">
                  <a:schemeClr val="bg1"/>
                </a:gs>
                <a:gs pos="51000">
                  <a:schemeClr val="accent1">
                    <a:lumMod val="5000"/>
                    <a:lumOff val="95000"/>
                  </a:schemeClr>
                </a:gs>
                <a:gs pos="53000">
                  <a:schemeClr val="bg1"/>
                </a:gs>
                <a:gs pos="50000">
                  <a:schemeClr val="bg2">
                    <a:lumMod val="50000"/>
                  </a:schemeClr>
                </a:gs>
                <a:gs pos="75000">
                  <a:schemeClr val="bg1"/>
                </a:gs>
              </a:gsLst>
              <a:lin ang="0" scaled="0"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AA584B1D-47ED-B6E1-71BC-AFB9F4043B9A}"/>
                </a:ext>
              </a:extLst>
            </p:cNvPr>
            <p:cNvSpPr/>
            <p:nvPr/>
          </p:nvSpPr>
          <p:spPr>
            <a:xfrm>
              <a:off x="1844945" y="925144"/>
              <a:ext cx="128016" cy="146304"/>
            </a:xfrm>
            <a:prstGeom prst="ellipse">
              <a:avLst/>
            </a:prstGeom>
            <a:gradFill>
              <a:gsLst>
                <a:gs pos="76000">
                  <a:schemeClr val="bg1"/>
                </a:gs>
                <a:gs pos="51000">
                  <a:schemeClr val="accent1">
                    <a:lumMod val="5000"/>
                    <a:lumOff val="95000"/>
                  </a:schemeClr>
                </a:gs>
                <a:gs pos="53000">
                  <a:schemeClr val="bg1"/>
                </a:gs>
                <a:gs pos="50000">
                  <a:schemeClr val="bg2">
                    <a:lumMod val="50000"/>
                  </a:schemeClr>
                </a:gs>
                <a:gs pos="75000">
                  <a:schemeClr val="bg1"/>
                </a:gs>
              </a:gsLst>
              <a:lin ang="0" scaled="0"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63EE44CE-2265-7EB7-4926-BBC04013F218}"/>
                </a:ext>
              </a:extLst>
            </p:cNvPr>
            <p:cNvSpPr/>
            <p:nvPr/>
          </p:nvSpPr>
          <p:spPr>
            <a:xfrm>
              <a:off x="1837691" y="2005691"/>
              <a:ext cx="128016" cy="146304"/>
            </a:xfrm>
            <a:prstGeom prst="ellipse">
              <a:avLst/>
            </a:prstGeom>
            <a:gradFill>
              <a:gsLst>
                <a:gs pos="76000">
                  <a:schemeClr val="bg1"/>
                </a:gs>
                <a:gs pos="51000">
                  <a:schemeClr val="accent1">
                    <a:lumMod val="5000"/>
                    <a:lumOff val="95000"/>
                  </a:schemeClr>
                </a:gs>
                <a:gs pos="53000">
                  <a:schemeClr val="bg1"/>
                </a:gs>
                <a:gs pos="50000">
                  <a:schemeClr val="bg2">
                    <a:lumMod val="50000"/>
                  </a:schemeClr>
                </a:gs>
                <a:gs pos="75000">
                  <a:schemeClr val="bg1"/>
                </a:gs>
              </a:gsLst>
              <a:lin ang="0" scaled="0"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/>
            </a:p>
          </p:txBody>
        </p: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477A566D-4797-6FCF-F8D0-52518415DD72}"/>
                </a:ext>
              </a:extLst>
            </p:cNvPr>
            <p:cNvGrpSpPr/>
            <p:nvPr/>
          </p:nvGrpSpPr>
          <p:grpSpPr>
            <a:xfrm>
              <a:off x="4557883" y="932752"/>
              <a:ext cx="3769958" cy="1742463"/>
              <a:chOff x="4557883" y="1363501"/>
              <a:chExt cx="3769958" cy="1742463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A8B935A0-501C-9A35-07A4-A50141CF73FB}"/>
                  </a:ext>
                </a:extLst>
              </p:cNvPr>
              <p:cNvGrpSpPr/>
              <p:nvPr/>
            </p:nvGrpSpPr>
            <p:grpSpPr>
              <a:xfrm>
                <a:off x="4557883" y="1363501"/>
                <a:ext cx="3769958" cy="1742463"/>
                <a:chOff x="4557883" y="1363501"/>
                <a:chExt cx="3769958" cy="1742463"/>
              </a:xfrm>
            </p:grpSpPr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A3274E5B-EF32-EB58-AA38-707469B71825}"/>
                    </a:ext>
                  </a:extLst>
                </p:cNvPr>
                <p:cNvGrpSpPr/>
                <p:nvPr/>
              </p:nvGrpSpPr>
              <p:grpSpPr>
                <a:xfrm>
                  <a:off x="4557883" y="1363501"/>
                  <a:ext cx="2943211" cy="1459175"/>
                  <a:chOff x="852289" y="3282947"/>
                  <a:chExt cx="2943211" cy="1459175"/>
                </a:xfrm>
              </p:grpSpPr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CBE91DB8-03F8-90F1-09FC-CB51F5A567EB}"/>
                      </a:ext>
                    </a:extLst>
                  </p:cNvPr>
                  <p:cNvGrpSpPr/>
                  <p:nvPr/>
                </p:nvGrpSpPr>
                <p:grpSpPr>
                  <a:xfrm>
                    <a:off x="1079636" y="3289695"/>
                    <a:ext cx="2715864" cy="1452427"/>
                    <a:chOff x="1079636" y="1359015"/>
                    <a:chExt cx="2715864" cy="1452427"/>
                  </a:xfrm>
                </p:grpSpPr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F5E2837B-1926-D9DD-3221-DC4FB6FDD1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606" y="2430181"/>
                      <a:ext cx="126469" cy="141329"/>
                    </a:xfrm>
                    <a:prstGeom prst="ellipse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0" name="TextBox 179">
                          <a:extLst>
                            <a:ext uri="{FF2B5EF4-FFF2-40B4-BE49-F238E27FC236}">
                              <a16:creationId xmlns:a16="http://schemas.microsoft.com/office/drawing/2014/main" id="{CD2E3BA9-4D96-CBCB-E261-015332BF13A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79636" y="2549832"/>
                          <a:ext cx="365933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180" name="TextBox 179">
                          <a:extLst>
                            <a:ext uri="{FF2B5EF4-FFF2-40B4-BE49-F238E27FC236}">
                              <a16:creationId xmlns:a16="http://schemas.microsoft.com/office/drawing/2014/main" id="{CD2E3BA9-4D96-CBCB-E261-015332BF13A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79636" y="2549832"/>
                          <a:ext cx="365933" cy="261610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81" name="Straight Connector 180">
                      <a:extLst>
                        <a:ext uri="{FF2B5EF4-FFF2-40B4-BE49-F238E27FC236}">
                          <a16:creationId xmlns:a16="http://schemas.microsoft.com/office/drawing/2014/main" id="{152E9BDC-7CEE-74F5-6FA6-A3F35E7A45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34391" y="2243182"/>
                      <a:ext cx="0" cy="1828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2" name="Straight Connector 181">
                      <a:extLst>
                        <a:ext uri="{FF2B5EF4-FFF2-40B4-BE49-F238E27FC236}">
                          <a16:creationId xmlns:a16="http://schemas.microsoft.com/office/drawing/2014/main" id="{9AA9F74A-EF75-7CD8-902C-F437E2860BF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295968" y="2498201"/>
                      <a:ext cx="548979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Straight Connector 187">
                      <a:extLst>
                        <a:ext uri="{FF2B5EF4-FFF2-40B4-BE49-F238E27FC236}">
                          <a16:creationId xmlns:a16="http://schemas.microsoft.com/office/drawing/2014/main" id="{8FFA1E7B-BB02-A77D-AF0A-DC28CB3CDB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964309" y="2505904"/>
                      <a:ext cx="41521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9" name="TextBox 188">
                      <a:extLst>
                        <a:ext uri="{FF2B5EF4-FFF2-40B4-BE49-F238E27FC236}">
                          <a16:creationId xmlns:a16="http://schemas.microsoft.com/office/drawing/2014/main" id="{9F8AE875-6C16-6955-90DF-17BF0E0143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9523" y="2386844"/>
                      <a:ext cx="5164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. . . </a:t>
                      </a:r>
                    </a:p>
                  </p:txBody>
                </p:sp>
                <p:cxnSp>
                  <p:nvCxnSpPr>
                    <p:cNvPr id="190" name="Straight Connector 189">
                      <a:extLst>
                        <a:ext uri="{FF2B5EF4-FFF2-40B4-BE49-F238E27FC236}">
                          <a16:creationId xmlns:a16="http://schemas.microsoft.com/office/drawing/2014/main" id="{23F794CC-D83A-E4B2-17A8-80525CBF589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188736" y="2498201"/>
                      <a:ext cx="548979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Straight Connector 191">
                      <a:extLst>
                        <a:ext uri="{FF2B5EF4-FFF2-40B4-BE49-F238E27FC236}">
                          <a16:creationId xmlns:a16="http://schemas.microsoft.com/office/drawing/2014/main" id="{9C6C6322-B96E-9225-BFC8-D35B5422E4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92648" y="1500344"/>
                      <a:ext cx="2852" cy="92571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Straight Connector 192">
                      <a:extLst>
                        <a:ext uri="{FF2B5EF4-FFF2-40B4-BE49-F238E27FC236}">
                          <a16:creationId xmlns:a16="http://schemas.microsoft.com/office/drawing/2014/main" id="{8FD4A200-D0B6-984C-010A-2897FB83967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896011" y="2498201"/>
                      <a:ext cx="16625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>
                      <a:extLst>
                        <a:ext uri="{FF2B5EF4-FFF2-40B4-BE49-F238E27FC236}">
                          <a16:creationId xmlns:a16="http://schemas.microsoft.com/office/drawing/2014/main" id="{3F7C1E28-222B-F8DC-803C-CB47FE2FFF3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H="1">
                      <a:off x="3187542" y="1432324"/>
                      <a:ext cx="548979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>
                      <a:extLst>
                        <a:ext uri="{FF2B5EF4-FFF2-40B4-BE49-F238E27FC236}">
                          <a16:creationId xmlns:a16="http://schemas.microsoft.com/office/drawing/2014/main" id="{8F998B34-26ED-ACDB-D476-A65F787B4A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25502" y="1508105"/>
                      <a:ext cx="11362" cy="92207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2" name="Straight Connector 201">
                      <a:extLst>
                        <a:ext uri="{FF2B5EF4-FFF2-40B4-BE49-F238E27FC236}">
                          <a16:creationId xmlns:a16="http://schemas.microsoft.com/office/drawing/2014/main" id="{55CCFEC1-D9D4-4A8D-071B-30679483063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895625" y="1500819"/>
                      <a:ext cx="5450" cy="929362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3" name="Straight Connector 202">
                      <a:extLst>
                        <a:ext uri="{FF2B5EF4-FFF2-40B4-BE49-F238E27FC236}">
                          <a16:creationId xmlns:a16="http://schemas.microsoft.com/office/drawing/2014/main" id="{5B2333BD-5656-AA51-E494-E343CD8176D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H="1">
                      <a:off x="1294774" y="1428681"/>
                      <a:ext cx="548979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4" name="Oval 203">
                      <a:extLst>
                        <a:ext uri="{FF2B5EF4-FFF2-40B4-BE49-F238E27FC236}">
                          <a16:creationId xmlns:a16="http://schemas.microsoft.com/office/drawing/2014/main" id="{1152D5C2-BF60-2786-CF95-FB046070B94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166758" y="1359015"/>
                      <a:ext cx="128016" cy="141329"/>
                    </a:xfrm>
                    <a:prstGeom prst="ellipse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cxnSp>
                  <p:nvCxnSpPr>
                    <p:cNvPr id="205" name="Straight Connector 204">
                      <a:extLst>
                        <a:ext uri="{FF2B5EF4-FFF2-40B4-BE49-F238E27FC236}">
                          <a16:creationId xmlns:a16="http://schemas.microsoft.com/office/drawing/2014/main" id="{81A83BFE-06FF-728A-C216-28DE6EA84F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231539" y="1508189"/>
                      <a:ext cx="0" cy="1828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>
                      <a:extLst>
                        <a:ext uri="{FF2B5EF4-FFF2-40B4-BE49-F238E27FC236}">
                          <a16:creationId xmlns:a16="http://schemas.microsoft.com/office/drawing/2014/main" id="{8C0926F4-F48E-0DD3-1092-F168202474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975671" y="1429679"/>
                      <a:ext cx="41521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7" name="TextBox 206">
                      <a:extLst>
                        <a:ext uri="{FF2B5EF4-FFF2-40B4-BE49-F238E27FC236}">
                          <a16:creationId xmlns:a16="http://schemas.microsoft.com/office/drawing/2014/main" id="{47925B73-1E47-749C-2FFB-7AB245C83D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6302" y="1363080"/>
                      <a:ext cx="5164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. . . </a:t>
                      </a:r>
                    </a:p>
                  </p:txBody>
                </p:sp>
                <p:cxnSp>
                  <p:nvCxnSpPr>
                    <p:cNvPr id="208" name="Straight Connector 207">
                      <a:extLst>
                        <a:ext uri="{FF2B5EF4-FFF2-40B4-BE49-F238E27FC236}">
                          <a16:creationId xmlns:a16="http://schemas.microsoft.com/office/drawing/2014/main" id="{7B8EF0E5-DE02-C07E-9AFD-4FF217E638F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896011" y="1431799"/>
                      <a:ext cx="16625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9" name="Group 208">
                      <a:extLst>
                        <a:ext uri="{FF2B5EF4-FFF2-40B4-BE49-F238E27FC236}">
                          <a16:creationId xmlns:a16="http://schemas.microsoft.com/office/drawing/2014/main" id="{396224DD-AB5A-2A4C-0BC2-66F5280EF6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4189" y="1698914"/>
                      <a:ext cx="73152" cy="157254"/>
                      <a:chOff x="1197136" y="1695298"/>
                      <a:chExt cx="73152" cy="157254"/>
                    </a:xfrm>
                  </p:grpSpPr>
                  <p:sp>
                    <p:nvSpPr>
                      <p:cNvPr id="225" name="Oval 224">
                        <a:extLst>
                          <a:ext uri="{FF2B5EF4-FFF2-40B4-BE49-F238E27FC236}">
                            <a16:creationId xmlns:a16="http://schemas.microsoft.com/office/drawing/2014/main" id="{4592EB34-5B81-96E3-71E3-DE7DE167FE45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197136" y="1695298"/>
                        <a:ext cx="73152" cy="7315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b="0" dirty="0"/>
                      </a:p>
                    </p:txBody>
                  </p:sp>
                  <p:cxnSp>
                    <p:nvCxnSpPr>
                      <p:cNvPr id="226" name="Straight Connector 225">
                        <a:extLst>
                          <a:ext uri="{FF2B5EF4-FFF2-40B4-BE49-F238E27FC236}">
                            <a16:creationId xmlns:a16="http://schemas.microsoft.com/office/drawing/2014/main" id="{D00F2D52-33D4-CF97-2819-2CF1B951ED3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232225" y="1761112"/>
                        <a:ext cx="0" cy="9144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3" name="Group 212">
                      <a:extLst>
                        <a:ext uri="{FF2B5EF4-FFF2-40B4-BE49-F238E27FC236}">
                          <a16:creationId xmlns:a16="http://schemas.microsoft.com/office/drawing/2014/main" id="{A0B6A1BF-9F99-5760-5EE8-4EE228F750BB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1192809" y="2078453"/>
                      <a:ext cx="73152" cy="170308"/>
                      <a:chOff x="1197136" y="1695298"/>
                      <a:chExt cx="73152" cy="170308"/>
                    </a:xfrm>
                  </p:grpSpPr>
                  <p:sp>
                    <p:nvSpPr>
                      <p:cNvPr id="219" name="Oval 218">
                        <a:extLst>
                          <a:ext uri="{FF2B5EF4-FFF2-40B4-BE49-F238E27FC236}">
                            <a16:creationId xmlns:a16="http://schemas.microsoft.com/office/drawing/2014/main" id="{77CB3D21-8B08-C503-00CF-E782536D0DF7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197136" y="1695298"/>
                        <a:ext cx="73152" cy="7315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b="0" dirty="0"/>
                      </a:p>
                    </p:txBody>
                  </p:sp>
                  <p:cxnSp>
                    <p:nvCxnSpPr>
                      <p:cNvPr id="220" name="Straight Connector 219">
                        <a:extLst>
                          <a:ext uri="{FF2B5EF4-FFF2-40B4-BE49-F238E27FC236}">
                            <a16:creationId xmlns:a16="http://schemas.microsoft.com/office/drawing/2014/main" id="{9C3D1960-5AEA-ECF2-7322-1E15160E05A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231548" y="1774166"/>
                        <a:ext cx="0" cy="9144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8" name="TextBox 167">
                        <a:extLst>
                          <a:ext uri="{FF2B5EF4-FFF2-40B4-BE49-F238E27FC236}">
                            <a16:creationId xmlns:a16="http://schemas.microsoft.com/office/drawing/2014/main" id="{E16F2B29-CA6E-B622-6135-9BA22F76B3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0755" y="4015541"/>
                        <a:ext cx="409535" cy="27610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m:oMathPara>
                        </a14:m>
                        <a:endParaRPr lang="en-US" sz="1100" b="0" dirty="0"/>
                      </a:p>
                    </p:txBody>
                  </p:sp>
                </mc:Choice>
                <mc:Fallback xmlns="">
                  <p:sp>
                    <p:nvSpPr>
                      <p:cNvPr id="168" name="TextBox 167">
                        <a:extLst>
                          <a:ext uri="{FF2B5EF4-FFF2-40B4-BE49-F238E27FC236}">
                            <a16:creationId xmlns:a16="http://schemas.microsoft.com/office/drawing/2014/main" id="{E16F2B29-CA6E-B622-6135-9BA22F76B33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0755" y="4015541"/>
                        <a:ext cx="409535" cy="276101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9" name="TextBox 168">
                        <a:extLst>
                          <a:ext uri="{FF2B5EF4-FFF2-40B4-BE49-F238E27FC236}">
                            <a16:creationId xmlns:a16="http://schemas.microsoft.com/office/drawing/2014/main" id="{2F37DA38-E110-65E4-2C92-2F0DD587037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94026" y="3842623"/>
                        <a:ext cx="35259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100" b="0" dirty="0"/>
                      </a:p>
                    </p:txBody>
                  </p:sp>
                </mc:Choice>
                <mc:Fallback xmlns="">
                  <p:sp>
                    <p:nvSpPr>
                      <p:cNvPr id="169" name="TextBox 168">
                        <a:extLst>
                          <a:ext uri="{FF2B5EF4-FFF2-40B4-BE49-F238E27FC236}">
                            <a16:creationId xmlns:a16="http://schemas.microsoft.com/office/drawing/2014/main" id="{2F37DA38-E110-65E4-2C92-2F0DD587037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4026" y="3842623"/>
                        <a:ext cx="352596" cy="261610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0" name="TextBox 169">
                        <a:extLst>
                          <a:ext uri="{FF2B5EF4-FFF2-40B4-BE49-F238E27FC236}">
                            <a16:creationId xmlns:a16="http://schemas.microsoft.com/office/drawing/2014/main" id="{945368C6-8CA1-86DF-861E-00B761B996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00199" y="3573062"/>
                        <a:ext cx="35259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100" b="0" dirty="0"/>
                      </a:p>
                    </p:txBody>
                  </p:sp>
                </mc:Choice>
                <mc:Fallback xmlns="">
                  <p:sp>
                    <p:nvSpPr>
                      <p:cNvPr id="170" name="TextBox 169">
                        <a:extLst>
                          <a:ext uri="{FF2B5EF4-FFF2-40B4-BE49-F238E27FC236}">
                            <a16:creationId xmlns:a16="http://schemas.microsoft.com/office/drawing/2014/main" id="{945368C6-8CA1-86DF-861E-00B761B9962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0199" y="3573062"/>
                        <a:ext cx="352596" cy="26161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1" name="TextBox 170">
                        <a:extLst>
                          <a:ext uri="{FF2B5EF4-FFF2-40B4-BE49-F238E27FC236}">
                            <a16:creationId xmlns:a16="http://schemas.microsoft.com/office/drawing/2014/main" id="{00DC15F5-68F8-8FD5-C7A2-77872E7741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2289" y="3282947"/>
                        <a:ext cx="409535" cy="2908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</m:sSub>
                            </m:oMath>
                          </m:oMathPara>
                        </a14:m>
                        <a:endParaRPr lang="en-US" sz="1100" b="0" dirty="0"/>
                      </a:p>
                    </p:txBody>
                  </p:sp>
                </mc:Choice>
                <mc:Fallback xmlns="">
                  <p:sp>
                    <p:nvSpPr>
                      <p:cNvPr id="171" name="TextBox 170">
                        <a:extLst>
                          <a:ext uri="{FF2B5EF4-FFF2-40B4-BE49-F238E27FC236}">
                            <a16:creationId xmlns:a16="http://schemas.microsoft.com/office/drawing/2014/main" id="{00DC15F5-68F8-8FD5-C7A2-77872E77418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2289" y="3282947"/>
                        <a:ext cx="409535" cy="290849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FAEAE6A0-7013-868D-7117-D6D2DB7D69F6}"/>
                    </a:ext>
                  </a:extLst>
                </p:cNvPr>
                <p:cNvSpPr txBox="1"/>
                <p:nvPr/>
              </p:nvSpPr>
              <p:spPr>
                <a:xfrm>
                  <a:off x="6100937" y="2767410"/>
                  <a:ext cx="222690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Helvetica" pitchFamily="2" charset="0"/>
                    </a:rPr>
                    <a:t>(b)</a:t>
                  </a:r>
                </a:p>
              </p:txBody>
            </p:sp>
          </p:grp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1CDF1BAD-9AB1-7497-7B3E-B1A1C076BD05}"/>
                  </a:ext>
                </a:extLst>
              </p:cNvPr>
              <p:cNvSpPr/>
              <p:nvPr/>
            </p:nvSpPr>
            <p:spPr>
              <a:xfrm>
                <a:off x="5543371" y="1377062"/>
                <a:ext cx="128016" cy="146304"/>
              </a:xfrm>
              <a:prstGeom prst="ellipse">
                <a:avLst/>
              </a:prstGeom>
              <a:gradFill>
                <a:gsLst>
                  <a:gs pos="76000">
                    <a:schemeClr val="bg1"/>
                  </a:gs>
                  <a:gs pos="51000">
                    <a:schemeClr val="accent1">
                      <a:lumMod val="5000"/>
                      <a:lumOff val="95000"/>
                    </a:schemeClr>
                  </a:gs>
                  <a:gs pos="53000">
                    <a:schemeClr val="bg1"/>
                  </a:gs>
                  <a:gs pos="50000">
                    <a:schemeClr val="bg2">
                      <a:lumMod val="50000"/>
                    </a:schemeClr>
                  </a:gs>
                  <a:gs pos="75000">
                    <a:schemeClr val="bg1"/>
                  </a:gs>
                </a:gsLst>
                <a:lin ang="0" scaled="0"/>
              </a:gra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 dirty="0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805CA3D9-D0F4-5CDC-FB3D-40ED9CAC0ED1}"/>
                  </a:ext>
                </a:extLst>
              </p:cNvPr>
              <p:cNvSpPr/>
              <p:nvPr/>
            </p:nvSpPr>
            <p:spPr>
              <a:xfrm>
                <a:off x="6778450" y="1372488"/>
                <a:ext cx="128016" cy="146304"/>
              </a:xfrm>
              <a:prstGeom prst="ellipse">
                <a:avLst/>
              </a:prstGeom>
              <a:gradFill>
                <a:gsLst>
                  <a:gs pos="76000">
                    <a:schemeClr val="bg1"/>
                  </a:gs>
                  <a:gs pos="51000">
                    <a:schemeClr val="accent1">
                      <a:lumMod val="5000"/>
                      <a:lumOff val="95000"/>
                    </a:schemeClr>
                  </a:gs>
                  <a:gs pos="53000">
                    <a:schemeClr val="bg1"/>
                  </a:gs>
                  <a:gs pos="50000">
                    <a:schemeClr val="bg2">
                      <a:lumMod val="50000"/>
                    </a:schemeClr>
                  </a:gs>
                  <a:gs pos="75000">
                    <a:schemeClr val="bg1"/>
                  </a:gs>
                </a:gsLst>
                <a:lin ang="0" scaled="0"/>
              </a:gra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 dirty="0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DCAA611D-B6BE-7ACC-41C7-AEBE6F31BD0D}"/>
                  </a:ext>
                </a:extLst>
              </p:cNvPr>
              <p:cNvSpPr/>
              <p:nvPr/>
            </p:nvSpPr>
            <p:spPr>
              <a:xfrm>
                <a:off x="7442535" y="1372488"/>
                <a:ext cx="128016" cy="146304"/>
              </a:xfrm>
              <a:prstGeom prst="ellipse">
                <a:avLst/>
              </a:prstGeom>
              <a:gradFill>
                <a:gsLst>
                  <a:gs pos="76000">
                    <a:schemeClr val="bg1"/>
                  </a:gs>
                  <a:gs pos="51000">
                    <a:schemeClr val="accent1">
                      <a:lumMod val="5000"/>
                      <a:lumOff val="95000"/>
                    </a:schemeClr>
                  </a:gs>
                  <a:gs pos="53000">
                    <a:schemeClr val="bg1"/>
                  </a:gs>
                  <a:gs pos="50000">
                    <a:schemeClr val="bg2">
                      <a:lumMod val="50000"/>
                    </a:schemeClr>
                  </a:gs>
                  <a:gs pos="75000">
                    <a:schemeClr val="bg1"/>
                  </a:gs>
                </a:gsLst>
                <a:lin ang="0" scaled="0"/>
              </a:gra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 dirty="0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B40610E4-DFFC-2CED-8384-2C755673CE73}"/>
                  </a:ext>
                </a:extLst>
              </p:cNvPr>
              <p:cNvSpPr/>
              <p:nvPr/>
            </p:nvSpPr>
            <p:spPr>
              <a:xfrm>
                <a:off x="7442535" y="2430082"/>
                <a:ext cx="128016" cy="146304"/>
              </a:xfrm>
              <a:prstGeom prst="ellipse">
                <a:avLst/>
              </a:prstGeom>
              <a:gradFill>
                <a:gsLst>
                  <a:gs pos="76000">
                    <a:schemeClr val="bg1"/>
                  </a:gs>
                  <a:gs pos="51000">
                    <a:schemeClr val="accent1">
                      <a:lumMod val="5000"/>
                      <a:lumOff val="95000"/>
                    </a:schemeClr>
                  </a:gs>
                  <a:gs pos="53000">
                    <a:schemeClr val="bg1"/>
                  </a:gs>
                  <a:gs pos="50000">
                    <a:schemeClr val="bg2">
                      <a:lumMod val="50000"/>
                    </a:schemeClr>
                  </a:gs>
                  <a:gs pos="75000">
                    <a:schemeClr val="bg1"/>
                  </a:gs>
                </a:gsLst>
                <a:lin ang="0" scaled="0"/>
              </a:gra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 dirty="0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39FDE57E-B5E4-1514-C41A-330E11F9FA63}"/>
                  </a:ext>
                </a:extLst>
              </p:cNvPr>
              <p:cNvSpPr/>
              <p:nvPr/>
            </p:nvSpPr>
            <p:spPr>
              <a:xfrm>
                <a:off x="6769059" y="2436440"/>
                <a:ext cx="128016" cy="146304"/>
              </a:xfrm>
              <a:prstGeom prst="ellipse">
                <a:avLst/>
              </a:prstGeom>
              <a:gradFill>
                <a:gsLst>
                  <a:gs pos="76000">
                    <a:schemeClr val="bg1"/>
                  </a:gs>
                  <a:gs pos="51000">
                    <a:schemeClr val="accent1">
                      <a:lumMod val="5000"/>
                      <a:lumOff val="95000"/>
                    </a:schemeClr>
                  </a:gs>
                  <a:gs pos="53000">
                    <a:schemeClr val="bg1"/>
                  </a:gs>
                  <a:gs pos="50000">
                    <a:schemeClr val="bg2">
                      <a:lumMod val="50000"/>
                    </a:schemeClr>
                  </a:gs>
                  <a:gs pos="75000">
                    <a:schemeClr val="bg1"/>
                  </a:gs>
                </a:gsLst>
                <a:lin ang="0" scaled="0"/>
              </a:gra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 dirty="0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CB763889-17F6-574E-9475-3D9E332714F4}"/>
                  </a:ext>
                </a:extLst>
              </p:cNvPr>
              <p:cNvSpPr/>
              <p:nvPr/>
            </p:nvSpPr>
            <p:spPr>
              <a:xfrm>
                <a:off x="5536437" y="2430082"/>
                <a:ext cx="128016" cy="146304"/>
              </a:xfrm>
              <a:prstGeom prst="ellipse">
                <a:avLst/>
              </a:prstGeom>
              <a:gradFill>
                <a:gsLst>
                  <a:gs pos="76000">
                    <a:schemeClr val="bg1"/>
                  </a:gs>
                  <a:gs pos="51000">
                    <a:schemeClr val="accent1">
                      <a:lumMod val="5000"/>
                      <a:lumOff val="95000"/>
                    </a:schemeClr>
                  </a:gs>
                  <a:gs pos="53000">
                    <a:schemeClr val="bg1"/>
                  </a:gs>
                  <a:gs pos="50000">
                    <a:schemeClr val="bg2">
                      <a:lumMod val="50000"/>
                    </a:schemeClr>
                  </a:gs>
                  <a:gs pos="75000">
                    <a:schemeClr val="bg1"/>
                  </a:gs>
                </a:gsLst>
                <a:lin ang="0" scaled="0"/>
              </a:gra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6623CCEC-F89C-BCBC-206C-CC3733CA7B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62116" y="1802391"/>
                    <a:ext cx="32675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100" b="0" dirty="0"/>
                  </a:p>
                </p:txBody>
              </p:sp>
            </mc:Choice>
            <mc:Fallback xmlns=""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6623CCEC-F89C-BCBC-206C-CC3733CA7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2116" y="1802391"/>
                    <a:ext cx="326756" cy="26161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TextBox 315">
                    <a:extLst>
                      <a:ext uri="{FF2B5EF4-FFF2-40B4-BE49-F238E27FC236}">
                        <a16:creationId xmlns:a16="http://schemas.microsoft.com/office/drawing/2014/main" id="{94AF5A1D-7B54-F814-0481-231B8697A25C}"/>
                      </a:ext>
                    </a:extLst>
                  </p:cNvPr>
                  <p:cNvSpPr txBox="1"/>
                  <p:nvPr/>
                </p:nvSpPr>
                <p:spPr>
                  <a:xfrm>
                    <a:off x="6795337" y="1804324"/>
                    <a:ext cx="471091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1100" b="0" dirty="0"/>
                  </a:p>
                </p:txBody>
              </p:sp>
            </mc:Choice>
            <mc:Fallback xmlns="">
              <p:sp>
                <p:nvSpPr>
                  <p:cNvPr id="316" name="TextBox 315">
                    <a:extLst>
                      <a:ext uri="{FF2B5EF4-FFF2-40B4-BE49-F238E27FC236}">
                        <a16:creationId xmlns:a16="http://schemas.microsoft.com/office/drawing/2014/main" id="{94AF5A1D-7B54-F814-0481-231B8697A2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5337" y="1804324"/>
                    <a:ext cx="471091" cy="2616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TextBox 317">
                    <a:extLst>
                      <a:ext uri="{FF2B5EF4-FFF2-40B4-BE49-F238E27FC236}">
                        <a16:creationId xmlns:a16="http://schemas.microsoft.com/office/drawing/2014/main" id="{B8C3ECAB-67F7-679E-46D5-64BAEFF6873F}"/>
                      </a:ext>
                    </a:extLst>
                  </p:cNvPr>
                  <p:cNvSpPr txBox="1"/>
                  <p:nvPr/>
                </p:nvSpPr>
                <p:spPr>
                  <a:xfrm>
                    <a:off x="7448243" y="1801290"/>
                    <a:ext cx="33643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1100" b="0" dirty="0"/>
                  </a:p>
                </p:txBody>
              </p:sp>
            </mc:Choice>
            <mc:Fallback xmlns="">
              <p:sp>
                <p:nvSpPr>
                  <p:cNvPr id="318" name="TextBox 317">
                    <a:extLst>
                      <a:ext uri="{FF2B5EF4-FFF2-40B4-BE49-F238E27FC236}">
                        <a16:creationId xmlns:a16="http://schemas.microsoft.com/office/drawing/2014/main" id="{B8C3ECAB-67F7-679E-46D5-64BAEFF687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8243" y="1801290"/>
                    <a:ext cx="336439" cy="2616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89DEA51C-50D4-A394-539E-691386E868C7}"/>
                </a:ext>
              </a:extLst>
            </p:cNvPr>
            <p:cNvGrpSpPr/>
            <p:nvPr/>
          </p:nvGrpSpPr>
          <p:grpSpPr>
            <a:xfrm>
              <a:off x="5323200" y="2805672"/>
              <a:ext cx="1996622" cy="1812980"/>
              <a:chOff x="4557883" y="3047915"/>
              <a:chExt cx="1996622" cy="1812980"/>
            </a:xfrm>
          </p:grpSpPr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8A5C7356-E115-B8C0-BDD3-D3CD6A371DA6}"/>
                  </a:ext>
                </a:extLst>
              </p:cNvPr>
              <p:cNvGrpSpPr/>
              <p:nvPr/>
            </p:nvGrpSpPr>
            <p:grpSpPr>
              <a:xfrm>
                <a:off x="4557883" y="3111083"/>
                <a:ext cx="1330989" cy="1749812"/>
                <a:chOff x="4557883" y="1363501"/>
                <a:chExt cx="1330989" cy="1749812"/>
              </a:xfrm>
            </p:grpSpPr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EAED6240-3A89-5597-8A05-509B15B1A2FA}"/>
                    </a:ext>
                  </a:extLst>
                </p:cNvPr>
                <p:cNvGrpSpPr/>
                <p:nvPr/>
              </p:nvGrpSpPr>
              <p:grpSpPr>
                <a:xfrm>
                  <a:off x="4557883" y="1363501"/>
                  <a:ext cx="1226055" cy="1749812"/>
                  <a:chOff x="4557883" y="1363501"/>
                  <a:chExt cx="1226055" cy="1749812"/>
                </a:xfrm>
              </p:grpSpPr>
              <p:grpSp>
                <p:nvGrpSpPr>
                  <p:cNvPr id="383" name="Group 382">
                    <a:extLst>
                      <a:ext uri="{FF2B5EF4-FFF2-40B4-BE49-F238E27FC236}">
                        <a16:creationId xmlns:a16="http://schemas.microsoft.com/office/drawing/2014/main" id="{5EDE7334-C19E-E7B9-A683-F3B0DF68101A}"/>
                      </a:ext>
                    </a:extLst>
                  </p:cNvPr>
                  <p:cNvGrpSpPr/>
                  <p:nvPr/>
                </p:nvGrpSpPr>
                <p:grpSpPr>
                  <a:xfrm>
                    <a:off x="4557883" y="1363501"/>
                    <a:ext cx="1048786" cy="1459175"/>
                    <a:chOff x="852289" y="3282947"/>
                    <a:chExt cx="1048786" cy="1459175"/>
                  </a:xfrm>
                </p:grpSpPr>
                <p:grpSp>
                  <p:nvGrpSpPr>
                    <p:cNvPr id="385" name="Group 384">
                      <a:extLst>
                        <a:ext uri="{FF2B5EF4-FFF2-40B4-BE49-F238E27FC236}">
                          <a16:creationId xmlns:a16="http://schemas.microsoft.com/office/drawing/2014/main" id="{EFF44DDC-D21D-D697-7A0B-867F140D40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79636" y="3289695"/>
                      <a:ext cx="821439" cy="1452427"/>
                      <a:chOff x="1079636" y="1359015"/>
                      <a:chExt cx="821439" cy="1452427"/>
                    </a:xfrm>
                  </p:grpSpPr>
                  <p:sp>
                    <p:nvSpPr>
                      <p:cNvPr id="390" name="Oval 389">
                        <a:extLst>
                          <a:ext uri="{FF2B5EF4-FFF2-40B4-BE49-F238E27FC236}">
                            <a16:creationId xmlns:a16="http://schemas.microsoft.com/office/drawing/2014/main" id="{B381EE7C-622A-1338-732F-BCC1C97DA8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6606" y="2430181"/>
                        <a:ext cx="126469" cy="14132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50000"/>
                        </a:schemeClr>
                      </a:solidFill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b="0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91" name="TextBox 390">
                            <a:extLst>
                              <a:ext uri="{FF2B5EF4-FFF2-40B4-BE49-F238E27FC236}">
                                <a16:creationId xmlns:a16="http://schemas.microsoft.com/office/drawing/2014/main" id="{8B9A8630-BB8C-0DE1-CBDB-BFE9FEBC4AE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79636" y="2549832"/>
                            <a:ext cx="365933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100" b="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91" name="TextBox 390">
                            <a:extLst>
                              <a:ext uri="{FF2B5EF4-FFF2-40B4-BE49-F238E27FC236}">
                                <a16:creationId xmlns:a16="http://schemas.microsoft.com/office/drawing/2014/main" id="{8B9A8630-BB8C-0DE1-CBDB-BFE9FEBC4AEF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79636" y="2549832"/>
                            <a:ext cx="365933" cy="261610"/>
                          </a:xfrm>
                          <a:prstGeom prst="rect">
                            <a:avLst/>
                          </a:prstGeom>
                          <a:blipFill>
                            <a:blip r:embed="rId2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392" name="Straight Connector 391">
                        <a:extLst>
                          <a:ext uri="{FF2B5EF4-FFF2-40B4-BE49-F238E27FC236}">
                            <a16:creationId xmlns:a16="http://schemas.microsoft.com/office/drawing/2014/main" id="{FCE6A363-3695-570B-6265-C5CD57D4930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234391" y="2243182"/>
                        <a:ext cx="0" cy="18288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3" name="Straight Connector 392">
                        <a:extLst>
                          <a:ext uri="{FF2B5EF4-FFF2-40B4-BE49-F238E27FC236}">
                            <a16:creationId xmlns:a16="http://schemas.microsoft.com/office/drawing/2014/main" id="{36274802-5D0F-536C-626B-532EA160B22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295968" y="2498201"/>
                        <a:ext cx="548979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8" name="Straight Connector 397">
                        <a:extLst>
                          <a:ext uri="{FF2B5EF4-FFF2-40B4-BE49-F238E27FC236}">
                            <a16:creationId xmlns:a16="http://schemas.microsoft.com/office/drawing/2014/main" id="{D9DE4B4A-E106-1753-3C0B-36208A3ED5C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895625" y="1500819"/>
                        <a:ext cx="5450" cy="929362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9" name="Straight Connector 398">
                        <a:extLst>
                          <a:ext uri="{FF2B5EF4-FFF2-40B4-BE49-F238E27FC236}">
                            <a16:creationId xmlns:a16="http://schemas.microsoft.com/office/drawing/2014/main" id="{44B10BDB-3E7F-3C72-8181-241C003DB95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 flipH="1">
                        <a:off x="1294774" y="1428681"/>
                        <a:ext cx="548979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00" name="Oval 399">
                        <a:extLst>
                          <a:ext uri="{FF2B5EF4-FFF2-40B4-BE49-F238E27FC236}">
                            <a16:creationId xmlns:a16="http://schemas.microsoft.com/office/drawing/2014/main" id="{E30D0B81-D69E-DF03-8F94-32C513EB4515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166758" y="1359015"/>
                        <a:ext cx="128016" cy="14132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50000"/>
                        </a:schemeClr>
                      </a:solidFill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b="0" dirty="0"/>
                      </a:p>
                    </p:txBody>
                  </p:sp>
                  <p:cxnSp>
                    <p:nvCxnSpPr>
                      <p:cNvPr id="401" name="Straight Connector 400">
                        <a:extLst>
                          <a:ext uri="{FF2B5EF4-FFF2-40B4-BE49-F238E27FC236}">
                            <a16:creationId xmlns:a16="http://schemas.microsoft.com/office/drawing/2014/main" id="{16369277-CB25-9B90-C8B3-02B2D84503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231539" y="1508189"/>
                        <a:ext cx="0" cy="18288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05" name="Group 404">
                        <a:extLst>
                          <a:ext uri="{FF2B5EF4-FFF2-40B4-BE49-F238E27FC236}">
                            <a16:creationId xmlns:a16="http://schemas.microsoft.com/office/drawing/2014/main" id="{1D39819F-7D74-1675-F84E-22319C60AB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94189" y="1698914"/>
                        <a:ext cx="73152" cy="157254"/>
                        <a:chOff x="1197136" y="1695298"/>
                        <a:chExt cx="73152" cy="157254"/>
                      </a:xfrm>
                    </p:grpSpPr>
                    <p:sp>
                      <p:nvSpPr>
                        <p:cNvPr id="409" name="Oval 408">
                          <a:extLst>
                            <a:ext uri="{FF2B5EF4-FFF2-40B4-BE49-F238E27FC236}">
                              <a16:creationId xmlns:a16="http://schemas.microsoft.com/office/drawing/2014/main" id="{E182A378-A927-7A57-9F97-040FA11653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1197136" y="1695298"/>
                          <a:ext cx="73152" cy="7315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 b="0" dirty="0"/>
                        </a:p>
                      </p:txBody>
                    </p:sp>
                    <p:cxnSp>
                      <p:nvCxnSpPr>
                        <p:cNvPr id="410" name="Straight Connector 409">
                          <a:extLst>
                            <a:ext uri="{FF2B5EF4-FFF2-40B4-BE49-F238E27FC236}">
                              <a16:creationId xmlns:a16="http://schemas.microsoft.com/office/drawing/2014/main" id="{F04DEBF9-C732-BC40-3577-EF9359218CC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1232225" y="1761112"/>
                          <a:ext cx="0" cy="9144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406" name="Group 405">
                        <a:extLst>
                          <a:ext uri="{FF2B5EF4-FFF2-40B4-BE49-F238E27FC236}">
                            <a16:creationId xmlns:a16="http://schemas.microsoft.com/office/drawing/2014/main" id="{CFF6F132-30A9-6766-F203-F014919264DE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1192809" y="2078453"/>
                        <a:ext cx="73152" cy="170308"/>
                        <a:chOff x="1197136" y="1695298"/>
                        <a:chExt cx="73152" cy="170308"/>
                      </a:xfrm>
                    </p:grpSpPr>
                    <p:sp>
                      <p:nvSpPr>
                        <p:cNvPr id="407" name="Oval 406">
                          <a:extLst>
                            <a:ext uri="{FF2B5EF4-FFF2-40B4-BE49-F238E27FC236}">
                              <a16:creationId xmlns:a16="http://schemas.microsoft.com/office/drawing/2014/main" id="{695E21F3-54CD-5EB4-62EC-E57F6B3E71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1197136" y="1695298"/>
                          <a:ext cx="73152" cy="7315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 b="0" dirty="0"/>
                        </a:p>
                      </p:txBody>
                    </p:sp>
                    <p:cxnSp>
                      <p:nvCxnSpPr>
                        <p:cNvPr id="408" name="Straight Connector 407">
                          <a:extLst>
                            <a:ext uri="{FF2B5EF4-FFF2-40B4-BE49-F238E27FC236}">
                              <a16:creationId xmlns:a16="http://schemas.microsoft.com/office/drawing/2014/main" id="{C7285810-6310-8E92-AFBD-5D434B6FFA2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1231548" y="1774166"/>
                          <a:ext cx="0" cy="9144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6" name="TextBox 385">
                          <a:extLst>
                            <a:ext uri="{FF2B5EF4-FFF2-40B4-BE49-F238E27FC236}">
                              <a16:creationId xmlns:a16="http://schemas.microsoft.com/office/drawing/2014/main" id="{BD7904AE-A9BE-9E8B-6FDC-AD7B0B443E1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60755" y="4015541"/>
                          <a:ext cx="409535" cy="27610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86" name="TextBox 385">
                          <a:extLst>
                            <a:ext uri="{FF2B5EF4-FFF2-40B4-BE49-F238E27FC236}">
                              <a16:creationId xmlns:a16="http://schemas.microsoft.com/office/drawing/2014/main" id="{BD7904AE-A9BE-9E8B-6FDC-AD7B0B443E1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60755" y="4015541"/>
                          <a:ext cx="409535" cy="276101"/>
                        </a:xfrm>
                        <a:prstGeom prst="rect">
                          <a:avLst/>
                        </a:prstGeom>
                        <a:blipFill>
                          <a:blip r:embed="rId2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7" name="TextBox 386">
                          <a:extLst>
                            <a:ext uri="{FF2B5EF4-FFF2-40B4-BE49-F238E27FC236}">
                              <a16:creationId xmlns:a16="http://schemas.microsoft.com/office/drawing/2014/main" id="{1E795365-4516-41BD-67DD-44DD32EAF66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94026" y="3842623"/>
                          <a:ext cx="352596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87" name="TextBox 386">
                          <a:extLst>
                            <a:ext uri="{FF2B5EF4-FFF2-40B4-BE49-F238E27FC236}">
                              <a16:creationId xmlns:a16="http://schemas.microsoft.com/office/drawing/2014/main" id="{1E795365-4516-41BD-67DD-44DD32EAF66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94026" y="3842623"/>
                          <a:ext cx="352596" cy="261610"/>
                        </a:xfrm>
                        <a:prstGeom prst="rect">
                          <a:avLst/>
                        </a:prstGeom>
                        <a:blipFill>
                          <a:blip r:embed="rId2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8" name="TextBox 387">
                          <a:extLst>
                            <a:ext uri="{FF2B5EF4-FFF2-40B4-BE49-F238E27FC236}">
                              <a16:creationId xmlns:a16="http://schemas.microsoft.com/office/drawing/2014/main" id="{5B8D801E-6798-B164-C24C-A613407171C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00199" y="3573062"/>
                          <a:ext cx="352596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88" name="TextBox 387">
                          <a:extLst>
                            <a:ext uri="{FF2B5EF4-FFF2-40B4-BE49-F238E27FC236}">
                              <a16:creationId xmlns:a16="http://schemas.microsoft.com/office/drawing/2014/main" id="{5B8D801E-6798-B164-C24C-A613407171C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00199" y="3573062"/>
                          <a:ext cx="352596" cy="261610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9" name="TextBox 388">
                          <a:extLst>
                            <a:ext uri="{FF2B5EF4-FFF2-40B4-BE49-F238E27FC236}">
                              <a16:creationId xmlns:a16="http://schemas.microsoft.com/office/drawing/2014/main" id="{F066478C-B57A-52C1-DC4F-F08275FB776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52289" y="3282947"/>
                          <a:ext cx="409535" cy="29084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sSubSup>
                                      <m:sSub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89" name="TextBox 388">
                          <a:extLst>
                            <a:ext uri="{FF2B5EF4-FFF2-40B4-BE49-F238E27FC236}">
                              <a16:creationId xmlns:a16="http://schemas.microsoft.com/office/drawing/2014/main" id="{F066478C-B57A-52C1-DC4F-F08275FB776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52289" y="3282947"/>
                          <a:ext cx="409535" cy="290849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384" name="TextBox 383">
                    <a:extLst>
                      <a:ext uri="{FF2B5EF4-FFF2-40B4-BE49-F238E27FC236}">
                        <a16:creationId xmlns:a16="http://schemas.microsoft.com/office/drawing/2014/main" id="{81087B76-C63A-DD59-70AD-63BCFE788C39}"/>
                      </a:ext>
                    </a:extLst>
                  </p:cNvPr>
                  <p:cNvSpPr txBox="1"/>
                  <p:nvPr/>
                </p:nvSpPr>
                <p:spPr>
                  <a:xfrm>
                    <a:off x="5317144" y="2774759"/>
                    <a:ext cx="46679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Helvetica" pitchFamily="2" charset="0"/>
                      </a:rPr>
                      <a:t>(d) </a:t>
                    </a:r>
                  </a:p>
                </p:txBody>
              </p:sp>
            </p:grpSp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6FF6EF05-ADB6-D850-37DE-339C681E3076}"/>
                    </a:ext>
                  </a:extLst>
                </p:cNvPr>
                <p:cNvSpPr/>
                <p:nvPr/>
              </p:nvSpPr>
              <p:spPr>
                <a:xfrm>
                  <a:off x="5543371" y="1377062"/>
                  <a:ext cx="128016" cy="146304"/>
                </a:xfrm>
                <a:prstGeom prst="ellipse">
                  <a:avLst/>
                </a:prstGeom>
                <a:gradFill>
                  <a:gsLst>
                    <a:gs pos="76000">
                      <a:schemeClr val="bg1"/>
                    </a:gs>
                    <a:gs pos="51000">
                      <a:schemeClr val="accent1">
                        <a:lumMod val="5000"/>
                        <a:lumOff val="95000"/>
                      </a:schemeClr>
                    </a:gs>
                    <a:gs pos="53000">
                      <a:schemeClr val="bg1"/>
                    </a:gs>
                    <a:gs pos="50000">
                      <a:schemeClr val="bg2">
                        <a:lumMod val="50000"/>
                      </a:schemeClr>
                    </a:gs>
                    <a:gs pos="75000">
                      <a:schemeClr val="bg1"/>
                    </a:gs>
                  </a:gsLst>
                  <a:lin ang="0" scaled="0"/>
                </a:gra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sp>
              <p:nvSpPr>
                <p:cNvPr id="380" name="Oval 379">
                  <a:extLst>
                    <a:ext uri="{FF2B5EF4-FFF2-40B4-BE49-F238E27FC236}">
                      <a16:creationId xmlns:a16="http://schemas.microsoft.com/office/drawing/2014/main" id="{B04B0F8B-7E19-41EE-D2E4-D4A86640848C}"/>
                    </a:ext>
                  </a:extLst>
                </p:cNvPr>
                <p:cNvSpPr/>
                <p:nvPr/>
              </p:nvSpPr>
              <p:spPr>
                <a:xfrm>
                  <a:off x="5536437" y="2430082"/>
                  <a:ext cx="128016" cy="146304"/>
                </a:xfrm>
                <a:prstGeom prst="ellipse">
                  <a:avLst/>
                </a:prstGeom>
                <a:gradFill>
                  <a:gsLst>
                    <a:gs pos="76000">
                      <a:schemeClr val="bg1"/>
                    </a:gs>
                    <a:gs pos="51000">
                      <a:schemeClr val="accent1">
                        <a:lumMod val="5000"/>
                        <a:lumOff val="95000"/>
                      </a:schemeClr>
                    </a:gs>
                    <a:gs pos="53000">
                      <a:schemeClr val="bg1"/>
                    </a:gs>
                    <a:gs pos="50000">
                      <a:schemeClr val="bg2">
                        <a:lumMod val="50000"/>
                      </a:schemeClr>
                    </a:gs>
                    <a:gs pos="75000">
                      <a:schemeClr val="bg1"/>
                    </a:gs>
                  </a:gsLst>
                  <a:lin ang="0" scaled="0"/>
                </a:gra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1" name="TextBox 380">
                      <a:extLst>
                        <a:ext uri="{FF2B5EF4-FFF2-40B4-BE49-F238E27FC236}">
                          <a16:creationId xmlns:a16="http://schemas.microsoft.com/office/drawing/2014/main" id="{A7209393-2F24-854C-1561-B029DD95A1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62116" y="1802391"/>
                      <a:ext cx="3267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381" name="TextBox 380">
                      <a:extLst>
                        <a:ext uri="{FF2B5EF4-FFF2-40B4-BE49-F238E27FC236}">
                          <a16:creationId xmlns:a16="http://schemas.microsoft.com/office/drawing/2014/main" id="{A7209393-2F24-854C-1561-B029DD95A1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2116" y="1802391"/>
                      <a:ext cx="326756" cy="2616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A777B407-C606-AC5A-D917-A77BB8F3F0B0}"/>
                  </a:ext>
                </a:extLst>
              </p:cNvPr>
              <p:cNvGrpSpPr/>
              <p:nvPr/>
            </p:nvGrpSpPr>
            <p:grpSpPr>
              <a:xfrm>
                <a:off x="5147269" y="3047915"/>
                <a:ext cx="1068444" cy="1211614"/>
                <a:chOff x="2718369" y="3047915"/>
                <a:chExt cx="1068444" cy="1211614"/>
              </a:xfrm>
            </p:grpSpPr>
            <p:sp>
              <p:nvSpPr>
                <p:cNvPr id="413" name="Oval 412">
                  <a:extLst>
                    <a:ext uri="{FF2B5EF4-FFF2-40B4-BE49-F238E27FC236}">
                      <a16:creationId xmlns:a16="http://schemas.microsoft.com/office/drawing/2014/main" id="{18C2DFD6-B1F7-F90B-A867-4B4543E1C6B0}"/>
                    </a:ext>
                  </a:extLst>
                </p:cNvPr>
                <p:cNvSpPr/>
                <p:nvPr/>
              </p:nvSpPr>
              <p:spPr>
                <a:xfrm>
                  <a:off x="3660344" y="3640135"/>
                  <a:ext cx="126469" cy="141329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sp>
              <p:nvSpPr>
                <p:cNvPr id="414" name="Arc 413">
                  <a:extLst>
                    <a:ext uri="{FF2B5EF4-FFF2-40B4-BE49-F238E27FC236}">
                      <a16:creationId xmlns:a16="http://schemas.microsoft.com/office/drawing/2014/main" id="{E02FD3AA-6119-84BB-DF5B-788BCA276DF7}"/>
                    </a:ext>
                  </a:extLst>
                </p:cNvPr>
                <p:cNvSpPr/>
                <p:nvPr/>
              </p:nvSpPr>
              <p:spPr>
                <a:xfrm>
                  <a:off x="2784198" y="3181158"/>
                  <a:ext cx="921453" cy="921453"/>
                </a:xfrm>
                <a:prstGeom prst="arc">
                  <a:avLst>
                    <a:gd name="adj1" fmla="val 16200000"/>
                    <a:gd name="adj2" fmla="val 65420"/>
                  </a:avLst>
                </a:prstGeom>
                <a:ln w="158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Arc 414">
                  <a:extLst>
                    <a:ext uri="{FF2B5EF4-FFF2-40B4-BE49-F238E27FC236}">
                      <a16:creationId xmlns:a16="http://schemas.microsoft.com/office/drawing/2014/main" id="{623D689F-B710-DB51-DDB9-7166DD0E4A82}"/>
                    </a:ext>
                  </a:extLst>
                </p:cNvPr>
                <p:cNvSpPr/>
                <p:nvPr/>
              </p:nvSpPr>
              <p:spPr>
                <a:xfrm rot="5400000">
                  <a:off x="2627614" y="3138670"/>
                  <a:ext cx="1211614" cy="1030104"/>
                </a:xfrm>
                <a:prstGeom prst="arc">
                  <a:avLst>
                    <a:gd name="adj1" fmla="val 17049345"/>
                    <a:gd name="adj2" fmla="val 0"/>
                  </a:avLst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6" name="TextBox 415">
                    <a:extLst>
                      <a:ext uri="{FF2B5EF4-FFF2-40B4-BE49-F238E27FC236}">
                        <a16:creationId xmlns:a16="http://schemas.microsoft.com/office/drawing/2014/main" id="{5A812568-6318-3FB6-FBC1-10B27345572B}"/>
                      </a:ext>
                    </a:extLst>
                  </p:cNvPr>
                  <p:cNvSpPr txBox="1"/>
                  <p:nvPr/>
                </p:nvSpPr>
                <p:spPr>
                  <a:xfrm>
                    <a:off x="6188892" y="3530261"/>
                    <a:ext cx="365613" cy="2768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100" b="0" dirty="0"/>
                  </a:p>
                </p:txBody>
              </p:sp>
            </mc:Choice>
            <mc:Fallback xmlns="">
              <p:sp>
                <p:nvSpPr>
                  <p:cNvPr id="416" name="TextBox 415">
                    <a:extLst>
                      <a:ext uri="{FF2B5EF4-FFF2-40B4-BE49-F238E27FC236}">
                        <a16:creationId xmlns:a16="http://schemas.microsoft.com/office/drawing/2014/main" id="{5A812568-6318-3FB6-FBC1-10B2734557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8892" y="3530261"/>
                    <a:ext cx="365613" cy="276871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A1C357F9-782A-2F72-7B16-60B8FCFCD9CF}"/>
                </a:ext>
              </a:extLst>
            </p:cNvPr>
            <p:cNvGrpSpPr/>
            <p:nvPr/>
          </p:nvGrpSpPr>
          <p:grpSpPr>
            <a:xfrm>
              <a:off x="1985797" y="4672968"/>
              <a:ext cx="1297498" cy="1807788"/>
              <a:chOff x="1589897" y="4952286"/>
              <a:chExt cx="1297498" cy="1807788"/>
            </a:xfrm>
          </p:grpSpPr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AFBB1F2C-0C63-9BD2-4A24-476270965CAA}"/>
                  </a:ext>
                </a:extLst>
              </p:cNvPr>
              <p:cNvGrpSpPr/>
              <p:nvPr/>
            </p:nvGrpSpPr>
            <p:grpSpPr>
              <a:xfrm>
                <a:off x="1625770" y="5006985"/>
                <a:ext cx="826677" cy="1753089"/>
                <a:chOff x="4557883" y="1363501"/>
                <a:chExt cx="826677" cy="1753089"/>
              </a:xfrm>
            </p:grpSpPr>
            <p:grpSp>
              <p:nvGrpSpPr>
                <p:cNvPr id="429" name="Group 428">
                  <a:extLst>
                    <a:ext uri="{FF2B5EF4-FFF2-40B4-BE49-F238E27FC236}">
                      <a16:creationId xmlns:a16="http://schemas.microsoft.com/office/drawing/2014/main" id="{7D3E9277-3B9D-97C3-EE96-62F966FE8C43}"/>
                    </a:ext>
                  </a:extLst>
                </p:cNvPr>
                <p:cNvGrpSpPr/>
                <p:nvPr/>
              </p:nvGrpSpPr>
              <p:grpSpPr>
                <a:xfrm>
                  <a:off x="4557883" y="1363501"/>
                  <a:ext cx="700506" cy="1459175"/>
                  <a:chOff x="852289" y="3282947"/>
                  <a:chExt cx="700506" cy="1459175"/>
                </a:xfrm>
              </p:grpSpPr>
              <p:grpSp>
                <p:nvGrpSpPr>
                  <p:cNvPr id="431" name="Group 430">
                    <a:extLst>
                      <a:ext uri="{FF2B5EF4-FFF2-40B4-BE49-F238E27FC236}">
                        <a16:creationId xmlns:a16="http://schemas.microsoft.com/office/drawing/2014/main" id="{8B991538-4833-9A8C-B240-3E53CFCB26D2}"/>
                      </a:ext>
                    </a:extLst>
                  </p:cNvPr>
                  <p:cNvGrpSpPr/>
                  <p:nvPr/>
                </p:nvGrpSpPr>
                <p:grpSpPr>
                  <a:xfrm>
                    <a:off x="1079636" y="3289695"/>
                    <a:ext cx="365933" cy="1452427"/>
                    <a:chOff x="1079636" y="1359015"/>
                    <a:chExt cx="365933" cy="1452427"/>
                  </a:xfrm>
                </p:grpSpPr>
                <p:sp>
                  <p:nvSpPr>
                    <p:cNvPr id="436" name="Oval 435">
                      <a:extLst>
                        <a:ext uri="{FF2B5EF4-FFF2-40B4-BE49-F238E27FC236}">
                          <a16:creationId xmlns:a16="http://schemas.microsoft.com/office/drawing/2014/main" id="{F647E7E1-5737-DFB8-3313-335580A204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606" y="2430181"/>
                      <a:ext cx="126469" cy="141329"/>
                    </a:xfrm>
                    <a:prstGeom prst="ellipse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37" name="TextBox 436">
                          <a:extLst>
                            <a:ext uri="{FF2B5EF4-FFF2-40B4-BE49-F238E27FC236}">
                              <a16:creationId xmlns:a16="http://schemas.microsoft.com/office/drawing/2014/main" id="{9D05F798-AFE1-776F-9967-70DEB1E2B19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79636" y="2549832"/>
                          <a:ext cx="365933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437" name="TextBox 436">
                          <a:extLst>
                            <a:ext uri="{FF2B5EF4-FFF2-40B4-BE49-F238E27FC236}">
                              <a16:creationId xmlns:a16="http://schemas.microsoft.com/office/drawing/2014/main" id="{9D05F798-AFE1-776F-9967-70DEB1E2B19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79636" y="2549832"/>
                          <a:ext cx="365933" cy="261610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38" name="Straight Connector 437">
                      <a:extLst>
                        <a:ext uri="{FF2B5EF4-FFF2-40B4-BE49-F238E27FC236}">
                          <a16:creationId xmlns:a16="http://schemas.microsoft.com/office/drawing/2014/main" id="{72000787-BE08-9C21-8F51-EECF0E64BD3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34391" y="2243182"/>
                      <a:ext cx="0" cy="1828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2" name="Oval 441">
                      <a:extLst>
                        <a:ext uri="{FF2B5EF4-FFF2-40B4-BE49-F238E27FC236}">
                          <a16:creationId xmlns:a16="http://schemas.microsoft.com/office/drawing/2014/main" id="{5ABE9A54-7E55-F4E0-00F8-BCD8CE8576D8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166758" y="1359015"/>
                      <a:ext cx="128016" cy="141329"/>
                    </a:xfrm>
                    <a:prstGeom prst="ellipse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cxnSp>
                  <p:nvCxnSpPr>
                    <p:cNvPr id="443" name="Straight Connector 442">
                      <a:extLst>
                        <a:ext uri="{FF2B5EF4-FFF2-40B4-BE49-F238E27FC236}">
                          <a16:creationId xmlns:a16="http://schemas.microsoft.com/office/drawing/2014/main" id="{2C53369C-FE9B-3922-9054-32E853F964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1231539" y="1508189"/>
                      <a:ext cx="0" cy="1828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44" name="Group 443">
                      <a:extLst>
                        <a:ext uri="{FF2B5EF4-FFF2-40B4-BE49-F238E27FC236}">
                          <a16:creationId xmlns:a16="http://schemas.microsoft.com/office/drawing/2014/main" id="{F3F4D924-0B4D-0842-EAC6-EAD4082A41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4189" y="1698914"/>
                      <a:ext cx="73152" cy="157254"/>
                      <a:chOff x="1197136" y="1695298"/>
                      <a:chExt cx="73152" cy="157254"/>
                    </a:xfrm>
                  </p:grpSpPr>
                  <p:sp>
                    <p:nvSpPr>
                      <p:cNvPr id="448" name="Oval 447">
                        <a:extLst>
                          <a:ext uri="{FF2B5EF4-FFF2-40B4-BE49-F238E27FC236}">
                            <a16:creationId xmlns:a16="http://schemas.microsoft.com/office/drawing/2014/main" id="{2ED7A6BD-DBA4-A732-F1F2-4379AC8D6163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197136" y="1695298"/>
                        <a:ext cx="73152" cy="7315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b="0" dirty="0"/>
                      </a:p>
                    </p:txBody>
                  </p:sp>
                  <p:cxnSp>
                    <p:nvCxnSpPr>
                      <p:cNvPr id="449" name="Straight Connector 448">
                        <a:extLst>
                          <a:ext uri="{FF2B5EF4-FFF2-40B4-BE49-F238E27FC236}">
                            <a16:creationId xmlns:a16="http://schemas.microsoft.com/office/drawing/2014/main" id="{8A72F87F-2313-C399-CC23-CD503DFE459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232225" y="1761112"/>
                        <a:ext cx="0" cy="9144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45" name="Group 444">
                      <a:extLst>
                        <a:ext uri="{FF2B5EF4-FFF2-40B4-BE49-F238E27FC236}">
                          <a16:creationId xmlns:a16="http://schemas.microsoft.com/office/drawing/2014/main" id="{11542361-44B4-E3C0-AD27-7DBD9530DDD7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1192809" y="2078453"/>
                      <a:ext cx="73152" cy="170308"/>
                      <a:chOff x="1197136" y="1695298"/>
                      <a:chExt cx="73152" cy="170308"/>
                    </a:xfrm>
                  </p:grpSpPr>
                  <p:sp>
                    <p:nvSpPr>
                      <p:cNvPr id="446" name="Oval 445">
                        <a:extLst>
                          <a:ext uri="{FF2B5EF4-FFF2-40B4-BE49-F238E27FC236}">
                            <a16:creationId xmlns:a16="http://schemas.microsoft.com/office/drawing/2014/main" id="{667A90B8-6D36-85B7-A904-D9B936CA3AB6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197136" y="1695298"/>
                        <a:ext cx="73152" cy="7315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b="0" dirty="0"/>
                      </a:p>
                    </p:txBody>
                  </p:sp>
                  <p:cxnSp>
                    <p:nvCxnSpPr>
                      <p:cNvPr id="447" name="Straight Connector 446">
                        <a:extLst>
                          <a:ext uri="{FF2B5EF4-FFF2-40B4-BE49-F238E27FC236}">
                            <a16:creationId xmlns:a16="http://schemas.microsoft.com/office/drawing/2014/main" id="{59B4B4BC-5BA4-A4D5-85FF-AE953D7A867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231548" y="1774166"/>
                        <a:ext cx="0" cy="9144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2" name="TextBox 431">
                        <a:extLst>
                          <a:ext uri="{FF2B5EF4-FFF2-40B4-BE49-F238E27FC236}">
                            <a16:creationId xmlns:a16="http://schemas.microsoft.com/office/drawing/2014/main" id="{BE94AC94-8C1C-BE56-0555-7478814CBEE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0755" y="4015541"/>
                        <a:ext cx="291549" cy="27610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m:oMathPara>
                        </a14:m>
                        <a:endParaRPr lang="en-US" sz="1100" b="0" dirty="0"/>
                      </a:p>
                    </p:txBody>
                  </p:sp>
                </mc:Choice>
                <mc:Fallback xmlns="">
                  <p:sp>
                    <p:nvSpPr>
                      <p:cNvPr id="432" name="TextBox 431">
                        <a:extLst>
                          <a:ext uri="{FF2B5EF4-FFF2-40B4-BE49-F238E27FC236}">
                            <a16:creationId xmlns:a16="http://schemas.microsoft.com/office/drawing/2014/main" id="{BE94AC94-8C1C-BE56-0555-7478814CBEE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0755" y="4015541"/>
                        <a:ext cx="291549" cy="276101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 r="-41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3" name="TextBox 432">
                        <a:extLst>
                          <a:ext uri="{FF2B5EF4-FFF2-40B4-BE49-F238E27FC236}">
                            <a16:creationId xmlns:a16="http://schemas.microsoft.com/office/drawing/2014/main" id="{5A6C1238-9E25-1B46-7C60-EAB06DC44D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94026" y="3842623"/>
                        <a:ext cx="35259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100" b="0" dirty="0"/>
                      </a:p>
                    </p:txBody>
                  </p:sp>
                </mc:Choice>
                <mc:Fallback xmlns="">
                  <p:sp>
                    <p:nvSpPr>
                      <p:cNvPr id="433" name="TextBox 432">
                        <a:extLst>
                          <a:ext uri="{FF2B5EF4-FFF2-40B4-BE49-F238E27FC236}">
                            <a16:creationId xmlns:a16="http://schemas.microsoft.com/office/drawing/2014/main" id="{5A6C1238-9E25-1B46-7C60-EAB06DC44DF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4026" y="3842623"/>
                        <a:ext cx="352596" cy="261610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4" name="TextBox 433">
                        <a:extLst>
                          <a:ext uri="{FF2B5EF4-FFF2-40B4-BE49-F238E27FC236}">
                            <a16:creationId xmlns:a16="http://schemas.microsoft.com/office/drawing/2014/main" id="{39E46286-84C0-7073-7BD1-D095BD4421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00199" y="3573062"/>
                        <a:ext cx="352596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100" b="0" dirty="0"/>
                      </a:p>
                    </p:txBody>
                  </p:sp>
                </mc:Choice>
                <mc:Fallback xmlns="">
                  <p:sp>
                    <p:nvSpPr>
                      <p:cNvPr id="434" name="TextBox 433">
                        <a:extLst>
                          <a:ext uri="{FF2B5EF4-FFF2-40B4-BE49-F238E27FC236}">
                            <a16:creationId xmlns:a16="http://schemas.microsoft.com/office/drawing/2014/main" id="{39E46286-84C0-7073-7BD1-D095BD4421A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0199" y="3573062"/>
                        <a:ext cx="352596" cy="261610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5" name="TextBox 434">
                        <a:extLst>
                          <a:ext uri="{FF2B5EF4-FFF2-40B4-BE49-F238E27FC236}">
                            <a16:creationId xmlns:a16="http://schemas.microsoft.com/office/drawing/2014/main" id="{FBCC4A85-AD2B-098A-A068-62BBB40B4E9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2289" y="3282947"/>
                        <a:ext cx="409535" cy="2908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sSubSup>
                                    <m:sSubSup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</m:sSub>
                            </m:oMath>
                          </m:oMathPara>
                        </a14:m>
                        <a:endParaRPr lang="en-US" sz="1100" b="0" dirty="0"/>
                      </a:p>
                    </p:txBody>
                  </p:sp>
                </mc:Choice>
                <mc:Fallback xmlns="">
                  <p:sp>
                    <p:nvSpPr>
                      <p:cNvPr id="435" name="TextBox 434">
                        <a:extLst>
                          <a:ext uri="{FF2B5EF4-FFF2-40B4-BE49-F238E27FC236}">
                            <a16:creationId xmlns:a16="http://schemas.microsoft.com/office/drawing/2014/main" id="{FBCC4A85-AD2B-098A-A068-62BBB40B4E9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2289" y="3282947"/>
                        <a:ext cx="409535" cy="290849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30" name="TextBox 429">
                  <a:extLst>
                    <a:ext uri="{FF2B5EF4-FFF2-40B4-BE49-F238E27FC236}">
                      <a16:creationId xmlns:a16="http://schemas.microsoft.com/office/drawing/2014/main" id="{835CAFF3-E9D7-C7B6-88A4-8313FE09422A}"/>
                    </a:ext>
                  </a:extLst>
                </p:cNvPr>
                <p:cNvSpPr txBox="1"/>
                <p:nvPr/>
              </p:nvSpPr>
              <p:spPr>
                <a:xfrm>
                  <a:off x="4917766" y="2778036"/>
                  <a:ext cx="4667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Helvetica" pitchFamily="2" charset="0"/>
                    </a:rPr>
                    <a:t>(e)</a:t>
                  </a:r>
                </a:p>
              </p:txBody>
            </p:sp>
          </p:grp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550AD267-C401-19AE-92D3-92F384529AC7}"/>
                  </a:ext>
                </a:extLst>
              </p:cNvPr>
              <p:cNvGrpSpPr/>
              <p:nvPr/>
            </p:nvGrpSpPr>
            <p:grpSpPr>
              <a:xfrm>
                <a:off x="1589897" y="4952286"/>
                <a:ext cx="1013476" cy="1211614"/>
                <a:chOff x="2773337" y="3045323"/>
                <a:chExt cx="1013476" cy="1211614"/>
              </a:xfrm>
            </p:grpSpPr>
            <p:sp>
              <p:nvSpPr>
                <p:cNvPr id="451" name="Oval 450">
                  <a:extLst>
                    <a:ext uri="{FF2B5EF4-FFF2-40B4-BE49-F238E27FC236}">
                      <a16:creationId xmlns:a16="http://schemas.microsoft.com/office/drawing/2014/main" id="{9AF2EA77-D8C5-2233-4E84-1E1AAC342E51}"/>
                    </a:ext>
                  </a:extLst>
                </p:cNvPr>
                <p:cNvSpPr/>
                <p:nvPr/>
              </p:nvSpPr>
              <p:spPr>
                <a:xfrm>
                  <a:off x="3660344" y="3640135"/>
                  <a:ext cx="126469" cy="141329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sp>
              <p:nvSpPr>
                <p:cNvPr id="452" name="Arc 451">
                  <a:extLst>
                    <a:ext uri="{FF2B5EF4-FFF2-40B4-BE49-F238E27FC236}">
                      <a16:creationId xmlns:a16="http://schemas.microsoft.com/office/drawing/2014/main" id="{AF774C22-B6A3-B945-1F73-A9575CA86A4A}"/>
                    </a:ext>
                  </a:extLst>
                </p:cNvPr>
                <p:cNvSpPr/>
                <p:nvPr/>
              </p:nvSpPr>
              <p:spPr>
                <a:xfrm>
                  <a:off x="2790174" y="3175182"/>
                  <a:ext cx="921453" cy="921453"/>
                </a:xfrm>
                <a:prstGeom prst="arc">
                  <a:avLst>
                    <a:gd name="adj1" fmla="val 16200000"/>
                    <a:gd name="adj2" fmla="val 65420"/>
                  </a:avLst>
                </a:prstGeom>
                <a:ln w="158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Arc 452">
                  <a:extLst>
                    <a:ext uri="{FF2B5EF4-FFF2-40B4-BE49-F238E27FC236}">
                      <a16:creationId xmlns:a16="http://schemas.microsoft.com/office/drawing/2014/main" id="{72433461-4FD6-48A0-AE8F-C0A1CB6C4BFE}"/>
                    </a:ext>
                  </a:extLst>
                </p:cNvPr>
                <p:cNvSpPr/>
                <p:nvPr/>
              </p:nvSpPr>
              <p:spPr>
                <a:xfrm rot="5400000">
                  <a:off x="2653407" y="3165253"/>
                  <a:ext cx="1211614" cy="971754"/>
                </a:xfrm>
                <a:prstGeom prst="arc">
                  <a:avLst>
                    <a:gd name="adj1" fmla="val 17049345"/>
                    <a:gd name="adj2" fmla="val 0"/>
                  </a:avLst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0443A9F6-51D5-8AD5-15D5-70ECAD578896}"/>
                      </a:ext>
                    </a:extLst>
                  </p:cNvPr>
                  <p:cNvSpPr txBox="1"/>
                  <p:nvPr/>
                </p:nvSpPr>
                <p:spPr>
                  <a:xfrm>
                    <a:off x="2521782" y="5315829"/>
                    <a:ext cx="365613" cy="27610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100" b="0" dirty="0"/>
                  </a:p>
                </p:txBody>
              </p:sp>
            </mc:Choice>
            <mc:Fallback xmlns="">
              <p:sp>
                <p:nvSpPr>
                  <p:cNvPr id="454" name="TextBox 453">
                    <a:extLst>
                      <a:ext uri="{FF2B5EF4-FFF2-40B4-BE49-F238E27FC236}">
                        <a16:creationId xmlns:a16="http://schemas.microsoft.com/office/drawing/2014/main" id="{0443A9F6-51D5-8AD5-15D5-70ECAD5788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1782" y="5315829"/>
                    <a:ext cx="365613" cy="276101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TextBox 455">
                  <a:extLst>
                    <a:ext uri="{FF2B5EF4-FFF2-40B4-BE49-F238E27FC236}">
                      <a16:creationId xmlns:a16="http://schemas.microsoft.com/office/drawing/2014/main" id="{568927F1-1C9A-D636-A17A-6E92830178FE}"/>
                    </a:ext>
                  </a:extLst>
                </p:cNvPr>
                <p:cNvSpPr txBox="1"/>
                <p:nvPr/>
              </p:nvSpPr>
              <p:spPr>
                <a:xfrm>
                  <a:off x="4288177" y="5162014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6" name="TextBox 455">
                  <a:extLst>
                    <a:ext uri="{FF2B5EF4-FFF2-40B4-BE49-F238E27FC236}">
                      <a16:creationId xmlns:a16="http://schemas.microsoft.com/office/drawing/2014/main" id="{568927F1-1C9A-D636-A17A-6E92830178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8177" y="5162014"/>
                  <a:ext cx="410690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AD02FE74-A420-BC66-4ADF-245B0904D873}"/>
                </a:ext>
              </a:extLst>
            </p:cNvPr>
            <p:cNvGrpSpPr/>
            <p:nvPr/>
          </p:nvGrpSpPr>
          <p:grpSpPr>
            <a:xfrm>
              <a:off x="892260" y="2804510"/>
              <a:ext cx="3830651" cy="1760981"/>
              <a:chOff x="892260" y="3053891"/>
              <a:chExt cx="3830651" cy="1760981"/>
            </a:xfrm>
          </p:grpSpPr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D63670E9-C55D-6EDF-4864-3AB62340193E}"/>
                  </a:ext>
                </a:extLst>
              </p:cNvPr>
              <p:cNvGrpSpPr/>
              <p:nvPr/>
            </p:nvGrpSpPr>
            <p:grpSpPr>
              <a:xfrm>
                <a:off x="892260" y="3092411"/>
                <a:ext cx="2711849" cy="1722461"/>
                <a:chOff x="4554579" y="1363501"/>
                <a:chExt cx="2711849" cy="1722461"/>
              </a:xfrm>
            </p:grpSpPr>
            <p:grpSp>
              <p:nvGrpSpPr>
                <p:cNvPr id="322" name="Group 321">
                  <a:extLst>
                    <a:ext uri="{FF2B5EF4-FFF2-40B4-BE49-F238E27FC236}">
                      <a16:creationId xmlns:a16="http://schemas.microsoft.com/office/drawing/2014/main" id="{DBE08DB3-A08D-80AA-16C0-25E8EA60C258}"/>
                    </a:ext>
                  </a:extLst>
                </p:cNvPr>
                <p:cNvGrpSpPr/>
                <p:nvPr/>
              </p:nvGrpSpPr>
              <p:grpSpPr>
                <a:xfrm>
                  <a:off x="4554579" y="1363501"/>
                  <a:ext cx="2287879" cy="1722461"/>
                  <a:chOff x="4554579" y="1363501"/>
                  <a:chExt cx="2287879" cy="1722461"/>
                </a:xfrm>
              </p:grpSpPr>
              <p:grpSp>
                <p:nvGrpSpPr>
                  <p:cNvPr id="332" name="Group 331">
                    <a:extLst>
                      <a:ext uri="{FF2B5EF4-FFF2-40B4-BE49-F238E27FC236}">
                        <a16:creationId xmlns:a16="http://schemas.microsoft.com/office/drawing/2014/main" id="{2953C999-90E9-77A6-D9AE-9AF4E96DBEFF}"/>
                      </a:ext>
                    </a:extLst>
                  </p:cNvPr>
                  <p:cNvGrpSpPr/>
                  <p:nvPr/>
                </p:nvGrpSpPr>
                <p:grpSpPr>
                  <a:xfrm>
                    <a:off x="4554579" y="1363501"/>
                    <a:ext cx="2287879" cy="1459175"/>
                    <a:chOff x="848985" y="3282947"/>
                    <a:chExt cx="2287879" cy="1459175"/>
                  </a:xfrm>
                </p:grpSpPr>
                <p:grpSp>
                  <p:nvGrpSpPr>
                    <p:cNvPr id="334" name="Group 333">
                      <a:extLst>
                        <a:ext uri="{FF2B5EF4-FFF2-40B4-BE49-F238E27FC236}">
                          <a16:creationId xmlns:a16="http://schemas.microsoft.com/office/drawing/2014/main" id="{10325C74-91F3-16C4-2671-D04A68D39B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79636" y="3289695"/>
                      <a:ext cx="2057228" cy="1452427"/>
                      <a:chOff x="1079636" y="1359015"/>
                      <a:chExt cx="2057228" cy="1452427"/>
                    </a:xfrm>
                  </p:grpSpPr>
                  <p:sp>
                    <p:nvSpPr>
                      <p:cNvPr id="339" name="Oval 338">
                        <a:extLst>
                          <a:ext uri="{FF2B5EF4-FFF2-40B4-BE49-F238E27FC236}">
                            <a16:creationId xmlns:a16="http://schemas.microsoft.com/office/drawing/2014/main" id="{3F8280E1-8B29-E711-4F4F-D3415C956E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6606" y="2430181"/>
                        <a:ext cx="126469" cy="14132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50000"/>
                        </a:schemeClr>
                      </a:solidFill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b="0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40" name="TextBox 339">
                            <a:extLst>
                              <a:ext uri="{FF2B5EF4-FFF2-40B4-BE49-F238E27FC236}">
                                <a16:creationId xmlns:a16="http://schemas.microsoft.com/office/drawing/2014/main" id="{694E6A04-1EBE-DA08-C58C-E8550B25268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79636" y="2549832"/>
                            <a:ext cx="365933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100" b="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40" name="TextBox 339">
                            <a:extLst>
                              <a:ext uri="{FF2B5EF4-FFF2-40B4-BE49-F238E27FC236}">
                                <a16:creationId xmlns:a16="http://schemas.microsoft.com/office/drawing/2014/main" id="{694E6A04-1EBE-DA08-C58C-E8550B252682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79636" y="2549832"/>
                            <a:ext cx="365933" cy="261610"/>
                          </a:xfrm>
                          <a:prstGeom prst="rect">
                            <a:avLst/>
                          </a:prstGeom>
                          <a:blipFill>
                            <a:blip r:embed="rId3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341" name="Straight Connector 340">
                        <a:extLst>
                          <a:ext uri="{FF2B5EF4-FFF2-40B4-BE49-F238E27FC236}">
                            <a16:creationId xmlns:a16="http://schemas.microsoft.com/office/drawing/2014/main" id="{23CD879B-501B-055D-8E00-7FE3862BD88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234391" y="2243182"/>
                        <a:ext cx="0" cy="18288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2" name="Straight Connector 341">
                        <a:extLst>
                          <a:ext uri="{FF2B5EF4-FFF2-40B4-BE49-F238E27FC236}">
                            <a16:creationId xmlns:a16="http://schemas.microsoft.com/office/drawing/2014/main" id="{798CB0F7-C819-1697-A0A7-54C353BAB3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295968" y="2498201"/>
                        <a:ext cx="548979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3" name="Straight Connector 342">
                        <a:extLst>
                          <a:ext uri="{FF2B5EF4-FFF2-40B4-BE49-F238E27FC236}">
                            <a16:creationId xmlns:a16="http://schemas.microsoft.com/office/drawing/2014/main" id="{339DDD1D-A83A-8289-66FE-152D0CF97BD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964309" y="2505904"/>
                        <a:ext cx="41521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44" name="TextBox 343">
                        <a:extLst>
                          <a:ext uri="{FF2B5EF4-FFF2-40B4-BE49-F238E27FC236}">
                            <a16:creationId xmlns:a16="http://schemas.microsoft.com/office/drawing/2014/main" id="{737C1F4F-21DD-4976-A271-E3590E57C5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79523" y="2386844"/>
                        <a:ext cx="5164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. . . </a:t>
                        </a:r>
                      </a:p>
                    </p:txBody>
                  </p:sp>
                  <p:cxnSp>
                    <p:nvCxnSpPr>
                      <p:cNvPr id="347" name="Straight Connector 346">
                        <a:extLst>
                          <a:ext uri="{FF2B5EF4-FFF2-40B4-BE49-F238E27FC236}">
                            <a16:creationId xmlns:a16="http://schemas.microsoft.com/office/drawing/2014/main" id="{DD0FB33B-9DAF-E96D-B4F0-F5AD6656A82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896011" y="2498201"/>
                        <a:ext cx="16625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9" name="Straight Connector 348">
                        <a:extLst>
                          <a:ext uri="{FF2B5EF4-FFF2-40B4-BE49-F238E27FC236}">
                            <a16:creationId xmlns:a16="http://schemas.microsoft.com/office/drawing/2014/main" id="{74885F76-9CAE-94B1-9E16-C039A8EA8AA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125502" y="1508105"/>
                        <a:ext cx="11362" cy="922076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0" name="Straight Connector 349">
                        <a:extLst>
                          <a:ext uri="{FF2B5EF4-FFF2-40B4-BE49-F238E27FC236}">
                            <a16:creationId xmlns:a16="http://schemas.microsoft.com/office/drawing/2014/main" id="{3C67AF39-4F49-51E2-9D17-A4444CB22A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895625" y="1500819"/>
                        <a:ext cx="5450" cy="929362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1" name="Straight Connector 350">
                        <a:extLst>
                          <a:ext uri="{FF2B5EF4-FFF2-40B4-BE49-F238E27FC236}">
                            <a16:creationId xmlns:a16="http://schemas.microsoft.com/office/drawing/2014/main" id="{EE126010-DD66-3F4D-4DB3-EE92E5C6675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 flipH="1">
                        <a:off x="1294774" y="1428681"/>
                        <a:ext cx="548979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52" name="Oval 351">
                        <a:extLst>
                          <a:ext uri="{FF2B5EF4-FFF2-40B4-BE49-F238E27FC236}">
                            <a16:creationId xmlns:a16="http://schemas.microsoft.com/office/drawing/2014/main" id="{5FCA398A-ABBA-8C55-C0B3-811F64D078CD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166758" y="1359015"/>
                        <a:ext cx="128016" cy="14132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50000"/>
                        </a:schemeClr>
                      </a:solidFill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b="0" dirty="0"/>
                      </a:p>
                    </p:txBody>
                  </p:sp>
                  <p:cxnSp>
                    <p:nvCxnSpPr>
                      <p:cNvPr id="353" name="Straight Connector 352">
                        <a:extLst>
                          <a:ext uri="{FF2B5EF4-FFF2-40B4-BE49-F238E27FC236}">
                            <a16:creationId xmlns:a16="http://schemas.microsoft.com/office/drawing/2014/main" id="{85BB989A-DC72-9A73-5BBF-E4513F444A1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>
                        <a:off x="1231539" y="1508189"/>
                        <a:ext cx="0" cy="18288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4" name="Straight Connector 353">
                        <a:extLst>
                          <a:ext uri="{FF2B5EF4-FFF2-40B4-BE49-F238E27FC236}">
                            <a16:creationId xmlns:a16="http://schemas.microsoft.com/office/drawing/2014/main" id="{487A1EAA-7148-AA18-5965-5F179AB7C5B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975671" y="1429679"/>
                        <a:ext cx="41521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55" name="TextBox 354">
                        <a:extLst>
                          <a:ext uri="{FF2B5EF4-FFF2-40B4-BE49-F238E27FC236}">
                            <a16:creationId xmlns:a16="http://schemas.microsoft.com/office/drawing/2014/main" id="{46252260-039E-08F0-08BB-C912E7417B1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76302" y="1363080"/>
                        <a:ext cx="5164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. . . </a:t>
                        </a:r>
                      </a:p>
                    </p:txBody>
                  </p:sp>
                  <p:cxnSp>
                    <p:nvCxnSpPr>
                      <p:cNvPr id="356" name="Straight Connector 355">
                        <a:extLst>
                          <a:ext uri="{FF2B5EF4-FFF2-40B4-BE49-F238E27FC236}">
                            <a16:creationId xmlns:a16="http://schemas.microsoft.com/office/drawing/2014/main" id="{F7DE1490-176F-308D-A0CE-D9F73152670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896011" y="1431799"/>
                        <a:ext cx="16625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57" name="Group 356">
                        <a:extLst>
                          <a:ext uri="{FF2B5EF4-FFF2-40B4-BE49-F238E27FC236}">
                            <a16:creationId xmlns:a16="http://schemas.microsoft.com/office/drawing/2014/main" id="{8284AE47-E92E-7F2A-EDB7-8B3700F3B5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94189" y="1698914"/>
                        <a:ext cx="73152" cy="157254"/>
                        <a:chOff x="1197136" y="1695298"/>
                        <a:chExt cx="73152" cy="157254"/>
                      </a:xfrm>
                    </p:grpSpPr>
                    <p:sp>
                      <p:nvSpPr>
                        <p:cNvPr id="361" name="Oval 360">
                          <a:extLst>
                            <a:ext uri="{FF2B5EF4-FFF2-40B4-BE49-F238E27FC236}">
                              <a16:creationId xmlns:a16="http://schemas.microsoft.com/office/drawing/2014/main" id="{D857D9C0-4E03-EC26-CABC-6543BFE6DB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1197136" y="1695298"/>
                          <a:ext cx="73152" cy="7315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 b="0" dirty="0"/>
                        </a:p>
                      </p:txBody>
                    </p:sp>
                    <p:cxnSp>
                      <p:nvCxnSpPr>
                        <p:cNvPr id="362" name="Straight Connector 361">
                          <a:extLst>
                            <a:ext uri="{FF2B5EF4-FFF2-40B4-BE49-F238E27FC236}">
                              <a16:creationId xmlns:a16="http://schemas.microsoft.com/office/drawing/2014/main" id="{6D8D1FA0-25B6-A17A-D165-5BC398D49D4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1232225" y="1761112"/>
                          <a:ext cx="0" cy="9144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58" name="Group 357">
                        <a:extLst>
                          <a:ext uri="{FF2B5EF4-FFF2-40B4-BE49-F238E27FC236}">
                            <a16:creationId xmlns:a16="http://schemas.microsoft.com/office/drawing/2014/main" id="{14250E77-4B17-0477-3984-AC126376827F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1192809" y="2078453"/>
                        <a:ext cx="73152" cy="170308"/>
                        <a:chOff x="1197136" y="1695298"/>
                        <a:chExt cx="73152" cy="170308"/>
                      </a:xfrm>
                    </p:grpSpPr>
                    <p:sp>
                      <p:nvSpPr>
                        <p:cNvPr id="359" name="Oval 358">
                          <a:extLst>
                            <a:ext uri="{FF2B5EF4-FFF2-40B4-BE49-F238E27FC236}">
                              <a16:creationId xmlns:a16="http://schemas.microsoft.com/office/drawing/2014/main" id="{69D5F0C0-9FFD-11A0-3C8B-940879B472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0800000">
                          <a:off x="1197136" y="1695298"/>
                          <a:ext cx="73152" cy="73152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400" b="0" dirty="0"/>
                        </a:p>
                      </p:txBody>
                    </p:sp>
                    <p:cxnSp>
                      <p:nvCxnSpPr>
                        <p:cNvPr id="360" name="Straight Connector 359">
                          <a:extLst>
                            <a:ext uri="{FF2B5EF4-FFF2-40B4-BE49-F238E27FC236}">
                              <a16:creationId xmlns:a16="http://schemas.microsoft.com/office/drawing/2014/main" id="{7F0390BA-1DCD-927B-5F2F-D9740AC83E7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0800000">
                          <a:off x="1231548" y="1774166"/>
                          <a:ext cx="0" cy="91440"/>
                        </a:xfrm>
                        <a:prstGeom prst="line">
                          <a:avLst/>
                        </a:prstGeom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5" name="TextBox 334">
                          <a:extLst>
                            <a:ext uri="{FF2B5EF4-FFF2-40B4-BE49-F238E27FC236}">
                              <a16:creationId xmlns:a16="http://schemas.microsoft.com/office/drawing/2014/main" id="{552658CC-B563-BFFC-BAE7-A419818F832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48985" y="3906499"/>
                          <a:ext cx="409535" cy="27610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35" name="TextBox 334">
                          <a:extLst>
                            <a:ext uri="{FF2B5EF4-FFF2-40B4-BE49-F238E27FC236}">
                              <a16:creationId xmlns:a16="http://schemas.microsoft.com/office/drawing/2014/main" id="{552658CC-B563-BFFC-BAE7-A419818F832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48985" y="3906499"/>
                          <a:ext cx="409535" cy="276101"/>
                        </a:xfrm>
                        <a:prstGeom prst="rect">
                          <a:avLst/>
                        </a:prstGeom>
                        <a:blipFill>
                          <a:blip r:embed="rId3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6" name="TextBox 335">
                          <a:extLst>
                            <a:ext uri="{FF2B5EF4-FFF2-40B4-BE49-F238E27FC236}">
                              <a16:creationId xmlns:a16="http://schemas.microsoft.com/office/drawing/2014/main" id="{46719826-C0D3-0390-28F9-ECFF2AE1971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94026" y="3842623"/>
                          <a:ext cx="352596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36" name="TextBox 335">
                          <a:extLst>
                            <a:ext uri="{FF2B5EF4-FFF2-40B4-BE49-F238E27FC236}">
                              <a16:creationId xmlns:a16="http://schemas.microsoft.com/office/drawing/2014/main" id="{46719826-C0D3-0390-28F9-ECFF2AE1971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94026" y="3842623"/>
                          <a:ext cx="352596" cy="261610"/>
                        </a:xfrm>
                        <a:prstGeom prst="rect">
                          <a:avLst/>
                        </a:prstGeom>
                        <a:blipFill>
                          <a:blip r:embed="rId4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7" name="TextBox 336">
                          <a:extLst>
                            <a:ext uri="{FF2B5EF4-FFF2-40B4-BE49-F238E27FC236}">
                              <a16:creationId xmlns:a16="http://schemas.microsoft.com/office/drawing/2014/main" id="{71842A42-199A-AF9B-ADF1-192C65EBC71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200199" y="3573062"/>
                          <a:ext cx="352596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37" name="TextBox 336">
                          <a:extLst>
                            <a:ext uri="{FF2B5EF4-FFF2-40B4-BE49-F238E27FC236}">
                              <a16:creationId xmlns:a16="http://schemas.microsoft.com/office/drawing/2014/main" id="{71842A42-199A-AF9B-ADF1-192C65EBC71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00199" y="3573062"/>
                          <a:ext cx="352596" cy="261610"/>
                        </a:xfrm>
                        <a:prstGeom prst="rect">
                          <a:avLst/>
                        </a:prstGeom>
                        <a:blipFill>
                          <a:blip r:embed="rId4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8" name="TextBox 337">
                          <a:extLst>
                            <a:ext uri="{FF2B5EF4-FFF2-40B4-BE49-F238E27FC236}">
                              <a16:creationId xmlns:a16="http://schemas.microsoft.com/office/drawing/2014/main" id="{5889B67F-D26E-1E5B-818B-6E126F1BC8C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52289" y="3282947"/>
                          <a:ext cx="409535" cy="29084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sSubSup>
                                      <m:sSub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38" name="TextBox 337">
                          <a:extLst>
                            <a:ext uri="{FF2B5EF4-FFF2-40B4-BE49-F238E27FC236}">
                              <a16:creationId xmlns:a16="http://schemas.microsoft.com/office/drawing/2014/main" id="{5889B67F-D26E-1E5B-818B-6E126F1BC8C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52289" y="3282947"/>
                          <a:ext cx="409535" cy="290849"/>
                        </a:xfrm>
                        <a:prstGeom prst="rect">
                          <a:avLst/>
                        </a:prstGeom>
                        <a:blipFill>
                          <a:blip r:embed="rId4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333" name="TextBox 332">
                    <a:extLst>
                      <a:ext uri="{FF2B5EF4-FFF2-40B4-BE49-F238E27FC236}">
                        <a16:creationId xmlns:a16="http://schemas.microsoft.com/office/drawing/2014/main" id="{962404AB-ED36-575A-1D90-2F759BCC2E2D}"/>
                      </a:ext>
                    </a:extLst>
                  </p:cNvPr>
                  <p:cNvSpPr txBox="1"/>
                  <p:nvPr/>
                </p:nvSpPr>
                <p:spPr>
                  <a:xfrm>
                    <a:off x="6043872" y="2747408"/>
                    <a:ext cx="44687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Helvetica" pitchFamily="2" charset="0"/>
                      </a:rPr>
                      <a:t>(c)</a:t>
                    </a:r>
                  </a:p>
                </p:txBody>
              </p:sp>
            </p:grpSp>
            <p:sp>
              <p:nvSpPr>
                <p:cNvPr id="323" name="Oval 322">
                  <a:extLst>
                    <a:ext uri="{FF2B5EF4-FFF2-40B4-BE49-F238E27FC236}">
                      <a16:creationId xmlns:a16="http://schemas.microsoft.com/office/drawing/2014/main" id="{BFF7CB53-CAE3-62FB-2826-9744B6D33B9A}"/>
                    </a:ext>
                  </a:extLst>
                </p:cNvPr>
                <p:cNvSpPr/>
                <p:nvPr/>
              </p:nvSpPr>
              <p:spPr>
                <a:xfrm>
                  <a:off x="5543371" y="1377062"/>
                  <a:ext cx="128016" cy="146304"/>
                </a:xfrm>
                <a:prstGeom prst="ellipse">
                  <a:avLst/>
                </a:prstGeom>
                <a:gradFill>
                  <a:gsLst>
                    <a:gs pos="76000">
                      <a:schemeClr val="bg1"/>
                    </a:gs>
                    <a:gs pos="51000">
                      <a:schemeClr val="accent1">
                        <a:lumMod val="5000"/>
                        <a:lumOff val="95000"/>
                      </a:schemeClr>
                    </a:gs>
                    <a:gs pos="53000">
                      <a:schemeClr val="bg1"/>
                    </a:gs>
                    <a:gs pos="50000">
                      <a:schemeClr val="bg2">
                        <a:lumMod val="50000"/>
                      </a:schemeClr>
                    </a:gs>
                    <a:gs pos="75000">
                      <a:schemeClr val="bg1"/>
                    </a:gs>
                  </a:gsLst>
                  <a:lin ang="0" scaled="0"/>
                </a:gra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A5BDAE7C-E9EB-1EAB-AA13-605A8AA2E5E4}"/>
                    </a:ext>
                  </a:extLst>
                </p:cNvPr>
                <p:cNvSpPr/>
                <p:nvPr/>
              </p:nvSpPr>
              <p:spPr>
                <a:xfrm>
                  <a:off x="6778450" y="1372488"/>
                  <a:ext cx="128016" cy="146304"/>
                </a:xfrm>
                <a:prstGeom prst="ellipse">
                  <a:avLst/>
                </a:prstGeom>
                <a:gradFill>
                  <a:gsLst>
                    <a:gs pos="76000">
                      <a:schemeClr val="bg1"/>
                    </a:gs>
                    <a:gs pos="51000">
                      <a:schemeClr val="accent1">
                        <a:lumMod val="5000"/>
                        <a:lumOff val="95000"/>
                      </a:schemeClr>
                    </a:gs>
                    <a:gs pos="53000">
                      <a:schemeClr val="bg1"/>
                    </a:gs>
                    <a:gs pos="50000">
                      <a:schemeClr val="bg2">
                        <a:lumMod val="50000"/>
                      </a:schemeClr>
                    </a:gs>
                    <a:gs pos="75000">
                      <a:schemeClr val="bg1"/>
                    </a:gs>
                  </a:gsLst>
                  <a:lin ang="0" scaled="0"/>
                </a:gra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319F0A9E-3CA1-AB09-2000-801E5286E11E}"/>
                    </a:ext>
                  </a:extLst>
                </p:cNvPr>
                <p:cNvSpPr/>
                <p:nvPr/>
              </p:nvSpPr>
              <p:spPr>
                <a:xfrm>
                  <a:off x="6769059" y="2436440"/>
                  <a:ext cx="128016" cy="146304"/>
                </a:xfrm>
                <a:prstGeom prst="ellipse">
                  <a:avLst/>
                </a:prstGeom>
                <a:gradFill>
                  <a:gsLst>
                    <a:gs pos="76000">
                      <a:schemeClr val="bg1"/>
                    </a:gs>
                    <a:gs pos="51000">
                      <a:schemeClr val="accent1">
                        <a:lumMod val="5000"/>
                        <a:lumOff val="95000"/>
                      </a:schemeClr>
                    </a:gs>
                    <a:gs pos="53000">
                      <a:schemeClr val="bg1"/>
                    </a:gs>
                    <a:gs pos="50000">
                      <a:schemeClr val="bg2">
                        <a:lumMod val="50000"/>
                      </a:schemeClr>
                    </a:gs>
                    <a:gs pos="75000">
                      <a:schemeClr val="bg1"/>
                    </a:gs>
                  </a:gsLst>
                  <a:lin ang="0" scaled="0"/>
                </a:gra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1C78AABD-2D0E-CEAF-388E-8DE2AE3EEB05}"/>
                    </a:ext>
                  </a:extLst>
                </p:cNvPr>
                <p:cNvSpPr/>
                <p:nvPr/>
              </p:nvSpPr>
              <p:spPr>
                <a:xfrm>
                  <a:off x="5536437" y="2430082"/>
                  <a:ext cx="128016" cy="146304"/>
                </a:xfrm>
                <a:prstGeom prst="ellipse">
                  <a:avLst/>
                </a:prstGeom>
                <a:gradFill>
                  <a:gsLst>
                    <a:gs pos="76000">
                      <a:schemeClr val="bg1"/>
                    </a:gs>
                    <a:gs pos="51000">
                      <a:schemeClr val="accent1">
                        <a:lumMod val="5000"/>
                        <a:lumOff val="95000"/>
                      </a:schemeClr>
                    </a:gs>
                    <a:gs pos="53000">
                      <a:schemeClr val="bg1"/>
                    </a:gs>
                    <a:gs pos="50000">
                      <a:schemeClr val="bg2">
                        <a:lumMod val="50000"/>
                      </a:schemeClr>
                    </a:gs>
                    <a:gs pos="75000">
                      <a:schemeClr val="bg1"/>
                    </a:gs>
                  </a:gsLst>
                  <a:lin ang="0" scaled="0"/>
                </a:gra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9" name="TextBox 328">
                      <a:extLst>
                        <a:ext uri="{FF2B5EF4-FFF2-40B4-BE49-F238E27FC236}">
                          <a16:creationId xmlns:a16="http://schemas.microsoft.com/office/drawing/2014/main" id="{9E8D3E64-2A83-D85D-86BB-D5FB1D934E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62116" y="1802391"/>
                      <a:ext cx="326756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329" name="TextBox 328">
                      <a:extLst>
                        <a:ext uri="{FF2B5EF4-FFF2-40B4-BE49-F238E27FC236}">
                          <a16:creationId xmlns:a16="http://schemas.microsoft.com/office/drawing/2014/main" id="{9E8D3E64-2A83-D85D-86BB-D5FB1D934E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2116" y="1802391"/>
                      <a:ext cx="326756" cy="261610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0" name="TextBox 329">
                      <a:extLst>
                        <a:ext uri="{FF2B5EF4-FFF2-40B4-BE49-F238E27FC236}">
                          <a16:creationId xmlns:a16="http://schemas.microsoft.com/office/drawing/2014/main" id="{BCD87BDB-EB5B-17C6-5D3E-F72A504310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95337" y="1804324"/>
                      <a:ext cx="471091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330" name="TextBox 329">
                      <a:extLst>
                        <a:ext uri="{FF2B5EF4-FFF2-40B4-BE49-F238E27FC236}">
                          <a16:creationId xmlns:a16="http://schemas.microsoft.com/office/drawing/2014/main" id="{BCD87BDB-EB5B-17C6-5D3E-F72A504310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95337" y="1804324"/>
                      <a:ext cx="471091" cy="261610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D080BD5F-BF3F-0294-2725-87D896471946}"/>
                  </a:ext>
                </a:extLst>
              </p:cNvPr>
              <p:cNvGrpSpPr/>
              <p:nvPr/>
            </p:nvGrpSpPr>
            <p:grpSpPr>
              <a:xfrm>
                <a:off x="2706417" y="3053891"/>
                <a:ext cx="1080396" cy="1211614"/>
                <a:chOff x="2706417" y="3053891"/>
                <a:chExt cx="1080396" cy="1211614"/>
              </a:xfrm>
            </p:grpSpPr>
            <p:sp>
              <p:nvSpPr>
                <p:cNvPr id="363" name="Oval 362">
                  <a:extLst>
                    <a:ext uri="{FF2B5EF4-FFF2-40B4-BE49-F238E27FC236}">
                      <a16:creationId xmlns:a16="http://schemas.microsoft.com/office/drawing/2014/main" id="{E189BAD2-EDFC-8889-247D-34BA952D8BC0}"/>
                    </a:ext>
                  </a:extLst>
                </p:cNvPr>
                <p:cNvSpPr/>
                <p:nvPr/>
              </p:nvSpPr>
              <p:spPr>
                <a:xfrm>
                  <a:off x="3660344" y="3640135"/>
                  <a:ext cx="126469" cy="141329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sp>
              <p:nvSpPr>
                <p:cNvPr id="364" name="Arc 363">
                  <a:extLst>
                    <a:ext uri="{FF2B5EF4-FFF2-40B4-BE49-F238E27FC236}">
                      <a16:creationId xmlns:a16="http://schemas.microsoft.com/office/drawing/2014/main" id="{5E7D01CB-E8F8-8CD2-5EF9-2F172170FCF2}"/>
                    </a:ext>
                  </a:extLst>
                </p:cNvPr>
                <p:cNvSpPr/>
                <p:nvPr/>
              </p:nvSpPr>
              <p:spPr>
                <a:xfrm>
                  <a:off x="2790174" y="3175182"/>
                  <a:ext cx="921453" cy="921453"/>
                </a:xfrm>
                <a:prstGeom prst="arc">
                  <a:avLst>
                    <a:gd name="adj1" fmla="val 16200000"/>
                    <a:gd name="adj2" fmla="val 65420"/>
                  </a:avLst>
                </a:prstGeom>
                <a:ln w="158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Arc 366">
                  <a:extLst>
                    <a:ext uri="{FF2B5EF4-FFF2-40B4-BE49-F238E27FC236}">
                      <a16:creationId xmlns:a16="http://schemas.microsoft.com/office/drawing/2014/main" id="{CD08EAFF-0978-EFBC-C981-6DA38A0DB1DC}"/>
                    </a:ext>
                  </a:extLst>
                </p:cNvPr>
                <p:cNvSpPr/>
                <p:nvPr/>
              </p:nvSpPr>
              <p:spPr>
                <a:xfrm rot="5400000">
                  <a:off x="2615662" y="3144646"/>
                  <a:ext cx="1211614" cy="1030104"/>
                </a:xfrm>
                <a:prstGeom prst="arc">
                  <a:avLst>
                    <a:gd name="adj1" fmla="val 17049345"/>
                    <a:gd name="adj2" fmla="val 0"/>
                  </a:avLst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1774C706-0875-C677-2BE8-8EF0E3A78EF6}"/>
                      </a:ext>
                    </a:extLst>
                  </p:cNvPr>
                  <p:cNvSpPr txBox="1"/>
                  <p:nvPr/>
                </p:nvSpPr>
                <p:spPr>
                  <a:xfrm>
                    <a:off x="3786858" y="3550592"/>
                    <a:ext cx="383630" cy="27751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100" b="0" dirty="0"/>
                  </a:p>
                </p:txBody>
              </p:sp>
            </mc:Choice>
            <mc:Fallback xmlns="">
              <p:sp>
                <p:nvSpPr>
                  <p:cNvPr id="368" name="TextBox 367">
                    <a:extLst>
                      <a:ext uri="{FF2B5EF4-FFF2-40B4-BE49-F238E27FC236}">
                        <a16:creationId xmlns:a16="http://schemas.microsoft.com/office/drawing/2014/main" id="{1774C706-0875-C677-2BE8-8EF0E3A78E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6858" y="3550592"/>
                    <a:ext cx="383630" cy="27751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C83F706C-000F-630D-E18D-0D18E2D66119}"/>
                      </a:ext>
                    </a:extLst>
                  </p:cNvPr>
                  <p:cNvSpPr txBox="1"/>
                  <p:nvPr/>
                </p:nvSpPr>
                <p:spPr>
                  <a:xfrm>
                    <a:off x="4288177" y="3544365"/>
                    <a:ext cx="4347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C83F706C-000F-630D-E18D-0D18E2D661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8177" y="3544365"/>
                    <a:ext cx="434734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9C951173-C5BA-A9AB-C05E-CB9CC3D9F591}"/>
                </a:ext>
              </a:extLst>
            </p:cNvPr>
            <p:cNvGrpSpPr/>
            <p:nvPr/>
          </p:nvGrpSpPr>
          <p:grpSpPr>
            <a:xfrm>
              <a:off x="5638017" y="4881464"/>
              <a:ext cx="1455490" cy="1594905"/>
              <a:chOff x="5627274" y="5135232"/>
              <a:chExt cx="1455490" cy="1594905"/>
            </a:xfrm>
          </p:grpSpPr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01E550B3-DE91-42E8-910C-5A67814D1843}"/>
                  </a:ext>
                </a:extLst>
              </p:cNvPr>
              <p:cNvSpPr/>
              <p:nvPr/>
            </p:nvSpPr>
            <p:spPr>
              <a:xfrm>
                <a:off x="6265446" y="5697600"/>
                <a:ext cx="126469" cy="141329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 dirty="0"/>
              </a:p>
            </p:txBody>
          </p:sp>
          <p:grpSp>
            <p:nvGrpSpPr>
              <p:cNvPr id="492" name="Group 491">
                <a:extLst>
                  <a:ext uri="{FF2B5EF4-FFF2-40B4-BE49-F238E27FC236}">
                    <a16:creationId xmlns:a16="http://schemas.microsoft.com/office/drawing/2014/main" id="{6C68A7BB-834A-E136-185A-3627174A70D9}"/>
                  </a:ext>
                </a:extLst>
              </p:cNvPr>
              <p:cNvGrpSpPr/>
              <p:nvPr/>
            </p:nvGrpSpPr>
            <p:grpSpPr>
              <a:xfrm>
                <a:off x="6029493" y="5463572"/>
                <a:ext cx="254474" cy="254725"/>
                <a:chOff x="6029493" y="5463572"/>
                <a:chExt cx="254474" cy="254725"/>
              </a:xfrm>
            </p:grpSpPr>
            <p:cxnSp>
              <p:nvCxnSpPr>
                <p:cNvPr id="488" name="Straight Connector 487">
                  <a:extLst>
                    <a:ext uri="{FF2B5EF4-FFF2-40B4-BE49-F238E27FC236}">
                      <a16:creationId xmlns:a16="http://schemas.microsoft.com/office/drawing/2014/main" id="{F0E47966-05DC-B56B-6781-02F4255EFDF2}"/>
                    </a:ext>
                  </a:extLst>
                </p:cNvPr>
                <p:cNvCxnSpPr>
                  <a:cxnSpLocks/>
                  <a:endCxn id="485" idx="1"/>
                </p:cNvCxnSpPr>
                <p:nvPr/>
              </p:nvCxnSpPr>
              <p:spPr>
                <a:xfrm>
                  <a:off x="6095284" y="5528156"/>
                  <a:ext cx="188683" cy="19014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1" name="Oval 490">
                  <a:extLst>
                    <a:ext uri="{FF2B5EF4-FFF2-40B4-BE49-F238E27FC236}">
                      <a16:creationId xmlns:a16="http://schemas.microsoft.com/office/drawing/2014/main" id="{F103E4C7-FC24-1708-FC50-2FF372E254A1}"/>
                    </a:ext>
                  </a:extLst>
                </p:cNvPr>
                <p:cNvSpPr/>
                <p:nvPr/>
              </p:nvSpPr>
              <p:spPr>
                <a:xfrm>
                  <a:off x="6029493" y="5463572"/>
                  <a:ext cx="73152" cy="7315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</p:grpSp>
          <p:grpSp>
            <p:nvGrpSpPr>
              <p:cNvPr id="493" name="Group 492">
                <a:extLst>
                  <a:ext uri="{FF2B5EF4-FFF2-40B4-BE49-F238E27FC236}">
                    <a16:creationId xmlns:a16="http://schemas.microsoft.com/office/drawing/2014/main" id="{E4FE6208-732A-EB2C-BE32-25ECE0009523}"/>
                  </a:ext>
                </a:extLst>
              </p:cNvPr>
              <p:cNvGrpSpPr/>
              <p:nvPr/>
            </p:nvGrpSpPr>
            <p:grpSpPr>
              <a:xfrm rot="5400000">
                <a:off x="6378710" y="5463842"/>
                <a:ext cx="254474" cy="254725"/>
                <a:chOff x="6029493" y="5463572"/>
                <a:chExt cx="254474" cy="254725"/>
              </a:xfrm>
            </p:grpSpPr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C539F812-32B0-901D-D341-4DAAD25AE9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5284" y="5528156"/>
                  <a:ext cx="188683" cy="19014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5" name="Oval 494">
                  <a:extLst>
                    <a:ext uri="{FF2B5EF4-FFF2-40B4-BE49-F238E27FC236}">
                      <a16:creationId xmlns:a16="http://schemas.microsoft.com/office/drawing/2014/main" id="{74F6C392-3087-3CD3-1973-8F8213EA9C37}"/>
                    </a:ext>
                  </a:extLst>
                </p:cNvPr>
                <p:cNvSpPr/>
                <p:nvPr/>
              </p:nvSpPr>
              <p:spPr>
                <a:xfrm>
                  <a:off x="6029493" y="5463572"/>
                  <a:ext cx="73152" cy="7315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</p:grp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FA0CB52C-DABC-14FC-C186-12C8F4218334}"/>
                  </a:ext>
                </a:extLst>
              </p:cNvPr>
              <p:cNvCxnSpPr>
                <a:cxnSpLocks/>
                <a:endCxn id="491" idx="1"/>
              </p:cNvCxnSpPr>
              <p:nvPr/>
            </p:nvCxnSpPr>
            <p:spPr>
              <a:xfrm>
                <a:off x="5919534" y="5328268"/>
                <a:ext cx="120672" cy="1460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6B3822D1-87A5-4D2D-61CA-FDB2AFE2AFA9}"/>
                  </a:ext>
                </a:extLst>
              </p:cNvPr>
              <p:cNvCxnSpPr>
                <a:cxnSpLocks/>
                <a:endCxn id="495" idx="1"/>
              </p:cNvCxnSpPr>
              <p:nvPr/>
            </p:nvCxnSpPr>
            <p:spPr>
              <a:xfrm flipH="1">
                <a:off x="6622597" y="5328268"/>
                <a:ext cx="146462" cy="14641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2" name="TextBox 501">
                    <a:extLst>
                      <a:ext uri="{FF2B5EF4-FFF2-40B4-BE49-F238E27FC236}">
                        <a16:creationId xmlns:a16="http://schemas.microsoft.com/office/drawing/2014/main" id="{8A024789-49F7-7FAF-F92B-52C4FE0F93B9}"/>
                      </a:ext>
                    </a:extLst>
                  </p:cNvPr>
                  <p:cNvSpPr txBox="1"/>
                  <p:nvPr/>
                </p:nvSpPr>
                <p:spPr>
                  <a:xfrm>
                    <a:off x="6145713" y="5847692"/>
                    <a:ext cx="37888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100" b="0" dirty="0"/>
                  </a:p>
                </p:txBody>
              </p:sp>
            </mc:Choice>
            <mc:Fallback xmlns="">
              <p:sp>
                <p:nvSpPr>
                  <p:cNvPr id="502" name="TextBox 501">
                    <a:extLst>
                      <a:ext uri="{FF2B5EF4-FFF2-40B4-BE49-F238E27FC236}">
                        <a16:creationId xmlns:a16="http://schemas.microsoft.com/office/drawing/2014/main" id="{8A024789-49F7-7FAF-F92B-52C4FE0F93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5713" y="5847692"/>
                    <a:ext cx="378886" cy="261610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BAE3B1FE-3086-8F22-F8F4-7F949989734E}"/>
                      </a:ext>
                    </a:extLst>
                  </p:cNvPr>
                  <p:cNvSpPr txBox="1"/>
                  <p:nvPr/>
                </p:nvSpPr>
                <p:spPr>
                  <a:xfrm>
                    <a:off x="5787157" y="5463572"/>
                    <a:ext cx="291549" cy="2761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sz="1100" b="0" dirty="0"/>
                  </a:p>
                </p:txBody>
              </p:sp>
            </mc:Choice>
            <mc:Fallback xmlns=""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BAE3B1FE-3086-8F22-F8F4-7F94998973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7157" y="5463572"/>
                    <a:ext cx="291549" cy="276101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r="-41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4" name="TextBox 503">
                    <a:extLst>
                      <a:ext uri="{FF2B5EF4-FFF2-40B4-BE49-F238E27FC236}">
                        <a16:creationId xmlns:a16="http://schemas.microsoft.com/office/drawing/2014/main" id="{F0831AB7-BE22-4791-A8BF-8542AFE9E2C0}"/>
                      </a:ext>
                    </a:extLst>
                  </p:cNvPr>
                  <p:cNvSpPr txBox="1"/>
                  <p:nvPr/>
                </p:nvSpPr>
                <p:spPr>
                  <a:xfrm>
                    <a:off x="6524838" y="5474285"/>
                    <a:ext cx="291549" cy="2908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</m:sSub>
                        </m:oMath>
                      </m:oMathPara>
                    </a14:m>
                    <a:endParaRPr lang="en-US" sz="1100" b="0" dirty="0"/>
                  </a:p>
                </p:txBody>
              </p:sp>
            </mc:Choice>
            <mc:Fallback xmlns="">
              <p:sp>
                <p:nvSpPr>
                  <p:cNvPr id="504" name="TextBox 503">
                    <a:extLst>
                      <a:ext uri="{FF2B5EF4-FFF2-40B4-BE49-F238E27FC236}">
                        <a16:creationId xmlns:a16="http://schemas.microsoft.com/office/drawing/2014/main" id="{F0831AB7-BE22-4791-A8BF-8542AFE9E2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838" y="5474285"/>
                    <a:ext cx="291549" cy="290849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r="-41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45AAB3DA-087B-0869-4F1F-07445405307A}"/>
                      </a:ext>
                    </a:extLst>
                  </p:cNvPr>
                  <p:cNvSpPr txBox="1"/>
                  <p:nvPr/>
                </p:nvSpPr>
                <p:spPr>
                  <a:xfrm>
                    <a:off x="5627274" y="5135232"/>
                    <a:ext cx="35259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100" b="0" dirty="0"/>
                  </a:p>
                </p:txBody>
              </p:sp>
            </mc:Choice>
            <mc:Fallback xmlns=""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45AAB3DA-087B-0869-4F1F-0744540530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7274" y="5135232"/>
                    <a:ext cx="352596" cy="261610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6" name="TextBox 505">
                    <a:extLst>
                      <a:ext uri="{FF2B5EF4-FFF2-40B4-BE49-F238E27FC236}">
                        <a16:creationId xmlns:a16="http://schemas.microsoft.com/office/drawing/2014/main" id="{040D3EF7-1F38-AE9E-BA94-C960911DE706}"/>
                      </a:ext>
                    </a:extLst>
                  </p:cNvPr>
                  <p:cNvSpPr txBox="1"/>
                  <p:nvPr/>
                </p:nvSpPr>
                <p:spPr>
                  <a:xfrm>
                    <a:off x="6730168" y="5161938"/>
                    <a:ext cx="35259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100" b="0" dirty="0"/>
                  </a:p>
                </p:txBody>
              </p:sp>
            </mc:Choice>
            <mc:Fallback xmlns="">
              <p:sp>
                <p:nvSpPr>
                  <p:cNvPr id="506" name="TextBox 505">
                    <a:extLst>
                      <a:ext uri="{FF2B5EF4-FFF2-40B4-BE49-F238E27FC236}">
                        <a16:creationId xmlns:a16="http://schemas.microsoft.com/office/drawing/2014/main" id="{040D3EF7-1F38-AE9E-BA94-C960911DE7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0168" y="5161938"/>
                    <a:ext cx="352596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B280E746-55EE-69A2-4173-980CC0CE2DCE}"/>
                  </a:ext>
                </a:extLst>
              </p:cNvPr>
              <p:cNvSpPr txBox="1"/>
              <p:nvPr/>
            </p:nvSpPr>
            <p:spPr>
              <a:xfrm>
                <a:off x="6132068" y="6391583"/>
                <a:ext cx="378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Helvetica" pitchFamily="2" charset="0"/>
                  </a:rPr>
                  <a:t>(f)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338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E51AA0A-48A5-6EC6-FE72-0C980B076826}"/>
              </a:ext>
            </a:extLst>
          </p:cNvPr>
          <p:cNvGrpSpPr/>
          <p:nvPr/>
        </p:nvGrpSpPr>
        <p:grpSpPr>
          <a:xfrm>
            <a:off x="1332953" y="330504"/>
            <a:ext cx="8328684" cy="5191362"/>
            <a:chOff x="1332953" y="330504"/>
            <a:chExt cx="8328684" cy="519136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12E2FFF-B033-832F-5813-A7ABDBFD9204}"/>
                </a:ext>
              </a:extLst>
            </p:cNvPr>
            <p:cNvGrpSpPr/>
            <p:nvPr/>
          </p:nvGrpSpPr>
          <p:grpSpPr>
            <a:xfrm>
              <a:off x="1332953" y="330504"/>
              <a:ext cx="8328684" cy="5191362"/>
              <a:chOff x="1332953" y="330504"/>
              <a:chExt cx="8328684" cy="519136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F276966-0491-852D-47B9-93AB4F0872AA}"/>
                  </a:ext>
                </a:extLst>
              </p:cNvPr>
              <p:cNvGrpSpPr/>
              <p:nvPr/>
            </p:nvGrpSpPr>
            <p:grpSpPr>
              <a:xfrm>
                <a:off x="1332953" y="330504"/>
                <a:ext cx="8328684" cy="5191362"/>
                <a:chOff x="1352689" y="396493"/>
                <a:chExt cx="8328684" cy="5191362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DF46D05A-C9F0-F92A-53BC-85F1FD1AE62F}"/>
                    </a:ext>
                  </a:extLst>
                </p:cNvPr>
                <p:cNvGrpSpPr/>
                <p:nvPr/>
              </p:nvGrpSpPr>
              <p:grpSpPr>
                <a:xfrm>
                  <a:off x="1352689" y="396493"/>
                  <a:ext cx="4418204" cy="2489324"/>
                  <a:chOff x="1352689" y="396493"/>
                  <a:chExt cx="4418204" cy="2489324"/>
                </a:xfrm>
              </p:grpSpPr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91F3C207-3E90-679E-7A3F-F3C97E546E42}"/>
                      </a:ext>
                    </a:extLst>
                  </p:cNvPr>
                  <p:cNvGrpSpPr/>
                  <p:nvPr/>
                </p:nvGrpSpPr>
                <p:grpSpPr>
                  <a:xfrm>
                    <a:off x="1352689" y="396493"/>
                    <a:ext cx="4418204" cy="2489324"/>
                    <a:chOff x="1352689" y="396493"/>
                    <a:chExt cx="4418204" cy="2489324"/>
                  </a:xfrm>
                </p:grpSpPr>
                <p:sp>
                  <p:nvSpPr>
                    <p:cNvPr id="188" name="Oval 187">
                      <a:extLst>
                        <a:ext uri="{FF2B5EF4-FFF2-40B4-BE49-F238E27FC236}">
                          <a16:creationId xmlns:a16="http://schemas.microsoft.com/office/drawing/2014/main" id="{E89C436F-A89C-1A8A-4683-422F633108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3773" y="1711222"/>
                      <a:ext cx="126469" cy="141329"/>
                    </a:xfrm>
                    <a:prstGeom prst="ellipse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9" name="TextBox 188">
                          <a:extLst>
                            <a:ext uri="{FF2B5EF4-FFF2-40B4-BE49-F238E27FC236}">
                              <a16:creationId xmlns:a16="http://schemas.microsoft.com/office/drawing/2014/main" id="{A2D9FD66-CF26-CAEA-2329-EE624BB834B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66803" y="1830873"/>
                          <a:ext cx="386131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ℛ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189" name="TextBox 188">
                          <a:extLst>
                            <a:ext uri="{FF2B5EF4-FFF2-40B4-BE49-F238E27FC236}">
                              <a16:creationId xmlns:a16="http://schemas.microsoft.com/office/drawing/2014/main" id="{A2D9FD66-CF26-CAEA-2329-EE624BB834B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366803" y="1830873"/>
                          <a:ext cx="386131" cy="261610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91" name="Straight Connector 190">
                      <a:extLst>
                        <a:ext uri="{FF2B5EF4-FFF2-40B4-BE49-F238E27FC236}">
                          <a16:creationId xmlns:a16="http://schemas.microsoft.com/office/drawing/2014/main" id="{859731CC-7F1D-553E-9DB0-6367311121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583135" y="1779242"/>
                      <a:ext cx="548979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A5F453F1-CBEE-8981-A1F7-F419E3D645D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940822" y="1830873"/>
                          <a:ext cx="373243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𝒬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193" name="TextBox 192">
                          <a:extLst>
                            <a:ext uri="{FF2B5EF4-FFF2-40B4-BE49-F238E27FC236}">
                              <a16:creationId xmlns:a16="http://schemas.microsoft.com/office/drawing/2014/main" id="{A5F453F1-CBEE-8981-A1F7-F419E3D645D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40822" y="1830873"/>
                          <a:ext cx="373243" cy="261610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95" name="Straight Connector 194">
                      <a:extLst>
                        <a:ext uri="{FF2B5EF4-FFF2-40B4-BE49-F238E27FC236}">
                          <a16:creationId xmlns:a16="http://schemas.microsoft.com/office/drawing/2014/main" id="{4BFCB2A0-9804-5CD7-B29F-AD86D10CD68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251476" y="1786945"/>
                      <a:ext cx="41521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6" name="TextBox 195">
                      <a:extLst>
                        <a:ext uri="{FF2B5EF4-FFF2-40B4-BE49-F238E27FC236}">
                          <a16:creationId xmlns:a16="http://schemas.microsoft.com/office/drawing/2014/main" id="{7EE43B62-018B-BA8A-6C25-ACDDD5D24F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66690" y="1667885"/>
                      <a:ext cx="5164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. . . </a:t>
                      </a:r>
                    </a:p>
                  </p:txBody>
                </p:sp>
                <p:cxnSp>
                  <p:nvCxnSpPr>
                    <p:cNvPr id="206" name="Straight Connector 205">
                      <a:extLst>
                        <a:ext uri="{FF2B5EF4-FFF2-40B4-BE49-F238E27FC236}">
                          <a16:creationId xmlns:a16="http://schemas.microsoft.com/office/drawing/2014/main" id="{1B188D29-C43C-CC8B-A7F8-839FDFD79D9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H="1">
                      <a:off x="1581941" y="709722"/>
                      <a:ext cx="548979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7" name="Oval 206">
                      <a:extLst>
                        <a:ext uri="{FF2B5EF4-FFF2-40B4-BE49-F238E27FC236}">
                          <a16:creationId xmlns:a16="http://schemas.microsoft.com/office/drawing/2014/main" id="{BA6CEFFF-7D14-A5C7-37C6-2123F89F9F0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1453925" y="640056"/>
                      <a:ext cx="128016" cy="141329"/>
                    </a:xfrm>
                    <a:prstGeom prst="ellipse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cxnSp>
                  <p:nvCxnSpPr>
                    <p:cNvPr id="209" name="Straight Connector 208">
                      <a:extLst>
                        <a:ext uri="{FF2B5EF4-FFF2-40B4-BE49-F238E27FC236}">
                          <a16:creationId xmlns:a16="http://schemas.microsoft.com/office/drawing/2014/main" id="{42F44C85-1D35-74F5-E7A8-7B4DDCDAE5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262838" y="710720"/>
                      <a:ext cx="415214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0" name="TextBox 209">
                      <a:extLst>
                        <a:ext uri="{FF2B5EF4-FFF2-40B4-BE49-F238E27FC236}">
                          <a16:creationId xmlns:a16="http://schemas.microsoft.com/office/drawing/2014/main" id="{766AC0E2-F1D5-3888-1AB8-68F33B9A01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63469" y="644121"/>
                      <a:ext cx="5164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. . . 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4" name="TextBox 183">
                          <a:extLst>
                            <a:ext uri="{FF2B5EF4-FFF2-40B4-BE49-F238E27FC236}">
                              <a16:creationId xmlns:a16="http://schemas.microsoft.com/office/drawing/2014/main" id="{BD225B6D-6A1D-DD2F-0A5F-90CACDB342A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52689" y="412839"/>
                          <a:ext cx="386131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ℛ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184" name="TextBox 183">
                          <a:extLst>
                            <a:ext uri="{FF2B5EF4-FFF2-40B4-BE49-F238E27FC236}">
                              <a16:creationId xmlns:a16="http://schemas.microsoft.com/office/drawing/2014/main" id="{BD225B6D-6A1D-DD2F-0A5F-90CACDB342A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352689" y="412839"/>
                          <a:ext cx="386131" cy="261610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5" name="TextBox 184">
                          <a:extLst>
                            <a:ext uri="{FF2B5EF4-FFF2-40B4-BE49-F238E27FC236}">
                              <a16:creationId xmlns:a16="http://schemas.microsoft.com/office/drawing/2014/main" id="{5D2A5B73-7C25-1F2B-C543-9034DB22D04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016332" y="412489"/>
                          <a:ext cx="373243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𝒬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185" name="TextBox 184">
                          <a:extLst>
                            <a:ext uri="{FF2B5EF4-FFF2-40B4-BE49-F238E27FC236}">
                              <a16:creationId xmlns:a16="http://schemas.microsoft.com/office/drawing/2014/main" id="{5D2A5B73-7C25-1F2B-C543-9034DB22D04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016332" y="412489"/>
                          <a:ext cx="373243" cy="26161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72" name="TextBox 171">
                      <a:extLst>
                        <a:ext uri="{FF2B5EF4-FFF2-40B4-BE49-F238E27FC236}">
                          <a16:creationId xmlns:a16="http://schemas.microsoft.com/office/drawing/2014/main" id="{18A7F935-CA3C-054D-F65B-93D68CE668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72524" y="2547263"/>
                      <a:ext cx="64904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Helvetica" pitchFamily="2" charset="0"/>
                        </a:rPr>
                        <a:t>(a)</a:t>
                      </a:r>
                    </a:p>
                  </p:txBody>
                </p:sp>
                <p:cxnSp>
                  <p:nvCxnSpPr>
                    <p:cNvPr id="194" name="Straight Connector 193">
                      <a:extLst>
                        <a:ext uri="{FF2B5EF4-FFF2-40B4-BE49-F238E27FC236}">
                          <a16:creationId xmlns:a16="http://schemas.microsoft.com/office/drawing/2014/main" id="{751ED1EB-A47D-2BAE-37AB-B8FE16953D4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15152" y="1527866"/>
                      <a:ext cx="0" cy="1828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Connector 196">
                      <a:extLst>
                        <a:ext uri="{FF2B5EF4-FFF2-40B4-BE49-F238E27FC236}">
                          <a16:creationId xmlns:a16="http://schemas.microsoft.com/office/drawing/2014/main" id="{ABF4766A-EB43-B27C-A2F9-C10480639B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967024" y="1779242"/>
                      <a:ext cx="548979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>
                      <a:extLst>
                        <a:ext uri="{FF2B5EF4-FFF2-40B4-BE49-F238E27FC236}">
                          <a16:creationId xmlns:a16="http://schemas.microsoft.com/office/drawing/2014/main" id="{C8640C48-FE0F-A436-C245-4849E81425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73788" y="1524223"/>
                      <a:ext cx="0" cy="1828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>
                      <a:extLst>
                        <a:ext uri="{FF2B5EF4-FFF2-40B4-BE49-F238E27FC236}">
                          <a16:creationId xmlns:a16="http://schemas.microsoft.com/office/drawing/2014/main" id="{09771262-A87C-10A2-6C3B-CB80E53F989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74299" y="1779242"/>
                      <a:ext cx="16625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0" name="TextBox 199">
                          <a:extLst>
                            <a:ext uri="{FF2B5EF4-FFF2-40B4-BE49-F238E27FC236}">
                              <a16:creationId xmlns:a16="http://schemas.microsoft.com/office/drawing/2014/main" id="{113DAA38-8192-DEF8-91E6-A0FD3585BE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674299" y="1827493"/>
                          <a:ext cx="51757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𝒬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200" name="TextBox 199">
                          <a:extLst>
                            <a:ext uri="{FF2B5EF4-FFF2-40B4-BE49-F238E27FC236}">
                              <a16:creationId xmlns:a16="http://schemas.microsoft.com/office/drawing/2014/main" id="{113DAA38-8192-DEF8-91E6-A0FD3585BEE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674299" y="1827493"/>
                          <a:ext cx="517578" cy="261610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1" name="TextBox 200">
                          <a:extLst>
                            <a:ext uri="{FF2B5EF4-FFF2-40B4-BE49-F238E27FC236}">
                              <a16:creationId xmlns:a16="http://schemas.microsoft.com/office/drawing/2014/main" id="{2F4524ED-9EF0-363C-A9DE-BC4B5909802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387968" y="1847263"/>
                          <a:ext cx="382925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𝒬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201" name="TextBox 200">
                          <a:extLst>
                            <a:ext uri="{FF2B5EF4-FFF2-40B4-BE49-F238E27FC236}">
                              <a16:creationId xmlns:a16="http://schemas.microsoft.com/office/drawing/2014/main" id="{2F4524ED-9EF0-363C-A9DE-BC4B5909802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387968" y="1847263"/>
                          <a:ext cx="382925" cy="261610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02" name="Straight Connector 201">
                      <a:extLst>
                        <a:ext uri="{FF2B5EF4-FFF2-40B4-BE49-F238E27FC236}">
                          <a16:creationId xmlns:a16="http://schemas.microsoft.com/office/drawing/2014/main" id="{55A266B1-4E11-A65A-D53C-2972B92C9D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5576386" y="785503"/>
                      <a:ext cx="0" cy="1828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3" name="Straight Connector 202">
                      <a:extLst>
                        <a:ext uri="{FF2B5EF4-FFF2-40B4-BE49-F238E27FC236}">
                          <a16:creationId xmlns:a16="http://schemas.microsoft.com/office/drawing/2014/main" id="{A77054A0-25CB-2AC8-ECC5-41336261D3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H="1">
                      <a:off x="4965830" y="713365"/>
                      <a:ext cx="548979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Connector 203">
                      <a:extLst>
                        <a:ext uri="{FF2B5EF4-FFF2-40B4-BE49-F238E27FC236}">
                          <a16:creationId xmlns:a16="http://schemas.microsoft.com/office/drawing/2014/main" id="{FB50F3AB-141C-0910-13F5-D87ADDC192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4915152" y="789146"/>
                      <a:ext cx="0" cy="1828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210">
                      <a:extLst>
                        <a:ext uri="{FF2B5EF4-FFF2-40B4-BE49-F238E27FC236}">
                          <a16:creationId xmlns:a16="http://schemas.microsoft.com/office/drawing/2014/main" id="{24CC2B9F-6164-905A-7735-AB6218018A7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674299" y="712840"/>
                      <a:ext cx="166256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4" name="Group 213">
                      <a:extLst>
                        <a:ext uri="{FF2B5EF4-FFF2-40B4-BE49-F238E27FC236}">
                          <a16:creationId xmlns:a16="http://schemas.microsoft.com/office/drawing/2014/main" id="{1AC0BD76-2D63-6C3A-F88F-F6038C8564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78576" y="974845"/>
                      <a:ext cx="73152" cy="499350"/>
                      <a:chOff x="1197136" y="1695298"/>
                      <a:chExt cx="73152" cy="499350"/>
                    </a:xfrm>
                  </p:grpSpPr>
                  <p:sp>
                    <p:nvSpPr>
                      <p:cNvPr id="224" name="Oval 223">
                        <a:extLst>
                          <a:ext uri="{FF2B5EF4-FFF2-40B4-BE49-F238E27FC236}">
                            <a16:creationId xmlns:a16="http://schemas.microsoft.com/office/drawing/2014/main" id="{A83A5CBA-32E4-675E-7D14-E30E2E9B4BE3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197136" y="1695298"/>
                        <a:ext cx="73152" cy="7315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b="0" dirty="0"/>
                      </a:p>
                    </p:txBody>
                  </p:sp>
                  <p:cxnSp>
                    <p:nvCxnSpPr>
                      <p:cNvPr id="225" name="Straight Connector 224">
                        <a:extLst>
                          <a:ext uri="{FF2B5EF4-FFF2-40B4-BE49-F238E27FC236}">
                            <a16:creationId xmlns:a16="http://schemas.microsoft.com/office/drawing/2014/main" id="{88AF6600-F779-A5FB-75E0-2B603620EECF}"/>
                          </a:ext>
                        </a:extLst>
                      </p:cNvPr>
                      <p:cNvCxnSpPr>
                        <a:cxnSpLocks/>
                        <a:stCxn id="218" idx="0"/>
                      </p:cNvCxnSpPr>
                      <p:nvPr/>
                    </p:nvCxnSpPr>
                    <p:spPr>
                      <a:xfrm flipV="1">
                        <a:off x="1227755" y="1767816"/>
                        <a:ext cx="1" cy="426832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5" name="Oval 214">
                      <a:extLst>
                        <a:ext uri="{FF2B5EF4-FFF2-40B4-BE49-F238E27FC236}">
                          <a16:creationId xmlns:a16="http://schemas.microsoft.com/office/drawing/2014/main" id="{51253E8F-320C-6BEA-02D9-615018A3161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542651" y="972617"/>
                      <a:ext cx="73152" cy="731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sp>
                  <p:nvSpPr>
                    <p:cNvPr id="218" name="Oval 217">
                      <a:extLst>
                        <a:ext uri="{FF2B5EF4-FFF2-40B4-BE49-F238E27FC236}">
                          <a16:creationId xmlns:a16="http://schemas.microsoft.com/office/drawing/2014/main" id="{FC2BC5D0-1CA3-E792-72A5-00ACDC6756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76411" y="1474195"/>
                      <a:ext cx="73152" cy="731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grpSp>
                  <p:nvGrpSpPr>
                    <p:cNvPr id="219" name="Group 218">
                      <a:extLst>
                        <a:ext uri="{FF2B5EF4-FFF2-40B4-BE49-F238E27FC236}">
                          <a16:creationId xmlns:a16="http://schemas.microsoft.com/office/drawing/2014/main" id="{04A210E0-5AA1-E462-2946-DE57C898FE4E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5540487" y="1045769"/>
                      <a:ext cx="73152" cy="498267"/>
                      <a:chOff x="1197136" y="1695298"/>
                      <a:chExt cx="73152" cy="498267"/>
                    </a:xfrm>
                  </p:grpSpPr>
                  <p:sp>
                    <p:nvSpPr>
                      <p:cNvPr id="220" name="Oval 219">
                        <a:extLst>
                          <a:ext uri="{FF2B5EF4-FFF2-40B4-BE49-F238E27FC236}">
                            <a16:creationId xmlns:a16="http://schemas.microsoft.com/office/drawing/2014/main" id="{F7D82D62-1AA5-3423-FD19-4B0FAC64CDD1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197136" y="1695298"/>
                        <a:ext cx="73152" cy="7315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b="0" dirty="0"/>
                      </a:p>
                    </p:txBody>
                  </p:sp>
                  <p:cxnSp>
                    <p:nvCxnSpPr>
                      <p:cNvPr id="221" name="Straight Connector 220">
                        <a:extLst>
                          <a:ext uri="{FF2B5EF4-FFF2-40B4-BE49-F238E27FC236}">
                            <a16:creationId xmlns:a16="http://schemas.microsoft.com/office/drawing/2014/main" id="{9F1C0CDA-97C1-3BFF-A47C-CBB37E134804}"/>
                          </a:ext>
                        </a:extLst>
                      </p:cNvPr>
                      <p:cNvCxnSpPr>
                        <a:cxnSpLocks/>
                        <a:stCxn id="215" idx="0"/>
                      </p:cNvCxnSpPr>
                      <p:nvPr/>
                    </p:nvCxnSpPr>
                    <p:spPr>
                      <a:xfrm rot="10800000">
                        <a:off x="1235340" y="1774166"/>
                        <a:ext cx="0" cy="41939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B98FEA25-B082-0416-1E90-986E965D53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3548" y="900744"/>
                      <a:ext cx="212307" cy="73723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3" name="Rectangle 182">
                      <a:extLst>
                        <a:ext uri="{FF2B5EF4-FFF2-40B4-BE49-F238E27FC236}">
                          <a16:creationId xmlns:a16="http://schemas.microsoft.com/office/drawing/2014/main" id="{5DC2C26B-8244-FB89-78CB-622DF49697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64782" y="890355"/>
                      <a:ext cx="212307" cy="737236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6" name="TextBox 185">
                          <a:extLst>
                            <a:ext uri="{FF2B5EF4-FFF2-40B4-BE49-F238E27FC236}">
                              <a16:creationId xmlns:a16="http://schemas.microsoft.com/office/drawing/2014/main" id="{26F1F28C-2DA9-E904-3A3D-E001BB68304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644839" y="396493"/>
                          <a:ext cx="517578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𝒬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186" name="TextBox 185">
                          <a:extLst>
                            <a:ext uri="{FF2B5EF4-FFF2-40B4-BE49-F238E27FC236}">
                              <a16:creationId xmlns:a16="http://schemas.microsoft.com/office/drawing/2014/main" id="{26F1F28C-2DA9-E904-3A3D-E001BB68304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644839" y="396493"/>
                          <a:ext cx="517578" cy="261610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7" name="TextBox 186">
                          <a:extLst>
                            <a:ext uri="{FF2B5EF4-FFF2-40B4-BE49-F238E27FC236}">
                              <a16:creationId xmlns:a16="http://schemas.microsoft.com/office/drawing/2014/main" id="{25D1A294-A90C-E76E-2082-25CAACB5483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379312" y="406402"/>
                          <a:ext cx="382925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𝒬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187" name="TextBox 186">
                          <a:extLst>
                            <a:ext uri="{FF2B5EF4-FFF2-40B4-BE49-F238E27FC236}">
                              <a16:creationId xmlns:a16="http://schemas.microsoft.com/office/drawing/2014/main" id="{25D1A294-A90C-E76E-2082-25CAACB5483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379312" y="406402"/>
                          <a:ext cx="382925" cy="261610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6" name="Oval 5">
                      <a:extLst>
                        <a:ext uri="{FF2B5EF4-FFF2-40B4-BE49-F238E27FC236}">
                          <a16:creationId xmlns:a16="http://schemas.microsoft.com/office/drawing/2014/main" id="{BC34ED7D-8CFB-C260-E7C9-516E55C5A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15069" y="647803"/>
                      <a:ext cx="128016" cy="146304"/>
                    </a:xfrm>
                    <a:prstGeom prst="ellipse">
                      <a:avLst/>
                    </a:prstGeom>
                    <a:gradFill>
                      <a:gsLst>
                        <a:gs pos="76000">
                          <a:schemeClr val="bg1"/>
                        </a:gs>
                        <a:gs pos="51000">
                          <a:schemeClr val="accent1">
                            <a:lumMod val="5000"/>
                            <a:lumOff val="95000"/>
                          </a:schemeClr>
                        </a:gs>
                        <a:gs pos="53000">
                          <a:schemeClr val="bg1"/>
                        </a:gs>
                        <a:gs pos="50000">
                          <a:schemeClr val="bg2">
                            <a:lumMod val="50000"/>
                          </a:schemeClr>
                        </a:gs>
                        <a:gs pos="75000">
                          <a:schemeClr val="bg1"/>
                        </a:gs>
                      </a:gsLst>
                      <a:lin ang="0" scaled="0"/>
                    </a:gra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sp>
                  <p:nvSpPr>
                    <p:cNvPr id="7" name="Oval 6">
                      <a:extLst>
                        <a:ext uri="{FF2B5EF4-FFF2-40B4-BE49-F238E27FC236}">
                          <a16:creationId xmlns:a16="http://schemas.microsoft.com/office/drawing/2014/main" id="{7E81B4BA-2F06-F4E1-08A8-3EBFBFF94E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15069" y="1717481"/>
                      <a:ext cx="128016" cy="146304"/>
                    </a:xfrm>
                    <a:prstGeom prst="ellipse">
                      <a:avLst/>
                    </a:prstGeom>
                    <a:gradFill>
                      <a:gsLst>
                        <a:gs pos="76000">
                          <a:schemeClr val="bg1"/>
                        </a:gs>
                        <a:gs pos="51000">
                          <a:schemeClr val="accent1">
                            <a:lumMod val="5000"/>
                            <a:lumOff val="95000"/>
                          </a:schemeClr>
                        </a:gs>
                        <a:gs pos="53000">
                          <a:schemeClr val="bg1"/>
                        </a:gs>
                        <a:gs pos="50000">
                          <a:schemeClr val="bg2">
                            <a:lumMod val="50000"/>
                          </a:schemeClr>
                        </a:gs>
                        <a:gs pos="75000">
                          <a:schemeClr val="bg1"/>
                        </a:gs>
                      </a:gsLst>
                      <a:lin ang="0" scaled="0"/>
                    </a:gra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C20D1309-0BB8-9AC7-1B30-F24E58AFE1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6318" y="647803"/>
                      <a:ext cx="128016" cy="146304"/>
                    </a:xfrm>
                    <a:prstGeom prst="ellipse">
                      <a:avLst/>
                    </a:prstGeom>
                    <a:gradFill>
                      <a:gsLst>
                        <a:gs pos="76000">
                          <a:schemeClr val="bg1"/>
                        </a:gs>
                        <a:gs pos="51000">
                          <a:schemeClr val="accent1">
                            <a:lumMod val="5000"/>
                            <a:lumOff val="95000"/>
                          </a:schemeClr>
                        </a:gs>
                        <a:gs pos="53000">
                          <a:schemeClr val="bg1"/>
                        </a:gs>
                        <a:gs pos="50000">
                          <a:schemeClr val="bg2">
                            <a:lumMod val="50000"/>
                          </a:schemeClr>
                        </a:gs>
                        <a:gs pos="75000">
                          <a:schemeClr val="bg1"/>
                        </a:gs>
                      </a:gsLst>
                      <a:lin ang="0" scaled="0"/>
                    </a:gra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sp>
                  <p:nvSpPr>
                    <p:cNvPr id="9" name="Oval 8">
                      <a:extLst>
                        <a:ext uri="{FF2B5EF4-FFF2-40B4-BE49-F238E27FC236}">
                          <a16:creationId xmlns:a16="http://schemas.microsoft.com/office/drawing/2014/main" id="{FD659520-A9CC-0B63-5BF8-FDD8ED0B91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6318" y="1713515"/>
                      <a:ext cx="128016" cy="146304"/>
                    </a:xfrm>
                    <a:prstGeom prst="ellipse">
                      <a:avLst/>
                    </a:prstGeom>
                    <a:gradFill>
                      <a:gsLst>
                        <a:gs pos="76000">
                          <a:schemeClr val="bg1"/>
                        </a:gs>
                        <a:gs pos="51000">
                          <a:schemeClr val="accent1">
                            <a:lumMod val="5000"/>
                            <a:lumOff val="95000"/>
                          </a:schemeClr>
                        </a:gs>
                        <a:gs pos="53000">
                          <a:schemeClr val="bg1"/>
                        </a:gs>
                        <a:gs pos="50000">
                          <a:schemeClr val="bg2">
                            <a:lumMod val="50000"/>
                          </a:schemeClr>
                        </a:gs>
                        <a:gs pos="75000">
                          <a:schemeClr val="bg1"/>
                        </a:gs>
                      </a:gsLst>
                      <a:lin ang="0" scaled="0"/>
                    </a:gra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sp>
                  <p:nvSpPr>
                    <p:cNvPr id="10" name="Oval 9">
                      <a:extLst>
                        <a:ext uri="{FF2B5EF4-FFF2-40B4-BE49-F238E27FC236}">
                          <a16:creationId xmlns:a16="http://schemas.microsoft.com/office/drawing/2014/main" id="{0677A72F-C7E8-3935-CEE1-6C610A161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2112" y="636934"/>
                      <a:ext cx="128016" cy="146304"/>
                    </a:xfrm>
                    <a:prstGeom prst="ellipse">
                      <a:avLst/>
                    </a:prstGeom>
                    <a:gradFill>
                      <a:gsLst>
                        <a:gs pos="76000">
                          <a:schemeClr val="bg1"/>
                        </a:gs>
                        <a:gs pos="51000">
                          <a:schemeClr val="accent1">
                            <a:lumMod val="5000"/>
                            <a:lumOff val="95000"/>
                          </a:schemeClr>
                        </a:gs>
                        <a:gs pos="53000">
                          <a:schemeClr val="bg1"/>
                        </a:gs>
                        <a:gs pos="50000">
                          <a:schemeClr val="bg2">
                            <a:lumMod val="50000"/>
                          </a:schemeClr>
                        </a:gs>
                        <a:gs pos="75000">
                          <a:schemeClr val="bg1"/>
                        </a:gs>
                      </a:gsLst>
                      <a:lin ang="0" scaled="0"/>
                    </a:gra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sp>
                  <p:nvSpPr>
                    <p:cNvPr id="11" name="Oval 10">
                      <a:extLst>
                        <a:ext uri="{FF2B5EF4-FFF2-40B4-BE49-F238E27FC236}">
                          <a16:creationId xmlns:a16="http://schemas.microsoft.com/office/drawing/2014/main" id="{450C1285-CE62-4960-CB12-9B242EED8A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24858" y="1717481"/>
                      <a:ext cx="128016" cy="146304"/>
                    </a:xfrm>
                    <a:prstGeom prst="ellipse">
                      <a:avLst/>
                    </a:prstGeom>
                    <a:gradFill>
                      <a:gsLst>
                        <a:gs pos="76000">
                          <a:schemeClr val="bg1"/>
                        </a:gs>
                        <a:gs pos="51000">
                          <a:schemeClr val="accent1">
                            <a:lumMod val="5000"/>
                            <a:lumOff val="95000"/>
                          </a:schemeClr>
                        </a:gs>
                        <a:gs pos="53000">
                          <a:schemeClr val="bg1"/>
                        </a:gs>
                        <a:gs pos="50000">
                          <a:schemeClr val="bg2">
                            <a:lumMod val="50000"/>
                          </a:schemeClr>
                        </a:gs>
                        <a:gs pos="75000">
                          <a:schemeClr val="bg1"/>
                        </a:gs>
                      </a:gsLst>
                      <a:lin ang="0" scaled="0"/>
                    </a:gra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sp>
                  <p:nvSpPr>
                    <p:cNvPr id="232" name="Oval 231">
                      <a:extLst>
                        <a:ext uri="{FF2B5EF4-FFF2-40B4-BE49-F238E27FC236}">
                          <a16:creationId xmlns:a16="http://schemas.microsoft.com/office/drawing/2014/main" id="{78C5D4C1-0816-62F7-266A-CB94FD6975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9652" y="632428"/>
                      <a:ext cx="128016" cy="146304"/>
                    </a:xfrm>
                    <a:prstGeom prst="ellipse">
                      <a:avLst/>
                    </a:prstGeom>
                    <a:gradFill>
                      <a:gsLst>
                        <a:gs pos="76000">
                          <a:schemeClr val="bg1"/>
                        </a:gs>
                        <a:gs pos="51000">
                          <a:schemeClr val="accent1">
                            <a:lumMod val="5000"/>
                            <a:lumOff val="95000"/>
                          </a:schemeClr>
                        </a:gs>
                        <a:gs pos="53000">
                          <a:schemeClr val="bg1"/>
                        </a:gs>
                        <a:gs pos="50000">
                          <a:schemeClr val="bg2">
                            <a:lumMod val="50000"/>
                          </a:schemeClr>
                        </a:gs>
                        <a:gs pos="75000">
                          <a:schemeClr val="bg1"/>
                        </a:gs>
                      </a:gsLst>
                      <a:lin ang="0" scaled="0"/>
                    </a:gra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cxnSp>
                  <p:nvCxnSpPr>
                    <p:cNvPr id="233" name="Straight Connector 232">
                      <a:extLst>
                        <a:ext uri="{FF2B5EF4-FFF2-40B4-BE49-F238E27FC236}">
                          <a16:creationId xmlns:a16="http://schemas.microsoft.com/office/drawing/2014/main" id="{3DDAD6D0-DFAF-57F1-F087-7FA4B03FC3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223205" y="712840"/>
                      <a:ext cx="18288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7" name="TextBox 246">
                          <a:extLst>
                            <a:ext uri="{FF2B5EF4-FFF2-40B4-BE49-F238E27FC236}">
                              <a16:creationId xmlns:a16="http://schemas.microsoft.com/office/drawing/2014/main" id="{A09AB1E8-99C9-ADB7-1CAE-46D143CE473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07153" y="414088"/>
                          <a:ext cx="379463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𝒬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247" name="TextBox 246">
                          <a:extLst>
                            <a:ext uri="{FF2B5EF4-FFF2-40B4-BE49-F238E27FC236}">
                              <a16:creationId xmlns:a16="http://schemas.microsoft.com/office/drawing/2014/main" id="{A09AB1E8-99C9-ADB7-1CAE-46D143CE473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07153" y="414088"/>
                          <a:ext cx="379463" cy="261610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48" name="Oval 247">
                      <a:extLst>
                        <a:ext uri="{FF2B5EF4-FFF2-40B4-BE49-F238E27FC236}">
                          <a16:creationId xmlns:a16="http://schemas.microsoft.com/office/drawing/2014/main" id="{095CF5D2-A920-F16D-A114-6AF16FD87B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4841" y="1694435"/>
                      <a:ext cx="128016" cy="146304"/>
                    </a:xfrm>
                    <a:prstGeom prst="ellipse">
                      <a:avLst/>
                    </a:prstGeom>
                    <a:gradFill>
                      <a:gsLst>
                        <a:gs pos="76000">
                          <a:schemeClr val="bg1"/>
                        </a:gs>
                        <a:gs pos="51000">
                          <a:schemeClr val="accent1">
                            <a:lumMod val="5000"/>
                            <a:lumOff val="95000"/>
                          </a:schemeClr>
                        </a:gs>
                        <a:gs pos="53000">
                          <a:schemeClr val="bg1"/>
                        </a:gs>
                        <a:gs pos="50000">
                          <a:schemeClr val="bg2">
                            <a:lumMod val="50000"/>
                          </a:schemeClr>
                        </a:gs>
                        <a:gs pos="75000">
                          <a:schemeClr val="bg1"/>
                        </a:gs>
                      </a:gsLst>
                      <a:lin ang="0" scaled="0"/>
                    </a:gra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cxnSp>
                  <p:nvCxnSpPr>
                    <p:cNvPr id="249" name="Straight Connector 248">
                      <a:extLst>
                        <a:ext uri="{FF2B5EF4-FFF2-40B4-BE49-F238E27FC236}">
                          <a16:creationId xmlns:a16="http://schemas.microsoft.com/office/drawing/2014/main" id="{C0B72131-46E2-8754-4393-4D1270ED4D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3218394" y="1774847"/>
                      <a:ext cx="18288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0" name="TextBox 249">
                          <a:extLst>
                            <a:ext uri="{FF2B5EF4-FFF2-40B4-BE49-F238E27FC236}">
                              <a16:creationId xmlns:a16="http://schemas.microsoft.com/office/drawing/2014/main" id="{D5E61A5B-A559-4D69-2EEB-FCFA5ECBADB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53428" y="1827493"/>
                          <a:ext cx="379463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𝒬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250" name="TextBox 249">
                          <a:extLst>
                            <a:ext uri="{FF2B5EF4-FFF2-40B4-BE49-F238E27FC236}">
                              <a16:creationId xmlns:a16="http://schemas.microsoft.com/office/drawing/2014/main" id="{D5E61A5B-A559-4D69-2EEB-FCFA5ECBADB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53428" y="1827493"/>
                          <a:ext cx="379463" cy="261610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52" name="Straight Connector 251">
                      <a:extLst>
                        <a:ext uri="{FF2B5EF4-FFF2-40B4-BE49-F238E27FC236}">
                          <a16:creationId xmlns:a16="http://schemas.microsoft.com/office/drawing/2014/main" id="{18D8E48F-2996-96DE-043D-5BF160DECDF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68849" y="772648"/>
                      <a:ext cx="773" cy="1828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4" name="Straight Connector 253">
                      <a:extLst>
                        <a:ext uri="{FF2B5EF4-FFF2-40B4-BE49-F238E27FC236}">
                          <a16:creationId xmlns:a16="http://schemas.microsoft.com/office/drawing/2014/main" id="{B40BDCF0-DBF3-6596-0199-C98A8A9939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61758" y="1507460"/>
                      <a:ext cx="0" cy="18552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0" name="Oval 259">
                      <a:extLst>
                        <a:ext uri="{FF2B5EF4-FFF2-40B4-BE49-F238E27FC236}">
                          <a16:creationId xmlns:a16="http://schemas.microsoft.com/office/drawing/2014/main" id="{B732BAF3-EFC5-AF3D-FF5F-6B1FF6CD3F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8479" y="1436180"/>
                      <a:ext cx="73152" cy="731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sp>
                  <p:nvSpPr>
                    <p:cNvPr id="261" name="Oval 260">
                      <a:extLst>
                        <a:ext uri="{FF2B5EF4-FFF2-40B4-BE49-F238E27FC236}">
                          <a16:creationId xmlns:a16="http://schemas.microsoft.com/office/drawing/2014/main" id="{D1B0A7A3-A8DD-6020-F2E5-538ABBC588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32273" y="955528"/>
                      <a:ext cx="73152" cy="731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cxnSp>
                  <p:nvCxnSpPr>
                    <p:cNvPr id="262" name="Straight Connector 261">
                      <a:extLst>
                        <a:ext uri="{FF2B5EF4-FFF2-40B4-BE49-F238E27FC236}">
                          <a16:creationId xmlns:a16="http://schemas.microsoft.com/office/drawing/2014/main" id="{98DEA0DA-ACC0-466A-EC5C-3656FB0FC6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62219" y="1028680"/>
                      <a:ext cx="0" cy="9773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4" name="Straight Connector 263">
                      <a:extLst>
                        <a:ext uri="{FF2B5EF4-FFF2-40B4-BE49-F238E27FC236}">
                          <a16:creationId xmlns:a16="http://schemas.microsoft.com/office/drawing/2014/main" id="{0F00492D-C094-9519-96FF-D80BE8F004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61758" y="1338443"/>
                      <a:ext cx="0" cy="9773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8" name="Straight Connector 267">
                      <a:extLst>
                        <a:ext uri="{FF2B5EF4-FFF2-40B4-BE49-F238E27FC236}">
                          <a16:creationId xmlns:a16="http://schemas.microsoft.com/office/drawing/2014/main" id="{8613D075-37DD-258A-3F10-8F547A8E649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H="1">
                      <a:off x="3543319" y="710788"/>
                      <a:ext cx="41148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9" name="Straight Connector 268">
                      <a:extLst>
                        <a:ext uri="{FF2B5EF4-FFF2-40B4-BE49-F238E27FC236}">
                          <a16:creationId xmlns:a16="http://schemas.microsoft.com/office/drawing/2014/main" id="{D6E7526E-78CA-20F4-7444-38A8486B0B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H="1">
                      <a:off x="3532857" y="1774093"/>
                      <a:ext cx="41148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0" name="Oval 269">
                      <a:extLst>
                        <a:ext uri="{FF2B5EF4-FFF2-40B4-BE49-F238E27FC236}">
                          <a16:creationId xmlns:a16="http://schemas.microsoft.com/office/drawing/2014/main" id="{B0868E26-89A6-C4CC-7ABC-57B884918E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0450" y="623966"/>
                      <a:ext cx="128016" cy="146304"/>
                    </a:xfrm>
                    <a:prstGeom prst="ellipse">
                      <a:avLst/>
                    </a:prstGeom>
                    <a:gradFill>
                      <a:gsLst>
                        <a:gs pos="76000">
                          <a:schemeClr val="bg1"/>
                        </a:gs>
                        <a:gs pos="51000">
                          <a:schemeClr val="accent1">
                            <a:lumMod val="5000"/>
                            <a:lumOff val="95000"/>
                          </a:schemeClr>
                        </a:gs>
                        <a:gs pos="53000">
                          <a:schemeClr val="bg1"/>
                        </a:gs>
                        <a:gs pos="50000">
                          <a:schemeClr val="bg2">
                            <a:lumMod val="50000"/>
                          </a:schemeClr>
                        </a:gs>
                        <a:gs pos="75000">
                          <a:schemeClr val="bg1"/>
                        </a:gs>
                      </a:gsLst>
                      <a:lin ang="0" scaled="0"/>
                    </a:gra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sp>
                  <p:nvSpPr>
                    <p:cNvPr id="271" name="Oval 270">
                      <a:extLst>
                        <a:ext uri="{FF2B5EF4-FFF2-40B4-BE49-F238E27FC236}">
                          <a16:creationId xmlns:a16="http://schemas.microsoft.com/office/drawing/2014/main" id="{65363171-F08D-2839-5CCE-7AA8D05C59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49588" y="1692983"/>
                      <a:ext cx="128016" cy="146304"/>
                    </a:xfrm>
                    <a:prstGeom prst="ellipse">
                      <a:avLst/>
                    </a:prstGeom>
                    <a:gradFill>
                      <a:gsLst>
                        <a:gs pos="76000">
                          <a:schemeClr val="bg1"/>
                        </a:gs>
                        <a:gs pos="51000">
                          <a:schemeClr val="accent1">
                            <a:lumMod val="5000"/>
                            <a:lumOff val="95000"/>
                          </a:schemeClr>
                        </a:gs>
                        <a:gs pos="53000">
                          <a:schemeClr val="bg1"/>
                        </a:gs>
                        <a:gs pos="50000">
                          <a:schemeClr val="bg2">
                            <a:lumMod val="50000"/>
                          </a:schemeClr>
                        </a:gs>
                        <a:gs pos="75000">
                          <a:schemeClr val="bg1"/>
                        </a:gs>
                      </a:gsLst>
                      <a:lin ang="0" scaled="0"/>
                    </a:gra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2" name="TextBox 271">
                          <a:extLst>
                            <a:ext uri="{FF2B5EF4-FFF2-40B4-BE49-F238E27FC236}">
                              <a16:creationId xmlns:a16="http://schemas.microsoft.com/office/drawing/2014/main" id="{89CBC6A8-57ED-15E3-B46C-2C4A6CA0DC2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94688" y="406402"/>
                          <a:ext cx="514115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𝒬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272" name="TextBox 271">
                          <a:extLst>
                            <a:ext uri="{FF2B5EF4-FFF2-40B4-BE49-F238E27FC236}">
                              <a16:creationId xmlns:a16="http://schemas.microsoft.com/office/drawing/2014/main" id="{89CBC6A8-57ED-15E3-B46C-2C4A6CA0DC2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94688" y="406402"/>
                          <a:ext cx="514115" cy="261610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3" name="TextBox 272">
                          <a:extLst>
                            <a:ext uri="{FF2B5EF4-FFF2-40B4-BE49-F238E27FC236}">
                              <a16:creationId xmlns:a16="http://schemas.microsoft.com/office/drawing/2014/main" id="{DB75B917-8537-E4D4-C463-E2879A3CC64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899764" y="1810582"/>
                          <a:ext cx="514115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𝒬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273" name="TextBox 272">
                          <a:extLst>
                            <a:ext uri="{FF2B5EF4-FFF2-40B4-BE49-F238E27FC236}">
                              <a16:creationId xmlns:a16="http://schemas.microsoft.com/office/drawing/2014/main" id="{DB75B917-8537-E4D4-C463-E2879A3CC64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899764" y="1810582"/>
                          <a:ext cx="514115" cy="261610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74" name="Straight Connector 273">
                      <a:extLst>
                        <a:ext uri="{FF2B5EF4-FFF2-40B4-BE49-F238E27FC236}">
                          <a16:creationId xmlns:a16="http://schemas.microsoft.com/office/drawing/2014/main" id="{A2B5F36B-2345-EE77-E89A-F94795A023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4024458" y="770270"/>
                      <a:ext cx="0" cy="1828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" name="Straight Connector 274">
                      <a:extLst>
                        <a:ext uri="{FF2B5EF4-FFF2-40B4-BE49-F238E27FC236}">
                          <a16:creationId xmlns:a16="http://schemas.microsoft.com/office/drawing/2014/main" id="{F2D700C7-C664-D7C0-BC79-8C06C3832F8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4024458" y="1515360"/>
                      <a:ext cx="0" cy="1828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6" name="Oval 275">
                      <a:extLst>
                        <a:ext uri="{FF2B5EF4-FFF2-40B4-BE49-F238E27FC236}">
                          <a16:creationId xmlns:a16="http://schemas.microsoft.com/office/drawing/2014/main" id="{6C9437BC-5C10-4828-5EF0-34C6A48988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94688" y="1451644"/>
                      <a:ext cx="73152" cy="731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sp>
                  <p:nvSpPr>
                    <p:cNvPr id="277" name="Oval 276">
                      <a:extLst>
                        <a:ext uri="{FF2B5EF4-FFF2-40B4-BE49-F238E27FC236}">
                          <a16:creationId xmlns:a16="http://schemas.microsoft.com/office/drawing/2014/main" id="{1B08EF7E-0DF2-D78E-ACAF-43C6F301F46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3991120" y="956232"/>
                      <a:ext cx="73152" cy="731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cxnSp>
                  <p:nvCxnSpPr>
                    <p:cNvPr id="278" name="Straight Connector 277">
                      <a:extLst>
                        <a:ext uri="{FF2B5EF4-FFF2-40B4-BE49-F238E27FC236}">
                          <a16:creationId xmlns:a16="http://schemas.microsoft.com/office/drawing/2014/main" id="{69B2A4AE-B9C8-F1B1-044C-6AC30FC9D630}"/>
                        </a:ext>
                      </a:extLst>
                    </p:cNvPr>
                    <p:cNvCxnSpPr>
                      <a:cxnSpLocks/>
                      <a:stCxn id="276" idx="0"/>
                      <a:endCxn id="277" idx="0"/>
                    </p:cNvCxnSpPr>
                    <p:nvPr/>
                  </p:nvCxnSpPr>
                  <p:spPr>
                    <a:xfrm flipH="1" flipV="1">
                      <a:off x="4027696" y="1029384"/>
                      <a:ext cx="3568" cy="42226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1" name="Straight Connector 280">
                      <a:extLst>
                        <a:ext uri="{FF2B5EF4-FFF2-40B4-BE49-F238E27FC236}">
                          <a16:creationId xmlns:a16="http://schemas.microsoft.com/office/drawing/2014/main" id="{5CEC6A87-43A8-B7B9-E52C-DCA00BA847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088466" y="705580"/>
                      <a:ext cx="18288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2" name="Straight Connector 281">
                      <a:extLst>
                        <a:ext uri="{FF2B5EF4-FFF2-40B4-BE49-F238E27FC236}">
                          <a16:creationId xmlns:a16="http://schemas.microsoft.com/office/drawing/2014/main" id="{D72E2441-1E58-1E58-7C9C-EB67E780B3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4077604" y="1771777"/>
                      <a:ext cx="18288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959DC85E-AE4F-19B2-2B2B-6D61B6851A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55869" y="679422"/>
                      <a:ext cx="5164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. . . </a:t>
                      </a:r>
                    </a:p>
                  </p:txBody>
                </p:sp>
                <p:sp>
                  <p:nvSpPr>
                    <p:cNvPr id="284" name="TextBox 283">
                      <a:extLst>
                        <a:ext uri="{FF2B5EF4-FFF2-40B4-BE49-F238E27FC236}">
                          <a16:creationId xmlns:a16="http://schemas.microsoft.com/office/drawing/2014/main" id="{CC027CD8-2D44-6C10-45A7-579B44FA47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0480" y="1662597"/>
                      <a:ext cx="5164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. . . </a:t>
                      </a:r>
                    </a:p>
                  </p:txBody>
                </p:sp>
                <p:cxnSp>
                  <p:nvCxnSpPr>
                    <p:cNvPr id="144" name="Straight Connector 143">
                      <a:extLst>
                        <a:ext uri="{FF2B5EF4-FFF2-40B4-BE49-F238E27FC236}">
                          <a16:creationId xmlns:a16="http://schemas.microsoft.com/office/drawing/2014/main" id="{DAF297EF-3D9C-84A7-D11E-EE3E5F547F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195347" y="780393"/>
                      <a:ext cx="773" cy="1828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5" name="Oval 144">
                      <a:extLst>
                        <a:ext uri="{FF2B5EF4-FFF2-40B4-BE49-F238E27FC236}">
                          <a16:creationId xmlns:a16="http://schemas.microsoft.com/office/drawing/2014/main" id="{66627685-A5D3-FC86-0768-70D561A8D09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160887" y="957499"/>
                      <a:ext cx="73152" cy="73152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6" name="TextBox 145">
                          <a:extLst>
                            <a:ext uri="{FF2B5EF4-FFF2-40B4-BE49-F238E27FC236}">
                              <a16:creationId xmlns:a16="http://schemas.microsoft.com/office/drawing/2014/main" id="{491C5DCB-065C-A817-1553-ADE3CD75375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50296" y="705333"/>
                          <a:ext cx="372730" cy="24622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zh-CN" altLang="en-US" sz="10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altLang="zh-CN" sz="1000" b="1" i="1" dirty="0">
                            <a:latin typeface="Cambria Math" panose="020405030504060302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6" name="TextBox 145">
                          <a:extLst>
                            <a:ext uri="{FF2B5EF4-FFF2-40B4-BE49-F238E27FC236}">
                              <a16:creationId xmlns:a16="http://schemas.microsoft.com/office/drawing/2014/main" id="{491C5DCB-065C-A817-1553-ADE3CD75375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50296" y="705333"/>
                          <a:ext cx="372730" cy="246221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47" name="Oval 146">
                      <a:extLst>
                        <a:ext uri="{FF2B5EF4-FFF2-40B4-BE49-F238E27FC236}">
                          <a16:creationId xmlns:a16="http://schemas.microsoft.com/office/drawing/2014/main" id="{4877535F-E591-CF06-395D-78FE9F05443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147349" y="1459724"/>
                      <a:ext cx="73152" cy="73152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cxnSp>
                  <p:nvCxnSpPr>
                    <p:cNvPr id="148" name="Straight Connector 147">
                      <a:extLst>
                        <a:ext uri="{FF2B5EF4-FFF2-40B4-BE49-F238E27FC236}">
                          <a16:creationId xmlns:a16="http://schemas.microsoft.com/office/drawing/2014/main" id="{65910F2F-B8DB-8ECF-27AB-61575C6D59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182595" y="1534829"/>
                      <a:ext cx="0" cy="18552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9" name="TextBox 148">
                          <a:extLst>
                            <a:ext uri="{FF2B5EF4-FFF2-40B4-BE49-F238E27FC236}">
                              <a16:creationId xmlns:a16="http://schemas.microsoft.com/office/drawing/2014/main" id="{D0C7C09F-7357-52C4-C98E-0E20D9B28E0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64500" y="1481184"/>
                          <a:ext cx="254230" cy="24622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zh-CN" altLang="en-US" sz="10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altLang="zh-CN" sz="1000" b="1" i="1" dirty="0">
                            <a:latin typeface="Cambria Math" panose="020405030504060302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49" name="TextBox 148">
                          <a:extLst>
                            <a:ext uri="{FF2B5EF4-FFF2-40B4-BE49-F238E27FC236}">
                              <a16:creationId xmlns:a16="http://schemas.microsoft.com/office/drawing/2014/main" id="{D0C7C09F-7357-52C4-C98E-0E20D9B28E0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64500" y="1481184"/>
                          <a:ext cx="254230" cy="246221"/>
                        </a:xfrm>
                        <a:prstGeom prst="rect">
                          <a:avLst/>
                        </a:prstGeom>
                        <a:blipFill>
                          <a:blip r:embed="rId19"/>
                          <a:stretch>
                            <a:fillRect r="-952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50" name="Straight Connector 149">
                      <a:extLst>
                        <a:ext uri="{FF2B5EF4-FFF2-40B4-BE49-F238E27FC236}">
                          <a16:creationId xmlns:a16="http://schemas.microsoft.com/office/drawing/2014/main" id="{E106B601-D1FA-E01B-7DE7-A83EB581519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27007" y="1527992"/>
                      <a:ext cx="0" cy="18552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" name="Straight Connector 150">
                      <a:extLst>
                        <a:ext uri="{FF2B5EF4-FFF2-40B4-BE49-F238E27FC236}">
                          <a16:creationId xmlns:a16="http://schemas.microsoft.com/office/drawing/2014/main" id="{A32712C4-8372-AEAC-C222-114D199516F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518013" y="787824"/>
                      <a:ext cx="0" cy="18552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C3FFA3D5-29A9-A2F6-9BCF-D63AD700B53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476970" y="980229"/>
                      <a:ext cx="73152" cy="73152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sp>
                  <p:nvSpPr>
                    <p:cNvPr id="153" name="Oval 152">
                      <a:extLst>
                        <a:ext uri="{FF2B5EF4-FFF2-40B4-BE49-F238E27FC236}">
                          <a16:creationId xmlns:a16="http://schemas.microsoft.com/office/drawing/2014/main" id="{F019A8CE-D3EA-37DB-623E-8CD42240D46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491956" y="1447387"/>
                      <a:ext cx="73152" cy="73152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4" name="TextBox 153">
                          <a:extLst>
                            <a:ext uri="{FF2B5EF4-FFF2-40B4-BE49-F238E27FC236}">
                              <a16:creationId xmlns:a16="http://schemas.microsoft.com/office/drawing/2014/main" id="{7B6BD8EC-02DC-B0DE-4D5E-3F41B244A63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07725" y="1447678"/>
                          <a:ext cx="254230" cy="24968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zh-CN" altLang="en-US" sz="10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altLang="zh-CN" sz="1000" b="1" i="1" dirty="0">
                            <a:latin typeface="Cambria Math" panose="020405030504060302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54" name="TextBox 153">
                          <a:extLst>
                            <a:ext uri="{FF2B5EF4-FFF2-40B4-BE49-F238E27FC236}">
                              <a16:creationId xmlns:a16="http://schemas.microsoft.com/office/drawing/2014/main" id="{7B6BD8EC-02DC-B0DE-4D5E-3F41B244A63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07725" y="1447678"/>
                          <a:ext cx="254230" cy="249684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 r="-952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5" name="TextBox 154">
                          <a:extLst>
                            <a:ext uri="{FF2B5EF4-FFF2-40B4-BE49-F238E27FC236}">
                              <a16:creationId xmlns:a16="http://schemas.microsoft.com/office/drawing/2014/main" id="{7140FD58-0991-00B0-2AD1-399E84CD946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477883" y="719795"/>
                          <a:ext cx="254230" cy="24968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altLang="zh-CN" sz="1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zh-CN" altLang="en-US" sz="10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altLang="zh-CN" sz="1000" b="1" i="1" dirty="0">
                            <a:latin typeface="Cambria Math" panose="020405030504060302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55" name="TextBox 154">
                          <a:extLst>
                            <a:ext uri="{FF2B5EF4-FFF2-40B4-BE49-F238E27FC236}">
                              <a16:creationId xmlns:a16="http://schemas.microsoft.com/office/drawing/2014/main" id="{7140FD58-0991-00B0-2AD1-399E84CD946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477883" y="719795"/>
                          <a:ext cx="254230" cy="249684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 r="-952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0" name="TextBox 279">
                        <a:extLst>
                          <a:ext uri="{FF2B5EF4-FFF2-40B4-BE49-F238E27FC236}">
                            <a16:creationId xmlns:a16="http://schemas.microsoft.com/office/drawing/2014/main" id="{1C975AF0-03DC-7255-498C-F77104C007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21362" y="1439422"/>
                        <a:ext cx="485454" cy="26122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/>
                                  </m:sSub>
                                </m:e>
                                <m:sub/>
                              </m:sSub>
                            </m:oMath>
                          </m:oMathPara>
                        </a14:m>
                        <a:endParaRPr lang="en-US" altLang="zh-CN" sz="1000" dirty="0"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80" name="TextBox 279">
                        <a:extLst>
                          <a:ext uri="{FF2B5EF4-FFF2-40B4-BE49-F238E27FC236}">
                            <a16:creationId xmlns:a16="http://schemas.microsoft.com/office/drawing/2014/main" id="{1C975AF0-03DC-7255-498C-F77104C007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21362" y="1439422"/>
                        <a:ext cx="485454" cy="261225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6" name="TextBox 285">
                        <a:extLst>
                          <a:ext uri="{FF2B5EF4-FFF2-40B4-BE49-F238E27FC236}">
                            <a16:creationId xmlns:a16="http://schemas.microsoft.com/office/drawing/2014/main" id="{86C49AC8-85D9-BFE8-2212-88537E3646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31387" y="724885"/>
                        <a:ext cx="393569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/>
                              </m:sSub>
                            </m:oMath>
                          </m:oMathPara>
                        </a14:m>
                        <a:endParaRPr lang="en-US" altLang="zh-CN" sz="1000" b="0" dirty="0"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86" name="TextBox 285">
                        <a:extLst>
                          <a:ext uri="{FF2B5EF4-FFF2-40B4-BE49-F238E27FC236}">
                            <a16:creationId xmlns:a16="http://schemas.microsoft.com/office/drawing/2014/main" id="{86C49AC8-85D9-BFE8-2212-88537E36462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31387" y="724885"/>
                        <a:ext cx="393569" cy="246221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7" name="TextBox 286">
                        <a:extLst>
                          <a:ext uri="{FF2B5EF4-FFF2-40B4-BE49-F238E27FC236}">
                            <a16:creationId xmlns:a16="http://schemas.microsoft.com/office/drawing/2014/main" id="{9F68F644-E6BE-1B02-4625-BFFB6CBAF4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31387" y="1094789"/>
                        <a:ext cx="362087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100" b="0" dirty="0"/>
                      </a:p>
                    </p:txBody>
                  </p:sp>
                </mc:Choice>
                <mc:Fallback xmlns="">
                  <p:sp>
                    <p:nvSpPr>
                      <p:cNvPr id="287" name="TextBox 286">
                        <a:extLst>
                          <a:ext uri="{FF2B5EF4-FFF2-40B4-BE49-F238E27FC236}">
                            <a16:creationId xmlns:a16="http://schemas.microsoft.com/office/drawing/2014/main" id="{9F68F644-E6BE-1B02-4625-BFFB6CBAF4D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31387" y="1094789"/>
                        <a:ext cx="362087" cy="261610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6B2A061E-2523-BB15-DC40-47EABB8DC578}"/>
                    </a:ext>
                  </a:extLst>
                </p:cNvPr>
                <p:cNvGrpSpPr/>
                <p:nvPr/>
              </p:nvGrpSpPr>
              <p:grpSpPr>
                <a:xfrm>
                  <a:off x="2304505" y="3355733"/>
                  <a:ext cx="2000251" cy="2232122"/>
                  <a:chOff x="2304505" y="3355733"/>
                  <a:chExt cx="2000251" cy="2232122"/>
                </a:xfrm>
              </p:grpSpPr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7E42E2E9-224F-73B0-ED3C-483B0FB525FA}"/>
                      </a:ext>
                    </a:extLst>
                  </p:cNvPr>
                  <p:cNvSpPr txBox="1"/>
                  <p:nvPr/>
                </p:nvSpPr>
                <p:spPr>
                  <a:xfrm>
                    <a:off x="3346938" y="5249301"/>
                    <a:ext cx="54588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Helvetica" pitchFamily="2" charset="0"/>
                      </a:rPr>
                      <a:t>(c)</a:t>
                    </a:r>
                  </a:p>
                </p:txBody>
              </p: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66D4C3C6-B7D7-53B6-11CC-4F0771D3413C}"/>
                      </a:ext>
                    </a:extLst>
                  </p:cNvPr>
                  <p:cNvGrpSpPr/>
                  <p:nvPr/>
                </p:nvGrpSpPr>
                <p:grpSpPr>
                  <a:xfrm>
                    <a:off x="2304505" y="3355734"/>
                    <a:ext cx="1903541" cy="1320335"/>
                    <a:chOff x="2367805" y="3404019"/>
                    <a:chExt cx="1903541" cy="1320335"/>
                  </a:xfrm>
                </p:grpSpPr>
                <p:sp>
                  <p:nvSpPr>
                    <p:cNvPr id="181" name="Oval 180">
                      <a:extLst>
                        <a:ext uri="{FF2B5EF4-FFF2-40B4-BE49-F238E27FC236}">
                          <a16:creationId xmlns:a16="http://schemas.microsoft.com/office/drawing/2014/main" id="{2DC1E421-DB27-237F-26FD-0A034D5FFBC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60018" y="4057583"/>
                      <a:ext cx="128016" cy="146304"/>
                    </a:xfrm>
                    <a:prstGeom prst="ellipse">
                      <a:avLst/>
                    </a:prstGeom>
                    <a:gradFill>
                      <a:gsLst>
                        <a:gs pos="76000">
                          <a:schemeClr val="bg1"/>
                        </a:gs>
                        <a:gs pos="51000">
                          <a:schemeClr val="accent1">
                            <a:lumMod val="5000"/>
                            <a:lumOff val="95000"/>
                          </a:schemeClr>
                        </a:gs>
                        <a:gs pos="53000">
                          <a:schemeClr val="bg1"/>
                        </a:gs>
                        <a:gs pos="50000">
                          <a:schemeClr val="bg2">
                            <a:lumMod val="50000"/>
                          </a:schemeClr>
                        </a:gs>
                        <a:gs pos="75000">
                          <a:schemeClr val="bg1"/>
                        </a:gs>
                      </a:gsLst>
                      <a:lin ang="0" scaled="0"/>
                    </a:gra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cxnSp>
                  <p:nvCxnSpPr>
                    <p:cNvPr id="190" name="Straight Connector 189">
                      <a:extLst>
                        <a:ext uri="{FF2B5EF4-FFF2-40B4-BE49-F238E27FC236}">
                          <a16:creationId xmlns:a16="http://schemas.microsoft.com/office/drawing/2014/main" id="{3F78B88C-859B-28B3-6A26-47AE4E2C0C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>
                      <a:off x="4025326" y="3971720"/>
                      <a:ext cx="18288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C10A763A-B95D-4925-887A-76022323548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998011" y="4052772"/>
                      <a:ext cx="128016" cy="146304"/>
                    </a:xfrm>
                    <a:prstGeom prst="ellipse">
                      <a:avLst/>
                    </a:prstGeom>
                    <a:gradFill>
                      <a:gsLst>
                        <a:gs pos="76000">
                          <a:schemeClr val="bg1"/>
                        </a:gs>
                        <a:gs pos="51000">
                          <a:schemeClr val="accent1">
                            <a:lumMod val="5000"/>
                            <a:lumOff val="95000"/>
                          </a:schemeClr>
                        </a:gs>
                        <a:gs pos="53000">
                          <a:schemeClr val="bg1"/>
                        </a:gs>
                        <a:gs pos="50000">
                          <a:schemeClr val="bg2">
                            <a:lumMod val="50000"/>
                          </a:schemeClr>
                        </a:gs>
                        <a:gs pos="75000">
                          <a:schemeClr val="bg1"/>
                        </a:gs>
                      </a:gsLst>
                      <a:lin ang="0" scaled="0"/>
                    </a:gra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cxnSp>
                  <p:nvCxnSpPr>
                    <p:cNvPr id="205" name="Straight Connector 204">
                      <a:extLst>
                        <a:ext uri="{FF2B5EF4-FFF2-40B4-BE49-F238E27FC236}">
                          <a16:creationId xmlns:a16="http://schemas.microsoft.com/office/drawing/2014/main" id="{23DA0A3E-6954-DEBB-35F0-6872E832B3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H="1">
                      <a:off x="2963319" y="3966909"/>
                      <a:ext cx="18288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Straight Connector 211">
                      <a:extLst>
                        <a:ext uri="{FF2B5EF4-FFF2-40B4-BE49-F238E27FC236}">
                          <a16:creationId xmlns:a16="http://schemas.microsoft.com/office/drawing/2014/main" id="{5C656661-9583-3EF8-87BC-FD475A3F735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V="1">
                      <a:off x="3965131" y="4034870"/>
                      <a:ext cx="773" cy="1828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Straight Connector 212">
                      <a:extLst>
                        <a:ext uri="{FF2B5EF4-FFF2-40B4-BE49-F238E27FC236}">
                          <a16:creationId xmlns:a16="http://schemas.microsoft.com/office/drawing/2014/main" id="{112D327D-FEE7-35BA-4AC2-1308C97916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V="1">
                      <a:off x="3229384" y="4026071"/>
                      <a:ext cx="0" cy="18552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6" name="Oval 215">
                      <a:extLst>
                        <a:ext uri="{FF2B5EF4-FFF2-40B4-BE49-F238E27FC236}">
                          <a16:creationId xmlns:a16="http://schemas.microsoft.com/office/drawing/2014/main" id="{F6BD60DD-77EF-8F39-5481-4187F506D1F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320274" y="4085554"/>
                      <a:ext cx="73152" cy="731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sp>
                  <p:nvSpPr>
                    <p:cNvPr id="217" name="Oval 216">
                      <a:extLst>
                        <a:ext uri="{FF2B5EF4-FFF2-40B4-BE49-F238E27FC236}">
                          <a16:creationId xmlns:a16="http://schemas.microsoft.com/office/drawing/2014/main" id="{053C449F-DCE2-3893-A32B-FC7B670B47C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800926" y="4089348"/>
                      <a:ext cx="73152" cy="7315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cxnSp>
                  <p:nvCxnSpPr>
                    <p:cNvPr id="222" name="Straight Connector 221">
                      <a:extLst>
                        <a:ext uri="{FF2B5EF4-FFF2-40B4-BE49-F238E27FC236}">
                          <a16:creationId xmlns:a16="http://schemas.microsoft.com/office/drawing/2014/main" id="{84F9583A-3CCB-45EE-B596-F97E9EC8845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V="1">
                      <a:off x="3752057" y="4070425"/>
                      <a:ext cx="0" cy="9773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3" name="Straight Connector 222">
                      <a:extLst>
                        <a:ext uri="{FF2B5EF4-FFF2-40B4-BE49-F238E27FC236}">
                          <a16:creationId xmlns:a16="http://schemas.microsoft.com/office/drawing/2014/main" id="{80B801B6-1CD9-A0B1-2AEC-4326A41AE92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V="1">
                      <a:off x="3442294" y="4069964"/>
                      <a:ext cx="0" cy="9773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8" name="Arc 227">
                      <a:extLst>
                        <a:ext uri="{FF2B5EF4-FFF2-40B4-BE49-F238E27FC236}">
                          <a16:creationId xmlns:a16="http://schemas.microsoft.com/office/drawing/2014/main" id="{19833921-00B7-E47D-90E9-D129D20CBD6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205539" y="3739667"/>
                      <a:ext cx="921453" cy="921453"/>
                    </a:xfrm>
                    <a:prstGeom prst="arc">
                      <a:avLst>
                        <a:gd name="adj1" fmla="val 16200000"/>
                        <a:gd name="adj2" fmla="val 65420"/>
                      </a:avLst>
                    </a:prstGeom>
                    <a:ln w="158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9" name="Oval 228">
                      <a:extLst>
                        <a:ext uri="{FF2B5EF4-FFF2-40B4-BE49-F238E27FC236}">
                          <a16:creationId xmlns:a16="http://schemas.microsoft.com/office/drawing/2014/main" id="{D453A9D6-A1E3-92C3-EB6F-31C5A80A469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532367" y="4590455"/>
                      <a:ext cx="126469" cy="141329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sp>
                  <p:nvSpPr>
                    <p:cNvPr id="230" name="Arc 229">
                      <a:extLst>
                        <a:ext uri="{FF2B5EF4-FFF2-40B4-BE49-F238E27FC236}">
                          <a16:creationId xmlns:a16="http://schemas.microsoft.com/office/drawing/2014/main" id="{D1B82ADF-9F07-D031-62B9-B53112308E4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3059732" y="3703459"/>
                      <a:ext cx="1211614" cy="971754"/>
                    </a:xfrm>
                    <a:prstGeom prst="arc">
                      <a:avLst>
                        <a:gd name="adj1" fmla="val 17049345"/>
                        <a:gd name="adj2" fmla="val 0"/>
                      </a:avLst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4" name="Oval 243">
                      <a:extLst>
                        <a:ext uri="{FF2B5EF4-FFF2-40B4-BE49-F238E27FC236}">
                          <a16:creationId xmlns:a16="http://schemas.microsoft.com/office/drawing/2014/main" id="{50EF07A5-1770-674E-7259-B64EFA23486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991524" y="3739308"/>
                      <a:ext cx="126469" cy="141329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sp>
                  <p:nvSpPr>
                    <p:cNvPr id="245" name="Oval 244">
                      <a:extLst>
                        <a:ext uri="{FF2B5EF4-FFF2-40B4-BE49-F238E27FC236}">
                          <a16:creationId xmlns:a16="http://schemas.microsoft.com/office/drawing/2014/main" id="{43A646B5-9D31-A436-207B-53F3F567783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60791" y="3739308"/>
                      <a:ext cx="126469" cy="141329"/>
                    </a:xfrm>
                    <a:prstGeom prst="ellips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6" name="TextBox 245">
                          <a:extLst>
                            <a:ext uri="{FF2B5EF4-FFF2-40B4-BE49-F238E27FC236}">
                              <a16:creationId xmlns:a16="http://schemas.microsoft.com/office/drawing/2014/main" id="{33C788F0-1519-0253-41B5-08B3630C2F4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14022" y="3475226"/>
                          <a:ext cx="491417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0" smtClean="0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b>
                                    <m:r>
                                      <a:rPr lang="en-US" sz="1100" b="1" i="0" smtClean="0">
                                        <a:latin typeface="Cambria Math" panose="02040503050406030204" pitchFamily="18" charset="0"/>
                                      </a:rPr>
                                      <m:t>𝐤</m:t>
                                    </m:r>
                                    <m:r>
                                      <a:rPr lang="en-US" sz="1100" b="1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246" name="TextBox 245">
                          <a:extLst>
                            <a:ext uri="{FF2B5EF4-FFF2-40B4-BE49-F238E27FC236}">
                              <a16:creationId xmlns:a16="http://schemas.microsoft.com/office/drawing/2014/main" id="{33C788F0-1519-0253-41B5-08B3630C2F4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14022" y="3475226"/>
                          <a:ext cx="491417" cy="261610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B6B45A83-EBA4-9ABF-A826-2CB39260B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26569" y="3404019"/>
                      <a:ext cx="450575" cy="97175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9" name="TextBox 258">
                          <a:extLst>
                            <a:ext uri="{FF2B5EF4-FFF2-40B4-BE49-F238E27FC236}">
                              <a16:creationId xmlns:a16="http://schemas.microsoft.com/office/drawing/2014/main" id="{ABB81D02-8404-EC6B-452C-A944A215CE8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367805" y="3719321"/>
                          <a:ext cx="527645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0" smtClean="0">
                                        <a:latin typeface="Cambria Math" panose="02040503050406030204" pitchFamily="18" charset="0"/>
                                      </a:rPr>
                                      <m:t>𝐁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259" name="TextBox 258">
                          <a:extLst>
                            <a:ext uri="{FF2B5EF4-FFF2-40B4-BE49-F238E27FC236}">
                              <a16:creationId xmlns:a16="http://schemas.microsoft.com/office/drawing/2014/main" id="{ABB81D02-8404-EC6B-452C-A944A215CE8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367805" y="3719321"/>
                          <a:ext cx="527645" cy="261610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65" name="TextBox 264">
                          <a:extLst>
                            <a:ext uri="{FF2B5EF4-FFF2-40B4-BE49-F238E27FC236}">
                              <a16:creationId xmlns:a16="http://schemas.microsoft.com/office/drawing/2014/main" id="{366C5720-2AC7-4BB5-73C9-3717425F1E7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85110" y="3828764"/>
                          <a:ext cx="379463" cy="2616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𝒬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265" name="TextBox 264">
                          <a:extLst>
                            <a:ext uri="{FF2B5EF4-FFF2-40B4-BE49-F238E27FC236}">
                              <a16:creationId xmlns:a16="http://schemas.microsoft.com/office/drawing/2014/main" id="{366C5720-2AC7-4BB5-73C9-3717425F1E7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85110" y="3828764"/>
                          <a:ext cx="379463" cy="261610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84F8FEC6-2E3D-834F-C5A6-377A74A1F7F7}"/>
                      </a:ext>
                    </a:extLst>
                  </p:cNvPr>
                  <p:cNvSpPr/>
                  <p:nvPr/>
                </p:nvSpPr>
                <p:spPr>
                  <a:xfrm>
                    <a:off x="3854181" y="3355733"/>
                    <a:ext cx="450575" cy="97175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4B30F332-2689-F985-52D2-0DE1E6329C96}"/>
                    </a:ext>
                  </a:extLst>
                </p:cNvPr>
                <p:cNvGrpSpPr/>
                <p:nvPr/>
              </p:nvGrpSpPr>
              <p:grpSpPr>
                <a:xfrm>
                  <a:off x="6590903" y="447366"/>
                  <a:ext cx="3090470" cy="2438451"/>
                  <a:chOff x="6590903" y="447366"/>
                  <a:chExt cx="3090470" cy="2438451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AE7F8EFE-4409-FD9C-02C3-035ABB34480B}"/>
                      </a:ext>
                    </a:extLst>
                  </p:cNvPr>
                  <p:cNvGrpSpPr/>
                  <p:nvPr/>
                </p:nvGrpSpPr>
                <p:grpSpPr>
                  <a:xfrm>
                    <a:off x="6692726" y="524963"/>
                    <a:ext cx="2988647" cy="2360854"/>
                    <a:chOff x="6692726" y="524963"/>
                    <a:chExt cx="2988647" cy="2360854"/>
                  </a:xfrm>
                </p:grpSpPr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7CF77C84-DCA4-B5A5-11AB-FAD0185A87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0309" y="2547263"/>
                      <a:ext cx="54588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>
                          <a:latin typeface="Helvetica" pitchFamily="2" charset="0"/>
                        </a:rPr>
                        <a:t>(</a:t>
                      </a:r>
                      <a:r>
                        <a:rPr lang="en-US" altLang="zh-CN" sz="1600" dirty="0">
                          <a:latin typeface="Helvetica" pitchFamily="2" charset="0"/>
                        </a:rPr>
                        <a:t>b</a:t>
                      </a:r>
                      <a:r>
                        <a:rPr lang="en-US" sz="1600" dirty="0">
                          <a:latin typeface="Helvetica" pitchFamily="2" charset="0"/>
                        </a:rPr>
                        <a:t>)</a:t>
                      </a:r>
                    </a:p>
                  </p:txBody>
                </p:sp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980370CC-F19F-F86E-48F6-B1DEA84EEA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92726" y="524963"/>
                      <a:ext cx="2988647" cy="1778194"/>
                      <a:chOff x="1344281" y="2586802"/>
                      <a:chExt cx="2988647" cy="1778194"/>
                    </a:xfrm>
                  </p:grpSpPr>
                  <p:sp>
                    <p:nvSpPr>
                      <p:cNvPr id="288" name="Oval 287">
                        <a:extLst>
                          <a:ext uri="{FF2B5EF4-FFF2-40B4-BE49-F238E27FC236}">
                            <a16:creationId xmlns:a16="http://schemas.microsoft.com/office/drawing/2014/main" id="{CA79823A-46AB-CCEB-31D4-2D2BFE14D0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41251" y="3739764"/>
                        <a:ext cx="126469" cy="14132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50000"/>
                        </a:schemeClr>
                      </a:solidFill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b="0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89" name="TextBox 288">
                            <a:extLst>
                              <a:ext uri="{FF2B5EF4-FFF2-40B4-BE49-F238E27FC236}">
                                <a16:creationId xmlns:a16="http://schemas.microsoft.com/office/drawing/2014/main" id="{561A72EF-95EC-67E0-708A-5BB82F7CA04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344281" y="3859415"/>
                            <a:ext cx="386131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ℛ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100" b="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89" name="TextBox 288">
                            <a:extLst>
                              <a:ext uri="{FF2B5EF4-FFF2-40B4-BE49-F238E27FC236}">
                                <a16:creationId xmlns:a16="http://schemas.microsoft.com/office/drawing/2014/main" id="{561A72EF-95EC-67E0-708A-5BB82F7CA04F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344281" y="3859415"/>
                            <a:ext cx="386131" cy="261610"/>
                          </a:xfrm>
                          <a:prstGeom prst="rect">
                            <a:avLst/>
                          </a:prstGeom>
                          <a:blipFill>
                            <a:blip r:embed="rId30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291" name="Straight Connector 290">
                        <a:extLst>
                          <a:ext uri="{FF2B5EF4-FFF2-40B4-BE49-F238E27FC236}">
                            <a16:creationId xmlns:a16="http://schemas.microsoft.com/office/drawing/2014/main" id="{4BA1E43B-68CC-1745-A95E-9468BBE85B2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560613" y="3807784"/>
                        <a:ext cx="548979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92" name="TextBox 291">
                            <a:extLst>
                              <a:ext uri="{FF2B5EF4-FFF2-40B4-BE49-F238E27FC236}">
                                <a16:creationId xmlns:a16="http://schemas.microsoft.com/office/drawing/2014/main" id="{47B71655-4D88-A2CF-5AEE-6DCD3686AFC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918300" y="3859415"/>
                            <a:ext cx="373243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𝒬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100" b="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92" name="TextBox 291">
                            <a:extLst>
                              <a:ext uri="{FF2B5EF4-FFF2-40B4-BE49-F238E27FC236}">
                                <a16:creationId xmlns:a16="http://schemas.microsoft.com/office/drawing/2014/main" id="{47B71655-4D88-A2CF-5AEE-6DCD3686AFC2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918300" y="3859415"/>
                            <a:ext cx="373243" cy="261610"/>
                          </a:xfrm>
                          <a:prstGeom prst="rect">
                            <a:avLst/>
                          </a:prstGeom>
                          <a:blipFill>
                            <a:blip r:embed="rId3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293" name="Straight Connector 292">
                        <a:extLst>
                          <a:ext uri="{FF2B5EF4-FFF2-40B4-BE49-F238E27FC236}">
                            <a16:creationId xmlns:a16="http://schemas.microsoft.com/office/drawing/2014/main" id="{5A455D31-CF4E-AE84-0699-80C62309971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228954" y="3815487"/>
                        <a:ext cx="41521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4" name="TextBox 293">
                        <a:extLst>
                          <a:ext uri="{FF2B5EF4-FFF2-40B4-BE49-F238E27FC236}">
                            <a16:creationId xmlns:a16="http://schemas.microsoft.com/office/drawing/2014/main" id="{21ECA0B9-223C-5A6B-2B61-4703425BE02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44168" y="3696427"/>
                        <a:ext cx="5164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. . . </a:t>
                        </a:r>
                      </a:p>
                    </p:txBody>
                  </p:sp>
                  <p:cxnSp>
                    <p:nvCxnSpPr>
                      <p:cNvPr id="295" name="Straight Connector 294">
                        <a:extLst>
                          <a:ext uri="{FF2B5EF4-FFF2-40B4-BE49-F238E27FC236}">
                            <a16:creationId xmlns:a16="http://schemas.microsoft.com/office/drawing/2014/main" id="{ADD855C8-2AC5-C45D-2065-4234DABD6DA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0800000" flipH="1">
                        <a:off x="1559419" y="2738264"/>
                        <a:ext cx="548979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6" name="Oval 295">
                        <a:extLst>
                          <a:ext uri="{FF2B5EF4-FFF2-40B4-BE49-F238E27FC236}">
                            <a16:creationId xmlns:a16="http://schemas.microsoft.com/office/drawing/2014/main" id="{6982B15C-7582-70E8-E7DA-F2C18E35D3CB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431403" y="2668598"/>
                        <a:ext cx="128016" cy="14132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50000"/>
                        </a:schemeClr>
                      </a:solidFill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b="0" dirty="0"/>
                      </a:p>
                    </p:txBody>
                  </p:sp>
                  <p:cxnSp>
                    <p:nvCxnSpPr>
                      <p:cNvPr id="298" name="Straight Connector 297">
                        <a:extLst>
                          <a:ext uri="{FF2B5EF4-FFF2-40B4-BE49-F238E27FC236}">
                            <a16:creationId xmlns:a16="http://schemas.microsoft.com/office/drawing/2014/main" id="{C4AF4FCF-ACD2-F08A-DCB9-CCDDC314BAE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240316" y="2739262"/>
                        <a:ext cx="415214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9" name="TextBox 298">
                        <a:extLst>
                          <a:ext uri="{FF2B5EF4-FFF2-40B4-BE49-F238E27FC236}">
                            <a16:creationId xmlns:a16="http://schemas.microsoft.com/office/drawing/2014/main" id="{E2647B33-EAE0-9B77-4817-086FE689A8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40947" y="2672663"/>
                        <a:ext cx="5164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. . . </a:t>
                        </a:r>
                      </a:p>
                    </p:txBody>
                  </p:sp>
                  <p:sp>
                    <p:nvSpPr>
                      <p:cNvPr id="326" name="Oval 325">
                        <a:extLst>
                          <a:ext uri="{FF2B5EF4-FFF2-40B4-BE49-F238E27FC236}">
                            <a16:creationId xmlns:a16="http://schemas.microsoft.com/office/drawing/2014/main" id="{9ED92D01-6EFC-9D55-4850-47B2CA97ED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09590" y="2665476"/>
                        <a:ext cx="128016" cy="146304"/>
                      </a:xfrm>
                      <a:prstGeom prst="ellipse">
                        <a:avLst/>
                      </a:prstGeom>
                      <a:gradFill>
                        <a:gsLst>
                          <a:gs pos="76000">
                            <a:schemeClr val="bg1"/>
                          </a:gs>
                          <a:gs pos="51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3000">
                            <a:schemeClr val="bg1"/>
                          </a:gs>
                          <a:gs pos="50000">
                            <a:schemeClr val="bg2">
                              <a:lumMod val="50000"/>
                            </a:schemeClr>
                          </a:gs>
                          <a:gs pos="75000">
                            <a:schemeClr val="bg1"/>
                          </a:gs>
                        </a:gsLst>
                        <a:lin ang="0" scaled="0"/>
                      </a:gradFill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b="0" dirty="0"/>
                      </a:p>
                    </p:txBody>
                  </p:sp>
                  <p:sp>
                    <p:nvSpPr>
                      <p:cNvPr id="327" name="Oval 326">
                        <a:extLst>
                          <a:ext uri="{FF2B5EF4-FFF2-40B4-BE49-F238E27FC236}">
                            <a16:creationId xmlns:a16="http://schemas.microsoft.com/office/drawing/2014/main" id="{C8996536-EEB0-56F1-3C6D-C3A67C05A0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02336" y="3746023"/>
                        <a:ext cx="128016" cy="146304"/>
                      </a:xfrm>
                      <a:prstGeom prst="ellipse">
                        <a:avLst/>
                      </a:prstGeom>
                      <a:gradFill>
                        <a:gsLst>
                          <a:gs pos="76000">
                            <a:schemeClr val="bg1"/>
                          </a:gs>
                          <a:gs pos="51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3000">
                            <a:schemeClr val="bg1"/>
                          </a:gs>
                          <a:gs pos="50000">
                            <a:schemeClr val="bg2">
                              <a:lumMod val="50000"/>
                            </a:schemeClr>
                          </a:gs>
                          <a:gs pos="75000">
                            <a:schemeClr val="bg1"/>
                          </a:gs>
                        </a:gsLst>
                        <a:lin ang="0" scaled="0"/>
                      </a:gradFill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b="0" dirty="0"/>
                      </a:p>
                    </p:txBody>
                  </p:sp>
                  <p:sp>
                    <p:nvSpPr>
                      <p:cNvPr id="328" name="Oval 327">
                        <a:extLst>
                          <a:ext uri="{FF2B5EF4-FFF2-40B4-BE49-F238E27FC236}">
                            <a16:creationId xmlns:a16="http://schemas.microsoft.com/office/drawing/2014/main" id="{FEB7C854-1352-5443-E2F1-22A943CBE6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87130" y="2660970"/>
                        <a:ext cx="128016" cy="146304"/>
                      </a:xfrm>
                      <a:prstGeom prst="ellipse">
                        <a:avLst/>
                      </a:prstGeom>
                      <a:gradFill>
                        <a:gsLst>
                          <a:gs pos="76000">
                            <a:schemeClr val="bg1"/>
                          </a:gs>
                          <a:gs pos="51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3000">
                            <a:schemeClr val="bg1"/>
                          </a:gs>
                          <a:gs pos="50000">
                            <a:schemeClr val="bg2">
                              <a:lumMod val="50000"/>
                            </a:schemeClr>
                          </a:gs>
                          <a:gs pos="75000">
                            <a:schemeClr val="bg1"/>
                          </a:gs>
                        </a:gsLst>
                        <a:lin ang="0" scaled="0"/>
                      </a:gradFill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b="0" dirty="0"/>
                      </a:p>
                    </p:txBody>
                  </p:sp>
                  <p:cxnSp>
                    <p:nvCxnSpPr>
                      <p:cNvPr id="329" name="Straight Connector 328">
                        <a:extLst>
                          <a:ext uri="{FF2B5EF4-FFF2-40B4-BE49-F238E27FC236}">
                            <a16:creationId xmlns:a16="http://schemas.microsoft.com/office/drawing/2014/main" id="{35AC631D-DA30-D976-B09B-3E47233B329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200683" y="2741382"/>
                        <a:ext cx="182880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37" name="Oval 336">
                        <a:extLst>
                          <a:ext uri="{FF2B5EF4-FFF2-40B4-BE49-F238E27FC236}">
                            <a16:creationId xmlns:a16="http://schemas.microsoft.com/office/drawing/2014/main" id="{FB4CBAE2-8F65-5401-6739-A879EB3E5E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82319" y="3722977"/>
                        <a:ext cx="128016" cy="146304"/>
                      </a:xfrm>
                      <a:prstGeom prst="ellipse">
                        <a:avLst/>
                      </a:prstGeom>
                      <a:gradFill>
                        <a:gsLst>
                          <a:gs pos="76000">
                            <a:schemeClr val="bg1"/>
                          </a:gs>
                          <a:gs pos="51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3000">
                            <a:schemeClr val="bg1"/>
                          </a:gs>
                          <a:gs pos="50000">
                            <a:schemeClr val="bg2">
                              <a:lumMod val="50000"/>
                            </a:schemeClr>
                          </a:gs>
                          <a:gs pos="75000">
                            <a:schemeClr val="bg1"/>
                          </a:gs>
                        </a:gsLst>
                        <a:lin ang="0" scaled="0"/>
                      </a:gradFill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b="0" dirty="0"/>
                      </a:p>
                    </p:txBody>
                  </p:sp>
                  <p:cxnSp>
                    <p:nvCxnSpPr>
                      <p:cNvPr id="338" name="Straight Connector 337">
                        <a:extLst>
                          <a:ext uri="{FF2B5EF4-FFF2-40B4-BE49-F238E27FC236}">
                            <a16:creationId xmlns:a16="http://schemas.microsoft.com/office/drawing/2014/main" id="{A5DDF20B-29D0-49BE-C4D4-FC57B99404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195872" y="3803389"/>
                        <a:ext cx="182880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39" name="TextBox 338">
                            <a:extLst>
                              <a:ext uri="{FF2B5EF4-FFF2-40B4-BE49-F238E27FC236}">
                                <a16:creationId xmlns:a16="http://schemas.microsoft.com/office/drawing/2014/main" id="{9C7C51AD-0BFA-4095-E7A1-FDA2E55B553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330906" y="3856035"/>
                            <a:ext cx="379463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𝒬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100" b="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39" name="TextBox 338">
                            <a:extLst>
                              <a:ext uri="{FF2B5EF4-FFF2-40B4-BE49-F238E27FC236}">
                                <a16:creationId xmlns:a16="http://schemas.microsoft.com/office/drawing/2014/main" id="{9C7C51AD-0BFA-4095-E7A1-FDA2E55B553A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330906" y="3856035"/>
                            <a:ext cx="379463" cy="261610"/>
                          </a:xfrm>
                          <a:prstGeom prst="rect">
                            <a:avLst/>
                          </a:prstGeom>
                          <a:blipFill>
                            <a:blip r:embed="rId3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340" name="Straight Connector 339">
                        <a:extLst>
                          <a:ext uri="{FF2B5EF4-FFF2-40B4-BE49-F238E27FC236}">
                            <a16:creationId xmlns:a16="http://schemas.microsoft.com/office/drawing/2014/main" id="{9C344C12-2CAC-05F2-90CA-04D2C8C034D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446327" y="2801190"/>
                        <a:ext cx="773" cy="18288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1" name="Straight Connector 340">
                        <a:extLst>
                          <a:ext uri="{FF2B5EF4-FFF2-40B4-BE49-F238E27FC236}">
                            <a16:creationId xmlns:a16="http://schemas.microsoft.com/office/drawing/2014/main" id="{D12C7C7F-848C-5719-52E3-44194B3805B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439236" y="3536002"/>
                        <a:ext cx="0" cy="185523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42" name="Oval 341">
                        <a:extLst>
                          <a:ext uri="{FF2B5EF4-FFF2-40B4-BE49-F238E27FC236}">
                            <a16:creationId xmlns:a16="http://schemas.microsoft.com/office/drawing/2014/main" id="{43412AC5-EF93-7422-ACA0-DADA637CA3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05957" y="3464722"/>
                        <a:ext cx="73152" cy="7315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b="0" dirty="0"/>
                      </a:p>
                    </p:txBody>
                  </p:sp>
                  <p:sp>
                    <p:nvSpPr>
                      <p:cNvPr id="343" name="Oval 342">
                        <a:extLst>
                          <a:ext uri="{FF2B5EF4-FFF2-40B4-BE49-F238E27FC236}">
                            <a16:creationId xmlns:a16="http://schemas.microsoft.com/office/drawing/2014/main" id="{477CA5F1-F707-8488-47F0-FE3C650CA8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09751" y="2984070"/>
                        <a:ext cx="73152" cy="7315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b="0" dirty="0"/>
                      </a:p>
                    </p:txBody>
                  </p:sp>
                  <p:cxnSp>
                    <p:nvCxnSpPr>
                      <p:cNvPr id="344" name="Straight Connector 343">
                        <a:extLst>
                          <a:ext uri="{FF2B5EF4-FFF2-40B4-BE49-F238E27FC236}">
                            <a16:creationId xmlns:a16="http://schemas.microsoft.com/office/drawing/2014/main" id="{FE888420-5C62-AED6-4BBF-D7E14130A32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439697" y="3057222"/>
                        <a:ext cx="0" cy="97737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5" name="Straight Connector 344">
                        <a:extLst>
                          <a:ext uri="{FF2B5EF4-FFF2-40B4-BE49-F238E27FC236}">
                            <a16:creationId xmlns:a16="http://schemas.microsoft.com/office/drawing/2014/main" id="{E0DA5B7C-8BBD-9B38-8164-EE442D7DAD1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439236" y="3366985"/>
                        <a:ext cx="0" cy="97737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46" name="TextBox 345">
                            <a:extLst>
                              <a:ext uri="{FF2B5EF4-FFF2-40B4-BE49-F238E27FC236}">
                                <a16:creationId xmlns:a16="http://schemas.microsoft.com/office/drawing/2014/main" id="{4D2464D8-C2E3-A1B2-A0F8-0EA974D33B0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397459" y="3138304"/>
                            <a:ext cx="36208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100" b="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46" name="TextBox 345">
                            <a:extLst>
                              <a:ext uri="{FF2B5EF4-FFF2-40B4-BE49-F238E27FC236}">
                                <a16:creationId xmlns:a16="http://schemas.microsoft.com/office/drawing/2014/main" id="{4D2464D8-C2E3-A1B2-A0F8-0EA974D33B04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397459" y="3138304"/>
                            <a:ext cx="362087" cy="261610"/>
                          </a:xfrm>
                          <a:prstGeom prst="rect">
                            <a:avLst/>
                          </a:prstGeom>
                          <a:blipFill>
                            <a:blip r:embed="rId3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368" name="Arc 367">
                        <a:extLst>
                          <a:ext uri="{FF2B5EF4-FFF2-40B4-BE49-F238E27FC236}">
                            <a16:creationId xmlns:a16="http://schemas.microsoft.com/office/drawing/2014/main" id="{2BA54E6A-6758-6FFA-964A-F688D89297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60070" y="2731156"/>
                        <a:ext cx="921453" cy="921453"/>
                      </a:xfrm>
                      <a:prstGeom prst="arc">
                        <a:avLst>
                          <a:gd name="adj1" fmla="val 16200000"/>
                          <a:gd name="adj2" fmla="val 65420"/>
                        </a:avLst>
                      </a:prstGeom>
                      <a:ln w="1587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9" name="Oval 368">
                        <a:extLst>
                          <a:ext uri="{FF2B5EF4-FFF2-40B4-BE49-F238E27FC236}">
                            <a16:creationId xmlns:a16="http://schemas.microsoft.com/office/drawing/2014/main" id="{33123706-DAD0-9D5D-EA19-9AFCA48CB3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18288" y="3191882"/>
                        <a:ext cx="126469" cy="14132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25000"/>
                        </a:schemeClr>
                      </a:solidFill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b="0" dirty="0"/>
                      </a:p>
                    </p:txBody>
                  </p:sp>
                  <p:sp>
                    <p:nvSpPr>
                      <p:cNvPr id="370" name="Arc 369">
                        <a:extLst>
                          <a:ext uri="{FF2B5EF4-FFF2-40B4-BE49-F238E27FC236}">
                            <a16:creationId xmlns:a16="http://schemas.microsoft.com/office/drawing/2014/main" id="{F253E625-0A60-A67B-5429-9450FCE4B5D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2903932" y="2706732"/>
                        <a:ext cx="1211614" cy="971754"/>
                      </a:xfrm>
                      <a:prstGeom prst="arc">
                        <a:avLst>
                          <a:gd name="adj1" fmla="val 17049345"/>
                          <a:gd name="adj2" fmla="val 0"/>
                        </a:avLst>
                      </a:prstGeom>
                      <a:ln w="158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71" name="TextBox 370">
                            <a:extLst>
                              <a:ext uri="{FF2B5EF4-FFF2-40B4-BE49-F238E27FC236}">
                                <a16:creationId xmlns:a16="http://schemas.microsoft.com/office/drawing/2014/main" id="{91BFDF7D-10C3-0171-1225-2E39A0BBAE6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62890" y="2986445"/>
                            <a:ext cx="370038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/>
                                  </m:sSub>
                                </m:oMath>
                              </m:oMathPara>
                            </a14:m>
                            <a:endParaRPr lang="en-US" sz="1100" b="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71" name="TextBox 370">
                            <a:extLst>
                              <a:ext uri="{FF2B5EF4-FFF2-40B4-BE49-F238E27FC236}">
                                <a16:creationId xmlns:a16="http://schemas.microsoft.com/office/drawing/2014/main" id="{91BFDF7D-10C3-0171-1225-2E39A0BBAE6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962890" y="2986445"/>
                            <a:ext cx="370038" cy="261610"/>
                          </a:xfrm>
                          <a:prstGeom prst="rect">
                            <a:avLst/>
                          </a:prstGeom>
                          <a:blipFill>
                            <a:blip r:embed="rId3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75" name="TextBox 374">
                            <a:extLst>
                              <a:ext uri="{FF2B5EF4-FFF2-40B4-BE49-F238E27FC236}">
                                <a16:creationId xmlns:a16="http://schemas.microsoft.com/office/drawing/2014/main" id="{2DAD084F-DE0D-0EEA-ED7C-4B94CEA7A39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530357" y="4093768"/>
                            <a:ext cx="1481431" cy="27122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Sup>
                                    <m:sSubSupPr>
                                      <m:ctrlPr>
                                        <a:rPr lang="en-US" altLang="zh-CN" sz="11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1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1" i="0" smtClean="0">
                                              <a:latin typeface="Cambria Math" panose="02040503050406030204" pitchFamily="18" charset="0"/>
                                            </a:rPr>
                                            <m:t>𝐯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1" i="0" smtClean="0">
                                              <a:latin typeface="Cambria Math" panose="02040503050406030204" pitchFamily="18" charset="0"/>
                                            </a:rPr>
                                            <m:t>𝐤</m:t>
                                          </m:r>
                                          <m:r>
                                            <a:rPr lang="en-US" altLang="zh-CN" sz="1100" b="1" i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100" b="1" i="0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US" altLang="zh-CN" sz="1100" b="1" i="0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11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100" b="1" i="0" smtClean="0">
                                              <a:latin typeface="Cambria Math" panose="02040503050406030204" pitchFamily="18" charset="0"/>
                                            </a:rPr>
                                            <m:t>𝐑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1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zh-CN" altLang="en-US" sz="1100" b="1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CN" sz="11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11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100" b="1" i="0" smtClean="0">
                                              <a:latin typeface="Cambria Math" panose="02040503050406030204" pitchFamily="18" charset="0"/>
                                            </a:rPr>
                                            <m:t>𝐐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1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r>
                                        <a:rPr lang="zh-CN" altLang="en-US" sz="1100" b="1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altLang="zh-CN" sz="1100" b="1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sSubSup>
                                    <m:sSubSupPr>
                                      <m:ctrlPr>
                                        <a:rPr lang="en-US" altLang="zh-CN" sz="11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11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100" b="1" i="0" smtClean="0">
                                              <a:latin typeface="Cambria Math" panose="02040503050406030204" pitchFamily="18" charset="0"/>
                                            </a:rPr>
                                            <m:t>𝐐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100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altLang="zh-CN" sz="11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1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zh-CN" altLang="en-US" sz="1100" b="1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en-US" sz="1100" b="1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75" name="TextBox 374">
                            <a:extLst>
                              <a:ext uri="{FF2B5EF4-FFF2-40B4-BE49-F238E27FC236}">
                                <a16:creationId xmlns:a16="http://schemas.microsoft.com/office/drawing/2014/main" id="{2DAD084F-DE0D-0EEA-ED7C-4B94CEA7A396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530357" y="4093768"/>
                            <a:ext cx="1481431" cy="271228"/>
                          </a:xfrm>
                          <a:prstGeom prst="rect">
                            <a:avLst/>
                          </a:prstGeom>
                          <a:blipFill>
                            <a:blip r:embed="rId3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57" name="Straight Connector 156">
                        <a:extLst>
                          <a:ext uri="{FF2B5EF4-FFF2-40B4-BE49-F238E27FC236}">
                            <a16:creationId xmlns:a16="http://schemas.microsoft.com/office/drawing/2014/main" id="{9601678F-3A5E-BC8F-FAAF-FABAA6E2243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165571" y="3558587"/>
                        <a:ext cx="773" cy="18288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8" name="Straight Connector 157">
                        <a:extLst>
                          <a:ext uri="{FF2B5EF4-FFF2-40B4-BE49-F238E27FC236}">
                            <a16:creationId xmlns:a16="http://schemas.microsoft.com/office/drawing/2014/main" id="{48AB3EF4-49A4-37E9-04B1-F9840CA685B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172825" y="2819290"/>
                        <a:ext cx="773" cy="18288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9" name="Straight Connector 158">
                        <a:extLst>
                          <a:ext uri="{FF2B5EF4-FFF2-40B4-BE49-F238E27FC236}">
                            <a16:creationId xmlns:a16="http://schemas.microsoft.com/office/drawing/2014/main" id="{78FCB72A-BBE7-2132-F9B1-8D825C58AC3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491956" y="2815677"/>
                        <a:ext cx="773" cy="18288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0" name="Straight Connector 159">
                        <a:extLst>
                          <a:ext uri="{FF2B5EF4-FFF2-40B4-BE49-F238E27FC236}">
                            <a16:creationId xmlns:a16="http://schemas.microsoft.com/office/drawing/2014/main" id="{81D8E922-D606-F32A-0F46-13EFEA02AFC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504485" y="3556884"/>
                        <a:ext cx="773" cy="18288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1" name="Oval 160">
                        <a:extLst>
                          <a:ext uri="{FF2B5EF4-FFF2-40B4-BE49-F238E27FC236}">
                            <a16:creationId xmlns:a16="http://schemas.microsoft.com/office/drawing/2014/main" id="{3C9FC736-8A0F-3B8C-360B-687FC8D13AF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2136249" y="3005040"/>
                        <a:ext cx="73152" cy="7315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b="0" dirty="0"/>
                      </a:p>
                    </p:txBody>
                  </p:sp>
                  <p:sp>
                    <p:nvSpPr>
                      <p:cNvPr id="162" name="Oval 161">
                        <a:extLst>
                          <a:ext uri="{FF2B5EF4-FFF2-40B4-BE49-F238E27FC236}">
                            <a16:creationId xmlns:a16="http://schemas.microsoft.com/office/drawing/2014/main" id="{8CF97408-D509-C95D-FD75-0941C1DDD52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450851" y="2998270"/>
                        <a:ext cx="73152" cy="7315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b="0" dirty="0"/>
                      </a:p>
                    </p:txBody>
                  </p:sp>
                  <p:sp>
                    <p:nvSpPr>
                      <p:cNvPr id="163" name="Oval 162">
                        <a:extLst>
                          <a:ext uri="{FF2B5EF4-FFF2-40B4-BE49-F238E27FC236}">
                            <a16:creationId xmlns:a16="http://schemas.microsoft.com/office/drawing/2014/main" id="{562E54CF-6432-65F4-5E8D-F3194630CFAD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467909" y="3483732"/>
                        <a:ext cx="73152" cy="7315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b="0" dirty="0"/>
                      </a:p>
                    </p:txBody>
                  </p:sp>
                  <p:sp>
                    <p:nvSpPr>
                      <p:cNvPr id="164" name="Oval 163">
                        <a:extLst>
                          <a:ext uri="{FF2B5EF4-FFF2-40B4-BE49-F238E27FC236}">
                            <a16:creationId xmlns:a16="http://schemas.microsoft.com/office/drawing/2014/main" id="{924CA8ED-2A22-4B38-13B8-92F095112F44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2135487" y="3491599"/>
                        <a:ext cx="73152" cy="7315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b="0" dirty="0"/>
                      </a:p>
                    </p:txBody>
                  </p:sp>
                </p:grpSp>
              </p:grp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DBF14D12-BF89-6281-117D-36EE67E78FF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278769" y="677888"/>
                    <a:ext cx="693484" cy="201459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3" name="Rectangle 302">
                    <a:extLst>
                      <a:ext uri="{FF2B5EF4-FFF2-40B4-BE49-F238E27FC236}">
                        <a16:creationId xmlns:a16="http://schemas.microsoft.com/office/drawing/2014/main" id="{D19C8D36-E49A-64AF-3346-70F29EA7009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251460" y="-213191"/>
                    <a:ext cx="693484" cy="201459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4FB92F81-EBBF-3342-CC07-622F80C67F50}"/>
                    </a:ext>
                  </a:extLst>
                </p:cNvPr>
                <p:cNvGrpSpPr/>
                <p:nvPr/>
              </p:nvGrpSpPr>
              <p:grpSpPr>
                <a:xfrm>
                  <a:off x="6355397" y="3712073"/>
                  <a:ext cx="2197953" cy="1875782"/>
                  <a:chOff x="6355397" y="3712073"/>
                  <a:chExt cx="2197953" cy="1875782"/>
                </a:xfrm>
              </p:grpSpPr>
              <p:sp>
                <p:nvSpPr>
                  <p:cNvPr id="297" name="TextBox 296">
                    <a:extLst>
                      <a:ext uri="{FF2B5EF4-FFF2-40B4-BE49-F238E27FC236}">
                        <a16:creationId xmlns:a16="http://schemas.microsoft.com/office/drawing/2014/main" id="{DA489AEA-9AC3-AEC7-CE57-23C67CDA4D87}"/>
                      </a:ext>
                    </a:extLst>
                  </p:cNvPr>
                  <p:cNvSpPr txBox="1"/>
                  <p:nvPr/>
                </p:nvSpPr>
                <p:spPr>
                  <a:xfrm>
                    <a:off x="7641446" y="5249301"/>
                    <a:ext cx="54588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latin typeface="Helvetica" pitchFamily="2" charset="0"/>
                      </a:rPr>
                      <a:t>(d)</a:t>
                    </a:r>
                  </a:p>
                </p:txBody>
              </p: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E1A933F9-7209-88ED-8EDD-6B6AE0043DAC}"/>
                      </a:ext>
                    </a:extLst>
                  </p:cNvPr>
                  <p:cNvGrpSpPr/>
                  <p:nvPr/>
                </p:nvGrpSpPr>
                <p:grpSpPr>
                  <a:xfrm>
                    <a:off x="6355397" y="3712073"/>
                    <a:ext cx="2197953" cy="1199178"/>
                    <a:chOff x="6254725" y="3720140"/>
                    <a:chExt cx="2197953" cy="1199178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318961B4-15FE-9FF8-212E-DBE989FBA93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54725" y="3972035"/>
                          <a:ext cx="109780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318961B4-15FE-9FF8-212E-DBE989FBA93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54725" y="3972035"/>
                          <a:ext cx="1097800" cy="338554"/>
                        </a:xfrm>
                        <a:prstGeom prst="rect">
                          <a:avLst/>
                        </a:prstGeom>
                        <a:blipFill>
                          <a:blip r:embed="rId37"/>
                          <a:stretch>
                            <a:fillRect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4636A6C7-F5D6-826D-F524-27EA5236C2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49460" y="3720140"/>
                      <a:ext cx="1003218" cy="1199178"/>
                      <a:chOff x="8148993" y="3723016"/>
                      <a:chExt cx="1003218" cy="1199178"/>
                    </a:xfrm>
                  </p:grpSpPr>
                  <p:sp>
                    <p:nvSpPr>
                      <p:cNvPr id="18" name="Oval 17">
                        <a:extLst>
                          <a:ext uri="{FF2B5EF4-FFF2-40B4-BE49-F238E27FC236}">
                            <a16:creationId xmlns:a16="http://schemas.microsoft.com/office/drawing/2014/main" id="{2D6E2A37-9411-CD74-E811-6FDA7DFE93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9601" y="4496542"/>
                        <a:ext cx="126469" cy="141329"/>
                      </a:xfrm>
                      <a:prstGeom prst="ellipse">
                        <a:avLst/>
                      </a:prstGeom>
                      <a:solidFill>
                        <a:schemeClr val="bg2">
                          <a:lumMod val="50000"/>
                        </a:schemeClr>
                      </a:solidFill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b="0" dirty="0"/>
                      </a:p>
                    </p:txBody>
                  </p:sp>
                  <p:cxnSp>
                    <p:nvCxnSpPr>
                      <p:cNvPr id="21" name="Straight Connector 20">
                        <a:extLst>
                          <a:ext uri="{FF2B5EF4-FFF2-40B4-BE49-F238E27FC236}">
                            <a16:creationId xmlns:a16="http://schemas.microsoft.com/office/drawing/2014/main" id="{73D44932-7A29-9CDB-23FA-64734406EBB6}"/>
                          </a:ext>
                        </a:extLst>
                      </p:cNvPr>
                      <p:cNvCxnSpPr>
                        <a:cxnSpLocks/>
                        <a:endCxn id="18" idx="1"/>
                      </p:cNvCxnSpPr>
                      <p:nvPr/>
                    </p:nvCxnSpPr>
                    <p:spPr>
                      <a:xfrm>
                        <a:off x="8325213" y="4302397"/>
                        <a:ext cx="228600" cy="22860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Connector 21">
                        <a:extLst>
                          <a:ext uri="{FF2B5EF4-FFF2-40B4-BE49-F238E27FC236}">
                            <a16:creationId xmlns:a16="http://schemas.microsoft.com/office/drawing/2014/main" id="{1AE8ECBE-311B-5F3A-22FC-FED0D65750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312822" y="3981620"/>
                        <a:ext cx="0" cy="258693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3" name="TextBox 22">
                            <a:extLst>
                              <a:ext uri="{FF2B5EF4-FFF2-40B4-BE49-F238E27FC236}">
                                <a16:creationId xmlns:a16="http://schemas.microsoft.com/office/drawing/2014/main" id="{09A60BD0-850E-291C-A0A5-0F7241EF90E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148993" y="4647952"/>
                            <a:ext cx="907684" cy="27424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1" i="0" smtClean="0">
                                          <a:latin typeface="Cambria Math" panose="02040503050406030204" pitchFamily="18" charset="0"/>
                                        </a:rPr>
                                        <m:t>𝐀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sz="11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1" i="0" smtClean="0">
                                          <a:latin typeface="Cambria Math" panose="02040503050406030204" pitchFamily="18" charset="0"/>
                                        </a:rPr>
                                        <m:t>𝐁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11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100" b="1" i="0" smtClean="0">
                                          <a:latin typeface="Cambria Math" panose="02040503050406030204" pitchFamily="18" charset="0"/>
                                        </a:rPr>
                                        <m:t>𝐁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oMath>
                              </m:oMathPara>
                            </a14:m>
                            <a:endParaRPr lang="en-US" sz="1100" b="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3" name="TextBox 22">
                            <a:extLst>
                              <a:ext uri="{FF2B5EF4-FFF2-40B4-BE49-F238E27FC236}">
                                <a16:creationId xmlns:a16="http://schemas.microsoft.com/office/drawing/2014/main" id="{09A60BD0-850E-291C-A0A5-0F7241EF90E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148993" y="4647952"/>
                            <a:ext cx="907684" cy="274242"/>
                          </a:xfrm>
                          <a:prstGeom prst="rect">
                            <a:avLst/>
                          </a:prstGeom>
                          <a:blipFill>
                            <a:blip r:embed="rId3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7" name="TextBox 26">
                            <a:extLst>
                              <a:ext uri="{FF2B5EF4-FFF2-40B4-BE49-F238E27FC236}">
                                <a16:creationId xmlns:a16="http://schemas.microsoft.com/office/drawing/2014/main" id="{D4883D9C-6A13-4880-EE2E-D9731DEFEAF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790124" y="3723016"/>
                            <a:ext cx="362087" cy="2616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1100" b="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7" name="TextBox 26">
                            <a:extLst>
                              <a:ext uri="{FF2B5EF4-FFF2-40B4-BE49-F238E27FC236}">
                                <a16:creationId xmlns:a16="http://schemas.microsoft.com/office/drawing/2014/main" id="{D4883D9C-6A13-4880-EE2E-D9731DEFEAF1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790124" y="3723016"/>
                            <a:ext cx="362087" cy="261610"/>
                          </a:xfrm>
                          <a:prstGeom prst="rect">
                            <a:avLst/>
                          </a:prstGeom>
                          <a:blipFill>
                            <a:blip r:embed="rId3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A6BB2771-9FC8-7689-D3B8-4BFACEDD37D3}"/>
                      </a:ext>
                    </a:extLst>
                  </p:cNvPr>
                  <p:cNvSpPr txBox="1"/>
                  <p:nvPr/>
                </p:nvSpPr>
                <p:spPr>
                  <a:xfrm>
                    <a:off x="8755992" y="745887"/>
                    <a:ext cx="39356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/>
                          </m:sSub>
                        </m:oMath>
                      </m:oMathPara>
                    </a14:m>
                    <a:endParaRPr lang="en-US" altLang="zh-CN" sz="1000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A6BB2771-9FC8-7689-D3B8-4BFACEDD37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55992" y="745887"/>
                    <a:ext cx="393569" cy="246221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86F87F4F-B865-23E9-F99D-CF50F4608B5E}"/>
                      </a:ext>
                    </a:extLst>
                  </p:cNvPr>
                  <p:cNvSpPr txBox="1"/>
                  <p:nvPr/>
                </p:nvSpPr>
                <p:spPr>
                  <a:xfrm>
                    <a:off x="8746248" y="1310409"/>
                    <a:ext cx="485454" cy="2612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/>
                              </m:sSub>
                            </m:e>
                            <m:sub/>
                          </m:sSub>
                        </m:oMath>
                      </m:oMathPara>
                    </a14:m>
                    <a:endParaRPr lang="en-US" altLang="zh-CN" sz="1000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86F87F4F-B865-23E9-F99D-CF50F4608B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6248" y="1310409"/>
                    <a:ext cx="485454" cy="261225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762121F6-48EB-4E23-73E5-5DEF4E6B66C5}"/>
                      </a:ext>
                    </a:extLst>
                  </p:cNvPr>
                  <p:cNvSpPr txBox="1"/>
                  <p:nvPr/>
                </p:nvSpPr>
                <p:spPr>
                  <a:xfrm>
                    <a:off x="3404418" y="3717995"/>
                    <a:ext cx="36208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1100" b="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762121F6-48EB-4E23-73E5-5DEF4E6B66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4418" y="3717995"/>
                    <a:ext cx="362087" cy="261610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641F3D9D-C732-20EC-AF91-A17C858F8160}"/>
                      </a:ext>
                    </a:extLst>
                  </p:cNvPr>
                  <p:cNvSpPr txBox="1"/>
                  <p:nvPr/>
                </p:nvSpPr>
                <p:spPr>
                  <a:xfrm>
                    <a:off x="3538212" y="4046707"/>
                    <a:ext cx="39356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/>
                          </m:sSub>
                        </m:oMath>
                      </m:oMathPara>
                    </a14:m>
                    <a:endParaRPr lang="en-US" altLang="zh-CN" sz="1000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641F3D9D-C732-20EC-AF91-A17C858F81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8212" y="4046707"/>
                    <a:ext cx="393569" cy="246221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0ECE8C6-18FD-02DC-6684-F51F422BE704}"/>
                      </a:ext>
                    </a:extLst>
                  </p:cNvPr>
                  <p:cNvSpPr txBox="1"/>
                  <p:nvPr/>
                </p:nvSpPr>
                <p:spPr>
                  <a:xfrm>
                    <a:off x="3186782" y="4051193"/>
                    <a:ext cx="485454" cy="2612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/>
                              </m:sSub>
                            </m:e>
                            <m:sub/>
                          </m:sSub>
                        </m:oMath>
                      </m:oMathPara>
                    </a14:m>
                    <a:endParaRPr lang="en-US" altLang="zh-CN" sz="1000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70ECE8C6-18FD-02DC-6684-F51F422BE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6782" y="4051193"/>
                    <a:ext cx="485454" cy="261225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D33C4E9-CF4D-8191-D258-43C05914A7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8141" y="4212478"/>
                <a:ext cx="228600" cy="228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9416FFE-2A22-2CCF-2B14-3D1B074846D3}"/>
                      </a:ext>
                    </a:extLst>
                  </p:cNvPr>
                  <p:cNvSpPr txBox="1"/>
                  <p:nvPr/>
                </p:nvSpPr>
                <p:spPr>
                  <a:xfrm>
                    <a:off x="7425458" y="3642328"/>
                    <a:ext cx="36208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1100" b="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9416FFE-2A22-2CCF-2B14-3D1B074846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5458" y="3642328"/>
                    <a:ext cx="362087" cy="261610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805D7B1-5581-7400-2C37-97678DAB321C}"/>
                  </a:ext>
                </a:extLst>
              </p:cNvPr>
              <p:cNvSpPr/>
              <p:nvPr/>
            </p:nvSpPr>
            <p:spPr>
              <a:xfrm rot="5400000">
                <a:off x="7657649" y="4163381"/>
                <a:ext cx="73152" cy="7315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b="0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7131060-AD10-BCBE-6A25-20B6A1E4FA4E}"/>
                  </a:ext>
                </a:extLst>
              </p:cNvPr>
              <p:cNvSpPr/>
              <p:nvPr/>
            </p:nvSpPr>
            <p:spPr>
              <a:xfrm rot="5400000">
                <a:off x="8237920" y="4156570"/>
                <a:ext cx="73152" cy="7315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b="0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49EE9BA-DE84-028A-BB09-08A2956540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4496" y="3898020"/>
                <a:ext cx="0" cy="2586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BCBC97D1-1A79-4781-B7C6-7EC91CD71855}"/>
                      </a:ext>
                    </a:extLst>
                  </p:cNvPr>
                  <p:cNvSpPr txBox="1"/>
                  <p:nvPr/>
                </p:nvSpPr>
                <p:spPr>
                  <a:xfrm>
                    <a:off x="7365796" y="4128979"/>
                    <a:ext cx="485454" cy="2612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/>
                              </m:sSub>
                            </m:e>
                            <m:sub/>
                          </m:sSub>
                        </m:oMath>
                      </m:oMathPara>
                    </a14:m>
                    <a:endParaRPr lang="en-US" altLang="zh-CN" sz="1000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BCBC97D1-1A79-4781-B7C6-7EC91CD718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5796" y="4128979"/>
                    <a:ext cx="485454" cy="261225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E45F6D7-078C-D51C-8F1E-2965C75D97AC}"/>
                      </a:ext>
                    </a:extLst>
                  </p:cNvPr>
                  <p:cNvSpPr txBox="1"/>
                  <p:nvPr/>
                </p:nvSpPr>
                <p:spPr>
                  <a:xfrm>
                    <a:off x="8230593" y="4152609"/>
                    <a:ext cx="39356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/>
                          </m:sSub>
                        </m:oMath>
                      </m:oMathPara>
                    </a14:m>
                    <a:endParaRPr lang="en-US" altLang="zh-CN" sz="1000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E45F6D7-078C-D51C-8F1E-2965C75D97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0593" y="4152609"/>
                    <a:ext cx="393569" cy="246221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6867C82-613D-53FE-FFE3-2445053B5FE7}"/>
                </a:ext>
              </a:extLst>
            </p:cNvPr>
            <p:cNvSpPr/>
            <p:nvPr/>
          </p:nvSpPr>
          <p:spPr>
            <a:xfrm>
              <a:off x="3895971" y="824366"/>
              <a:ext cx="212307" cy="73723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4696CC0-B95B-31A0-7E10-6321DEA09F47}"/>
                    </a:ext>
                  </a:extLst>
                </p:cNvPr>
                <p:cNvSpPr txBox="1"/>
                <p:nvPr/>
              </p:nvSpPr>
              <p:spPr>
                <a:xfrm>
                  <a:off x="4049931" y="1002236"/>
                  <a:ext cx="37003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/>
                        </m:sSub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4696CC0-B95B-31A0-7E10-6321DEA09F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931" y="1002236"/>
                  <a:ext cx="370038" cy="261610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1FCB2AE-9885-18EB-F3CD-81256C6CA7ED}"/>
                    </a:ext>
                  </a:extLst>
                </p:cNvPr>
                <p:cNvSpPr txBox="1"/>
                <p:nvPr/>
              </p:nvSpPr>
              <p:spPr>
                <a:xfrm>
                  <a:off x="4929175" y="1002236"/>
                  <a:ext cx="37003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/>
                        </m:sSub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1FCB2AE-9885-18EB-F3CD-81256C6CA7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9175" y="1002236"/>
                  <a:ext cx="370038" cy="261610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67112D-20EA-442D-5E40-85A7425D4F68}"/>
                    </a:ext>
                  </a:extLst>
                </p:cNvPr>
                <p:cNvSpPr txBox="1"/>
                <p:nvPr/>
              </p:nvSpPr>
              <p:spPr>
                <a:xfrm>
                  <a:off x="5607913" y="1002236"/>
                  <a:ext cx="37003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/>
                        </m:sSub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67112D-20EA-442D-5E40-85A7425D4F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913" y="1002236"/>
                  <a:ext cx="370038" cy="261610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6816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7676681B-209C-5DE0-FBF6-0A33E65C6922}"/>
              </a:ext>
            </a:extLst>
          </p:cNvPr>
          <p:cNvGrpSpPr/>
          <p:nvPr/>
        </p:nvGrpSpPr>
        <p:grpSpPr>
          <a:xfrm>
            <a:off x="588733" y="822238"/>
            <a:ext cx="5056916" cy="3120625"/>
            <a:chOff x="1361677" y="678773"/>
            <a:chExt cx="5056916" cy="3120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953529A-D31D-FF0F-B270-3A5E1CA867BF}"/>
                    </a:ext>
                  </a:extLst>
                </p:cNvPr>
                <p:cNvSpPr txBox="1"/>
                <p:nvPr/>
              </p:nvSpPr>
              <p:spPr>
                <a:xfrm>
                  <a:off x="1361677" y="1007185"/>
                  <a:ext cx="1591269" cy="3687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Sup>
                              <m:sSub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  ≈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953529A-D31D-FF0F-B270-3A5E1CA867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1677" y="1007185"/>
                  <a:ext cx="1591269" cy="368755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BF9064F-221A-00AE-3F71-6898FD8E558E}"/>
                </a:ext>
              </a:extLst>
            </p:cNvPr>
            <p:cNvSpPr txBox="1"/>
            <p:nvPr/>
          </p:nvSpPr>
          <p:spPr>
            <a:xfrm>
              <a:off x="3450900" y="1537951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pitchFamily="2" charset="0"/>
                </a:rPr>
                <a:t>(a)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89899BE-3447-3034-3C42-648538FA2C7C}"/>
                </a:ext>
              </a:extLst>
            </p:cNvPr>
            <p:cNvGrpSpPr/>
            <p:nvPr/>
          </p:nvGrpSpPr>
          <p:grpSpPr>
            <a:xfrm>
              <a:off x="1361677" y="2248880"/>
              <a:ext cx="5056916" cy="1550518"/>
              <a:chOff x="1361677" y="2428613"/>
              <a:chExt cx="5056916" cy="15505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7CDA855E-27B2-6294-6EC5-68DA09A7C028}"/>
                      </a:ext>
                    </a:extLst>
                  </p:cNvPr>
                  <p:cNvSpPr txBox="1"/>
                  <p:nvPr/>
                </p:nvSpPr>
                <p:spPr>
                  <a:xfrm>
                    <a:off x="1361677" y="2927074"/>
                    <a:ext cx="163666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              = 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3E596D25-D2BC-C7DB-52CB-C0B26E382F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1677" y="2927074"/>
                    <a:ext cx="1636666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7E4BD85-8A6C-FF8B-6B76-D08F86C82A8E}"/>
                  </a:ext>
                </a:extLst>
              </p:cNvPr>
              <p:cNvSpPr txBox="1"/>
              <p:nvPr/>
            </p:nvSpPr>
            <p:spPr>
              <a:xfrm>
                <a:off x="3434004" y="3702132"/>
                <a:ext cx="372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(b)</a:t>
                </a:r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4C99ED24-0651-26CF-416B-4B0F488CDF92}"/>
                  </a:ext>
                </a:extLst>
              </p:cNvPr>
              <p:cNvGrpSpPr/>
              <p:nvPr/>
            </p:nvGrpSpPr>
            <p:grpSpPr>
              <a:xfrm>
                <a:off x="3169288" y="2428613"/>
                <a:ext cx="3249305" cy="1276887"/>
                <a:chOff x="2742947" y="2388628"/>
                <a:chExt cx="3249305" cy="1276887"/>
              </a:xfrm>
            </p:grpSpPr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69D8F3C9-9ABA-4E7B-DE8A-825302CB3607}"/>
                    </a:ext>
                  </a:extLst>
                </p:cNvPr>
                <p:cNvSpPr/>
                <p:nvPr/>
              </p:nvSpPr>
              <p:spPr>
                <a:xfrm>
                  <a:off x="3049750" y="3032028"/>
                  <a:ext cx="126469" cy="14132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DBD69123-B3B8-88D6-6C20-71AAFD5364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52780" y="3151679"/>
                      <a:ext cx="407291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D7CFCDF0-E65F-380B-0A0B-91BFE457EF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52780" y="3151679"/>
                      <a:ext cx="407291" cy="2616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9749E5EF-4C05-DEE7-5AA8-EA61FA9FB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12984" y="2849148"/>
                  <a:ext cx="0" cy="1828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F91E61E6-7263-26D7-269D-EECDCA7CD9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69112" y="3100048"/>
                  <a:ext cx="54897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342FEF06-F2C6-FCE2-3A7D-5E421556C88C}"/>
                    </a:ext>
                  </a:extLst>
                </p:cNvPr>
                <p:cNvSpPr/>
                <p:nvPr/>
              </p:nvSpPr>
              <p:spPr>
                <a:xfrm>
                  <a:off x="3710984" y="3032028"/>
                  <a:ext cx="126469" cy="14132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4FAF8222-65D4-3FCD-CBB2-2A550C8D9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68769" y="2849148"/>
                  <a:ext cx="0" cy="1867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56252B8D-221C-D6A0-8757-76ADA308B0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26799" y="3151679"/>
                      <a:ext cx="410561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C496B09F-ADBA-D339-B284-3CFBB4DEEF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26799" y="3151679"/>
                      <a:ext cx="410561" cy="2616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C3E3C484-CB17-87F1-EA6C-D3F23594B798}"/>
                    </a:ext>
                  </a:extLst>
                </p:cNvPr>
                <p:cNvSpPr/>
                <p:nvPr/>
              </p:nvSpPr>
              <p:spPr>
                <a:xfrm>
                  <a:off x="4935411" y="3032028"/>
                  <a:ext cx="126469" cy="14132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935BBC08-AAA5-2849-DFCE-B9CF1649A5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93196" y="2849148"/>
                  <a:ext cx="0" cy="1867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EF947E99-6F50-5E67-717E-C824E31DFC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37453" y="3107751"/>
                  <a:ext cx="41521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5CEE19A7-2B34-FC07-70A0-30DF9F8FEE6F}"/>
                    </a:ext>
                  </a:extLst>
                </p:cNvPr>
                <p:cNvSpPr txBox="1"/>
                <p:nvPr/>
              </p:nvSpPr>
              <p:spPr>
                <a:xfrm>
                  <a:off x="4252667" y="2988691"/>
                  <a:ext cx="5164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. . . </a:t>
                  </a:r>
                </a:p>
              </p:txBody>
            </p: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5DD2DD24-4665-786D-CF51-0A2D8608A2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061880" y="3100048"/>
                  <a:ext cx="54897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1B92D837-3BF7-86EF-A0BC-6BBDF8DC3BCC}"/>
                    </a:ext>
                  </a:extLst>
                </p:cNvPr>
                <p:cNvSpPr/>
                <p:nvPr/>
              </p:nvSpPr>
              <p:spPr>
                <a:xfrm>
                  <a:off x="5610859" y="3032028"/>
                  <a:ext cx="126469" cy="14132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5B0FFC5-DF97-E9F5-43F8-6DF769045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68644" y="2849148"/>
                  <a:ext cx="2083" cy="1867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1F16A7A0-7BF3-3E47-BCC0-A948AAB857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69155" y="3100048"/>
                  <a:ext cx="1662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TextBox 148">
                      <a:extLst>
                        <a:ext uri="{FF2B5EF4-FFF2-40B4-BE49-F238E27FC236}">
                          <a16:creationId xmlns:a16="http://schemas.microsoft.com/office/drawing/2014/main" id="{62A9870E-749D-1307-6261-7AE0F6116D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69155" y="3148299"/>
                      <a:ext cx="554895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359D6447-E4C9-F2C4-0022-250DA3E6DE3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69155" y="3148299"/>
                      <a:ext cx="554895" cy="2616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TextBox 149">
                      <a:extLst>
                        <a:ext uri="{FF2B5EF4-FFF2-40B4-BE49-F238E27FC236}">
                          <a16:creationId xmlns:a16="http://schemas.microsoft.com/office/drawing/2014/main" id="{3AD7266F-8352-D62A-86C9-AC918FA473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2824" y="3168069"/>
                      <a:ext cx="42024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68136545-1726-B891-56F7-9676B88D7E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2824" y="3168069"/>
                      <a:ext cx="420243" cy="2616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F48989FA-FA16-0FC6-8290-73BD6BFD1C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98555" y="2831506"/>
                      <a:ext cx="298222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1CD08079-9440-2E8A-855B-6A58BE114F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98555" y="2831506"/>
                      <a:ext cx="298222" cy="2308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998166C3-A584-1C70-3876-D3D1D09CA8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85296" y="2825172"/>
                      <a:ext cx="300915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F6EF0697-0059-1C12-81CD-B1CAC6BD2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85296" y="2825172"/>
                      <a:ext cx="300915" cy="2308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>
                      <a:extLst>
                        <a:ext uri="{FF2B5EF4-FFF2-40B4-BE49-F238E27FC236}">
                          <a16:creationId xmlns:a16="http://schemas.microsoft.com/office/drawing/2014/main" id="{CDB45E2B-4518-CE5D-C4D6-637D4CA23B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82231" y="2831506"/>
                      <a:ext cx="310021" cy="22860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148" name="TextBox 147">
                      <a:extLst>
                        <a:ext uri="{FF2B5EF4-FFF2-40B4-BE49-F238E27FC236}">
                          <a16:creationId xmlns:a16="http://schemas.microsoft.com/office/drawing/2014/main" id="{581A4AC9-C76F-12EF-2D73-48B8AEA8029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82231" y="2831506"/>
                      <a:ext cx="310021" cy="22860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53645F16-1222-1A19-ECF7-3212C55695FA}"/>
                    </a:ext>
                  </a:extLst>
                </p:cNvPr>
                <p:cNvSpPr/>
                <p:nvPr/>
              </p:nvSpPr>
              <p:spPr>
                <a:xfrm>
                  <a:off x="3065116" y="2757708"/>
                  <a:ext cx="91440" cy="91440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FFB4F7DA-6DB4-0E48-35D8-F7F77DF88F29}"/>
                    </a:ext>
                  </a:extLst>
                </p:cNvPr>
                <p:cNvSpPr/>
                <p:nvPr/>
              </p:nvSpPr>
              <p:spPr>
                <a:xfrm>
                  <a:off x="3724669" y="2755699"/>
                  <a:ext cx="91440" cy="91440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1C7CBC43-E6FC-F615-BC00-70C1DD034AC2}"/>
                    </a:ext>
                  </a:extLst>
                </p:cNvPr>
                <p:cNvSpPr/>
                <p:nvPr/>
              </p:nvSpPr>
              <p:spPr>
                <a:xfrm>
                  <a:off x="4947476" y="2750634"/>
                  <a:ext cx="91440" cy="91440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0E344AC3-0780-0BC9-65B7-845BB8DDEF39}"/>
                    </a:ext>
                  </a:extLst>
                </p:cNvPr>
                <p:cNvSpPr/>
                <p:nvPr/>
              </p:nvSpPr>
              <p:spPr>
                <a:xfrm>
                  <a:off x="5623238" y="2750634"/>
                  <a:ext cx="91440" cy="91440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TextBox 181">
                      <a:extLst>
                        <a:ext uri="{FF2B5EF4-FFF2-40B4-BE49-F238E27FC236}">
                          <a16:creationId xmlns:a16="http://schemas.microsoft.com/office/drawing/2014/main" id="{4A4788D4-F54D-EFFC-34BE-4471FAEF2E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42947" y="2668092"/>
                      <a:ext cx="408445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1" i="0" smtClean="0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156" name="TextBox 155">
                      <a:extLst>
                        <a:ext uri="{FF2B5EF4-FFF2-40B4-BE49-F238E27FC236}">
                          <a16:creationId xmlns:a16="http://schemas.microsoft.com/office/drawing/2014/main" id="{76ECB590-8DBB-6429-45BA-675D39100B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42947" y="2668092"/>
                      <a:ext cx="408445" cy="2616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4B165005-B608-8B20-31D9-FD7A38931A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18964" y="2665464"/>
                      <a:ext cx="407355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1" i="0" smtClean="0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157" name="TextBox 156">
                      <a:extLst>
                        <a:ext uri="{FF2B5EF4-FFF2-40B4-BE49-F238E27FC236}">
                          <a16:creationId xmlns:a16="http://schemas.microsoft.com/office/drawing/2014/main" id="{443E315D-2877-1662-8D1E-3060CC9D51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18964" y="2665464"/>
                      <a:ext cx="407355" cy="2616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TextBox 183">
                      <a:extLst>
                        <a:ext uri="{FF2B5EF4-FFF2-40B4-BE49-F238E27FC236}">
                          <a16:creationId xmlns:a16="http://schemas.microsoft.com/office/drawing/2014/main" id="{08155486-AF40-7092-5DD7-6372FEA962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14278" y="2697815"/>
                      <a:ext cx="41703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1" i="0" smtClean="0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159" name="TextBox 158">
                      <a:extLst>
                        <a:ext uri="{FF2B5EF4-FFF2-40B4-BE49-F238E27FC236}">
                          <a16:creationId xmlns:a16="http://schemas.microsoft.com/office/drawing/2014/main" id="{E0744CD0-AB15-60EC-78B3-4FE38AFD84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14278" y="2697815"/>
                      <a:ext cx="417037" cy="2616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5" name="TextBox 184">
                      <a:extLst>
                        <a:ext uri="{FF2B5EF4-FFF2-40B4-BE49-F238E27FC236}">
                          <a16:creationId xmlns:a16="http://schemas.microsoft.com/office/drawing/2014/main" id="{A53B8AD7-9AEE-609C-9005-80B73BA93C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1256" y="2388628"/>
                      <a:ext cx="297389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160" name="TextBox 159">
                      <a:extLst>
                        <a:ext uri="{FF2B5EF4-FFF2-40B4-BE49-F238E27FC236}">
                          <a16:creationId xmlns:a16="http://schemas.microsoft.com/office/drawing/2014/main" id="{9A414A6D-FD5F-EC25-92BA-B1576971230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1256" y="2388628"/>
                      <a:ext cx="297389" cy="2308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TextBox 185">
                      <a:extLst>
                        <a:ext uri="{FF2B5EF4-FFF2-40B4-BE49-F238E27FC236}">
                          <a16:creationId xmlns:a16="http://schemas.microsoft.com/office/drawing/2014/main" id="{4E34CB2E-4021-DB9C-ECB5-CB85182BAA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4669" y="2388628"/>
                      <a:ext cx="300082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161" name="TextBox 160">
                      <a:extLst>
                        <a:ext uri="{FF2B5EF4-FFF2-40B4-BE49-F238E27FC236}">
                          <a16:creationId xmlns:a16="http://schemas.microsoft.com/office/drawing/2014/main" id="{54DC4B00-EC8F-5C4C-3C15-9A69637664A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4669" y="2388628"/>
                      <a:ext cx="300082" cy="2308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6B478E8F-1D5F-18B2-6F09-DF9E58A2E3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5260" y="2391671"/>
                      <a:ext cx="418191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F39FAB2E-4CF2-6F1B-DC34-7C19B226E7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55260" y="2391671"/>
                      <a:ext cx="418191" cy="2308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8" name="TextBox 187">
                      <a:extLst>
                        <a:ext uri="{FF2B5EF4-FFF2-40B4-BE49-F238E27FC236}">
                          <a16:creationId xmlns:a16="http://schemas.microsoft.com/office/drawing/2014/main" id="{1EE8C189-4D89-3A4E-5E92-CD05BF75C9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59995" y="2390753"/>
                      <a:ext cx="309187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163" name="TextBox 162">
                      <a:extLst>
                        <a:ext uri="{FF2B5EF4-FFF2-40B4-BE49-F238E27FC236}">
                          <a16:creationId xmlns:a16="http://schemas.microsoft.com/office/drawing/2014/main" id="{9FA45004-6934-74E6-4EDA-F263346464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59995" y="2390753"/>
                      <a:ext cx="309187" cy="2308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5885D86B-E275-E4CF-E016-289C1C8273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10836" y="2563869"/>
                  <a:ext cx="0" cy="1867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AB596BD-B4B2-02DA-7166-0D1BC1AA80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66524" y="2565488"/>
                  <a:ext cx="0" cy="1867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BB7525BD-B042-8ED8-0790-A87F377139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93196" y="2557511"/>
                  <a:ext cx="0" cy="1867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97520869-04CB-8553-0F46-C86D69E7F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62766" y="2563869"/>
                  <a:ext cx="0" cy="18676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91BEA476-68CE-8094-347C-DA7A9FE85025}"/>
                    </a:ext>
                  </a:extLst>
                </p:cNvPr>
                <p:cNvSpPr/>
                <p:nvPr/>
              </p:nvSpPr>
              <p:spPr>
                <a:xfrm>
                  <a:off x="2831660" y="2609674"/>
                  <a:ext cx="535393" cy="7934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503EDC41-1330-A63D-5A32-501D1AAFA5F7}"/>
                    </a:ext>
                  </a:extLst>
                </p:cNvPr>
                <p:cNvSpPr/>
                <p:nvPr/>
              </p:nvSpPr>
              <p:spPr>
                <a:xfrm>
                  <a:off x="3490063" y="2609673"/>
                  <a:ext cx="535393" cy="7934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F4DB5CB4-A040-7523-11F7-FC5BB4AC199C}"/>
                    </a:ext>
                  </a:extLst>
                </p:cNvPr>
                <p:cNvSpPr/>
                <p:nvPr/>
              </p:nvSpPr>
              <p:spPr>
                <a:xfrm>
                  <a:off x="4695106" y="2606952"/>
                  <a:ext cx="535393" cy="7934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B2FD68FE-508C-94CC-7EE6-EB680DFCC7A4}"/>
                    </a:ext>
                  </a:extLst>
                </p:cNvPr>
                <p:cNvSpPr/>
                <p:nvPr/>
              </p:nvSpPr>
              <p:spPr>
                <a:xfrm>
                  <a:off x="5405464" y="2606952"/>
                  <a:ext cx="535393" cy="79348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7" name="TextBox 196">
                      <a:extLst>
                        <a:ext uri="{FF2B5EF4-FFF2-40B4-BE49-F238E27FC236}">
                          <a16:creationId xmlns:a16="http://schemas.microsoft.com/office/drawing/2014/main" id="{EB40FF6F-E4C2-96B7-DB09-D3703DDA0F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42947" y="3395334"/>
                      <a:ext cx="37176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ℬ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175" name="TextBox 174">
                      <a:extLst>
                        <a:ext uri="{FF2B5EF4-FFF2-40B4-BE49-F238E27FC236}">
                          <a16:creationId xmlns:a16="http://schemas.microsoft.com/office/drawing/2014/main" id="{B661E8C2-B9C0-CDB8-7C39-49BC6C9C98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42947" y="3395334"/>
                      <a:ext cx="371768" cy="26161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F7699737-2195-5461-50F4-962FC581C7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15186" y="3403905"/>
                      <a:ext cx="375039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ℬ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176" name="TextBox 175">
                      <a:extLst>
                        <a:ext uri="{FF2B5EF4-FFF2-40B4-BE49-F238E27FC236}">
                          <a16:creationId xmlns:a16="http://schemas.microsoft.com/office/drawing/2014/main" id="{EADE401C-CBA2-0C1C-3CB8-BAAB4A88E0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15186" y="3403905"/>
                      <a:ext cx="375039" cy="26161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9" name="TextBox 198">
                      <a:extLst>
                        <a:ext uri="{FF2B5EF4-FFF2-40B4-BE49-F238E27FC236}">
                          <a16:creationId xmlns:a16="http://schemas.microsoft.com/office/drawing/2014/main" id="{BAB5E3A6-4FBF-EE97-D24E-1B01E03A45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24043" y="3395334"/>
                      <a:ext cx="51937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ℬ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177" name="TextBox 176">
                      <a:extLst>
                        <a:ext uri="{FF2B5EF4-FFF2-40B4-BE49-F238E27FC236}">
                          <a16:creationId xmlns:a16="http://schemas.microsoft.com/office/drawing/2014/main" id="{E57CE1E4-2DCB-6AE3-DA9D-7ECAB39B14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24043" y="3395334"/>
                      <a:ext cx="519373" cy="261610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" name="TextBox 199">
                      <a:extLst>
                        <a:ext uri="{FF2B5EF4-FFF2-40B4-BE49-F238E27FC236}">
                          <a16:creationId xmlns:a16="http://schemas.microsoft.com/office/drawing/2014/main" id="{E791D276-D290-1428-A90B-DA9B595A52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28087" y="3401792"/>
                      <a:ext cx="384721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ℬ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id="{FD7F7666-B9BF-3411-9E8C-4D0AABBEC4B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8087" y="3401792"/>
                      <a:ext cx="384721" cy="261610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B6B7AB3-65DA-88B2-9E0A-09DBCFE3C01C}"/>
                </a:ext>
              </a:extLst>
            </p:cNvPr>
            <p:cNvGrpSpPr/>
            <p:nvPr/>
          </p:nvGrpSpPr>
          <p:grpSpPr>
            <a:xfrm>
              <a:off x="3337034" y="678773"/>
              <a:ext cx="3027968" cy="847742"/>
              <a:chOff x="3184634" y="526373"/>
              <a:chExt cx="3027968" cy="847742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573AC422-931C-1D1A-0534-DB87E90CB486}"/>
                  </a:ext>
                </a:extLst>
              </p:cNvPr>
              <p:cNvGrpSpPr/>
              <p:nvPr/>
            </p:nvGrpSpPr>
            <p:grpSpPr>
              <a:xfrm>
                <a:off x="3184634" y="610958"/>
                <a:ext cx="2950287" cy="763157"/>
                <a:chOff x="5605178" y="632012"/>
                <a:chExt cx="2950287" cy="763157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8E6BF50-8F73-7C5A-74D6-EAE838B46D88}"/>
                    </a:ext>
                  </a:extLst>
                </p:cNvPr>
                <p:cNvSpPr/>
                <p:nvPr/>
              </p:nvSpPr>
              <p:spPr>
                <a:xfrm>
                  <a:off x="5702148" y="997518"/>
                  <a:ext cx="126469" cy="14132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EF8DC344-C497-FF8A-E41E-0F9560994C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05178" y="1117169"/>
                      <a:ext cx="407291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213" name="TextBox 212">
                      <a:extLst>
                        <a:ext uri="{FF2B5EF4-FFF2-40B4-BE49-F238E27FC236}">
                          <a16:creationId xmlns:a16="http://schemas.microsoft.com/office/drawing/2014/main" id="{BDA5E78C-4B91-247F-8281-E0442423B32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05178" y="1117169"/>
                      <a:ext cx="407291" cy="261610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CDCF8705-491E-DA37-581E-F1BEF81BFF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59933" y="632012"/>
                  <a:ext cx="0" cy="36939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BF11CD23-20D1-1384-8FAE-B2EFEA857F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21510" y="1065538"/>
                  <a:ext cx="54897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BDD76D13-CF5C-A839-880C-772DA13F2D66}"/>
                    </a:ext>
                  </a:extLst>
                </p:cNvPr>
                <p:cNvGrpSpPr/>
                <p:nvPr/>
              </p:nvGrpSpPr>
              <p:grpSpPr>
                <a:xfrm>
                  <a:off x="6363382" y="632012"/>
                  <a:ext cx="126469" cy="506835"/>
                  <a:chOff x="5854548" y="784412"/>
                  <a:chExt cx="126469" cy="506835"/>
                </a:xfrm>
              </p:grpSpPr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2589C2B3-EFA8-28EE-3682-2272A2E96E93}"/>
                      </a:ext>
                    </a:extLst>
                  </p:cNvPr>
                  <p:cNvSpPr/>
                  <p:nvPr/>
                </p:nvSpPr>
                <p:spPr>
                  <a:xfrm>
                    <a:off x="5854548" y="1149918"/>
                    <a:ext cx="126469" cy="14132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b="0" dirty="0"/>
                  </a:p>
                </p:txBody>
              </p: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FFA2014E-9C6A-5086-D4B7-94ED9149F7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12333" y="784412"/>
                    <a:ext cx="0" cy="36939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4349B4B8-41F3-ECEE-F10D-3C396469A3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79197" y="1117169"/>
                      <a:ext cx="410561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217" name="TextBox 216">
                      <a:extLst>
                        <a:ext uri="{FF2B5EF4-FFF2-40B4-BE49-F238E27FC236}">
                          <a16:creationId xmlns:a16="http://schemas.microsoft.com/office/drawing/2014/main" id="{BE004BEB-E454-DE4A-7F19-0E719BF501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79197" y="1117169"/>
                      <a:ext cx="410561" cy="261610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04491AF4-4EED-76D9-EE67-BE7D652D6E03}"/>
                    </a:ext>
                  </a:extLst>
                </p:cNvPr>
                <p:cNvGrpSpPr/>
                <p:nvPr/>
              </p:nvGrpSpPr>
              <p:grpSpPr>
                <a:xfrm>
                  <a:off x="7587809" y="632012"/>
                  <a:ext cx="126469" cy="506835"/>
                  <a:chOff x="5854548" y="784412"/>
                  <a:chExt cx="126469" cy="506835"/>
                </a:xfrm>
              </p:grpSpPr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DC2D0611-3E57-F060-6DA3-C0DC4ED44310}"/>
                      </a:ext>
                    </a:extLst>
                  </p:cNvPr>
                  <p:cNvSpPr/>
                  <p:nvPr/>
                </p:nvSpPr>
                <p:spPr>
                  <a:xfrm>
                    <a:off x="5854548" y="1149918"/>
                    <a:ext cx="126469" cy="14132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b="0" dirty="0"/>
                  </a:p>
                </p:txBody>
              </p: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B02C08C5-F13C-DB2F-9393-3E0D6EABF2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12333" y="784412"/>
                    <a:ext cx="0" cy="36939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C799BAF3-BD15-D02B-A05E-826295112A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89851" y="1073241"/>
                  <a:ext cx="41521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57A0FA19-F2A8-8D8E-BCDE-CAA87A2599C6}"/>
                    </a:ext>
                  </a:extLst>
                </p:cNvPr>
                <p:cNvSpPr txBox="1"/>
                <p:nvPr/>
              </p:nvSpPr>
              <p:spPr>
                <a:xfrm>
                  <a:off x="6905065" y="954181"/>
                  <a:ext cx="5164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. . . </a:t>
                  </a:r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FBA9D78B-B533-37C5-9540-99BDAE00E3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14278" y="1065538"/>
                  <a:ext cx="54897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F22DB184-E2DC-37EC-FAB5-931416956CC1}"/>
                    </a:ext>
                  </a:extLst>
                </p:cNvPr>
                <p:cNvGrpSpPr/>
                <p:nvPr/>
              </p:nvGrpSpPr>
              <p:grpSpPr>
                <a:xfrm>
                  <a:off x="8263257" y="632012"/>
                  <a:ext cx="126469" cy="506835"/>
                  <a:chOff x="5854548" y="784412"/>
                  <a:chExt cx="126469" cy="506835"/>
                </a:xfrm>
              </p:grpSpPr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51CB23AE-1A88-513A-70C1-C5AE56DE31CE}"/>
                      </a:ext>
                    </a:extLst>
                  </p:cNvPr>
                  <p:cNvSpPr/>
                  <p:nvPr/>
                </p:nvSpPr>
                <p:spPr>
                  <a:xfrm>
                    <a:off x="5854548" y="1149918"/>
                    <a:ext cx="126469" cy="14132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b="0" dirty="0"/>
                  </a:p>
                </p:txBody>
              </p: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0F1F453D-AB54-667F-F67B-5358277071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12333" y="784412"/>
                    <a:ext cx="0" cy="36939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96917CBE-FD52-4196-FDE8-09C52A8247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421553" y="1065538"/>
                  <a:ext cx="1662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B90DE2AB-E1E9-1F3E-8A80-EC855936D0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21553" y="1113789"/>
                      <a:ext cx="554895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F78689C8-51B7-6FD3-E390-33399611655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21553" y="1113789"/>
                      <a:ext cx="554895" cy="261610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8472FCA2-3E0C-0F6A-3981-764FCA16C8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35222" y="1133559"/>
                      <a:ext cx="42024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196E3B6F-950A-1CDC-F31B-C7A56A42C4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35222" y="1133559"/>
                      <a:ext cx="420243" cy="261610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473BEA48-8CD5-33CD-015D-E2533076F65E}"/>
                      </a:ext>
                    </a:extLst>
                  </p:cNvPr>
                  <p:cNvSpPr txBox="1"/>
                  <p:nvPr/>
                </p:nvSpPr>
                <p:spPr>
                  <a:xfrm>
                    <a:off x="3321027" y="526373"/>
                    <a:ext cx="298222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52FD6F65-B576-C9FA-737D-3CA4B6CCF7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1027" y="526373"/>
                    <a:ext cx="298222" cy="2308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546ECA48-F6BB-1D83-E0FC-6693212BBB52}"/>
                      </a:ext>
                    </a:extLst>
                  </p:cNvPr>
                  <p:cNvSpPr txBox="1"/>
                  <p:nvPr/>
                </p:nvSpPr>
                <p:spPr>
                  <a:xfrm>
                    <a:off x="4005017" y="526373"/>
                    <a:ext cx="300915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A962D205-A012-3139-3CF5-0992581610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5017" y="526373"/>
                    <a:ext cx="300915" cy="2308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09446C25-8499-CC77-931C-E666E771AAAF}"/>
                      </a:ext>
                    </a:extLst>
                  </p:cNvPr>
                  <p:cNvSpPr txBox="1"/>
                  <p:nvPr/>
                </p:nvSpPr>
                <p:spPr>
                  <a:xfrm>
                    <a:off x="5225050" y="526373"/>
                    <a:ext cx="419025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26B39595-7694-605F-52DF-C7DCC03772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5050" y="526373"/>
                    <a:ext cx="419025" cy="2308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629DEF7B-BFFD-FDB6-0D13-E4F5347DA4FD}"/>
                      </a:ext>
                    </a:extLst>
                  </p:cNvPr>
                  <p:cNvSpPr txBox="1"/>
                  <p:nvPr/>
                </p:nvSpPr>
                <p:spPr>
                  <a:xfrm>
                    <a:off x="5902581" y="541246"/>
                    <a:ext cx="310021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8B3CDB61-E2A8-8AF2-BE1C-10193DC550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2581" y="541246"/>
                    <a:ext cx="310021" cy="2308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297F128-203A-5EFC-64E8-EA2E4CFFD316}"/>
              </a:ext>
            </a:extLst>
          </p:cNvPr>
          <p:cNvGrpSpPr/>
          <p:nvPr/>
        </p:nvGrpSpPr>
        <p:grpSpPr>
          <a:xfrm>
            <a:off x="6334675" y="1050356"/>
            <a:ext cx="5072762" cy="2034550"/>
            <a:chOff x="6334675" y="1050356"/>
            <a:chExt cx="5072762" cy="20345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0C62989-0371-824D-E33A-EB7B1E4BE18F}"/>
                </a:ext>
              </a:extLst>
            </p:cNvPr>
            <p:cNvGrpSpPr/>
            <p:nvPr/>
          </p:nvGrpSpPr>
          <p:grpSpPr>
            <a:xfrm>
              <a:off x="6334675" y="1050356"/>
              <a:ext cx="5072762" cy="2034550"/>
              <a:chOff x="6334675" y="1050356"/>
              <a:chExt cx="5072762" cy="20345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62A4C510-A80C-0B31-9117-92D80915F4D1}"/>
                      </a:ext>
                    </a:extLst>
                  </p:cNvPr>
                  <p:cNvSpPr txBox="1"/>
                  <p:nvPr/>
                </p:nvSpPr>
                <p:spPr>
                  <a:xfrm>
                    <a:off x="6334675" y="1378768"/>
                    <a:ext cx="1658659" cy="3687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Sup>
                                <m:sSub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  ≈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62A4C510-A80C-0B31-9117-92D80915F4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4675" y="1378768"/>
                    <a:ext cx="1658659" cy="368755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BD57337D-F40A-B43C-FF64-B72AAE688099}"/>
                  </a:ext>
                </a:extLst>
              </p:cNvPr>
              <p:cNvGrpSpPr/>
              <p:nvPr/>
            </p:nvGrpSpPr>
            <p:grpSpPr>
              <a:xfrm>
                <a:off x="6350521" y="1808019"/>
                <a:ext cx="5056916" cy="1276887"/>
                <a:chOff x="1361677" y="2428613"/>
                <a:chExt cx="5056916" cy="127688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3E596D25-D2BC-C7DB-52CB-C0B26E382F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1677" y="2927074"/>
                      <a:ext cx="163666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ℬ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               = 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3E596D25-D2BC-C7DB-52CB-C0B26E382F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61677" y="2927074"/>
                      <a:ext cx="1636666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C61FBA5B-C57B-1D2C-71E7-C242F4EC07C6}"/>
                    </a:ext>
                  </a:extLst>
                </p:cNvPr>
                <p:cNvGrpSpPr/>
                <p:nvPr/>
              </p:nvGrpSpPr>
              <p:grpSpPr>
                <a:xfrm>
                  <a:off x="3169288" y="2428613"/>
                  <a:ext cx="3249305" cy="1276887"/>
                  <a:chOff x="2742947" y="2388628"/>
                  <a:chExt cx="3249305" cy="1276887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DCE26C0C-0707-32E0-84E3-33EBE83103EF}"/>
                      </a:ext>
                    </a:extLst>
                  </p:cNvPr>
                  <p:cNvSpPr/>
                  <p:nvPr/>
                </p:nvSpPr>
                <p:spPr>
                  <a:xfrm>
                    <a:off x="3049750" y="3032028"/>
                    <a:ext cx="126469" cy="14132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b="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6" name="TextBox 125">
                        <a:extLst>
                          <a:ext uri="{FF2B5EF4-FFF2-40B4-BE49-F238E27FC236}">
                            <a16:creationId xmlns:a16="http://schemas.microsoft.com/office/drawing/2014/main" id="{D7CFCDF0-E65F-380B-0A0B-91BFE457EF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52780" y="3151679"/>
                        <a:ext cx="407291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100" b="0" dirty="0"/>
                      </a:p>
                    </p:txBody>
                  </p:sp>
                </mc:Choice>
                <mc:Fallback xmlns="">
                  <p:sp>
                    <p:nvSpPr>
                      <p:cNvPr id="126" name="TextBox 125">
                        <a:extLst>
                          <a:ext uri="{FF2B5EF4-FFF2-40B4-BE49-F238E27FC236}">
                            <a16:creationId xmlns:a16="http://schemas.microsoft.com/office/drawing/2014/main" id="{D7CFCDF0-E65F-380B-0A0B-91BFE457EF0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52780" y="3151679"/>
                        <a:ext cx="407291" cy="26161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B8C49345-754E-3818-007D-C7F4968195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12984" y="2849148"/>
                    <a:ext cx="0" cy="1828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DF60C5BE-B63C-E6CA-CFE6-7DF7C2AB41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169112" y="3100048"/>
                    <a:ext cx="548979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7A7AA6A4-A316-E184-F9FC-6833A0C338BA}"/>
                      </a:ext>
                    </a:extLst>
                  </p:cNvPr>
                  <p:cNvSpPr/>
                  <p:nvPr/>
                </p:nvSpPr>
                <p:spPr>
                  <a:xfrm>
                    <a:off x="3710984" y="3032028"/>
                    <a:ext cx="126469" cy="14132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b="0" dirty="0"/>
                  </a:p>
                </p:txBody>
              </p: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A753F549-F47C-29B2-5049-42FDFA68EC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68769" y="2849148"/>
                    <a:ext cx="0" cy="18676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C496B09F-ADBA-D339-B284-3CFBB4DEEF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26799" y="3151679"/>
                        <a:ext cx="410561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100" b="0" dirty="0"/>
                      </a:p>
                    </p:txBody>
                  </p:sp>
                </mc:Choice>
                <mc:Fallback xmlns=""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C496B09F-ADBA-D339-B284-3CFBB4DEEF9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26799" y="3151679"/>
                        <a:ext cx="410561" cy="26161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9E902438-0AC8-2952-A945-A9771F0EC85A}"/>
                      </a:ext>
                    </a:extLst>
                  </p:cNvPr>
                  <p:cNvSpPr/>
                  <p:nvPr/>
                </p:nvSpPr>
                <p:spPr>
                  <a:xfrm>
                    <a:off x="4935411" y="3032028"/>
                    <a:ext cx="126469" cy="14132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b="0" dirty="0"/>
                  </a:p>
                </p:txBody>
              </p: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5EFF1A24-2638-5DB7-FE80-3DA4EEC07E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3196" y="2849148"/>
                    <a:ext cx="0" cy="18676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48E6E372-8C06-CCB0-65A0-673C7C0545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837453" y="3107751"/>
                    <a:ext cx="41521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2085539E-FB10-E9F0-A1C1-34C85D80AD3E}"/>
                      </a:ext>
                    </a:extLst>
                  </p:cNvPr>
                  <p:cNvSpPr txBox="1"/>
                  <p:nvPr/>
                </p:nvSpPr>
                <p:spPr>
                  <a:xfrm>
                    <a:off x="4252667" y="2988691"/>
                    <a:ext cx="5164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. . . </a:t>
                    </a:r>
                  </a:p>
                </p:txBody>
              </p: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3A8EDF8E-7F50-7E6D-F888-BE97839263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061880" y="3100048"/>
                    <a:ext cx="548979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5D983BF7-028E-A868-4BFD-5D8A4B8A68CD}"/>
                      </a:ext>
                    </a:extLst>
                  </p:cNvPr>
                  <p:cNvSpPr/>
                  <p:nvPr/>
                </p:nvSpPr>
                <p:spPr>
                  <a:xfrm>
                    <a:off x="5610859" y="3032028"/>
                    <a:ext cx="126469" cy="14132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b="0" dirty="0"/>
                  </a:p>
                </p:txBody>
              </p: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989E635C-EC1E-76AF-1B81-2D81383D19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668644" y="2849148"/>
                    <a:ext cx="2083" cy="18676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A014F135-9C07-B8FA-B0CC-832385984F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69155" y="3100048"/>
                    <a:ext cx="16625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359D6447-E4C9-F2C4-0022-250DA3E6DE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69155" y="3148299"/>
                        <a:ext cx="554895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100" b="0" dirty="0"/>
                      </a:p>
                    </p:txBody>
                  </p:sp>
                </mc:Choice>
                <mc:Fallback xmlns="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359D6447-E4C9-F2C4-0022-250DA3E6DE3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69155" y="3148299"/>
                        <a:ext cx="554895" cy="261610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8" name="TextBox 137">
                        <a:extLst>
                          <a:ext uri="{FF2B5EF4-FFF2-40B4-BE49-F238E27FC236}">
                            <a16:creationId xmlns:a16="http://schemas.microsoft.com/office/drawing/2014/main" id="{68136545-1726-B891-56F7-9676B88D7E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82824" y="3168069"/>
                        <a:ext cx="420243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100" b="0" dirty="0"/>
                      </a:p>
                    </p:txBody>
                  </p:sp>
                </mc:Choice>
                <mc:Fallback xmlns="">
                  <p:sp>
                    <p:nvSpPr>
                      <p:cNvPr id="138" name="TextBox 137">
                        <a:extLst>
                          <a:ext uri="{FF2B5EF4-FFF2-40B4-BE49-F238E27FC236}">
                            <a16:creationId xmlns:a16="http://schemas.microsoft.com/office/drawing/2014/main" id="{68136545-1726-B891-56F7-9676B88D7E5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82824" y="3168069"/>
                        <a:ext cx="420243" cy="261610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5" name="TextBox 144">
                        <a:extLst>
                          <a:ext uri="{FF2B5EF4-FFF2-40B4-BE49-F238E27FC236}">
                            <a16:creationId xmlns:a16="http://schemas.microsoft.com/office/drawing/2014/main" id="{1CD08079-9440-2E8A-855B-6A58BE114F4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98555" y="2831506"/>
                        <a:ext cx="298222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145" name="TextBox 144">
                        <a:extLst>
                          <a:ext uri="{FF2B5EF4-FFF2-40B4-BE49-F238E27FC236}">
                            <a16:creationId xmlns:a16="http://schemas.microsoft.com/office/drawing/2014/main" id="{1CD08079-9440-2E8A-855B-6A58BE114F4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98555" y="2831506"/>
                        <a:ext cx="298222" cy="2308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6" name="TextBox 145">
                        <a:extLst>
                          <a:ext uri="{FF2B5EF4-FFF2-40B4-BE49-F238E27FC236}">
                            <a16:creationId xmlns:a16="http://schemas.microsoft.com/office/drawing/2014/main" id="{F6EF0697-0059-1C12-81CD-B1CAC6BD23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85296" y="2825172"/>
                        <a:ext cx="300915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146" name="TextBox 145">
                        <a:extLst>
                          <a:ext uri="{FF2B5EF4-FFF2-40B4-BE49-F238E27FC236}">
                            <a16:creationId xmlns:a16="http://schemas.microsoft.com/office/drawing/2014/main" id="{F6EF0697-0059-1C12-81CD-B1CAC6BD234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85296" y="2825172"/>
                        <a:ext cx="300915" cy="2308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8" name="TextBox 147">
                        <a:extLst>
                          <a:ext uri="{FF2B5EF4-FFF2-40B4-BE49-F238E27FC236}">
                            <a16:creationId xmlns:a16="http://schemas.microsoft.com/office/drawing/2014/main" id="{581A4AC9-C76F-12EF-2D73-48B8AEA802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82231" y="2831506"/>
                        <a:ext cx="310021" cy="22860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148" name="TextBox 147">
                        <a:extLst>
                          <a:ext uri="{FF2B5EF4-FFF2-40B4-BE49-F238E27FC236}">
                            <a16:creationId xmlns:a16="http://schemas.microsoft.com/office/drawing/2014/main" id="{581A4AC9-C76F-12EF-2D73-48B8AEA8029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82231" y="2831506"/>
                        <a:ext cx="310021" cy="228600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67FCF8BA-F39B-234F-554A-02FED2B6A10C}"/>
                      </a:ext>
                    </a:extLst>
                  </p:cNvPr>
                  <p:cNvSpPr/>
                  <p:nvPr/>
                </p:nvSpPr>
                <p:spPr>
                  <a:xfrm>
                    <a:off x="3065116" y="2757708"/>
                    <a:ext cx="91440" cy="91440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b="0" dirty="0"/>
                  </a:p>
                </p:txBody>
              </p:sp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99764136-7D8E-7EE4-3593-CC0448F2053C}"/>
                      </a:ext>
                    </a:extLst>
                  </p:cNvPr>
                  <p:cNvSpPr/>
                  <p:nvPr/>
                </p:nvSpPr>
                <p:spPr>
                  <a:xfrm>
                    <a:off x="3724669" y="2755699"/>
                    <a:ext cx="91440" cy="91440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b="0" dirty="0"/>
                  </a:p>
                </p:txBody>
              </p:sp>
              <p:sp>
                <p:nvSpPr>
                  <p:cNvPr id="154" name="Oval 153">
                    <a:extLst>
                      <a:ext uri="{FF2B5EF4-FFF2-40B4-BE49-F238E27FC236}">
                        <a16:creationId xmlns:a16="http://schemas.microsoft.com/office/drawing/2014/main" id="{6A30DA00-C3A6-DC4E-86D2-A9D60F5EE7BF}"/>
                      </a:ext>
                    </a:extLst>
                  </p:cNvPr>
                  <p:cNvSpPr/>
                  <p:nvPr/>
                </p:nvSpPr>
                <p:spPr>
                  <a:xfrm>
                    <a:off x="4947476" y="2750634"/>
                    <a:ext cx="91440" cy="91440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b="0" dirty="0"/>
                  </a:p>
                </p:txBody>
              </p:sp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E560ADC7-AAA6-1DE6-E628-D2FC4B0DCB13}"/>
                      </a:ext>
                    </a:extLst>
                  </p:cNvPr>
                  <p:cNvSpPr/>
                  <p:nvPr/>
                </p:nvSpPr>
                <p:spPr>
                  <a:xfrm>
                    <a:off x="5623238" y="2750634"/>
                    <a:ext cx="91440" cy="91440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b="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6" name="TextBox 155">
                        <a:extLst>
                          <a:ext uri="{FF2B5EF4-FFF2-40B4-BE49-F238E27FC236}">
                            <a16:creationId xmlns:a16="http://schemas.microsoft.com/office/drawing/2014/main" id="{76ECB590-8DBB-6429-45BA-675D39100B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75765" y="2670157"/>
                        <a:ext cx="442621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b/>
                              </m:sSub>
                            </m:oMath>
                          </m:oMathPara>
                        </a14:m>
                        <a:endParaRPr lang="en-US" sz="1100" b="0" dirty="0"/>
                      </a:p>
                    </p:txBody>
                  </p:sp>
                </mc:Choice>
                <mc:Fallback xmlns="">
                  <p:sp>
                    <p:nvSpPr>
                      <p:cNvPr id="156" name="TextBox 155">
                        <a:extLst>
                          <a:ext uri="{FF2B5EF4-FFF2-40B4-BE49-F238E27FC236}">
                            <a16:creationId xmlns:a16="http://schemas.microsoft.com/office/drawing/2014/main" id="{76ECB590-8DBB-6429-45BA-675D39100B2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75765" y="2670157"/>
                        <a:ext cx="442621" cy="261610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7" name="TextBox 156">
                        <a:extLst>
                          <a:ext uri="{FF2B5EF4-FFF2-40B4-BE49-F238E27FC236}">
                            <a16:creationId xmlns:a16="http://schemas.microsoft.com/office/drawing/2014/main" id="{443E315D-2877-1662-8D1E-3060CC9D51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27836" y="2654652"/>
                        <a:ext cx="442621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b/>
                              </m:sSub>
                            </m:oMath>
                          </m:oMathPara>
                        </a14:m>
                        <a:endParaRPr lang="en-US" sz="1100" b="0" dirty="0"/>
                      </a:p>
                    </p:txBody>
                  </p:sp>
                </mc:Choice>
                <mc:Fallback xmlns="">
                  <p:sp>
                    <p:nvSpPr>
                      <p:cNvPr id="157" name="TextBox 156">
                        <a:extLst>
                          <a:ext uri="{FF2B5EF4-FFF2-40B4-BE49-F238E27FC236}">
                            <a16:creationId xmlns:a16="http://schemas.microsoft.com/office/drawing/2014/main" id="{443E315D-2877-1662-8D1E-3060CC9D512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27836" y="2654652"/>
                        <a:ext cx="442621" cy="261610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9" name="TextBox 158">
                        <a:extLst>
                          <a:ext uri="{FF2B5EF4-FFF2-40B4-BE49-F238E27FC236}">
                            <a16:creationId xmlns:a16="http://schemas.microsoft.com/office/drawing/2014/main" id="{E0744CD0-AB15-60EC-78B3-4FE38AFD84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43559" y="2661091"/>
                        <a:ext cx="442622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0" smtClean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b/>
                              </m:sSub>
                            </m:oMath>
                          </m:oMathPara>
                        </a14:m>
                        <a:endParaRPr lang="en-US" sz="1100" b="0" dirty="0"/>
                      </a:p>
                    </p:txBody>
                  </p:sp>
                </mc:Choice>
                <mc:Fallback xmlns="">
                  <p:sp>
                    <p:nvSpPr>
                      <p:cNvPr id="159" name="TextBox 158">
                        <a:extLst>
                          <a:ext uri="{FF2B5EF4-FFF2-40B4-BE49-F238E27FC236}">
                            <a16:creationId xmlns:a16="http://schemas.microsoft.com/office/drawing/2014/main" id="{E0744CD0-AB15-60EC-78B3-4FE38AFD844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43559" y="2661091"/>
                        <a:ext cx="442622" cy="261610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9A414A6D-FD5F-EC25-92BA-B157697123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1256" y="2388628"/>
                        <a:ext cx="297389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160" name="TextBox 159">
                        <a:extLst>
                          <a:ext uri="{FF2B5EF4-FFF2-40B4-BE49-F238E27FC236}">
                            <a16:creationId xmlns:a16="http://schemas.microsoft.com/office/drawing/2014/main" id="{9A414A6D-FD5F-EC25-92BA-B157697123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1256" y="2388628"/>
                        <a:ext cx="297389" cy="230832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1" name="TextBox 160">
                        <a:extLst>
                          <a:ext uri="{FF2B5EF4-FFF2-40B4-BE49-F238E27FC236}">
                            <a16:creationId xmlns:a16="http://schemas.microsoft.com/office/drawing/2014/main" id="{54DC4B00-EC8F-5C4C-3C15-9A69637664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24669" y="2388628"/>
                        <a:ext cx="300082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161" name="TextBox 160">
                        <a:extLst>
                          <a:ext uri="{FF2B5EF4-FFF2-40B4-BE49-F238E27FC236}">
                            <a16:creationId xmlns:a16="http://schemas.microsoft.com/office/drawing/2014/main" id="{54DC4B00-EC8F-5C4C-3C15-9A69637664A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24669" y="2388628"/>
                        <a:ext cx="300082" cy="230832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2" name="TextBox 161">
                        <a:extLst>
                          <a:ext uri="{FF2B5EF4-FFF2-40B4-BE49-F238E27FC236}">
                            <a16:creationId xmlns:a16="http://schemas.microsoft.com/office/drawing/2014/main" id="{F39FAB2E-4CF2-6F1B-DC34-7C19B226E7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55260" y="2391671"/>
                        <a:ext cx="418191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162" name="TextBox 161">
                        <a:extLst>
                          <a:ext uri="{FF2B5EF4-FFF2-40B4-BE49-F238E27FC236}">
                            <a16:creationId xmlns:a16="http://schemas.microsoft.com/office/drawing/2014/main" id="{F39FAB2E-4CF2-6F1B-DC34-7C19B226E76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55260" y="2391671"/>
                        <a:ext cx="418191" cy="230832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3" name="TextBox 162">
                        <a:extLst>
                          <a:ext uri="{FF2B5EF4-FFF2-40B4-BE49-F238E27FC236}">
                            <a16:creationId xmlns:a16="http://schemas.microsoft.com/office/drawing/2014/main" id="{9FA45004-6934-74E6-4EDA-F263346464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59995" y="2390753"/>
                        <a:ext cx="309187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163" name="TextBox 162">
                        <a:extLst>
                          <a:ext uri="{FF2B5EF4-FFF2-40B4-BE49-F238E27FC236}">
                            <a16:creationId xmlns:a16="http://schemas.microsoft.com/office/drawing/2014/main" id="{9FA45004-6934-74E6-4EDA-F2633464648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59995" y="2390753"/>
                        <a:ext cx="309187" cy="230832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3EE87469-FB15-36BD-C4A4-CCE462C2B0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110836" y="2563869"/>
                    <a:ext cx="0" cy="18676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56883634-BA28-53B6-0144-496A67B719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66524" y="2565488"/>
                    <a:ext cx="0" cy="18676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E1274F45-DD39-DB17-B590-06A8856304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993196" y="2557511"/>
                    <a:ext cx="0" cy="18676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6FEFBA30-8472-05A5-F5CE-6423A923DB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662766" y="2563869"/>
                    <a:ext cx="0" cy="18676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2D89195F-9908-E98E-EECF-4CF2024972DB}"/>
                      </a:ext>
                    </a:extLst>
                  </p:cNvPr>
                  <p:cNvSpPr/>
                  <p:nvPr/>
                </p:nvSpPr>
                <p:spPr>
                  <a:xfrm>
                    <a:off x="2831660" y="2609674"/>
                    <a:ext cx="535393" cy="79348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5821E85C-A48B-2A67-71A0-D3EEA8C2F973}"/>
                      </a:ext>
                    </a:extLst>
                  </p:cNvPr>
                  <p:cNvSpPr/>
                  <p:nvPr/>
                </p:nvSpPr>
                <p:spPr>
                  <a:xfrm>
                    <a:off x="3490063" y="2609673"/>
                    <a:ext cx="535393" cy="79348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8783BDA7-55AC-A410-3E85-7F3454FE35F7}"/>
                      </a:ext>
                    </a:extLst>
                  </p:cNvPr>
                  <p:cNvSpPr/>
                  <p:nvPr/>
                </p:nvSpPr>
                <p:spPr>
                  <a:xfrm>
                    <a:off x="4695106" y="2606952"/>
                    <a:ext cx="535393" cy="79348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AE124785-EA54-B029-B2FA-08D72BCFF85D}"/>
                      </a:ext>
                    </a:extLst>
                  </p:cNvPr>
                  <p:cNvSpPr/>
                  <p:nvPr/>
                </p:nvSpPr>
                <p:spPr>
                  <a:xfrm>
                    <a:off x="5405464" y="2606952"/>
                    <a:ext cx="535393" cy="79348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5" name="TextBox 174">
                        <a:extLst>
                          <a:ext uri="{FF2B5EF4-FFF2-40B4-BE49-F238E27FC236}">
                            <a16:creationId xmlns:a16="http://schemas.microsoft.com/office/drawing/2014/main" id="{B661E8C2-B9C0-CDB8-7C39-49BC6C9C98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42947" y="3395334"/>
                        <a:ext cx="371768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ℬ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100" b="0" dirty="0"/>
                      </a:p>
                    </p:txBody>
                  </p:sp>
                </mc:Choice>
                <mc:Fallback xmlns="">
                  <p:sp>
                    <p:nvSpPr>
                      <p:cNvPr id="175" name="TextBox 174">
                        <a:extLst>
                          <a:ext uri="{FF2B5EF4-FFF2-40B4-BE49-F238E27FC236}">
                            <a16:creationId xmlns:a16="http://schemas.microsoft.com/office/drawing/2014/main" id="{B661E8C2-B9C0-CDB8-7C39-49BC6C9C98C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42947" y="3395334"/>
                        <a:ext cx="371768" cy="261610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6" name="TextBox 175">
                        <a:extLst>
                          <a:ext uri="{FF2B5EF4-FFF2-40B4-BE49-F238E27FC236}">
                            <a16:creationId xmlns:a16="http://schemas.microsoft.com/office/drawing/2014/main" id="{EADE401C-CBA2-0C1C-3CB8-BAAB4A88E0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15186" y="3403905"/>
                        <a:ext cx="375039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ℬ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100" b="0" dirty="0"/>
                      </a:p>
                    </p:txBody>
                  </p:sp>
                </mc:Choice>
                <mc:Fallback xmlns="">
                  <p:sp>
                    <p:nvSpPr>
                      <p:cNvPr id="176" name="TextBox 175">
                        <a:extLst>
                          <a:ext uri="{FF2B5EF4-FFF2-40B4-BE49-F238E27FC236}">
                            <a16:creationId xmlns:a16="http://schemas.microsoft.com/office/drawing/2014/main" id="{EADE401C-CBA2-0C1C-3CB8-BAAB4A88E0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15186" y="3403905"/>
                        <a:ext cx="375039" cy="26161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7" name="TextBox 176">
                        <a:extLst>
                          <a:ext uri="{FF2B5EF4-FFF2-40B4-BE49-F238E27FC236}">
                            <a16:creationId xmlns:a16="http://schemas.microsoft.com/office/drawing/2014/main" id="{E57CE1E4-2DCB-6AE3-DA9D-7ECAB39B14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24043" y="3395334"/>
                        <a:ext cx="519373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ℬ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100" b="0" dirty="0"/>
                      </a:p>
                    </p:txBody>
                  </p:sp>
                </mc:Choice>
                <mc:Fallback xmlns="">
                  <p:sp>
                    <p:nvSpPr>
                      <p:cNvPr id="177" name="TextBox 176">
                        <a:extLst>
                          <a:ext uri="{FF2B5EF4-FFF2-40B4-BE49-F238E27FC236}">
                            <a16:creationId xmlns:a16="http://schemas.microsoft.com/office/drawing/2014/main" id="{E57CE1E4-2DCB-6AE3-DA9D-7ECAB39B148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24043" y="3395334"/>
                        <a:ext cx="519373" cy="261610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8" name="TextBox 177">
                        <a:extLst>
                          <a:ext uri="{FF2B5EF4-FFF2-40B4-BE49-F238E27FC236}">
                            <a16:creationId xmlns:a16="http://schemas.microsoft.com/office/drawing/2014/main" id="{FD7F7666-B9BF-3411-9E8C-4D0AABBEC4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28087" y="3401792"/>
                        <a:ext cx="384721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ℬ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100" b="0" dirty="0"/>
                      </a:p>
                    </p:txBody>
                  </p:sp>
                </mc:Choice>
                <mc:Fallback xmlns="">
                  <p:sp>
                    <p:nvSpPr>
                      <p:cNvPr id="178" name="TextBox 177">
                        <a:extLst>
                          <a:ext uri="{FF2B5EF4-FFF2-40B4-BE49-F238E27FC236}">
                            <a16:creationId xmlns:a16="http://schemas.microsoft.com/office/drawing/2014/main" id="{FD7F7666-B9BF-3411-9E8C-4D0AABBEC4B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28087" y="3401792"/>
                        <a:ext cx="384721" cy="261610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9C6016B9-7EB7-1B55-C48C-668009E95D4F}"/>
                  </a:ext>
                </a:extLst>
              </p:cNvPr>
              <p:cNvGrpSpPr/>
              <p:nvPr/>
            </p:nvGrpSpPr>
            <p:grpSpPr>
              <a:xfrm>
                <a:off x="8310032" y="1050356"/>
                <a:ext cx="3027968" cy="847742"/>
                <a:chOff x="3184634" y="526373"/>
                <a:chExt cx="3027968" cy="847742"/>
              </a:xfrm>
            </p:grpSpPr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DB8D3A3D-1BD2-06C2-468C-0469D15A6D2C}"/>
                    </a:ext>
                  </a:extLst>
                </p:cNvPr>
                <p:cNvGrpSpPr/>
                <p:nvPr/>
              </p:nvGrpSpPr>
              <p:grpSpPr>
                <a:xfrm>
                  <a:off x="3184634" y="610958"/>
                  <a:ext cx="2950287" cy="763157"/>
                  <a:chOff x="5605178" y="632012"/>
                  <a:chExt cx="2950287" cy="763157"/>
                </a:xfrm>
              </p:grpSpPr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91128563-74D2-9A23-9206-69D813D8EAD7}"/>
                      </a:ext>
                    </a:extLst>
                  </p:cNvPr>
                  <p:cNvSpPr/>
                  <p:nvPr/>
                </p:nvSpPr>
                <p:spPr>
                  <a:xfrm>
                    <a:off x="5702148" y="997518"/>
                    <a:ext cx="126469" cy="141329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b="0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3" name="TextBox 212">
                        <a:extLst>
                          <a:ext uri="{FF2B5EF4-FFF2-40B4-BE49-F238E27FC236}">
                            <a16:creationId xmlns:a16="http://schemas.microsoft.com/office/drawing/2014/main" id="{BDA5E78C-4B91-247F-8281-E0442423B3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05178" y="1117169"/>
                        <a:ext cx="407291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100" b="0" dirty="0"/>
                      </a:p>
                    </p:txBody>
                  </p:sp>
                </mc:Choice>
                <mc:Fallback xmlns="">
                  <p:sp>
                    <p:nvSpPr>
                      <p:cNvPr id="213" name="TextBox 212">
                        <a:extLst>
                          <a:ext uri="{FF2B5EF4-FFF2-40B4-BE49-F238E27FC236}">
                            <a16:creationId xmlns:a16="http://schemas.microsoft.com/office/drawing/2014/main" id="{BDA5E78C-4B91-247F-8281-E0442423B32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05178" y="1117169"/>
                        <a:ext cx="407291" cy="261610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14" name="Straight Connector 213">
                    <a:extLst>
                      <a:ext uri="{FF2B5EF4-FFF2-40B4-BE49-F238E27FC236}">
                        <a16:creationId xmlns:a16="http://schemas.microsoft.com/office/drawing/2014/main" id="{57ED3D4F-721F-448A-4E6F-5E2B328F8C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59933" y="632012"/>
                    <a:ext cx="0" cy="36939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>
                    <a:extLst>
                      <a:ext uri="{FF2B5EF4-FFF2-40B4-BE49-F238E27FC236}">
                        <a16:creationId xmlns:a16="http://schemas.microsoft.com/office/drawing/2014/main" id="{7F49C480-BFED-7F09-ACFB-A62F568470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21510" y="1065538"/>
                    <a:ext cx="548979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6" name="Group 215">
                    <a:extLst>
                      <a:ext uri="{FF2B5EF4-FFF2-40B4-BE49-F238E27FC236}">
                        <a16:creationId xmlns:a16="http://schemas.microsoft.com/office/drawing/2014/main" id="{86D428B5-7EE9-29D1-11B0-35DBFEDA6BF0}"/>
                      </a:ext>
                    </a:extLst>
                  </p:cNvPr>
                  <p:cNvGrpSpPr/>
                  <p:nvPr/>
                </p:nvGrpSpPr>
                <p:grpSpPr>
                  <a:xfrm>
                    <a:off x="6363382" y="632012"/>
                    <a:ext cx="126469" cy="506835"/>
                    <a:chOff x="5854548" y="784412"/>
                    <a:chExt cx="126469" cy="506835"/>
                  </a:xfrm>
                </p:grpSpPr>
                <p:sp>
                  <p:nvSpPr>
                    <p:cNvPr id="230" name="Oval 229">
                      <a:extLst>
                        <a:ext uri="{FF2B5EF4-FFF2-40B4-BE49-F238E27FC236}">
                          <a16:creationId xmlns:a16="http://schemas.microsoft.com/office/drawing/2014/main" id="{2CA2040F-7013-C444-D201-5A9A510992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4548" y="1149918"/>
                      <a:ext cx="126469" cy="141329"/>
                    </a:xfrm>
                    <a:prstGeom prst="ellipse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cxnSp>
                  <p:nvCxnSpPr>
                    <p:cNvPr id="231" name="Straight Connector 230">
                      <a:extLst>
                        <a:ext uri="{FF2B5EF4-FFF2-40B4-BE49-F238E27FC236}">
                          <a16:creationId xmlns:a16="http://schemas.microsoft.com/office/drawing/2014/main" id="{4DA38606-7FF8-8A57-1189-D5E43D76D6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12333" y="784412"/>
                      <a:ext cx="0" cy="36939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7" name="TextBox 216">
                        <a:extLst>
                          <a:ext uri="{FF2B5EF4-FFF2-40B4-BE49-F238E27FC236}">
                            <a16:creationId xmlns:a16="http://schemas.microsoft.com/office/drawing/2014/main" id="{BE004BEB-E454-DE4A-7F19-0E719BF501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79197" y="1117169"/>
                        <a:ext cx="410561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100" b="0" dirty="0"/>
                      </a:p>
                    </p:txBody>
                  </p:sp>
                </mc:Choice>
                <mc:Fallback xmlns="">
                  <p:sp>
                    <p:nvSpPr>
                      <p:cNvPr id="217" name="TextBox 216">
                        <a:extLst>
                          <a:ext uri="{FF2B5EF4-FFF2-40B4-BE49-F238E27FC236}">
                            <a16:creationId xmlns:a16="http://schemas.microsoft.com/office/drawing/2014/main" id="{BE004BEB-E454-DE4A-7F19-0E719BF501F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79197" y="1117169"/>
                        <a:ext cx="410561" cy="261610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18" name="Group 217">
                    <a:extLst>
                      <a:ext uri="{FF2B5EF4-FFF2-40B4-BE49-F238E27FC236}">
                        <a16:creationId xmlns:a16="http://schemas.microsoft.com/office/drawing/2014/main" id="{0835AC0C-C56C-900D-F1A6-22759054B46B}"/>
                      </a:ext>
                    </a:extLst>
                  </p:cNvPr>
                  <p:cNvGrpSpPr/>
                  <p:nvPr/>
                </p:nvGrpSpPr>
                <p:grpSpPr>
                  <a:xfrm>
                    <a:off x="7587809" y="632012"/>
                    <a:ext cx="126469" cy="506835"/>
                    <a:chOff x="5854548" y="784412"/>
                    <a:chExt cx="126469" cy="506835"/>
                  </a:xfrm>
                </p:grpSpPr>
                <p:sp>
                  <p:nvSpPr>
                    <p:cNvPr id="228" name="Oval 227">
                      <a:extLst>
                        <a:ext uri="{FF2B5EF4-FFF2-40B4-BE49-F238E27FC236}">
                          <a16:creationId xmlns:a16="http://schemas.microsoft.com/office/drawing/2014/main" id="{D8B474D5-D2DF-4DA2-586C-4AA2A9C46B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4548" y="1149918"/>
                      <a:ext cx="126469" cy="141329"/>
                    </a:xfrm>
                    <a:prstGeom prst="ellipse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cxnSp>
                  <p:nvCxnSpPr>
                    <p:cNvPr id="229" name="Straight Connector 228">
                      <a:extLst>
                        <a:ext uri="{FF2B5EF4-FFF2-40B4-BE49-F238E27FC236}">
                          <a16:creationId xmlns:a16="http://schemas.microsoft.com/office/drawing/2014/main" id="{26B5E3B9-8B65-C590-8F8A-4AF6EBD731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12333" y="784412"/>
                      <a:ext cx="0" cy="36939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19" name="Straight Connector 218">
                    <a:extLst>
                      <a:ext uri="{FF2B5EF4-FFF2-40B4-BE49-F238E27FC236}">
                        <a16:creationId xmlns:a16="http://schemas.microsoft.com/office/drawing/2014/main" id="{3CCE20E6-E58E-F573-2010-DA28B20133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489851" y="1073241"/>
                    <a:ext cx="41521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CD578386-1A3F-62BE-F164-06CFE6E7DC94}"/>
                      </a:ext>
                    </a:extLst>
                  </p:cNvPr>
                  <p:cNvSpPr txBox="1"/>
                  <p:nvPr/>
                </p:nvSpPr>
                <p:spPr>
                  <a:xfrm>
                    <a:off x="6905065" y="954181"/>
                    <a:ext cx="5164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. . . </a:t>
                    </a:r>
                  </a:p>
                </p:txBody>
              </p:sp>
              <p:cxnSp>
                <p:nvCxnSpPr>
                  <p:cNvPr id="221" name="Straight Connector 220">
                    <a:extLst>
                      <a:ext uri="{FF2B5EF4-FFF2-40B4-BE49-F238E27FC236}">
                        <a16:creationId xmlns:a16="http://schemas.microsoft.com/office/drawing/2014/main" id="{70991318-CC41-5FFB-5041-D814299B6B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714278" y="1065538"/>
                    <a:ext cx="548979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22" name="Group 221">
                    <a:extLst>
                      <a:ext uri="{FF2B5EF4-FFF2-40B4-BE49-F238E27FC236}">
                        <a16:creationId xmlns:a16="http://schemas.microsoft.com/office/drawing/2014/main" id="{7398BB42-14C7-9A4F-B91F-1DFFBE66ACB8}"/>
                      </a:ext>
                    </a:extLst>
                  </p:cNvPr>
                  <p:cNvGrpSpPr/>
                  <p:nvPr/>
                </p:nvGrpSpPr>
                <p:grpSpPr>
                  <a:xfrm>
                    <a:off x="8263257" y="632012"/>
                    <a:ext cx="126469" cy="506835"/>
                    <a:chOff x="5854548" y="784412"/>
                    <a:chExt cx="126469" cy="506835"/>
                  </a:xfrm>
                </p:grpSpPr>
                <p:sp>
                  <p:nvSpPr>
                    <p:cNvPr id="226" name="Oval 225">
                      <a:extLst>
                        <a:ext uri="{FF2B5EF4-FFF2-40B4-BE49-F238E27FC236}">
                          <a16:creationId xmlns:a16="http://schemas.microsoft.com/office/drawing/2014/main" id="{85115403-2895-EE26-BD97-A081DA3C79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4548" y="1149918"/>
                      <a:ext cx="126469" cy="141329"/>
                    </a:xfrm>
                    <a:prstGeom prst="ellipse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0" dirty="0"/>
                    </a:p>
                  </p:txBody>
                </p:sp>
                <p:cxnSp>
                  <p:nvCxnSpPr>
                    <p:cNvPr id="227" name="Straight Connector 226">
                      <a:extLst>
                        <a:ext uri="{FF2B5EF4-FFF2-40B4-BE49-F238E27FC236}">
                          <a16:creationId xmlns:a16="http://schemas.microsoft.com/office/drawing/2014/main" id="{D441DC0A-B6D8-2F76-A3C6-5CADAA1791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12333" y="784412"/>
                      <a:ext cx="0" cy="36939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23" name="Straight Connector 222">
                    <a:extLst>
                      <a:ext uri="{FF2B5EF4-FFF2-40B4-BE49-F238E27FC236}">
                        <a16:creationId xmlns:a16="http://schemas.microsoft.com/office/drawing/2014/main" id="{89ECB0E8-FEA6-9947-CF3F-8A23CB439F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421553" y="1065538"/>
                    <a:ext cx="16625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4" name="TextBox 223">
                        <a:extLst>
                          <a:ext uri="{FF2B5EF4-FFF2-40B4-BE49-F238E27FC236}">
                            <a16:creationId xmlns:a16="http://schemas.microsoft.com/office/drawing/2014/main" id="{F78689C8-51B7-6FD3-E390-3339961165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21553" y="1113789"/>
                        <a:ext cx="554895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100" b="0" dirty="0"/>
                      </a:p>
                    </p:txBody>
                  </p:sp>
                </mc:Choice>
                <mc:Fallback xmlns="">
                  <p:sp>
                    <p:nvSpPr>
                      <p:cNvPr id="224" name="TextBox 223">
                        <a:extLst>
                          <a:ext uri="{FF2B5EF4-FFF2-40B4-BE49-F238E27FC236}">
                            <a16:creationId xmlns:a16="http://schemas.microsoft.com/office/drawing/2014/main" id="{F78689C8-51B7-6FD3-E390-33399611655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21553" y="1113789"/>
                        <a:ext cx="554895" cy="261610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5" name="TextBox 224">
                        <a:extLst>
                          <a:ext uri="{FF2B5EF4-FFF2-40B4-BE49-F238E27FC236}">
                            <a16:creationId xmlns:a16="http://schemas.microsoft.com/office/drawing/2014/main" id="{196E3B6F-950A-1CDC-F31B-C7A56A42C4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135222" y="1133559"/>
                        <a:ext cx="420243" cy="2616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𝒜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100" b="0" dirty="0"/>
                      </a:p>
                    </p:txBody>
                  </p:sp>
                </mc:Choice>
                <mc:Fallback xmlns="">
                  <p:sp>
                    <p:nvSpPr>
                      <p:cNvPr id="225" name="TextBox 224">
                        <a:extLst>
                          <a:ext uri="{FF2B5EF4-FFF2-40B4-BE49-F238E27FC236}">
                            <a16:creationId xmlns:a16="http://schemas.microsoft.com/office/drawing/2014/main" id="{196E3B6F-950A-1CDC-F31B-C7A56A42C42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35222" y="1133559"/>
                        <a:ext cx="420243" cy="261610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TextBox 207">
                      <a:extLst>
                        <a:ext uri="{FF2B5EF4-FFF2-40B4-BE49-F238E27FC236}">
                          <a16:creationId xmlns:a16="http://schemas.microsoft.com/office/drawing/2014/main" id="{52FD6F65-B576-C9FA-737D-3CA4B6CCF7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21027" y="526373"/>
                      <a:ext cx="298222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208" name="TextBox 207">
                      <a:extLst>
                        <a:ext uri="{FF2B5EF4-FFF2-40B4-BE49-F238E27FC236}">
                          <a16:creationId xmlns:a16="http://schemas.microsoft.com/office/drawing/2014/main" id="{52FD6F65-B576-C9FA-737D-3CA4B6CCF7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21027" y="526373"/>
                      <a:ext cx="298222" cy="23083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9" name="TextBox 208">
                      <a:extLst>
                        <a:ext uri="{FF2B5EF4-FFF2-40B4-BE49-F238E27FC236}">
                          <a16:creationId xmlns:a16="http://schemas.microsoft.com/office/drawing/2014/main" id="{A962D205-A012-3139-3CF5-0992581610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05017" y="526373"/>
                      <a:ext cx="300915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209" name="TextBox 208">
                      <a:extLst>
                        <a:ext uri="{FF2B5EF4-FFF2-40B4-BE49-F238E27FC236}">
                          <a16:creationId xmlns:a16="http://schemas.microsoft.com/office/drawing/2014/main" id="{A962D205-A012-3139-3CF5-0992581610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5017" y="526373"/>
                      <a:ext cx="300915" cy="230832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TextBox 209">
                      <a:extLst>
                        <a:ext uri="{FF2B5EF4-FFF2-40B4-BE49-F238E27FC236}">
                          <a16:creationId xmlns:a16="http://schemas.microsoft.com/office/drawing/2014/main" id="{26B39595-7694-605F-52DF-C7DCC03772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25050" y="526373"/>
                      <a:ext cx="419025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210" name="TextBox 209">
                      <a:extLst>
                        <a:ext uri="{FF2B5EF4-FFF2-40B4-BE49-F238E27FC236}">
                          <a16:creationId xmlns:a16="http://schemas.microsoft.com/office/drawing/2014/main" id="{26B39595-7694-605F-52DF-C7DCC037722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25050" y="526373"/>
                      <a:ext cx="419025" cy="230832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1" name="TextBox 210">
                      <a:extLst>
                        <a:ext uri="{FF2B5EF4-FFF2-40B4-BE49-F238E27FC236}">
                          <a16:creationId xmlns:a16="http://schemas.microsoft.com/office/drawing/2014/main" id="{8B3CDB61-E2A8-8AF2-BE1C-10193DC550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02581" y="541246"/>
                      <a:ext cx="310021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211" name="TextBox 210">
                      <a:extLst>
                        <a:ext uri="{FF2B5EF4-FFF2-40B4-BE49-F238E27FC236}">
                          <a16:creationId xmlns:a16="http://schemas.microsoft.com/office/drawing/2014/main" id="{8B3CDB61-E2A8-8AF2-BE1C-10193DC550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02581" y="541246"/>
                      <a:ext cx="310021" cy="230832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6AA7B6-C91A-F544-D256-E865008DD258}"/>
                  </a:ext>
                </a:extLst>
              </p:cNvPr>
              <p:cNvSpPr txBox="1"/>
              <p:nvPr/>
            </p:nvSpPr>
            <p:spPr>
              <a:xfrm>
                <a:off x="7448003" y="1228992"/>
                <a:ext cx="6575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TT-cross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3DFA1AF-55D9-CF95-4633-E1A36C4FD7B3}"/>
                    </a:ext>
                  </a:extLst>
                </p:cNvPr>
                <p:cNvSpPr txBox="1"/>
                <p:nvPr/>
              </p:nvSpPr>
              <p:spPr>
                <a:xfrm>
                  <a:off x="10040415" y="2077423"/>
                  <a:ext cx="44262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/>
                        </m:sSub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3DFA1AF-55D9-CF95-4633-E1A36C4FD7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0415" y="2077423"/>
                  <a:ext cx="442622" cy="26161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976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BA7B28E-0872-CB9C-4FEB-DDBA8A66432C}"/>
              </a:ext>
            </a:extLst>
          </p:cNvPr>
          <p:cNvGrpSpPr/>
          <p:nvPr/>
        </p:nvGrpSpPr>
        <p:grpSpPr>
          <a:xfrm>
            <a:off x="1080547" y="1690688"/>
            <a:ext cx="8451281" cy="3533898"/>
            <a:chOff x="1080547" y="1690688"/>
            <a:chExt cx="8451281" cy="35338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7477A6-B54F-6D96-C18F-2162CAC5AB73}"/>
                </a:ext>
              </a:extLst>
            </p:cNvPr>
            <p:cNvGrpSpPr/>
            <p:nvPr/>
          </p:nvGrpSpPr>
          <p:grpSpPr>
            <a:xfrm>
              <a:off x="1080547" y="1690688"/>
              <a:ext cx="4806142" cy="1712380"/>
              <a:chOff x="1352689" y="396493"/>
              <a:chExt cx="4806142" cy="1712380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B44239C1-21BE-5716-E173-EE3764B9414E}"/>
                  </a:ext>
                </a:extLst>
              </p:cNvPr>
              <p:cNvGrpSpPr/>
              <p:nvPr/>
            </p:nvGrpSpPr>
            <p:grpSpPr>
              <a:xfrm>
                <a:off x="1352689" y="396493"/>
                <a:ext cx="4806142" cy="1712380"/>
                <a:chOff x="1352689" y="396493"/>
                <a:chExt cx="4806142" cy="1712380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E3F8CCEE-86EE-08CF-4102-F0DAE2EBCDA2}"/>
                    </a:ext>
                  </a:extLst>
                </p:cNvPr>
                <p:cNvSpPr/>
                <p:nvPr/>
              </p:nvSpPr>
              <p:spPr>
                <a:xfrm>
                  <a:off x="1463773" y="1711222"/>
                  <a:ext cx="126469" cy="14132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E9A783F7-21E2-78E9-44A7-8208E9E0B8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6803" y="1830873"/>
                      <a:ext cx="386131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ℛ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189" name="TextBox 188">
                      <a:extLst>
                        <a:ext uri="{FF2B5EF4-FFF2-40B4-BE49-F238E27FC236}">
                          <a16:creationId xmlns:a16="http://schemas.microsoft.com/office/drawing/2014/main" id="{A2D9FD66-CF26-CAEA-2329-EE624BB834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66803" y="1830873"/>
                      <a:ext cx="386131" cy="26161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AF84A674-0F0B-0BF0-3749-B3052EBF90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83135" y="1779242"/>
                  <a:ext cx="54897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1B918FFB-A251-FBC3-AD3C-ACCB76B26B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40822" y="1830873"/>
                      <a:ext cx="37324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𝒬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193" name="TextBox 192">
                      <a:extLst>
                        <a:ext uri="{FF2B5EF4-FFF2-40B4-BE49-F238E27FC236}">
                          <a16:creationId xmlns:a16="http://schemas.microsoft.com/office/drawing/2014/main" id="{A5F453F1-CBEE-8981-A1F7-F419E3D645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40822" y="1830873"/>
                      <a:ext cx="373243" cy="2616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437A1D09-FD71-C8BC-F726-890323D1B3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51476" y="1786945"/>
                  <a:ext cx="41521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CA44E0A-D699-C46D-1640-8F6ED8B08E37}"/>
                    </a:ext>
                  </a:extLst>
                </p:cNvPr>
                <p:cNvSpPr txBox="1"/>
                <p:nvPr/>
              </p:nvSpPr>
              <p:spPr>
                <a:xfrm>
                  <a:off x="2666690" y="1667885"/>
                  <a:ext cx="5164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. . . </a:t>
                  </a:r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7CB7AE83-4EB8-BAE1-A884-743B079DF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1581941" y="709722"/>
                  <a:ext cx="54897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005D31B5-B055-7A15-B6AF-929D459B6D79}"/>
                    </a:ext>
                  </a:extLst>
                </p:cNvPr>
                <p:cNvSpPr/>
                <p:nvPr/>
              </p:nvSpPr>
              <p:spPr>
                <a:xfrm rot="10800000">
                  <a:off x="1453925" y="640056"/>
                  <a:ext cx="128016" cy="14132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2346B2B1-B3AF-E544-B683-E7A96619E7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62838" y="710720"/>
                  <a:ext cx="41521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BBFB0F22-64A5-8E25-B840-C0463529DBAF}"/>
                    </a:ext>
                  </a:extLst>
                </p:cNvPr>
                <p:cNvSpPr txBox="1"/>
                <p:nvPr/>
              </p:nvSpPr>
              <p:spPr>
                <a:xfrm>
                  <a:off x="2663469" y="644121"/>
                  <a:ext cx="5164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. . . 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53392F49-77DE-C889-E56E-14ECDB6262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52689" y="412839"/>
                      <a:ext cx="386131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ℛ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184" name="TextBox 183">
                      <a:extLst>
                        <a:ext uri="{FF2B5EF4-FFF2-40B4-BE49-F238E27FC236}">
                          <a16:creationId xmlns:a16="http://schemas.microsoft.com/office/drawing/2014/main" id="{BD225B6D-6A1D-DD2F-0A5F-90CACDB342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52689" y="412839"/>
                      <a:ext cx="386131" cy="2616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69E90820-2573-5ABA-919B-B605344551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16332" y="412489"/>
                      <a:ext cx="37324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𝒬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185" name="TextBox 184">
                      <a:extLst>
                        <a:ext uri="{FF2B5EF4-FFF2-40B4-BE49-F238E27FC236}">
                          <a16:creationId xmlns:a16="http://schemas.microsoft.com/office/drawing/2014/main" id="{5D2A5B73-7C25-1F2B-C543-9034DB22D04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16332" y="412489"/>
                      <a:ext cx="373243" cy="2616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64083B97-53A4-A564-4081-7C1F38E547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15152" y="1527866"/>
                  <a:ext cx="0" cy="1828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464BAC21-DA49-08E9-FC3B-AC615DEE5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67024" y="1779242"/>
                  <a:ext cx="54897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B62AC29B-1D92-7ED5-CAFB-4E5FA30084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3788" y="1524223"/>
                  <a:ext cx="0" cy="1828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84BEBFE7-B318-932A-893B-0D1AC4C86D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74299" y="1779242"/>
                  <a:ext cx="1662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167E54CF-B598-B497-A795-AA90B6EAC0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74299" y="1827493"/>
                      <a:ext cx="51757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𝒬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200" name="TextBox 199">
                      <a:extLst>
                        <a:ext uri="{FF2B5EF4-FFF2-40B4-BE49-F238E27FC236}">
                          <a16:creationId xmlns:a16="http://schemas.microsoft.com/office/drawing/2014/main" id="{113DAA38-8192-DEF8-91E6-A0FD3585BEE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4299" y="1827493"/>
                      <a:ext cx="517578" cy="2616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42158638-2A42-B50A-133E-B17406AC48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87968" y="1847263"/>
                      <a:ext cx="382925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𝒬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201" name="TextBox 200">
                      <a:extLst>
                        <a:ext uri="{FF2B5EF4-FFF2-40B4-BE49-F238E27FC236}">
                          <a16:creationId xmlns:a16="http://schemas.microsoft.com/office/drawing/2014/main" id="{2F4524ED-9EF0-363C-A9DE-BC4B590980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87968" y="1847263"/>
                      <a:ext cx="382925" cy="2616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04E51588-B5B9-934F-4A1C-87E3F1CAA0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576386" y="785503"/>
                  <a:ext cx="0" cy="1828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8D0A07A3-1794-6CA8-30D6-E80604013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4965830" y="713365"/>
                  <a:ext cx="54897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93B7EFE2-C0A5-4674-FFA5-094D54700B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915152" y="789146"/>
                  <a:ext cx="0" cy="1828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4CC88DE6-0C62-E871-B3F8-C210460696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74299" y="712840"/>
                  <a:ext cx="16625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6AF85A03-7EAB-3121-ADD0-C625E69CFEE0}"/>
                    </a:ext>
                  </a:extLst>
                </p:cNvPr>
                <p:cNvGrpSpPr/>
                <p:nvPr/>
              </p:nvGrpSpPr>
              <p:grpSpPr>
                <a:xfrm>
                  <a:off x="4878576" y="974845"/>
                  <a:ext cx="73152" cy="499350"/>
                  <a:chOff x="1197136" y="1695298"/>
                  <a:chExt cx="73152" cy="499350"/>
                </a:xfrm>
              </p:grpSpPr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6D79B087-945A-2C16-3BDC-FBE4A02269F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97136" y="1695298"/>
                    <a:ext cx="73152" cy="7315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b="0" dirty="0"/>
                  </a:p>
                </p:txBody>
              </p: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4DC0C344-E6E4-C46F-5D21-21769F1DA0A2}"/>
                      </a:ext>
                    </a:extLst>
                  </p:cNvPr>
                  <p:cNvCxnSpPr>
                    <a:cxnSpLocks/>
                    <a:stCxn id="119" idx="0"/>
                  </p:cNvCxnSpPr>
                  <p:nvPr/>
                </p:nvCxnSpPr>
                <p:spPr>
                  <a:xfrm flipV="1">
                    <a:off x="1227755" y="1767816"/>
                    <a:ext cx="1" cy="42683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60955512-C5BF-1EF1-AEDD-97E0E0E757B8}"/>
                    </a:ext>
                  </a:extLst>
                </p:cNvPr>
                <p:cNvSpPr/>
                <p:nvPr/>
              </p:nvSpPr>
              <p:spPr>
                <a:xfrm rot="10800000">
                  <a:off x="5542651" y="972617"/>
                  <a:ext cx="73152" cy="7315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7AF7EBEE-482F-2EC3-5346-FAC7C79532C7}"/>
                    </a:ext>
                  </a:extLst>
                </p:cNvPr>
                <p:cNvSpPr/>
                <p:nvPr/>
              </p:nvSpPr>
              <p:spPr>
                <a:xfrm>
                  <a:off x="4876411" y="1474195"/>
                  <a:ext cx="73152" cy="7315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2CC8B60C-0556-AD59-EE55-3049DE18CC7B}"/>
                    </a:ext>
                  </a:extLst>
                </p:cNvPr>
                <p:cNvGrpSpPr/>
                <p:nvPr/>
              </p:nvGrpSpPr>
              <p:grpSpPr>
                <a:xfrm rot="10800000">
                  <a:off x="5540487" y="1045769"/>
                  <a:ext cx="73152" cy="498267"/>
                  <a:chOff x="1197136" y="1695298"/>
                  <a:chExt cx="73152" cy="498267"/>
                </a:xfrm>
              </p:grpSpPr>
              <p:sp>
                <p:nvSpPr>
                  <p:cNvPr id="172" name="Oval 171">
                    <a:extLst>
                      <a:ext uri="{FF2B5EF4-FFF2-40B4-BE49-F238E27FC236}">
                        <a16:creationId xmlns:a16="http://schemas.microsoft.com/office/drawing/2014/main" id="{2B04F8C4-5FD6-62EB-2B53-22590E2A2B7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97136" y="1695298"/>
                    <a:ext cx="73152" cy="7315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b="0" dirty="0"/>
                  </a:p>
                </p:txBody>
              </p:sp>
              <p:cxnSp>
                <p:nvCxnSpPr>
                  <p:cNvPr id="173" name="Straight Connector 172">
                    <a:extLst>
                      <a:ext uri="{FF2B5EF4-FFF2-40B4-BE49-F238E27FC236}">
                        <a16:creationId xmlns:a16="http://schemas.microsoft.com/office/drawing/2014/main" id="{F61A88B2-7489-9B3A-2214-BCBB17DB3AAA}"/>
                      </a:ext>
                    </a:extLst>
                  </p:cNvPr>
                  <p:cNvCxnSpPr>
                    <a:cxnSpLocks/>
                    <a:stCxn id="118" idx="0"/>
                  </p:cNvCxnSpPr>
                  <p:nvPr/>
                </p:nvCxnSpPr>
                <p:spPr>
                  <a:xfrm rot="10800000">
                    <a:off x="1235340" y="1774166"/>
                    <a:ext cx="0" cy="41939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736F8EBF-92A1-C6E9-C512-3240FFD2EFB1}"/>
                    </a:ext>
                  </a:extLst>
                </p:cNvPr>
                <p:cNvSpPr/>
                <p:nvPr/>
              </p:nvSpPr>
              <p:spPr>
                <a:xfrm>
                  <a:off x="4803548" y="900744"/>
                  <a:ext cx="212307" cy="73723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E9D16E05-D519-1686-2F9F-0AC54BB3F5DE}"/>
                    </a:ext>
                  </a:extLst>
                </p:cNvPr>
                <p:cNvSpPr/>
                <p:nvPr/>
              </p:nvSpPr>
              <p:spPr>
                <a:xfrm>
                  <a:off x="5464782" y="890355"/>
                  <a:ext cx="212307" cy="73723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07B5F4BC-5CB7-7832-A9C5-EB7C129F27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44839" y="396493"/>
                      <a:ext cx="51757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𝒬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186" name="TextBox 185">
                      <a:extLst>
                        <a:ext uri="{FF2B5EF4-FFF2-40B4-BE49-F238E27FC236}">
                          <a16:creationId xmlns:a16="http://schemas.microsoft.com/office/drawing/2014/main" id="{26F1F28C-2DA9-E904-3A3D-E001BB6830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44839" y="396493"/>
                      <a:ext cx="517578" cy="2616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8A2CA69A-E4C5-DA72-B587-1BAA82DE9A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79312" y="406402"/>
                      <a:ext cx="382925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𝒬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25D1A294-A90C-E76E-2082-25CAACB5483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79312" y="406402"/>
                      <a:ext cx="382925" cy="2616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EFA2D21B-74AD-A2D3-F357-CD066DBCD7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42472" y="1101957"/>
                      <a:ext cx="516359" cy="3005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175" name="TextBox 174">
                      <a:extLst>
                        <a:ext uri="{FF2B5EF4-FFF2-40B4-BE49-F238E27FC236}">
                          <a16:creationId xmlns:a16="http://schemas.microsoft.com/office/drawing/2014/main" id="{A34D9393-1364-6423-8262-7F9BA3D3BA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42472" y="1101957"/>
                      <a:ext cx="516359" cy="30053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DA6C2CDD-56C2-3480-D6BB-12A106065EC0}"/>
                    </a:ext>
                  </a:extLst>
                </p:cNvPr>
                <p:cNvSpPr/>
                <p:nvPr/>
              </p:nvSpPr>
              <p:spPr>
                <a:xfrm>
                  <a:off x="5515069" y="647803"/>
                  <a:ext cx="128016" cy="146304"/>
                </a:xfrm>
                <a:prstGeom prst="ellipse">
                  <a:avLst/>
                </a:prstGeom>
                <a:gradFill>
                  <a:gsLst>
                    <a:gs pos="76000">
                      <a:schemeClr val="bg1"/>
                    </a:gs>
                    <a:gs pos="51000">
                      <a:schemeClr val="accent1">
                        <a:lumMod val="5000"/>
                        <a:lumOff val="95000"/>
                      </a:schemeClr>
                    </a:gs>
                    <a:gs pos="53000">
                      <a:schemeClr val="bg1"/>
                    </a:gs>
                    <a:gs pos="50000">
                      <a:schemeClr val="bg2">
                        <a:lumMod val="50000"/>
                      </a:schemeClr>
                    </a:gs>
                    <a:gs pos="75000">
                      <a:schemeClr val="bg1"/>
                    </a:gs>
                  </a:gsLst>
                  <a:lin ang="0" scaled="0"/>
                </a:gra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67AC5E3C-4BC8-9480-E5B9-475A61E8DDE5}"/>
                    </a:ext>
                  </a:extLst>
                </p:cNvPr>
                <p:cNvSpPr/>
                <p:nvPr/>
              </p:nvSpPr>
              <p:spPr>
                <a:xfrm>
                  <a:off x="5515069" y="1717481"/>
                  <a:ext cx="128016" cy="146304"/>
                </a:xfrm>
                <a:prstGeom prst="ellipse">
                  <a:avLst/>
                </a:prstGeom>
                <a:gradFill>
                  <a:gsLst>
                    <a:gs pos="76000">
                      <a:schemeClr val="bg1"/>
                    </a:gs>
                    <a:gs pos="51000">
                      <a:schemeClr val="accent1">
                        <a:lumMod val="5000"/>
                        <a:lumOff val="95000"/>
                      </a:schemeClr>
                    </a:gs>
                    <a:gs pos="53000">
                      <a:schemeClr val="bg1"/>
                    </a:gs>
                    <a:gs pos="50000">
                      <a:schemeClr val="bg2">
                        <a:lumMod val="50000"/>
                      </a:schemeClr>
                    </a:gs>
                    <a:gs pos="75000">
                      <a:schemeClr val="bg1"/>
                    </a:gs>
                  </a:gsLst>
                  <a:lin ang="0" scaled="0"/>
                </a:gra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C6A817DF-2012-7DD4-0CF3-FDEFC73FAA83}"/>
                    </a:ext>
                  </a:extLst>
                </p:cNvPr>
                <p:cNvSpPr/>
                <p:nvPr/>
              </p:nvSpPr>
              <p:spPr>
                <a:xfrm>
                  <a:off x="4846318" y="647803"/>
                  <a:ext cx="128016" cy="146304"/>
                </a:xfrm>
                <a:prstGeom prst="ellipse">
                  <a:avLst/>
                </a:prstGeom>
                <a:gradFill>
                  <a:gsLst>
                    <a:gs pos="76000">
                      <a:schemeClr val="bg1"/>
                    </a:gs>
                    <a:gs pos="51000">
                      <a:schemeClr val="accent1">
                        <a:lumMod val="5000"/>
                        <a:lumOff val="95000"/>
                      </a:schemeClr>
                    </a:gs>
                    <a:gs pos="53000">
                      <a:schemeClr val="bg1"/>
                    </a:gs>
                    <a:gs pos="50000">
                      <a:schemeClr val="bg2">
                        <a:lumMod val="50000"/>
                      </a:schemeClr>
                    </a:gs>
                    <a:gs pos="75000">
                      <a:schemeClr val="bg1"/>
                    </a:gs>
                  </a:gsLst>
                  <a:lin ang="0" scaled="0"/>
                </a:gra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8BB56EE2-E763-EAB5-BB62-F254C0AB461C}"/>
                    </a:ext>
                  </a:extLst>
                </p:cNvPr>
                <p:cNvSpPr/>
                <p:nvPr/>
              </p:nvSpPr>
              <p:spPr>
                <a:xfrm>
                  <a:off x="4846318" y="1713515"/>
                  <a:ext cx="128016" cy="146304"/>
                </a:xfrm>
                <a:prstGeom prst="ellipse">
                  <a:avLst/>
                </a:prstGeom>
                <a:gradFill>
                  <a:gsLst>
                    <a:gs pos="76000">
                      <a:schemeClr val="bg1"/>
                    </a:gs>
                    <a:gs pos="51000">
                      <a:schemeClr val="accent1">
                        <a:lumMod val="5000"/>
                        <a:lumOff val="95000"/>
                      </a:schemeClr>
                    </a:gs>
                    <a:gs pos="53000">
                      <a:schemeClr val="bg1"/>
                    </a:gs>
                    <a:gs pos="50000">
                      <a:schemeClr val="bg2">
                        <a:lumMod val="50000"/>
                      </a:schemeClr>
                    </a:gs>
                    <a:gs pos="75000">
                      <a:schemeClr val="bg1"/>
                    </a:gs>
                  </a:gsLst>
                  <a:lin ang="0" scaled="0"/>
                </a:gra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9773868C-16BB-8D88-C08E-3AA3BD1CF79D}"/>
                    </a:ext>
                  </a:extLst>
                </p:cNvPr>
                <p:cNvSpPr/>
                <p:nvPr/>
              </p:nvSpPr>
              <p:spPr>
                <a:xfrm>
                  <a:off x="2132112" y="636934"/>
                  <a:ext cx="128016" cy="146304"/>
                </a:xfrm>
                <a:prstGeom prst="ellipse">
                  <a:avLst/>
                </a:prstGeom>
                <a:gradFill>
                  <a:gsLst>
                    <a:gs pos="76000">
                      <a:schemeClr val="bg1"/>
                    </a:gs>
                    <a:gs pos="51000">
                      <a:schemeClr val="accent1">
                        <a:lumMod val="5000"/>
                        <a:lumOff val="95000"/>
                      </a:schemeClr>
                    </a:gs>
                    <a:gs pos="53000">
                      <a:schemeClr val="bg1"/>
                    </a:gs>
                    <a:gs pos="50000">
                      <a:schemeClr val="bg2">
                        <a:lumMod val="50000"/>
                      </a:schemeClr>
                    </a:gs>
                    <a:gs pos="75000">
                      <a:schemeClr val="bg1"/>
                    </a:gs>
                  </a:gsLst>
                  <a:lin ang="0" scaled="0"/>
                </a:gra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6F02B81A-302F-287D-655D-5C0999C2C226}"/>
                    </a:ext>
                  </a:extLst>
                </p:cNvPr>
                <p:cNvSpPr/>
                <p:nvPr/>
              </p:nvSpPr>
              <p:spPr>
                <a:xfrm>
                  <a:off x="2124858" y="1717481"/>
                  <a:ext cx="128016" cy="146304"/>
                </a:xfrm>
                <a:prstGeom prst="ellipse">
                  <a:avLst/>
                </a:prstGeom>
                <a:gradFill>
                  <a:gsLst>
                    <a:gs pos="76000">
                      <a:schemeClr val="bg1"/>
                    </a:gs>
                    <a:gs pos="51000">
                      <a:schemeClr val="accent1">
                        <a:lumMod val="5000"/>
                        <a:lumOff val="95000"/>
                      </a:schemeClr>
                    </a:gs>
                    <a:gs pos="53000">
                      <a:schemeClr val="bg1"/>
                    </a:gs>
                    <a:gs pos="50000">
                      <a:schemeClr val="bg2">
                        <a:lumMod val="50000"/>
                      </a:schemeClr>
                    </a:gs>
                    <a:gs pos="75000">
                      <a:schemeClr val="bg1"/>
                    </a:gs>
                  </a:gsLst>
                  <a:lin ang="0" scaled="0"/>
                </a:gra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02DA8F8D-6DFE-9C48-06E2-816BA48508F2}"/>
                    </a:ext>
                  </a:extLst>
                </p:cNvPr>
                <p:cNvSpPr/>
                <p:nvPr/>
              </p:nvSpPr>
              <p:spPr>
                <a:xfrm>
                  <a:off x="3409652" y="632428"/>
                  <a:ext cx="128016" cy="146304"/>
                </a:xfrm>
                <a:prstGeom prst="ellipse">
                  <a:avLst/>
                </a:prstGeom>
                <a:gradFill>
                  <a:gsLst>
                    <a:gs pos="76000">
                      <a:schemeClr val="bg1"/>
                    </a:gs>
                    <a:gs pos="51000">
                      <a:schemeClr val="accent1">
                        <a:lumMod val="5000"/>
                        <a:lumOff val="95000"/>
                      </a:schemeClr>
                    </a:gs>
                    <a:gs pos="53000">
                      <a:schemeClr val="bg1"/>
                    </a:gs>
                    <a:gs pos="50000">
                      <a:schemeClr val="bg2">
                        <a:lumMod val="50000"/>
                      </a:schemeClr>
                    </a:gs>
                    <a:gs pos="75000">
                      <a:schemeClr val="bg1"/>
                    </a:gs>
                  </a:gsLst>
                  <a:lin ang="0" scaled="0"/>
                </a:gra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28BA31FF-75A6-6C2F-F3BB-9F49E6EA1D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23205" y="712840"/>
                  <a:ext cx="1828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3CE2218A-66D8-B7AC-D2BA-1AE4AC9A19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07153" y="414088"/>
                      <a:ext cx="37946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𝒬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247" name="TextBox 246">
                      <a:extLst>
                        <a:ext uri="{FF2B5EF4-FFF2-40B4-BE49-F238E27FC236}">
                          <a16:creationId xmlns:a16="http://schemas.microsoft.com/office/drawing/2014/main" id="{A09AB1E8-99C9-ADB7-1CAE-46D143CE473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7153" y="414088"/>
                      <a:ext cx="379463" cy="2616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4D9C4C4A-8E5E-A4E3-88A3-5B7B96B3EB14}"/>
                    </a:ext>
                  </a:extLst>
                </p:cNvPr>
                <p:cNvSpPr/>
                <p:nvPr/>
              </p:nvSpPr>
              <p:spPr>
                <a:xfrm>
                  <a:off x="3404841" y="1694435"/>
                  <a:ext cx="128016" cy="146304"/>
                </a:xfrm>
                <a:prstGeom prst="ellipse">
                  <a:avLst/>
                </a:prstGeom>
                <a:gradFill>
                  <a:gsLst>
                    <a:gs pos="76000">
                      <a:schemeClr val="bg1"/>
                    </a:gs>
                    <a:gs pos="51000">
                      <a:schemeClr val="accent1">
                        <a:lumMod val="5000"/>
                        <a:lumOff val="95000"/>
                      </a:schemeClr>
                    </a:gs>
                    <a:gs pos="53000">
                      <a:schemeClr val="bg1"/>
                    </a:gs>
                    <a:gs pos="50000">
                      <a:schemeClr val="bg2">
                        <a:lumMod val="50000"/>
                      </a:schemeClr>
                    </a:gs>
                    <a:gs pos="75000">
                      <a:schemeClr val="bg1"/>
                    </a:gs>
                  </a:gsLst>
                  <a:lin ang="0" scaled="0"/>
                </a:gra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7F432793-F082-4ABB-1E4F-551CB0177A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18394" y="1774847"/>
                  <a:ext cx="1828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5E0DDED8-8A73-B93F-6B73-7C5DE023AF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53428" y="1827493"/>
                      <a:ext cx="37946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𝒬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250" name="TextBox 249">
                      <a:extLst>
                        <a:ext uri="{FF2B5EF4-FFF2-40B4-BE49-F238E27FC236}">
                          <a16:creationId xmlns:a16="http://schemas.microsoft.com/office/drawing/2014/main" id="{D5E61A5B-A559-4D69-2EEB-FCFA5ECBAD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53428" y="1827493"/>
                      <a:ext cx="379463" cy="2616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5B3D21F9-1093-1C71-D2DC-94E0035AB4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68849" y="772648"/>
                  <a:ext cx="773" cy="1828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401DA870-A235-4708-9B27-5D5160CBC0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61758" y="1507460"/>
                  <a:ext cx="0" cy="1855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5715610C-6511-6B4D-BCA3-E026B4C2B25E}"/>
                    </a:ext>
                  </a:extLst>
                </p:cNvPr>
                <p:cNvSpPr/>
                <p:nvPr/>
              </p:nvSpPr>
              <p:spPr>
                <a:xfrm>
                  <a:off x="3428479" y="1436180"/>
                  <a:ext cx="73152" cy="7315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3C55E568-200F-32FC-6E25-B53C738AC6E6}"/>
                    </a:ext>
                  </a:extLst>
                </p:cNvPr>
                <p:cNvSpPr/>
                <p:nvPr/>
              </p:nvSpPr>
              <p:spPr>
                <a:xfrm>
                  <a:off x="3432273" y="955528"/>
                  <a:ext cx="73152" cy="7315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4E65D92A-FFF6-54C1-ED0F-3AF11F842B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62219" y="1028680"/>
                  <a:ext cx="0" cy="97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E5B2B715-57D5-FBEA-436A-D06487B51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61758" y="1338443"/>
                  <a:ext cx="0" cy="97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5282B2EB-468F-6670-8688-990C07EA79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3543319" y="710788"/>
                  <a:ext cx="4114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D824E53A-B32E-5D84-EF1D-E39072FD5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3532857" y="1774093"/>
                  <a:ext cx="4114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17E9205C-C17C-2011-9DB8-C2013350FFAC}"/>
                    </a:ext>
                  </a:extLst>
                </p:cNvPr>
                <p:cNvSpPr/>
                <p:nvPr/>
              </p:nvSpPr>
              <p:spPr>
                <a:xfrm>
                  <a:off x="3960450" y="623966"/>
                  <a:ext cx="128016" cy="146304"/>
                </a:xfrm>
                <a:prstGeom prst="ellipse">
                  <a:avLst/>
                </a:prstGeom>
                <a:gradFill>
                  <a:gsLst>
                    <a:gs pos="76000">
                      <a:schemeClr val="bg1"/>
                    </a:gs>
                    <a:gs pos="51000">
                      <a:schemeClr val="accent1">
                        <a:lumMod val="5000"/>
                        <a:lumOff val="95000"/>
                      </a:schemeClr>
                    </a:gs>
                    <a:gs pos="53000">
                      <a:schemeClr val="bg1"/>
                    </a:gs>
                    <a:gs pos="50000">
                      <a:schemeClr val="bg2">
                        <a:lumMod val="50000"/>
                      </a:schemeClr>
                    </a:gs>
                    <a:gs pos="75000">
                      <a:schemeClr val="bg1"/>
                    </a:gs>
                  </a:gsLst>
                  <a:lin ang="0" scaled="0"/>
                </a:gra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8B7B1D31-1D99-79DB-6C79-835325CCFFFD}"/>
                    </a:ext>
                  </a:extLst>
                </p:cNvPr>
                <p:cNvSpPr/>
                <p:nvPr/>
              </p:nvSpPr>
              <p:spPr>
                <a:xfrm>
                  <a:off x="3949588" y="1692983"/>
                  <a:ext cx="128016" cy="146304"/>
                </a:xfrm>
                <a:prstGeom prst="ellipse">
                  <a:avLst/>
                </a:prstGeom>
                <a:gradFill>
                  <a:gsLst>
                    <a:gs pos="76000">
                      <a:schemeClr val="bg1"/>
                    </a:gs>
                    <a:gs pos="51000">
                      <a:schemeClr val="accent1">
                        <a:lumMod val="5000"/>
                        <a:lumOff val="95000"/>
                      </a:schemeClr>
                    </a:gs>
                    <a:gs pos="53000">
                      <a:schemeClr val="bg1"/>
                    </a:gs>
                    <a:gs pos="50000">
                      <a:schemeClr val="bg2">
                        <a:lumMod val="50000"/>
                      </a:schemeClr>
                    </a:gs>
                    <a:gs pos="75000">
                      <a:schemeClr val="bg1"/>
                    </a:gs>
                  </a:gsLst>
                  <a:lin ang="0" scaled="0"/>
                </a:gra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>
                      <a:extLst>
                        <a:ext uri="{FF2B5EF4-FFF2-40B4-BE49-F238E27FC236}">
                          <a16:creationId xmlns:a16="http://schemas.microsoft.com/office/drawing/2014/main" id="{E340BCBD-6032-E3A1-614A-177D613104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94688" y="406402"/>
                      <a:ext cx="514115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𝒬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272" name="TextBox 271">
                      <a:extLst>
                        <a:ext uri="{FF2B5EF4-FFF2-40B4-BE49-F238E27FC236}">
                          <a16:creationId xmlns:a16="http://schemas.microsoft.com/office/drawing/2014/main" id="{89CBC6A8-57ED-15E3-B46C-2C4A6CA0DC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94688" y="406402"/>
                      <a:ext cx="514115" cy="2616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TextBox 148">
                      <a:extLst>
                        <a:ext uri="{FF2B5EF4-FFF2-40B4-BE49-F238E27FC236}">
                          <a16:creationId xmlns:a16="http://schemas.microsoft.com/office/drawing/2014/main" id="{27C1E1C9-7F8C-5E7F-E52B-2C93F6A38D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99764" y="1810582"/>
                      <a:ext cx="514115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𝒬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273" name="TextBox 272">
                      <a:extLst>
                        <a:ext uri="{FF2B5EF4-FFF2-40B4-BE49-F238E27FC236}">
                          <a16:creationId xmlns:a16="http://schemas.microsoft.com/office/drawing/2014/main" id="{DB75B917-8537-E4D4-C463-E2879A3CC64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99764" y="1810582"/>
                      <a:ext cx="514115" cy="2616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962E2258-F4C3-559F-301E-ED0F969382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024458" y="770270"/>
                  <a:ext cx="0" cy="1828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E4D24836-A12B-12CC-FCCE-2BE55B75A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024458" y="1515360"/>
                  <a:ext cx="0" cy="1828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A103F17A-89AC-27E2-6A16-B7C157902305}"/>
                    </a:ext>
                  </a:extLst>
                </p:cNvPr>
                <p:cNvSpPr/>
                <p:nvPr/>
              </p:nvSpPr>
              <p:spPr>
                <a:xfrm>
                  <a:off x="3994688" y="1451644"/>
                  <a:ext cx="73152" cy="7315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3E6D73DC-5E13-08A4-D602-565C13B84C18}"/>
                    </a:ext>
                  </a:extLst>
                </p:cNvPr>
                <p:cNvSpPr/>
                <p:nvPr/>
              </p:nvSpPr>
              <p:spPr>
                <a:xfrm rot="10800000">
                  <a:off x="3991120" y="956232"/>
                  <a:ext cx="73152" cy="7315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5378C22C-59CE-A2AB-F46E-C61C7F6F820C}"/>
                    </a:ext>
                  </a:extLst>
                </p:cNvPr>
                <p:cNvCxnSpPr>
                  <a:cxnSpLocks/>
                  <a:stCxn id="152" idx="0"/>
                  <a:endCxn id="153" idx="0"/>
                </p:cNvCxnSpPr>
                <p:nvPr/>
              </p:nvCxnSpPr>
              <p:spPr>
                <a:xfrm flipH="1" flipV="1">
                  <a:off x="4027696" y="1029384"/>
                  <a:ext cx="3568" cy="4222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D3C4EDAD-F10C-9486-5FE4-C43AAAAA60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88466" y="705580"/>
                  <a:ext cx="1828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90844613-8F2D-7E79-EA2B-461A561B14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77604" y="1771777"/>
                  <a:ext cx="1828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ACD7F59F-F9BE-EACF-5E1D-C2774A332197}"/>
                    </a:ext>
                  </a:extLst>
                </p:cNvPr>
                <p:cNvSpPr txBox="1"/>
                <p:nvPr/>
              </p:nvSpPr>
              <p:spPr>
                <a:xfrm>
                  <a:off x="4255869" y="679422"/>
                  <a:ext cx="5164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. . . 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93036F5-51E5-0C74-D0BD-86E11B158CDD}"/>
                    </a:ext>
                  </a:extLst>
                </p:cNvPr>
                <p:cNvSpPr txBox="1"/>
                <p:nvPr/>
              </p:nvSpPr>
              <p:spPr>
                <a:xfrm>
                  <a:off x="4210480" y="1662597"/>
                  <a:ext cx="5164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. . . 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9" name="TextBox 158">
                      <a:extLst>
                        <a:ext uri="{FF2B5EF4-FFF2-40B4-BE49-F238E27FC236}">
                          <a16:creationId xmlns:a16="http://schemas.microsoft.com/office/drawing/2014/main" id="{495069BD-B1F9-3AE8-5D22-65342564AC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4947" y="1117300"/>
                      <a:ext cx="734368" cy="30110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285" name="TextBox 284">
                      <a:extLst>
                        <a:ext uri="{FF2B5EF4-FFF2-40B4-BE49-F238E27FC236}">
                          <a16:creationId xmlns:a16="http://schemas.microsoft.com/office/drawing/2014/main" id="{269EE448-5C73-9AF3-8246-80A5D5E641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4947" y="1117300"/>
                      <a:ext cx="734368" cy="301108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6F7CA38F-7BB3-9A9A-3528-07027BE1E8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95347" y="780393"/>
                  <a:ext cx="773" cy="1828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3F71A95F-70F8-FDA1-12B3-F0907F8E48FE}"/>
                    </a:ext>
                  </a:extLst>
                </p:cNvPr>
                <p:cNvSpPr/>
                <p:nvPr/>
              </p:nvSpPr>
              <p:spPr>
                <a:xfrm rot="5400000">
                  <a:off x="2160887" y="957499"/>
                  <a:ext cx="73152" cy="7315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7F66A45F-99C4-FB9D-FD46-A1D4FD595B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50296" y="705333"/>
                      <a:ext cx="372730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000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</m:e>
                              <m:sub>
                                <m:r>
                                  <a:rPr lang="en-US" altLang="zh-CN" sz="1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zh-CN" altLang="en-US" sz="10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altLang="zh-CN" sz="1000" b="1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491C5DCB-065C-A817-1553-ADE3CD7537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0296" y="705333"/>
                      <a:ext cx="372730" cy="246221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B08E73F4-3AC0-EF83-444E-B2128BF0FBBC}"/>
                    </a:ext>
                  </a:extLst>
                </p:cNvPr>
                <p:cNvSpPr/>
                <p:nvPr/>
              </p:nvSpPr>
              <p:spPr>
                <a:xfrm rot="5400000">
                  <a:off x="2147349" y="1459724"/>
                  <a:ext cx="73152" cy="7315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3F1B3C9D-A595-45FD-EC74-A8B1E8C263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82595" y="1534829"/>
                  <a:ext cx="0" cy="1855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TextBox 164">
                      <a:extLst>
                        <a:ext uri="{FF2B5EF4-FFF2-40B4-BE49-F238E27FC236}">
                          <a16:creationId xmlns:a16="http://schemas.microsoft.com/office/drawing/2014/main" id="{7F6C4234-9F08-F6F8-B357-A4CFEBA177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64500" y="1481184"/>
                      <a:ext cx="254230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000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</m:e>
                              <m:sub>
                                <m:r>
                                  <a:rPr lang="en-US" altLang="zh-CN" sz="1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zh-CN" altLang="en-US" sz="10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altLang="zh-CN" sz="1000" b="1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9" name="TextBox 148">
                      <a:extLst>
                        <a:ext uri="{FF2B5EF4-FFF2-40B4-BE49-F238E27FC236}">
                          <a16:creationId xmlns:a16="http://schemas.microsoft.com/office/drawing/2014/main" id="{D0C7C09F-7357-52C4-C98E-0E20D9B28E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4500" y="1481184"/>
                      <a:ext cx="254230" cy="246221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r="-952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3B2C832B-9538-E7A1-8FF2-57F18FBFD6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27007" y="1527992"/>
                  <a:ext cx="0" cy="1855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7A8E6C50-8B78-F1BE-25CC-5D2B6C3A8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18013" y="787824"/>
                  <a:ext cx="0" cy="1855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19535FEC-7735-9903-F2D1-AEE9164E0EB8}"/>
                    </a:ext>
                  </a:extLst>
                </p:cNvPr>
                <p:cNvSpPr/>
                <p:nvPr/>
              </p:nvSpPr>
              <p:spPr>
                <a:xfrm rot="5400000">
                  <a:off x="1476970" y="980229"/>
                  <a:ext cx="73152" cy="7315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A98790D9-F126-A44F-795D-0F8B1D2C5161}"/>
                    </a:ext>
                  </a:extLst>
                </p:cNvPr>
                <p:cNvSpPr/>
                <p:nvPr/>
              </p:nvSpPr>
              <p:spPr>
                <a:xfrm rot="5400000">
                  <a:off x="1491956" y="1447387"/>
                  <a:ext cx="73152" cy="7315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TextBox 169">
                      <a:extLst>
                        <a:ext uri="{FF2B5EF4-FFF2-40B4-BE49-F238E27FC236}">
                          <a16:creationId xmlns:a16="http://schemas.microsoft.com/office/drawing/2014/main" id="{9DDBBBE0-5919-0C4C-206E-852E4A9D62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7725" y="1447678"/>
                      <a:ext cx="254230" cy="2496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000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</m:e>
                              <m:sub>
                                <m:r>
                                  <a:rPr lang="en-US" altLang="zh-CN" sz="1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zh-CN" altLang="en-US" sz="10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altLang="zh-CN" sz="1000" b="1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4" name="TextBox 153">
                      <a:extLst>
                        <a:ext uri="{FF2B5EF4-FFF2-40B4-BE49-F238E27FC236}">
                          <a16:creationId xmlns:a16="http://schemas.microsoft.com/office/drawing/2014/main" id="{7B6BD8EC-02DC-B0DE-4D5E-3F41B244A63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07725" y="1447678"/>
                      <a:ext cx="254230" cy="249684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r="-952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96E6475D-A073-6CDF-6BB4-81DA547CEF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7883" y="719795"/>
                      <a:ext cx="254230" cy="2496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000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</m:e>
                              <m:sub>
                                <m:r>
                                  <a:rPr lang="en-US" altLang="zh-CN" sz="1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zh-CN" altLang="en-US" sz="10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altLang="zh-CN" sz="1000" b="1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5" name="TextBox 154">
                      <a:extLst>
                        <a:ext uri="{FF2B5EF4-FFF2-40B4-BE49-F238E27FC236}">
                          <a16:creationId xmlns:a16="http://schemas.microsoft.com/office/drawing/2014/main" id="{7140FD58-0991-00B0-2AD1-399E84CD94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77883" y="719795"/>
                      <a:ext cx="254230" cy="249684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r="-952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531AC125-A183-E3DE-D8CD-3D052D004877}"/>
                      </a:ext>
                    </a:extLst>
                  </p:cNvPr>
                  <p:cNvSpPr txBox="1"/>
                  <p:nvPr/>
                </p:nvSpPr>
                <p:spPr>
                  <a:xfrm>
                    <a:off x="3421362" y="1439422"/>
                    <a:ext cx="406458" cy="26212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000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0" name="TextBox 279">
                    <a:extLst>
                      <a:ext uri="{FF2B5EF4-FFF2-40B4-BE49-F238E27FC236}">
                        <a16:creationId xmlns:a16="http://schemas.microsoft.com/office/drawing/2014/main" id="{1C975AF0-03DC-7255-498C-F77104C007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1362" y="1439422"/>
                    <a:ext cx="406458" cy="262123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4E510C0D-37AA-7359-BEA5-C18C6D35A7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1387" y="724885"/>
                    <a:ext cx="392672" cy="2817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</m:sSub>
                        </m:oMath>
                      </m:oMathPara>
                    </a14:m>
                    <a:endParaRPr lang="en-US" altLang="zh-CN" sz="1000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86C49AC8-85D9-BFE8-2212-88537E3646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1387" y="724885"/>
                    <a:ext cx="392672" cy="28174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723D55AE-D179-109D-14F1-C9609145C83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8839" y="1195047"/>
                    <a:ext cx="36208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1100" b="0" dirty="0"/>
                  </a:p>
                </p:txBody>
              </p:sp>
            </mc:Choice>
            <mc:Fallback xmlns="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9F68F644-E6BE-1B02-4625-BFFB6CBAF4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8839" y="1195047"/>
                    <a:ext cx="362087" cy="26161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CC6B8A0-4BA5-43CE-CA1A-3E5FD1501264}"/>
                      </a:ext>
                    </a:extLst>
                  </p:cNvPr>
                  <p:cNvSpPr txBox="1"/>
                  <p:nvPr/>
                </p:nvSpPr>
                <p:spPr>
                  <a:xfrm>
                    <a:off x="3446466" y="951554"/>
                    <a:ext cx="36208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sz="1100" b="0" dirty="0"/>
                  </a:p>
                </p:txBody>
              </p:sp>
            </mc:Choice>
            <mc:Fallback xmlns=""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A785A3A3-682A-FC90-3364-60DB809093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6466" y="951554"/>
                    <a:ext cx="362087" cy="26161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04E0100-63ED-C7E1-6D9A-F68DA60BEE5B}"/>
                </a:ext>
              </a:extLst>
            </p:cNvPr>
            <p:cNvGrpSpPr/>
            <p:nvPr/>
          </p:nvGrpSpPr>
          <p:grpSpPr>
            <a:xfrm>
              <a:off x="1956163" y="3600755"/>
              <a:ext cx="2000251" cy="1623831"/>
              <a:chOff x="2304505" y="3355733"/>
              <a:chExt cx="2000251" cy="162383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5B51B24F-B4A1-F2E2-283F-85C8278CC6C2}"/>
                  </a:ext>
                </a:extLst>
              </p:cNvPr>
              <p:cNvGrpSpPr/>
              <p:nvPr/>
            </p:nvGrpSpPr>
            <p:grpSpPr>
              <a:xfrm>
                <a:off x="2304505" y="3355734"/>
                <a:ext cx="1903541" cy="1623830"/>
                <a:chOff x="2367805" y="3404019"/>
                <a:chExt cx="1903541" cy="162383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23B967FD-C9EC-6E93-4F9D-2585A9580FFA}"/>
                    </a:ext>
                  </a:extLst>
                </p:cNvPr>
                <p:cNvSpPr/>
                <p:nvPr/>
              </p:nvSpPr>
              <p:spPr>
                <a:xfrm rot="5400000">
                  <a:off x="4060018" y="4057583"/>
                  <a:ext cx="128016" cy="146304"/>
                </a:xfrm>
                <a:prstGeom prst="ellipse">
                  <a:avLst/>
                </a:prstGeom>
                <a:gradFill>
                  <a:gsLst>
                    <a:gs pos="76000">
                      <a:schemeClr val="bg1"/>
                    </a:gs>
                    <a:gs pos="51000">
                      <a:schemeClr val="accent1">
                        <a:lumMod val="5000"/>
                        <a:lumOff val="95000"/>
                      </a:schemeClr>
                    </a:gs>
                    <a:gs pos="53000">
                      <a:schemeClr val="bg1"/>
                    </a:gs>
                    <a:gs pos="50000">
                      <a:schemeClr val="bg2">
                        <a:lumMod val="50000"/>
                      </a:schemeClr>
                    </a:gs>
                    <a:gs pos="75000">
                      <a:schemeClr val="bg1"/>
                    </a:gs>
                  </a:gsLst>
                  <a:lin ang="0" scaled="0"/>
                </a:gra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54E24F17-F7A0-45DA-7A48-F123AF5989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025326" y="3971720"/>
                  <a:ext cx="1828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460E8760-4111-ACDD-C751-0DE44FFFD230}"/>
                    </a:ext>
                  </a:extLst>
                </p:cNvPr>
                <p:cNvSpPr/>
                <p:nvPr/>
              </p:nvSpPr>
              <p:spPr>
                <a:xfrm rot="5400000">
                  <a:off x="2998011" y="4052772"/>
                  <a:ext cx="128016" cy="146304"/>
                </a:xfrm>
                <a:prstGeom prst="ellipse">
                  <a:avLst/>
                </a:prstGeom>
                <a:gradFill>
                  <a:gsLst>
                    <a:gs pos="76000">
                      <a:schemeClr val="bg1"/>
                    </a:gs>
                    <a:gs pos="51000">
                      <a:schemeClr val="accent1">
                        <a:lumMod val="5000"/>
                        <a:lumOff val="95000"/>
                      </a:schemeClr>
                    </a:gs>
                    <a:gs pos="53000">
                      <a:schemeClr val="bg1"/>
                    </a:gs>
                    <a:gs pos="50000">
                      <a:schemeClr val="bg2">
                        <a:lumMod val="50000"/>
                      </a:schemeClr>
                    </a:gs>
                    <a:gs pos="75000">
                      <a:schemeClr val="bg1"/>
                    </a:gs>
                  </a:gsLst>
                  <a:lin ang="0" scaled="0"/>
                </a:gra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CFA0F03-859F-7F49-1D00-63D92FB7CB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963319" y="3966909"/>
                  <a:ext cx="1828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63AD7AB8-D12A-464C-ECDE-BFD192ABFC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965131" y="4034870"/>
                  <a:ext cx="773" cy="1828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0A7FA38-5F48-3A99-D203-D2FA1546C1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229384" y="4026071"/>
                  <a:ext cx="0" cy="1855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F52F5324-2845-8854-6E97-3E7D4E6BAE95}"/>
                    </a:ext>
                  </a:extLst>
                </p:cNvPr>
                <p:cNvSpPr/>
                <p:nvPr/>
              </p:nvSpPr>
              <p:spPr>
                <a:xfrm rot="5400000">
                  <a:off x="3320274" y="4085554"/>
                  <a:ext cx="73152" cy="7315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CB9611DF-35E8-866B-B170-4DA10460C84A}"/>
                    </a:ext>
                  </a:extLst>
                </p:cNvPr>
                <p:cNvSpPr/>
                <p:nvPr/>
              </p:nvSpPr>
              <p:spPr>
                <a:xfrm rot="5400000">
                  <a:off x="3800926" y="4089348"/>
                  <a:ext cx="73152" cy="7315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3BA302CC-1954-61DB-2AE4-8242499718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752057" y="4070425"/>
                  <a:ext cx="0" cy="97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EB4EEE06-85D4-0E36-65EF-3E30410F11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442294" y="4069964"/>
                  <a:ext cx="0" cy="97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9" name="Arc 78">
                  <a:extLst>
                    <a:ext uri="{FF2B5EF4-FFF2-40B4-BE49-F238E27FC236}">
                      <a16:creationId xmlns:a16="http://schemas.microsoft.com/office/drawing/2014/main" id="{BD2AD99B-CE91-FC17-7BC8-FE8AA86ADC90}"/>
                    </a:ext>
                  </a:extLst>
                </p:cNvPr>
                <p:cNvSpPr/>
                <p:nvPr/>
              </p:nvSpPr>
              <p:spPr>
                <a:xfrm rot="5400000">
                  <a:off x="3205539" y="3739667"/>
                  <a:ext cx="921453" cy="921453"/>
                </a:xfrm>
                <a:prstGeom prst="arc">
                  <a:avLst>
                    <a:gd name="adj1" fmla="val 16200000"/>
                    <a:gd name="adj2" fmla="val 65420"/>
                  </a:avLst>
                </a:prstGeom>
                <a:ln w="158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0531F7A-DD07-6308-7012-6A33191D7848}"/>
                    </a:ext>
                  </a:extLst>
                </p:cNvPr>
                <p:cNvSpPr/>
                <p:nvPr/>
              </p:nvSpPr>
              <p:spPr>
                <a:xfrm rot="5400000">
                  <a:off x="3532367" y="4590455"/>
                  <a:ext cx="126469" cy="141329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sp>
              <p:nvSpPr>
                <p:cNvPr id="81" name="Arc 80">
                  <a:extLst>
                    <a:ext uri="{FF2B5EF4-FFF2-40B4-BE49-F238E27FC236}">
                      <a16:creationId xmlns:a16="http://schemas.microsoft.com/office/drawing/2014/main" id="{13F38FB3-739E-D7A4-A09F-CAFF5BE2151E}"/>
                    </a:ext>
                  </a:extLst>
                </p:cNvPr>
                <p:cNvSpPr/>
                <p:nvPr/>
              </p:nvSpPr>
              <p:spPr>
                <a:xfrm rot="10800000">
                  <a:off x="3059732" y="3703459"/>
                  <a:ext cx="1211614" cy="971754"/>
                </a:xfrm>
                <a:prstGeom prst="arc">
                  <a:avLst>
                    <a:gd name="adj1" fmla="val 17049345"/>
                    <a:gd name="adj2" fmla="val 0"/>
                  </a:avLst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7EC35DC3-D040-3BDD-EDFE-9FA92B61B5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86341" y="4749760"/>
                      <a:ext cx="492635" cy="2780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231" name="TextBox 230">
                      <a:extLst>
                        <a:ext uri="{FF2B5EF4-FFF2-40B4-BE49-F238E27FC236}">
                          <a16:creationId xmlns:a16="http://schemas.microsoft.com/office/drawing/2014/main" id="{77CE8014-35E3-4596-8A0D-A05ECFED6D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86341" y="4749760"/>
                      <a:ext cx="492635" cy="27808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BFC55628-009D-1D06-7699-C81C2345D13D}"/>
                    </a:ext>
                  </a:extLst>
                </p:cNvPr>
                <p:cNvSpPr/>
                <p:nvPr/>
              </p:nvSpPr>
              <p:spPr>
                <a:xfrm rot="5400000">
                  <a:off x="2991524" y="3739308"/>
                  <a:ext cx="126469" cy="14132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626B3A31-EF87-8A00-B884-8AB7EAEFEB82}"/>
                    </a:ext>
                  </a:extLst>
                </p:cNvPr>
                <p:cNvSpPr/>
                <p:nvPr/>
              </p:nvSpPr>
              <p:spPr>
                <a:xfrm rot="5400000">
                  <a:off x="4060791" y="3739308"/>
                  <a:ext cx="126469" cy="14132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744340DB-97E6-CC7F-AE47-4C69133331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4022" y="3475226"/>
                      <a:ext cx="49141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1" i="0" smtClean="0"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1100" b="1" i="0" smtClean="0">
                                    <a:latin typeface="Cambria Math" panose="02040503050406030204" pitchFamily="18" charset="0"/>
                                  </a:rPr>
                                  <m:t>𝐤</m:t>
                                </m:r>
                                <m:r>
                                  <a:rPr lang="en-US" sz="1100" b="1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 b="1" i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1" dirty="0"/>
                    </a:p>
                  </p:txBody>
                </p:sp>
              </mc:Choice>
              <mc:Fallback xmlns="">
                <p:sp>
                  <p:nvSpPr>
                    <p:cNvPr id="246" name="TextBox 245">
                      <a:extLst>
                        <a:ext uri="{FF2B5EF4-FFF2-40B4-BE49-F238E27FC236}">
                          <a16:creationId xmlns:a16="http://schemas.microsoft.com/office/drawing/2014/main" id="{33C788F0-1519-0253-41B5-08B3630C2F4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4022" y="3475226"/>
                      <a:ext cx="491417" cy="261610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F6F5073-DDFD-E511-CEC5-0C1B9F1DEDAE}"/>
                    </a:ext>
                  </a:extLst>
                </p:cNvPr>
                <p:cNvSpPr/>
                <p:nvPr/>
              </p:nvSpPr>
              <p:spPr>
                <a:xfrm>
                  <a:off x="2826569" y="3404019"/>
                  <a:ext cx="450575" cy="9717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6B111206-B61E-D32F-60BB-D03463388E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67805" y="3719321"/>
                      <a:ext cx="527645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1" i="0" smtClean="0">
                                    <a:latin typeface="Cambria Math" panose="02040503050406030204" pitchFamily="18" charset="0"/>
                                  </a:rPr>
                                  <m:t>𝐁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259" name="TextBox 258">
                      <a:extLst>
                        <a:ext uri="{FF2B5EF4-FFF2-40B4-BE49-F238E27FC236}">
                          <a16:creationId xmlns:a16="http://schemas.microsoft.com/office/drawing/2014/main" id="{ABB81D02-8404-EC6B-452C-A944A215CE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67805" y="3719321"/>
                      <a:ext cx="527645" cy="261610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FA6FFF15-941E-1EEF-A0AD-3181BE6721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5110" y="3828764"/>
                      <a:ext cx="37946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𝒬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265" name="TextBox 264">
                      <a:extLst>
                        <a:ext uri="{FF2B5EF4-FFF2-40B4-BE49-F238E27FC236}">
                          <a16:creationId xmlns:a16="http://schemas.microsoft.com/office/drawing/2014/main" id="{366C5720-2AC7-4BB5-73C9-3717425F1E7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5110" y="3828764"/>
                      <a:ext cx="379463" cy="26161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6956DDF-969F-C1D0-8005-94C08C861B8E}"/>
                  </a:ext>
                </a:extLst>
              </p:cNvPr>
              <p:cNvSpPr/>
              <p:nvPr/>
            </p:nvSpPr>
            <p:spPr>
              <a:xfrm>
                <a:off x="3854181" y="3355733"/>
                <a:ext cx="450575" cy="971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C46033-AC55-9A82-7D60-0BA08745E88B}"/>
                </a:ext>
              </a:extLst>
            </p:cNvPr>
            <p:cNvGrpSpPr/>
            <p:nvPr/>
          </p:nvGrpSpPr>
          <p:grpSpPr>
            <a:xfrm>
              <a:off x="6318761" y="1741561"/>
              <a:ext cx="3213067" cy="1855791"/>
              <a:chOff x="6590903" y="447366"/>
              <a:chExt cx="3213067" cy="185579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A7B65BC-917B-5F64-1DDD-F2D80BA527C5}"/>
                  </a:ext>
                </a:extLst>
              </p:cNvPr>
              <p:cNvGrpSpPr/>
              <p:nvPr/>
            </p:nvGrpSpPr>
            <p:grpSpPr>
              <a:xfrm>
                <a:off x="6692726" y="524963"/>
                <a:ext cx="3111244" cy="1778194"/>
                <a:chOff x="1344281" y="2586802"/>
                <a:chExt cx="3111244" cy="1778194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0F5CB15D-F654-569A-221D-52CC5B49025A}"/>
                    </a:ext>
                  </a:extLst>
                </p:cNvPr>
                <p:cNvSpPr/>
                <p:nvPr/>
              </p:nvSpPr>
              <p:spPr>
                <a:xfrm>
                  <a:off x="1441251" y="3739764"/>
                  <a:ext cx="126469" cy="14132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AA0195AD-22C8-CC8D-3E46-2BBA1E7ED9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44281" y="3859415"/>
                      <a:ext cx="386131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ℛ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289" name="TextBox 288">
                      <a:extLst>
                        <a:ext uri="{FF2B5EF4-FFF2-40B4-BE49-F238E27FC236}">
                          <a16:creationId xmlns:a16="http://schemas.microsoft.com/office/drawing/2014/main" id="{561A72EF-95EC-67E0-708A-5BB82F7CA04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44281" y="3859415"/>
                      <a:ext cx="386131" cy="261610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DD90808C-2626-0EA8-0A6F-A8283C6C69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60613" y="3807784"/>
                  <a:ext cx="54897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71D52CD1-9DB6-9DA7-DB97-BB84E3E488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18300" y="3859415"/>
                      <a:ext cx="37324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𝒬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292" name="TextBox 291">
                      <a:extLst>
                        <a:ext uri="{FF2B5EF4-FFF2-40B4-BE49-F238E27FC236}">
                          <a16:creationId xmlns:a16="http://schemas.microsoft.com/office/drawing/2014/main" id="{47B71655-4D88-A2CF-5AEE-6DCD3686AF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8300" y="3859415"/>
                      <a:ext cx="373243" cy="26161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DBE6F1D8-EF6C-D160-7C3B-73DCF70AF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28954" y="3815487"/>
                  <a:ext cx="41521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E1BA6AB-B262-A2D1-03F1-5AB54E68AD10}"/>
                    </a:ext>
                  </a:extLst>
                </p:cNvPr>
                <p:cNvSpPr txBox="1"/>
                <p:nvPr/>
              </p:nvSpPr>
              <p:spPr>
                <a:xfrm>
                  <a:off x="2644168" y="3696427"/>
                  <a:ext cx="5164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. . . </a:t>
                  </a: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EF112DE-72B2-063B-058E-0DB592CFB1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1559419" y="2738264"/>
                  <a:ext cx="54897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6D07F88-E93B-6BC4-45F7-0A3B591922D8}"/>
                    </a:ext>
                  </a:extLst>
                </p:cNvPr>
                <p:cNvSpPr/>
                <p:nvPr/>
              </p:nvSpPr>
              <p:spPr>
                <a:xfrm rot="10800000">
                  <a:off x="1431403" y="2668598"/>
                  <a:ext cx="128016" cy="14132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CE1D5D77-B420-B652-4B5B-40D5D60A5F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40316" y="2739262"/>
                  <a:ext cx="41521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A1149D5-47C3-87CC-4BC6-B4C61DF1D68B}"/>
                    </a:ext>
                  </a:extLst>
                </p:cNvPr>
                <p:cNvSpPr txBox="1"/>
                <p:nvPr/>
              </p:nvSpPr>
              <p:spPr>
                <a:xfrm>
                  <a:off x="2640947" y="2672663"/>
                  <a:ext cx="5164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. . . </a:t>
                  </a: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0120CF6-4682-5256-5959-C6812B85D1DD}"/>
                    </a:ext>
                  </a:extLst>
                </p:cNvPr>
                <p:cNvSpPr/>
                <p:nvPr/>
              </p:nvSpPr>
              <p:spPr>
                <a:xfrm>
                  <a:off x="2109590" y="2665476"/>
                  <a:ext cx="128016" cy="146304"/>
                </a:xfrm>
                <a:prstGeom prst="ellipse">
                  <a:avLst/>
                </a:prstGeom>
                <a:gradFill>
                  <a:gsLst>
                    <a:gs pos="76000">
                      <a:schemeClr val="bg1"/>
                    </a:gs>
                    <a:gs pos="51000">
                      <a:schemeClr val="accent1">
                        <a:lumMod val="5000"/>
                        <a:lumOff val="95000"/>
                      </a:schemeClr>
                    </a:gs>
                    <a:gs pos="53000">
                      <a:schemeClr val="bg1"/>
                    </a:gs>
                    <a:gs pos="50000">
                      <a:schemeClr val="bg2">
                        <a:lumMod val="50000"/>
                      </a:schemeClr>
                    </a:gs>
                    <a:gs pos="75000">
                      <a:schemeClr val="bg1"/>
                    </a:gs>
                  </a:gsLst>
                  <a:lin ang="0" scaled="0"/>
                </a:gra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F6EDDE58-FF12-6273-6A53-3C4495013A0C}"/>
                    </a:ext>
                  </a:extLst>
                </p:cNvPr>
                <p:cNvSpPr/>
                <p:nvPr/>
              </p:nvSpPr>
              <p:spPr>
                <a:xfrm>
                  <a:off x="2102336" y="3746023"/>
                  <a:ext cx="128016" cy="146304"/>
                </a:xfrm>
                <a:prstGeom prst="ellipse">
                  <a:avLst/>
                </a:prstGeom>
                <a:gradFill>
                  <a:gsLst>
                    <a:gs pos="76000">
                      <a:schemeClr val="bg1"/>
                    </a:gs>
                    <a:gs pos="51000">
                      <a:schemeClr val="accent1">
                        <a:lumMod val="5000"/>
                        <a:lumOff val="95000"/>
                      </a:schemeClr>
                    </a:gs>
                    <a:gs pos="53000">
                      <a:schemeClr val="bg1"/>
                    </a:gs>
                    <a:gs pos="50000">
                      <a:schemeClr val="bg2">
                        <a:lumMod val="50000"/>
                      </a:schemeClr>
                    </a:gs>
                    <a:gs pos="75000">
                      <a:schemeClr val="bg1"/>
                    </a:gs>
                  </a:gsLst>
                  <a:lin ang="0" scaled="0"/>
                </a:gra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39C29D3-1CC6-9670-2D5E-060B917D5EBE}"/>
                    </a:ext>
                  </a:extLst>
                </p:cNvPr>
                <p:cNvSpPr/>
                <p:nvPr/>
              </p:nvSpPr>
              <p:spPr>
                <a:xfrm>
                  <a:off x="3387130" y="2660970"/>
                  <a:ext cx="128016" cy="146304"/>
                </a:xfrm>
                <a:prstGeom prst="ellipse">
                  <a:avLst/>
                </a:prstGeom>
                <a:gradFill>
                  <a:gsLst>
                    <a:gs pos="76000">
                      <a:schemeClr val="bg1"/>
                    </a:gs>
                    <a:gs pos="51000">
                      <a:schemeClr val="accent1">
                        <a:lumMod val="5000"/>
                        <a:lumOff val="95000"/>
                      </a:schemeClr>
                    </a:gs>
                    <a:gs pos="53000">
                      <a:schemeClr val="bg1"/>
                    </a:gs>
                    <a:gs pos="50000">
                      <a:schemeClr val="bg2">
                        <a:lumMod val="50000"/>
                      </a:schemeClr>
                    </a:gs>
                    <a:gs pos="75000">
                      <a:schemeClr val="bg1"/>
                    </a:gs>
                  </a:gsLst>
                  <a:lin ang="0" scaled="0"/>
                </a:gra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3E59059-7113-6482-094F-DB1014AE6A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00683" y="2741382"/>
                  <a:ext cx="1828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38FC9D65-48AA-E48A-81CE-09C666DBC938}"/>
                    </a:ext>
                  </a:extLst>
                </p:cNvPr>
                <p:cNvSpPr/>
                <p:nvPr/>
              </p:nvSpPr>
              <p:spPr>
                <a:xfrm>
                  <a:off x="3382319" y="3722977"/>
                  <a:ext cx="128016" cy="146304"/>
                </a:xfrm>
                <a:prstGeom prst="ellipse">
                  <a:avLst/>
                </a:prstGeom>
                <a:gradFill>
                  <a:gsLst>
                    <a:gs pos="76000">
                      <a:schemeClr val="bg1"/>
                    </a:gs>
                    <a:gs pos="51000">
                      <a:schemeClr val="accent1">
                        <a:lumMod val="5000"/>
                        <a:lumOff val="95000"/>
                      </a:schemeClr>
                    </a:gs>
                    <a:gs pos="53000">
                      <a:schemeClr val="bg1"/>
                    </a:gs>
                    <a:gs pos="50000">
                      <a:schemeClr val="bg2">
                        <a:lumMod val="50000"/>
                      </a:schemeClr>
                    </a:gs>
                    <a:gs pos="75000">
                      <a:schemeClr val="bg1"/>
                    </a:gs>
                  </a:gsLst>
                  <a:lin ang="0" scaled="0"/>
                </a:gra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69FAE9AA-031D-F9BC-3B69-F7FE9B1BC9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95872" y="3803389"/>
                  <a:ext cx="18288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8B7560C1-F4D1-8C6F-4652-8749C53D8A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30906" y="3856035"/>
                      <a:ext cx="379463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𝒬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339" name="TextBox 338">
                      <a:extLst>
                        <a:ext uri="{FF2B5EF4-FFF2-40B4-BE49-F238E27FC236}">
                          <a16:creationId xmlns:a16="http://schemas.microsoft.com/office/drawing/2014/main" id="{9C7C51AD-0BFA-4095-E7A1-FDA2E55B55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0906" y="3856035"/>
                      <a:ext cx="379463" cy="261610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BB71EB6-4F0C-2F31-E2A0-4F22CEC256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46327" y="2801190"/>
                  <a:ext cx="773" cy="1828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B72987C-18FD-193A-73C0-7A3884124E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39236" y="3536002"/>
                  <a:ext cx="0" cy="1855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4BAD2336-01F8-E04F-A986-24BBEFAAAFFC}"/>
                    </a:ext>
                  </a:extLst>
                </p:cNvPr>
                <p:cNvSpPr/>
                <p:nvPr/>
              </p:nvSpPr>
              <p:spPr>
                <a:xfrm>
                  <a:off x="3405957" y="3464722"/>
                  <a:ext cx="73152" cy="7315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0C009E-8585-5E18-F2C9-CFE5953B0798}"/>
                    </a:ext>
                  </a:extLst>
                </p:cNvPr>
                <p:cNvSpPr/>
                <p:nvPr/>
              </p:nvSpPr>
              <p:spPr>
                <a:xfrm>
                  <a:off x="3409751" y="2984070"/>
                  <a:ext cx="73152" cy="7315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F16A520F-15A3-BDF1-3D60-419368CF50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39697" y="3057222"/>
                  <a:ext cx="0" cy="97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65FB552-3612-3B24-2F8D-7BF83AEDC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39236" y="3366985"/>
                  <a:ext cx="0" cy="97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56CCA4AF-89D7-100C-A494-1E16CFC4DA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11677" y="3373732"/>
                      <a:ext cx="36208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346" name="TextBox 345">
                      <a:extLst>
                        <a:ext uri="{FF2B5EF4-FFF2-40B4-BE49-F238E27FC236}">
                          <a16:creationId xmlns:a16="http://schemas.microsoft.com/office/drawing/2014/main" id="{4D2464D8-C2E3-A1B2-A0F8-0EA974D33B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11677" y="3373732"/>
                      <a:ext cx="362087" cy="261610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05777F16-2603-C87A-2EA2-05D1E3BFF7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05957" y="2904041"/>
                      <a:ext cx="36208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347" name="TextBox 346">
                      <a:extLst>
                        <a:ext uri="{FF2B5EF4-FFF2-40B4-BE49-F238E27FC236}">
                          <a16:creationId xmlns:a16="http://schemas.microsoft.com/office/drawing/2014/main" id="{ABCE4B13-69BB-7CA6-CA45-175B3A88EEF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5957" y="2904041"/>
                      <a:ext cx="362087" cy="261610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9FADC50D-2EA0-42E3-A589-D44F08CE5309}"/>
                    </a:ext>
                  </a:extLst>
                </p:cNvPr>
                <p:cNvSpPr/>
                <p:nvPr/>
              </p:nvSpPr>
              <p:spPr>
                <a:xfrm>
                  <a:off x="3060070" y="2731156"/>
                  <a:ext cx="921453" cy="921453"/>
                </a:xfrm>
                <a:prstGeom prst="arc">
                  <a:avLst>
                    <a:gd name="adj1" fmla="val 16200000"/>
                    <a:gd name="adj2" fmla="val 65420"/>
                  </a:avLst>
                </a:prstGeom>
                <a:ln w="158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35BD108-1A4A-C920-211B-068EA3BEB91B}"/>
                    </a:ext>
                  </a:extLst>
                </p:cNvPr>
                <p:cNvSpPr/>
                <p:nvPr/>
              </p:nvSpPr>
              <p:spPr>
                <a:xfrm>
                  <a:off x="3918288" y="3191882"/>
                  <a:ext cx="126469" cy="141329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sp>
              <p:nvSpPr>
                <p:cNvPr id="55" name="Arc 54">
                  <a:extLst>
                    <a:ext uri="{FF2B5EF4-FFF2-40B4-BE49-F238E27FC236}">
                      <a16:creationId xmlns:a16="http://schemas.microsoft.com/office/drawing/2014/main" id="{D259FC6C-37C0-4DFB-6AE4-932CD99C7BB6}"/>
                    </a:ext>
                  </a:extLst>
                </p:cNvPr>
                <p:cNvSpPr/>
                <p:nvPr/>
              </p:nvSpPr>
              <p:spPr>
                <a:xfrm rot="5400000">
                  <a:off x="2903932" y="2706732"/>
                  <a:ext cx="1211614" cy="971754"/>
                </a:xfrm>
                <a:prstGeom prst="arc">
                  <a:avLst>
                    <a:gd name="adj1" fmla="val 17049345"/>
                    <a:gd name="adj2" fmla="val 0"/>
                  </a:avLst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22691181-921A-F154-6FA2-EACF4DD3B0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2890" y="2986445"/>
                      <a:ext cx="492635" cy="2780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371" name="TextBox 370">
                      <a:extLst>
                        <a:ext uri="{FF2B5EF4-FFF2-40B4-BE49-F238E27FC236}">
                          <a16:creationId xmlns:a16="http://schemas.microsoft.com/office/drawing/2014/main" id="{91BFDF7D-10C3-0171-1225-2E39A0BBAE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890" y="2986445"/>
                      <a:ext cx="492635" cy="278089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2A2CE8E6-3A4F-6E85-8729-17D5602FA0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30357" y="4093768"/>
                      <a:ext cx="1481431" cy="27122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1" i="0" smtClean="0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b>
                                    <m:r>
                                      <a:rPr lang="en-US" altLang="zh-CN" sz="1100" b="1" i="0" smtClean="0">
                                        <a:latin typeface="Cambria Math" panose="02040503050406030204" pitchFamily="18" charset="0"/>
                                      </a:rPr>
                                      <m:t>𝐤</m:t>
                                    </m:r>
                                    <m:r>
                                      <a:rPr lang="en-US" altLang="zh-CN" sz="1100" b="1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100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1100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100" b="1" i="0" smtClean="0">
                                        <a:latin typeface="Cambria Math" panose="02040503050406030204" pitchFamily="18" charset="0"/>
                                      </a:rPr>
                                      <m:t>𝐑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zh-CN" altLang="en-US" sz="11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100" b="1" i="0" smtClean="0">
                                        <a:latin typeface="Cambria Math" panose="02040503050406030204" pitchFamily="18" charset="0"/>
                                      </a:rPr>
                                      <m:t>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zh-CN" altLang="en-US" sz="11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zh-CN" sz="1100" b="1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Sup>
                              <m:sSubSupPr>
                                <m:ctrlP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100" b="1" i="0" smtClean="0">
                                        <a:latin typeface="Cambria Math" panose="02040503050406030204" pitchFamily="18" charset="0"/>
                                      </a:rPr>
                                      <m:t>𝐐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1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zh-CN" altLang="en-US" sz="1100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100" b="1" dirty="0"/>
                    </a:p>
                  </p:txBody>
                </p:sp>
              </mc:Choice>
              <mc:Fallback xmlns="">
                <p:sp>
                  <p:nvSpPr>
                    <p:cNvPr id="375" name="TextBox 374">
                      <a:extLst>
                        <a:ext uri="{FF2B5EF4-FFF2-40B4-BE49-F238E27FC236}">
                          <a16:creationId xmlns:a16="http://schemas.microsoft.com/office/drawing/2014/main" id="{2DAD084F-DE0D-0EEA-ED7C-4B94CEA7A3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30357" y="4093768"/>
                      <a:ext cx="1481431" cy="271228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1AB1592-AD3B-A4E3-B44F-74AAD97E77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65571" y="3558587"/>
                  <a:ext cx="773" cy="1828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CEBE7D9-8DC3-0D34-1081-93FC32DD79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2825" y="2819290"/>
                  <a:ext cx="773" cy="1828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A35311D0-A6A2-7CD0-0733-67585DF712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91956" y="2815677"/>
                  <a:ext cx="773" cy="1828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7C1A9C2-B541-1970-F054-69EC3066B5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04485" y="3556884"/>
                  <a:ext cx="773" cy="1828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A18DEAAD-3365-C3FA-3CB4-57A152AAE2A7}"/>
                    </a:ext>
                  </a:extLst>
                </p:cNvPr>
                <p:cNvSpPr/>
                <p:nvPr/>
              </p:nvSpPr>
              <p:spPr>
                <a:xfrm rot="5400000">
                  <a:off x="2136249" y="3005040"/>
                  <a:ext cx="73152" cy="7315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594CF4E5-F4B5-5EE5-EBD1-4780D8D898F8}"/>
                    </a:ext>
                  </a:extLst>
                </p:cNvPr>
                <p:cNvSpPr/>
                <p:nvPr/>
              </p:nvSpPr>
              <p:spPr>
                <a:xfrm rot="5400000">
                  <a:off x="1450851" y="2998270"/>
                  <a:ext cx="73152" cy="7315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945E34FA-57DF-8223-58B1-69486663D08E}"/>
                    </a:ext>
                  </a:extLst>
                </p:cNvPr>
                <p:cNvSpPr/>
                <p:nvPr/>
              </p:nvSpPr>
              <p:spPr>
                <a:xfrm rot="5400000">
                  <a:off x="1467909" y="3483732"/>
                  <a:ext cx="73152" cy="7315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111C5C59-D75A-FE17-99FB-16C2C863FF16}"/>
                    </a:ext>
                  </a:extLst>
                </p:cNvPr>
                <p:cNvSpPr/>
                <p:nvPr/>
              </p:nvSpPr>
              <p:spPr>
                <a:xfrm rot="5400000">
                  <a:off x="2135487" y="3491599"/>
                  <a:ext cx="73152" cy="73152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B36AB2C-9B2A-B1C8-BA7E-954C28EE9B1A}"/>
                  </a:ext>
                </a:extLst>
              </p:cNvPr>
              <p:cNvSpPr/>
              <p:nvPr/>
            </p:nvSpPr>
            <p:spPr>
              <a:xfrm rot="5400000">
                <a:off x="7278769" y="677888"/>
                <a:ext cx="693484" cy="20145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1FF2B77-9E5A-E23C-A7E6-7E296A0F3B54}"/>
                  </a:ext>
                </a:extLst>
              </p:cNvPr>
              <p:cNvSpPr/>
              <p:nvPr/>
            </p:nvSpPr>
            <p:spPr>
              <a:xfrm rot="5400000">
                <a:off x="7251460" y="-213191"/>
                <a:ext cx="693484" cy="20145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0CD9F0-3613-6E02-8C1B-EBC1D32BCF84}"/>
                </a:ext>
              </a:extLst>
            </p:cNvPr>
            <p:cNvGrpSpPr/>
            <p:nvPr/>
          </p:nvGrpSpPr>
          <p:grpSpPr>
            <a:xfrm>
              <a:off x="5942915" y="3813227"/>
              <a:ext cx="2820908" cy="1219457"/>
              <a:chOff x="6214466" y="3654174"/>
              <a:chExt cx="2820908" cy="12194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F005F8D-DEE1-E9AE-B567-30DBB04DA75D}"/>
                      </a:ext>
                    </a:extLst>
                  </p:cNvPr>
                  <p:cNvSpPr txBox="1"/>
                  <p:nvPr/>
                </p:nvSpPr>
                <p:spPr>
                  <a:xfrm>
                    <a:off x="6214466" y="3938458"/>
                    <a:ext cx="12401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=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318961B4-15FE-9FF8-212E-DBE989FBA9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4466" y="3938458"/>
                    <a:ext cx="1240148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15BCF19-79C9-1BE5-F6D3-404FD4CD534D}"/>
                  </a:ext>
                </a:extLst>
              </p:cNvPr>
              <p:cNvGrpSpPr/>
              <p:nvPr/>
            </p:nvGrpSpPr>
            <p:grpSpPr>
              <a:xfrm>
                <a:off x="7464930" y="3654174"/>
                <a:ext cx="896645" cy="1219457"/>
                <a:chOff x="8164463" y="3657050"/>
                <a:chExt cx="896645" cy="1219457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32EF3C-6B72-0724-8DA4-DACA9B300072}"/>
                    </a:ext>
                  </a:extLst>
                </p:cNvPr>
                <p:cNvSpPr/>
                <p:nvPr/>
              </p:nvSpPr>
              <p:spPr>
                <a:xfrm>
                  <a:off x="8550120" y="4448531"/>
                  <a:ext cx="126469" cy="14132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D2CDD25-21EE-68A4-CC13-3A908602E8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49434" y="3890073"/>
                  <a:ext cx="120672" cy="14601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A971BBEA-6E41-25AD-3A47-DADEB0EA4A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54501" y="3899007"/>
                  <a:ext cx="146462" cy="14641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A9CBA283-9F93-5482-5EF1-70EBE9C624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60707" y="4614897"/>
                      <a:ext cx="388375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1" i="0" smtClean="0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09A60BD0-850E-291C-A0A5-0F7241EF90E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60707" y="4614897"/>
                      <a:ext cx="388375" cy="261610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D9078533-CA74-128F-3E84-8164FB09A6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64463" y="3657050"/>
                      <a:ext cx="36208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68E8B075-DC6B-A881-CE59-C440DAE9D6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64463" y="3657050"/>
                      <a:ext cx="362087" cy="261610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0E203081-BCE2-44E0-55D6-16EC5876B6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99021" y="3664122"/>
                      <a:ext cx="36208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b="0" dirty="0"/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D4883D9C-6A13-4880-EE2E-D9731DEFEA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99021" y="3664122"/>
                      <a:ext cx="362087" cy="261610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886BE7DD-B983-E912-495B-7D2924481A11}"/>
                    </a:ext>
                  </a:extLst>
                </p:cNvPr>
                <p:cNvSpPr/>
                <p:nvPr/>
              </p:nvSpPr>
              <p:spPr>
                <a:xfrm rot="5400000">
                  <a:off x="8564996" y="4025608"/>
                  <a:ext cx="96714" cy="9981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0" dirty="0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F126F54E-653C-A760-D06B-CD535B87A0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52551" y="4107372"/>
                  <a:ext cx="0" cy="35661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49370EDB-66A2-3F2E-0E69-29D0CCE3EA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83722" y="4111606"/>
                  <a:ext cx="0" cy="3538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FADCCB8B-BA4C-4A4B-E411-E1B6E858175B}"/>
                      </a:ext>
                    </a:extLst>
                  </p:cNvPr>
                  <p:cNvSpPr txBox="1"/>
                  <p:nvPr/>
                </p:nvSpPr>
                <p:spPr>
                  <a:xfrm>
                    <a:off x="7300635" y="4085705"/>
                    <a:ext cx="1734739" cy="3578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0" smtClean="0">
                                  <a:latin typeface="Cambria Math" panose="02040503050406030204" pitchFamily="18" charset="0"/>
                                </a:rPr>
                                <m:t>𝚽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oMath>
                      </m:oMathPara>
                    </a14:m>
                    <a:endParaRPr lang="en-US" sz="1100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DE2C7711-F79D-8C1A-5517-B33994B1C2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0635" y="4085705"/>
                    <a:ext cx="1734739" cy="357855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5EC3E12B-6A2C-69C1-3AC5-87D10E30EE48}"/>
              </a:ext>
            </a:extLst>
          </p:cNvPr>
          <p:cNvSpPr txBox="1"/>
          <p:nvPr/>
        </p:nvSpPr>
        <p:spPr>
          <a:xfrm>
            <a:off x="5888380" y="4459657"/>
            <a:ext cx="915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Inverse CDF</a:t>
            </a:r>
          </a:p>
        </p:txBody>
      </p:sp>
    </p:spTree>
    <p:extLst>
      <p:ext uri="{BB962C8B-B14F-4D97-AF65-F5344CB8AC3E}">
        <p14:creationId xmlns:p14="http://schemas.microsoft.com/office/powerpoint/2010/main" val="11775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4968</TotalTime>
  <Words>539</Words>
  <Application>Microsoft Macintosh PowerPoint</Application>
  <PresentationFormat>Widescreen</PresentationFormat>
  <Paragraphs>388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Helvetica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Hongli Zhao</dc:creator>
  <cp:lastModifiedBy>Hongli Zhao</cp:lastModifiedBy>
  <cp:revision>69</cp:revision>
  <dcterms:created xsi:type="dcterms:W3CDTF">2022-07-24T18:29:06Z</dcterms:created>
  <dcterms:modified xsi:type="dcterms:W3CDTF">2023-05-13T19:28:58Z</dcterms:modified>
</cp:coreProperties>
</file>