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F0E7-B1D9-A6A3-F5F6-F6B40C4CE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59A3E-1883-EA88-1BDF-483493B54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017C-97B0-94CE-F1E7-E6C7DF1D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87003-405B-F509-6792-CA22F978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2D446-9962-D3F8-580A-06BF04AF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4EA1-91EA-A641-D5F3-042D32D0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5D57D-38B1-C84C-95D8-EA04BE620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3923B-8C5F-0FA1-A5AB-4D7002BB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4051-BE3D-5A5A-D44D-498D19AA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E1A19-D2D1-A356-4668-F28E8153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2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7F7C4-7640-802D-60F1-6673FDCD7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698DA-886A-0745-413B-24FF8B0B7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7370-8069-9B91-F3EE-F512B58A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86DE-3091-4A58-FE4C-8B6DBAE0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B789-D412-96DE-DBD9-F81F71D5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99B6-CDA2-0AEF-E816-2F8D1616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7B67-E0B6-DADC-2E55-603A821B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92F10-988F-7BED-5A7C-537BAF1C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7BEF-4A90-11ED-3FED-41A90FC3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C360-367D-2294-1F06-262DA554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1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823-EFAD-734C-FFEB-5FEE6BC1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15FF8-31C1-BD73-D4BD-AC87AE453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7A2B4-3C79-535C-0F84-C9364EE9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AAF3-FD42-9A21-EA78-673D2D42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D976A-4C60-9ABB-B7E4-A2D2D733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1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122E-2FF3-B14B-0FE5-36F8DE65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CF56-E044-F69B-6E0E-1AD8BD9B2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D669C-BCC8-EA37-C371-8786ED6A0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E3D56-9DE9-E957-D76F-F98370D8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BF9E0-0804-6AC3-00EF-8791DAE4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1EFC-5E04-C591-D931-2AD3E868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9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4C96-B061-A743-EDCB-56C8FBD4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41D17-9418-30CF-3F3B-1A3F7C37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3342C-8EC0-9384-7038-90526EB2E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B754B-9500-EB8A-5DE2-92FBE7655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7EF28-E55D-F180-DE59-72C5E10DF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614B5-AB6A-F61E-FAD6-0BD76497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E2CD7-D613-DA29-FAC7-2800C794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3AEB2-1BE5-59B0-9A21-2B976E2F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A720-3D51-9469-3EC0-997E7DAB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E1EE2-D625-98D9-C94E-1CCA9923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93A2A-FCD9-CC3D-6AE5-A4D26A07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236B-7B60-D3FD-7B4A-AC01887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2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406FF-49EA-F27A-282D-6EAB4A80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5C0BF-50AE-044D-0E51-B42214E3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E8B52-474F-1A6A-A789-982E9DA3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CC0B-709C-7325-C362-481DA25F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27ED-07AC-95D8-0BA9-F782263D7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5E854-FC54-88A9-F2D9-63922D900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410A8-3C51-04B1-4E85-57498924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F4BC0-D2EE-5045-598F-62639174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E8CA5-12A3-B02D-DF84-A19AD8AF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643C-C2D2-DE16-E049-BA270C21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A658E-77C2-332C-E75E-978E68615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4278E-C4E4-910B-139F-932EE7FE8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66EC0-A163-1446-1E1E-792EECC3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BE774-3825-18D9-156C-5708AA2A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1702D-5E23-301F-105E-1527F126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0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31C52-E887-FF68-F2C1-6EB66D10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A8658-D855-10F4-6906-DDDB3C3EB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B79-9300-D67E-24E9-ED09A8089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701C-77F1-0F41-905A-C9793261363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624E9-D156-E104-1D0A-C0FB1D128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E024-669F-1C6D-DE42-1738D5C24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3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23.png"/><Relationship Id="rId32" Type="http://schemas.openxmlformats.org/officeDocument/2006/relationships/image" Target="../media/image1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F52C2FB-F5C5-3354-3CC0-98A4BA40CDBC}"/>
              </a:ext>
            </a:extLst>
          </p:cNvPr>
          <p:cNvGrpSpPr/>
          <p:nvPr/>
        </p:nvGrpSpPr>
        <p:grpSpPr>
          <a:xfrm>
            <a:off x="1539492" y="4356294"/>
            <a:ext cx="7526256" cy="1191047"/>
            <a:chOff x="1333639" y="3658459"/>
            <a:chExt cx="7526256" cy="1191047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82F2E15-C07C-5551-0BC4-FB42DE88F230}"/>
                </a:ext>
              </a:extLst>
            </p:cNvPr>
            <p:cNvGrpSpPr/>
            <p:nvPr/>
          </p:nvGrpSpPr>
          <p:grpSpPr>
            <a:xfrm>
              <a:off x="1333639" y="3658459"/>
              <a:ext cx="7526256" cy="1191047"/>
              <a:chOff x="1333639" y="3658459"/>
              <a:chExt cx="7526256" cy="119104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C74E662-03B2-453F-B4DE-99D2E3CDA5AB}"/>
                  </a:ext>
                </a:extLst>
              </p:cNvPr>
              <p:cNvGrpSpPr/>
              <p:nvPr/>
            </p:nvGrpSpPr>
            <p:grpSpPr>
              <a:xfrm>
                <a:off x="1333639" y="3668124"/>
                <a:ext cx="2015098" cy="1181382"/>
                <a:chOff x="2571700" y="3667942"/>
                <a:chExt cx="2015098" cy="1181382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4EB3868-C8AE-398A-AF40-0A5CE776A087}"/>
                    </a:ext>
                  </a:extLst>
                </p:cNvPr>
                <p:cNvSpPr/>
                <p:nvPr/>
              </p:nvSpPr>
              <p:spPr>
                <a:xfrm>
                  <a:off x="3184938" y="4309783"/>
                  <a:ext cx="183691" cy="17994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E12D41C7-392E-8D35-7081-DC541DF97A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0001" y="4541547"/>
                      <a:ext cx="47750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0" dirty="0"/>
                    </a:p>
                  </p:txBody>
                </p:sp>
              </mc:Choice>
              <mc:Fallback xmlns="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E12D41C7-392E-8D35-7081-DC541DF97A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0001" y="4541547"/>
                      <a:ext cx="477502" cy="307777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EA89CD01-1EC2-4780-0BBE-2AB4F2088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2781" y="3939988"/>
                  <a:ext cx="0" cy="369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B791B693-1D1F-EB2F-631D-6508604E7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68629" y="4399755"/>
                  <a:ext cx="3650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0E070CB4-EEA3-18AF-8AB8-B697B435F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19883" y="4399755"/>
                  <a:ext cx="3650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203B68B8-AF47-446A-404E-4FA6A1ACD9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1700" y="4124885"/>
                      <a:ext cx="537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203B68B8-AF47-446A-404E-4FA6A1ACD9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1700" y="4124885"/>
                      <a:ext cx="537391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37F6056B-11A6-F24B-3BEE-755C559A9D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14275" y="4122755"/>
                      <a:ext cx="3899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37F6056B-11A6-F24B-3BEE-755C559A9D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14275" y="4122755"/>
                      <a:ext cx="389914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D3175786-3CB6-4F0C-380F-01A71183D8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13217" y="3667942"/>
                      <a:ext cx="3450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D3175786-3CB6-4F0C-380F-01A71183D8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3217" y="3667942"/>
                      <a:ext cx="345030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4" name="Arc 73">
                  <a:extLst>
                    <a:ext uri="{FF2B5EF4-FFF2-40B4-BE49-F238E27FC236}">
                      <a16:creationId xmlns:a16="http://schemas.microsoft.com/office/drawing/2014/main" id="{5C9BF5F7-DFA4-06B8-C153-117A6BF43478}"/>
                    </a:ext>
                  </a:extLst>
                </p:cNvPr>
                <p:cNvSpPr/>
                <p:nvPr/>
              </p:nvSpPr>
              <p:spPr>
                <a:xfrm>
                  <a:off x="2854964" y="3968987"/>
                  <a:ext cx="861535" cy="861535"/>
                </a:xfrm>
                <a:prstGeom prst="arc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DD4F2A8-9E71-D947-0187-05638D5FCAA6}"/>
                    </a:ext>
                  </a:extLst>
                </p:cNvPr>
                <p:cNvSpPr txBox="1"/>
                <p:nvPr/>
              </p:nvSpPr>
              <p:spPr>
                <a:xfrm>
                  <a:off x="3546056" y="3845481"/>
                  <a:ext cx="10407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" pitchFamily="2" charset="0"/>
                    </a:rPr>
                    <a:t>reshape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012BCDCC-A11A-E50F-43F1-F69D460283B5}"/>
                  </a:ext>
                </a:extLst>
              </p:cNvPr>
              <p:cNvGrpSpPr/>
              <p:nvPr/>
            </p:nvGrpSpPr>
            <p:grpSpPr>
              <a:xfrm>
                <a:off x="3581427" y="3660708"/>
                <a:ext cx="1141468" cy="1164388"/>
                <a:chOff x="4642709" y="3618372"/>
                <a:chExt cx="1141468" cy="1159198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3CBE2752-D3C0-9F3F-8FE7-FD4522595070}"/>
                    </a:ext>
                  </a:extLst>
                </p:cNvPr>
                <p:cNvSpPr/>
                <p:nvPr/>
              </p:nvSpPr>
              <p:spPr>
                <a:xfrm>
                  <a:off x="5255947" y="4260213"/>
                  <a:ext cx="183691" cy="17994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4D4C11A9-F716-FAE5-63D4-2C92689BF1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3677" y="4471165"/>
                      <a:ext cx="890500" cy="3064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left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400" b="0" dirty="0"/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4D4C11A9-F716-FAE5-63D4-2C92689BF1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93677" y="4471165"/>
                      <a:ext cx="890500" cy="30640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08330E6-0569-951D-ED33-3D63C2A845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3790" y="3890418"/>
                  <a:ext cx="0" cy="369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82140265-60BD-47E4-FC37-4690EEE44A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90892" y="4350185"/>
                  <a:ext cx="3650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8BACAD14-035C-ABF5-ED4E-3AF3DECEFF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42709" y="4075315"/>
                      <a:ext cx="537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8BACAD14-035C-ABF5-ED4E-3AF3DECEFF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2709" y="4075315"/>
                      <a:ext cx="537391" cy="27699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E679A48C-7DDD-87AB-5B14-65410B1178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84226" y="3618372"/>
                      <a:ext cx="51501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E679A48C-7DDD-87AB-5B14-65410B11784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84226" y="3618372"/>
                      <a:ext cx="515013" cy="27699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38EB3D03-B77E-E066-7AA1-DD6CEBD64489}"/>
                      </a:ext>
                    </a:extLst>
                  </p:cNvPr>
                  <p:cNvSpPr txBox="1"/>
                  <p:nvPr/>
                </p:nvSpPr>
                <p:spPr>
                  <a:xfrm>
                    <a:off x="4615379" y="4116839"/>
                    <a:ext cx="8931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38EB3D03-B77E-E066-7AA1-DD6CEBD644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5379" y="4116839"/>
                    <a:ext cx="893133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A85B16D-088A-0D53-D169-6F6BE8B5CDC9}"/>
                  </a:ext>
                </a:extLst>
              </p:cNvPr>
              <p:cNvCxnSpPr/>
              <p:nvPr/>
            </p:nvCxnSpPr>
            <p:spPr>
              <a:xfrm>
                <a:off x="3024486" y="4395796"/>
                <a:ext cx="38004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8A4C4BF-9E04-09A8-F7F4-DED41A902D28}"/>
                  </a:ext>
                </a:extLst>
              </p:cNvPr>
              <p:cNvGrpSpPr/>
              <p:nvPr/>
            </p:nvGrpSpPr>
            <p:grpSpPr>
              <a:xfrm>
                <a:off x="5939745" y="3660708"/>
                <a:ext cx="891896" cy="1135456"/>
                <a:chOff x="4807343" y="3618372"/>
                <a:chExt cx="891896" cy="113039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55897AC4-573B-40B1-9BB3-7E16C6839F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1608" y="4442362"/>
                      <a:ext cx="437363" cy="3064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55897AC4-573B-40B1-9BB3-7E16C6839F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1608" y="4442362"/>
                      <a:ext cx="437363" cy="30640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2806AF5-6929-85E7-33CE-FA4489634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3790" y="3890418"/>
                  <a:ext cx="0" cy="369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DE320D2E-4232-4F86-0B2E-7ECD9C9B3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90892" y="4350185"/>
                  <a:ext cx="3650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75BFE110-ED48-281D-6D2B-1F9C2DC599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7343" y="4011767"/>
                      <a:ext cx="537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75BFE110-ED48-281D-6D2B-1F9C2DC599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7343" y="4011767"/>
                      <a:ext cx="537391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288280DB-C58F-F658-65C4-AA66BBA6F9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84226" y="3618372"/>
                      <a:ext cx="51501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288280DB-C58F-F658-65C4-AA66BBA6F9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84226" y="3618372"/>
                      <a:ext cx="515013" cy="276999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5E51C7B-FD63-F85E-3F6D-352144D72A71}"/>
                  </a:ext>
                </a:extLst>
              </p:cNvPr>
              <p:cNvSpPr/>
              <p:nvPr/>
            </p:nvSpPr>
            <p:spPr>
              <a:xfrm>
                <a:off x="5842048" y="4301505"/>
                <a:ext cx="183691" cy="18075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F080A89-23CA-7C5B-6BA0-9C4E53479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7785" y="4394972"/>
                <a:ext cx="2442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97406BF2-089B-511A-AF38-BDE0662680BC}"/>
                      </a:ext>
                    </a:extLst>
                  </p:cNvPr>
                  <p:cNvSpPr txBox="1"/>
                  <p:nvPr/>
                </p:nvSpPr>
                <p:spPr>
                  <a:xfrm>
                    <a:off x="5313115" y="4057104"/>
                    <a:ext cx="57746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200" b="0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97406BF2-089B-511A-AF38-BDE0662680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3115" y="4057104"/>
                    <a:ext cx="577466" cy="27699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BF42AD5F-7101-2EE5-7BB0-37FC58056049}"/>
                      </a:ext>
                    </a:extLst>
                  </p:cNvPr>
                  <p:cNvSpPr txBox="1"/>
                  <p:nvPr/>
                </p:nvSpPr>
                <p:spPr>
                  <a:xfrm>
                    <a:off x="5598392" y="4485563"/>
                    <a:ext cx="43415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BF42AD5F-7101-2EE5-7BB0-37FC580560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8392" y="4485563"/>
                    <a:ext cx="434157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32B3DD1-79DC-1B20-5FCF-38E9D693CC30}"/>
                  </a:ext>
                </a:extLst>
              </p:cNvPr>
              <p:cNvGrpSpPr/>
              <p:nvPr/>
            </p:nvGrpSpPr>
            <p:grpSpPr>
              <a:xfrm>
                <a:off x="7860443" y="3658459"/>
                <a:ext cx="768401" cy="1132631"/>
                <a:chOff x="4807343" y="3618372"/>
                <a:chExt cx="768401" cy="112758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6ACDBAD5-59F7-2C02-52CF-3457052501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3114" y="4439550"/>
                      <a:ext cx="472630" cy="3064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6ACDBAD5-59F7-2C02-52CF-3457052501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114" y="4439550"/>
                      <a:ext cx="472630" cy="306405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964681A-0042-F78D-D206-E1ACD4A4C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3790" y="3890418"/>
                  <a:ext cx="0" cy="369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8884DD95-311B-4997-1548-FAC8CD99C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90892" y="4350185"/>
                  <a:ext cx="3650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999CE596-E93E-8497-6503-63979A0F4A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7343" y="4011767"/>
                      <a:ext cx="537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999CE596-E93E-8497-6503-63979A0F4A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7343" y="4011767"/>
                      <a:ext cx="537391" cy="27699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35297FB6-0C5B-5638-AA17-F28A6DE208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84226" y="3618372"/>
                      <a:ext cx="345030" cy="27576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35297FB6-0C5B-5638-AA17-F28A6DE208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84226" y="3618372"/>
                      <a:ext cx="345030" cy="275764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110B07A-D4C0-0615-121F-BDD04287CC2A}"/>
                  </a:ext>
                </a:extLst>
              </p:cNvPr>
              <p:cNvSpPr/>
              <p:nvPr/>
            </p:nvSpPr>
            <p:spPr>
              <a:xfrm>
                <a:off x="7762746" y="4299257"/>
                <a:ext cx="183691" cy="18075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80BEE8B-2E39-ECD2-80BB-C5921067B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83" y="4392724"/>
                <a:ext cx="2442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1BDEE91F-5028-D3A0-C01F-303AB3A742AC}"/>
                      </a:ext>
                    </a:extLst>
                  </p:cNvPr>
                  <p:cNvSpPr txBox="1"/>
                  <p:nvPr/>
                </p:nvSpPr>
                <p:spPr>
                  <a:xfrm>
                    <a:off x="7519090" y="4483315"/>
                    <a:ext cx="43415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1BDEE91F-5028-D3A0-C01F-303AB3A742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9090" y="4483315"/>
                    <a:ext cx="434157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7D42BF34-68E2-9FEA-908D-E03492736CF6}"/>
                  </a:ext>
                </a:extLst>
              </p:cNvPr>
              <p:cNvCxnSpPr/>
              <p:nvPr/>
            </p:nvCxnSpPr>
            <p:spPr>
              <a:xfrm>
                <a:off x="6847943" y="4386827"/>
                <a:ext cx="38004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EB0B2B7-0D07-0938-A4DA-491445E48F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92738" y="4399936"/>
                <a:ext cx="36505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8A6FAD1C-3DC6-EB26-6542-5D95B07D7266}"/>
                      </a:ext>
                    </a:extLst>
                  </p:cNvPr>
                  <p:cNvSpPr txBox="1"/>
                  <p:nvPr/>
                </p:nvSpPr>
                <p:spPr>
                  <a:xfrm>
                    <a:off x="8469981" y="4069534"/>
                    <a:ext cx="38991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1200" b="0" dirty="0"/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8A6FAD1C-3DC6-EB26-6542-5D95B07D72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9981" y="4069534"/>
                    <a:ext cx="389914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807B99A-CC2A-C625-7360-628D3A971837}"/>
                </a:ext>
              </a:extLst>
            </p:cNvPr>
            <p:cNvSpPr/>
            <p:nvPr/>
          </p:nvSpPr>
          <p:spPr>
            <a:xfrm>
              <a:off x="6385614" y="4304249"/>
              <a:ext cx="183286" cy="180351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CC6E2EE-AD51-B146-94B5-6B2DA3CA661B}"/>
                </a:ext>
              </a:extLst>
            </p:cNvPr>
            <p:cNvSpPr/>
            <p:nvPr/>
          </p:nvSpPr>
          <p:spPr>
            <a:xfrm>
              <a:off x="8303244" y="4307018"/>
              <a:ext cx="183286" cy="180351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607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87">
            <a:extLst>
              <a:ext uri="{FF2B5EF4-FFF2-40B4-BE49-F238E27FC236}">
                <a16:creationId xmlns:a16="http://schemas.microsoft.com/office/drawing/2014/main" id="{98E6BF50-8F73-7C5A-74D6-EAE838B46D88}"/>
              </a:ext>
            </a:extLst>
          </p:cNvPr>
          <p:cNvSpPr/>
          <p:nvPr/>
        </p:nvSpPr>
        <p:spPr>
          <a:xfrm>
            <a:off x="3838219" y="3342867"/>
            <a:ext cx="126469" cy="14132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8DC344-C497-FF8A-E41E-0F9560994CF7}"/>
                  </a:ext>
                </a:extLst>
              </p:cNvPr>
              <p:cNvSpPr txBox="1"/>
              <p:nvPr/>
            </p:nvSpPr>
            <p:spPr>
              <a:xfrm>
                <a:off x="3741249" y="3462518"/>
                <a:ext cx="3600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8DC344-C497-FF8A-E41E-0F9560994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249" y="3462518"/>
                <a:ext cx="360099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DCF8705-491E-DA37-581E-F1BEF81BFFBA}"/>
              </a:ext>
            </a:extLst>
          </p:cNvPr>
          <p:cNvCxnSpPr>
            <a:cxnSpLocks/>
          </p:cNvCxnSpPr>
          <p:nvPr/>
        </p:nvCxnSpPr>
        <p:spPr>
          <a:xfrm>
            <a:off x="3896004" y="2977361"/>
            <a:ext cx="0" cy="369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F11CD23-20D1-1384-8FAE-B2EFEA857FD5}"/>
              </a:ext>
            </a:extLst>
          </p:cNvPr>
          <p:cNvCxnSpPr>
            <a:cxnSpLocks/>
          </p:cNvCxnSpPr>
          <p:nvPr/>
        </p:nvCxnSpPr>
        <p:spPr>
          <a:xfrm flipH="1">
            <a:off x="3957581" y="3410887"/>
            <a:ext cx="5489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DD76D13-CF5C-A839-880C-772DA13F2D66}"/>
              </a:ext>
            </a:extLst>
          </p:cNvPr>
          <p:cNvGrpSpPr/>
          <p:nvPr/>
        </p:nvGrpSpPr>
        <p:grpSpPr>
          <a:xfrm>
            <a:off x="4499453" y="2977361"/>
            <a:ext cx="126469" cy="506835"/>
            <a:chOff x="5854548" y="784412"/>
            <a:chExt cx="126469" cy="506835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589C2B3-EFA8-28EE-3682-2272A2E96E93}"/>
                </a:ext>
              </a:extLst>
            </p:cNvPr>
            <p:cNvSpPr/>
            <p:nvPr/>
          </p:nvSpPr>
          <p:spPr>
            <a:xfrm>
              <a:off x="5854548" y="1149918"/>
              <a:ext cx="126469" cy="1413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FA2014E-9C6A-5086-D4B7-94ED9149F7BC}"/>
                </a:ext>
              </a:extLst>
            </p:cNvPr>
            <p:cNvCxnSpPr>
              <a:cxnSpLocks/>
            </p:cNvCxnSpPr>
            <p:nvPr/>
          </p:nvCxnSpPr>
          <p:spPr>
            <a:xfrm>
              <a:off x="5912333" y="784412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349B4B8-41F3-ECEE-F10D-3C396469A3B4}"/>
                  </a:ext>
                </a:extLst>
              </p:cNvPr>
              <p:cNvSpPr txBox="1"/>
              <p:nvPr/>
            </p:nvSpPr>
            <p:spPr>
              <a:xfrm>
                <a:off x="4315268" y="3462518"/>
                <a:ext cx="363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349B4B8-41F3-ECEE-F10D-3C396469A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268" y="3462518"/>
                <a:ext cx="363368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4491AF4-4EED-76D9-EE67-BE7D652D6E03}"/>
              </a:ext>
            </a:extLst>
          </p:cNvPr>
          <p:cNvGrpSpPr/>
          <p:nvPr/>
        </p:nvGrpSpPr>
        <p:grpSpPr>
          <a:xfrm>
            <a:off x="6546840" y="2977361"/>
            <a:ext cx="126469" cy="506835"/>
            <a:chOff x="5854548" y="784412"/>
            <a:chExt cx="126469" cy="506835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C2D0611-3E57-F060-6DA3-C0DC4ED44310}"/>
                </a:ext>
              </a:extLst>
            </p:cNvPr>
            <p:cNvSpPr/>
            <p:nvPr/>
          </p:nvSpPr>
          <p:spPr>
            <a:xfrm>
              <a:off x="5854548" y="1149918"/>
              <a:ext cx="126469" cy="1413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02C08C5-F13C-DB2F-9393-3E0D6EABF2A6}"/>
                </a:ext>
              </a:extLst>
            </p:cNvPr>
            <p:cNvCxnSpPr>
              <a:cxnSpLocks/>
            </p:cNvCxnSpPr>
            <p:nvPr/>
          </p:nvCxnSpPr>
          <p:spPr>
            <a:xfrm>
              <a:off x="5912333" y="784412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799BAF3-BD15-D02B-A05E-826295112A4C}"/>
              </a:ext>
            </a:extLst>
          </p:cNvPr>
          <p:cNvCxnSpPr>
            <a:cxnSpLocks/>
          </p:cNvCxnSpPr>
          <p:nvPr/>
        </p:nvCxnSpPr>
        <p:spPr>
          <a:xfrm flipH="1">
            <a:off x="4625922" y="3418590"/>
            <a:ext cx="415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7A0FA19-F2A8-8D8E-BCDE-CAA87A2599C6}"/>
              </a:ext>
            </a:extLst>
          </p:cNvPr>
          <p:cNvSpPr txBox="1"/>
          <p:nvPr/>
        </p:nvSpPr>
        <p:spPr>
          <a:xfrm>
            <a:off x="4954480" y="3305249"/>
            <a:ext cx="56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 . .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BA9D78B-B533-37C5-9540-99BDAE00E376}"/>
              </a:ext>
            </a:extLst>
          </p:cNvPr>
          <p:cNvCxnSpPr>
            <a:cxnSpLocks/>
          </p:cNvCxnSpPr>
          <p:nvPr/>
        </p:nvCxnSpPr>
        <p:spPr>
          <a:xfrm flipH="1">
            <a:off x="6673309" y="3410887"/>
            <a:ext cx="5489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22DB184-E2DC-37EC-FAB5-931416956CC1}"/>
              </a:ext>
            </a:extLst>
          </p:cNvPr>
          <p:cNvGrpSpPr/>
          <p:nvPr/>
        </p:nvGrpSpPr>
        <p:grpSpPr>
          <a:xfrm>
            <a:off x="7222288" y="2977361"/>
            <a:ext cx="126469" cy="506835"/>
            <a:chOff x="5854548" y="784412"/>
            <a:chExt cx="126469" cy="506835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1CB23AE-1A88-513A-70C1-C5AE56DE31CE}"/>
                </a:ext>
              </a:extLst>
            </p:cNvPr>
            <p:cNvSpPr/>
            <p:nvPr/>
          </p:nvSpPr>
          <p:spPr>
            <a:xfrm>
              <a:off x="5854548" y="1149918"/>
              <a:ext cx="126469" cy="1413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F1F453D-AB54-667F-F67B-535827707191}"/>
                </a:ext>
              </a:extLst>
            </p:cNvPr>
            <p:cNvCxnSpPr>
              <a:cxnSpLocks/>
            </p:cNvCxnSpPr>
            <p:nvPr/>
          </p:nvCxnSpPr>
          <p:spPr>
            <a:xfrm>
              <a:off x="5912333" y="784412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6917CBE-FD52-4196-FDE8-09C52A82478A}"/>
              </a:ext>
            </a:extLst>
          </p:cNvPr>
          <p:cNvCxnSpPr>
            <a:cxnSpLocks/>
          </p:cNvCxnSpPr>
          <p:nvPr/>
        </p:nvCxnSpPr>
        <p:spPr>
          <a:xfrm flipH="1">
            <a:off x="6380584" y="3410887"/>
            <a:ext cx="1662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90DE2AB-E1E9-1F3E-8A80-EC855936D03C}"/>
                  </a:ext>
                </a:extLst>
              </p:cNvPr>
              <p:cNvSpPr txBox="1"/>
              <p:nvPr/>
            </p:nvSpPr>
            <p:spPr>
              <a:xfrm>
                <a:off x="6380584" y="3459138"/>
                <a:ext cx="5077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90DE2AB-E1E9-1F3E-8A80-EC855936D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84" y="3459138"/>
                <a:ext cx="50770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472FCA2-3E0C-0F6A-3981-764FCA16C82A}"/>
                  </a:ext>
                </a:extLst>
              </p:cNvPr>
              <p:cNvSpPr txBox="1"/>
              <p:nvPr/>
            </p:nvSpPr>
            <p:spPr>
              <a:xfrm>
                <a:off x="7094253" y="3478908"/>
                <a:ext cx="3730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472FCA2-3E0C-0F6A-3981-764FCA16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253" y="3478908"/>
                <a:ext cx="373051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3BEA48-8CD5-33CD-015D-E2533076F65E}"/>
                  </a:ext>
                </a:extLst>
              </p:cNvPr>
              <p:cNvSpPr txBox="1"/>
              <p:nvPr/>
            </p:nvSpPr>
            <p:spPr>
              <a:xfrm>
                <a:off x="3877642" y="2892776"/>
                <a:ext cx="2973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3BEA48-8CD5-33CD-015D-E2533076F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642" y="2892776"/>
                <a:ext cx="297389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6ECA48-F6BB-1D83-E0FC-6693212BBB52}"/>
                  </a:ext>
                </a:extLst>
              </p:cNvPr>
              <p:cNvSpPr txBox="1"/>
              <p:nvPr/>
            </p:nvSpPr>
            <p:spPr>
              <a:xfrm>
                <a:off x="4561632" y="2892776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46ECA48-F6BB-1D83-E0FC-6693212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32" y="2892776"/>
                <a:ext cx="300082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9446C25-8499-CC77-931C-E666E771AAAF}"/>
                  </a:ext>
                </a:extLst>
              </p:cNvPr>
              <p:cNvSpPr txBox="1"/>
              <p:nvPr/>
            </p:nvSpPr>
            <p:spPr>
              <a:xfrm>
                <a:off x="6604625" y="2892776"/>
                <a:ext cx="4181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9446C25-8499-CC77-931C-E666E771A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625" y="2892776"/>
                <a:ext cx="418191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9DEF7B-BFFD-FDB6-0D13-E4F5347DA4FD}"/>
                  </a:ext>
                </a:extLst>
              </p:cNvPr>
              <p:cNvSpPr txBox="1"/>
              <p:nvPr/>
            </p:nvSpPr>
            <p:spPr>
              <a:xfrm>
                <a:off x="7282156" y="2907649"/>
                <a:ext cx="3091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9DEF7B-BFFD-FDB6-0D13-E4F5347DA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156" y="2907649"/>
                <a:ext cx="309187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00130E4-B0A2-D9AA-F1A6-F9E8985979CD}"/>
              </a:ext>
            </a:extLst>
          </p:cNvPr>
          <p:cNvSpPr/>
          <p:nvPr/>
        </p:nvSpPr>
        <p:spPr>
          <a:xfrm>
            <a:off x="3857732" y="2889218"/>
            <a:ext cx="76543" cy="85537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DEBFE8-084C-DCDB-3777-2C4C4B6DDA20}"/>
              </a:ext>
            </a:extLst>
          </p:cNvPr>
          <p:cNvSpPr/>
          <p:nvPr/>
        </p:nvSpPr>
        <p:spPr>
          <a:xfrm>
            <a:off x="4518966" y="2889218"/>
            <a:ext cx="76543" cy="85537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FD9F03-8A5D-D104-F034-EDBC4BD86CF5}"/>
              </a:ext>
            </a:extLst>
          </p:cNvPr>
          <p:cNvSpPr/>
          <p:nvPr/>
        </p:nvSpPr>
        <p:spPr>
          <a:xfrm>
            <a:off x="6566352" y="2887054"/>
            <a:ext cx="76543" cy="85537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CD2173-B124-AFD2-4126-0034BF3E0CFB}"/>
              </a:ext>
            </a:extLst>
          </p:cNvPr>
          <p:cNvSpPr/>
          <p:nvPr/>
        </p:nvSpPr>
        <p:spPr>
          <a:xfrm>
            <a:off x="7241801" y="2887053"/>
            <a:ext cx="76543" cy="85537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54F4A-BC0A-8CEB-FEF9-84A8A420157E}"/>
              </a:ext>
            </a:extLst>
          </p:cNvPr>
          <p:cNvSpPr txBox="1"/>
          <p:nvPr/>
        </p:nvSpPr>
        <p:spPr>
          <a:xfrm>
            <a:off x="6066800" y="3301936"/>
            <a:ext cx="56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 . 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7A8F6F-B3E7-B38E-7A79-ED6C5633C757}"/>
              </a:ext>
            </a:extLst>
          </p:cNvPr>
          <p:cNvGrpSpPr/>
          <p:nvPr/>
        </p:nvGrpSpPr>
        <p:grpSpPr>
          <a:xfrm>
            <a:off x="5613951" y="2972073"/>
            <a:ext cx="126469" cy="506835"/>
            <a:chOff x="5854548" y="784412"/>
            <a:chExt cx="126469" cy="50683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64E940-FE58-2F5D-DB63-1B026FD44EA7}"/>
                </a:ext>
              </a:extLst>
            </p:cNvPr>
            <p:cNvSpPr/>
            <p:nvPr/>
          </p:nvSpPr>
          <p:spPr>
            <a:xfrm>
              <a:off x="5854548" y="1149918"/>
              <a:ext cx="126469" cy="1413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336429-8C18-7C45-A534-C9866AD4A35F}"/>
                </a:ext>
              </a:extLst>
            </p:cNvPr>
            <p:cNvCxnSpPr>
              <a:cxnSpLocks/>
            </p:cNvCxnSpPr>
            <p:nvPr/>
          </p:nvCxnSpPr>
          <p:spPr>
            <a:xfrm>
              <a:off x="5912333" y="784412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1BAF2-EEF0-32E8-4C57-D5225844A38C}"/>
              </a:ext>
            </a:extLst>
          </p:cNvPr>
          <p:cNvCxnSpPr>
            <a:cxnSpLocks/>
          </p:cNvCxnSpPr>
          <p:nvPr/>
        </p:nvCxnSpPr>
        <p:spPr>
          <a:xfrm flipH="1">
            <a:off x="5740420" y="3397429"/>
            <a:ext cx="2519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F58F2D-3437-A7E0-E483-B58782025BD5}"/>
              </a:ext>
            </a:extLst>
          </p:cNvPr>
          <p:cNvCxnSpPr>
            <a:cxnSpLocks/>
          </p:cNvCxnSpPr>
          <p:nvPr/>
        </p:nvCxnSpPr>
        <p:spPr>
          <a:xfrm flipH="1">
            <a:off x="5362003" y="3397429"/>
            <a:ext cx="2519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2D06590-F6EC-35B8-B6EB-98FCC596A074}"/>
              </a:ext>
            </a:extLst>
          </p:cNvPr>
          <p:cNvSpPr/>
          <p:nvPr/>
        </p:nvSpPr>
        <p:spPr>
          <a:xfrm>
            <a:off x="5639001" y="2886536"/>
            <a:ext cx="76543" cy="85537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0DF099-DB9F-0975-5A84-E9D7750515C3}"/>
                  </a:ext>
                </a:extLst>
              </p:cNvPr>
              <p:cNvSpPr txBox="1"/>
              <p:nvPr/>
            </p:nvSpPr>
            <p:spPr>
              <a:xfrm>
                <a:off x="5817989" y="3442531"/>
                <a:ext cx="4481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0DF099-DB9F-0975-5A84-E9D77505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89" y="3442531"/>
                <a:ext cx="44813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D2C68E-81FD-6BD2-E32E-AEC9B3E2E62E}"/>
                  </a:ext>
                </a:extLst>
              </p:cNvPr>
              <p:cNvSpPr txBox="1"/>
              <p:nvPr/>
            </p:nvSpPr>
            <p:spPr>
              <a:xfrm>
                <a:off x="5671736" y="2887124"/>
                <a:ext cx="3057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D2C68E-81FD-6BD2-E32E-AEC9B3E2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36" y="2887124"/>
                <a:ext cx="305725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6690D26-28F1-C98A-5DC0-622208C4258E}"/>
              </a:ext>
            </a:extLst>
          </p:cNvPr>
          <p:cNvSpPr/>
          <p:nvPr/>
        </p:nvSpPr>
        <p:spPr>
          <a:xfrm>
            <a:off x="5488427" y="3196125"/>
            <a:ext cx="382781" cy="377211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6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40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Hongli Zhao</dc:creator>
  <cp:lastModifiedBy>Hongli Zhao</cp:lastModifiedBy>
  <cp:revision>50</cp:revision>
  <dcterms:created xsi:type="dcterms:W3CDTF">2022-07-24T18:29:06Z</dcterms:created>
  <dcterms:modified xsi:type="dcterms:W3CDTF">2022-10-22T05:18:38Z</dcterms:modified>
</cp:coreProperties>
</file>