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>
        <p:scale>
          <a:sx n="143" d="100"/>
          <a:sy n="143" d="100"/>
        </p:scale>
        <p:origin x="71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0286-3D2C-E6D7-49D6-B761AC689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99DDA-9B43-37C5-457B-54D4C8F4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D722-3D49-1D72-CFBA-971591AC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6D1DC-6198-8F09-09BA-B0317372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069F-509C-520A-DEA9-B15F0423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8CE2-D7BD-C696-4D03-44E61827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71937-52B1-655F-D6D1-7B048D9D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E80F9-2950-4537-D4CD-1D58E03D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D30F-3DCE-4380-7F5F-3C271CE2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DFC63-7679-E5D1-50F4-07579452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FA036-9727-9EF7-F006-F27B64992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10BC2-C3F9-470F-E8A7-10F9D417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06CA-5458-B3B1-5304-94D27D3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8864-4C0C-4CC7-C6BF-2BB14C0A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CAF8-75D6-F26E-8018-AC55E759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BA71-5B94-6A12-5E71-2666647D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6728-FC4C-FD31-832C-8879A34E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A986-09EC-EC79-47D8-57993EB4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9182C-6A8C-DB89-94CD-C3EB97BA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B644-8B9B-97D0-38B2-A59C460B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010C-4556-3B8D-3F72-EA09D742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25F11-929D-FAC4-756A-DBB0BF17A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4829-BAE7-FFA2-5647-E39E2E51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326FE-80A7-6971-9B86-60B300A8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FDE0-65AA-ADD9-366D-3451FF88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38F5-374C-080E-9ED3-3FD2C516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3F80-0B4E-F2B6-CA6B-755AEA036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1F58D-F949-B89B-69B6-197147DBF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E36B-DEBD-0736-F3AD-8CB7AB00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0606F-3370-F38C-7B65-F4639BF3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D505-588F-482B-E02E-CEBEB96B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DEDD-79E5-6B1D-BE54-1C4ADBD8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22C7-3BF8-86AD-48E4-084F14D1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F54DD-EB90-E55C-CCBD-FFE1C27D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D3E2C-CFB6-CC64-F5A9-A9012CF5B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5110D-B9E5-634C-659D-18A22756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638ED-9B3E-CA69-AFC1-A0781E7C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48EF9-A50B-C56E-11B3-9D16764C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DBB9C-B046-5CAF-BE13-BF7A8898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314C-37CE-1B9A-3BE2-85A314CB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32085-C9E8-BA7D-0298-FFE0D23F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B74DC-694C-728E-459E-7EAB5EB8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6DEB-2E08-5B26-7372-4DD0DA58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8E6D7-81D0-C97A-D41B-7B939AE0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F48F3-5BEB-80FD-31CB-536FAA80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CBB8-3A57-8A67-3A70-74A177D6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555-66D0-ABF6-0555-F8F6F07A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6A3F-3D0C-7173-E967-D6214B187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DEAB-85CD-EE4B-12C5-D9B465D15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E55D-6DFE-A12F-BDDD-FF681D78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7C774-A47A-7DF2-EE4E-47966408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2EEE-8636-8636-7119-7D61529F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F421-3F89-160E-2932-CEE42993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79D7D-C855-8121-7F9E-F16DC2F13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8E0C5-F4DE-7249-131A-59014B34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015B6-C5A3-0229-0B18-A3F84E80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343BE-C503-477E-7046-D3997571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4B70A-C666-8BD1-B45C-D2D0294B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709CC-4605-D853-1514-A838BC1F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E0D1-794C-4802-FE9A-8B54809F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F1CF-BF94-22DF-1E35-17FD88229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1DB0-A2B6-3349-B61B-C73D5885DF90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A11C-4DD9-CBBE-D127-573F258C6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5151-9559-0D93-059A-613B95131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C23E3-F441-D444-B74B-480AE5A9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6E220DF-C593-4ABE-1FEB-7B6EAAFEA35F}"/>
              </a:ext>
            </a:extLst>
          </p:cNvPr>
          <p:cNvGrpSpPr/>
          <p:nvPr/>
        </p:nvGrpSpPr>
        <p:grpSpPr>
          <a:xfrm>
            <a:off x="1684952" y="634630"/>
            <a:ext cx="5911482" cy="2954595"/>
            <a:chOff x="1684952" y="634630"/>
            <a:chExt cx="5911482" cy="2954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058305-B082-44A5-974E-F44D4943CF52}"/>
                </a:ext>
              </a:extLst>
            </p:cNvPr>
            <p:cNvGrpSpPr/>
            <p:nvPr/>
          </p:nvGrpSpPr>
          <p:grpSpPr>
            <a:xfrm>
              <a:off x="1983921" y="1181882"/>
              <a:ext cx="367393" cy="369332"/>
              <a:chOff x="1983921" y="1181882"/>
              <a:chExt cx="367393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7A1E114-B268-25A0-7DF8-B89439585D31}"/>
                      </a:ext>
                    </a:extLst>
                  </p:cNvPr>
                  <p:cNvSpPr txBox="1"/>
                  <p:nvPr/>
                </p:nvSpPr>
                <p:spPr>
                  <a:xfrm>
                    <a:off x="1983921" y="1181882"/>
                    <a:ext cx="3265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7A1E114-B268-25A0-7DF8-B89439585D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921" y="1181882"/>
                    <a:ext cx="32657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4B2E2-4D6D-914C-B578-C216BD3013FC}"/>
                  </a:ext>
                </a:extLst>
              </p:cNvPr>
              <p:cNvSpPr/>
              <p:nvPr/>
            </p:nvSpPr>
            <p:spPr>
              <a:xfrm>
                <a:off x="1983921" y="1183821"/>
                <a:ext cx="367393" cy="3673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46CB48-2764-6155-A24D-6E14EF4F590F}"/>
                </a:ext>
              </a:extLst>
            </p:cNvPr>
            <p:cNvGrpSpPr/>
            <p:nvPr/>
          </p:nvGrpSpPr>
          <p:grpSpPr>
            <a:xfrm>
              <a:off x="1983921" y="1840468"/>
              <a:ext cx="367393" cy="369332"/>
              <a:chOff x="1983921" y="1181882"/>
              <a:chExt cx="367393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E4E4AAB-7CFD-FD81-F4A6-D2B3CAA196E1}"/>
                      </a:ext>
                    </a:extLst>
                  </p:cNvPr>
                  <p:cNvSpPr txBox="1"/>
                  <p:nvPr/>
                </p:nvSpPr>
                <p:spPr>
                  <a:xfrm>
                    <a:off x="1983921" y="1181882"/>
                    <a:ext cx="3265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E4E4AAB-7CFD-FD81-F4A6-D2B3CAA196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921" y="1181882"/>
                    <a:ext cx="3265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C257E1B-ABDB-E654-BAA0-7A425DF4D60F}"/>
                  </a:ext>
                </a:extLst>
              </p:cNvPr>
              <p:cNvSpPr/>
              <p:nvPr/>
            </p:nvSpPr>
            <p:spPr>
              <a:xfrm>
                <a:off x="1983921" y="1183821"/>
                <a:ext cx="367393" cy="3673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B197EB1-ED11-4E1D-4FB2-FF46990D6732}"/>
                </a:ext>
              </a:extLst>
            </p:cNvPr>
            <p:cNvGrpSpPr/>
            <p:nvPr/>
          </p:nvGrpSpPr>
          <p:grpSpPr>
            <a:xfrm>
              <a:off x="3118756" y="802243"/>
              <a:ext cx="1412423" cy="759278"/>
              <a:chOff x="3118756" y="802243"/>
              <a:chExt cx="1412423" cy="759278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AFAAE36-85E3-43EA-2F15-D854BF394ECF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>
                <a:off x="3402443" y="941528"/>
                <a:ext cx="18981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9F2AEA8-00E9-C001-3BB7-DD52F43BA1A6}"/>
                  </a:ext>
                </a:extLst>
              </p:cNvPr>
              <p:cNvGrpSpPr/>
              <p:nvPr/>
            </p:nvGrpSpPr>
            <p:grpSpPr>
              <a:xfrm>
                <a:off x="3118756" y="802243"/>
                <a:ext cx="1412423" cy="759278"/>
                <a:chOff x="3118756" y="802243"/>
                <a:chExt cx="1412423" cy="759278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F176E9B4-08D7-0861-4CEE-522433E07C05}"/>
                    </a:ext>
                  </a:extLst>
                </p:cNvPr>
                <p:cNvSpPr/>
                <p:nvPr/>
              </p:nvSpPr>
              <p:spPr>
                <a:xfrm>
                  <a:off x="3118756" y="802243"/>
                  <a:ext cx="1412423" cy="75927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7D8F3980-C56A-BE64-1B56-56118D0B9D1D}"/>
                    </a:ext>
                  </a:extLst>
                </p:cNvPr>
                <p:cNvGrpSpPr/>
                <p:nvPr/>
              </p:nvGrpSpPr>
              <p:grpSpPr>
                <a:xfrm>
                  <a:off x="3904561" y="865963"/>
                  <a:ext cx="146960" cy="644008"/>
                  <a:chOff x="3200397" y="872955"/>
                  <a:chExt cx="146960" cy="644008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EBE1B8BD-CCF7-BE31-C6ED-E95E75730133}"/>
                      </a:ext>
                    </a:extLst>
                  </p:cNvPr>
                  <p:cNvSpPr/>
                  <p:nvPr/>
                </p:nvSpPr>
                <p:spPr>
                  <a:xfrm>
                    <a:off x="3200400" y="87295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F8FDBB44-D50D-038D-06B4-6F1E5D5213D3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3575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7D071E69-8BAC-25A2-C426-9013BDC40D18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7000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9D7D790F-D1E6-C138-218B-7B7B44EAF43E}"/>
                      </a:ext>
                    </a:extLst>
                  </p:cNvPr>
                  <p:cNvSpPr/>
                  <p:nvPr/>
                </p:nvSpPr>
                <p:spPr>
                  <a:xfrm>
                    <a:off x="3200397" y="120429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974985B-FD70-32C6-9F0F-44D1258EC3D1}"/>
                    </a:ext>
                  </a:extLst>
                </p:cNvPr>
                <p:cNvGrpSpPr/>
                <p:nvPr/>
              </p:nvGrpSpPr>
              <p:grpSpPr>
                <a:xfrm>
                  <a:off x="4205629" y="864958"/>
                  <a:ext cx="152036" cy="644008"/>
                  <a:chOff x="3195320" y="867875"/>
                  <a:chExt cx="152036" cy="644008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6494F4DF-A39D-96F8-4069-BB890A9B7917}"/>
                      </a:ext>
                    </a:extLst>
                  </p:cNvPr>
                  <p:cNvSpPr/>
                  <p:nvPr/>
                </p:nvSpPr>
                <p:spPr>
                  <a:xfrm>
                    <a:off x="3195320" y="86787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CD9C01D9-1FFE-A353-A88E-CE394C4F23FD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3067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039089F2-BA27-0A78-DB94-A3534DC13142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6492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1995664A-30DB-A6A4-9D51-457187A9381E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921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C31882F2-A7B3-AA61-207A-7313EA128F60}"/>
                    </a:ext>
                  </a:extLst>
                </p:cNvPr>
                <p:cNvGrpSpPr/>
                <p:nvPr/>
              </p:nvGrpSpPr>
              <p:grpSpPr>
                <a:xfrm>
                  <a:off x="3592252" y="868050"/>
                  <a:ext cx="146960" cy="644008"/>
                  <a:chOff x="3200397" y="862795"/>
                  <a:chExt cx="146960" cy="644008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6DCB815E-F73B-2B46-C357-E0C7352D98E9}"/>
                      </a:ext>
                    </a:extLst>
                  </p:cNvPr>
                  <p:cNvSpPr/>
                  <p:nvPr/>
                </p:nvSpPr>
                <p:spPr>
                  <a:xfrm>
                    <a:off x="3200400" y="8627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FE9C903F-DA0D-714B-B2DC-C6B25C2B689B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255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0F2AEE0F-3366-5C38-CE0C-16CA1B8E0EE9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5984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E0FEE0E-57EA-DE12-570F-919A291BB9CC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413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2FDD8573-81B5-F6F3-8FB0-71C9C23D837A}"/>
                    </a:ext>
                  </a:extLst>
                </p:cNvPr>
                <p:cNvGrpSpPr/>
                <p:nvPr/>
              </p:nvGrpSpPr>
              <p:grpSpPr>
                <a:xfrm>
                  <a:off x="3255486" y="868050"/>
                  <a:ext cx="146960" cy="644008"/>
                  <a:chOff x="3200397" y="862795"/>
                  <a:chExt cx="146960" cy="644008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BA8FC415-AA5A-9D69-F0BF-6A398862C2F5}"/>
                      </a:ext>
                    </a:extLst>
                  </p:cNvPr>
                  <p:cNvSpPr/>
                  <p:nvPr/>
                </p:nvSpPr>
                <p:spPr>
                  <a:xfrm>
                    <a:off x="3200400" y="8627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328E486F-CD18-B6B8-1FA8-92C0E17627D7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255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44819EB0-74FF-56FC-47B6-595AD8DF3F1F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5984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818F746-3B34-CB7F-FDE8-711AEE379C97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413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F040001-E7D3-84C1-1DF6-1988AAFFB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440" y="1096155"/>
                <a:ext cx="18981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0B4B9F6-95CB-7F23-ED05-38672737CB49}"/>
                  </a:ext>
                </a:extLst>
              </p:cNvPr>
              <p:cNvCxnSpPr>
                <a:cxnSpLocks/>
                <a:stCxn id="54" idx="6"/>
                <a:endCxn id="49" idx="2"/>
              </p:cNvCxnSpPr>
              <p:nvPr/>
            </p:nvCxnSpPr>
            <p:spPr>
              <a:xfrm>
                <a:off x="3402443" y="1272871"/>
                <a:ext cx="1898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4F7A41-FE47-4F72-0391-9AED9A0BAD7E}"/>
                  </a:ext>
                </a:extLst>
              </p:cNvPr>
              <p:cNvCxnSpPr>
                <a:cxnSpLocks/>
                <a:stCxn id="53" idx="6"/>
                <a:endCxn id="48" idx="2"/>
              </p:cNvCxnSpPr>
              <p:nvPr/>
            </p:nvCxnSpPr>
            <p:spPr>
              <a:xfrm>
                <a:off x="3402444" y="1438580"/>
                <a:ext cx="1898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B1BE29D-D0AE-4310-993D-59016ECF4151}"/>
                  </a:ext>
                </a:extLst>
              </p:cNvPr>
              <p:cNvCxnSpPr>
                <a:cxnSpLocks/>
                <a:stCxn id="53" idx="6"/>
                <a:endCxn id="49" idx="2"/>
              </p:cNvCxnSpPr>
              <p:nvPr/>
            </p:nvCxnSpPr>
            <p:spPr>
              <a:xfrm flipV="1">
                <a:off x="3402444" y="1272871"/>
                <a:ext cx="189808" cy="165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921AC04-470B-D8B6-227A-F68868123330}"/>
                  </a:ext>
                </a:extLst>
              </p:cNvPr>
              <p:cNvCxnSpPr>
                <a:cxnSpLocks/>
                <a:stCxn id="54" idx="6"/>
                <a:endCxn id="48" idx="2"/>
              </p:cNvCxnSpPr>
              <p:nvPr/>
            </p:nvCxnSpPr>
            <p:spPr>
              <a:xfrm>
                <a:off x="3402443" y="1272871"/>
                <a:ext cx="189810" cy="165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24209F3-0D46-98A4-B7BE-18124AA67AF5}"/>
                  </a:ext>
                </a:extLst>
              </p:cNvPr>
              <p:cNvCxnSpPr>
                <a:cxnSpLocks/>
                <a:stCxn id="54" idx="6"/>
                <a:endCxn id="47" idx="2"/>
              </p:cNvCxnSpPr>
              <p:nvPr/>
            </p:nvCxnSpPr>
            <p:spPr>
              <a:xfrm flipV="1">
                <a:off x="3402443" y="1104329"/>
                <a:ext cx="189811" cy="168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19F4B86-26C3-D237-885C-DB013686219E}"/>
                  </a:ext>
                </a:extLst>
              </p:cNvPr>
              <p:cNvCxnSpPr>
                <a:cxnSpLocks/>
                <a:stCxn id="52" idx="6"/>
                <a:endCxn id="46" idx="2"/>
              </p:cNvCxnSpPr>
              <p:nvPr/>
            </p:nvCxnSpPr>
            <p:spPr>
              <a:xfrm flipV="1">
                <a:off x="3402445" y="941529"/>
                <a:ext cx="189810" cy="162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5B60AC0-1D1B-D9AB-54F0-4C880C7C2953}"/>
                  </a:ext>
                </a:extLst>
              </p:cNvPr>
              <p:cNvCxnSpPr>
                <a:cxnSpLocks/>
                <a:stCxn id="51" idx="6"/>
                <a:endCxn id="47" idx="2"/>
              </p:cNvCxnSpPr>
              <p:nvPr/>
            </p:nvCxnSpPr>
            <p:spPr>
              <a:xfrm>
                <a:off x="3402446" y="941529"/>
                <a:ext cx="189808" cy="162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4498EC2-870E-965F-6480-7AAB6355BE1E}"/>
                  </a:ext>
                </a:extLst>
              </p:cNvPr>
              <p:cNvCxnSpPr>
                <a:cxnSpLocks/>
                <a:stCxn id="52" idx="6"/>
                <a:endCxn id="49" idx="2"/>
              </p:cNvCxnSpPr>
              <p:nvPr/>
            </p:nvCxnSpPr>
            <p:spPr>
              <a:xfrm>
                <a:off x="3402445" y="1104329"/>
                <a:ext cx="189807" cy="168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11246E2-8DBC-C18B-5D95-0A9FA8742ABF}"/>
                  </a:ext>
                </a:extLst>
              </p:cNvPr>
              <p:cNvCxnSpPr>
                <a:cxnSpLocks/>
                <a:stCxn id="46" idx="6"/>
                <a:endCxn id="36" idx="2"/>
              </p:cNvCxnSpPr>
              <p:nvPr/>
            </p:nvCxnSpPr>
            <p:spPr>
              <a:xfrm flipV="1">
                <a:off x="3739212" y="939442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6B7BFBC-DF98-F4FD-414D-6AB0D1F24A9D}"/>
                  </a:ext>
                </a:extLst>
              </p:cNvPr>
              <p:cNvCxnSpPr>
                <a:cxnSpLocks/>
                <a:stCxn id="47" idx="6"/>
                <a:endCxn id="37" idx="2"/>
              </p:cNvCxnSpPr>
              <p:nvPr/>
            </p:nvCxnSpPr>
            <p:spPr>
              <a:xfrm flipV="1">
                <a:off x="3739211" y="1102242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CD71435-D741-4460-959D-D9D576138461}"/>
                  </a:ext>
                </a:extLst>
              </p:cNvPr>
              <p:cNvCxnSpPr>
                <a:cxnSpLocks/>
                <a:stCxn id="49" idx="6"/>
                <a:endCxn id="39" idx="2"/>
              </p:cNvCxnSpPr>
              <p:nvPr/>
            </p:nvCxnSpPr>
            <p:spPr>
              <a:xfrm flipV="1">
                <a:off x="3739209" y="1270784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64ACA9E-88F3-C95A-44A7-02923DB200E2}"/>
                  </a:ext>
                </a:extLst>
              </p:cNvPr>
              <p:cNvCxnSpPr>
                <a:cxnSpLocks/>
                <a:stCxn id="48" idx="6"/>
                <a:endCxn id="38" idx="2"/>
              </p:cNvCxnSpPr>
              <p:nvPr/>
            </p:nvCxnSpPr>
            <p:spPr>
              <a:xfrm flipV="1">
                <a:off x="3739210" y="1436493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7AB7D94-C309-DEC1-E300-3A8752DA164F}"/>
                  </a:ext>
                </a:extLst>
              </p:cNvPr>
              <p:cNvCxnSpPr>
                <a:cxnSpLocks/>
                <a:stCxn id="46" idx="6"/>
                <a:endCxn id="37" idx="2"/>
              </p:cNvCxnSpPr>
              <p:nvPr/>
            </p:nvCxnSpPr>
            <p:spPr>
              <a:xfrm>
                <a:off x="3739212" y="941529"/>
                <a:ext cx="165351" cy="1607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699A8B6-1DE6-1642-FF5F-6D4E4A4D20A7}"/>
                  </a:ext>
                </a:extLst>
              </p:cNvPr>
              <p:cNvCxnSpPr>
                <a:cxnSpLocks/>
                <a:stCxn id="47" idx="6"/>
                <a:endCxn id="39" idx="2"/>
              </p:cNvCxnSpPr>
              <p:nvPr/>
            </p:nvCxnSpPr>
            <p:spPr>
              <a:xfrm>
                <a:off x="3739211" y="1104329"/>
                <a:ext cx="165350" cy="1664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6DD02EC-3064-B507-5D59-F28A908729C3}"/>
                  </a:ext>
                </a:extLst>
              </p:cNvPr>
              <p:cNvCxnSpPr>
                <a:cxnSpLocks/>
                <a:stCxn id="49" idx="6"/>
                <a:endCxn id="38" idx="2"/>
              </p:cNvCxnSpPr>
              <p:nvPr/>
            </p:nvCxnSpPr>
            <p:spPr>
              <a:xfrm>
                <a:off x="3739209" y="1272871"/>
                <a:ext cx="165353" cy="163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360858B-A376-1C64-C9F9-ED54E814AF7A}"/>
                  </a:ext>
                </a:extLst>
              </p:cNvPr>
              <p:cNvCxnSpPr>
                <a:cxnSpLocks/>
                <a:stCxn id="48" idx="6"/>
                <a:endCxn id="39" idx="2"/>
              </p:cNvCxnSpPr>
              <p:nvPr/>
            </p:nvCxnSpPr>
            <p:spPr>
              <a:xfrm flipV="1">
                <a:off x="3739210" y="1270784"/>
                <a:ext cx="165351" cy="167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58DF3AF-5A7E-7C58-43BF-0B1736664DF9}"/>
                  </a:ext>
                </a:extLst>
              </p:cNvPr>
              <p:cNvCxnSpPr>
                <a:cxnSpLocks/>
                <a:stCxn id="49" idx="6"/>
                <a:endCxn id="37" idx="2"/>
              </p:cNvCxnSpPr>
              <p:nvPr/>
            </p:nvCxnSpPr>
            <p:spPr>
              <a:xfrm flipV="1">
                <a:off x="3739209" y="1102242"/>
                <a:ext cx="165354" cy="1706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BABD3E6-91B4-7D56-0691-16C2972578F6}"/>
                  </a:ext>
                </a:extLst>
              </p:cNvPr>
              <p:cNvCxnSpPr>
                <a:cxnSpLocks/>
                <a:stCxn id="47" idx="6"/>
                <a:endCxn id="36" idx="2"/>
              </p:cNvCxnSpPr>
              <p:nvPr/>
            </p:nvCxnSpPr>
            <p:spPr>
              <a:xfrm flipV="1">
                <a:off x="3739211" y="939442"/>
                <a:ext cx="165353" cy="164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C3A38A8-F733-4662-FDAF-8B9ED4B8C12E}"/>
                  </a:ext>
                </a:extLst>
              </p:cNvPr>
              <p:cNvCxnSpPr>
                <a:cxnSpLocks/>
                <a:stCxn id="36" idx="6"/>
                <a:endCxn id="41" idx="2"/>
              </p:cNvCxnSpPr>
              <p:nvPr/>
            </p:nvCxnSpPr>
            <p:spPr>
              <a:xfrm flipV="1">
                <a:off x="4051521" y="938437"/>
                <a:ext cx="154108" cy="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CD44DB0-1B0D-78AD-5DAC-0D0C5A244A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612" y="1091842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61C5F58-2731-B0A8-C5F9-925E68A39666}"/>
                  </a:ext>
                </a:extLst>
              </p:cNvPr>
              <p:cNvCxnSpPr>
                <a:cxnSpLocks/>
                <a:stCxn id="37" idx="6"/>
                <a:endCxn id="42" idx="2"/>
              </p:cNvCxnSpPr>
              <p:nvPr/>
            </p:nvCxnSpPr>
            <p:spPr>
              <a:xfrm flipV="1">
                <a:off x="4051520" y="1101237"/>
                <a:ext cx="159188" cy="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8D9E642-3DD7-076C-F53E-2E73E90D760F}"/>
                  </a:ext>
                </a:extLst>
              </p:cNvPr>
              <p:cNvCxnSpPr>
                <a:cxnSpLocks/>
                <a:stCxn id="39" idx="6"/>
                <a:endCxn id="44" idx="2"/>
              </p:cNvCxnSpPr>
              <p:nvPr/>
            </p:nvCxnSpPr>
            <p:spPr>
              <a:xfrm flipV="1">
                <a:off x="4051518" y="1269779"/>
                <a:ext cx="159188" cy="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44D8B6F-1818-753D-DFCC-DC99C4ED9D98}"/>
                  </a:ext>
                </a:extLst>
              </p:cNvPr>
              <p:cNvCxnSpPr>
                <a:cxnSpLocks/>
                <a:stCxn id="38" idx="6"/>
                <a:endCxn id="43" idx="2"/>
              </p:cNvCxnSpPr>
              <p:nvPr/>
            </p:nvCxnSpPr>
            <p:spPr>
              <a:xfrm flipV="1">
                <a:off x="4051519" y="1435488"/>
                <a:ext cx="159188" cy="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10710C1-8245-361A-6672-83B62042AC72}"/>
                  </a:ext>
                </a:extLst>
              </p:cNvPr>
              <p:cNvCxnSpPr>
                <a:cxnSpLocks/>
                <a:stCxn id="36" idx="6"/>
                <a:endCxn id="42" idx="2"/>
              </p:cNvCxnSpPr>
              <p:nvPr/>
            </p:nvCxnSpPr>
            <p:spPr>
              <a:xfrm>
                <a:off x="4051521" y="939442"/>
                <a:ext cx="159187" cy="161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E1016C5-5C47-7E13-095C-8511983C0EBE}"/>
                  </a:ext>
                </a:extLst>
              </p:cNvPr>
              <p:cNvCxnSpPr>
                <a:cxnSpLocks/>
                <a:stCxn id="37" idx="6"/>
                <a:endCxn id="44" idx="2"/>
              </p:cNvCxnSpPr>
              <p:nvPr/>
            </p:nvCxnSpPr>
            <p:spPr>
              <a:xfrm>
                <a:off x="4051520" y="1102242"/>
                <a:ext cx="159186" cy="1675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2CE7219-1344-0524-22B2-B1FEDC862253}"/>
                  </a:ext>
                </a:extLst>
              </p:cNvPr>
              <p:cNvCxnSpPr>
                <a:cxnSpLocks/>
                <a:stCxn id="38" idx="6"/>
                <a:endCxn id="44" idx="2"/>
              </p:cNvCxnSpPr>
              <p:nvPr/>
            </p:nvCxnSpPr>
            <p:spPr>
              <a:xfrm flipV="1">
                <a:off x="4051519" y="1269779"/>
                <a:ext cx="159187" cy="166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A8C7D50-F2A3-48D5-0B16-C2B8AB0B00DD}"/>
                  </a:ext>
                </a:extLst>
              </p:cNvPr>
              <p:cNvCxnSpPr>
                <a:cxnSpLocks/>
                <a:stCxn id="39" idx="6"/>
                <a:endCxn id="41" idx="2"/>
              </p:cNvCxnSpPr>
              <p:nvPr/>
            </p:nvCxnSpPr>
            <p:spPr>
              <a:xfrm flipV="1">
                <a:off x="4051518" y="938437"/>
                <a:ext cx="154111" cy="332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A1795C7-2D11-B3B2-BCBC-428005AC868D}"/>
                  </a:ext>
                </a:extLst>
              </p:cNvPr>
              <p:cNvCxnSpPr>
                <a:cxnSpLocks/>
                <a:stCxn id="38" idx="6"/>
                <a:endCxn id="41" idx="2"/>
              </p:cNvCxnSpPr>
              <p:nvPr/>
            </p:nvCxnSpPr>
            <p:spPr>
              <a:xfrm flipV="1">
                <a:off x="4051519" y="938437"/>
                <a:ext cx="154110" cy="498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DE93856-2192-B99F-FE5B-70A1A6A95256}"/>
                  </a:ext>
                </a:extLst>
              </p:cNvPr>
              <p:cNvCxnSpPr>
                <a:cxnSpLocks/>
                <a:stCxn id="36" idx="6"/>
                <a:endCxn id="44" idx="2"/>
              </p:cNvCxnSpPr>
              <p:nvPr/>
            </p:nvCxnSpPr>
            <p:spPr>
              <a:xfrm>
                <a:off x="4051521" y="939442"/>
                <a:ext cx="159185" cy="33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C82059B6-BB64-2ABB-08A4-093650A880D5}"/>
                  </a:ext>
                </a:extLst>
              </p:cNvPr>
              <p:cNvCxnSpPr>
                <a:cxnSpLocks/>
                <a:stCxn id="36" idx="6"/>
                <a:endCxn id="43" idx="2"/>
              </p:cNvCxnSpPr>
              <p:nvPr/>
            </p:nvCxnSpPr>
            <p:spPr>
              <a:xfrm>
                <a:off x="4051521" y="939442"/>
                <a:ext cx="159186" cy="4960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4DDD565-F8A4-48CD-3654-72A2AA6C16F6}"/>
                  </a:ext>
                </a:extLst>
              </p:cNvPr>
              <p:cNvCxnSpPr>
                <a:cxnSpLocks/>
                <a:stCxn id="38" idx="6"/>
                <a:endCxn id="42" idx="2"/>
              </p:cNvCxnSpPr>
              <p:nvPr/>
            </p:nvCxnSpPr>
            <p:spPr>
              <a:xfrm flipV="1">
                <a:off x="4051519" y="1101237"/>
                <a:ext cx="159189" cy="335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C05560E-0E77-0613-3BD6-E49A539E4590}"/>
                  </a:ext>
                </a:extLst>
              </p:cNvPr>
              <p:cNvCxnSpPr>
                <a:cxnSpLocks/>
                <a:stCxn id="37" idx="6"/>
                <a:endCxn id="43" idx="2"/>
              </p:cNvCxnSpPr>
              <p:nvPr/>
            </p:nvCxnSpPr>
            <p:spPr>
              <a:xfrm>
                <a:off x="4051520" y="1102242"/>
                <a:ext cx="159187" cy="3332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E0891E7-2F1C-2759-C074-0F90D757450A}"/>
                  </a:ext>
                </a:extLst>
              </p:cNvPr>
              <p:cNvCxnSpPr>
                <a:cxnSpLocks/>
                <a:stCxn id="39" idx="6"/>
                <a:endCxn id="43" idx="2"/>
              </p:cNvCxnSpPr>
              <p:nvPr/>
            </p:nvCxnSpPr>
            <p:spPr>
              <a:xfrm>
                <a:off x="4051518" y="1270784"/>
                <a:ext cx="159189" cy="164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9B8C2F35-BE4B-C62B-D86A-751807A2B273}"/>
                  </a:ext>
                </a:extLst>
              </p:cNvPr>
              <p:cNvCxnSpPr>
                <a:cxnSpLocks/>
                <a:stCxn id="46" idx="6"/>
                <a:endCxn id="39" idx="2"/>
              </p:cNvCxnSpPr>
              <p:nvPr/>
            </p:nvCxnSpPr>
            <p:spPr>
              <a:xfrm>
                <a:off x="3739212" y="941529"/>
                <a:ext cx="165349" cy="329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83199F4-923D-F7C3-E45D-33AE3425843B}"/>
                  </a:ext>
                </a:extLst>
              </p:cNvPr>
              <p:cNvCxnSpPr>
                <a:cxnSpLocks/>
                <a:stCxn id="46" idx="6"/>
                <a:endCxn id="38" idx="2"/>
              </p:cNvCxnSpPr>
              <p:nvPr/>
            </p:nvCxnSpPr>
            <p:spPr>
              <a:xfrm>
                <a:off x="3739212" y="941529"/>
                <a:ext cx="165350" cy="4949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57EBDDE-3B4D-8E9F-3D69-80F0200839BF}"/>
                  </a:ext>
                </a:extLst>
              </p:cNvPr>
              <p:cNvCxnSpPr>
                <a:cxnSpLocks/>
                <a:stCxn id="47" idx="6"/>
                <a:endCxn id="38" idx="2"/>
              </p:cNvCxnSpPr>
              <p:nvPr/>
            </p:nvCxnSpPr>
            <p:spPr>
              <a:xfrm>
                <a:off x="3739211" y="1104329"/>
                <a:ext cx="165351" cy="332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3685D94-5F38-EF06-651E-0428A004650C}"/>
                  </a:ext>
                </a:extLst>
              </p:cNvPr>
              <p:cNvCxnSpPr>
                <a:cxnSpLocks/>
                <a:stCxn id="49" idx="6"/>
                <a:endCxn id="36" idx="2"/>
              </p:cNvCxnSpPr>
              <p:nvPr/>
            </p:nvCxnSpPr>
            <p:spPr>
              <a:xfrm flipV="1">
                <a:off x="3739209" y="939442"/>
                <a:ext cx="165355" cy="3334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43980253-AB51-1CF3-7DFC-9CEB115AC405}"/>
                  </a:ext>
                </a:extLst>
              </p:cNvPr>
              <p:cNvCxnSpPr>
                <a:cxnSpLocks/>
                <a:stCxn id="48" idx="6"/>
                <a:endCxn id="36" idx="2"/>
              </p:cNvCxnSpPr>
              <p:nvPr/>
            </p:nvCxnSpPr>
            <p:spPr>
              <a:xfrm flipV="1">
                <a:off x="3739210" y="939442"/>
                <a:ext cx="165354" cy="4991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1796EF7-7572-8137-D241-2AA331550181}"/>
                  </a:ext>
                </a:extLst>
              </p:cNvPr>
              <p:cNvCxnSpPr>
                <a:cxnSpLocks/>
                <a:stCxn id="48" idx="6"/>
                <a:endCxn id="37" idx="2"/>
              </p:cNvCxnSpPr>
              <p:nvPr/>
            </p:nvCxnSpPr>
            <p:spPr>
              <a:xfrm flipV="1">
                <a:off x="3739210" y="1102242"/>
                <a:ext cx="165353" cy="3363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353F0AC-0A7B-1502-F7A1-44410D29AE6F}"/>
                  </a:ext>
                </a:extLst>
              </p:cNvPr>
              <p:cNvCxnSpPr>
                <a:cxnSpLocks/>
                <a:stCxn id="39" idx="6"/>
                <a:endCxn id="42" idx="2"/>
              </p:cNvCxnSpPr>
              <p:nvPr/>
            </p:nvCxnSpPr>
            <p:spPr>
              <a:xfrm flipV="1">
                <a:off x="4051518" y="1101237"/>
                <a:ext cx="159190" cy="1695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AA67FC7-C5BD-1BA3-6E66-2E7E972A948B}"/>
                  </a:ext>
                </a:extLst>
              </p:cNvPr>
              <p:cNvCxnSpPr>
                <a:cxnSpLocks/>
                <a:stCxn id="51" idx="6"/>
                <a:endCxn id="49" idx="2"/>
              </p:cNvCxnSpPr>
              <p:nvPr/>
            </p:nvCxnSpPr>
            <p:spPr>
              <a:xfrm>
                <a:off x="3402446" y="941529"/>
                <a:ext cx="189806" cy="3313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52742050-1B6A-A6ED-FDC5-F2FEB1D6ABF7}"/>
                  </a:ext>
                </a:extLst>
              </p:cNvPr>
              <p:cNvCxnSpPr>
                <a:cxnSpLocks/>
                <a:stCxn id="52" idx="6"/>
                <a:endCxn id="48" idx="2"/>
              </p:cNvCxnSpPr>
              <p:nvPr/>
            </p:nvCxnSpPr>
            <p:spPr>
              <a:xfrm>
                <a:off x="3402445" y="1104329"/>
                <a:ext cx="189808" cy="33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EEE79A4-0509-696A-B31F-6F401966307B}"/>
                  </a:ext>
                </a:extLst>
              </p:cNvPr>
              <p:cNvCxnSpPr>
                <a:cxnSpLocks/>
                <a:stCxn id="54" idx="6"/>
                <a:endCxn id="46" idx="2"/>
              </p:cNvCxnSpPr>
              <p:nvPr/>
            </p:nvCxnSpPr>
            <p:spPr>
              <a:xfrm flipV="1">
                <a:off x="3402443" y="941529"/>
                <a:ext cx="189812" cy="3313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62AFD8D9-BEF0-55D4-8356-8A465E6FC0C8}"/>
                  </a:ext>
                </a:extLst>
              </p:cNvPr>
              <p:cNvCxnSpPr>
                <a:cxnSpLocks/>
                <a:stCxn id="53" idx="6"/>
                <a:endCxn id="47" idx="2"/>
              </p:cNvCxnSpPr>
              <p:nvPr/>
            </p:nvCxnSpPr>
            <p:spPr>
              <a:xfrm flipV="1">
                <a:off x="3402444" y="1104329"/>
                <a:ext cx="189810" cy="33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5718A13E-D204-41B2-6892-EA2D6F885E74}"/>
                </a:ext>
              </a:extLst>
            </p:cNvPr>
            <p:cNvGrpSpPr/>
            <p:nvPr/>
          </p:nvGrpSpPr>
          <p:grpSpPr>
            <a:xfrm>
              <a:off x="3115673" y="2024405"/>
              <a:ext cx="1412423" cy="759278"/>
              <a:chOff x="3118756" y="802243"/>
              <a:chExt cx="1412423" cy="759278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ADA95B1-45FF-E672-E275-872ACAB06562}"/>
                  </a:ext>
                </a:extLst>
              </p:cNvPr>
              <p:cNvCxnSpPr>
                <a:cxnSpLocks/>
                <a:endCxn id="248" idx="2"/>
              </p:cNvCxnSpPr>
              <p:nvPr/>
            </p:nvCxnSpPr>
            <p:spPr>
              <a:xfrm>
                <a:off x="3402443" y="941528"/>
                <a:ext cx="18981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C2D6049-CE09-086D-D39C-9015A1CB9BC0}"/>
                  </a:ext>
                </a:extLst>
              </p:cNvPr>
              <p:cNvGrpSpPr/>
              <p:nvPr/>
            </p:nvGrpSpPr>
            <p:grpSpPr>
              <a:xfrm>
                <a:off x="3118756" y="802243"/>
                <a:ext cx="1412423" cy="759278"/>
                <a:chOff x="3118756" y="802243"/>
                <a:chExt cx="1412423" cy="759278"/>
              </a:xfrm>
            </p:grpSpPr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1DEC5090-5103-3EF9-5BED-2AE02C19E89A}"/>
                    </a:ext>
                  </a:extLst>
                </p:cNvPr>
                <p:cNvSpPr/>
                <p:nvPr/>
              </p:nvSpPr>
              <p:spPr>
                <a:xfrm>
                  <a:off x="3118756" y="802243"/>
                  <a:ext cx="1412423" cy="759278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3DF8D615-D593-D201-99AE-03147E72E065}"/>
                    </a:ext>
                  </a:extLst>
                </p:cNvPr>
                <p:cNvGrpSpPr/>
                <p:nvPr/>
              </p:nvGrpSpPr>
              <p:grpSpPr>
                <a:xfrm>
                  <a:off x="3904561" y="865963"/>
                  <a:ext cx="146960" cy="644008"/>
                  <a:chOff x="3200397" y="872955"/>
                  <a:chExt cx="146960" cy="644008"/>
                </a:xfrm>
              </p:grpSpPr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920506DD-6D00-CB40-2338-8CB3ECE449A3}"/>
                      </a:ext>
                    </a:extLst>
                  </p:cNvPr>
                  <p:cNvSpPr/>
                  <p:nvPr/>
                </p:nvSpPr>
                <p:spPr>
                  <a:xfrm>
                    <a:off x="3200400" y="87295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C74768AC-5232-61BA-1A1E-1DD4E1D89155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3575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7C428812-1D52-DDD2-D27B-663EA1C3DBA7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7000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31A943D0-553C-0F2F-36BC-BF8700EF7FEE}"/>
                      </a:ext>
                    </a:extLst>
                  </p:cNvPr>
                  <p:cNvSpPr/>
                  <p:nvPr/>
                </p:nvSpPr>
                <p:spPr>
                  <a:xfrm>
                    <a:off x="3200397" y="120429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4591B059-561D-7B13-721D-3EB41C0FF216}"/>
                    </a:ext>
                  </a:extLst>
                </p:cNvPr>
                <p:cNvGrpSpPr/>
                <p:nvPr/>
              </p:nvGrpSpPr>
              <p:grpSpPr>
                <a:xfrm>
                  <a:off x="4205629" y="864958"/>
                  <a:ext cx="152036" cy="644008"/>
                  <a:chOff x="3195320" y="867875"/>
                  <a:chExt cx="152036" cy="644008"/>
                </a:xfrm>
              </p:grpSpPr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48239190-D16F-CCE3-542C-C8B5399C5271}"/>
                      </a:ext>
                    </a:extLst>
                  </p:cNvPr>
                  <p:cNvSpPr/>
                  <p:nvPr/>
                </p:nvSpPr>
                <p:spPr>
                  <a:xfrm>
                    <a:off x="3195320" y="86787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9BC69814-A14D-FFB8-7FF3-158B29F922F8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3067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1502F4CF-DC3A-9D64-C28A-DAA49717F55B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6492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4AE8A954-3152-6391-D72A-BD9ADC59633C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921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E0642A82-4586-066C-5F07-D35E163F5E01}"/>
                    </a:ext>
                  </a:extLst>
                </p:cNvPr>
                <p:cNvGrpSpPr/>
                <p:nvPr/>
              </p:nvGrpSpPr>
              <p:grpSpPr>
                <a:xfrm>
                  <a:off x="3592252" y="868050"/>
                  <a:ext cx="146960" cy="644008"/>
                  <a:chOff x="3200397" y="862795"/>
                  <a:chExt cx="146960" cy="644008"/>
                </a:xfrm>
              </p:grpSpPr>
              <p:sp>
                <p:nvSpPr>
                  <p:cNvPr id="248" name="Oval 247">
                    <a:extLst>
                      <a:ext uri="{FF2B5EF4-FFF2-40B4-BE49-F238E27FC236}">
                        <a16:creationId xmlns:a16="http://schemas.microsoft.com/office/drawing/2014/main" id="{F6B90DBD-B8AF-8AD1-57D9-CD438369DD72}"/>
                      </a:ext>
                    </a:extLst>
                  </p:cNvPr>
                  <p:cNvSpPr/>
                  <p:nvPr/>
                </p:nvSpPr>
                <p:spPr>
                  <a:xfrm>
                    <a:off x="3200400" y="8627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9" name="Oval 248">
                    <a:extLst>
                      <a:ext uri="{FF2B5EF4-FFF2-40B4-BE49-F238E27FC236}">
                        <a16:creationId xmlns:a16="http://schemas.microsoft.com/office/drawing/2014/main" id="{F3129247-9D93-9C2F-0D26-13F0538BEB76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255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54FEAF2F-3DC9-65B2-59F8-2B1EC083611F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5984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03034CD2-F978-F2F1-1FEE-C252D4A3D922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413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A429410F-9F77-D54D-C30F-2724A6403A7C}"/>
                    </a:ext>
                  </a:extLst>
                </p:cNvPr>
                <p:cNvGrpSpPr/>
                <p:nvPr/>
              </p:nvGrpSpPr>
              <p:grpSpPr>
                <a:xfrm>
                  <a:off x="3255486" y="868050"/>
                  <a:ext cx="146960" cy="644008"/>
                  <a:chOff x="3200397" y="862795"/>
                  <a:chExt cx="146960" cy="644008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736BD92C-7657-C1EF-7698-3912475871CE}"/>
                      </a:ext>
                    </a:extLst>
                  </p:cNvPr>
                  <p:cNvSpPr/>
                  <p:nvPr/>
                </p:nvSpPr>
                <p:spPr>
                  <a:xfrm>
                    <a:off x="3200400" y="8627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465EBEE0-5F10-6183-6277-82974DEA945E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255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F440F49B-AC5D-241F-0886-AA2129AF4343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5984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E445B1C5-89A7-90EF-9E1B-6785FFB778D4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413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5434EA4-C0D5-89BB-9CBC-90E0227BA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440" y="1096155"/>
                <a:ext cx="18981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B2C04FB4-3124-3E67-5EA5-B0F97FCF7F8E}"/>
                  </a:ext>
                </a:extLst>
              </p:cNvPr>
              <p:cNvCxnSpPr>
                <a:cxnSpLocks/>
                <a:stCxn id="247" idx="6"/>
                <a:endCxn id="251" idx="2"/>
              </p:cNvCxnSpPr>
              <p:nvPr/>
            </p:nvCxnSpPr>
            <p:spPr>
              <a:xfrm>
                <a:off x="3402443" y="1272871"/>
                <a:ext cx="1898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21D2975-F396-0EB6-93F4-57DC18CFF9D3}"/>
                  </a:ext>
                </a:extLst>
              </p:cNvPr>
              <p:cNvCxnSpPr>
                <a:cxnSpLocks/>
                <a:stCxn id="246" idx="6"/>
                <a:endCxn id="250" idx="2"/>
              </p:cNvCxnSpPr>
              <p:nvPr/>
            </p:nvCxnSpPr>
            <p:spPr>
              <a:xfrm>
                <a:off x="3402444" y="1438580"/>
                <a:ext cx="18980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92AE948-2849-3641-83FB-79D578FC985C}"/>
                  </a:ext>
                </a:extLst>
              </p:cNvPr>
              <p:cNvCxnSpPr>
                <a:cxnSpLocks/>
                <a:stCxn id="246" idx="6"/>
                <a:endCxn id="251" idx="2"/>
              </p:cNvCxnSpPr>
              <p:nvPr/>
            </p:nvCxnSpPr>
            <p:spPr>
              <a:xfrm flipV="1">
                <a:off x="3402444" y="1272871"/>
                <a:ext cx="189808" cy="165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7EA2E30A-1662-5472-144E-DFBB809467C4}"/>
                  </a:ext>
                </a:extLst>
              </p:cNvPr>
              <p:cNvCxnSpPr>
                <a:cxnSpLocks/>
                <a:stCxn id="247" idx="6"/>
                <a:endCxn id="250" idx="2"/>
              </p:cNvCxnSpPr>
              <p:nvPr/>
            </p:nvCxnSpPr>
            <p:spPr>
              <a:xfrm>
                <a:off x="3402443" y="1272871"/>
                <a:ext cx="189810" cy="165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B06B0E8-4367-D6B7-9140-15D534730272}"/>
                  </a:ext>
                </a:extLst>
              </p:cNvPr>
              <p:cNvCxnSpPr>
                <a:cxnSpLocks/>
                <a:stCxn id="247" idx="6"/>
                <a:endCxn id="249" idx="2"/>
              </p:cNvCxnSpPr>
              <p:nvPr/>
            </p:nvCxnSpPr>
            <p:spPr>
              <a:xfrm flipV="1">
                <a:off x="3402443" y="1104329"/>
                <a:ext cx="189811" cy="168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5EB9AF8-491E-26DE-D949-D28A44E8B847}"/>
                  </a:ext>
                </a:extLst>
              </p:cNvPr>
              <p:cNvCxnSpPr>
                <a:cxnSpLocks/>
                <a:stCxn id="245" idx="6"/>
                <a:endCxn id="248" idx="2"/>
              </p:cNvCxnSpPr>
              <p:nvPr/>
            </p:nvCxnSpPr>
            <p:spPr>
              <a:xfrm flipV="1">
                <a:off x="3402445" y="941529"/>
                <a:ext cx="189810" cy="162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AB1FB74-6A08-0F87-DAA8-173CA8C27D55}"/>
                  </a:ext>
                </a:extLst>
              </p:cNvPr>
              <p:cNvCxnSpPr>
                <a:cxnSpLocks/>
                <a:stCxn id="244" idx="6"/>
                <a:endCxn id="249" idx="2"/>
              </p:cNvCxnSpPr>
              <p:nvPr/>
            </p:nvCxnSpPr>
            <p:spPr>
              <a:xfrm>
                <a:off x="3402446" y="941529"/>
                <a:ext cx="189808" cy="162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D69BA2F-187D-6468-031B-07E9774A7B09}"/>
                  </a:ext>
                </a:extLst>
              </p:cNvPr>
              <p:cNvCxnSpPr>
                <a:cxnSpLocks/>
                <a:stCxn id="245" idx="6"/>
                <a:endCxn id="251" idx="2"/>
              </p:cNvCxnSpPr>
              <p:nvPr/>
            </p:nvCxnSpPr>
            <p:spPr>
              <a:xfrm>
                <a:off x="3402445" y="1104329"/>
                <a:ext cx="189807" cy="168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09DC2DDF-B914-0BC9-6073-88A44CDADE0F}"/>
                  </a:ext>
                </a:extLst>
              </p:cNvPr>
              <p:cNvCxnSpPr>
                <a:cxnSpLocks/>
                <a:stCxn id="248" idx="6"/>
                <a:endCxn id="256" idx="2"/>
              </p:cNvCxnSpPr>
              <p:nvPr/>
            </p:nvCxnSpPr>
            <p:spPr>
              <a:xfrm flipV="1">
                <a:off x="3739212" y="939442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8A98937-75E8-8D31-0DF7-60907993BE3B}"/>
                  </a:ext>
                </a:extLst>
              </p:cNvPr>
              <p:cNvCxnSpPr>
                <a:cxnSpLocks/>
                <a:stCxn id="249" idx="6"/>
                <a:endCxn id="257" idx="2"/>
              </p:cNvCxnSpPr>
              <p:nvPr/>
            </p:nvCxnSpPr>
            <p:spPr>
              <a:xfrm flipV="1">
                <a:off x="3739211" y="1102242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C0596FB4-3836-8A30-1551-2ED4E874F30E}"/>
                  </a:ext>
                </a:extLst>
              </p:cNvPr>
              <p:cNvCxnSpPr>
                <a:cxnSpLocks/>
                <a:stCxn id="251" idx="6"/>
                <a:endCxn id="259" idx="2"/>
              </p:cNvCxnSpPr>
              <p:nvPr/>
            </p:nvCxnSpPr>
            <p:spPr>
              <a:xfrm flipV="1">
                <a:off x="3739209" y="1270784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10AE9296-7075-7493-FBD4-F978E37352E1}"/>
                  </a:ext>
                </a:extLst>
              </p:cNvPr>
              <p:cNvCxnSpPr>
                <a:cxnSpLocks/>
                <a:stCxn id="250" idx="6"/>
                <a:endCxn id="258" idx="2"/>
              </p:cNvCxnSpPr>
              <p:nvPr/>
            </p:nvCxnSpPr>
            <p:spPr>
              <a:xfrm flipV="1">
                <a:off x="3739210" y="1436493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754B8B8-6E8A-7376-DE29-BB9771F7ECEA}"/>
                  </a:ext>
                </a:extLst>
              </p:cNvPr>
              <p:cNvCxnSpPr>
                <a:cxnSpLocks/>
                <a:stCxn id="248" idx="6"/>
                <a:endCxn id="257" idx="2"/>
              </p:cNvCxnSpPr>
              <p:nvPr/>
            </p:nvCxnSpPr>
            <p:spPr>
              <a:xfrm>
                <a:off x="3739212" y="941529"/>
                <a:ext cx="165351" cy="1607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8D049A5-27FB-B678-6502-84D72D3FF17A}"/>
                  </a:ext>
                </a:extLst>
              </p:cNvPr>
              <p:cNvCxnSpPr>
                <a:cxnSpLocks/>
                <a:stCxn id="249" idx="6"/>
                <a:endCxn id="259" idx="2"/>
              </p:cNvCxnSpPr>
              <p:nvPr/>
            </p:nvCxnSpPr>
            <p:spPr>
              <a:xfrm>
                <a:off x="3739211" y="1104329"/>
                <a:ext cx="165350" cy="1664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359078-941D-1A81-621D-D442962AEAFD}"/>
                  </a:ext>
                </a:extLst>
              </p:cNvPr>
              <p:cNvCxnSpPr>
                <a:cxnSpLocks/>
                <a:stCxn id="251" idx="6"/>
                <a:endCxn id="258" idx="2"/>
              </p:cNvCxnSpPr>
              <p:nvPr/>
            </p:nvCxnSpPr>
            <p:spPr>
              <a:xfrm>
                <a:off x="3739209" y="1272871"/>
                <a:ext cx="165353" cy="163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7D26BA0D-048D-A2C2-E195-975BCE7EB42D}"/>
                  </a:ext>
                </a:extLst>
              </p:cNvPr>
              <p:cNvCxnSpPr>
                <a:cxnSpLocks/>
                <a:stCxn id="250" idx="6"/>
                <a:endCxn id="259" idx="2"/>
              </p:cNvCxnSpPr>
              <p:nvPr/>
            </p:nvCxnSpPr>
            <p:spPr>
              <a:xfrm flipV="1">
                <a:off x="3739210" y="1270784"/>
                <a:ext cx="165351" cy="1677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3A596F5-AC10-FDA6-511B-AB8AC1CE30EB}"/>
                  </a:ext>
                </a:extLst>
              </p:cNvPr>
              <p:cNvCxnSpPr>
                <a:cxnSpLocks/>
                <a:stCxn id="251" idx="6"/>
                <a:endCxn id="257" idx="2"/>
              </p:cNvCxnSpPr>
              <p:nvPr/>
            </p:nvCxnSpPr>
            <p:spPr>
              <a:xfrm flipV="1">
                <a:off x="3739209" y="1102242"/>
                <a:ext cx="165354" cy="1706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63B73AD-8722-F66A-7D96-79A9A9B7F599}"/>
                  </a:ext>
                </a:extLst>
              </p:cNvPr>
              <p:cNvCxnSpPr>
                <a:cxnSpLocks/>
                <a:stCxn id="249" idx="6"/>
                <a:endCxn id="256" idx="2"/>
              </p:cNvCxnSpPr>
              <p:nvPr/>
            </p:nvCxnSpPr>
            <p:spPr>
              <a:xfrm flipV="1">
                <a:off x="3739211" y="939442"/>
                <a:ext cx="165353" cy="1648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8B02EAB2-2137-97B7-9FF9-D1C69F54283A}"/>
                  </a:ext>
                </a:extLst>
              </p:cNvPr>
              <p:cNvCxnSpPr>
                <a:cxnSpLocks/>
                <a:stCxn id="256" idx="6"/>
                <a:endCxn id="252" idx="2"/>
              </p:cNvCxnSpPr>
              <p:nvPr/>
            </p:nvCxnSpPr>
            <p:spPr>
              <a:xfrm flipV="1">
                <a:off x="4051521" y="938437"/>
                <a:ext cx="154108" cy="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26A0BCE-9F6C-8C7F-EE56-0A5D0E6AA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612" y="1091842"/>
                <a:ext cx="165352" cy="2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823D4750-42AF-43AA-D7F4-F84C3F86B04E}"/>
                  </a:ext>
                </a:extLst>
              </p:cNvPr>
              <p:cNvCxnSpPr>
                <a:cxnSpLocks/>
                <a:stCxn id="257" idx="6"/>
                <a:endCxn id="253" idx="2"/>
              </p:cNvCxnSpPr>
              <p:nvPr/>
            </p:nvCxnSpPr>
            <p:spPr>
              <a:xfrm flipV="1">
                <a:off x="4051520" y="1101237"/>
                <a:ext cx="159188" cy="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5EA3531B-0E88-0FCA-EB9E-9C654024DB5C}"/>
                  </a:ext>
                </a:extLst>
              </p:cNvPr>
              <p:cNvCxnSpPr>
                <a:cxnSpLocks/>
                <a:stCxn id="259" idx="6"/>
                <a:endCxn id="255" idx="2"/>
              </p:cNvCxnSpPr>
              <p:nvPr/>
            </p:nvCxnSpPr>
            <p:spPr>
              <a:xfrm flipV="1">
                <a:off x="4051518" y="1269779"/>
                <a:ext cx="159188" cy="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178E3DD-9539-A616-CBEC-A2F98843E5BB}"/>
                  </a:ext>
                </a:extLst>
              </p:cNvPr>
              <p:cNvCxnSpPr>
                <a:cxnSpLocks/>
                <a:stCxn id="258" idx="6"/>
                <a:endCxn id="254" idx="2"/>
              </p:cNvCxnSpPr>
              <p:nvPr/>
            </p:nvCxnSpPr>
            <p:spPr>
              <a:xfrm flipV="1">
                <a:off x="4051519" y="1435488"/>
                <a:ext cx="159188" cy="10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42B6494-69EE-D9E7-4527-59C2339B7D6B}"/>
                  </a:ext>
                </a:extLst>
              </p:cNvPr>
              <p:cNvCxnSpPr>
                <a:cxnSpLocks/>
                <a:stCxn id="256" idx="6"/>
                <a:endCxn id="253" idx="2"/>
              </p:cNvCxnSpPr>
              <p:nvPr/>
            </p:nvCxnSpPr>
            <p:spPr>
              <a:xfrm>
                <a:off x="4051521" y="939442"/>
                <a:ext cx="159187" cy="161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E7DEAD0C-0FFE-28F9-62D6-5952D780BCF0}"/>
                  </a:ext>
                </a:extLst>
              </p:cNvPr>
              <p:cNvCxnSpPr>
                <a:cxnSpLocks/>
                <a:stCxn id="257" idx="6"/>
                <a:endCxn id="255" idx="2"/>
              </p:cNvCxnSpPr>
              <p:nvPr/>
            </p:nvCxnSpPr>
            <p:spPr>
              <a:xfrm>
                <a:off x="4051520" y="1102242"/>
                <a:ext cx="159186" cy="1675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57F315AA-8DCC-C949-20EB-06A66878B0E7}"/>
                  </a:ext>
                </a:extLst>
              </p:cNvPr>
              <p:cNvCxnSpPr>
                <a:cxnSpLocks/>
                <a:stCxn id="258" idx="6"/>
                <a:endCxn id="255" idx="2"/>
              </p:cNvCxnSpPr>
              <p:nvPr/>
            </p:nvCxnSpPr>
            <p:spPr>
              <a:xfrm flipV="1">
                <a:off x="4051519" y="1269779"/>
                <a:ext cx="159187" cy="1667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B6ECE8D-5960-A90B-E435-0E0A78682F9D}"/>
                  </a:ext>
                </a:extLst>
              </p:cNvPr>
              <p:cNvCxnSpPr>
                <a:cxnSpLocks/>
                <a:stCxn id="259" idx="6"/>
                <a:endCxn id="252" idx="2"/>
              </p:cNvCxnSpPr>
              <p:nvPr/>
            </p:nvCxnSpPr>
            <p:spPr>
              <a:xfrm flipV="1">
                <a:off x="4051518" y="938437"/>
                <a:ext cx="154111" cy="332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3B92103-6118-D327-D6D6-32E86EF06A45}"/>
                  </a:ext>
                </a:extLst>
              </p:cNvPr>
              <p:cNvCxnSpPr>
                <a:cxnSpLocks/>
                <a:stCxn id="258" idx="6"/>
                <a:endCxn id="252" idx="2"/>
              </p:cNvCxnSpPr>
              <p:nvPr/>
            </p:nvCxnSpPr>
            <p:spPr>
              <a:xfrm flipV="1">
                <a:off x="4051519" y="938437"/>
                <a:ext cx="154110" cy="498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7EFF84D-1B91-DDDA-9DD3-A5A2E34729F8}"/>
                  </a:ext>
                </a:extLst>
              </p:cNvPr>
              <p:cNvCxnSpPr>
                <a:cxnSpLocks/>
                <a:stCxn id="256" idx="6"/>
                <a:endCxn id="255" idx="2"/>
              </p:cNvCxnSpPr>
              <p:nvPr/>
            </p:nvCxnSpPr>
            <p:spPr>
              <a:xfrm>
                <a:off x="4051521" y="939442"/>
                <a:ext cx="159185" cy="33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24F1D34-852A-15A9-A399-F04C01C1FFE5}"/>
                  </a:ext>
                </a:extLst>
              </p:cNvPr>
              <p:cNvCxnSpPr>
                <a:cxnSpLocks/>
                <a:stCxn id="256" idx="6"/>
                <a:endCxn id="254" idx="2"/>
              </p:cNvCxnSpPr>
              <p:nvPr/>
            </p:nvCxnSpPr>
            <p:spPr>
              <a:xfrm>
                <a:off x="4051521" y="939442"/>
                <a:ext cx="159186" cy="4960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473DEF10-7C23-4EDD-2CA7-467ACA206A1A}"/>
                  </a:ext>
                </a:extLst>
              </p:cNvPr>
              <p:cNvCxnSpPr>
                <a:cxnSpLocks/>
                <a:stCxn id="258" idx="6"/>
                <a:endCxn id="253" idx="2"/>
              </p:cNvCxnSpPr>
              <p:nvPr/>
            </p:nvCxnSpPr>
            <p:spPr>
              <a:xfrm flipV="1">
                <a:off x="4051519" y="1101237"/>
                <a:ext cx="159189" cy="335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A2498449-8A11-5F34-0343-077D1CDB4CF3}"/>
                  </a:ext>
                </a:extLst>
              </p:cNvPr>
              <p:cNvCxnSpPr>
                <a:cxnSpLocks/>
                <a:stCxn id="257" idx="6"/>
                <a:endCxn id="254" idx="2"/>
              </p:cNvCxnSpPr>
              <p:nvPr/>
            </p:nvCxnSpPr>
            <p:spPr>
              <a:xfrm>
                <a:off x="4051520" y="1102242"/>
                <a:ext cx="159187" cy="3332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5E33B36-100E-98EF-5D24-97A0722D83CD}"/>
                  </a:ext>
                </a:extLst>
              </p:cNvPr>
              <p:cNvCxnSpPr>
                <a:cxnSpLocks/>
                <a:stCxn id="259" idx="6"/>
                <a:endCxn id="254" idx="2"/>
              </p:cNvCxnSpPr>
              <p:nvPr/>
            </p:nvCxnSpPr>
            <p:spPr>
              <a:xfrm>
                <a:off x="4051518" y="1270784"/>
                <a:ext cx="159189" cy="164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613EDFA1-70CE-9BE7-8C36-C17451198087}"/>
                  </a:ext>
                </a:extLst>
              </p:cNvPr>
              <p:cNvCxnSpPr>
                <a:cxnSpLocks/>
                <a:stCxn id="248" idx="6"/>
                <a:endCxn id="259" idx="2"/>
              </p:cNvCxnSpPr>
              <p:nvPr/>
            </p:nvCxnSpPr>
            <p:spPr>
              <a:xfrm>
                <a:off x="3739212" y="941529"/>
                <a:ext cx="165349" cy="329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8C392CF-3164-DBEE-BF6D-54A960D7C3C7}"/>
                  </a:ext>
                </a:extLst>
              </p:cNvPr>
              <p:cNvCxnSpPr>
                <a:cxnSpLocks/>
                <a:stCxn id="248" idx="6"/>
                <a:endCxn id="258" idx="2"/>
              </p:cNvCxnSpPr>
              <p:nvPr/>
            </p:nvCxnSpPr>
            <p:spPr>
              <a:xfrm>
                <a:off x="3739212" y="941529"/>
                <a:ext cx="165350" cy="4949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CF12E3E-1CCD-EDBD-1A43-72C4202458F1}"/>
                  </a:ext>
                </a:extLst>
              </p:cNvPr>
              <p:cNvCxnSpPr>
                <a:cxnSpLocks/>
                <a:stCxn id="249" idx="6"/>
                <a:endCxn id="258" idx="2"/>
              </p:cNvCxnSpPr>
              <p:nvPr/>
            </p:nvCxnSpPr>
            <p:spPr>
              <a:xfrm>
                <a:off x="3739211" y="1104329"/>
                <a:ext cx="165351" cy="332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617F9D00-3DB1-297B-9381-CDA6ED7A7A47}"/>
                  </a:ext>
                </a:extLst>
              </p:cNvPr>
              <p:cNvCxnSpPr>
                <a:cxnSpLocks/>
                <a:stCxn id="251" idx="6"/>
                <a:endCxn id="256" idx="2"/>
              </p:cNvCxnSpPr>
              <p:nvPr/>
            </p:nvCxnSpPr>
            <p:spPr>
              <a:xfrm flipV="1">
                <a:off x="3739209" y="939442"/>
                <a:ext cx="165355" cy="3334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35444D4B-F150-F4F3-B6F3-D53AC0CFB7C4}"/>
                  </a:ext>
                </a:extLst>
              </p:cNvPr>
              <p:cNvCxnSpPr>
                <a:cxnSpLocks/>
                <a:stCxn id="250" idx="6"/>
                <a:endCxn id="256" idx="2"/>
              </p:cNvCxnSpPr>
              <p:nvPr/>
            </p:nvCxnSpPr>
            <p:spPr>
              <a:xfrm flipV="1">
                <a:off x="3739210" y="939442"/>
                <a:ext cx="165354" cy="4991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AF1F317-44B4-94F9-1EB3-30CF9A47B14A}"/>
                  </a:ext>
                </a:extLst>
              </p:cNvPr>
              <p:cNvCxnSpPr>
                <a:cxnSpLocks/>
                <a:stCxn id="250" idx="6"/>
                <a:endCxn id="257" idx="2"/>
              </p:cNvCxnSpPr>
              <p:nvPr/>
            </p:nvCxnSpPr>
            <p:spPr>
              <a:xfrm flipV="1">
                <a:off x="3739210" y="1102242"/>
                <a:ext cx="165353" cy="3363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A2CEAA9D-F39F-449C-FA1B-1EB77B9A3797}"/>
                  </a:ext>
                </a:extLst>
              </p:cNvPr>
              <p:cNvCxnSpPr>
                <a:cxnSpLocks/>
                <a:stCxn id="259" idx="6"/>
                <a:endCxn id="253" idx="2"/>
              </p:cNvCxnSpPr>
              <p:nvPr/>
            </p:nvCxnSpPr>
            <p:spPr>
              <a:xfrm flipV="1">
                <a:off x="4051518" y="1101237"/>
                <a:ext cx="159190" cy="1695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7142D50-AEAA-BF8F-22C3-E13AF6F3737C}"/>
                  </a:ext>
                </a:extLst>
              </p:cNvPr>
              <p:cNvCxnSpPr>
                <a:cxnSpLocks/>
                <a:stCxn id="244" idx="6"/>
                <a:endCxn id="251" idx="2"/>
              </p:cNvCxnSpPr>
              <p:nvPr/>
            </p:nvCxnSpPr>
            <p:spPr>
              <a:xfrm>
                <a:off x="3402446" y="941529"/>
                <a:ext cx="189806" cy="3313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07EDA33B-6CC1-CEB5-1AFC-43A39F229EBF}"/>
                  </a:ext>
                </a:extLst>
              </p:cNvPr>
              <p:cNvCxnSpPr>
                <a:cxnSpLocks/>
                <a:stCxn id="245" idx="6"/>
                <a:endCxn id="250" idx="2"/>
              </p:cNvCxnSpPr>
              <p:nvPr/>
            </p:nvCxnSpPr>
            <p:spPr>
              <a:xfrm>
                <a:off x="3402445" y="1104329"/>
                <a:ext cx="189808" cy="33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27FD65A-D810-B5D0-0BB8-1050BED52758}"/>
                  </a:ext>
                </a:extLst>
              </p:cNvPr>
              <p:cNvCxnSpPr>
                <a:cxnSpLocks/>
                <a:stCxn id="247" idx="6"/>
                <a:endCxn id="248" idx="2"/>
              </p:cNvCxnSpPr>
              <p:nvPr/>
            </p:nvCxnSpPr>
            <p:spPr>
              <a:xfrm flipV="1">
                <a:off x="3402443" y="941529"/>
                <a:ext cx="189812" cy="3313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99224B6-4538-D292-4E5E-CA492A62C8DA}"/>
                  </a:ext>
                </a:extLst>
              </p:cNvPr>
              <p:cNvCxnSpPr>
                <a:cxnSpLocks/>
                <a:stCxn id="246" idx="6"/>
                <a:endCxn id="249" idx="2"/>
              </p:cNvCxnSpPr>
              <p:nvPr/>
            </p:nvCxnSpPr>
            <p:spPr>
              <a:xfrm flipV="1">
                <a:off x="3402444" y="1104329"/>
                <a:ext cx="189810" cy="3342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F85CC67A-978F-F0FB-8D40-76ED3BE9E83B}"/>
                    </a:ext>
                  </a:extLst>
                </p:cNvPr>
                <p:cNvSpPr txBox="1"/>
                <p:nvPr/>
              </p:nvSpPr>
              <p:spPr>
                <a:xfrm>
                  <a:off x="2694197" y="2420485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F85CC67A-978F-F0FB-8D40-76ED3BE9E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197" y="2420485"/>
                  <a:ext cx="32657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407" r="-3704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78CB2A00-8F81-63BF-8D7E-E69A750444C3}"/>
                    </a:ext>
                  </a:extLst>
                </p:cNvPr>
                <p:cNvSpPr txBox="1"/>
                <p:nvPr/>
              </p:nvSpPr>
              <p:spPr>
                <a:xfrm>
                  <a:off x="2699296" y="894130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78CB2A00-8F81-63BF-8D7E-E69A75044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296" y="894130"/>
                  <a:ext cx="3265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EF34F94-2FFC-3DD7-548F-DF9472EAFBC0}"/>
                </a:ext>
              </a:extLst>
            </p:cNvPr>
            <p:cNvCxnSpPr>
              <a:cxnSpLocks/>
              <a:stCxn id="14" idx="3"/>
              <a:endCxn id="239" idx="1"/>
            </p:cNvCxnSpPr>
            <p:nvPr/>
          </p:nvCxnSpPr>
          <p:spPr>
            <a:xfrm>
              <a:off x="2351314" y="2026104"/>
              <a:ext cx="764359" cy="377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8417F328-026D-EC2A-3BF6-1E8E743A1CAC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 flipV="1">
              <a:off x="2351314" y="1181882"/>
              <a:ext cx="767442" cy="84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FCE17DAF-0B14-DAE8-2AD6-DA91EAAA50F9}"/>
                </a:ext>
              </a:extLst>
            </p:cNvPr>
            <p:cNvCxnSpPr>
              <a:cxnSpLocks/>
              <a:stCxn id="10" idx="3"/>
              <a:endCxn id="239" idx="1"/>
            </p:cNvCxnSpPr>
            <p:nvPr/>
          </p:nvCxnSpPr>
          <p:spPr>
            <a:xfrm>
              <a:off x="2351314" y="1367518"/>
              <a:ext cx="764359" cy="1036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605AE893-B8B4-8570-BE62-EFA9E57AFCC6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 flipV="1">
              <a:off x="2351314" y="1181882"/>
              <a:ext cx="767442" cy="185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D8D7B914-5F22-20E1-7198-31D99A84102C}"/>
                </a:ext>
              </a:extLst>
            </p:cNvPr>
            <p:cNvCxnSpPr>
              <a:cxnSpLocks/>
              <a:stCxn id="239" idx="3"/>
              <a:endCxn id="286" idx="1"/>
            </p:cNvCxnSpPr>
            <p:nvPr/>
          </p:nvCxnSpPr>
          <p:spPr>
            <a:xfrm flipV="1">
              <a:off x="4528096" y="1790872"/>
              <a:ext cx="1069546" cy="61317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D65256E-E58C-53C6-8C4A-A6E72A125FF0}"/>
                </a:ext>
              </a:extLst>
            </p:cNvPr>
            <p:cNvCxnSpPr>
              <a:cxnSpLocks/>
            </p:cNvCxnSpPr>
            <p:nvPr/>
          </p:nvCxnSpPr>
          <p:spPr>
            <a:xfrm>
              <a:off x="4528096" y="1181882"/>
              <a:ext cx="109619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DF5DC52E-71BC-CB4F-4803-DA7C0C630189}"/>
                </a:ext>
              </a:extLst>
            </p:cNvPr>
            <p:cNvGrpSpPr/>
            <p:nvPr/>
          </p:nvGrpSpPr>
          <p:grpSpPr>
            <a:xfrm>
              <a:off x="5576489" y="999155"/>
              <a:ext cx="408956" cy="372546"/>
              <a:chOff x="1942358" y="1183821"/>
              <a:chExt cx="408956" cy="37254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E47010D2-ECA2-91B6-E1DC-13436ADD7FA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2358" y="1187035"/>
                    <a:ext cx="3265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E47010D2-ECA2-91B6-E1DC-13436ADD7F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2358" y="1187035"/>
                    <a:ext cx="32657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CBEB1B40-DF56-CBA2-2BE0-D42B3B283544}"/>
                  </a:ext>
                </a:extLst>
              </p:cNvPr>
              <p:cNvSpPr/>
              <p:nvPr/>
            </p:nvSpPr>
            <p:spPr>
              <a:xfrm>
                <a:off x="1983921" y="1183821"/>
                <a:ext cx="367393" cy="3673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8674A0F9-FC7D-1A9C-C133-50426C90B77F}"/>
                </a:ext>
              </a:extLst>
            </p:cNvPr>
            <p:cNvGrpSpPr/>
            <p:nvPr/>
          </p:nvGrpSpPr>
          <p:grpSpPr>
            <a:xfrm>
              <a:off x="5556079" y="1607175"/>
              <a:ext cx="408956" cy="372546"/>
              <a:chOff x="1942358" y="1183821"/>
              <a:chExt cx="408956" cy="37254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33FEBA7F-04B7-FEB4-E6EF-2D5910B604E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2358" y="1187035"/>
                    <a:ext cx="3265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33FEBA7F-04B7-FEB4-E6EF-2D5910B604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2358" y="1187035"/>
                    <a:ext cx="32657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85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2CAC6D2-EFE6-6FAB-61DE-2C5F4799098D}"/>
                  </a:ext>
                </a:extLst>
              </p:cNvPr>
              <p:cNvSpPr/>
              <p:nvPr/>
            </p:nvSpPr>
            <p:spPr>
              <a:xfrm>
                <a:off x="1983921" y="1183821"/>
                <a:ext cx="367393" cy="3673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2D6E2FDE-4C8F-1571-8C95-A32E74553770}"/>
                </a:ext>
              </a:extLst>
            </p:cNvPr>
            <p:cNvCxnSpPr>
              <a:cxnSpLocks/>
              <a:stCxn id="239" idx="3"/>
              <a:endCxn id="283" idx="1"/>
            </p:cNvCxnSpPr>
            <p:nvPr/>
          </p:nvCxnSpPr>
          <p:spPr>
            <a:xfrm flipV="1">
              <a:off x="4528096" y="1182852"/>
              <a:ext cx="1089956" cy="122119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52526431-F934-3583-87D3-B056A4737861}"/>
                </a:ext>
              </a:extLst>
            </p:cNvPr>
            <p:cNvCxnSpPr>
              <a:cxnSpLocks/>
              <a:stCxn id="239" idx="3"/>
            </p:cNvCxnSpPr>
            <p:nvPr/>
          </p:nvCxnSpPr>
          <p:spPr>
            <a:xfrm>
              <a:off x="4528096" y="2404044"/>
              <a:ext cx="238253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Diamond 293">
              <a:extLst>
                <a:ext uri="{FF2B5EF4-FFF2-40B4-BE49-F238E27FC236}">
                  <a16:creationId xmlns:a16="http://schemas.microsoft.com/office/drawing/2014/main" id="{DEE116F0-5247-24AC-7461-F0B21927C7CD}"/>
                </a:ext>
              </a:extLst>
            </p:cNvPr>
            <p:cNvSpPr/>
            <p:nvPr/>
          </p:nvSpPr>
          <p:spPr>
            <a:xfrm>
              <a:off x="6910634" y="2072268"/>
              <a:ext cx="685800" cy="68580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Diamond 295">
              <a:extLst>
                <a:ext uri="{FF2B5EF4-FFF2-40B4-BE49-F238E27FC236}">
                  <a16:creationId xmlns:a16="http://schemas.microsoft.com/office/drawing/2014/main" id="{83992B4C-9D17-676C-DADE-71D95CED0B4D}"/>
                </a:ext>
              </a:extLst>
            </p:cNvPr>
            <p:cNvSpPr/>
            <p:nvPr/>
          </p:nvSpPr>
          <p:spPr>
            <a:xfrm>
              <a:off x="6910634" y="1105071"/>
              <a:ext cx="685800" cy="685800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B5CFBF38-ADFA-AE2C-286D-2BBC30D59AFD}"/>
                </a:ext>
              </a:extLst>
            </p:cNvPr>
            <p:cNvCxnSpPr>
              <a:cxnSpLocks/>
              <a:stCxn id="283" idx="3"/>
              <a:endCxn id="296" idx="1"/>
            </p:cNvCxnSpPr>
            <p:nvPr/>
          </p:nvCxnSpPr>
          <p:spPr>
            <a:xfrm>
              <a:off x="5985445" y="1182852"/>
              <a:ext cx="925189" cy="26511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BA0E5530-7456-EE5D-03E0-B37DABF0A5B9}"/>
                </a:ext>
              </a:extLst>
            </p:cNvPr>
            <p:cNvCxnSpPr>
              <a:cxnSpLocks/>
              <a:stCxn id="286" idx="3"/>
              <a:endCxn id="296" idx="1"/>
            </p:cNvCxnSpPr>
            <p:nvPr/>
          </p:nvCxnSpPr>
          <p:spPr>
            <a:xfrm flipV="1">
              <a:off x="5965035" y="1447971"/>
              <a:ext cx="945599" cy="34290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68B24617-6B19-0237-8E5E-BA549F449274}"/>
                    </a:ext>
                  </a:extLst>
                </p:cNvPr>
                <p:cNvSpPr txBox="1"/>
                <p:nvPr/>
              </p:nvSpPr>
              <p:spPr>
                <a:xfrm>
                  <a:off x="6939608" y="1271835"/>
                  <a:ext cx="3265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𝑃𝐷𝐸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68B24617-6B19-0237-8E5E-BA549F449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608" y="1271835"/>
                  <a:ext cx="326572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69DA4F0A-691B-BF3D-AFCF-EACEA4DEED5C}"/>
                    </a:ext>
                  </a:extLst>
                </p:cNvPr>
                <p:cNvSpPr txBox="1"/>
                <p:nvPr/>
              </p:nvSpPr>
              <p:spPr>
                <a:xfrm>
                  <a:off x="6939608" y="2234767"/>
                  <a:ext cx="3265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𝐷𝑎𝑡𝑎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69DA4F0A-691B-BF3D-AFCF-EACEA4DEE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608" y="2234767"/>
                  <a:ext cx="326572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851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8" name="Can 307">
              <a:extLst>
                <a:ext uri="{FF2B5EF4-FFF2-40B4-BE49-F238E27FC236}">
                  <a16:creationId xmlns:a16="http://schemas.microsoft.com/office/drawing/2014/main" id="{DE55C5DB-CFE8-9B49-8030-90176FA49CD2}"/>
                </a:ext>
              </a:extLst>
            </p:cNvPr>
            <p:cNvSpPr/>
            <p:nvPr/>
          </p:nvSpPr>
          <p:spPr>
            <a:xfrm>
              <a:off x="1983921" y="2783683"/>
              <a:ext cx="367393" cy="518317"/>
            </a:xfrm>
            <a:prstGeom prst="can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Elbow Connector 309">
              <a:extLst>
                <a:ext uri="{FF2B5EF4-FFF2-40B4-BE49-F238E27FC236}">
                  <a16:creationId xmlns:a16="http://schemas.microsoft.com/office/drawing/2014/main" id="{5C907F8E-B2FA-14BD-F8D2-5F979CBCC318}"/>
                </a:ext>
              </a:extLst>
            </p:cNvPr>
            <p:cNvCxnSpPr>
              <a:stCxn id="308" idx="4"/>
              <a:endCxn id="294" idx="2"/>
            </p:cNvCxnSpPr>
            <p:nvPr/>
          </p:nvCxnSpPr>
          <p:spPr>
            <a:xfrm flipV="1">
              <a:off x="2351314" y="2758068"/>
              <a:ext cx="4902220" cy="2847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7D764EA4-366A-3EA3-3BCB-39F5015DCC28}"/>
                    </a:ext>
                  </a:extLst>
                </p:cNvPr>
                <p:cNvSpPr txBox="1"/>
                <p:nvPr/>
              </p:nvSpPr>
              <p:spPr>
                <a:xfrm>
                  <a:off x="1983921" y="2841279"/>
                  <a:ext cx="326572" cy="403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7D764EA4-366A-3EA3-3BCB-39F5015DC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21" y="2841279"/>
                  <a:ext cx="326572" cy="403124"/>
                </a:xfrm>
                <a:prstGeom prst="rect">
                  <a:avLst/>
                </a:prstGeom>
                <a:blipFill>
                  <a:blip r:embed="rId10"/>
                  <a:stretch>
                    <a:fillRect l="-15385" r="-1923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AF34176-F0EF-6621-2878-EEFA19045CBE}"/>
                </a:ext>
              </a:extLst>
            </p:cNvPr>
            <p:cNvSpPr txBox="1"/>
            <p:nvPr/>
          </p:nvSpPr>
          <p:spPr>
            <a:xfrm>
              <a:off x="1684952" y="3327615"/>
              <a:ext cx="965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observations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55CED4E5-E7A7-A9C3-0556-96B711E1F9CD}"/>
                </a:ext>
              </a:extLst>
            </p:cNvPr>
            <p:cNvSpPr txBox="1"/>
            <p:nvPr/>
          </p:nvSpPr>
          <p:spPr>
            <a:xfrm>
              <a:off x="5428236" y="634630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ambria" panose="02040503050406030204" pitchFamily="18" charset="0"/>
                </a:rPr>
                <a:t>auto-diff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01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6A2019B-0668-FE7D-F118-D6B07310CC86}"/>
              </a:ext>
            </a:extLst>
          </p:cNvPr>
          <p:cNvGrpSpPr/>
          <p:nvPr/>
        </p:nvGrpSpPr>
        <p:grpSpPr>
          <a:xfrm>
            <a:off x="621099" y="483293"/>
            <a:ext cx="9175238" cy="5595344"/>
            <a:chOff x="621099" y="483293"/>
            <a:chExt cx="9175238" cy="55953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7F8C30F-9E5E-5196-DCD0-57694A84974C}"/>
                    </a:ext>
                  </a:extLst>
                </p:cNvPr>
                <p:cNvSpPr txBox="1"/>
                <p:nvPr/>
              </p:nvSpPr>
              <p:spPr>
                <a:xfrm>
                  <a:off x="621099" y="1854058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97F8C30F-9E5E-5196-DCD0-57694A849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99" y="1854058"/>
                  <a:ext cx="32657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A2834FB-5EA5-7782-9B38-BCFF65274E78}"/>
                </a:ext>
              </a:extLst>
            </p:cNvPr>
            <p:cNvSpPr/>
            <p:nvPr/>
          </p:nvSpPr>
          <p:spPr>
            <a:xfrm>
              <a:off x="621099" y="1855997"/>
              <a:ext cx="367393" cy="367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D3E3EA7C-E6FE-B441-A7ED-F78223B1A065}"/>
                </a:ext>
              </a:extLst>
            </p:cNvPr>
            <p:cNvGrpSpPr/>
            <p:nvPr/>
          </p:nvGrpSpPr>
          <p:grpSpPr>
            <a:xfrm>
              <a:off x="2464359" y="2516595"/>
              <a:ext cx="3435106" cy="1846614"/>
              <a:chOff x="4029532" y="2724802"/>
              <a:chExt cx="3435106" cy="1846614"/>
            </a:xfrm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91FB969B-8193-B607-86C1-56A1D9C5B2AA}"/>
                  </a:ext>
                </a:extLst>
              </p:cNvPr>
              <p:cNvSpPr/>
              <p:nvPr/>
            </p:nvSpPr>
            <p:spPr>
              <a:xfrm>
                <a:off x="4029532" y="2724802"/>
                <a:ext cx="3435106" cy="184661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4B8C0961-5DB9-4B21-C119-55A7B1CAB1A6}"/>
                  </a:ext>
                </a:extLst>
              </p:cNvPr>
              <p:cNvGrpSpPr/>
              <p:nvPr/>
            </p:nvGrpSpPr>
            <p:grpSpPr>
              <a:xfrm>
                <a:off x="4379339" y="2826731"/>
                <a:ext cx="2680573" cy="1573790"/>
                <a:chOff x="4347842" y="1232086"/>
                <a:chExt cx="2680573" cy="1573790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6D6EBD7-17BC-6128-47E3-B2DDD8842DEB}"/>
                    </a:ext>
                  </a:extLst>
                </p:cNvPr>
                <p:cNvCxnSpPr>
                  <a:cxnSpLocks/>
                  <a:endCxn id="160" idx="2"/>
                </p:cNvCxnSpPr>
                <p:nvPr/>
              </p:nvCxnSpPr>
              <p:spPr>
                <a:xfrm>
                  <a:off x="4705252" y="1418309"/>
                  <a:ext cx="461635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69504610-172D-5410-80F2-0D37867544A4}"/>
                    </a:ext>
                  </a:extLst>
                </p:cNvPr>
                <p:cNvGrpSpPr/>
                <p:nvPr/>
              </p:nvGrpSpPr>
              <p:grpSpPr>
                <a:xfrm>
                  <a:off x="5926436" y="1234530"/>
                  <a:ext cx="357416" cy="1566270"/>
                  <a:chOff x="3200397" y="872955"/>
                  <a:chExt cx="146960" cy="644008"/>
                </a:xfrm>
              </p:grpSpPr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1450A796-8D40-CD4C-922A-D3512419A1CA}"/>
                      </a:ext>
                    </a:extLst>
                  </p:cNvPr>
                  <p:cNvSpPr/>
                  <p:nvPr/>
                </p:nvSpPr>
                <p:spPr>
                  <a:xfrm>
                    <a:off x="3200400" y="87295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ECA99334-3B2C-6E72-C259-A79E677CC579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3575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DFD89852-7D8C-58F4-248B-129641C412C3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7000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FB0E7347-0390-088A-976C-4EAA823FB111}"/>
                      </a:ext>
                    </a:extLst>
                  </p:cNvPr>
                  <p:cNvSpPr/>
                  <p:nvPr/>
                </p:nvSpPr>
                <p:spPr>
                  <a:xfrm>
                    <a:off x="3200397" y="120429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5DDCCC51-897A-CA63-251B-803C1C7B296D}"/>
                    </a:ext>
                  </a:extLst>
                </p:cNvPr>
                <p:cNvGrpSpPr/>
                <p:nvPr/>
              </p:nvGrpSpPr>
              <p:grpSpPr>
                <a:xfrm>
                  <a:off x="6658653" y="1232086"/>
                  <a:ext cx="369762" cy="1566270"/>
                  <a:chOff x="3195320" y="867875"/>
                  <a:chExt cx="152036" cy="644008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89E01E14-1B63-74DB-EC8A-12C81BE46FC5}"/>
                      </a:ext>
                    </a:extLst>
                  </p:cNvPr>
                  <p:cNvSpPr/>
                  <p:nvPr/>
                </p:nvSpPr>
                <p:spPr>
                  <a:xfrm>
                    <a:off x="3195320" y="86787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21DAF1F6-1C78-4499-223E-9F326A606550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3067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8E780555-3060-73A1-C3F9-FCEF22950268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6492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7A83F94C-F1ED-FCE9-7BD2-3CA924C06C56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921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930C3C25-96AA-641B-1620-B474A0A7A239}"/>
                    </a:ext>
                  </a:extLst>
                </p:cNvPr>
                <p:cNvGrpSpPr/>
                <p:nvPr/>
              </p:nvGrpSpPr>
              <p:grpSpPr>
                <a:xfrm>
                  <a:off x="5166880" y="1239606"/>
                  <a:ext cx="357416" cy="1566270"/>
                  <a:chOff x="3200397" y="862795"/>
                  <a:chExt cx="146960" cy="644008"/>
                </a:xfrm>
              </p:grpSpPr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885D3FB4-7119-9590-0D04-52DC5FD1B29C}"/>
                      </a:ext>
                    </a:extLst>
                  </p:cNvPr>
                  <p:cNvSpPr/>
                  <p:nvPr/>
                </p:nvSpPr>
                <p:spPr>
                  <a:xfrm>
                    <a:off x="3200400" y="8627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C87CB6CF-902F-F764-3FD0-A7DBD7B96264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255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06F9FC5B-E608-E526-C10D-CC2D1A8AAC9B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5984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D8DBC586-805F-7F9B-A4D6-D83EE075750D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413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E238E86-2650-3F77-2CF7-D6F04ED8068C}"/>
                    </a:ext>
                  </a:extLst>
                </p:cNvPr>
                <p:cNvGrpSpPr/>
                <p:nvPr/>
              </p:nvGrpSpPr>
              <p:grpSpPr>
                <a:xfrm>
                  <a:off x="4347842" y="1239606"/>
                  <a:ext cx="357416" cy="1566270"/>
                  <a:chOff x="3200397" y="862795"/>
                  <a:chExt cx="146960" cy="644008"/>
                </a:xfrm>
              </p:grpSpPr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9FF5422C-F7FB-D190-2E2D-9AD0C1363B33}"/>
                      </a:ext>
                    </a:extLst>
                  </p:cNvPr>
                  <p:cNvSpPr/>
                  <p:nvPr/>
                </p:nvSpPr>
                <p:spPr>
                  <a:xfrm>
                    <a:off x="3200400" y="8627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0A508E81-7D76-7A55-81C6-7185DBD11984}"/>
                      </a:ext>
                    </a:extLst>
                  </p:cNvPr>
                  <p:cNvSpPr/>
                  <p:nvPr/>
                </p:nvSpPr>
                <p:spPr>
                  <a:xfrm>
                    <a:off x="3200399" y="1025595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AA1D7FB5-8DDE-3866-DE46-461FE926B178}"/>
                      </a:ext>
                    </a:extLst>
                  </p:cNvPr>
                  <p:cNvSpPr/>
                  <p:nvPr/>
                </p:nvSpPr>
                <p:spPr>
                  <a:xfrm>
                    <a:off x="3200398" y="1359846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DF03510B-51E2-E877-BE50-28DA77F4FC1C}"/>
                      </a:ext>
                    </a:extLst>
                  </p:cNvPr>
                  <p:cNvSpPr/>
                  <p:nvPr/>
                </p:nvSpPr>
                <p:spPr>
                  <a:xfrm>
                    <a:off x="3200397" y="1194137"/>
                    <a:ext cx="146957" cy="14695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B4AC0450-289F-9911-C719-2BF9B7706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05244" y="1794372"/>
                  <a:ext cx="461635" cy="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79CC1F0B-2728-AD45-4376-86CC922D156C}"/>
                    </a:ext>
                  </a:extLst>
                </p:cNvPr>
                <p:cNvCxnSpPr>
                  <a:cxnSpLocks/>
                  <a:stCxn id="159" idx="6"/>
                  <a:endCxn id="163" idx="2"/>
                </p:cNvCxnSpPr>
                <p:nvPr/>
              </p:nvCxnSpPr>
              <p:spPr>
                <a:xfrm>
                  <a:off x="4705252" y="2224157"/>
                  <a:ext cx="4616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345BDEE-F492-6979-9031-51AA6AFE9B9E}"/>
                    </a:ext>
                  </a:extLst>
                </p:cNvPr>
                <p:cNvCxnSpPr>
                  <a:cxnSpLocks/>
                  <a:stCxn id="158" idx="6"/>
                  <a:endCxn id="162" idx="2"/>
                </p:cNvCxnSpPr>
                <p:nvPr/>
              </p:nvCxnSpPr>
              <p:spPr>
                <a:xfrm>
                  <a:off x="4705254" y="2627173"/>
                  <a:ext cx="4616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1AC4E2D-ED90-7D96-C480-D94DDFE331A0}"/>
                    </a:ext>
                  </a:extLst>
                </p:cNvPr>
                <p:cNvCxnSpPr>
                  <a:cxnSpLocks/>
                  <a:stCxn id="158" idx="6"/>
                  <a:endCxn id="163" idx="2"/>
                </p:cNvCxnSpPr>
                <p:nvPr/>
              </p:nvCxnSpPr>
              <p:spPr>
                <a:xfrm flipV="1">
                  <a:off x="4705254" y="2224157"/>
                  <a:ext cx="461626" cy="4030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36942688-E49C-38C0-3B11-D786056BC95D}"/>
                    </a:ext>
                  </a:extLst>
                </p:cNvPr>
                <p:cNvCxnSpPr>
                  <a:cxnSpLocks/>
                  <a:stCxn id="159" idx="6"/>
                  <a:endCxn id="162" idx="2"/>
                </p:cNvCxnSpPr>
                <p:nvPr/>
              </p:nvCxnSpPr>
              <p:spPr>
                <a:xfrm>
                  <a:off x="4705252" y="2224157"/>
                  <a:ext cx="461630" cy="4030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8A41D6AF-7560-ABFF-441C-5BC7FBE4EEF0}"/>
                    </a:ext>
                  </a:extLst>
                </p:cNvPr>
                <p:cNvCxnSpPr>
                  <a:cxnSpLocks/>
                  <a:stCxn id="159" idx="6"/>
                  <a:endCxn id="161" idx="2"/>
                </p:cNvCxnSpPr>
                <p:nvPr/>
              </p:nvCxnSpPr>
              <p:spPr>
                <a:xfrm flipV="1">
                  <a:off x="4705252" y="1814252"/>
                  <a:ext cx="461633" cy="4099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07D88045-EA47-D3D6-107A-F209B568B150}"/>
                    </a:ext>
                  </a:extLst>
                </p:cNvPr>
                <p:cNvCxnSpPr>
                  <a:cxnSpLocks/>
                  <a:stCxn id="157" idx="6"/>
                  <a:endCxn id="160" idx="2"/>
                </p:cNvCxnSpPr>
                <p:nvPr/>
              </p:nvCxnSpPr>
              <p:spPr>
                <a:xfrm flipV="1">
                  <a:off x="4705256" y="1418312"/>
                  <a:ext cx="461630" cy="3959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8C1674BB-5F3D-DD79-B708-05FE154A7B3E}"/>
                    </a:ext>
                  </a:extLst>
                </p:cNvPr>
                <p:cNvCxnSpPr>
                  <a:cxnSpLocks/>
                  <a:stCxn id="156" idx="6"/>
                  <a:endCxn id="161" idx="2"/>
                </p:cNvCxnSpPr>
                <p:nvPr/>
              </p:nvCxnSpPr>
              <p:spPr>
                <a:xfrm>
                  <a:off x="4705259" y="1418312"/>
                  <a:ext cx="461626" cy="3959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B7591408-AD16-47CE-BF13-804459214A4F}"/>
                    </a:ext>
                  </a:extLst>
                </p:cNvPr>
                <p:cNvCxnSpPr>
                  <a:cxnSpLocks/>
                  <a:stCxn id="157" idx="6"/>
                  <a:endCxn id="163" idx="2"/>
                </p:cNvCxnSpPr>
                <p:nvPr/>
              </p:nvCxnSpPr>
              <p:spPr>
                <a:xfrm>
                  <a:off x="4705256" y="1814252"/>
                  <a:ext cx="461623" cy="4099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FA1C6C7C-9D88-15D8-E6DC-87936C62BDE0}"/>
                    </a:ext>
                  </a:extLst>
                </p:cNvPr>
                <p:cNvCxnSpPr>
                  <a:cxnSpLocks/>
                  <a:stCxn id="160" idx="6"/>
                  <a:endCxn id="168" idx="2"/>
                </p:cNvCxnSpPr>
                <p:nvPr/>
              </p:nvCxnSpPr>
              <p:spPr>
                <a:xfrm flipV="1">
                  <a:off x="5524296" y="1413236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76E56D5D-F35B-E0F1-A3B1-FCF32ED3C79F}"/>
                    </a:ext>
                  </a:extLst>
                </p:cNvPr>
                <p:cNvCxnSpPr>
                  <a:cxnSpLocks/>
                  <a:stCxn id="161" idx="6"/>
                  <a:endCxn id="169" idx="2"/>
                </p:cNvCxnSpPr>
                <p:nvPr/>
              </p:nvCxnSpPr>
              <p:spPr>
                <a:xfrm flipV="1">
                  <a:off x="5524294" y="1809176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281377BD-80C4-ACA3-C753-6F48B11960AD}"/>
                    </a:ext>
                  </a:extLst>
                </p:cNvPr>
                <p:cNvCxnSpPr>
                  <a:cxnSpLocks/>
                  <a:stCxn id="163" idx="6"/>
                  <a:endCxn id="171" idx="2"/>
                </p:cNvCxnSpPr>
                <p:nvPr/>
              </p:nvCxnSpPr>
              <p:spPr>
                <a:xfrm flipV="1">
                  <a:off x="5524289" y="2219082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5DC74D38-17D8-9160-59F9-B3BDB9836C34}"/>
                    </a:ext>
                  </a:extLst>
                </p:cNvPr>
                <p:cNvCxnSpPr>
                  <a:cxnSpLocks/>
                  <a:stCxn id="162" idx="6"/>
                  <a:endCxn id="170" idx="2"/>
                </p:cNvCxnSpPr>
                <p:nvPr/>
              </p:nvCxnSpPr>
              <p:spPr>
                <a:xfrm flipV="1">
                  <a:off x="5524291" y="2622097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13CF9CDE-4D7B-0D4D-FA2A-1A42870914BA}"/>
                    </a:ext>
                  </a:extLst>
                </p:cNvPr>
                <p:cNvCxnSpPr>
                  <a:cxnSpLocks/>
                  <a:stCxn id="160" idx="6"/>
                  <a:endCxn id="169" idx="2"/>
                </p:cNvCxnSpPr>
                <p:nvPr/>
              </p:nvCxnSpPr>
              <p:spPr>
                <a:xfrm>
                  <a:off x="5524296" y="1418312"/>
                  <a:ext cx="402145" cy="3908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E137ED9-B44A-D4A2-7441-3A5CF329CA73}"/>
                    </a:ext>
                  </a:extLst>
                </p:cNvPr>
                <p:cNvCxnSpPr>
                  <a:cxnSpLocks/>
                  <a:stCxn id="161" idx="6"/>
                  <a:endCxn id="171" idx="2"/>
                </p:cNvCxnSpPr>
                <p:nvPr/>
              </p:nvCxnSpPr>
              <p:spPr>
                <a:xfrm>
                  <a:off x="5524294" y="1814252"/>
                  <a:ext cx="402142" cy="40483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8E9B5A1-1FC3-390D-7134-E41075C27E96}"/>
                    </a:ext>
                  </a:extLst>
                </p:cNvPr>
                <p:cNvCxnSpPr>
                  <a:cxnSpLocks/>
                  <a:stCxn id="163" idx="6"/>
                  <a:endCxn id="170" idx="2"/>
                </p:cNvCxnSpPr>
                <p:nvPr/>
              </p:nvCxnSpPr>
              <p:spPr>
                <a:xfrm>
                  <a:off x="5524289" y="2224157"/>
                  <a:ext cx="402149" cy="39793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88F6B03-7241-87B6-B36A-C253E230B983}"/>
                    </a:ext>
                  </a:extLst>
                </p:cNvPr>
                <p:cNvCxnSpPr>
                  <a:cxnSpLocks/>
                  <a:stCxn id="162" idx="6"/>
                  <a:endCxn id="171" idx="2"/>
                </p:cNvCxnSpPr>
                <p:nvPr/>
              </p:nvCxnSpPr>
              <p:spPr>
                <a:xfrm flipV="1">
                  <a:off x="5524291" y="2219082"/>
                  <a:ext cx="402145" cy="4080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F341C8EF-2FCA-D20D-AD86-6DD2E819AC48}"/>
                    </a:ext>
                  </a:extLst>
                </p:cNvPr>
                <p:cNvCxnSpPr>
                  <a:cxnSpLocks/>
                  <a:stCxn id="163" idx="6"/>
                  <a:endCxn id="169" idx="2"/>
                </p:cNvCxnSpPr>
                <p:nvPr/>
              </p:nvCxnSpPr>
              <p:spPr>
                <a:xfrm flipV="1">
                  <a:off x="5524289" y="1809176"/>
                  <a:ext cx="402152" cy="41498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5858D98E-DECE-4B87-0867-5FC83833691A}"/>
                    </a:ext>
                  </a:extLst>
                </p:cNvPr>
                <p:cNvCxnSpPr>
                  <a:cxnSpLocks/>
                  <a:stCxn id="161" idx="6"/>
                  <a:endCxn id="168" idx="2"/>
                </p:cNvCxnSpPr>
                <p:nvPr/>
              </p:nvCxnSpPr>
              <p:spPr>
                <a:xfrm flipV="1">
                  <a:off x="5524294" y="1413236"/>
                  <a:ext cx="402149" cy="401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1012A9E1-C572-12C4-ADDD-0B0AB4B6D8F5}"/>
                    </a:ext>
                  </a:extLst>
                </p:cNvPr>
                <p:cNvCxnSpPr>
                  <a:cxnSpLocks/>
                  <a:stCxn id="168" idx="6"/>
                  <a:endCxn id="164" idx="2"/>
                </p:cNvCxnSpPr>
                <p:nvPr/>
              </p:nvCxnSpPr>
              <p:spPr>
                <a:xfrm flipV="1">
                  <a:off x="6283852" y="1410792"/>
                  <a:ext cx="374801" cy="2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D258A1C-BCBF-AD89-E1DA-90B0FDBC2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4943" y="1783883"/>
                  <a:ext cx="402147" cy="50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C842E503-5613-8E4D-F0C8-292A7BA8EC12}"/>
                    </a:ext>
                  </a:extLst>
                </p:cNvPr>
                <p:cNvCxnSpPr>
                  <a:cxnSpLocks/>
                  <a:stCxn id="169" idx="6"/>
                  <a:endCxn id="165" idx="2"/>
                </p:cNvCxnSpPr>
                <p:nvPr/>
              </p:nvCxnSpPr>
              <p:spPr>
                <a:xfrm flipV="1">
                  <a:off x="6283850" y="1806732"/>
                  <a:ext cx="387156" cy="2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B1C94ED-D780-A669-CDBF-CC221926E988}"/>
                    </a:ext>
                  </a:extLst>
                </p:cNvPr>
                <p:cNvCxnSpPr>
                  <a:cxnSpLocks/>
                  <a:stCxn id="171" idx="6"/>
                  <a:endCxn id="167" idx="2"/>
                </p:cNvCxnSpPr>
                <p:nvPr/>
              </p:nvCxnSpPr>
              <p:spPr>
                <a:xfrm flipV="1">
                  <a:off x="6283845" y="2216637"/>
                  <a:ext cx="387156" cy="2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DB383A38-5D68-36BB-E5CD-7F7333259170}"/>
                    </a:ext>
                  </a:extLst>
                </p:cNvPr>
                <p:cNvCxnSpPr>
                  <a:cxnSpLocks/>
                  <a:stCxn id="170" idx="6"/>
                  <a:endCxn id="166" idx="2"/>
                </p:cNvCxnSpPr>
                <p:nvPr/>
              </p:nvCxnSpPr>
              <p:spPr>
                <a:xfrm flipV="1">
                  <a:off x="6283847" y="2619653"/>
                  <a:ext cx="387156" cy="24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9A60F1C-69AA-DA4A-CE82-74DC771980ED}"/>
                    </a:ext>
                  </a:extLst>
                </p:cNvPr>
                <p:cNvCxnSpPr>
                  <a:cxnSpLocks/>
                  <a:stCxn id="168" idx="6"/>
                  <a:endCxn id="165" idx="2"/>
                </p:cNvCxnSpPr>
                <p:nvPr/>
              </p:nvCxnSpPr>
              <p:spPr>
                <a:xfrm>
                  <a:off x="6283852" y="1413236"/>
                  <a:ext cx="387153" cy="3934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8199D74-F7F6-B67C-B309-2B404EE3317B}"/>
                    </a:ext>
                  </a:extLst>
                </p:cNvPr>
                <p:cNvCxnSpPr>
                  <a:cxnSpLocks/>
                  <a:stCxn id="169" idx="6"/>
                  <a:endCxn id="167" idx="2"/>
                </p:cNvCxnSpPr>
                <p:nvPr/>
              </p:nvCxnSpPr>
              <p:spPr>
                <a:xfrm>
                  <a:off x="6283850" y="1809176"/>
                  <a:ext cx="387151" cy="40746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5AC2F89C-0547-64D9-32FD-69A09DB8B1A7}"/>
                    </a:ext>
                  </a:extLst>
                </p:cNvPr>
                <p:cNvCxnSpPr>
                  <a:cxnSpLocks/>
                  <a:stCxn id="170" idx="6"/>
                  <a:endCxn id="167" idx="2"/>
                </p:cNvCxnSpPr>
                <p:nvPr/>
              </p:nvCxnSpPr>
              <p:spPr>
                <a:xfrm flipV="1">
                  <a:off x="6283847" y="2216637"/>
                  <a:ext cx="387153" cy="4054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A9E7772A-ECD4-BC35-AE6F-4FBF648841D3}"/>
                    </a:ext>
                  </a:extLst>
                </p:cNvPr>
                <p:cNvCxnSpPr>
                  <a:cxnSpLocks/>
                  <a:stCxn id="171" idx="6"/>
                  <a:endCxn id="164" idx="2"/>
                </p:cNvCxnSpPr>
                <p:nvPr/>
              </p:nvCxnSpPr>
              <p:spPr>
                <a:xfrm flipV="1">
                  <a:off x="6283845" y="1410792"/>
                  <a:ext cx="374808" cy="8082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18A7414-3FE3-A074-5D36-E193CE4DA6D2}"/>
                    </a:ext>
                  </a:extLst>
                </p:cNvPr>
                <p:cNvCxnSpPr>
                  <a:cxnSpLocks/>
                  <a:stCxn id="170" idx="6"/>
                  <a:endCxn id="164" idx="2"/>
                </p:cNvCxnSpPr>
                <p:nvPr/>
              </p:nvCxnSpPr>
              <p:spPr>
                <a:xfrm flipV="1">
                  <a:off x="6283847" y="1410792"/>
                  <a:ext cx="374806" cy="12113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FBD9E4ED-8802-F057-B357-4E3DEB0B292D}"/>
                    </a:ext>
                  </a:extLst>
                </p:cNvPr>
                <p:cNvCxnSpPr>
                  <a:cxnSpLocks/>
                  <a:stCxn id="168" idx="6"/>
                  <a:endCxn id="167" idx="2"/>
                </p:cNvCxnSpPr>
                <p:nvPr/>
              </p:nvCxnSpPr>
              <p:spPr>
                <a:xfrm>
                  <a:off x="6283852" y="1413236"/>
                  <a:ext cx="387148" cy="8034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88288042-F769-BD24-0156-92F38EE5163D}"/>
                    </a:ext>
                  </a:extLst>
                </p:cNvPr>
                <p:cNvCxnSpPr>
                  <a:cxnSpLocks/>
                  <a:stCxn id="168" idx="6"/>
                  <a:endCxn id="166" idx="2"/>
                </p:cNvCxnSpPr>
                <p:nvPr/>
              </p:nvCxnSpPr>
              <p:spPr>
                <a:xfrm>
                  <a:off x="6283852" y="1413236"/>
                  <a:ext cx="387151" cy="1206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B3CECF2-8137-875B-1482-8B67EDFF97D9}"/>
                    </a:ext>
                  </a:extLst>
                </p:cNvPr>
                <p:cNvCxnSpPr>
                  <a:cxnSpLocks/>
                  <a:stCxn id="170" idx="6"/>
                  <a:endCxn id="165" idx="2"/>
                </p:cNvCxnSpPr>
                <p:nvPr/>
              </p:nvCxnSpPr>
              <p:spPr>
                <a:xfrm flipV="1">
                  <a:off x="6283847" y="1806732"/>
                  <a:ext cx="387158" cy="8153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716553D-E443-EB8E-A047-8FC8D1156DC0}"/>
                    </a:ext>
                  </a:extLst>
                </p:cNvPr>
                <p:cNvCxnSpPr>
                  <a:cxnSpLocks/>
                  <a:stCxn id="169" idx="6"/>
                  <a:endCxn id="166" idx="2"/>
                </p:cNvCxnSpPr>
                <p:nvPr/>
              </p:nvCxnSpPr>
              <p:spPr>
                <a:xfrm>
                  <a:off x="6283850" y="1809176"/>
                  <a:ext cx="387153" cy="8104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5D37E5DA-F631-A157-8E17-BC2FF91270B0}"/>
                    </a:ext>
                  </a:extLst>
                </p:cNvPr>
                <p:cNvCxnSpPr>
                  <a:cxnSpLocks/>
                  <a:stCxn id="171" idx="6"/>
                  <a:endCxn id="166" idx="2"/>
                </p:cNvCxnSpPr>
                <p:nvPr/>
              </p:nvCxnSpPr>
              <p:spPr>
                <a:xfrm>
                  <a:off x="6283845" y="2219082"/>
                  <a:ext cx="387158" cy="4005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2EF258E-8F20-149A-CCD3-A79F0050ECD4}"/>
                    </a:ext>
                  </a:extLst>
                </p:cNvPr>
                <p:cNvCxnSpPr>
                  <a:cxnSpLocks/>
                  <a:stCxn id="160" idx="6"/>
                  <a:endCxn id="171" idx="2"/>
                </p:cNvCxnSpPr>
                <p:nvPr/>
              </p:nvCxnSpPr>
              <p:spPr>
                <a:xfrm>
                  <a:off x="5524296" y="1418312"/>
                  <a:ext cx="402140" cy="8007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94CC969-761A-57C8-6F80-AA65E8382472}"/>
                    </a:ext>
                  </a:extLst>
                </p:cNvPr>
                <p:cNvCxnSpPr>
                  <a:cxnSpLocks/>
                  <a:stCxn id="160" idx="6"/>
                  <a:endCxn id="170" idx="2"/>
                </p:cNvCxnSpPr>
                <p:nvPr/>
              </p:nvCxnSpPr>
              <p:spPr>
                <a:xfrm>
                  <a:off x="5524296" y="1418312"/>
                  <a:ext cx="402142" cy="12037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79AB84D-A616-635F-C101-A7F41D78B818}"/>
                    </a:ext>
                  </a:extLst>
                </p:cNvPr>
                <p:cNvCxnSpPr>
                  <a:cxnSpLocks/>
                  <a:stCxn id="161" idx="6"/>
                  <a:endCxn id="170" idx="2"/>
                </p:cNvCxnSpPr>
                <p:nvPr/>
              </p:nvCxnSpPr>
              <p:spPr>
                <a:xfrm>
                  <a:off x="5524294" y="1814252"/>
                  <a:ext cx="402145" cy="80784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4593FC3-1AF5-4C06-2DDD-0B5A63B3F996}"/>
                    </a:ext>
                  </a:extLst>
                </p:cNvPr>
                <p:cNvCxnSpPr>
                  <a:cxnSpLocks/>
                  <a:stCxn id="163" idx="6"/>
                  <a:endCxn id="168" idx="2"/>
                </p:cNvCxnSpPr>
                <p:nvPr/>
              </p:nvCxnSpPr>
              <p:spPr>
                <a:xfrm flipV="1">
                  <a:off x="5524289" y="1413236"/>
                  <a:ext cx="402154" cy="8109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B50E416-9F44-2229-21E1-B27F9C416524}"/>
                    </a:ext>
                  </a:extLst>
                </p:cNvPr>
                <p:cNvCxnSpPr>
                  <a:cxnSpLocks/>
                  <a:stCxn id="162" idx="6"/>
                  <a:endCxn id="168" idx="2"/>
                </p:cNvCxnSpPr>
                <p:nvPr/>
              </p:nvCxnSpPr>
              <p:spPr>
                <a:xfrm flipV="1">
                  <a:off x="5524291" y="1413236"/>
                  <a:ext cx="402152" cy="12139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2BBE083-CC43-871C-1BEA-FB0B6CFCEAF7}"/>
                    </a:ext>
                  </a:extLst>
                </p:cNvPr>
                <p:cNvCxnSpPr>
                  <a:cxnSpLocks/>
                  <a:stCxn id="162" idx="6"/>
                  <a:endCxn id="169" idx="2"/>
                </p:cNvCxnSpPr>
                <p:nvPr/>
              </p:nvCxnSpPr>
              <p:spPr>
                <a:xfrm flipV="1">
                  <a:off x="5524291" y="1809176"/>
                  <a:ext cx="402149" cy="8179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C72C2796-12CC-2E38-640F-995CCFD8B176}"/>
                    </a:ext>
                  </a:extLst>
                </p:cNvPr>
                <p:cNvCxnSpPr>
                  <a:cxnSpLocks/>
                  <a:stCxn id="171" idx="6"/>
                  <a:endCxn id="165" idx="2"/>
                </p:cNvCxnSpPr>
                <p:nvPr/>
              </p:nvCxnSpPr>
              <p:spPr>
                <a:xfrm flipV="1">
                  <a:off x="6283845" y="1806732"/>
                  <a:ext cx="387161" cy="4123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F7D9955-5749-1728-A057-ABC4AAD72286}"/>
                    </a:ext>
                  </a:extLst>
                </p:cNvPr>
                <p:cNvCxnSpPr>
                  <a:cxnSpLocks/>
                  <a:stCxn id="156" idx="6"/>
                  <a:endCxn id="163" idx="2"/>
                </p:cNvCxnSpPr>
                <p:nvPr/>
              </p:nvCxnSpPr>
              <p:spPr>
                <a:xfrm>
                  <a:off x="4705259" y="1418312"/>
                  <a:ext cx="461621" cy="8058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A01732F3-27F5-25C8-5BCA-B08301E6166A}"/>
                    </a:ext>
                  </a:extLst>
                </p:cNvPr>
                <p:cNvCxnSpPr>
                  <a:cxnSpLocks/>
                  <a:stCxn id="157" idx="6"/>
                  <a:endCxn id="162" idx="2"/>
                </p:cNvCxnSpPr>
                <p:nvPr/>
              </p:nvCxnSpPr>
              <p:spPr>
                <a:xfrm>
                  <a:off x="4705256" y="1814252"/>
                  <a:ext cx="461626" cy="812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8EDEB67-1678-F874-EBD3-DE6287DFF2E2}"/>
                    </a:ext>
                  </a:extLst>
                </p:cNvPr>
                <p:cNvCxnSpPr>
                  <a:cxnSpLocks/>
                  <a:stCxn id="159" idx="6"/>
                  <a:endCxn id="160" idx="2"/>
                </p:cNvCxnSpPr>
                <p:nvPr/>
              </p:nvCxnSpPr>
              <p:spPr>
                <a:xfrm flipV="1">
                  <a:off x="4705252" y="1418312"/>
                  <a:ext cx="461635" cy="8058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3163DC47-C394-30E5-621E-BB057972B070}"/>
                    </a:ext>
                  </a:extLst>
                </p:cNvPr>
                <p:cNvCxnSpPr>
                  <a:cxnSpLocks/>
                  <a:stCxn id="158" idx="6"/>
                  <a:endCxn id="161" idx="2"/>
                </p:cNvCxnSpPr>
                <p:nvPr/>
              </p:nvCxnSpPr>
              <p:spPr>
                <a:xfrm flipV="1">
                  <a:off x="4705254" y="1814252"/>
                  <a:ext cx="461630" cy="812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04D7CAB-C22B-1983-3285-C13B7B187A96}"/>
                </a:ext>
              </a:extLst>
            </p:cNvPr>
            <p:cNvCxnSpPr>
              <a:cxnSpLocks/>
              <a:stCxn id="175" idx="3"/>
              <a:endCxn id="177" idx="1"/>
            </p:cNvCxnSpPr>
            <p:nvPr/>
          </p:nvCxnSpPr>
          <p:spPr>
            <a:xfrm flipV="1">
              <a:off x="988492" y="1115417"/>
              <a:ext cx="323123" cy="92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Diamond 176">
              <a:extLst>
                <a:ext uri="{FF2B5EF4-FFF2-40B4-BE49-F238E27FC236}">
                  <a16:creationId xmlns:a16="http://schemas.microsoft.com/office/drawing/2014/main" id="{372E8C1B-6091-DD91-999A-A5C6833CB817}"/>
                </a:ext>
              </a:extLst>
            </p:cNvPr>
            <p:cNvSpPr/>
            <p:nvPr/>
          </p:nvSpPr>
          <p:spPr>
            <a:xfrm>
              <a:off x="1311615" y="850531"/>
              <a:ext cx="529771" cy="529771"/>
            </a:xfrm>
            <a:prstGeom prst="diamond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08D3AFB-8CDC-04CF-9C40-0B2CCA161A2B}"/>
                    </a:ext>
                  </a:extLst>
                </p:cNvPr>
                <p:cNvSpPr txBox="1"/>
                <p:nvPr/>
              </p:nvSpPr>
              <p:spPr>
                <a:xfrm>
                  <a:off x="1360284" y="930750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08D3AFB-8CDC-04CF-9C40-0B2CCA161A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84" y="930750"/>
                  <a:ext cx="326572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Diamond 181">
              <a:extLst>
                <a:ext uri="{FF2B5EF4-FFF2-40B4-BE49-F238E27FC236}">
                  <a16:creationId xmlns:a16="http://schemas.microsoft.com/office/drawing/2014/main" id="{4406FB6E-5FD6-ADCF-DF98-8198CCCD3F54}"/>
                </a:ext>
              </a:extLst>
            </p:cNvPr>
            <p:cNvSpPr/>
            <p:nvPr/>
          </p:nvSpPr>
          <p:spPr>
            <a:xfrm>
              <a:off x="1302814" y="1756407"/>
              <a:ext cx="529771" cy="529771"/>
            </a:xfrm>
            <a:prstGeom prst="diamond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DF371FC-92A5-24F8-7566-2F015F91C814}"/>
                    </a:ext>
                  </a:extLst>
                </p:cNvPr>
                <p:cNvSpPr txBox="1"/>
                <p:nvPr/>
              </p:nvSpPr>
              <p:spPr>
                <a:xfrm>
                  <a:off x="1358400" y="1834622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CDF371FC-92A5-24F8-7566-2F015F91C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400" y="1834622"/>
                  <a:ext cx="32657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261C7016-ABFB-DCE1-A055-CF5294DE5D2F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1005091" y="2018811"/>
              <a:ext cx="297723" cy="2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Diamond 187">
              <a:extLst>
                <a:ext uri="{FF2B5EF4-FFF2-40B4-BE49-F238E27FC236}">
                  <a16:creationId xmlns:a16="http://schemas.microsoft.com/office/drawing/2014/main" id="{B1127C5B-7F41-0BC8-F972-28AC86E81C7C}"/>
                </a:ext>
              </a:extLst>
            </p:cNvPr>
            <p:cNvSpPr/>
            <p:nvPr/>
          </p:nvSpPr>
          <p:spPr>
            <a:xfrm>
              <a:off x="1294013" y="2678202"/>
              <a:ext cx="529771" cy="529771"/>
            </a:xfrm>
            <a:prstGeom prst="diamond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50E94BD-C645-6BE4-B3D0-0DA531640627}"/>
                    </a:ext>
                  </a:extLst>
                </p:cNvPr>
                <p:cNvSpPr txBox="1"/>
                <p:nvPr/>
              </p:nvSpPr>
              <p:spPr>
                <a:xfrm>
                  <a:off x="1365012" y="2753624"/>
                  <a:ext cx="3265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950E94BD-C645-6BE4-B3D0-0DA531640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012" y="2753624"/>
                  <a:ext cx="32657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733EDC1-331B-C78D-2A0F-4B56A451D66E}"/>
                </a:ext>
              </a:extLst>
            </p:cNvPr>
            <p:cNvCxnSpPr>
              <a:cxnSpLocks/>
              <a:stCxn id="175" idx="3"/>
              <a:endCxn id="188" idx="1"/>
            </p:cNvCxnSpPr>
            <p:nvPr/>
          </p:nvCxnSpPr>
          <p:spPr>
            <a:xfrm>
              <a:off x="988492" y="2039694"/>
              <a:ext cx="305521" cy="90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175EA89-E24D-6076-C258-87A03FD8AD68}"/>
                </a:ext>
              </a:extLst>
            </p:cNvPr>
            <p:cNvSpPr txBox="1"/>
            <p:nvPr/>
          </p:nvSpPr>
          <p:spPr>
            <a:xfrm>
              <a:off x="804795" y="483293"/>
              <a:ext cx="1654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Fourier embedding</a:t>
              </a:r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69D40492-0C72-1CE6-08BC-AC0C8B9BE1C0}"/>
                </a:ext>
              </a:extLst>
            </p:cNvPr>
            <p:cNvCxnSpPr>
              <a:cxnSpLocks/>
              <a:stCxn id="177" idx="3"/>
              <a:endCxn id="151" idx="1"/>
            </p:cNvCxnSpPr>
            <p:nvPr/>
          </p:nvCxnSpPr>
          <p:spPr>
            <a:xfrm>
              <a:off x="1841386" y="1115417"/>
              <a:ext cx="622973" cy="2324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5DF997-82E0-EB4F-B77A-86D3191E524F}"/>
                </a:ext>
              </a:extLst>
            </p:cNvPr>
            <p:cNvCxnSpPr>
              <a:cxnSpLocks/>
              <a:stCxn id="182" idx="3"/>
              <a:endCxn id="151" idx="1"/>
            </p:cNvCxnSpPr>
            <p:nvPr/>
          </p:nvCxnSpPr>
          <p:spPr>
            <a:xfrm>
              <a:off x="1832585" y="2021293"/>
              <a:ext cx="631774" cy="141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095F37F7-68EE-F63D-7583-08157A6AE429}"/>
                </a:ext>
              </a:extLst>
            </p:cNvPr>
            <p:cNvCxnSpPr>
              <a:cxnSpLocks/>
              <a:stCxn id="188" idx="3"/>
              <a:endCxn id="151" idx="1"/>
            </p:cNvCxnSpPr>
            <p:nvPr/>
          </p:nvCxnSpPr>
          <p:spPr>
            <a:xfrm>
              <a:off x="1823784" y="2943088"/>
              <a:ext cx="640575" cy="496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76D9DC19-3DDE-5BDF-B877-88BA0EA9F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020" y="1513781"/>
              <a:ext cx="463690" cy="19181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340B52C4-C101-D543-FE60-3F7FCE6A6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020" y="2073790"/>
              <a:ext cx="463690" cy="136611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E934F996-A94F-8A85-0126-8AF4338EF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9465" y="2640995"/>
              <a:ext cx="456245" cy="82386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B1E43E5-F4A1-7557-10E0-8C25E60097C5}"/>
                </a:ext>
              </a:extLst>
            </p:cNvPr>
            <p:cNvSpPr/>
            <p:nvPr/>
          </p:nvSpPr>
          <p:spPr>
            <a:xfrm>
              <a:off x="6355710" y="1380302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1EE3AF19-233D-D9FF-91BC-A6FF530B766F}"/>
                </a:ext>
              </a:extLst>
            </p:cNvPr>
            <p:cNvSpPr/>
            <p:nvPr/>
          </p:nvSpPr>
          <p:spPr>
            <a:xfrm>
              <a:off x="6355710" y="1945015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09CA87F-F34A-F1EA-A40E-390ABF032A7D}"/>
                </a:ext>
              </a:extLst>
            </p:cNvPr>
            <p:cNvSpPr/>
            <p:nvPr/>
          </p:nvSpPr>
          <p:spPr>
            <a:xfrm>
              <a:off x="6358290" y="2505023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F840E35-8321-5BF6-FC93-346B67DDDC4D}"/>
                </a:ext>
              </a:extLst>
            </p:cNvPr>
            <p:cNvSpPr txBox="1"/>
            <p:nvPr/>
          </p:nvSpPr>
          <p:spPr>
            <a:xfrm>
              <a:off x="5430253" y="939104"/>
              <a:ext cx="2201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Spatial multiscale features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DE10110-315F-B242-C543-25D16718B1F0}"/>
                </a:ext>
              </a:extLst>
            </p:cNvPr>
            <p:cNvGrpSpPr/>
            <p:nvPr/>
          </p:nvGrpSpPr>
          <p:grpSpPr>
            <a:xfrm>
              <a:off x="624040" y="4681831"/>
              <a:ext cx="367393" cy="369332"/>
              <a:chOff x="1983921" y="1181882"/>
              <a:chExt cx="367393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53826B6-8F90-DDC8-0B15-633398ED826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3921" y="1181882"/>
                    <a:ext cx="3265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553826B6-8F90-DDC8-0B15-633398ED82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921" y="1181882"/>
                    <a:ext cx="32657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9523458A-2BE1-E2AE-A442-82C81776C023}"/>
                  </a:ext>
                </a:extLst>
              </p:cNvPr>
              <p:cNvSpPr/>
              <p:nvPr/>
            </p:nvSpPr>
            <p:spPr>
              <a:xfrm>
                <a:off x="1983921" y="1183821"/>
                <a:ext cx="367393" cy="3673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FFF97B4C-490E-FDA1-40CB-FCDBE1391AF8}"/>
                </a:ext>
              </a:extLst>
            </p:cNvPr>
            <p:cNvCxnSpPr>
              <a:cxnSpLocks/>
              <a:stCxn id="334" idx="3"/>
              <a:endCxn id="263" idx="1"/>
            </p:cNvCxnSpPr>
            <p:nvPr/>
          </p:nvCxnSpPr>
          <p:spPr>
            <a:xfrm flipV="1">
              <a:off x="991433" y="3943190"/>
              <a:ext cx="323123" cy="924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FE10868-4C51-DABD-714F-EE83B2167FD8}"/>
                </a:ext>
              </a:extLst>
            </p:cNvPr>
            <p:cNvGrpSpPr/>
            <p:nvPr/>
          </p:nvGrpSpPr>
          <p:grpSpPr>
            <a:xfrm>
              <a:off x="1314556" y="3678304"/>
              <a:ext cx="529771" cy="529771"/>
              <a:chOff x="2623636" y="1854979"/>
              <a:chExt cx="529771" cy="529771"/>
            </a:xfrm>
          </p:grpSpPr>
          <p:sp>
            <p:nvSpPr>
              <p:cNvPr id="263" name="Diamond 262">
                <a:extLst>
                  <a:ext uri="{FF2B5EF4-FFF2-40B4-BE49-F238E27FC236}">
                    <a16:creationId xmlns:a16="http://schemas.microsoft.com/office/drawing/2014/main" id="{D5F7BEC8-8382-42A1-3236-3EBAACC6B273}"/>
                  </a:ext>
                </a:extLst>
              </p:cNvPr>
              <p:cNvSpPr/>
              <p:nvPr/>
            </p:nvSpPr>
            <p:spPr>
              <a:xfrm>
                <a:off x="2623636" y="1854979"/>
                <a:ext cx="529771" cy="529771"/>
              </a:xfrm>
              <a:prstGeom prst="diamond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BD6CE131-2313-FDB5-A1E7-D3E019A3E165}"/>
                      </a:ext>
                    </a:extLst>
                  </p:cNvPr>
                  <p:cNvSpPr txBox="1"/>
                  <p:nvPr/>
                </p:nvSpPr>
                <p:spPr>
                  <a:xfrm>
                    <a:off x="2672305" y="1934588"/>
                    <a:ext cx="326572" cy="3705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BD6CE131-2313-FDB5-A1E7-D3E019A3E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2305" y="1934588"/>
                    <a:ext cx="326572" cy="37055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6D07FFAC-5EF0-B881-4F8F-F0DFA5C94DA6}"/>
                </a:ext>
              </a:extLst>
            </p:cNvPr>
            <p:cNvGrpSpPr/>
            <p:nvPr/>
          </p:nvGrpSpPr>
          <p:grpSpPr>
            <a:xfrm>
              <a:off x="1305755" y="4584180"/>
              <a:ext cx="529771" cy="529771"/>
              <a:chOff x="2623636" y="1854979"/>
              <a:chExt cx="529771" cy="529771"/>
            </a:xfrm>
          </p:grpSpPr>
          <p:sp>
            <p:nvSpPr>
              <p:cNvPr id="261" name="Diamond 260">
                <a:extLst>
                  <a:ext uri="{FF2B5EF4-FFF2-40B4-BE49-F238E27FC236}">
                    <a16:creationId xmlns:a16="http://schemas.microsoft.com/office/drawing/2014/main" id="{2F893C91-8ACB-0252-8B4D-0B68A22D76C7}"/>
                  </a:ext>
                </a:extLst>
              </p:cNvPr>
              <p:cNvSpPr/>
              <p:nvPr/>
            </p:nvSpPr>
            <p:spPr>
              <a:xfrm>
                <a:off x="2623636" y="1854979"/>
                <a:ext cx="529771" cy="529771"/>
              </a:xfrm>
              <a:prstGeom prst="diamond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B9C67C5D-1A7D-CF48-D0EA-B12BE1894B33}"/>
                      </a:ext>
                    </a:extLst>
                  </p:cNvPr>
                  <p:cNvSpPr txBox="1"/>
                  <p:nvPr/>
                </p:nvSpPr>
                <p:spPr>
                  <a:xfrm>
                    <a:off x="2673022" y="1938612"/>
                    <a:ext cx="326572" cy="3711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B9C67C5D-1A7D-CF48-D0EA-B12BE1894B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3022" y="1938612"/>
                    <a:ext cx="326572" cy="37112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EFF993A0-9C50-0415-EAB5-C626F255A262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>
              <a:off x="1008032" y="4846584"/>
              <a:ext cx="297723" cy="2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F5883850-C73A-AA8A-E2AE-9F9FC2F3BE61}"/>
                </a:ext>
              </a:extLst>
            </p:cNvPr>
            <p:cNvGrpSpPr/>
            <p:nvPr/>
          </p:nvGrpSpPr>
          <p:grpSpPr>
            <a:xfrm>
              <a:off x="1296954" y="5505975"/>
              <a:ext cx="529771" cy="529771"/>
              <a:chOff x="2623636" y="1854979"/>
              <a:chExt cx="529771" cy="529771"/>
            </a:xfrm>
          </p:grpSpPr>
          <p:sp>
            <p:nvSpPr>
              <p:cNvPr id="259" name="Diamond 258">
                <a:extLst>
                  <a:ext uri="{FF2B5EF4-FFF2-40B4-BE49-F238E27FC236}">
                    <a16:creationId xmlns:a16="http://schemas.microsoft.com/office/drawing/2014/main" id="{C52E895B-97F6-E54E-9373-F3CA0FCD023A}"/>
                  </a:ext>
                </a:extLst>
              </p:cNvPr>
              <p:cNvSpPr/>
              <p:nvPr/>
            </p:nvSpPr>
            <p:spPr>
              <a:xfrm>
                <a:off x="2623636" y="1854979"/>
                <a:ext cx="529771" cy="529771"/>
              </a:xfrm>
              <a:prstGeom prst="diamond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7263A6D5-E0FF-AE16-A3AB-C5BB4E39D154}"/>
                      </a:ext>
                    </a:extLst>
                  </p:cNvPr>
                  <p:cNvSpPr txBox="1"/>
                  <p:nvPr/>
                </p:nvSpPr>
                <p:spPr>
                  <a:xfrm>
                    <a:off x="2680727" y="1933595"/>
                    <a:ext cx="326572" cy="3725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7263A6D5-E0FF-AE16-A3AB-C5BB4E39D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0727" y="1933595"/>
                    <a:ext cx="326572" cy="37253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B362F079-848D-991B-CC00-E7E943B4094A}"/>
                </a:ext>
              </a:extLst>
            </p:cNvPr>
            <p:cNvCxnSpPr>
              <a:cxnSpLocks/>
              <a:stCxn id="334" idx="3"/>
              <a:endCxn id="259" idx="1"/>
            </p:cNvCxnSpPr>
            <p:nvPr/>
          </p:nvCxnSpPr>
          <p:spPr>
            <a:xfrm>
              <a:off x="991433" y="4867467"/>
              <a:ext cx="305521" cy="90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CA9753D3-6ED9-632A-75E4-E58EB2339D1D}"/>
                </a:ext>
              </a:extLst>
            </p:cNvPr>
            <p:cNvCxnSpPr>
              <a:cxnSpLocks/>
              <a:stCxn id="263" idx="3"/>
              <a:endCxn id="151" idx="1"/>
            </p:cNvCxnSpPr>
            <p:nvPr/>
          </p:nvCxnSpPr>
          <p:spPr>
            <a:xfrm flipV="1">
              <a:off x="1844327" y="3439902"/>
              <a:ext cx="620032" cy="5032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9067BEDF-2858-58AA-8DCD-2C66AA624A4C}"/>
                </a:ext>
              </a:extLst>
            </p:cNvPr>
            <p:cNvCxnSpPr>
              <a:cxnSpLocks/>
              <a:stCxn id="261" idx="3"/>
            </p:cNvCxnSpPr>
            <p:nvPr/>
          </p:nvCxnSpPr>
          <p:spPr>
            <a:xfrm flipV="1">
              <a:off x="1835526" y="3464955"/>
              <a:ext cx="626253" cy="1384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8841E1CD-0558-475B-A1C4-A8FD6B04759E}"/>
                </a:ext>
              </a:extLst>
            </p:cNvPr>
            <p:cNvCxnSpPr>
              <a:cxnSpLocks/>
              <a:stCxn id="259" idx="3"/>
            </p:cNvCxnSpPr>
            <p:nvPr/>
          </p:nvCxnSpPr>
          <p:spPr>
            <a:xfrm flipV="1">
              <a:off x="1826725" y="3464955"/>
              <a:ext cx="635054" cy="230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C3BFCAD3-AD26-2E52-7CAD-BE656E0D69A9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65" y="3464858"/>
              <a:ext cx="459186" cy="87669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729A032B-1672-B89C-F45E-A47BBF8A8F7B}"/>
                </a:ext>
              </a:extLst>
            </p:cNvPr>
            <p:cNvCxnSpPr>
              <a:cxnSpLocks/>
            </p:cNvCxnSpPr>
            <p:nvPr/>
          </p:nvCxnSpPr>
          <p:spPr>
            <a:xfrm>
              <a:off x="5892020" y="3439902"/>
              <a:ext cx="466631" cy="14616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4C105AA0-A735-358F-1FD6-354A63CD99BD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65" y="3464858"/>
              <a:ext cx="459186" cy="20039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C8FDA86-F2B9-5F07-3268-60E5674D82C9}"/>
                </a:ext>
              </a:extLst>
            </p:cNvPr>
            <p:cNvSpPr/>
            <p:nvPr/>
          </p:nvSpPr>
          <p:spPr>
            <a:xfrm>
              <a:off x="6358651" y="4208075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5E78024C-3F2F-ECF6-2BF8-AE49690D9590}"/>
                </a:ext>
              </a:extLst>
            </p:cNvPr>
            <p:cNvSpPr/>
            <p:nvPr/>
          </p:nvSpPr>
          <p:spPr>
            <a:xfrm>
              <a:off x="6358651" y="4772788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03CE23A-8977-2916-FDFC-FC7746431C46}"/>
                </a:ext>
              </a:extLst>
            </p:cNvPr>
            <p:cNvSpPr/>
            <p:nvPr/>
          </p:nvSpPr>
          <p:spPr>
            <a:xfrm>
              <a:off x="6361231" y="5332796"/>
              <a:ext cx="272590" cy="27259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7CD07C4-FF0C-E6F8-192E-F957EFDF6EEF}"/>
                </a:ext>
              </a:extLst>
            </p:cNvPr>
            <p:cNvSpPr txBox="1"/>
            <p:nvPr/>
          </p:nvSpPr>
          <p:spPr>
            <a:xfrm>
              <a:off x="5383871" y="5770860"/>
              <a:ext cx="24064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Temporal multiscale features</a:t>
              </a: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0C173ED3-49A5-ECD4-92B0-44E5D8A2C3A4}"/>
                </a:ext>
              </a:extLst>
            </p:cNvPr>
            <p:cNvGrpSpPr/>
            <p:nvPr/>
          </p:nvGrpSpPr>
          <p:grpSpPr>
            <a:xfrm>
              <a:off x="7762521" y="3048745"/>
              <a:ext cx="272590" cy="832225"/>
              <a:chOff x="9313415" y="2480737"/>
              <a:chExt cx="272590" cy="832225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1C70ABAD-1073-6922-D1E4-AA7781D8FCE2}"/>
                  </a:ext>
                </a:extLst>
              </p:cNvPr>
              <p:cNvSpPr/>
              <p:nvPr/>
            </p:nvSpPr>
            <p:spPr>
              <a:xfrm>
                <a:off x="9313415" y="2480737"/>
                <a:ext cx="272590" cy="27259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EA8F1AB7-2539-1705-3854-3C07F0B4BA9A}"/>
                  </a:ext>
                </a:extLst>
              </p:cNvPr>
              <p:cNvSpPr/>
              <p:nvPr/>
            </p:nvSpPr>
            <p:spPr>
              <a:xfrm>
                <a:off x="9313415" y="2766137"/>
                <a:ext cx="272590" cy="27259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A0C1605D-5689-FB1D-C4D0-8209BDCF6C30}"/>
                  </a:ext>
                </a:extLst>
              </p:cNvPr>
              <p:cNvSpPr/>
              <p:nvPr/>
            </p:nvSpPr>
            <p:spPr>
              <a:xfrm>
                <a:off x="9313415" y="3040372"/>
                <a:ext cx="272590" cy="27259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7DA23758-E9C4-9256-1368-2B4AE5F2A2DC}"/>
                </a:ext>
              </a:extLst>
            </p:cNvPr>
            <p:cNvCxnSpPr>
              <a:cxnSpLocks/>
              <a:stCxn id="209" idx="3"/>
              <a:endCxn id="355" idx="1"/>
            </p:cNvCxnSpPr>
            <p:nvPr/>
          </p:nvCxnSpPr>
          <p:spPr>
            <a:xfrm>
              <a:off x="6628300" y="2081310"/>
              <a:ext cx="1134221" cy="1389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700867FF-0168-0260-E5A8-1484A7C0153E}"/>
                </a:ext>
              </a:extLst>
            </p:cNvPr>
            <p:cNvCxnSpPr>
              <a:cxnSpLocks/>
              <a:stCxn id="208" idx="3"/>
              <a:endCxn id="353" idx="1"/>
            </p:cNvCxnSpPr>
            <p:nvPr/>
          </p:nvCxnSpPr>
          <p:spPr>
            <a:xfrm>
              <a:off x="6628300" y="1516597"/>
              <a:ext cx="1134221" cy="1668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8DE08504-1244-B54E-704D-FD37D997A026}"/>
                </a:ext>
              </a:extLst>
            </p:cNvPr>
            <p:cNvCxnSpPr>
              <a:cxnSpLocks/>
              <a:stCxn id="210" idx="3"/>
              <a:endCxn id="356" idx="1"/>
            </p:cNvCxnSpPr>
            <p:nvPr/>
          </p:nvCxnSpPr>
          <p:spPr>
            <a:xfrm>
              <a:off x="6630880" y="2641318"/>
              <a:ext cx="1131641" cy="1103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AED0045B-5F35-A76E-F5D0-B0509BCBE185}"/>
                </a:ext>
              </a:extLst>
            </p:cNvPr>
            <p:cNvCxnSpPr>
              <a:cxnSpLocks/>
              <a:stCxn id="249" idx="3"/>
              <a:endCxn id="353" idx="1"/>
            </p:cNvCxnSpPr>
            <p:nvPr/>
          </p:nvCxnSpPr>
          <p:spPr>
            <a:xfrm flipV="1">
              <a:off x="6631241" y="3185040"/>
              <a:ext cx="1131280" cy="115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ECE51562-4107-4951-B913-43ACB6E6F1D3}"/>
                </a:ext>
              </a:extLst>
            </p:cNvPr>
            <p:cNvCxnSpPr>
              <a:cxnSpLocks/>
              <a:stCxn id="250" idx="3"/>
              <a:endCxn id="355" idx="1"/>
            </p:cNvCxnSpPr>
            <p:nvPr/>
          </p:nvCxnSpPr>
          <p:spPr>
            <a:xfrm flipV="1">
              <a:off x="6631241" y="3470440"/>
              <a:ext cx="1131280" cy="1438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CAEFF2B4-F0C5-AE97-34FB-9D8B59C40A74}"/>
                </a:ext>
              </a:extLst>
            </p:cNvPr>
            <p:cNvCxnSpPr>
              <a:cxnSpLocks/>
              <a:stCxn id="251" idx="3"/>
              <a:endCxn id="356" idx="1"/>
            </p:cNvCxnSpPr>
            <p:nvPr/>
          </p:nvCxnSpPr>
          <p:spPr>
            <a:xfrm flipV="1">
              <a:off x="6633821" y="3744675"/>
              <a:ext cx="1128700" cy="172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F9F97E4-8F0B-3930-BB19-259D5209607B}"/>
                </a:ext>
              </a:extLst>
            </p:cNvPr>
            <p:cNvSpPr txBox="1"/>
            <p:nvPr/>
          </p:nvSpPr>
          <p:spPr>
            <a:xfrm>
              <a:off x="7359343" y="2370425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Hadamard product</a:t>
              </a:r>
            </a:p>
          </p:txBody>
        </p:sp>
        <p:sp>
          <p:nvSpPr>
            <p:cNvPr id="396" name="Rounded Rectangle 395">
              <a:extLst>
                <a:ext uri="{FF2B5EF4-FFF2-40B4-BE49-F238E27FC236}">
                  <a16:creationId xmlns:a16="http://schemas.microsoft.com/office/drawing/2014/main" id="{A8A1C321-9861-B7B9-F331-F814C648F44C}"/>
                </a:ext>
              </a:extLst>
            </p:cNvPr>
            <p:cNvSpPr/>
            <p:nvPr/>
          </p:nvSpPr>
          <p:spPr>
            <a:xfrm>
              <a:off x="8761164" y="3259296"/>
              <a:ext cx="470331" cy="470331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1168590D-63C2-908B-5168-95BE81D05A29}"/>
                </a:ext>
              </a:extLst>
            </p:cNvPr>
            <p:cNvSpPr txBox="1"/>
            <p:nvPr/>
          </p:nvSpPr>
          <p:spPr>
            <a:xfrm>
              <a:off x="8478847" y="2822044"/>
              <a:ext cx="10349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mbria" panose="02040503050406030204" pitchFamily="18" charset="0"/>
                </a:rPr>
                <a:t>Aggregator</a:t>
              </a:r>
            </a:p>
          </p:txBody>
        </p: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B9003698-35BC-9EBA-F133-90E70EF37483}"/>
                </a:ext>
              </a:extLst>
            </p:cNvPr>
            <p:cNvCxnSpPr>
              <a:cxnSpLocks/>
              <a:stCxn id="353" idx="3"/>
              <a:endCxn id="396" idx="1"/>
            </p:cNvCxnSpPr>
            <p:nvPr/>
          </p:nvCxnSpPr>
          <p:spPr>
            <a:xfrm>
              <a:off x="8035111" y="3185040"/>
              <a:ext cx="726053" cy="309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E0691DD3-8DA7-5CAC-9FEE-E269DD151479}"/>
                </a:ext>
              </a:extLst>
            </p:cNvPr>
            <p:cNvCxnSpPr>
              <a:cxnSpLocks/>
              <a:stCxn id="355" idx="3"/>
              <a:endCxn id="396" idx="1"/>
            </p:cNvCxnSpPr>
            <p:nvPr/>
          </p:nvCxnSpPr>
          <p:spPr>
            <a:xfrm>
              <a:off x="8035111" y="3470440"/>
              <a:ext cx="726053" cy="24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735985F4-4E10-38D3-473A-1068EA92DE55}"/>
                </a:ext>
              </a:extLst>
            </p:cNvPr>
            <p:cNvCxnSpPr>
              <a:cxnSpLocks/>
              <a:stCxn id="356" idx="3"/>
              <a:endCxn id="396" idx="1"/>
            </p:cNvCxnSpPr>
            <p:nvPr/>
          </p:nvCxnSpPr>
          <p:spPr>
            <a:xfrm flipV="1">
              <a:off x="8035111" y="3494462"/>
              <a:ext cx="726053" cy="250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BAB75897-994D-AB3F-5F52-C46F8E90B20C}"/>
                </a:ext>
              </a:extLst>
            </p:cNvPr>
            <p:cNvCxnSpPr>
              <a:cxnSpLocks/>
              <a:stCxn id="396" idx="3"/>
            </p:cNvCxnSpPr>
            <p:nvPr/>
          </p:nvCxnSpPr>
          <p:spPr>
            <a:xfrm>
              <a:off x="9231495" y="3494462"/>
              <a:ext cx="56484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80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31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Hongli Zhao</dc:creator>
  <cp:lastModifiedBy>Hongli Zhao</cp:lastModifiedBy>
  <cp:revision>13</cp:revision>
  <dcterms:created xsi:type="dcterms:W3CDTF">2023-07-17T04:37:29Z</dcterms:created>
  <dcterms:modified xsi:type="dcterms:W3CDTF">2023-07-17T19:22:25Z</dcterms:modified>
</cp:coreProperties>
</file>