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D24F-3411-BFCB-9012-77F46B101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D1D3C-C94A-E355-683A-AD1FD1D5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8695-94B4-B021-9F0A-B4DFCD44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D1AC-4255-3022-F928-112C1CB9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BF3A5-86EE-7302-EB8B-066A2DF4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DAAE-8073-CF66-8939-6DCDD4F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F624-A7A5-9EE2-0125-BEC3905E2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D16F-8230-0171-8B11-71C4087C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ED6B-F13B-9358-2AB5-AE2BB95C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A95A-D6B8-03D2-DCFA-BF5E16E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6D80C-7FEE-E6EF-EDD3-CC4FD0D5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C9E3C-B1CC-C716-D933-7208EFDF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F1EA-CF11-4482-EB7C-1A4D25D8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B367-D316-8441-B0F4-14F77244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2085-42EA-A1F3-0A33-E6DD4560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4FB3-B62B-A27B-3D68-82DBE44C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AA9C-92AC-8DD1-996B-5A174CB9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1409-1913-E53E-8B7C-D7CBA4DA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B902C-6321-FD15-CE43-DEFBB607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12DB-6947-64EC-69EA-EA6A3DD5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1582-95EB-9D9F-594F-C53AEF83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5DD1-BA24-E097-7EAC-93FA4AF7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C535-6F77-D1C4-3051-8EA119C9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9ADF-0056-D000-B794-EE941F24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EEEA-D4E2-21F1-D95D-5BB4D41B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50A-5254-2222-EC00-411C641D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AE37-AA8F-DD89-A375-666E46FA7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4B892-D526-77EA-75B5-CD9E59BC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E2BFF-E82E-2102-86AA-639EC13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D273-CFE7-11D3-5A71-28EE43C4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C7159-540D-F61A-E724-C7DCF74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2929-1E73-8F60-A755-AC1DE62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6A06-8E34-B058-5857-FD137119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5047-95A9-83D0-A667-9EBABE5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2D7CC-6C69-60FA-BC19-090DE474B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F2EC7-D4D8-BC16-8106-7752FF35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5D7BA-7D78-C1A1-DC4A-72E8A6CC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830FE-F5CF-0AE7-AAA0-2D310C80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598E3-EBDC-9578-7F68-4CFA3716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6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AB0-6EB4-3181-23D8-1FB9EFE6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2A8C4-C787-E1AC-A6B7-75072BCA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C3216-10D8-9C0E-1F2D-DE092627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03521-13A3-29D6-32EE-098B4999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CE6EB-4ED7-7798-D728-329D4D62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92085-F662-AEDC-5601-9FE856BB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C920C-CF44-12AE-BB85-FDEC7BBC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89EB-0973-5DBB-A17E-43555629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35FB-47DA-AE52-5185-EFACE1B0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ED14-7EE3-B865-2F44-D33F4EAD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8332-FB37-D57B-5234-81C06351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DCFC0-4FF7-DEBF-062D-AB7AEB32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12B4-E5E7-2085-1D16-B3D729B6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AAC9-04E4-5477-6108-CC8D53FA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56500-5E9B-C231-25A3-C135A917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26C4-5CFF-B0D1-9E2D-05697F075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4579-B8E1-DFC2-8AC4-195A76B9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6CD7-B434-FC56-B897-CC104074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6E196-B02B-F375-6310-C5B1D657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10748-2C05-921F-B4D5-B9923624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D74F-53EA-1E99-DB20-3A6ED3D2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46B6-8480-356B-6298-30D7461E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965F-212F-E944-8457-85C06CAA12C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4D34-A661-ABC9-C8D0-4F3EDE50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F58F-575D-0694-CA5F-6335A198A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3FF4-79A4-E143-9869-9298C8AE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9DA395-3C61-DF8B-34C7-3FD1416F6337}"/>
              </a:ext>
            </a:extLst>
          </p:cNvPr>
          <p:cNvGrpSpPr/>
          <p:nvPr/>
        </p:nvGrpSpPr>
        <p:grpSpPr>
          <a:xfrm>
            <a:off x="755650" y="374650"/>
            <a:ext cx="7772400" cy="5441795"/>
            <a:chOff x="755650" y="374650"/>
            <a:chExt cx="7772400" cy="5441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07F969-497F-40DA-54F4-7BB78DB3B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50" y="374650"/>
              <a:ext cx="7772400" cy="544179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FE6623-EE88-D608-6F06-53C4E8020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1948" y="1812418"/>
              <a:ext cx="2633472" cy="2966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46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1BFFA9-8703-56F8-3D8B-3B8954A41849}"/>
              </a:ext>
            </a:extLst>
          </p:cNvPr>
          <p:cNvGrpSpPr/>
          <p:nvPr/>
        </p:nvGrpSpPr>
        <p:grpSpPr>
          <a:xfrm>
            <a:off x="384947" y="374650"/>
            <a:ext cx="7772400" cy="5441795"/>
            <a:chOff x="384947" y="374650"/>
            <a:chExt cx="7772400" cy="5441795"/>
          </a:xfrm>
        </p:grpSpPr>
        <p:pic>
          <p:nvPicPr>
            <p:cNvPr id="6" name="Picture 5" descr="A graph of a line graph&#10;&#10;Description automatically generated">
              <a:extLst>
                <a:ext uri="{FF2B5EF4-FFF2-40B4-BE49-F238E27FC236}">
                  <a16:creationId xmlns:a16="http://schemas.microsoft.com/office/drawing/2014/main" id="{44A0E8EA-E5F4-7CAC-1124-3C5DEE62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947" y="374650"/>
              <a:ext cx="7772400" cy="5441795"/>
            </a:xfrm>
            <a:prstGeom prst="rect">
              <a:avLst/>
            </a:prstGeom>
          </p:spPr>
        </p:pic>
        <p:pic>
          <p:nvPicPr>
            <p:cNvPr id="4" name="Picture 3" descr="A graph of a function&#10;&#10;Description automatically generated">
              <a:extLst>
                <a:ext uri="{FF2B5EF4-FFF2-40B4-BE49-F238E27FC236}">
                  <a16:creationId xmlns:a16="http://schemas.microsoft.com/office/drawing/2014/main" id="{81716F79-9B6C-76B1-61E0-BAA6A5DC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6705" y="1763285"/>
              <a:ext cx="2633472" cy="2973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25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54C929-3168-FC04-DB1B-072FA6307B66}"/>
              </a:ext>
            </a:extLst>
          </p:cNvPr>
          <p:cNvGrpSpPr/>
          <p:nvPr/>
        </p:nvGrpSpPr>
        <p:grpSpPr>
          <a:xfrm>
            <a:off x="1739887" y="461826"/>
            <a:ext cx="7772400" cy="5545221"/>
            <a:chOff x="0" y="342557"/>
            <a:chExt cx="7772400" cy="5545221"/>
          </a:xfrm>
        </p:grpSpPr>
        <p:pic>
          <p:nvPicPr>
            <p:cNvPr id="39" name="Picture 38" descr="A graph of energy and a line&#10;&#10;Description automatically generated">
              <a:extLst>
                <a:ext uri="{FF2B5EF4-FFF2-40B4-BE49-F238E27FC236}">
                  <a16:creationId xmlns:a16="http://schemas.microsoft.com/office/drawing/2014/main" id="{3A3EBA92-A7A7-EDDC-7B24-D2DC1077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2557"/>
              <a:ext cx="7772400" cy="5545221"/>
            </a:xfrm>
            <a:prstGeom prst="rect">
              <a:avLst/>
            </a:prstGeom>
          </p:spPr>
        </p:pic>
        <p:pic>
          <p:nvPicPr>
            <p:cNvPr id="37" name="Picture 36" descr="A graph of a function&#10;&#10;Description automatically generated">
              <a:extLst>
                <a:ext uri="{FF2B5EF4-FFF2-40B4-BE49-F238E27FC236}">
                  <a16:creationId xmlns:a16="http://schemas.microsoft.com/office/drawing/2014/main" id="{BC4C8287-3154-71E2-4B09-50CB4EAA7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572" y="1896438"/>
              <a:ext cx="3161628" cy="2971800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E7EBF0-3E8B-0C9C-EF1C-660BC9BF0050}"/>
                </a:ext>
              </a:extLst>
            </p:cNvPr>
            <p:cNvCxnSpPr>
              <a:cxnSpLocks/>
            </p:cNvCxnSpPr>
            <p:nvPr/>
          </p:nvCxnSpPr>
          <p:spPr>
            <a:xfrm>
              <a:off x="1828799" y="4497859"/>
              <a:ext cx="4114801" cy="457200"/>
            </a:xfrm>
            <a:prstGeom prst="straightConnector1">
              <a:avLst/>
            </a:prstGeom>
            <a:ln w="25400">
              <a:prstDash val="sysDot"/>
              <a:headEnd w="sm" len="sm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86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7E4CA3-C25C-9200-B33F-718B6874DB84}"/>
              </a:ext>
            </a:extLst>
          </p:cNvPr>
          <p:cNvSpPr txBox="1"/>
          <p:nvPr/>
        </p:nvSpPr>
        <p:spPr>
          <a:xfrm>
            <a:off x="389283" y="5893905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30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8825BF-00FC-2C19-8578-EA82415C6D1F}"/>
              </a:ext>
            </a:extLst>
          </p:cNvPr>
          <p:cNvGrpSpPr/>
          <p:nvPr/>
        </p:nvGrpSpPr>
        <p:grpSpPr>
          <a:xfrm>
            <a:off x="2029239" y="260626"/>
            <a:ext cx="7772400" cy="5312228"/>
            <a:chOff x="-207065" y="300382"/>
            <a:chExt cx="7772400" cy="5312228"/>
          </a:xfrm>
        </p:grpSpPr>
        <p:pic>
          <p:nvPicPr>
            <p:cNvPr id="5" name="Picture 4" descr="A graph of a line&#10;&#10;Description automatically generated">
              <a:extLst>
                <a:ext uri="{FF2B5EF4-FFF2-40B4-BE49-F238E27FC236}">
                  <a16:creationId xmlns:a16="http://schemas.microsoft.com/office/drawing/2014/main" id="{AA19000F-AC5B-E154-4B44-EB4BC832F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07065" y="300382"/>
              <a:ext cx="7772400" cy="5312228"/>
            </a:xfrm>
            <a:prstGeom prst="rect">
              <a:avLst/>
            </a:prstGeom>
          </p:spPr>
        </p:pic>
        <p:pic>
          <p:nvPicPr>
            <p:cNvPr id="3" name="Picture 2" descr="A graph of a function&#10;&#10;Description automatically generated">
              <a:extLst>
                <a:ext uri="{FF2B5EF4-FFF2-40B4-BE49-F238E27FC236}">
                  <a16:creationId xmlns:a16="http://schemas.microsoft.com/office/drawing/2014/main" id="{F46C2B40-8F2F-4330-8A8E-420C074C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75" y="1560444"/>
              <a:ext cx="3069987" cy="29718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4F9BC1-F80A-A4F2-2181-097F354E66F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922" y="4164496"/>
              <a:ext cx="4174435" cy="546652"/>
            </a:xfrm>
            <a:prstGeom prst="straightConnector1">
              <a:avLst/>
            </a:prstGeom>
            <a:ln w="25400">
              <a:prstDash val="sysDot"/>
              <a:headEnd w="sm" len="sm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80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7E4CA3-C25C-9200-B33F-718B6874DB84}"/>
              </a:ext>
            </a:extLst>
          </p:cNvPr>
          <p:cNvSpPr txBox="1"/>
          <p:nvPr/>
        </p:nvSpPr>
        <p:spPr>
          <a:xfrm>
            <a:off x="4147304" y="6186604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54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6FB7C-4E02-92E3-1ACB-141975FAD4EB}"/>
              </a:ext>
            </a:extLst>
          </p:cNvPr>
          <p:cNvGrpSpPr/>
          <p:nvPr/>
        </p:nvGrpSpPr>
        <p:grpSpPr>
          <a:xfrm>
            <a:off x="128030" y="342557"/>
            <a:ext cx="7772400" cy="5282633"/>
            <a:chOff x="128030" y="342557"/>
            <a:chExt cx="7772400" cy="5282633"/>
          </a:xfrm>
        </p:grpSpPr>
        <p:pic>
          <p:nvPicPr>
            <p:cNvPr id="21" name="Picture 20" descr="A graph of a line graph&#10;&#10;Description automatically generated">
              <a:extLst>
                <a:ext uri="{FF2B5EF4-FFF2-40B4-BE49-F238E27FC236}">
                  <a16:creationId xmlns:a16="http://schemas.microsoft.com/office/drawing/2014/main" id="{DD81D4B7-705F-56EE-B96E-8481B69A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30" y="342557"/>
              <a:ext cx="7772400" cy="5282633"/>
            </a:xfrm>
            <a:prstGeom prst="rect">
              <a:avLst/>
            </a:prstGeom>
          </p:spPr>
        </p:pic>
        <p:pic>
          <p:nvPicPr>
            <p:cNvPr id="19" name="Picture 18" descr="A graph of a function&#10;&#10;Description automatically generated">
              <a:extLst>
                <a:ext uri="{FF2B5EF4-FFF2-40B4-BE49-F238E27FC236}">
                  <a16:creationId xmlns:a16="http://schemas.microsoft.com/office/drawing/2014/main" id="{2F31301C-D64B-47DE-12DE-A38AD82E1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205" y="1911753"/>
              <a:ext cx="2633472" cy="2738345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4B67DB-3473-70D8-0DA1-0970D4F2CE3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632" y="4312508"/>
              <a:ext cx="3323968" cy="432487"/>
            </a:xfrm>
            <a:prstGeom prst="straightConnector1">
              <a:avLst/>
            </a:prstGeom>
            <a:ln w="25400">
              <a:prstDash val="sysDot"/>
              <a:headEnd w="sm" len="sm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41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7E4CA3-C25C-9200-B33F-718B6874DB84}"/>
              </a:ext>
            </a:extLst>
          </p:cNvPr>
          <p:cNvSpPr txBox="1"/>
          <p:nvPr/>
        </p:nvSpPr>
        <p:spPr>
          <a:xfrm>
            <a:off x="2788060" y="5934670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54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85702A-1A4E-2962-3CE8-3CC85F5C233F}"/>
              </a:ext>
            </a:extLst>
          </p:cNvPr>
          <p:cNvGrpSpPr/>
          <p:nvPr/>
        </p:nvGrpSpPr>
        <p:grpSpPr>
          <a:xfrm>
            <a:off x="1863908" y="407773"/>
            <a:ext cx="7772400" cy="5282633"/>
            <a:chOff x="-187313" y="0"/>
            <a:chExt cx="7772400" cy="5282633"/>
          </a:xfrm>
        </p:grpSpPr>
        <p:pic>
          <p:nvPicPr>
            <p:cNvPr id="14" name="Picture 13" descr="A graph of a line graph&#10;&#10;Description automatically generated">
              <a:extLst>
                <a:ext uri="{FF2B5EF4-FFF2-40B4-BE49-F238E27FC236}">
                  <a16:creationId xmlns:a16="http://schemas.microsoft.com/office/drawing/2014/main" id="{F59A661D-3B56-8E2A-6934-11720FADD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7313" y="0"/>
              <a:ext cx="7772400" cy="5282633"/>
            </a:xfrm>
            <a:prstGeom prst="rect">
              <a:avLst/>
            </a:prstGeom>
          </p:spPr>
        </p:pic>
        <p:pic>
          <p:nvPicPr>
            <p:cNvPr id="11" name="Picture 10" descr="A graph of a function&#10;&#10;Description automatically generated">
              <a:extLst>
                <a:ext uri="{FF2B5EF4-FFF2-40B4-BE49-F238E27FC236}">
                  <a16:creationId xmlns:a16="http://schemas.microsoft.com/office/drawing/2014/main" id="{2C98E25F-6A3C-505E-281A-6E87758D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415" y="1204662"/>
              <a:ext cx="2633472" cy="2973474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95C8FA-1C5A-B46E-34AB-B15DCEFD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65" y="3830595"/>
              <a:ext cx="3682313" cy="543697"/>
            </a:xfrm>
            <a:prstGeom prst="straightConnector1">
              <a:avLst/>
            </a:prstGeom>
            <a:ln w="25400">
              <a:prstDash val="sysDot"/>
              <a:headEnd w="sm" len="sm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84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6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Hongli Zhao</dc:creator>
  <cp:lastModifiedBy>Hongli Zhao</cp:lastModifiedBy>
  <cp:revision>15</cp:revision>
  <dcterms:created xsi:type="dcterms:W3CDTF">2023-10-27T17:27:41Z</dcterms:created>
  <dcterms:modified xsi:type="dcterms:W3CDTF">2023-12-04T06:05:09Z</dcterms:modified>
</cp:coreProperties>
</file>