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2054088" y="2172796"/>
            <a:ext cx="4439478" cy="1710092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B6BABF"/>
                </a:solidFill>
              </a:rPr>
              <a:t>serverlessrepo-auto-deploy</a:t>
            </a:r>
            <a:r>
              <a:rPr lang="en-US" sz="1200" dirty="0">
                <a:solidFill>
                  <a:srgbClr val="B6BABF"/>
                </a:solidFill>
              </a:rPr>
              <a:t> app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546271-3AFD-F24A-B65A-0E059432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932" y="2617062"/>
            <a:ext cx="762000" cy="952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2001CE-DD93-EA4C-A909-96CFB71DA2FA}"/>
              </a:ext>
            </a:extLst>
          </p:cNvPr>
          <p:cNvSpPr txBox="1"/>
          <p:nvPr/>
        </p:nvSpPr>
        <p:spPr>
          <a:xfrm>
            <a:off x="6914786" y="2719495"/>
            <a:ext cx="174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Application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Stack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C61DB-497C-A148-ACD0-0C8CA336CAB0}"/>
              </a:ext>
            </a:extLst>
          </p:cNvPr>
          <p:cNvSpPr txBox="1"/>
          <p:nvPr/>
        </p:nvSpPr>
        <p:spPr>
          <a:xfrm>
            <a:off x="7201990" y="4616370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Application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9BAB63-32AC-F347-BC19-86B35AF64575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3445963" y="3090902"/>
            <a:ext cx="1235969" cy="241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40C64-8BF2-3B4E-804E-337E0E9847A1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5443932" y="2172795"/>
            <a:ext cx="1961909" cy="920517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EE4658-8DF0-DF4F-8A20-35DE23CBDA6D}"/>
              </a:ext>
            </a:extLst>
          </p:cNvPr>
          <p:cNvGrpSpPr/>
          <p:nvPr/>
        </p:nvGrpSpPr>
        <p:grpSpPr>
          <a:xfrm>
            <a:off x="2502293" y="2805152"/>
            <a:ext cx="1315840" cy="1021972"/>
            <a:chOff x="937766" y="3419841"/>
            <a:chExt cx="1315840" cy="102197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7A2579C-EB79-B54C-8B50-50076EB2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9936" y="3419841"/>
              <a:ext cx="571500" cy="571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8AA102-97DF-6B41-9AA4-8E077687BEB0}"/>
                </a:ext>
              </a:extLst>
            </p:cNvPr>
            <p:cNvSpPr txBox="1"/>
            <p:nvPr/>
          </p:nvSpPr>
          <p:spPr>
            <a:xfrm>
              <a:off x="937766" y="4010926"/>
              <a:ext cx="13158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CloudWatch</a:t>
              </a:r>
              <a:r>
                <a:rPr lang="zh-CN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sz="1100" dirty="0">
                  <a:solidFill>
                    <a:schemeClr val="bg1"/>
                  </a:solidFill>
                </a:rPr>
                <a:t>Event (time-based)</a:t>
              </a: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4F1E192E-4DCC-DF47-8506-CDF4F2916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7365" y="3266938"/>
            <a:ext cx="762000" cy="1231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9F9299-17C7-1446-A1F0-16DD3592BB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841" y="1626695"/>
            <a:ext cx="762000" cy="1092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E53F2C-2CE8-3A46-8A0E-743E810F03C0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443932" y="3093312"/>
            <a:ext cx="1913433" cy="789576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2018-11-18T19:10:40Z</dcterms:created>
  <dcterms:modified xsi:type="dcterms:W3CDTF">2019-01-18T22:25:48Z</dcterms:modified>
</cp:coreProperties>
</file>