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89C-AB9E-EF43-911F-2CCA7B2F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72F-C1E9-3441-8A52-D984397A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174-8602-C641-930F-C0082B1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D5E1-E8F0-064B-87B7-A7548D1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37-0A1D-CD4E-B34E-B5A6ED4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23FF-9CE2-E245-97EC-38B04D5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B074-64C8-334A-9C84-B9E84AEA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DDC-39A7-0C4B-8495-4D58FCC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1CF1-1B0F-7C41-AA1F-FF4D9FE1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57-C557-6742-946F-8FC404C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3D35-8DF0-C046-BB22-CF7E0F28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3CF8-2E74-7A40-94F8-DFF255DD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B371-3012-D04B-9ACD-55AD6B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D04-E8A4-F643-8C99-C52223B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3082-A8AC-BD4A-9B8A-382F5D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5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EEE-DD75-DA49-A254-D1B1BDA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965D-885B-D14A-B3B6-1D2DEA5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4C53-BF1B-B044-B1B8-9E179739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42B-2BB9-964A-9C79-458FF3B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C09-7592-B646-BD37-C570B95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B15-F5C4-D24A-B5DA-A3E1555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3770-2E27-7444-B12B-999D92C2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9C4-DE9E-934B-A02D-A1BE99E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5D49-6537-A143-95E2-7DCCF98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984-EF33-9647-A820-5AE7670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38-9561-EF4B-A5D8-0D8C613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C9-21CC-FE44-A998-658AB9A3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F4E-0A14-364B-A25F-B711DDB7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CDEB-9F10-AD40-8BFE-9E98BE5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FBC-0E17-BC4A-94FF-DF37222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93A-D139-B844-A447-02FCB75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2A4-3763-7F48-B153-DD4ED86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89C-258A-6E4A-B410-6E883EDC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6683-CEAD-4847-9CC3-AC01FC24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9BF3-7172-8945-8A65-A9DBDF59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2D09-D374-7C49-9360-72280FA5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10B-CDAE-6842-8090-123EA78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A62C5-FED8-6D48-BB89-C0B8E0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1CE8-FB03-4B45-B66F-217404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8F6-54F8-8D44-AFD3-1A07AF95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DE609-B770-F048-8210-20F3C26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FF52-0293-7B49-B1E6-A332F6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E58-ABEA-2949-8716-E9D0737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EF50-E999-2E49-8E2D-5D7A962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87A-6DE0-F646-879F-9C7CA7B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2F51-4201-6C43-84E1-CFF5963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EB7-AF29-A940-9755-1B6BFBB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F49-3FD5-3E46-AEFA-F43FAE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A324-90BC-8049-9BC8-96C2D4C2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8827-2F0C-3040-8323-149E60F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C38D-AF98-124B-8FAB-31B23C8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81C3-1243-2241-BEE3-78AEE64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EE9-9D87-8E49-805E-83946F8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9D1D-09B3-CD4C-9498-90D1140E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55F4-0E52-9F42-B357-3D8D3C85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A7FA-5FB9-5545-A302-6EB4C07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3D93-EA7E-6245-80F8-C33A3C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F91-5E2E-3440-809C-4647BB1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D241-F84E-CD44-BA00-7713074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72B0-1AE4-C54E-9977-503CDE1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0D1-4AE0-BA4E-9CD2-EEA87B28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F9A9-7C48-784F-A6E7-2E9931F9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6DEA-0850-8544-99C2-B11F903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76BD50-B1E7-5E49-B04F-81E292EAF68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005242" y="3002428"/>
            <a:ext cx="1266088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4271330" y="2172795"/>
            <a:ext cx="1654457" cy="1659265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B6BABF"/>
                </a:solidFill>
              </a:rPr>
              <a:t>sqs-dlq-redriver</a:t>
            </a:r>
            <a:r>
              <a:rPr lang="en-US" sz="1200" dirty="0">
                <a:solidFill>
                  <a:srgbClr val="B6BABF"/>
                </a:solidFill>
              </a:rPr>
              <a:t> app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546271-3AFD-F24A-B65A-0E059432B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932" y="2617062"/>
            <a:ext cx="762000" cy="9525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FE156E2-F68E-134B-9F32-FD0C12F41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0466" y="1362799"/>
            <a:ext cx="762000" cy="952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C61DDE7-4BA1-7D47-AFAD-4D0478418197}"/>
              </a:ext>
            </a:extLst>
          </p:cNvPr>
          <p:cNvGrpSpPr/>
          <p:nvPr/>
        </p:nvGrpSpPr>
        <p:grpSpPr>
          <a:xfrm>
            <a:off x="2124526" y="2655896"/>
            <a:ext cx="1072750" cy="874832"/>
            <a:chOff x="7523336" y="3353653"/>
            <a:chExt cx="1072750" cy="874832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1A4C2C2-98F5-394E-B054-83EE1EAD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73961" y="3353653"/>
              <a:ext cx="571500" cy="571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21F48D-D7BA-BE44-8D9D-EBBB415AF7BA}"/>
                </a:ext>
              </a:extLst>
            </p:cNvPr>
            <p:cNvSpPr txBox="1"/>
            <p:nvPr/>
          </p:nvSpPr>
          <p:spPr>
            <a:xfrm>
              <a:off x="7523336" y="396687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2001CE-DD93-EA4C-A909-96CFB71DA2FA}"/>
              </a:ext>
            </a:extLst>
          </p:cNvPr>
          <p:cNvSpPr txBox="1"/>
          <p:nvPr/>
        </p:nvSpPr>
        <p:spPr>
          <a:xfrm>
            <a:off x="7095091" y="2385991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DLQ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378794D-8C5E-0B49-9C24-7E54884CD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0466" y="3249344"/>
            <a:ext cx="762000" cy="952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9C61DB-497C-A148-ACD0-0C8CA336CAB0}"/>
              </a:ext>
            </a:extLst>
          </p:cNvPr>
          <p:cNvSpPr txBox="1"/>
          <p:nvPr/>
        </p:nvSpPr>
        <p:spPr>
          <a:xfrm>
            <a:off x="7095091" y="4272536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Source Queue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9BAB63-32AC-F347-BC19-86B35AF64575}"/>
              </a:ext>
            </a:extLst>
          </p:cNvPr>
          <p:cNvCxnSpPr>
            <a:cxnSpLocks/>
            <a:stCxn id="54" idx="3"/>
            <a:endCxn id="9" idx="1"/>
          </p:cNvCxnSpPr>
          <p:nvPr/>
        </p:nvCxnSpPr>
        <p:spPr>
          <a:xfrm flipV="1">
            <a:off x="5925787" y="1839049"/>
            <a:ext cx="1324679" cy="1163379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740C64-8BF2-3B4E-804E-337E0E9847A1}"/>
              </a:ext>
            </a:extLst>
          </p:cNvPr>
          <p:cNvCxnSpPr>
            <a:cxnSpLocks/>
            <a:stCxn id="54" idx="3"/>
            <a:endCxn id="18" idx="1"/>
          </p:cNvCxnSpPr>
          <p:nvPr/>
        </p:nvCxnSpPr>
        <p:spPr>
          <a:xfrm>
            <a:off x="5925787" y="3002428"/>
            <a:ext cx="1324679" cy="723166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2018-11-18T19:10:40Z</dcterms:created>
  <dcterms:modified xsi:type="dcterms:W3CDTF">2019-01-16T22:08:05Z</dcterms:modified>
</cp:coreProperties>
</file>