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6" r:id="rId4"/>
    <p:sldMasterId id="2147483717" r:id="rId5"/>
    <p:sldMasterId id="214748371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Roboto"/>
      <p:regular r:id="rId20"/>
      <p:bold r:id="rId21"/>
      <p:italic r:id="rId22"/>
      <p:boldItalic r:id="rId23"/>
    </p:embeddedFont>
    <p:embeddedFont>
      <p:font typeface="Prompt"/>
      <p:regular r:id="rId24"/>
      <p:bold r:id="rId25"/>
      <p:italic r:id="rId26"/>
      <p:boldItalic r:id="rId27"/>
    </p:embeddedFont>
    <p:embeddedFont>
      <p:font typeface="Roboto Light"/>
      <p:regular r:id="rId28"/>
      <p:bold r:id="rId29"/>
      <p:italic r:id="rId30"/>
      <p:boldItalic r:id="rId31"/>
    </p:embeddedFont>
    <p:embeddedFont>
      <p:font typeface="Oswald"/>
      <p:regular r:id="rId32"/>
      <p:bold r:id="rId33"/>
    </p:embeddedFont>
    <p:embeddedFont>
      <p:font typeface="Open Sans Light"/>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font" Target="fonts/Roboto-regular.fntdata"/><Relationship Id="rId41" Type="http://schemas.openxmlformats.org/officeDocument/2006/relationships/font" Target="fonts/OpenSans-boldItalic.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rompt-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Prompt-italic.fntdata"/><Relationship Id="rId25" Type="http://schemas.openxmlformats.org/officeDocument/2006/relationships/font" Target="fonts/Prompt-bold.fntdata"/><Relationship Id="rId28" Type="http://schemas.openxmlformats.org/officeDocument/2006/relationships/font" Target="fonts/RobotoLight-regular.fntdata"/><Relationship Id="rId27" Type="http://schemas.openxmlformats.org/officeDocument/2006/relationships/font" Target="fonts/Prompt-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obotoLight-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Light-boldItalic.fntdata"/><Relationship Id="rId30" Type="http://schemas.openxmlformats.org/officeDocument/2006/relationships/font" Target="fonts/RobotoLight-italic.fntdata"/><Relationship Id="rId11" Type="http://schemas.openxmlformats.org/officeDocument/2006/relationships/slide" Target="slides/slide4.xml"/><Relationship Id="rId33" Type="http://schemas.openxmlformats.org/officeDocument/2006/relationships/font" Target="fonts/Oswald-bold.fntdata"/><Relationship Id="rId10" Type="http://schemas.openxmlformats.org/officeDocument/2006/relationships/slide" Target="slides/slide3.xml"/><Relationship Id="rId32" Type="http://schemas.openxmlformats.org/officeDocument/2006/relationships/font" Target="fonts/Oswald-regular.fntdata"/><Relationship Id="rId13" Type="http://schemas.openxmlformats.org/officeDocument/2006/relationships/slide" Target="slides/slide6.xml"/><Relationship Id="rId35" Type="http://schemas.openxmlformats.org/officeDocument/2006/relationships/font" Target="fonts/OpenSansLight-bold.fntdata"/><Relationship Id="rId12" Type="http://schemas.openxmlformats.org/officeDocument/2006/relationships/slide" Target="slides/slide5.xml"/><Relationship Id="rId34" Type="http://schemas.openxmlformats.org/officeDocument/2006/relationships/font" Target="fonts/OpenSansLight-regular.fntdata"/><Relationship Id="rId15" Type="http://schemas.openxmlformats.org/officeDocument/2006/relationships/slide" Target="slides/slide8.xml"/><Relationship Id="rId37" Type="http://schemas.openxmlformats.org/officeDocument/2006/relationships/font" Target="fonts/OpenSansLight-boldItalic.fntdata"/><Relationship Id="rId14" Type="http://schemas.openxmlformats.org/officeDocument/2006/relationships/slide" Target="slides/slide7.xml"/><Relationship Id="rId36" Type="http://schemas.openxmlformats.org/officeDocument/2006/relationships/font" Target="fonts/OpenSansLight-italic.fntdata"/><Relationship Id="rId17" Type="http://schemas.openxmlformats.org/officeDocument/2006/relationships/slide" Target="slides/slide10.xml"/><Relationship Id="rId39" Type="http://schemas.openxmlformats.org/officeDocument/2006/relationships/font" Target="fonts/OpenSans-bold.fntdata"/><Relationship Id="rId16" Type="http://schemas.openxmlformats.org/officeDocument/2006/relationships/slide" Target="slides/slide9.xml"/><Relationship Id="rId38" Type="http://schemas.openxmlformats.org/officeDocument/2006/relationships/font" Target="fonts/OpenSans-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d21fa5ae51_1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d21fa5ae51_1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d21fa5ae51_1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d21fa5ae51_1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d2980b98d3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d2980b98d3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used the Cosine Similarity to calculate a numeric quantity that denotes the similarity between two movies. Mathematically, it is defined as follows: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is a measure of similarity between two non-zero vectors of an inner product space. It is defined to equal the cosine of the angle between them, which is also the same as the inner product of the same vectors normalized to both have length 1. It is a judgment of orientation and not magnitude: two vectors with the same orientation have a cosine similarity of 1, two vectors oriented at 90° relative to each other have a similarity of 0, and two vectors diametrically opposed have a similarity of -1, independent of their magnitude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Used a </a:t>
            </a:r>
            <a:r>
              <a:rPr lang="en"/>
              <a:t>cosine similarity matrix from sklearn for all the movies in our dataset </a:t>
            </a:r>
            <a:r>
              <a:rPr lang="en"/>
              <a:t>Meta</a:t>
            </a:r>
            <a:r>
              <a:rPr lang="en"/>
              <a:t>data dump for every movie which consists of genres, director, main actors/cast and keywords(overview/tagline/description). Use a Count Vectorizer to create a count matrix and calculate the cosine similarities and return movies that are most similar.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IMDB's weighted rating formula to construct my chart. Using vote count and vote average columns</a:t>
            </a:r>
            <a:endParaRPr/>
          </a:p>
          <a:p>
            <a:pPr indent="0" lvl="0" marL="0" rtl="0" algn="l">
              <a:spcBef>
                <a:spcPts val="0"/>
              </a:spcBef>
              <a:spcAft>
                <a:spcPts val="0"/>
              </a:spcAft>
              <a:buClr>
                <a:schemeClr val="dk1"/>
              </a:buClr>
              <a:buSzPts val="1100"/>
              <a:buFont typeface="Arial"/>
              <a:buNone/>
            </a:pPr>
            <a:r>
              <a:rPr lang="en"/>
              <a:t>v is the number of votes for the movie</a:t>
            </a:r>
            <a:endParaRPr/>
          </a:p>
          <a:p>
            <a:pPr indent="0" lvl="0" marL="0" rtl="0" algn="l">
              <a:spcBef>
                <a:spcPts val="0"/>
              </a:spcBef>
              <a:spcAft>
                <a:spcPts val="0"/>
              </a:spcAft>
              <a:buClr>
                <a:schemeClr val="dk1"/>
              </a:buClr>
              <a:buSzPts val="1100"/>
              <a:buFont typeface="Arial"/>
              <a:buNone/>
            </a:pPr>
            <a:r>
              <a:rPr lang="en"/>
              <a:t>m is the minimum votes required to be listed in the chart</a:t>
            </a:r>
            <a:endParaRPr/>
          </a:p>
          <a:p>
            <a:pPr indent="0" lvl="0" marL="0" rtl="0" algn="l">
              <a:spcBef>
                <a:spcPts val="0"/>
              </a:spcBef>
              <a:spcAft>
                <a:spcPts val="0"/>
              </a:spcAft>
              <a:buClr>
                <a:schemeClr val="dk1"/>
              </a:buClr>
              <a:buSzPts val="1100"/>
              <a:buFont typeface="Arial"/>
              <a:buNone/>
            </a:pPr>
            <a:r>
              <a:rPr lang="en"/>
              <a:t>R is the average rating of the movie</a:t>
            </a:r>
            <a:endParaRPr/>
          </a:p>
          <a:p>
            <a:pPr indent="0" lvl="0" marL="0" rtl="0" algn="l">
              <a:spcBef>
                <a:spcPts val="0"/>
              </a:spcBef>
              <a:spcAft>
                <a:spcPts val="0"/>
              </a:spcAft>
              <a:buClr>
                <a:schemeClr val="dk1"/>
              </a:buClr>
              <a:buSzPts val="1100"/>
              <a:buFont typeface="Arial"/>
              <a:buNone/>
            </a:pPr>
            <a:r>
              <a:rPr lang="en"/>
              <a:t>C is the mean vote across the whole report</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d279dd5d2d_1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d279dd5d2d_1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forward, we plan on combining our content and collaborative-based approaches. Then we’ll merge all those approaches into Python where we’ll create an </a:t>
            </a:r>
            <a:r>
              <a:rPr lang="en"/>
              <a:t>application</a:t>
            </a:r>
            <a:r>
              <a:rPr lang="en"/>
              <a:t> that uses the Neo4j driver to establish a session allowing us to run our queries. The finished product will allow us to simply pass in a movie title or a user id and retrieve a list of movies that should be </a:t>
            </a:r>
            <a:r>
              <a:rPr lang="en"/>
              <a:t>watched based on certain criteria.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d21fa5ae51_1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d21fa5ae51_1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d21fa5ae51_1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d21fa5ae51_1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a:solidFill>
                  <a:schemeClr val="dk1"/>
                </a:solidFill>
              </a:rPr>
              <a:t>Currently, consumers are finding themselves caught in the crossfire of the Video Streaming Wars. This essentially consists of large corporations, such as Netflix, HBO, and Disney, vying for users’ attention and subscription dollars with proprietary streaming platforms offering exclusive and licensed content across large catalogs of TV shows and movies. In 2020 alone, Netflix spent over $17 billion on producing original content to compete. Given the massive amounts of spending happening to generate new user subscriptions and maintain existing ones, recommendation engines for these platforms are becoming increasingly vital to success. If a streaming service can successfully keep users locked in with content tailored to their specific viewing habits, they have a much better chance at maintaining and growing subscriptions. Since this is so important, we aim to create our own recommendation engine for movies specifically to gain insights into how these large corporations keep viewers logged in for hours on end.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d2a42799c5_4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d2a42799c5_4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For our project, we used the movie dataset from gaggle which had over 45,000 movies and over 270,000 users. Our goal is to build a recommendation engine in python using our model we built in neo4j that will return a list of movies </a:t>
            </a:r>
            <a:r>
              <a:rPr lang="en" sz="1000">
                <a:solidFill>
                  <a:schemeClr val="dk1"/>
                </a:solidFill>
              </a:rPr>
              <a:t>recommended</a:t>
            </a:r>
            <a:r>
              <a:rPr lang="en" sz="1000">
                <a:solidFill>
                  <a:schemeClr val="dk1"/>
                </a:solidFill>
              </a:rPr>
              <a:t> based on a movie or user.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d2830ceb36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d2830ceb36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This is our </a:t>
            </a:r>
            <a:r>
              <a:rPr lang="en" sz="1000">
                <a:solidFill>
                  <a:schemeClr val="dk1"/>
                </a:solidFill>
              </a:rPr>
              <a:t>tentative</a:t>
            </a:r>
            <a:r>
              <a:rPr lang="en" sz="1000">
                <a:solidFill>
                  <a:schemeClr val="dk1"/>
                </a:solidFill>
              </a:rPr>
              <a:t> graph model.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Users rate movies, users are similar to another user in a way and movies are similar to another movie in a way.</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 These </a:t>
            </a:r>
            <a:r>
              <a:rPr lang="en" sz="1000">
                <a:solidFill>
                  <a:schemeClr val="dk1"/>
                </a:solidFill>
              </a:rPr>
              <a:t>relationships we defined through the different approaches each of us looked at which were either collaborative or content-based.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Collaborative filtering is concerned with the the preferences of the user compared to content-based filtering which is based on the features and properties of the items.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d2980b98d3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d2980b98d3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Standard data wrangling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Removed insignificant data columns like adult, homepage, imdb_id, original_title, poster_path, production_countries,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Out of 45449 rows, there are many nulls or bad data, either get rid of rows with nulls, replace with mean if possible or just convert it to 0/1 for things like belongs_to_collection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Newly created variables for analysis like Budget revenue for ROI, weighted rating using vote_avg/count, director, popularity, release date, genres, overview/tagline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Combined director and top 3 actors of the cast from a credits table that i joined with on the id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Turning </a:t>
            </a:r>
            <a:r>
              <a:rPr lang="en"/>
              <a:t>types of id, popularity and budget from object to numeric.</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Columns in jason format like genres, cast with multiple values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d279dd5d2d_1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d279dd5d2d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method of collaborative filtering we used finds similar users using a procedure known as Pearson similarity. In this case, users have a “rated” relationship to movies, meaning a user gave a movie a certain rating. The Pearson correlation coefficient finds users that rated movies similarly. It accounts for the fact that some users have a tendency to give higher ratings than others and normalizes the ratings based on the standard deviation of the ratings specific to a user. So that’s what the query on the left shows. The table on the right shows the most similar users, in descending order of the </a:t>
            </a:r>
            <a:r>
              <a:rPr lang="en">
                <a:solidFill>
                  <a:schemeClr val="dk1"/>
                </a:solidFill>
              </a:rPr>
              <a:t>Pearson</a:t>
            </a:r>
            <a:r>
              <a:rPr lang="en"/>
              <a:t> coefficient, to the user with id 168.</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d279dd5d2d_1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d279dd5d2d_1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step to get the movie recommendations uses the k-Nearest Neighbors (KNN) algorithm. In this query, we find the 10 most similar users to the given user. We then find the movies those 10 users have watched that the given user has not watched and multiply the </a:t>
            </a:r>
            <a:r>
              <a:rPr lang="en">
                <a:solidFill>
                  <a:schemeClr val="dk1"/>
                </a:solidFill>
              </a:rPr>
              <a:t>Pearson</a:t>
            </a:r>
            <a:r>
              <a:rPr lang="en"/>
              <a:t> coefficient for a similar user by that user’s rating for the movie. That is how we get the score seen in the right image that shows the recommended movies in descending order of their scores.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d2830ceb36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d2830ceb36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Another approach in collaborative </a:t>
            </a:r>
            <a:r>
              <a:rPr lang="en"/>
              <a:t>recommendation</a:t>
            </a:r>
            <a:r>
              <a:rPr lang="en"/>
              <a:t> is looking at item-based wise in other words how similar movies are based on user ratings. To do this I computed the cosine similarity matrix based on user ratings of the movie, which computes a value </a:t>
            </a:r>
            <a:r>
              <a:rPr lang="en"/>
              <a:t>between</a:t>
            </a:r>
            <a:r>
              <a:rPr lang="en"/>
              <a:t> 2 movies. The values are between 0 and 1 where 1 being the exact same. </a:t>
            </a:r>
            <a:endParaRPr/>
          </a:p>
          <a:p>
            <a:pPr indent="-298450" lvl="0" marL="457200" rtl="0" algn="l">
              <a:spcBef>
                <a:spcPts val="0"/>
              </a:spcBef>
              <a:spcAft>
                <a:spcPts val="0"/>
              </a:spcAft>
              <a:buSzPts val="1100"/>
              <a:buChar char="-"/>
            </a:pPr>
            <a:r>
              <a:rPr lang="en"/>
              <a:t>These values were added to the graph as properties of a relationship similarity between 2 movies. </a:t>
            </a:r>
            <a:endParaRPr/>
          </a:p>
          <a:p>
            <a:pPr indent="-298450" lvl="0" marL="457200" rtl="0" algn="l">
              <a:spcBef>
                <a:spcPts val="0"/>
              </a:spcBef>
              <a:spcAft>
                <a:spcPts val="0"/>
              </a:spcAft>
              <a:buSzPts val="1100"/>
              <a:buChar char="-"/>
            </a:pPr>
            <a:r>
              <a:rPr lang="en"/>
              <a:t>To retrieve a list of movies based on this approach, for example jurassic park, I returned a list of movies in </a:t>
            </a:r>
            <a:r>
              <a:rPr lang="en"/>
              <a:t>descending order of the cosine similarity value since the larger number means its closer. </a:t>
            </a:r>
            <a:endParaRPr/>
          </a:p>
          <a:p>
            <a:pPr indent="-298450" lvl="0" marL="457200" rtl="0" algn="l">
              <a:spcBef>
                <a:spcPts val="0"/>
              </a:spcBef>
              <a:spcAft>
                <a:spcPts val="0"/>
              </a:spcAft>
              <a:buSzPts val="1100"/>
              <a:buChar char="-"/>
            </a:pPr>
            <a:r>
              <a:rPr lang="en"/>
              <a:t>Limitations of this approach is trivial and ratings alone is not enough to build a more effective recommendation engine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gradFill>
          <a:gsLst>
            <a:gs pos="0">
              <a:srgbClr val="000000"/>
            </a:gs>
            <a:gs pos="50000">
              <a:srgbClr val="241441"/>
            </a:gs>
            <a:gs pos="100000">
              <a:srgbClr val="000000"/>
            </a:gs>
          </a:gsLst>
          <a:lin ang="5400700" scaled="0"/>
        </a:gradFill>
      </p:bgPr>
    </p:bg>
    <p:spTree>
      <p:nvGrpSpPr>
        <p:cNvPr id="50"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0" y="0"/>
            <a:ext cx="9143999" cy="5143500"/>
          </a:xfrm>
          <a:prstGeom prst="rect">
            <a:avLst/>
          </a:prstGeom>
          <a:noFill/>
          <a:ln>
            <a:noFill/>
          </a:ln>
        </p:spPr>
      </p:pic>
      <p:sp>
        <p:nvSpPr>
          <p:cNvPr id="52" name="Google Shape;52;p13"/>
          <p:cNvSpPr txBox="1"/>
          <p:nvPr>
            <p:ph type="title"/>
          </p:nvPr>
        </p:nvSpPr>
        <p:spPr>
          <a:xfrm>
            <a:off x="1045427" y="1766133"/>
            <a:ext cx="7045800" cy="1613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sz="4600">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53" name="Google Shape;53;p13"/>
          <p:cNvSpPr txBox="1"/>
          <p:nvPr>
            <p:ph idx="1" type="subTitle"/>
          </p:nvPr>
        </p:nvSpPr>
        <p:spPr>
          <a:xfrm>
            <a:off x="2368340" y="3381532"/>
            <a:ext cx="4401900" cy="333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sz="1500">
                <a:solidFill>
                  <a:schemeClr val="dk1"/>
                </a:solidFill>
                <a:latin typeface="Open Sans Light"/>
                <a:ea typeface="Open Sans Light"/>
                <a:cs typeface="Open Sans Light"/>
                <a:sym typeface="Open Sans Ligh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 name="Google Shape;54;p13"/>
          <p:cNvSpPr txBox="1"/>
          <p:nvPr>
            <p:ph idx="2" type="subTitle"/>
          </p:nvPr>
        </p:nvSpPr>
        <p:spPr>
          <a:xfrm>
            <a:off x="3163276" y="1366074"/>
            <a:ext cx="2830800" cy="5151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900">
                <a:solidFill>
                  <a:schemeClr val="lt1"/>
                </a:solidFill>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000000"/>
            </a:gs>
            <a:gs pos="50000">
              <a:srgbClr val="241441"/>
            </a:gs>
            <a:gs pos="100000">
              <a:srgbClr val="000000"/>
            </a:gs>
          </a:gsLst>
          <a:lin ang="5400700" scaled="0"/>
        </a:gradFill>
      </p:bgPr>
    </p:bg>
    <p:spTree>
      <p:nvGrpSpPr>
        <p:cNvPr id="58" name="Shape 58"/>
        <p:cNvGrpSpPr/>
        <p:nvPr/>
      </p:nvGrpSpPr>
      <p:grpSpPr>
        <a:xfrm>
          <a:off x="0" y="0"/>
          <a:ext cx="0" cy="0"/>
          <a:chOff x="0" y="0"/>
          <a:chExt cx="0" cy="0"/>
        </a:xfrm>
      </p:grpSpPr>
      <p:pic>
        <p:nvPicPr>
          <p:cNvPr id="59" name="Google Shape;59;p15"/>
          <p:cNvPicPr preferRelativeResize="0"/>
          <p:nvPr/>
        </p:nvPicPr>
        <p:blipFill>
          <a:blip r:embed="rId2">
            <a:alphaModFix/>
          </a:blip>
          <a:stretch>
            <a:fillRect/>
          </a:stretch>
        </p:blipFill>
        <p:spPr>
          <a:xfrm>
            <a:off x="0" y="0"/>
            <a:ext cx="9143999" cy="5143500"/>
          </a:xfrm>
          <a:prstGeom prst="rect">
            <a:avLst/>
          </a:prstGeom>
          <a:noFill/>
          <a:ln>
            <a:noFill/>
          </a:ln>
        </p:spPr>
      </p:pic>
      <p:sp>
        <p:nvSpPr>
          <p:cNvPr id="60" name="Google Shape;60;p15"/>
          <p:cNvSpPr txBox="1"/>
          <p:nvPr>
            <p:ph type="title"/>
          </p:nvPr>
        </p:nvSpPr>
        <p:spPr>
          <a:xfrm>
            <a:off x="1045427" y="1766133"/>
            <a:ext cx="7045800" cy="161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600">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61" name="Google Shape;61;p15"/>
          <p:cNvSpPr txBox="1"/>
          <p:nvPr>
            <p:ph idx="1" type="subTitle"/>
          </p:nvPr>
        </p:nvSpPr>
        <p:spPr>
          <a:xfrm>
            <a:off x="2368340" y="3381532"/>
            <a:ext cx="4401900" cy="33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500">
                <a:solidFill>
                  <a:schemeClr val="dk1"/>
                </a:solidFill>
                <a:latin typeface="Open Sans Light"/>
                <a:ea typeface="Open Sans Light"/>
                <a:cs typeface="Open Sans Light"/>
                <a:sym typeface="Open Sans Ligh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2" name="Google Shape;62;p15"/>
          <p:cNvSpPr txBox="1"/>
          <p:nvPr>
            <p:ph idx="2" type="subTitle"/>
          </p:nvPr>
        </p:nvSpPr>
        <p:spPr>
          <a:xfrm>
            <a:off x="3163276" y="1366074"/>
            <a:ext cx="2830800" cy="51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900">
                <a:solidFill>
                  <a:schemeClr val="lt1"/>
                </a:solidFill>
                <a:latin typeface="Open Sans"/>
                <a:ea typeface="Open Sans"/>
                <a:cs typeface="Open Sans"/>
                <a:sym typeface="Open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pic>
        <p:nvPicPr>
          <p:cNvPr id="64" name="Google Shape;64;p16"/>
          <p:cNvPicPr preferRelativeResize="0"/>
          <p:nvPr/>
        </p:nvPicPr>
        <p:blipFill>
          <a:blip r:embed="rId2">
            <a:alphaModFix/>
          </a:blip>
          <a:stretch>
            <a:fillRect/>
          </a:stretch>
        </p:blipFill>
        <p:spPr>
          <a:xfrm>
            <a:off x="0" y="0"/>
            <a:ext cx="9143999" cy="5143500"/>
          </a:xfrm>
          <a:prstGeom prst="rect">
            <a:avLst/>
          </a:prstGeom>
          <a:noFill/>
          <a:ln>
            <a:noFill/>
          </a:ln>
        </p:spPr>
      </p:pic>
      <p:sp>
        <p:nvSpPr>
          <p:cNvPr id="65" name="Google Shape;65;p16"/>
          <p:cNvSpPr txBox="1"/>
          <p:nvPr>
            <p:ph type="title"/>
          </p:nvPr>
        </p:nvSpPr>
        <p:spPr>
          <a:xfrm>
            <a:off x="2211597" y="2310401"/>
            <a:ext cx="4719600" cy="100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hasCustomPrompt="1" idx="2" type="title"/>
          </p:nvPr>
        </p:nvSpPr>
        <p:spPr>
          <a:xfrm>
            <a:off x="3398247" y="1196154"/>
            <a:ext cx="2346300" cy="122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400"/>
              <a:buNone/>
              <a:defRPr sz="9000">
                <a:latin typeface="Prompt"/>
                <a:ea typeface="Prompt"/>
                <a:cs typeface="Prompt"/>
                <a:sym typeface="Prompt"/>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7" name="Google Shape;67;p16"/>
          <p:cNvSpPr txBox="1"/>
          <p:nvPr>
            <p:ph idx="1" type="subTitle"/>
          </p:nvPr>
        </p:nvSpPr>
        <p:spPr>
          <a:xfrm>
            <a:off x="2289000" y="3303816"/>
            <a:ext cx="4564800" cy="7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pic>
        <p:nvPicPr>
          <p:cNvPr id="69" name="Google Shape;69;p17"/>
          <p:cNvPicPr preferRelativeResize="0"/>
          <p:nvPr/>
        </p:nvPicPr>
        <p:blipFill>
          <a:blip r:embed="rId2">
            <a:alphaModFix/>
          </a:blip>
          <a:stretch>
            <a:fillRect/>
          </a:stretch>
        </p:blipFill>
        <p:spPr>
          <a:xfrm>
            <a:off x="0" y="0"/>
            <a:ext cx="9143999" cy="5143500"/>
          </a:xfrm>
          <a:prstGeom prst="rect">
            <a:avLst/>
          </a:prstGeom>
          <a:noFill/>
          <a:ln>
            <a:noFill/>
          </a:ln>
        </p:spPr>
      </p:pic>
      <p:sp>
        <p:nvSpPr>
          <p:cNvPr id="70" name="Google Shape;70;p17"/>
          <p:cNvSpPr txBox="1"/>
          <p:nvPr>
            <p:ph idx="1" type="body"/>
          </p:nvPr>
        </p:nvSpPr>
        <p:spPr>
          <a:xfrm>
            <a:off x="677325" y="1268075"/>
            <a:ext cx="7788000" cy="27717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Clr>
                <a:srgbClr val="FFFFFF"/>
              </a:buClr>
              <a:buSzPts val="1100"/>
              <a:buAutoNum type="arabicPeriod"/>
              <a:defRPr sz="1100">
                <a:solidFill>
                  <a:srgbClr val="FFFFFF"/>
                </a:solidFill>
              </a:defRPr>
            </a:lvl1pPr>
            <a:lvl2pPr indent="-317500" lvl="1" marL="914400" rtl="0">
              <a:spcBef>
                <a:spcPts val="0"/>
              </a:spcBef>
              <a:spcAft>
                <a:spcPts val="0"/>
              </a:spcAft>
              <a:buClr>
                <a:srgbClr val="FFFFFF"/>
              </a:buClr>
              <a:buSzPts val="1400"/>
              <a:buFont typeface="Muli"/>
              <a:buAutoNum type="alphaLcPeriod"/>
              <a:defRPr>
                <a:solidFill>
                  <a:srgbClr val="FFFFFF"/>
                </a:solidFill>
              </a:defRPr>
            </a:lvl2pPr>
            <a:lvl3pPr indent="-317500" lvl="2" marL="1371600" rtl="0">
              <a:spcBef>
                <a:spcPts val="1600"/>
              </a:spcBef>
              <a:spcAft>
                <a:spcPts val="0"/>
              </a:spcAft>
              <a:buClr>
                <a:srgbClr val="FFFFFF"/>
              </a:buClr>
              <a:buSzPts val="1400"/>
              <a:buFont typeface="Muli"/>
              <a:buAutoNum type="romanLcPeriod"/>
              <a:defRPr>
                <a:solidFill>
                  <a:srgbClr val="FFFFFF"/>
                </a:solidFill>
              </a:defRPr>
            </a:lvl3pPr>
            <a:lvl4pPr indent="-317500" lvl="3" marL="1828800" rtl="0">
              <a:spcBef>
                <a:spcPts val="1600"/>
              </a:spcBef>
              <a:spcAft>
                <a:spcPts val="0"/>
              </a:spcAft>
              <a:buClr>
                <a:srgbClr val="FFFFFF"/>
              </a:buClr>
              <a:buSzPts val="1400"/>
              <a:buFont typeface="Muli"/>
              <a:buAutoNum type="arabicPeriod"/>
              <a:defRPr>
                <a:solidFill>
                  <a:srgbClr val="FFFFFF"/>
                </a:solidFill>
              </a:defRPr>
            </a:lvl4pPr>
            <a:lvl5pPr indent="-317500" lvl="4" marL="2286000" rtl="0">
              <a:spcBef>
                <a:spcPts val="1600"/>
              </a:spcBef>
              <a:spcAft>
                <a:spcPts val="0"/>
              </a:spcAft>
              <a:buClr>
                <a:srgbClr val="FFFFFF"/>
              </a:buClr>
              <a:buSzPts val="1400"/>
              <a:buFont typeface="Muli"/>
              <a:buAutoNum type="alphaLcPeriod"/>
              <a:defRPr>
                <a:solidFill>
                  <a:srgbClr val="FFFFFF"/>
                </a:solidFill>
              </a:defRPr>
            </a:lvl5pPr>
            <a:lvl6pPr indent="-317500" lvl="5" marL="2743200" rtl="0">
              <a:spcBef>
                <a:spcPts val="1600"/>
              </a:spcBef>
              <a:spcAft>
                <a:spcPts val="0"/>
              </a:spcAft>
              <a:buClr>
                <a:srgbClr val="FFFFFF"/>
              </a:buClr>
              <a:buSzPts val="1400"/>
              <a:buFont typeface="Muli"/>
              <a:buAutoNum type="romanLcPeriod"/>
              <a:defRPr>
                <a:solidFill>
                  <a:srgbClr val="FFFFFF"/>
                </a:solidFill>
              </a:defRPr>
            </a:lvl6pPr>
            <a:lvl7pPr indent="-317500" lvl="6" marL="3200400" rtl="0">
              <a:spcBef>
                <a:spcPts val="1600"/>
              </a:spcBef>
              <a:spcAft>
                <a:spcPts val="0"/>
              </a:spcAft>
              <a:buClr>
                <a:srgbClr val="FFFFFF"/>
              </a:buClr>
              <a:buSzPts val="1400"/>
              <a:buFont typeface="Muli"/>
              <a:buAutoNum type="arabicPeriod"/>
              <a:defRPr>
                <a:solidFill>
                  <a:srgbClr val="FFFFFF"/>
                </a:solidFill>
              </a:defRPr>
            </a:lvl7pPr>
            <a:lvl8pPr indent="-317500" lvl="7" marL="3657600" rtl="0">
              <a:spcBef>
                <a:spcPts val="1600"/>
              </a:spcBef>
              <a:spcAft>
                <a:spcPts val="0"/>
              </a:spcAft>
              <a:buClr>
                <a:srgbClr val="FFFFFF"/>
              </a:buClr>
              <a:buSzPts val="1400"/>
              <a:buFont typeface="Muli"/>
              <a:buAutoNum type="alphaLcPeriod"/>
              <a:defRPr>
                <a:solidFill>
                  <a:srgbClr val="FFFFFF"/>
                </a:solidFill>
              </a:defRPr>
            </a:lvl8pPr>
            <a:lvl9pPr indent="-317500" lvl="8" marL="4114800" rtl="0">
              <a:spcBef>
                <a:spcPts val="1600"/>
              </a:spcBef>
              <a:spcAft>
                <a:spcPts val="1600"/>
              </a:spcAft>
              <a:buClr>
                <a:srgbClr val="FFFFFF"/>
              </a:buClr>
              <a:buSzPts val="1400"/>
              <a:buFont typeface="Muli"/>
              <a:buAutoNum type="romanLcPeriod"/>
              <a:defRPr>
                <a:solidFill>
                  <a:srgbClr val="FFFFFF"/>
                </a:solidFill>
              </a:defRPr>
            </a:lvl9pPr>
          </a:lstStyle>
          <a:p/>
        </p:txBody>
      </p:sp>
      <p:sp>
        <p:nvSpPr>
          <p:cNvPr id="71" name="Google Shape;71;p17"/>
          <p:cNvSpPr txBox="1"/>
          <p:nvPr>
            <p:ph type="title"/>
          </p:nvPr>
        </p:nvSpPr>
        <p:spPr>
          <a:xfrm>
            <a:off x="359325" y="376550"/>
            <a:ext cx="8424000" cy="656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3600"/>
              <a:buFont typeface="Prompt"/>
              <a:buNone/>
              <a:defRPr>
                <a:solidFill>
                  <a:srgbClr val="FFFFFF"/>
                </a:solidFill>
                <a:latin typeface="Prompt"/>
                <a:ea typeface="Prompt"/>
                <a:cs typeface="Prompt"/>
                <a:sym typeface="Prompt"/>
              </a:defRPr>
            </a:lvl1pPr>
            <a:lvl2pPr lvl="1"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2pPr>
            <a:lvl3pPr lvl="2"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3pPr>
            <a:lvl4pPr lvl="3"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4pPr>
            <a:lvl5pPr lvl="4"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5pPr>
            <a:lvl6pPr lvl="5"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6pPr>
            <a:lvl7pPr lvl="6"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7pPr>
            <a:lvl8pPr lvl="7"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8pPr>
            <a:lvl9pPr lvl="8"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9pPr>
          </a:lstStyle>
          <a:p/>
        </p:txBody>
      </p:sp>
      <p:sp>
        <p:nvSpPr>
          <p:cNvPr id="72" name="Google Shape;72;p17"/>
          <p:cNvSpPr txBox="1"/>
          <p:nvPr/>
        </p:nvSpPr>
        <p:spPr>
          <a:xfrm>
            <a:off x="-295875" y="3054825"/>
            <a:ext cx="21597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3" name="Google Shape;73;p17"/>
          <p:cNvSpPr txBox="1"/>
          <p:nvPr>
            <p:ph idx="2" type="subTitle"/>
          </p:nvPr>
        </p:nvSpPr>
        <p:spPr>
          <a:xfrm>
            <a:off x="677325" y="4190075"/>
            <a:ext cx="4565100" cy="262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b="0" sz="1100">
                <a:solidFill>
                  <a:schemeClr val="lt1"/>
                </a:solidFill>
              </a:defRPr>
            </a:lvl1pPr>
            <a:lvl2pPr lvl="1" rtl="0">
              <a:lnSpc>
                <a:spcPct val="100000"/>
              </a:lnSpc>
              <a:spcBef>
                <a:spcPts val="1600"/>
              </a:spcBef>
              <a:spcAft>
                <a:spcPts val="0"/>
              </a:spcAft>
              <a:buClr>
                <a:srgbClr val="FFFFFF"/>
              </a:buClr>
              <a:buSzPts val="2800"/>
              <a:buNone/>
              <a:defRPr sz="2800">
                <a:solidFill>
                  <a:srgbClr val="FFFFFF"/>
                </a:solidFill>
              </a:defRPr>
            </a:lvl2pPr>
            <a:lvl3pPr lvl="2" rtl="0">
              <a:lnSpc>
                <a:spcPct val="100000"/>
              </a:lnSpc>
              <a:spcBef>
                <a:spcPts val="0"/>
              </a:spcBef>
              <a:spcAft>
                <a:spcPts val="0"/>
              </a:spcAft>
              <a:buClr>
                <a:srgbClr val="FFFFFF"/>
              </a:buClr>
              <a:buSzPts val="2800"/>
              <a:buNone/>
              <a:defRPr sz="2800">
                <a:solidFill>
                  <a:srgbClr val="FFFFFF"/>
                </a:solidFill>
              </a:defRPr>
            </a:lvl3pPr>
            <a:lvl4pPr lvl="3" rtl="0">
              <a:lnSpc>
                <a:spcPct val="100000"/>
              </a:lnSpc>
              <a:spcBef>
                <a:spcPts val="0"/>
              </a:spcBef>
              <a:spcAft>
                <a:spcPts val="0"/>
              </a:spcAft>
              <a:buClr>
                <a:srgbClr val="FFFFFF"/>
              </a:buClr>
              <a:buSzPts val="2800"/>
              <a:buNone/>
              <a:defRPr sz="2800">
                <a:solidFill>
                  <a:srgbClr val="FFFFFF"/>
                </a:solidFill>
              </a:defRPr>
            </a:lvl4pPr>
            <a:lvl5pPr lvl="4" rtl="0">
              <a:lnSpc>
                <a:spcPct val="100000"/>
              </a:lnSpc>
              <a:spcBef>
                <a:spcPts val="0"/>
              </a:spcBef>
              <a:spcAft>
                <a:spcPts val="0"/>
              </a:spcAft>
              <a:buClr>
                <a:srgbClr val="FFFFFF"/>
              </a:buClr>
              <a:buSzPts val="2800"/>
              <a:buNone/>
              <a:defRPr sz="2800">
                <a:solidFill>
                  <a:srgbClr val="FFFFFF"/>
                </a:solidFill>
              </a:defRPr>
            </a:lvl5pPr>
            <a:lvl6pPr lvl="5" rtl="0">
              <a:lnSpc>
                <a:spcPct val="100000"/>
              </a:lnSpc>
              <a:spcBef>
                <a:spcPts val="0"/>
              </a:spcBef>
              <a:spcAft>
                <a:spcPts val="0"/>
              </a:spcAft>
              <a:buClr>
                <a:srgbClr val="FFFFFF"/>
              </a:buClr>
              <a:buSzPts val="2800"/>
              <a:buNone/>
              <a:defRPr sz="2800">
                <a:solidFill>
                  <a:srgbClr val="FFFFFF"/>
                </a:solidFill>
              </a:defRPr>
            </a:lvl6pPr>
            <a:lvl7pPr lvl="6" rtl="0">
              <a:lnSpc>
                <a:spcPct val="100000"/>
              </a:lnSpc>
              <a:spcBef>
                <a:spcPts val="0"/>
              </a:spcBef>
              <a:spcAft>
                <a:spcPts val="0"/>
              </a:spcAft>
              <a:buClr>
                <a:srgbClr val="FFFFFF"/>
              </a:buClr>
              <a:buSzPts val="2800"/>
              <a:buNone/>
              <a:defRPr sz="2800">
                <a:solidFill>
                  <a:srgbClr val="FFFFFF"/>
                </a:solidFill>
              </a:defRPr>
            </a:lvl7pPr>
            <a:lvl8pPr lvl="7" rtl="0">
              <a:lnSpc>
                <a:spcPct val="100000"/>
              </a:lnSpc>
              <a:spcBef>
                <a:spcPts val="0"/>
              </a:spcBef>
              <a:spcAft>
                <a:spcPts val="0"/>
              </a:spcAft>
              <a:buClr>
                <a:srgbClr val="FFFFFF"/>
              </a:buClr>
              <a:buSzPts val="2800"/>
              <a:buNone/>
              <a:defRPr sz="2800">
                <a:solidFill>
                  <a:srgbClr val="FFFFFF"/>
                </a:solidFill>
              </a:defRPr>
            </a:lvl8pPr>
            <a:lvl9pPr lvl="8" rtl="0">
              <a:lnSpc>
                <a:spcPct val="100000"/>
              </a:lnSpc>
              <a:spcBef>
                <a:spcPts val="0"/>
              </a:spcBef>
              <a:spcAft>
                <a:spcPts val="0"/>
              </a:spcAft>
              <a:buClr>
                <a:srgbClr val="FFFFFF"/>
              </a:buClr>
              <a:buSzPts val="2800"/>
              <a:buNone/>
              <a:defRPr sz="2800">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pic>
        <p:nvPicPr>
          <p:cNvPr id="75" name="Google Shape;75;p18"/>
          <p:cNvPicPr preferRelativeResize="0"/>
          <p:nvPr/>
        </p:nvPicPr>
        <p:blipFill>
          <a:blip r:embed="rId2">
            <a:alphaModFix/>
          </a:blip>
          <a:stretch>
            <a:fillRect/>
          </a:stretch>
        </p:blipFill>
        <p:spPr>
          <a:xfrm>
            <a:off x="0" y="0"/>
            <a:ext cx="9143999" cy="5143500"/>
          </a:xfrm>
          <a:prstGeom prst="rect">
            <a:avLst/>
          </a:prstGeom>
          <a:noFill/>
          <a:ln>
            <a:noFill/>
          </a:ln>
        </p:spPr>
      </p:pic>
      <p:sp>
        <p:nvSpPr>
          <p:cNvPr id="76" name="Google Shape;76;p18"/>
          <p:cNvSpPr txBox="1"/>
          <p:nvPr>
            <p:ph type="title"/>
          </p:nvPr>
        </p:nvSpPr>
        <p:spPr>
          <a:xfrm>
            <a:off x="699555" y="1585225"/>
            <a:ext cx="3095400" cy="69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Font typeface="Prompt"/>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8"/>
          <p:cNvSpPr txBox="1"/>
          <p:nvPr>
            <p:ph idx="2" type="title"/>
          </p:nvPr>
        </p:nvSpPr>
        <p:spPr>
          <a:xfrm>
            <a:off x="5353370" y="1585225"/>
            <a:ext cx="3086700" cy="69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p18"/>
          <p:cNvSpPr txBox="1"/>
          <p:nvPr>
            <p:ph idx="1" type="subTitle"/>
          </p:nvPr>
        </p:nvSpPr>
        <p:spPr>
          <a:xfrm>
            <a:off x="5734530" y="2773175"/>
            <a:ext cx="2324400" cy="91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9" name="Google Shape;79;p18"/>
          <p:cNvSpPr txBox="1"/>
          <p:nvPr>
            <p:ph idx="3" type="subTitle"/>
          </p:nvPr>
        </p:nvSpPr>
        <p:spPr>
          <a:xfrm>
            <a:off x="1085055" y="2773175"/>
            <a:ext cx="2324400" cy="91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80" name="Google Shape;80;p18"/>
          <p:cNvGrpSpPr/>
          <p:nvPr/>
        </p:nvGrpSpPr>
        <p:grpSpPr>
          <a:xfrm>
            <a:off x="5166968" y="4564039"/>
            <a:ext cx="3459539" cy="145246"/>
            <a:chOff x="2875403" y="4442271"/>
            <a:chExt cx="3459539" cy="145246"/>
          </a:xfrm>
        </p:grpSpPr>
        <p:sp>
          <p:nvSpPr>
            <p:cNvPr id="81" name="Google Shape;81;p18"/>
            <p:cNvSpPr/>
            <p:nvPr/>
          </p:nvSpPr>
          <p:spPr>
            <a:xfrm>
              <a:off x="5158827" y="4442271"/>
              <a:ext cx="621233" cy="145246"/>
            </a:xfrm>
            <a:custGeom>
              <a:rect b="b" l="l" r="r" t="t"/>
              <a:pathLst>
                <a:path extrusionOk="0" fill="none" h="4251" w="18182">
                  <a:moveTo>
                    <a:pt x="17776" y="0"/>
                  </a:moveTo>
                  <a:cubicBezTo>
                    <a:pt x="18110" y="0"/>
                    <a:pt x="18181" y="179"/>
                    <a:pt x="17943" y="405"/>
                  </a:cubicBezTo>
                  <a:lnTo>
                    <a:pt x="14181" y="3846"/>
                  </a:lnTo>
                  <a:cubicBezTo>
                    <a:pt x="13883" y="4084"/>
                    <a:pt x="13514" y="4227"/>
                    <a:pt x="13133" y="4251"/>
                  </a:cubicBezTo>
                  <a:lnTo>
                    <a:pt x="405" y="4251"/>
                  </a:lnTo>
                  <a:cubicBezTo>
                    <a:pt x="72" y="4251"/>
                    <a:pt x="0" y="4060"/>
                    <a:pt x="250" y="3846"/>
                  </a:cubicBezTo>
                  <a:lnTo>
                    <a:pt x="4013" y="405"/>
                  </a:lnTo>
                  <a:cubicBezTo>
                    <a:pt x="4310" y="155"/>
                    <a:pt x="4667" y="24"/>
                    <a:pt x="5060" y="0"/>
                  </a:cubicBezTo>
                  <a:close/>
                </a:path>
              </a:pathLst>
            </a:custGeom>
            <a:noFill/>
            <a:ln cap="flat" cmpd="sng" w="19050">
              <a:solidFill>
                <a:srgbClr val="D1208D"/>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8"/>
            <p:cNvSpPr/>
            <p:nvPr/>
          </p:nvSpPr>
          <p:spPr>
            <a:xfrm>
              <a:off x="5713709" y="4442271"/>
              <a:ext cx="621233" cy="145246"/>
            </a:xfrm>
            <a:custGeom>
              <a:rect b="b" l="l" r="r" t="t"/>
              <a:pathLst>
                <a:path extrusionOk="0" h="4251" w="18182">
                  <a:moveTo>
                    <a:pt x="5049" y="0"/>
                  </a:moveTo>
                  <a:cubicBezTo>
                    <a:pt x="4668" y="24"/>
                    <a:pt x="4310" y="155"/>
                    <a:pt x="4013" y="405"/>
                  </a:cubicBezTo>
                  <a:lnTo>
                    <a:pt x="250" y="3846"/>
                  </a:lnTo>
                  <a:cubicBezTo>
                    <a:pt x="0" y="4060"/>
                    <a:pt x="72" y="4251"/>
                    <a:pt x="405" y="4251"/>
                  </a:cubicBezTo>
                  <a:lnTo>
                    <a:pt x="13133" y="4251"/>
                  </a:lnTo>
                  <a:cubicBezTo>
                    <a:pt x="13514" y="4227"/>
                    <a:pt x="13871" y="4084"/>
                    <a:pt x="14169" y="3846"/>
                  </a:cubicBezTo>
                  <a:lnTo>
                    <a:pt x="17943" y="405"/>
                  </a:lnTo>
                  <a:cubicBezTo>
                    <a:pt x="18181" y="179"/>
                    <a:pt x="18110" y="0"/>
                    <a:pt x="17776" y="0"/>
                  </a:cubicBez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8"/>
            <p:cNvSpPr/>
            <p:nvPr/>
          </p:nvSpPr>
          <p:spPr>
            <a:xfrm>
              <a:off x="3977446" y="4442271"/>
              <a:ext cx="1255041" cy="145246"/>
            </a:xfrm>
            <a:custGeom>
              <a:rect b="b" l="l" r="r" t="t"/>
              <a:pathLst>
                <a:path extrusionOk="0" h="4251" w="36732">
                  <a:moveTo>
                    <a:pt x="405" y="0"/>
                  </a:moveTo>
                  <a:cubicBezTo>
                    <a:pt x="72" y="0"/>
                    <a:pt x="0" y="179"/>
                    <a:pt x="250" y="405"/>
                  </a:cubicBezTo>
                  <a:lnTo>
                    <a:pt x="4013" y="3846"/>
                  </a:lnTo>
                  <a:cubicBezTo>
                    <a:pt x="4311" y="4084"/>
                    <a:pt x="4680" y="4227"/>
                    <a:pt x="5061" y="4251"/>
                  </a:cubicBezTo>
                  <a:lnTo>
                    <a:pt x="31671" y="4251"/>
                  </a:lnTo>
                  <a:cubicBezTo>
                    <a:pt x="32052" y="4227"/>
                    <a:pt x="32421" y="4084"/>
                    <a:pt x="32719" y="3846"/>
                  </a:cubicBezTo>
                  <a:lnTo>
                    <a:pt x="36481" y="405"/>
                  </a:lnTo>
                  <a:cubicBezTo>
                    <a:pt x="36731" y="179"/>
                    <a:pt x="36660" y="0"/>
                    <a:pt x="36326" y="0"/>
                  </a:cubicBez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8"/>
            <p:cNvSpPr/>
            <p:nvPr/>
          </p:nvSpPr>
          <p:spPr>
            <a:xfrm>
              <a:off x="3429876" y="4442271"/>
              <a:ext cx="621233" cy="145246"/>
            </a:xfrm>
            <a:custGeom>
              <a:rect b="b" l="l" r="r" t="t"/>
              <a:pathLst>
                <a:path extrusionOk="0" fill="none" h="4251" w="18182">
                  <a:moveTo>
                    <a:pt x="13133" y="0"/>
                  </a:moveTo>
                  <a:cubicBezTo>
                    <a:pt x="13514" y="24"/>
                    <a:pt x="13883" y="155"/>
                    <a:pt x="14169" y="405"/>
                  </a:cubicBezTo>
                  <a:lnTo>
                    <a:pt x="17943" y="3846"/>
                  </a:lnTo>
                  <a:cubicBezTo>
                    <a:pt x="18181" y="4060"/>
                    <a:pt x="18110" y="4251"/>
                    <a:pt x="17777" y="4251"/>
                  </a:cubicBezTo>
                  <a:lnTo>
                    <a:pt x="5061" y="4251"/>
                  </a:lnTo>
                  <a:cubicBezTo>
                    <a:pt x="4668" y="4227"/>
                    <a:pt x="4311" y="4084"/>
                    <a:pt x="4013" y="3846"/>
                  </a:cubicBezTo>
                  <a:lnTo>
                    <a:pt x="251" y="405"/>
                  </a:lnTo>
                  <a:cubicBezTo>
                    <a:pt x="1" y="179"/>
                    <a:pt x="72" y="0"/>
                    <a:pt x="405" y="0"/>
                  </a:cubicBezTo>
                  <a:close/>
                </a:path>
              </a:pathLst>
            </a:custGeom>
            <a:noFill/>
            <a:ln cap="flat" cmpd="sng" w="19050">
              <a:solidFill>
                <a:srgbClr val="D1208D"/>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p:nvPr/>
          </p:nvSpPr>
          <p:spPr>
            <a:xfrm>
              <a:off x="2875403" y="4442271"/>
              <a:ext cx="620823" cy="145246"/>
            </a:xfrm>
            <a:custGeom>
              <a:rect b="b" l="l" r="r" t="t"/>
              <a:pathLst>
                <a:path extrusionOk="0" h="4251" w="18170">
                  <a:moveTo>
                    <a:pt x="393" y="0"/>
                  </a:moveTo>
                  <a:cubicBezTo>
                    <a:pt x="60" y="0"/>
                    <a:pt x="0" y="179"/>
                    <a:pt x="239" y="405"/>
                  </a:cubicBezTo>
                  <a:lnTo>
                    <a:pt x="4001" y="3846"/>
                  </a:lnTo>
                  <a:cubicBezTo>
                    <a:pt x="4299" y="4084"/>
                    <a:pt x="4668" y="4227"/>
                    <a:pt x="5049" y="4251"/>
                  </a:cubicBezTo>
                  <a:lnTo>
                    <a:pt x="17776" y="4251"/>
                  </a:lnTo>
                  <a:cubicBezTo>
                    <a:pt x="18098" y="4251"/>
                    <a:pt x="18169" y="4060"/>
                    <a:pt x="17931" y="3846"/>
                  </a:cubicBezTo>
                  <a:lnTo>
                    <a:pt x="14169" y="405"/>
                  </a:lnTo>
                  <a:cubicBezTo>
                    <a:pt x="13871" y="155"/>
                    <a:pt x="13502" y="24"/>
                    <a:pt x="13121" y="0"/>
                  </a:cubicBez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18"/>
          <p:cNvGrpSpPr/>
          <p:nvPr/>
        </p:nvGrpSpPr>
        <p:grpSpPr>
          <a:xfrm>
            <a:off x="517493" y="434214"/>
            <a:ext cx="3459539" cy="145246"/>
            <a:chOff x="2875403" y="4442271"/>
            <a:chExt cx="3459539" cy="145246"/>
          </a:xfrm>
        </p:grpSpPr>
        <p:sp>
          <p:nvSpPr>
            <p:cNvPr id="87" name="Google Shape;87;p18"/>
            <p:cNvSpPr/>
            <p:nvPr/>
          </p:nvSpPr>
          <p:spPr>
            <a:xfrm>
              <a:off x="5158827" y="4442271"/>
              <a:ext cx="621233" cy="145246"/>
            </a:xfrm>
            <a:custGeom>
              <a:rect b="b" l="l" r="r" t="t"/>
              <a:pathLst>
                <a:path extrusionOk="0" fill="none" h="4251" w="18182">
                  <a:moveTo>
                    <a:pt x="17776" y="0"/>
                  </a:moveTo>
                  <a:cubicBezTo>
                    <a:pt x="18110" y="0"/>
                    <a:pt x="18181" y="179"/>
                    <a:pt x="17943" y="405"/>
                  </a:cubicBezTo>
                  <a:lnTo>
                    <a:pt x="14181" y="3846"/>
                  </a:lnTo>
                  <a:cubicBezTo>
                    <a:pt x="13883" y="4084"/>
                    <a:pt x="13514" y="4227"/>
                    <a:pt x="13133" y="4251"/>
                  </a:cubicBezTo>
                  <a:lnTo>
                    <a:pt x="405" y="4251"/>
                  </a:lnTo>
                  <a:cubicBezTo>
                    <a:pt x="72" y="4251"/>
                    <a:pt x="0" y="4060"/>
                    <a:pt x="250" y="3846"/>
                  </a:cubicBezTo>
                  <a:lnTo>
                    <a:pt x="4013" y="405"/>
                  </a:lnTo>
                  <a:cubicBezTo>
                    <a:pt x="4310" y="155"/>
                    <a:pt x="4667" y="24"/>
                    <a:pt x="5060" y="0"/>
                  </a:cubicBezTo>
                  <a:close/>
                </a:path>
              </a:pathLst>
            </a:custGeom>
            <a:noFill/>
            <a:ln cap="flat" cmpd="sng" w="19050">
              <a:solidFill>
                <a:srgbClr val="D1208D"/>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p:nvPr/>
          </p:nvSpPr>
          <p:spPr>
            <a:xfrm>
              <a:off x="5713709" y="4442271"/>
              <a:ext cx="621233" cy="145246"/>
            </a:xfrm>
            <a:custGeom>
              <a:rect b="b" l="l" r="r" t="t"/>
              <a:pathLst>
                <a:path extrusionOk="0" h="4251" w="18182">
                  <a:moveTo>
                    <a:pt x="5049" y="0"/>
                  </a:moveTo>
                  <a:cubicBezTo>
                    <a:pt x="4668" y="24"/>
                    <a:pt x="4310" y="155"/>
                    <a:pt x="4013" y="405"/>
                  </a:cubicBezTo>
                  <a:lnTo>
                    <a:pt x="250" y="3846"/>
                  </a:lnTo>
                  <a:cubicBezTo>
                    <a:pt x="0" y="4060"/>
                    <a:pt x="72" y="4251"/>
                    <a:pt x="405" y="4251"/>
                  </a:cubicBezTo>
                  <a:lnTo>
                    <a:pt x="13133" y="4251"/>
                  </a:lnTo>
                  <a:cubicBezTo>
                    <a:pt x="13514" y="4227"/>
                    <a:pt x="13871" y="4084"/>
                    <a:pt x="14169" y="3846"/>
                  </a:cubicBezTo>
                  <a:lnTo>
                    <a:pt x="17943" y="405"/>
                  </a:lnTo>
                  <a:cubicBezTo>
                    <a:pt x="18181" y="179"/>
                    <a:pt x="18110" y="0"/>
                    <a:pt x="17776" y="0"/>
                  </a:cubicBez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3977446" y="4442271"/>
              <a:ext cx="1255041" cy="145246"/>
            </a:xfrm>
            <a:custGeom>
              <a:rect b="b" l="l" r="r" t="t"/>
              <a:pathLst>
                <a:path extrusionOk="0" h="4251" w="36732">
                  <a:moveTo>
                    <a:pt x="405" y="0"/>
                  </a:moveTo>
                  <a:cubicBezTo>
                    <a:pt x="72" y="0"/>
                    <a:pt x="0" y="179"/>
                    <a:pt x="250" y="405"/>
                  </a:cubicBezTo>
                  <a:lnTo>
                    <a:pt x="4013" y="3846"/>
                  </a:lnTo>
                  <a:cubicBezTo>
                    <a:pt x="4311" y="4084"/>
                    <a:pt x="4680" y="4227"/>
                    <a:pt x="5061" y="4251"/>
                  </a:cubicBezTo>
                  <a:lnTo>
                    <a:pt x="31671" y="4251"/>
                  </a:lnTo>
                  <a:cubicBezTo>
                    <a:pt x="32052" y="4227"/>
                    <a:pt x="32421" y="4084"/>
                    <a:pt x="32719" y="3846"/>
                  </a:cubicBezTo>
                  <a:lnTo>
                    <a:pt x="36481" y="405"/>
                  </a:lnTo>
                  <a:cubicBezTo>
                    <a:pt x="36731" y="179"/>
                    <a:pt x="36660" y="0"/>
                    <a:pt x="36326" y="0"/>
                  </a:cubicBez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a:off x="3429876" y="4442271"/>
              <a:ext cx="621233" cy="145246"/>
            </a:xfrm>
            <a:custGeom>
              <a:rect b="b" l="l" r="r" t="t"/>
              <a:pathLst>
                <a:path extrusionOk="0" fill="none" h="4251" w="18182">
                  <a:moveTo>
                    <a:pt x="13133" y="0"/>
                  </a:moveTo>
                  <a:cubicBezTo>
                    <a:pt x="13514" y="24"/>
                    <a:pt x="13883" y="155"/>
                    <a:pt x="14169" y="405"/>
                  </a:cubicBezTo>
                  <a:lnTo>
                    <a:pt x="17943" y="3846"/>
                  </a:lnTo>
                  <a:cubicBezTo>
                    <a:pt x="18181" y="4060"/>
                    <a:pt x="18110" y="4251"/>
                    <a:pt x="17777" y="4251"/>
                  </a:cubicBezTo>
                  <a:lnTo>
                    <a:pt x="5061" y="4251"/>
                  </a:lnTo>
                  <a:cubicBezTo>
                    <a:pt x="4668" y="4227"/>
                    <a:pt x="4311" y="4084"/>
                    <a:pt x="4013" y="3846"/>
                  </a:cubicBezTo>
                  <a:lnTo>
                    <a:pt x="251" y="405"/>
                  </a:lnTo>
                  <a:cubicBezTo>
                    <a:pt x="1" y="179"/>
                    <a:pt x="72" y="0"/>
                    <a:pt x="405" y="0"/>
                  </a:cubicBezTo>
                  <a:close/>
                </a:path>
              </a:pathLst>
            </a:custGeom>
            <a:noFill/>
            <a:ln cap="flat" cmpd="sng" w="19050">
              <a:solidFill>
                <a:srgbClr val="D1208D"/>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2875403" y="4442271"/>
              <a:ext cx="620823" cy="145246"/>
            </a:xfrm>
            <a:custGeom>
              <a:rect b="b" l="l" r="r" t="t"/>
              <a:pathLst>
                <a:path extrusionOk="0" h="4251" w="18170">
                  <a:moveTo>
                    <a:pt x="393" y="0"/>
                  </a:moveTo>
                  <a:cubicBezTo>
                    <a:pt x="60" y="0"/>
                    <a:pt x="0" y="179"/>
                    <a:pt x="239" y="405"/>
                  </a:cubicBezTo>
                  <a:lnTo>
                    <a:pt x="4001" y="3846"/>
                  </a:lnTo>
                  <a:cubicBezTo>
                    <a:pt x="4299" y="4084"/>
                    <a:pt x="4668" y="4227"/>
                    <a:pt x="5049" y="4251"/>
                  </a:cubicBezTo>
                  <a:lnTo>
                    <a:pt x="17776" y="4251"/>
                  </a:lnTo>
                  <a:cubicBezTo>
                    <a:pt x="18098" y="4251"/>
                    <a:pt x="18169" y="4060"/>
                    <a:pt x="17931" y="3846"/>
                  </a:cubicBezTo>
                  <a:lnTo>
                    <a:pt x="14169" y="405"/>
                  </a:lnTo>
                  <a:cubicBezTo>
                    <a:pt x="13871" y="155"/>
                    <a:pt x="13502" y="24"/>
                    <a:pt x="13121" y="0"/>
                  </a:cubicBez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pic>
        <p:nvPicPr>
          <p:cNvPr id="93" name="Google Shape;93;p19"/>
          <p:cNvPicPr preferRelativeResize="0"/>
          <p:nvPr/>
        </p:nvPicPr>
        <p:blipFill>
          <a:blip r:embed="rId2">
            <a:alphaModFix/>
          </a:blip>
          <a:stretch>
            <a:fillRect/>
          </a:stretch>
        </p:blipFill>
        <p:spPr>
          <a:xfrm>
            <a:off x="0" y="0"/>
            <a:ext cx="9143999" cy="5143500"/>
          </a:xfrm>
          <a:prstGeom prst="rect">
            <a:avLst/>
          </a:prstGeom>
          <a:noFill/>
          <a:ln>
            <a:noFill/>
          </a:ln>
        </p:spPr>
      </p:pic>
      <p:sp>
        <p:nvSpPr>
          <p:cNvPr id="94" name="Google Shape;94;p19"/>
          <p:cNvSpPr txBox="1"/>
          <p:nvPr>
            <p:ph type="title"/>
          </p:nvPr>
        </p:nvSpPr>
        <p:spPr>
          <a:xfrm>
            <a:off x="2465400" y="342350"/>
            <a:ext cx="4213200" cy="6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5" name="Shape 95"/>
        <p:cNvGrpSpPr/>
        <p:nvPr/>
      </p:nvGrpSpPr>
      <p:grpSpPr>
        <a:xfrm>
          <a:off x="0" y="0"/>
          <a:ext cx="0" cy="0"/>
          <a:chOff x="0" y="0"/>
          <a:chExt cx="0" cy="0"/>
        </a:xfrm>
      </p:grpSpPr>
      <p:pic>
        <p:nvPicPr>
          <p:cNvPr id="96" name="Google Shape;96;p20"/>
          <p:cNvPicPr preferRelativeResize="0"/>
          <p:nvPr/>
        </p:nvPicPr>
        <p:blipFill>
          <a:blip r:embed="rId2">
            <a:alphaModFix/>
          </a:blip>
          <a:stretch>
            <a:fillRect/>
          </a:stretch>
        </p:blipFill>
        <p:spPr>
          <a:xfrm>
            <a:off x="0" y="0"/>
            <a:ext cx="9143999" cy="5143500"/>
          </a:xfrm>
          <a:prstGeom prst="rect">
            <a:avLst/>
          </a:prstGeom>
          <a:noFill/>
          <a:ln>
            <a:noFill/>
          </a:ln>
        </p:spPr>
      </p:pic>
      <p:sp>
        <p:nvSpPr>
          <p:cNvPr id="97" name="Google Shape;97;p20"/>
          <p:cNvSpPr txBox="1"/>
          <p:nvPr>
            <p:ph type="title"/>
          </p:nvPr>
        </p:nvSpPr>
        <p:spPr>
          <a:xfrm>
            <a:off x="5740597" y="3218345"/>
            <a:ext cx="2321700" cy="3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1500">
                <a:latin typeface="Prompt"/>
                <a:ea typeface="Prompt"/>
                <a:cs typeface="Prompt"/>
                <a:sym typeface="Promp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20"/>
          <p:cNvSpPr txBox="1"/>
          <p:nvPr>
            <p:ph idx="1" type="subTitle"/>
          </p:nvPr>
        </p:nvSpPr>
        <p:spPr>
          <a:xfrm>
            <a:off x="1073400" y="1645600"/>
            <a:ext cx="3843300" cy="244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9" name="Google Shape;99;p20"/>
          <p:cNvSpPr txBox="1"/>
          <p:nvPr>
            <p:ph idx="2" type="title"/>
          </p:nvPr>
        </p:nvSpPr>
        <p:spPr>
          <a:xfrm>
            <a:off x="5757869" y="3492189"/>
            <a:ext cx="2321700" cy="3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0" sz="1500">
                <a:latin typeface="Roboto"/>
                <a:ea typeface="Roboto"/>
                <a:cs typeface="Roboto"/>
                <a:sym typeface="Roboto"/>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0" name="Shape 100"/>
        <p:cNvGrpSpPr/>
        <p:nvPr/>
      </p:nvGrpSpPr>
      <p:grpSpPr>
        <a:xfrm>
          <a:off x="0" y="0"/>
          <a:ext cx="0" cy="0"/>
          <a:chOff x="0" y="0"/>
          <a:chExt cx="0" cy="0"/>
        </a:xfrm>
      </p:grpSpPr>
      <p:sp>
        <p:nvSpPr>
          <p:cNvPr id="101" name="Google Shape;101;p21"/>
          <p:cNvSpPr txBox="1"/>
          <p:nvPr>
            <p:ph type="title"/>
          </p:nvPr>
        </p:nvSpPr>
        <p:spPr>
          <a:xfrm>
            <a:off x="559564" y="543150"/>
            <a:ext cx="2700900" cy="2056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3200">
                <a:latin typeface="Prompt"/>
                <a:ea typeface="Prompt"/>
                <a:cs typeface="Prompt"/>
                <a:sym typeface="Prompt"/>
              </a:defRPr>
            </a:lvl1pPr>
            <a:lvl2pPr lvl="1" rtl="0" algn="ctr">
              <a:spcBef>
                <a:spcPts val="0"/>
              </a:spcBef>
              <a:spcAft>
                <a:spcPts val="0"/>
              </a:spcAft>
              <a:buNone/>
              <a:defRPr sz="3200">
                <a:latin typeface="Prompt"/>
                <a:ea typeface="Prompt"/>
                <a:cs typeface="Prompt"/>
                <a:sym typeface="Prompt"/>
              </a:defRPr>
            </a:lvl2pPr>
            <a:lvl3pPr lvl="2" rtl="0" algn="ctr">
              <a:spcBef>
                <a:spcPts val="0"/>
              </a:spcBef>
              <a:spcAft>
                <a:spcPts val="0"/>
              </a:spcAft>
              <a:buNone/>
              <a:defRPr sz="3200">
                <a:latin typeface="Prompt"/>
                <a:ea typeface="Prompt"/>
                <a:cs typeface="Prompt"/>
                <a:sym typeface="Prompt"/>
              </a:defRPr>
            </a:lvl3pPr>
            <a:lvl4pPr lvl="3" rtl="0" algn="ctr">
              <a:spcBef>
                <a:spcPts val="0"/>
              </a:spcBef>
              <a:spcAft>
                <a:spcPts val="0"/>
              </a:spcAft>
              <a:buNone/>
              <a:defRPr sz="3200">
                <a:latin typeface="Prompt"/>
                <a:ea typeface="Prompt"/>
                <a:cs typeface="Prompt"/>
                <a:sym typeface="Prompt"/>
              </a:defRPr>
            </a:lvl4pPr>
            <a:lvl5pPr lvl="4" rtl="0" algn="ctr">
              <a:spcBef>
                <a:spcPts val="0"/>
              </a:spcBef>
              <a:spcAft>
                <a:spcPts val="0"/>
              </a:spcAft>
              <a:buNone/>
              <a:defRPr sz="3200">
                <a:latin typeface="Prompt"/>
                <a:ea typeface="Prompt"/>
                <a:cs typeface="Prompt"/>
                <a:sym typeface="Prompt"/>
              </a:defRPr>
            </a:lvl5pPr>
            <a:lvl6pPr lvl="5" rtl="0" algn="ctr">
              <a:spcBef>
                <a:spcPts val="0"/>
              </a:spcBef>
              <a:spcAft>
                <a:spcPts val="0"/>
              </a:spcAft>
              <a:buNone/>
              <a:defRPr sz="3200">
                <a:latin typeface="Prompt"/>
                <a:ea typeface="Prompt"/>
                <a:cs typeface="Prompt"/>
                <a:sym typeface="Prompt"/>
              </a:defRPr>
            </a:lvl6pPr>
            <a:lvl7pPr lvl="6" rtl="0" algn="ctr">
              <a:spcBef>
                <a:spcPts val="0"/>
              </a:spcBef>
              <a:spcAft>
                <a:spcPts val="0"/>
              </a:spcAft>
              <a:buNone/>
              <a:defRPr sz="3200">
                <a:latin typeface="Prompt"/>
                <a:ea typeface="Prompt"/>
                <a:cs typeface="Prompt"/>
                <a:sym typeface="Prompt"/>
              </a:defRPr>
            </a:lvl7pPr>
            <a:lvl8pPr lvl="7" rtl="0" algn="ctr">
              <a:spcBef>
                <a:spcPts val="0"/>
              </a:spcBef>
              <a:spcAft>
                <a:spcPts val="0"/>
              </a:spcAft>
              <a:buNone/>
              <a:defRPr sz="3200">
                <a:latin typeface="Prompt"/>
                <a:ea typeface="Prompt"/>
                <a:cs typeface="Prompt"/>
                <a:sym typeface="Prompt"/>
              </a:defRPr>
            </a:lvl8pPr>
            <a:lvl9pPr lvl="8" rtl="0" algn="ctr">
              <a:spcBef>
                <a:spcPts val="0"/>
              </a:spcBef>
              <a:spcAft>
                <a:spcPts val="0"/>
              </a:spcAft>
              <a:buNone/>
              <a:defRPr sz="3200">
                <a:latin typeface="Prompt"/>
                <a:ea typeface="Prompt"/>
                <a:cs typeface="Prompt"/>
                <a:sym typeface="Promp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rgbClr val="000000"/>
            </a:gs>
            <a:gs pos="50000">
              <a:srgbClr val="241441"/>
            </a:gs>
            <a:gs pos="100000">
              <a:srgbClr val="000000"/>
            </a:gs>
          </a:gsLst>
          <a:lin ang="5400700" scaled="0"/>
        </a:gradFill>
      </p:bgPr>
    </p:bg>
    <p:spTree>
      <p:nvGrpSpPr>
        <p:cNvPr id="102" name="Shape 102"/>
        <p:cNvGrpSpPr/>
        <p:nvPr/>
      </p:nvGrpSpPr>
      <p:grpSpPr>
        <a:xfrm>
          <a:off x="0" y="0"/>
          <a:ext cx="0" cy="0"/>
          <a:chOff x="0" y="0"/>
          <a:chExt cx="0" cy="0"/>
        </a:xfrm>
      </p:grpSpPr>
      <p:pic>
        <p:nvPicPr>
          <p:cNvPr id="103" name="Google Shape;103;p22"/>
          <p:cNvPicPr preferRelativeResize="0"/>
          <p:nvPr/>
        </p:nvPicPr>
        <p:blipFill>
          <a:blip r:embed="rId2">
            <a:alphaModFix/>
          </a:blip>
          <a:stretch>
            <a:fillRect/>
          </a:stretch>
        </p:blipFill>
        <p:spPr>
          <a:xfrm>
            <a:off x="0" y="0"/>
            <a:ext cx="9143999" cy="5143500"/>
          </a:xfrm>
          <a:prstGeom prst="rect">
            <a:avLst/>
          </a:prstGeom>
          <a:noFill/>
          <a:ln>
            <a:noFill/>
          </a:ln>
        </p:spPr>
      </p:pic>
      <p:sp>
        <p:nvSpPr>
          <p:cNvPr id="104" name="Google Shape;104;p22"/>
          <p:cNvSpPr txBox="1"/>
          <p:nvPr>
            <p:ph type="title"/>
          </p:nvPr>
        </p:nvSpPr>
        <p:spPr>
          <a:xfrm>
            <a:off x="385266" y="1987183"/>
            <a:ext cx="3153000" cy="60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2600">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05" name="Google Shape;105;p22"/>
          <p:cNvSpPr txBox="1"/>
          <p:nvPr>
            <p:ph idx="1" type="subTitle"/>
          </p:nvPr>
        </p:nvSpPr>
        <p:spPr>
          <a:xfrm>
            <a:off x="5122878" y="1580250"/>
            <a:ext cx="3005700" cy="217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Open Sans"/>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6" name="Shape 106"/>
        <p:cNvGrpSpPr/>
        <p:nvPr/>
      </p:nvGrpSpPr>
      <p:grpSpPr>
        <a:xfrm>
          <a:off x="0" y="0"/>
          <a:ext cx="0" cy="0"/>
          <a:chOff x="0" y="0"/>
          <a:chExt cx="0" cy="0"/>
        </a:xfrm>
      </p:grpSpPr>
      <p:pic>
        <p:nvPicPr>
          <p:cNvPr id="107" name="Google Shape;107;p23"/>
          <p:cNvPicPr preferRelativeResize="0"/>
          <p:nvPr/>
        </p:nvPicPr>
        <p:blipFill>
          <a:blip r:embed="rId2">
            <a:alphaModFix/>
          </a:blip>
          <a:stretch>
            <a:fillRect/>
          </a:stretch>
        </p:blipFill>
        <p:spPr>
          <a:xfrm>
            <a:off x="0" y="0"/>
            <a:ext cx="9143999" cy="5143500"/>
          </a:xfrm>
          <a:prstGeom prst="rect">
            <a:avLst/>
          </a:prstGeom>
          <a:noFill/>
          <a:ln>
            <a:noFill/>
          </a:ln>
        </p:spPr>
      </p:pic>
      <p:sp>
        <p:nvSpPr>
          <p:cNvPr id="108" name="Google Shape;108;p23"/>
          <p:cNvSpPr txBox="1"/>
          <p:nvPr>
            <p:ph type="title"/>
          </p:nvPr>
        </p:nvSpPr>
        <p:spPr>
          <a:xfrm>
            <a:off x="2101800" y="2309850"/>
            <a:ext cx="4940400" cy="5238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atin typeface="Open Sans"/>
                <a:ea typeface="Open Sans"/>
                <a:cs typeface="Open Sans"/>
                <a:sym typeface="Open Sans"/>
              </a:defRPr>
            </a:lvl1pPr>
            <a:lvl2pPr lvl="1" rtl="0" algn="r">
              <a:spcBef>
                <a:spcPts val="0"/>
              </a:spcBef>
              <a:spcAft>
                <a:spcPts val="0"/>
              </a:spcAft>
              <a:buNone/>
              <a:defRPr>
                <a:latin typeface="Open Sans"/>
                <a:ea typeface="Open Sans"/>
                <a:cs typeface="Open Sans"/>
                <a:sym typeface="Open Sans"/>
              </a:defRPr>
            </a:lvl2pPr>
            <a:lvl3pPr lvl="2" rtl="0" algn="r">
              <a:spcBef>
                <a:spcPts val="0"/>
              </a:spcBef>
              <a:spcAft>
                <a:spcPts val="0"/>
              </a:spcAft>
              <a:buNone/>
              <a:defRPr>
                <a:latin typeface="Open Sans"/>
                <a:ea typeface="Open Sans"/>
                <a:cs typeface="Open Sans"/>
                <a:sym typeface="Open Sans"/>
              </a:defRPr>
            </a:lvl3pPr>
            <a:lvl4pPr lvl="3" rtl="0" algn="r">
              <a:spcBef>
                <a:spcPts val="0"/>
              </a:spcBef>
              <a:spcAft>
                <a:spcPts val="0"/>
              </a:spcAft>
              <a:buNone/>
              <a:defRPr>
                <a:latin typeface="Open Sans"/>
                <a:ea typeface="Open Sans"/>
                <a:cs typeface="Open Sans"/>
                <a:sym typeface="Open Sans"/>
              </a:defRPr>
            </a:lvl4pPr>
            <a:lvl5pPr lvl="4" rtl="0" algn="r">
              <a:spcBef>
                <a:spcPts val="0"/>
              </a:spcBef>
              <a:spcAft>
                <a:spcPts val="0"/>
              </a:spcAft>
              <a:buNone/>
              <a:defRPr>
                <a:latin typeface="Open Sans"/>
                <a:ea typeface="Open Sans"/>
                <a:cs typeface="Open Sans"/>
                <a:sym typeface="Open Sans"/>
              </a:defRPr>
            </a:lvl5pPr>
            <a:lvl6pPr lvl="5" rtl="0" algn="r">
              <a:spcBef>
                <a:spcPts val="0"/>
              </a:spcBef>
              <a:spcAft>
                <a:spcPts val="0"/>
              </a:spcAft>
              <a:buNone/>
              <a:defRPr>
                <a:latin typeface="Open Sans"/>
                <a:ea typeface="Open Sans"/>
                <a:cs typeface="Open Sans"/>
                <a:sym typeface="Open Sans"/>
              </a:defRPr>
            </a:lvl6pPr>
            <a:lvl7pPr lvl="6" rtl="0" algn="r">
              <a:spcBef>
                <a:spcPts val="0"/>
              </a:spcBef>
              <a:spcAft>
                <a:spcPts val="0"/>
              </a:spcAft>
              <a:buNone/>
              <a:defRPr>
                <a:latin typeface="Open Sans"/>
                <a:ea typeface="Open Sans"/>
                <a:cs typeface="Open Sans"/>
                <a:sym typeface="Open Sans"/>
              </a:defRPr>
            </a:lvl7pPr>
            <a:lvl8pPr lvl="7" rtl="0" algn="r">
              <a:spcBef>
                <a:spcPts val="0"/>
              </a:spcBef>
              <a:spcAft>
                <a:spcPts val="0"/>
              </a:spcAft>
              <a:buNone/>
              <a:defRPr>
                <a:latin typeface="Open Sans"/>
                <a:ea typeface="Open Sans"/>
                <a:cs typeface="Open Sans"/>
                <a:sym typeface="Open Sans"/>
              </a:defRPr>
            </a:lvl8pPr>
            <a:lvl9pPr lvl="8" rtl="0" algn="r">
              <a:spcBef>
                <a:spcPts val="0"/>
              </a:spcBef>
              <a:spcAft>
                <a:spcPts val="0"/>
              </a:spcAft>
              <a:buNone/>
              <a:defRPr>
                <a:latin typeface="Open Sans"/>
                <a:ea typeface="Open Sans"/>
                <a:cs typeface="Open Sans"/>
                <a:sym typeface="Open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pic>
        <p:nvPicPr>
          <p:cNvPr id="110" name="Google Shape;110;p24"/>
          <p:cNvPicPr preferRelativeResize="0"/>
          <p:nvPr/>
        </p:nvPicPr>
        <p:blipFill>
          <a:blip r:embed="rId2">
            <a:alphaModFix/>
          </a:blip>
          <a:stretch>
            <a:fillRect/>
          </a:stretch>
        </p:blipFill>
        <p:spPr>
          <a:xfrm>
            <a:off x="0" y="0"/>
            <a:ext cx="9143999" cy="5143500"/>
          </a:xfrm>
          <a:prstGeom prst="rect">
            <a:avLst/>
          </a:prstGeom>
          <a:noFill/>
          <a:ln>
            <a:noFill/>
          </a:ln>
        </p:spPr>
      </p:pic>
      <p:sp>
        <p:nvSpPr>
          <p:cNvPr id="111" name="Google Shape;111;p24"/>
          <p:cNvSpPr txBox="1"/>
          <p:nvPr>
            <p:ph hasCustomPrompt="1" type="title"/>
          </p:nvPr>
        </p:nvSpPr>
        <p:spPr>
          <a:xfrm>
            <a:off x="720000" y="1385856"/>
            <a:ext cx="77382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9000">
                <a:latin typeface="Prompt"/>
                <a:ea typeface="Prompt"/>
                <a:cs typeface="Prompt"/>
                <a:sym typeface="Prompt"/>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2" name="Google Shape;112;p24"/>
          <p:cNvSpPr txBox="1"/>
          <p:nvPr>
            <p:ph idx="1" type="subTitle"/>
          </p:nvPr>
        </p:nvSpPr>
        <p:spPr>
          <a:xfrm>
            <a:off x="720000" y="3351669"/>
            <a:ext cx="7704000" cy="4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atin typeface="Open Sans"/>
                <a:ea typeface="Open Sans"/>
                <a:cs typeface="Open Sans"/>
                <a:sym typeface="Open Sans"/>
              </a:defRPr>
            </a:lvl1pPr>
            <a:lvl2pPr lvl="1" rtl="0" algn="ctr">
              <a:lnSpc>
                <a:spcPct val="100000"/>
              </a:lnSpc>
              <a:spcBef>
                <a:spcPts val="0"/>
              </a:spcBef>
              <a:spcAft>
                <a:spcPts val="0"/>
              </a:spcAft>
              <a:buNone/>
              <a:defRPr sz="1400">
                <a:latin typeface="Open Sans"/>
                <a:ea typeface="Open Sans"/>
                <a:cs typeface="Open Sans"/>
                <a:sym typeface="Open Sans"/>
              </a:defRPr>
            </a:lvl2pPr>
            <a:lvl3pPr lvl="2" rtl="0" algn="ctr">
              <a:lnSpc>
                <a:spcPct val="100000"/>
              </a:lnSpc>
              <a:spcBef>
                <a:spcPts val="0"/>
              </a:spcBef>
              <a:spcAft>
                <a:spcPts val="0"/>
              </a:spcAft>
              <a:buNone/>
              <a:defRPr sz="1400">
                <a:latin typeface="Open Sans"/>
                <a:ea typeface="Open Sans"/>
                <a:cs typeface="Open Sans"/>
                <a:sym typeface="Open Sans"/>
              </a:defRPr>
            </a:lvl3pPr>
            <a:lvl4pPr lvl="3" rtl="0" algn="ctr">
              <a:lnSpc>
                <a:spcPct val="100000"/>
              </a:lnSpc>
              <a:spcBef>
                <a:spcPts val="0"/>
              </a:spcBef>
              <a:spcAft>
                <a:spcPts val="0"/>
              </a:spcAft>
              <a:buNone/>
              <a:defRPr sz="1400">
                <a:latin typeface="Open Sans"/>
                <a:ea typeface="Open Sans"/>
                <a:cs typeface="Open Sans"/>
                <a:sym typeface="Open Sans"/>
              </a:defRPr>
            </a:lvl4pPr>
            <a:lvl5pPr lvl="4" rtl="0" algn="ctr">
              <a:lnSpc>
                <a:spcPct val="100000"/>
              </a:lnSpc>
              <a:spcBef>
                <a:spcPts val="0"/>
              </a:spcBef>
              <a:spcAft>
                <a:spcPts val="0"/>
              </a:spcAft>
              <a:buNone/>
              <a:defRPr sz="1400">
                <a:latin typeface="Open Sans"/>
                <a:ea typeface="Open Sans"/>
                <a:cs typeface="Open Sans"/>
                <a:sym typeface="Open Sans"/>
              </a:defRPr>
            </a:lvl5pPr>
            <a:lvl6pPr lvl="5" rtl="0" algn="ctr">
              <a:lnSpc>
                <a:spcPct val="100000"/>
              </a:lnSpc>
              <a:spcBef>
                <a:spcPts val="0"/>
              </a:spcBef>
              <a:spcAft>
                <a:spcPts val="0"/>
              </a:spcAft>
              <a:buNone/>
              <a:defRPr sz="1400">
                <a:latin typeface="Open Sans"/>
                <a:ea typeface="Open Sans"/>
                <a:cs typeface="Open Sans"/>
                <a:sym typeface="Open Sans"/>
              </a:defRPr>
            </a:lvl6pPr>
            <a:lvl7pPr lvl="6" rtl="0" algn="ctr">
              <a:lnSpc>
                <a:spcPct val="100000"/>
              </a:lnSpc>
              <a:spcBef>
                <a:spcPts val="0"/>
              </a:spcBef>
              <a:spcAft>
                <a:spcPts val="0"/>
              </a:spcAft>
              <a:buNone/>
              <a:defRPr sz="1400">
                <a:latin typeface="Open Sans"/>
                <a:ea typeface="Open Sans"/>
                <a:cs typeface="Open Sans"/>
                <a:sym typeface="Open Sans"/>
              </a:defRPr>
            </a:lvl7pPr>
            <a:lvl8pPr lvl="7" rtl="0" algn="ctr">
              <a:lnSpc>
                <a:spcPct val="100000"/>
              </a:lnSpc>
              <a:spcBef>
                <a:spcPts val="0"/>
              </a:spcBef>
              <a:spcAft>
                <a:spcPts val="0"/>
              </a:spcAft>
              <a:buNone/>
              <a:defRPr sz="1400">
                <a:latin typeface="Open Sans"/>
                <a:ea typeface="Open Sans"/>
                <a:cs typeface="Open Sans"/>
                <a:sym typeface="Open Sans"/>
              </a:defRPr>
            </a:lvl8pPr>
            <a:lvl9pPr lvl="8" rtl="0" algn="ctr">
              <a:lnSpc>
                <a:spcPct val="100000"/>
              </a:lnSpc>
              <a:spcBef>
                <a:spcPts val="0"/>
              </a:spcBef>
              <a:spcAft>
                <a:spcPts val="0"/>
              </a:spcAft>
              <a:buNone/>
              <a:defRPr sz="1400">
                <a:latin typeface="Open Sans"/>
                <a:ea typeface="Open Sans"/>
                <a:cs typeface="Open Sans"/>
                <a:sym typeface="Open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3" name="Shape 113"/>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3">
    <p:spTree>
      <p:nvGrpSpPr>
        <p:cNvPr id="114" name="Shape 114"/>
        <p:cNvGrpSpPr/>
        <p:nvPr/>
      </p:nvGrpSpPr>
      <p:grpSpPr>
        <a:xfrm>
          <a:off x="0" y="0"/>
          <a:ext cx="0" cy="0"/>
          <a:chOff x="0" y="0"/>
          <a:chExt cx="0" cy="0"/>
        </a:xfrm>
      </p:grpSpPr>
      <p:pic>
        <p:nvPicPr>
          <p:cNvPr id="115" name="Google Shape;115;p26"/>
          <p:cNvPicPr preferRelativeResize="0"/>
          <p:nvPr/>
        </p:nvPicPr>
        <p:blipFill>
          <a:blip r:embed="rId2">
            <a:alphaModFix/>
          </a:blip>
          <a:stretch>
            <a:fillRect/>
          </a:stretch>
        </p:blipFill>
        <p:spPr>
          <a:xfrm>
            <a:off x="0" y="0"/>
            <a:ext cx="9143999" cy="5143500"/>
          </a:xfrm>
          <a:prstGeom prst="rect">
            <a:avLst/>
          </a:prstGeom>
          <a:noFill/>
          <a:ln>
            <a:noFill/>
          </a:ln>
        </p:spPr>
      </p:pic>
      <p:sp>
        <p:nvSpPr>
          <p:cNvPr id="116" name="Google Shape;116;p26"/>
          <p:cNvSpPr txBox="1"/>
          <p:nvPr>
            <p:ph type="title"/>
          </p:nvPr>
        </p:nvSpPr>
        <p:spPr>
          <a:xfrm>
            <a:off x="2560444" y="2307616"/>
            <a:ext cx="4035900" cy="119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Google Shape;117;p26"/>
          <p:cNvSpPr txBox="1"/>
          <p:nvPr>
            <p:ph hasCustomPrompt="1" idx="2" type="title"/>
          </p:nvPr>
        </p:nvSpPr>
        <p:spPr>
          <a:xfrm>
            <a:off x="2944894" y="1208653"/>
            <a:ext cx="3267000" cy="137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sz="9000">
                <a:latin typeface="Prompt"/>
                <a:ea typeface="Prompt"/>
                <a:cs typeface="Prompt"/>
                <a:sym typeface="Prompt"/>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8" name="Google Shape;118;p26"/>
          <p:cNvSpPr txBox="1"/>
          <p:nvPr>
            <p:ph idx="1" type="subTitle"/>
          </p:nvPr>
        </p:nvSpPr>
        <p:spPr>
          <a:xfrm>
            <a:off x="2438650" y="3274425"/>
            <a:ext cx="4279500" cy="7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_1">
    <p:spTree>
      <p:nvGrpSpPr>
        <p:cNvPr id="119" name="Shape 119"/>
        <p:cNvGrpSpPr/>
        <p:nvPr/>
      </p:nvGrpSpPr>
      <p:grpSpPr>
        <a:xfrm>
          <a:off x="0" y="0"/>
          <a:ext cx="0" cy="0"/>
          <a:chOff x="0" y="0"/>
          <a:chExt cx="0" cy="0"/>
        </a:xfrm>
      </p:grpSpPr>
      <p:sp>
        <p:nvSpPr>
          <p:cNvPr id="120" name="Google Shape;120;p27"/>
          <p:cNvSpPr txBox="1"/>
          <p:nvPr>
            <p:ph type="title"/>
          </p:nvPr>
        </p:nvSpPr>
        <p:spPr>
          <a:xfrm>
            <a:off x="2925447" y="2322321"/>
            <a:ext cx="3291900" cy="675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1" name="Google Shape;121;p27"/>
          <p:cNvSpPr txBox="1"/>
          <p:nvPr>
            <p:ph hasCustomPrompt="1" idx="2" type="title"/>
          </p:nvPr>
        </p:nvSpPr>
        <p:spPr>
          <a:xfrm>
            <a:off x="2937897" y="1223348"/>
            <a:ext cx="3267000" cy="137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sz="9000">
                <a:latin typeface="Prompt"/>
                <a:ea typeface="Prompt"/>
                <a:cs typeface="Prompt"/>
                <a:sym typeface="Prompt"/>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pic>
        <p:nvPicPr>
          <p:cNvPr id="122" name="Google Shape;122;p27"/>
          <p:cNvPicPr preferRelativeResize="0"/>
          <p:nvPr/>
        </p:nvPicPr>
        <p:blipFill>
          <a:blip r:embed="rId2">
            <a:alphaModFix/>
          </a:blip>
          <a:stretch>
            <a:fillRect/>
          </a:stretch>
        </p:blipFill>
        <p:spPr>
          <a:xfrm>
            <a:off x="0" y="3"/>
            <a:ext cx="9144000" cy="6857994"/>
          </a:xfrm>
          <a:prstGeom prst="rect">
            <a:avLst/>
          </a:prstGeom>
          <a:noFill/>
          <a:ln>
            <a:noFill/>
          </a:ln>
        </p:spPr>
      </p:pic>
      <p:sp>
        <p:nvSpPr>
          <p:cNvPr id="123" name="Google Shape;123;p27"/>
          <p:cNvSpPr txBox="1"/>
          <p:nvPr>
            <p:ph idx="1" type="subTitle"/>
          </p:nvPr>
        </p:nvSpPr>
        <p:spPr>
          <a:xfrm>
            <a:off x="2431647" y="3097260"/>
            <a:ext cx="4279500" cy="63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_AND_TWO_COLUMNS_3_1">
    <p:spTree>
      <p:nvGrpSpPr>
        <p:cNvPr id="124" name="Shape 124"/>
        <p:cNvGrpSpPr/>
        <p:nvPr/>
      </p:nvGrpSpPr>
      <p:grpSpPr>
        <a:xfrm>
          <a:off x="0" y="0"/>
          <a:ext cx="0" cy="0"/>
          <a:chOff x="0" y="0"/>
          <a:chExt cx="0" cy="0"/>
        </a:xfrm>
      </p:grpSpPr>
      <p:pic>
        <p:nvPicPr>
          <p:cNvPr id="125" name="Google Shape;125;p28"/>
          <p:cNvPicPr preferRelativeResize="0"/>
          <p:nvPr/>
        </p:nvPicPr>
        <p:blipFill>
          <a:blip r:embed="rId2">
            <a:alphaModFix/>
          </a:blip>
          <a:stretch>
            <a:fillRect/>
          </a:stretch>
        </p:blipFill>
        <p:spPr>
          <a:xfrm>
            <a:off x="0" y="0"/>
            <a:ext cx="9143999" cy="5143500"/>
          </a:xfrm>
          <a:prstGeom prst="rect">
            <a:avLst/>
          </a:prstGeom>
          <a:noFill/>
          <a:ln>
            <a:noFill/>
          </a:ln>
        </p:spPr>
      </p:pic>
      <p:sp>
        <p:nvSpPr>
          <p:cNvPr id="126" name="Google Shape;126;p28"/>
          <p:cNvSpPr txBox="1"/>
          <p:nvPr>
            <p:ph type="title"/>
          </p:nvPr>
        </p:nvSpPr>
        <p:spPr>
          <a:xfrm>
            <a:off x="3126000" y="347608"/>
            <a:ext cx="2892000" cy="106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28"/>
          <p:cNvSpPr txBox="1"/>
          <p:nvPr>
            <p:ph idx="1" type="subTitle"/>
          </p:nvPr>
        </p:nvSpPr>
        <p:spPr>
          <a:xfrm>
            <a:off x="1049049" y="2885978"/>
            <a:ext cx="1297800" cy="36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b="1" sz="1500">
                <a:latin typeface="Prompt"/>
                <a:ea typeface="Prompt"/>
                <a:cs typeface="Prompt"/>
                <a:sym typeface="Promp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8" name="Google Shape;128;p28"/>
          <p:cNvSpPr txBox="1"/>
          <p:nvPr>
            <p:ph idx="2" type="subTitle"/>
          </p:nvPr>
        </p:nvSpPr>
        <p:spPr>
          <a:xfrm>
            <a:off x="3923100" y="2885978"/>
            <a:ext cx="1297800" cy="36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b="1" sz="1500">
                <a:latin typeface="Prompt"/>
                <a:ea typeface="Prompt"/>
                <a:cs typeface="Prompt"/>
                <a:sym typeface="Promp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9" name="Google Shape;129;p28"/>
          <p:cNvSpPr txBox="1"/>
          <p:nvPr>
            <p:ph idx="3" type="subTitle"/>
          </p:nvPr>
        </p:nvSpPr>
        <p:spPr>
          <a:xfrm>
            <a:off x="6818532" y="2885978"/>
            <a:ext cx="1297800" cy="36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b="1" sz="1500">
                <a:latin typeface="Prompt"/>
                <a:ea typeface="Prompt"/>
                <a:cs typeface="Prompt"/>
                <a:sym typeface="Promp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0" name="Google Shape;130;p28"/>
          <p:cNvSpPr txBox="1"/>
          <p:nvPr>
            <p:ph idx="4" type="subTitle"/>
          </p:nvPr>
        </p:nvSpPr>
        <p:spPr>
          <a:xfrm>
            <a:off x="547599" y="3228511"/>
            <a:ext cx="2300700" cy="9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1" name="Google Shape;131;p28"/>
          <p:cNvSpPr txBox="1"/>
          <p:nvPr>
            <p:ph idx="5" type="subTitle"/>
          </p:nvPr>
        </p:nvSpPr>
        <p:spPr>
          <a:xfrm>
            <a:off x="3421650" y="3228511"/>
            <a:ext cx="2300700" cy="9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atin typeface="Open Sans"/>
                <a:ea typeface="Open Sans"/>
                <a:cs typeface="Open Sans"/>
                <a:sym typeface="Open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2" name="Google Shape;132;p28"/>
          <p:cNvSpPr txBox="1"/>
          <p:nvPr>
            <p:ph idx="6" type="subTitle"/>
          </p:nvPr>
        </p:nvSpPr>
        <p:spPr>
          <a:xfrm>
            <a:off x="6317082" y="3228511"/>
            <a:ext cx="2300700" cy="9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solidFill>
                  <a:schemeClr val="dk1"/>
                </a:solidFill>
                <a:latin typeface="Open Sans"/>
                <a:ea typeface="Open Sans"/>
                <a:cs typeface="Open Sans"/>
                <a:sym typeface="Open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TITLE_ONLY_1_1">
    <p:spTree>
      <p:nvGrpSpPr>
        <p:cNvPr id="133" name="Shape 133"/>
        <p:cNvGrpSpPr/>
        <p:nvPr/>
      </p:nvGrpSpPr>
      <p:grpSpPr>
        <a:xfrm>
          <a:off x="0" y="0"/>
          <a:ext cx="0" cy="0"/>
          <a:chOff x="0" y="0"/>
          <a:chExt cx="0" cy="0"/>
        </a:xfrm>
      </p:grpSpPr>
      <p:sp>
        <p:nvSpPr>
          <p:cNvPr id="134" name="Google Shape;134;p29"/>
          <p:cNvSpPr txBox="1"/>
          <p:nvPr>
            <p:ph type="title"/>
          </p:nvPr>
        </p:nvSpPr>
        <p:spPr>
          <a:xfrm>
            <a:off x="2465400" y="341028"/>
            <a:ext cx="4213200" cy="67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35" name="Google Shape;135;p29"/>
          <p:cNvPicPr preferRelativeResize="0"/>
          <p:nvPr/>
        </p:nvPicPr>
        <p:blipFill>
          <a:blip r:embed="rId2">
            <a:alphaModFix/>
          </a:blip>
          <a:stretch>
            <a:fillRect/>
          </a:stretch>
        </p:blipFill>
        <p:spPr>
          <a:xfrm>
            <a:off x="0" y="-857243"/>
            <a:ext cx="9144000" cy="6857994"/>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ONE_COLUMN_TEXT_1_1_2">
    <p:spTree>
      <p:nvGrpSpPr>
        <p:cNvPr id="136" name="Shape 136"/>
        <p:cNvGrpSpPr/>
        <p:nvPr/>
      </p:nvGrpSpPr>
      <p:grpSpPr>
        <a:xfrm>
          <a:off x="0" y="0"/>
          <a:ext cx="0" cy="0"/>
          <a:chOff x="0" y="0"/>
          <a:chExt cx="0" cy="0"/>
        </a:xfrm>
      </p:grpSpPr>
      <p:pic>
        <p:nvPicPr>
          <p:cNvPr id="137" name="Google Shape;137;p30"/>
          <p:cNvPicPr preferRelativeResize="0"/>
          <p:nvPr/>
        </p:nvPicPr>
        <p:blipFill>
          <a:blip r:embed="rId2">
            <a:alphaModFix/>
          </a:blip>
          <a:stretch>
            <a:fillRect/>
          </a:stretch>
        </p:blipFill>
        <p:spPr>
          <a:xfrm>
            <a:off x="0" y="0"/>
            <a:ext cx="9143999" cy="5143500"/>
          </a:xfrm>
          <a:prstGeom prst="rect">
            <a:avLst/>
          </a:prstGeom>
          <a:noFill/>
          <a:ln>
            <a:noFill/>
          </a:ln>
        </p:spPr>
      </p:pic>
      <p:sp>
        <p:nvSpPr>
          <p:cNvPr id="138" name="Google Shape;138;p30"/>
          <p:cNvSpPr txBox="1"/>
          <p:nvPr>
            <p:ph type="title"/>
          </p:nvPr>
        </p:nvSpPr>
        <p:spPr>
          <a:xfrm>
            <a:off x="2860350" y="3055083"/>
            <a:ext cx="3423300" cy="52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000">
                <a:latin typeface="Prompt"/>
                <a:ea typeface="Prompt"/>
                <a:cs typeface="Prompt"/>
                <a:sym typeface="Promp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9" name="Google Shape;139;p30"/>
          <p:cNvSpPr txBox="1"/>
          <p:nvPr>
            <p:ph idx="1" type="subTitle"/>
          </p:nvPr>
        </p:nvSpPr>
        <p:spPr>
          <a:xfrm>
            <a:off x="2816400" y="3623279"/>
            <a:ext cx="3511200" cy="98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atin typeface="Open Sans Light"/>
                <a:ea typeface="Open Sans Light"/>
                <a:cs typeface="Open Sans Light"/>
                <a:sym typeface="Open Sans Ligh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ONE_COLUMN_TEXT_1_1_1_1">
    <p:spTree>
      <p:nvGrpSpPr>
        <p:cNvPr id="140" name="Shape 140"/>
        <p:cNvGrpSpPr/>
        <p:nvPr/>
      </p:nvGrpSpPr>
      <p:grpSpPr>
        <a:xfrm>
          <a:off x="0" y="0"/>
          <a:ext cx="0" cy="0"/>
          <a:chOff x="0" y="0"/>
          <a:chExt cx="0" cy="0"/>
        </a:xfrm>
      </p:grpSpPr>
      <p:pic>
        <p:nvPicPr>
          <p:cNvPr id="141" name="Google Shape;141;p31"/>
          <p:cNvPicPr preferRelativeResize="0"/>
          <p:nvPr/>
        </p:nvPicPr>
        <p:blipFill>
          <a:blip r:embed="rId2">
            <a:alphaModFix/>
          </a:blip>
          <a:stretch>
            <a:fillRect/>
          </a:stretch>
        </p:blipFill>
        <p:spPr>
          <a:xfrm>
            <a:off x="0" y="0"/>
            <a:ext cx="9143999" cy="5143500"/>
          </a:xfrm>
          <a:prstGeom prst="rect">
            <a:avLst/>
          </a:prstGeom>
          <a:noFill/>
          <a:ln>
            <a:noFill/>
          </a:ln>
        </p:spPr>
      </p:pic>
      <p:sp>
        <p:nvSpPr>
          <p:cNvPr id="142" name="Google Shape;142;p31"/>
          <p:cNvSpPr txBox="1"/>
          <p:nvPr>
            <p:ph idx="1" type="subTitle"/>
          </p:nvPr>
        </p:nvSpPr>
        <p:spPr>
          <a:xfrm>
            <a:off x="2595750" y="3716375"/>
            <a:ext cx="3952500" cy="90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3" name="Google Shape;143;p31"/>
          <p:cNvSpPr txBox="1"/>
          <p:nvPr>
            <p:ph type="title"/>
          </p:nvPr>
        </p:nvSpPr>
        <p:spPr>
          <a:xfrm>
            <a:off x="2740554" y="2871183"/>
            <a:ext cx="36654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atin typeface="Prompt"/>
                <a:ea typeface="Prompt"/>
                <a:cs typeface="Prompt"/>
                <a:sym typeface="Promp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
    <p:spTree>
      <p:nvGrpSpPr>
        <p:cNvPr id="144" name="Shape 144"/>
        <p:cNvGrpSpPr/>
        <p:nvPr/>
      </p:nvGrpSpPr>
      <p:grpSpPr>
        <a:xfrm>
          <a:off x="0" y="0"/>
          <a:ext cx="0" cy="0"/>
          <a:chOff x="0" y="0"/>
          <a:chExt cx="0" cy="0"/>
        </a:xfrm>
      </p:grpSpPr>
      <p:pic>
        <p:nvPicPr>
          <p:cNvPr id="145" name="Google Shape;145;p32"/>
          <p:cNvPicPr preferRelativeResize="0"/>
          <p:nvPr/>
        </p:nvPicPr>
        <p:blipFill>
          <a:blip r:embed="rId2">
            <a:alphaModFix/>
          </a:blip>
          <a:stretch>
            <a:fillRect/>
          </a:stretch>
        </p:blipFill>
        <p:spPr>
          <a:xfrm>
            <a:off x="0" y="0"/>
            <a:ext cx="9143999" cy="5143500"/>
          </a:xfrm>
          <a:prstGeom prst="rect">
            <a:avLst/>
          </a:prstGeom>
          <a:noFill/>
          <a:ln>
            <a:noFill/>
          </a:ln>
        </p:spPr>
      </p:pic>
      <p:sp>
        <p:nvSpPr>
          <p:cNvPr id="146" name="Google Shape;146;p32"/>
          <p:cNvSpPr txBox="1"/>
          <p:nvPr/>
        </p:nvSpPr>
        <p:spPr>
          <a:xfrm>
            <a:off x="2653500" y="3841325"/>
            <a:ext cx="3837000" cy="48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Light"/>
                <a:ea typeface="Roboto Light"/>
                <a:cs typeface="Roboto Light"/>
                <a:sym typeface="Roboto Light"/>
              </a:rPr>
              <a:t>CREDITS: This presentation template was created by Slidesgo, including icons by Flaticon, and infographics &amp; images by Freepik</a:t>
            </a:r>
            <a:endParaRPr sz="1000">
              <a:solidFill>
                <a:srgbClr val="FFFFFF"/>
              </a:solidFill>
              <a:latin typeface="Roboto Light"/>
              <a:ea typeface="Roboto Light"/>
              <a:cs typeface="Roboto Light"/>
              <a:sym typeface="Roboto Light"/>
            </a:endParaRPr>
          </a:p>
        </p:txBody>
      </p:sp>
      <p:sp>
        <p:nvSpPr>
          <p:cNvPr id="147" name="Google Shape;147;p32"/>
          <p:cNvSpPr txBox="1"/>
          <p:nvPr>
            <p:ph type="title"/>
          </p:nvPr>
        </p:nvSpPr>
        <p:spPr>
          <a:xfrm>
            <a:off x="2549400" y="708200"/>
            <a:ext cx="4045200" cy="113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5000">
                <a:latin typeface="Prompt"/>
                <a:ea typeface="Prompt"/>
                <a:cs typeface="Prompt"/>
                <a:sym typeface="Prompt"/>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8" name="Google Shape;148;p32"/>
          <p:cNvSpPr txBox="1"/>
          <p:nvPr>
            <p:ph idx="1" type="subTitle"/>
          </p:nvPr>
        </p:nvSpPr>
        <p:spPr>
          <a:xfrm>
            <a:off x="2469750" y="4432223"/>
            <a:ext cx="4204500" cy="22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1000">
                <a:solidFill>
                  <a:schemeClr val="dk1"/>
                </a:solidFill>
                <a:latin typeface="Roboto Light"/>
                <a:ea typeface="Roboto Light"/>
                <a:cs typeface="Roboto Light"/>
                <a:sym typeface="Roboto Light"/>
              </a:defRPr>
            </a:lvl1pPr>
            <a:lvl2pPr lvl="1" rtl="0" algn="ctr">
              <a:lnSpc>
                <a:spcPct val="100000"/>
              </a:lnSpc>
              <a:spcBef>
                <a:spcPts val="0"/>
              </a:spcBef>
              <a:spcAft>
                <a:spcPts val="0"/>
              </a:spcAft>
              <a:buNone/>
              <a:defRPr>
                <a:solidFill>
                  <a:schemeClr val="dk1"/>
                </a:solidFill>
                <a:latin typeface="Roboto Light"/>
                <a:ea typeface="Roboto Light"/>
                <a:cs typeface="Roboto Light"/>
                <a:sym typeface="Roboto Light"/>
              </a:defRPr>
            </a:lvl2pPr>
            <a:lvl3pPr lvl="2" rtl="0" algn="ctr">
              <a:lnSpc>
                <a:spcPct val="100000"/>
              </a:lnSpc>
              <a:spcBef>
                <a:spcPts val="0"/>
              </a:spcBef>
              <a:spcAft>
                <a:spcPts val="0"/>
              </a:spcAft>
              <a:buNone/>
              <a:defRPr>
                <a:solidFill>
                  <a:schemeClr val="dk1"/>
                </a:solidFill>
                <a:latin typeface="Roboto Light"/>
                <a:ea typeface="Roboto Light"/>
                <a:cs typeface="Roboto Light"/>
                <a:sym typeface="Roboto Light"/>
              </a:defRPr>
            </a:lvl3pPr>
            <a:lvl4pPr lvl="3" rtl="0" algn="ctr">
              <a:lnSpc>
                <a:spcPct val="100000"/>
              </a:lnSpc>
              <a:spcBef>
                <a:spcPts val="0"/>
              </a:spcBef>
              <a:spcAft>
                <a:spcPts val="0"/>
              </a:spcAft>
              <a:buNone/>
              <a:defRPr>
                <a:solidFill>
                  <a:schemeClr val="dk1"/>
                </a:solidFill>
                <a:latin typeface="Roboto Light"/>
                <a:ea typeface="Roboto Light"/>
                <a:cs typeface="Roboto Light"/>
                <a:sym typeface="Roboto Light"/>
              </a:defRPr>
            </a:lvl4pPr>
            <a:lvl5pPr lvl="4" rtl="0" algn="ctr">
              <a:lnSpc>
                <a:spcPct val="100000"/>
              </a:lnSpc>
              <a:spcBef>
                <a:spcPts val="0"/>
              </a:spcBef>
              <a:spcAft>
                <a:spcPts val="0"/>
              </a:spcAft>
              <a:buNone/>
              <a:defRPr>
                <a:solidFill>
                  <a:schemeClr val="dk1"/>
                </a:solidFill>
                <a:latin typeface="Roboto Light"/>
                <a:ea typeface="Roboto Light"/>
                <a:cs typeface="Roboto Light"/>
                <a:sym typeface="Roboto Light"/>
              </a:defRPr>
            </a:lvl5pPr>
            <a:lvl6pPr lvl="5" rtl="0" algn="ctr">
              <a:lnSpc>
                <a:spcPct val="100000"/>
              </a:lnSpc>
              <a:spcBef>
                <a:spcPts val="0"/>
              </a:spcBef>
              <a:spcAft>
                <a:spcPts val="0"/>
              </a:spcAft>
              <a:buNone/>
              <a:defRPr>
                <a:solidFill>
                  <a:schemeClr val="dk1"/>
                </a:solidFill>
                <a:latin typeface="Roboto Light"/>
                <a:ea typeface="Roboto Light"/>
                <a:cs typeface="Roboto Light"/>
                <a:sym typeface="Roboto Light"/>
              </a:defRPr>
            </a:lvl6pPr>
            <a:lvl7pPr lvl="6" rtl="0" algn="ctr">
              <a:lnSpc>
                <a:spcPct val="100000"/>
              </a:lnSpc>
              <a:spcBef>
                <a:spcPts val="0"/>
              </a:spcBef>
              <a:spcAft>
                <a:spcPts val="0"/>
              </a:spcAft>
              <a:buNone/>
              <a:defRPr>
                <a:solidFill>
                  <a:schemeClr val="dk1"/>
                </a:solidFill>
                <a:latin typeface="Roboto Light"/>
                <a:ea typeface="Roboto Light"/>
                <a:cs typeface="Roboto Light"/>
                <a:sym typeface="Roboto Light"/>
              </a:defRPr>
            </a:lvl7pPr>
            <a:lvl8pPr lvl="7" rtl="0" algn="ctr">
              <a:lnSpc>
                <a:spcPct val="100000"/>
              </a:lnSpc>
              <a:spcBef>
                <a:spcPts val="0"/>
              </a:spcBef>
              <a:spcAft>
                <a:spcPts val="0"/>
              </a:spcAft>
              <a:buNone/>
              <a:defRPr>
                <a:solidFill>
                  <a:schemeClr val="dk1"/>
                </a:solidFill>
                <a:latin typeface="Roboto Light"/>
                <a:ea typeface="Roboto Light"/>
                <a:cs typeface="Roboto Light"/>
                <a:sym typeface="Roboto Light"/>
              </a:defRPr>
            </a:lvl8pPr>
            <a:lvl9pPr lvl="8" rtl="0" algn="ctr">
              <a:lnSpc>
                <a:spcPct val="100000"/>
              </a:lnSpc>
              <a:spcBef>
                <a:spcPts val="0"/>
              </a:spcBef>
              <a:spcAft>
                <a:spcPts val="0"/>
              </a:spcAft>
              <a:buNone/>
              <a:defRPr>
                <a:solidFill>
                  <a:schemeClr val="dk1"/>
                </a:solidFill>
                <a:latin typeface="Roboto Light"/>
                <a:ea typeface="Roboto Light"/>
                <a:cs typeface="Roboto Light"/>
                <a:sym typeface="Roboto Light"/>
              </a:defRPr>
            </a:lvl9pPr>
          </a:lstStyle>
          <a:p/>
        </p:txBody>
      </p:sp>
      <p:sp>
        <p:nvSpPr>
          <p:cNvPr id="149" name="Google Shape;149;p32"/>
          <p:cNvSpPr txBox="1"/>
          <p:nvPr>
            <p:ph idx="2" type="subTitle"/>
          </p:nvPr>
        </p:nvSpPr>
        <p:spPr>
          <a:xfrm>
            <a:off x="4495800" y="1962175"/>
            <a:ext cx="3852000" cy="9654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_1">
    <p:spTree>
      <p:nvGrpSpPr>
        <p:cNvPr id="150" name="Shape 150"/>
        <p:cNvGrpSpPr/>
        <p:nvPr/>
      </p:nvGrpSpPr>
      <p:grpSpPr>
        <a:xfrm>
          <a:off x="0" y="0"/>
          <a:ext cx="0" cy="0"/>
          <a:chOff x="0" y="0"/>
          <a:chExt cx="0" cy="0"/>
        </a:xfrm>
      </p:grpSpPr>
      <p:pic>
        <p:nvPicPr>
          <p:cNvPr id="151" name="Google Shape;151;p33"/>
          <p:cNvPicPr preferRelativeResize="0"/>
          <p:nvPr/>
        </p:nvPicPr>
        <p:blipFill>
          <a:blip r:embed="rId2">
            <a:alphaModFix/>
          </a:blip>
          <a:stretch>
            <a:fillRect/>
          </a:stretch>
        </p:blipFill>
        <p:spPr>
          <a:xfrm>
            <a:off x="152400" y="152400"/>
            <a:ext cx="9143999" cy="5143500"/>
          </a:xfrm>
          <a:prstGeom prst="rect">
            <a:avLst/>
          </a:prstGeom>
          <a:noFill/>
          <a:ln>
            <a:noFill/>
          </a:ln>
        </p:spPr>
      </p:pic>
      <p:sp>
        <p:nvSpPr>
          <p:cNvPr id="152" name="Google Shape;152;p33"/>
          <p:cNvSpPr txBox="1"/>
          <p:nvPr>
            <p:ph type="title"/>
          </p:nvPr>
        </p:nvSpPr>
        <p:spPr>
          <a:xfrm>
            <a:off x="2503120" y="365242"/>
            <a:ext cx="4137300" cy="5253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53" name="Google Shape;153;p33"/>
          <p:cNvSpPr txBox="1"/>
          <p:nvPr>
            <p:ph idx="1" type="subTitle"/>
          </p:nvPr>
        </p:nvSpPr>
        <p:spPr>
          <a:xfrm>
            <a:off x="725376" y="2980123"/>
            <a:ext cx="1467300" cy="58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1500">
                <a:solidFill>
                  <a:schemeClr val="dk1"/>
                </a:solidFill>
                <a:latin typeface="Prompt"/>
                <a:ea typeface="Prompt"/>
                <a:cs typeface="Prompt"/>
                <a:sym typeface="Promp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4" name="Google Shape;154;p33"/>
          <p:cNvSpPr txBox="1"/>
          <p:nvPr>
            <p:ph idx="2" type="subTitle"/>
          </p:nvPr>
        </p:nvSpPr>
        <p:spPr>
          <a:xfrm>
            <a:off x="2823368" y="2980123"/>
            <a:ext cx="1467300" cy="58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1500">
                <a:solidFill>
                  <a:schemeClr val="dk1"/>
                </a:solidFill>
                <a:latin typeface="Prompt"/>
                <a:ea typeface="Prompt"/>
                <a:cs typeface="Prompt"/>
                <a:sym typeface="Promp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5" name="Google Shape;155;p33"/>
          <p:cNvSpPr txBox="1"/>
          <p:nvPr>
            <p:ph idx="3" type="subTitle"/>
          </p:nvPr>
        </p:nvSpPr>
        <p:spPr>
          <a:xfrm>
            <a:off x="4921384" y="2980123"/>
            <a:ext cx="1467300" cy="58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1500">
                <a:solidFill>
                  <a:schemeClr val="dk1"/>
                </a:solidFill>
                <a:latin typeface="Prompt"/>
                <a:ea typeface="Prompt"/>
                <a:cs typeface="Prompt"/>
                <a:sym typeface="Promp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6" name="Google Shape;156;p33"/>
          <p:cNvSpPr txBox="1"/>
          <p:nvPr>
            <p:ph idx="4" type="subTitle"/>
          </p:nvPr>
        </p:nvSpPr>
        <p:spPr>
          <a:xfrm>
            <a:off x="6951876" y="2980123"/>
            <a:ext cx="1467300" cy="58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1500">
                <a:solidFill>
                  <a:schemeClr val="dk1"/>
                </a:solidFill>
                <a:latin typeface="Prompt"/>
                <a:ea typeface="Prompt"/>
                <a:cs typeface="Prompt"/>
                <a:sym typeface="Promp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7" name="Google Shape;157;p33"/>
          <p:cNvSpPr txBox="1"/>
          <p:nvPr>
            <p:ph idx="5" type="subTitle"/>
          </p:nvPr>
        </p:nvSpPr>
        <p:spPr>
          <a:xfrm>
            <a:off x="588749" y="3545498"/>
            <a:ext cx="1807500" cy="75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solidFill>
                  <a:schemeClr val="dk1"/>
                </a:solidFill>
                <a:latin typeface="Open Sans"/>
                <a:ea typeface="Open Sans"/>
                <a:cs typeface="Open Sans"/>
                <a:sym typeface="Open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8" name="Google Shape;158;p33"/>
          <p:cNvSpPr txBox="1"/>
          <p:nvPr>
            <p:ph idx="6" type="subTitle"/>
          </p:nvPr>
        </p:nvSpPr>
        <p:spPr>
          <a:xfrm>
            <a:off x="2686750" y="3545498"/>
            <a:ext cx="1807500" cy="75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solidFill>
                  <a:schemeClr val="dk1"/>
                </a:solidFill>
                <a:latin typeface="Open Sans"/>
                <a:ea typeface="Open Sans"/>
                <a:cs typeface="Open Sans"/>
                <a:sym typeface="Open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9" name="Google Shape;159;p33"/>
          <p:cNvSpPr txBox="1"/>
          <p:nvPr>
            <p:ph idx="7" type="subTitle"/>
          </p:nvPr>
        </p:nvSpPr>
        <p:spPr>
          <a:xfrm>
            <a:off x="4784750" y="3545498"/>
            <a:ext cx="1807500" cy="75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solidFill>
                  <a:schemeClr val="dk1"/>
                </a:solidFill>
                <a:latin typeface="Open Sans"/>
                <a:ea typeface="Open Sans"/>
                <a:cs typeface="Open Sans"/>
                <a:sym typeface="Open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0" name="Google Shape;160;p33"/>
          <p:cNvSpPr txBox="1"/>
          <p:nvPr>
            <p:ph idx="8" type="subTitle"/>
          </p:nvPr>
        </p:nvSpPr>
        <p:spPr>
          <a:xfrm>
            <a:off x="6882749" y="3545498"/>
            <a:ext cx="1672500" cy="75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solidFill>
                  <a:schemeClr val="dk1"/>
                </a:solidFill>
                <a:latin typeface="Open Sans"/>
                <a:ea typeface="Open Sans"/>
                <a:cs typeface="Open Sans"/>
                <a:sym typeface="Open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1" name="Google Shape;161;p33"/>
          <p:cNvSpPr txBox="1"/>
          <p:nvPr>
            <p:ph hasCustomPrompt="1" idx="9" type="title"/>
          </p:nvPr>
        </p:nvSpPr>
        <p:spPr>
          <a:xfrm>
            <a:off x="1031691" y="1883900"/>
            <a:ext cx="867000" cy="52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600">
                <a:latin typeface="Prompt"/>
                <a:ea typeface="Prompt"/>
                <a:cs typeface="Prompt"/>
                <a:sym typeface="Prompt"/>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62" name="Google Shape;162;p33"/>
          <p:cNvSpPr txBox="1"/>
          <p:nvPr>
            <p:ph hasCustomPrompt="1" idx="13" type="title"/>
          </p:nvPr>
        </p:nvSpPr>
        <p:spPr>
          <a:xfrm>
            <a:off x="3140168" y="1883900"/>
            <a:ext cx="867000" cy="52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600">
                <a:latin typeface="Prompt"/>
                <a:ea typeface="Prompt"/>
                <a:cs typeface="Prompt"/>
                <a:sym typeface="Prompt"/>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63" name="Google Shape;163;p33"/>
          <p:cNvSpPr txBox="1"/>
          <p:nvPr>
            <p:ph hasCustomPrompt="1" idx="14" type="title"/>
          </p:nvPr>
        </p:nvSpPr>
        <p:spPr>
          <a:xfrm>
            <a:off x="5221048" y="1883900"/>
            <a:ext cx="867000" cy="52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600">
                <a:latin typeface="Prompt"/>
                <a:ea typeface="Prompt"/>
                <a:cs typeface="Prompt"/>
                <a:sym typeface="Prompt"/>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64" name="Google Shape;164;p33"/>
          <p:cNvSpPr txBox="1"/>
          <p:nvPr>
            <p:ph hasCustomPrompt="1" idx="15" type="title"/>
          </p:nvPr>
        </p:nvSpPr>
        <p:spPr>
          <a:xfrm>
            <a:off x="7259284" y="1883900"/>
            <a:ext cx="867000" cy="52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600">
                <a:latin typeface="Prompt"/>
                <a:ea typeface="Prompt"/>
                <a:cs typeface="Prompt"/>
                <a:sym typeface="Prompt"/>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disordered 2">
  <p:cSld name="TITLE_AND_TWO_COLUMNS_1_1_2_2">
    <p:spTree>
      <p:nvGrpSpPr>
        <p:cNvPr id="165" name="Shape 165"/>
        <p:cNvGrpSpPr/>
        <p:nvPr/>
      </p:nvGrpSpPr>
      <p:grpSpPr>
        <a:xfrm>
          <a:off x="0" y="0"/>
          <a:ext cx="0" cy="0"/>
          <a:chOff x="0" y="0"/>
          <a:chExt cx="0" cy="0"/>
        </a:xfrm>
      </p:grpSpPr>
      <p:pic>
        <p:nvPicPr>
          <p:cNvPr id="166" name="Google Shape;166;p34"/>
          <p:cNvPicPr preferRelativeResize="0"/>
          <p:nvPr/>
        </p:nvPicPr>
        <p:blipFill>
          <a:blip r:embed="rId2">
            <a:alphaModFix/>
          </a:blip>
          <a:stretch>
            <a:fillRect/>
          </a:stretch>
        </p:blipFill>
        <p:spPr>
          <a:xfrm>
            <a:off x="0" y="0"/>
            <a:ext cx="9143999" cy="5143500"/>
          </a:xfrm>
          <a:prstGeom prst="rect">
            <a:avLst/>
          </a:prstGeom>
          <a:noFill/>
          <a:ln>
            <a:noFill/>
          </a:ln>
        </p:spPr>
      </p:pic>
      <p:sp>
        <p:nvSpPr>
          <p:cNvPr id="167" name="Google Shape;167;p34"/>
          <p:cNvSpPr txBox="1"/>
          <p:nvPr>
            <p:ph idx="1" type="subTitle"/>
          </p:nvPr>
        </p:nvSpPr>
        <p:spPr>
          <a:xfrm>
            <a:off x="693331" y="3999527"/>
            <a:ext cx="18132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8" name="Google Shape;168;p34"/>
          <p:cNvSpPr txBox="1"/>
          <p:nvPr>
            <p:ph idx="2" type="subTitle"/>
          </p:nvPr>
        </p:nvSpPr>
        <p:spPr>
          <a:xfrm>
            <a:off x="2613121" y="3576753"/>
            <a:ext cx="18939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9" name="Google Shape;169;p34"/>
          <p:cNvSpPr txBox="1"/>
          <p:nvPr>
            <p:ph idx="3" type="subTitle"/>
          </p:nvPr>
        </p:nvSpPr>
        <p:spPr>
          <a:xfrm>
            <a:off x="4572004" y="3276466"/>
            <a:ext cx="18939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0" name="Google Shape;170;p34"/>
          <p:cNvSpPr txBox="1"/>
          <p:nvPr>
            <p:ph idx="4" type="subTitle"/>
          </p:nvPr>
        </p:nvSpPr>
        <p:spPr>
          <a:xfrm>
            <a:off x="6513901" y="2845288"/>
            <a:ext cx="19242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1" name="Google Shape;171;p34"/>
          <p:cNvSpPr txBox="1"/>
          <p:nvPr>
            <p:ph idx="5" type="subTitle"/>
          </p:nvPr>
        </p:nvSpPr>
        <p:spPr>
          <a:xfrm>
            <a:off x="693331" y="3713175"/>
            <a:ext cx="1813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500">
                <a:latin typeface="Prompt"/>
                <a:ea typeface="Prompt"/>
                <a:cs typeface="Prompt"/>
                <a:sym typeface="Prompt"/>
              </a:defRPr>
            </a:lvl1pPr>
            <a:lvl2pPr lvl="1" rtl="0" algn="ctr">
              <a:lnSpc>
                <a:spcPct val="100000"/>
              </a:lnSpc>
              <a:spcBef>
                <a:spcPts val="0"/>
              </a:spcBef>
              <a:spcAft>
                <a:spcPts val="0"/>
              </a:spcAft>
              <a:buNone/>
              <a:defRPr b="1" sz="1500">
                <a:latin typeface="Prompt"/>
                <a:ea typeface="Prompt"/>
                <a:cs typeface="Prompt"/>
                <a:sym typeface="Prompt"/>
              </a:defRPr>
            </a:lvl2pPr>
            <a:lvl3pPr lvl="2" rtl="0" algn="ctr">
              <a:lnSpc>
                <a:spcPct val="100000"/>
              </a:lnSpc>
              <a:spcBef>
                <a:spcPts val="0"/>
              </a:spcBef>
              <a:spcAft>
                <a:spcPts val="0"/>
              </a:spcAft>
              <a:buNone/>
              <a:defRPr b="1" sz="1500">
                <a:latin typeface="Prompt"/>
                <a:ea typeface="Prompt"/>
                <a:cs typeface="Prompt"/>
                <a:sym typeface="Prompt"/>
              </a:defRPr>
            </a:lvl3pPr>
            <a:lvl4pPr lvl="3" rtl="0" algn="ctr">
              <a:lnSpc>
                <a:spcPct val="100000"/>
              </a:lnSpc>
              <a:spcBef>
                <a:spcPts val="0"/>
              </a:spcBef>
              <a:spcAft>
                <a:spcPts val="0"/>
              </a:spcAft>
              <a:buNone/>
              <a:defRPr b="1" sz="1500">
                <a:latin typeface="Prompt"/>
                <a:ea typeface="Prompt"/>
                <a:cs typeface="Prompt"/>
                <a:sym typeface="Prompt"/>
              </a:defRPr>
            </a:lvl4pPr>
            <a:lvl5pPr lvl="4" rtl="0" algn="ctr">
              <a:lnSpc>
                <a:spcPct val="100000"/>
              </a:lnSpc>
              <a:spcBef>
                <a:spcPts val="0"/>
              </a:spcBef>
              <a:spcAft>
                <a:spcPts val="0"/>
              </a:spcAft>
              <a:buNone/>
              <a:defRPr b="1" sz="1500">
                <a:latin typeface="Prompt"/>
                <a:ea typeface="Prompt"/>
                <a:cs typeface="Prompt"/>
                <a:sym typeface="Prompt"/>
              </a:defRPr>
            </a:lvl5pPr>
            <a:lvl6pPr lvl="5" rtl="0" algn="ctr">
              <a:lnSpc>
                <a:spcPct val="100000"/>
              </a:lnSpc>
              <a:spcBef>
                <a:spcPts val="0"/>
              </a:spcBef>
              <a:spcAft>
                <a:spcPts val="0"/>
              </a:spcAft>
              <a:buNone/>
              <a:defRPr b="1" sz="1500">
                <a:latin typeface="Prompt"/>
                <a:ea typeface="Prompt"/>
                <a:cs typeface="Prompt"/>
                <a:sym typeface="Prompt"/>
              </a:defRPr>
            </a:lvl6pPr>
            <a:lvl7pPr lvl="6" rtl="0" algn="ctr">
              <a:lnSpc>
                <a:spcPct val="100000"/>
              </a:lnSpc>
              <a:spcBef>
                <a:spcPts val="0"/>
              </a:spcBef>
              <a:spcAft>
                <a:spcPts val="0"/>
              </a:spcAft>
              <a:buNone/>
              <a:defRPr b="1" sz="1500">
                <a:latin typeface="Prompt"/>
                <a:ea typeface="Prompt"/>
                <a:cs typeface="Prompt"/>
                <a:sym typeface="Prompt"/>
              </a:defRPr>
            </a:lvl7pPr>
            <a:lvl8pPr lvl="7" rtl="0" algn="ctr">
              <a:lnSpc>
                <a:spcPct val="100000"/>
              </a:lnSpc>
              <a:spcBef>
                <a:spcPts val="0"/>
              </a:spcBef>
              <a:spcAft>
                <a:spcPts val="0"/>
              </a:spcAft>
              <a:buNone/>
              <a:defRPr b="1" sz="1500">
                <a:latin typeface="Prompt"/>
                <a:ea typeface="Prompt"/>
                <a:cs typeface="Prompt"/>
                <a:sym typeface="Prompt"/>
              </a:defRPr>
            </a:lvl8pPr>
            <a:lvl9pPr lvl="8" rtl="0" algn="ctr">
              <a:lnSpc>
                <a:spcPct val="100000"/>
              </a:lnSpc>
              <a:spcBef>
                <a:spcPts val="0"/>
              </a:spcBef>
              <a:spcAft>
                <a:spcPts val="0"/>
              </a:spcAft>
              <a:buNone/>
              <a:defRPr b="1" sz="1500">
                <a:latin typeface="Prompt"/>
                <a:ea typeface="Prompt"/>
                <a:cs typeface="Prompt"/>
                <a:sym typeface="Prompt"/>
              </a:defRPr>
            </a:lvl9pPr>
          </a:lstStyle>
          <a:p/>
        </p:txBody>
      </p:sp>
      <p:sp>
        <p:nvSpPr>
          <p:cNvPr id="172" name="Google Shape;172;p34"/>
          <p:cNvSpPr txBox="1"/>
          <p:nvPr>
            <p:ph idx="6" type="subTitle"/>
          </p:nvPr>
        </p:nvSpPr>
        <p:spPr>
          <a:xfrm>
            <a:off x="2653471" y="3292628"/>
            <a:ext cx="1813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500">
                <a:latin typeface="Prompt"/>
                <a:ea typeface="Prompt"/>
                <a:cs typeface="Prompt"/>
                <a:sym typeface="Prompt"/>
              </a:defRPr>
            </a:lvl1pPr>
            <a:lvl2pPr lvl="1" rtl="0" algn="ctr">
              <a:lnSpc>
                <a:spcPct val="100000"/>
              </a:lnSpc>
              <a:spcBef>
                <a:spcPts val="0"/>
              </a:spcBef>
              <a:spcAft>
                <a:spcPts val="0"/>
              </a:spcAft>
              <a:buNone/>
              <a:defRPr b="1" sz="1500">
                <a:latin typeface="Prompt"/>
                <a:ea typeface="Prompt"/>
                <a:cs typeface="Prompt"/>
                <a:sym typeface="Prompt"/>
              </a:defRPr>
            </a:lvl2pPr>
            <a:lvl3pPr lvl="2" rtl="0" algn="ctr">
              <a:lnSpc>
                <a:spcPct val="100000"/>
              </a:lnSpc>
              <a:spcBef>
                <a:spcPts val="0"/>
              </a:spcBef>
              <a:spcAft>
                <a:spcPts val="0"/>
              </a:spcAft>
              <a:buNone/>
              <a:defRPr b="1" sz="1500">
                <a:latin typeface="Prompt"/>
                <a:ea typeface="Prompt"/>
                <a:cs typeface="Prompt"/>
                <a:sym typeface="Prompt"/>
              </a:defRPr>
            </a:lvl3pPr>
            <a:lvl4pPr lvl="3" rtl="0" algn="ctr">
              <a:lnSpc>
                <a:spcPct val="100000"/>
              </a:lnSpc>
              <a:spcBef>
                <a:spcPts val="0"/>
              </a:spcBef>
              <a:spcAft>
                <a:spcPts val="0"/>
              </a:spcAft>
              <a:buNone/>
              <a:defRPr b="1" sz="1500">
                <a:latin typeface="Prompt"/>
                <a:ea typeface="Prompt"/>
                <a:cs typeface="Prompt"/>
                <a:sym typeface="Prompt"/>
              </a:defRPr>
            </a:lvl4pPr>
            <a:lvl5pPr lvl="4" rtl="0" algn="ctr">
              <a:lnSpc>
                <a:spcPct val="100000"/>
              </a:lnSpc>
              <a:spcBef>
                <a:spcPts val="0"/>
              </a:spcBef>
              <a:spcAft>
                <a:spcPts val="0"/>
              </a:spcAft>
              <a:buNone/>
              <a:defRPr b="1" sz="1500">
                <a:latin typeface="Prompt"/>
                <a:ea typeface="Prompt"/>
                <a:cs typeface="Prompt"/>
                <a:sym typeface="Prompt"/>
              </a:defRPr>
            </a:lvl5pPr>
            <a:lvl6pPr lvl="5" rtl="0" algn="ctr">
              <a:lnSpc>
                <a:spcPct val="100000"/>
              </a:lnSpc>
              <a:spcBef>
                <a:spcPts val="0"/>
              </a:spcBef>
              <a:spcAft>
                <a:spcPts val="0"/>
              </a:spcAft>
              <a:buNone/>
              <a:defRPr b="1" sz="1500">
                <a:latin typeface="Prompt"/>
                <a:ea typeface="Prompt"/>
                <a:cs typeface="Prompt"/>
                <a:sym typeface="Prompt"/>
              </a:defRPr>
            </a:lvl6pPr>
            <a:lvl7pPr lvl="6" rtl="0" algn="ctr">
              <a:lnSpc>
                <a:spcPct val="100000"/>
              </a:lnSpc>
              <a:spcBef>
                <a:spcPts val="0"/>
              </a:spcBef>
              <a:spcAft>
                <a:spcPts val="0"/>
              </a:spcAft>
              <a:buNone/>
              <a:defRPr b="1" sz="1500">
                <a:latin typeface="Prompt"/>
                <a:ea typeface="Prompt"/>
                <a:cs typeface="Prompt"/>
                <a:sym typeface="Prompt"/>
              </a:defRPr>
            </a:lvl7pPr>
            <a:lvl8pPr lvl="7" rtl="0" algn="ctr">
              <a:lnSpc>
                <a:spcPct val="100000"/>
              </a:lnSpc>
              <a:spcBef>
                <a:spcPts val="0"/>
              </a:spcBef>
              <a:spcAft>
                <a:spcPts val="0"/>
              </a:spcAft>
              <a:buNone/>
              <a:defRPr b="1" sz="1500">
                <a:latin typeface="Prompt"/>
                <a:ea typeface="Prompt"/>
                <a:cs typeface="Prompt"/>
                <a:sym typeface="Prompt"/>
              </a:defRPr>
            </a:lvl8pPr>
            <a:lvl9pPr lvl="8" rtl="0" algn="ctr">
              <a:lnSpc>
                <a:spcPct val="100000"/>
              </a:lnSpc>
              <a:spcBef>
                <a:spcPts val="0"/>
              </a:spcBef>
              <a:spcAft>
                <a:spcPts val="0"/>
              </a:spcAft>
              <a:buNone/>
              <a:defRPr b="1" sz="1500">
                <a:latin typeface="Prompt"/>
                <a:ea typeface="Prompt"/>
                <a:cs typeface="Prompt"/>
                <a:sym typeface="Prompt"/>
              </a:defRPr>
            </a:lvl9pPr>
          </a:lstStyle>
          <a:p/>
        </p:txBody>
      </p:sp>
      <p:sp>
        <p:nvSpPr>
          <p:cNvPr id="173" name="Google Shape;173;p34"/>
          <p:cNvSpPr txBox="1"/>
          <p:nvPr>
            <p:ph idx="7" type="subTitle"/>
          </p:nvPr>
        </p:nvSpPr>
        <p:spPr>
          <a:xfrm>
            <a:off x="4572004" y="2992523"/>
            <a:ext cx="18939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500">
                <a:latin typeface="Prompt"/>
                <a:ea typeface="Prompt"/>
                <a:cs typeface="Prompt"/>
                <a:sym typeface="Prompt"/>
              </a:defRPr>
            </a:lvl1pPr>
            <a:lvl2pPr lvl="1" rtl="0" algn="ctr">
              <a:lnSpc>
                <a:spcPct val="100000"/>
              </a:lnSpc>
              <a:spcBef>
                <a:spcPts val="0"/>
              </a:spcBef>
              <a:spcAft>
                <a:spcPts val="0"/>
              </a:spcAft>
              <a:buNone/>
              <a:defRPr b="1" sz="1500">
                <a:latin typeface="Prompt"/>
                <a:ea typeface="Prompt"/>
                <a:cs typeface="Prompt"/>
                <a:sym typeface="Prompt"/>
              </a:defRPr>
            </a:lvl2pPr>
            <a:lvl3pPr lvl="2" rtl="0" algn="ctr">
              <a:lnSpc>
                <a:spcPct val="100000"/>
              </a:lnSpc>
              <a:spcBef>
                <a:spcPts val="0"/>
              </a:spcBef>
              <a:spcAft>
                <a:spcPts val="0"/>
              </a:spcAft>
              <a:buNone/>
              <a:defRPr b="1" sz="1500">
                <a:latin typeface="Prompt"/>
                <a:ea typeface="Prompt"/>
                <a:cs typeface="Prompt"/>
                <a:sym typeface="Prompt"/>
              </a:defRPr>
            </a:lvl3pPr>
            <a:lvl4pPr lvl="3" rtl="0" algn="ctr">
              <a:lnSpc>
                <a:spcPct val="100000"/>
              </a:lnSpc>
              <a:spcBef>
                <a:spcPts val="0"/>
              </a:spcBef>
              <a:spcAft>
                <a:spcPts val="0"/>
              </a:spcAft>
              <a:buNone/>
              <a:defRPr b="1" sz="1500">
                <a:latin typeface="Prompt"/>
                <a:ea typeface="Prompt"/>
                <a:cs typeface="Prompt"/>
                <a:sym typeface="Prompt"/>
              </a:defRPr>
            </a:lvl4pPr>
            <a:lvl5pPr lvl="4" rtl="0" algn="ctr">
              <a:lnSpc>
                <a:spcPct val="100000"/>
              </a:lnSpc>
              <a:spcBef>
                <a:spcPts val="0"/>
              </a:spcBef>
              <a:spcAft>
                <a:spcPts val="0"/>
              </a:spcAft>
              <a:buNone/>
              <a:defRPr b="1" sz="1500">
                <a:latin typeface="Prompt"/>
                <a:ea typeface="Prompt"/>
                <a:cs typeface="Prompt"/>
                <a:sym typeface="Prompt"/>
              </a:defRPr>
            </a:lvl5pPr>
            <a:lvl6pPr lvl="5" rtl="0" algn="ctr">
              <a:lnSpc>
                <a:spcPct val="100000"/>
              </a:lnSpc>
              <a:spcBef>
                <a:spcPts val="0"/>
              </a:spcBef>
              <a:spcAft>
                <a:spcPts val="0"/>
              </a:spcAft>
              <a:buNone/>
              <a:defRPr b="1" sz="1500">
                <a:latin typeface="Prompt"/>
                <a:ea typeface="Prompt"/>
                <a:cs typeface="Prompt"/>
                <a:sym typeface="Prompt"/>
              </a:defRPr>
            </a:lvl6pPr>
            <a:lvl7pPr lvl="6" rtl="0" algn="ctr">
              <a:lnSpc>
                <a:spcPct val="100000"/>
              </a:lnSpc>
              <a:spcBef>
                <a:spcPts val="0"/>
              </a:spcBef>
              <a:spcAft>
                <a:spcPts val="0"/>
              </a:spcAft>
              <a:buNone/>
              <a:defRPr b="1" sz="1500">
                <a:latin typeface="Prompt"/>
                <a:ea typeface="Prompt"/>
                <a:cs typeface="Prompt"/>
                <a:sym typeface="Prompt"/>
              </a:defRPr>
            </a:lvl7pPr>
            <a:lvl8pPr lvl="7" rtl="0" algn="ctr">
              <a:lnSpc>
                <a:spcPct val="100000"/>
              </a:lnSpc>
              <a:spcBef>
                <a:spcPts val="0"/>
              </a:spcBef>
              <a:spcAft>
                <a:spcPts val="0"/>
              </a:spcAft>
              <a:buNone/>
              <a:defRPr b="1" sz="1500">
                <a:latin typeface="Prompt"/>
                <a:ea typeface="Prompt"/>
                <a:cs typeface="Prompt"/>
                <a:sym typeface="Prompt"/>
              </a:defRPr>
            </a:lvl8pPr>
            <a:lvl9pPr lvl="8" rtl="0" algn="ctr">
              <a:lnSpc>
                <a:spcPct val="100000"/>
              </a:lnSpc>
              <a:spcBef>
                <a:spcPts val="0"/>
              </a:spcBef>
              <a:spcAft>
                <a:spcPts val="0"/>
              </a:spcAft>
              <a:buNone/>
              <a:defRPr b="1" sz="1500">
                <a:latin typeface="Prompt"/>
                <a:ea typeface="Prompt"/>
                <a:cs typeface="Prompt"/>
                <a:sym typeface="Prompt"/>
              </a:defRPr>
            </a:lvl9pPr>
          </a:lstStyle>
          <a:p/>
        </p:txBody>
      </p:sp>
      <p:sp>
        <p:nvSpPr>
          <p:cNvPr id="174" name="Google Shape;174;p34"/>
          <p:cNvSpPr txBox="1"/>
          <p:nvPr>
            <p:ph idx="8" type="subTitle"/>
          </p:nvPr>
        </p:nvSpPr>
        <p:spPr>
          <a:xfrm>
            <a:off x="6529051" y="2542726"/>
            <a:ext cx="18939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500">
                <a:latin typeface="Prompt"/>
                <a:ea typeface="Prompt"/>
                <a:cs typeface="Prompt"/>
                <a:sym typeface="Prompt"/>
              </a:defRPr>
            </a:lvl1pPr>
            <a:lvl2pPr lvl="1" rtl="0" algn="ctr">
              <a:lnSpc>
                <a:spcPct val="100000"/>
              </a:lnSpc>
              <a:spcBef>
                <a:spcPts val="0"/>
              </a:spcBef>
              <a:spcAft>
                <a:spcPts val="0"/>
              </a:spcAft>
              <a:buNone/>
              <a:defRPr b="1" sz="1500">
                <a:latin typeface="Prompt"/>
                <a:ea typeface="Prompt"/>
                <a:cs typeface="Prompt"/>
                <a:sym typeface="Prompt"/>
              </a:defRPr>
            </a:lvl2pPr>
            <a:lvl3pPr lvl="2" rtl="0" algn="ctr">
              <a:lnSpc>
                <a:spcPct val="100000"/>
              </a:lnSpc>
              <a:spcBef>
                <a:spcPts val="0"/>
              </a:spcBef>
              <a:spcAft>
                <a:spcPts val="0"/>
              </a:spcAft>
              <a:buNone/>
              <a:defRPr b="1" sz="1500">
                <a:latin typeface="Prompt"/>
                <a:ea typeface="Prompt"/>
                <a:cs typeface="Prompt"/>
                <a:sym typeface="Prompt"/>
              </a:defRPr>
            </a:lvl3pPr>
            <a:lvl4pPr lvl="3" rtl="0" algn="ctr">
              <a:lnSpc>
                <a:spcPct val="100000"/>
              </a:lnSpc>
              <a:spcBef>
                <a:spcPts val="0"/>
              </a:spcBef>
              <a:spcAft>
                <a:spcPts val="0"/>
              </a:spcAft>
              <a:buNone/>
              <a:defRPr b="1" sz="1500">
                <a:latin typeface="Prompt"/>
                <a:ea typeface="Prompt"/>
                <a:cs typeface="Prompt"/>
                <a:sym typeface="Prompt"/>
              </a:defRPr>
            </a:lvl4pPr>
            <a:lvl5pPr lvl="4" rtl="0" algn="ctr">
              <a:lnSpc>
                <a:spcPct val="100000"/>
              </a:lnSpc>
              <a:spcBef>
                <a:spcPts val="0"/>
              </a:spcBef>
              <a:spcAft>
                <a:spcPts val="0"/>
              </a:spcAft>
              <a:buNone/>
              <a:defRPr b="1" sz="1500">
                <a:latin typeface="Prompt"/>
                <a:ea typeface="Prompt"/>
                <a:cs typeface="Prompt"/>
                <a:sym typeface="Prompt"/>
              </a:defRPr>
            </a:lvl5pPr>
            <a:lvl6pPr lvl="5" rtl="0" algn="ctr">
              <a:lnSpc>
                <a:spcPct val="100000"/>
              </a:lnSpc>
              <a:spcBef>
                <a:spcPts val="0"/>
              </a:spcBef>
              <a:spcAft>
                <a:spcPts val="0"/>
              </a:spcAft>
              <a:buNone/>
              <a:defRPr b="1" sz="1500">
                <a:latin typeface="Prompt"/>
                <a:ea typeface="Prompt"/>
                <a:cs typeface="Prompt"/>
                <a:sym typeface="Prompt"/>
              </a:defRPr>
            </a:lvl6pPr>
            <a:lvl7pPr lvl="6" rtl="0" algn="ctr">
              <a:lnSpc>
                <a:spcPct val="100000"/>
              </a:lnSpc>
              <a:spcBef>
                <a:spcPts val="0"/>
              </a:spcBef>
              <a:spcAft>
                <a:spcPts val="0"/>
              </a:spcAft>
              <a:buNone/>
              <a:defRPr b="1" sz="1500">
                <a:latin typeface="Prompt"/>
                <a:ea typeface="Prompt"/>
                <a:cs typeface="Prompt"/>
                <a:sym typeface="Prompt"/>
              </a:defRPr>
            </a:lvl7pPr>
            <a:lvl8pPr lvl="7" rtl="0" algn="ctr">
              <a:lnSpc>
                <a:spcPct val="100000"/>
              </a:lnSpc>
              <a:spcBef>
                <a:spcPts val="0"/>
              </a:spcBef>
              <a:spcAft>
                <a:spcPts val="0"/>
              </a:spcAft>
              <a:buNone/>
              <a:defRPr b="1" sz="1500">
                <a:latin typeface="Prompt"/>
                <a:ea typeface="Prompt"/>
                <a:cs typeface="Prompt"/>
                <a:sym typeface="Prompt"/>
              </a:defRPr>
            </a:lvl8pPr>
            <a:lvl9pPr lvl="8" rtl="0" algn="ctr">
              <a:lnSpc>
                <a:spcPct val="100000"/>
              </a:lnSpc>
              <a:spcBef>
                <a:spcPts val="0"/>
              </a:spcBef>
              <a:spcAft>
                <a:spcPts val="0"/>
              </a:spcAft>
              <a:buNone/>
              <a:defRPr b="1" sz="1500">
                <a:latin typeface="Prompt"/>
                <a:ea typeface="Prompt"/>
                <a:cs typeface="Prompt"/>
                <a:sym typeface="Prompt"/>
              </a:defRPr>
            </a:lvl9pPr>
          </a:lstStyle>
          <a:p/>
        </p:txBody>
      </p:sp>
      <p:sp>
        <p:nvSpPr>
          <p:cNvPr id="175" name="Google Shape;175;p34"/>
          <p:cNvSpPr txBox="1"/>
          <p:nvPr>
            <p:ph type="title"/>
          </p:nvPr>
        </p:nvSpPr>
        <p:spPr>
          <a:xfrm>
            <a:off x="2465400" y="362312"/>
            <a:ext cx="4213200" cy="67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_1_2_1">
    <p:spTree>
      <p:nvGrpSpPr>
        <p:cNvPr id="176" name="Shape 176"/>
        <p:cNvGrpSpPr/>
        <p:nvPr/>
      </p:nvGrpSpPr>
      <p:grpSpPr>
        <a:xfrm>
          <a:off x="0" y="0"/>
          <a:ext cx="0" cy="0"/>
          <a:chOff x="0" y="0"/>
          <a:chExt cx="0" cy="0"/>
        </a:xfrm>
      </p:grpSpPr>
      <p:pic>
        <p:nvPicPr>
          <p:cNvPr id="177" name="Google Shape;177;p35"/>
          <p:cNvPicPr preferRelativeResize="0"/>
          <p:nvPr/>
        </p:nvPicPr>
        <p:blipFill>
          <a:blip r:embed="rId2">
            <a:alphaModFix/>
          </a:blip>
          <a:stretch>
            <a:fillRect/>
          </a:stretch>
        </p:blipFill>
        <p:spPr>
          <a:xfrm>
            <a:off x="0" y="0"/>
            <a:ext cx="9143999" cy="5143500"/>
          </a:xfrm>
          <a:prstGeom prst="rect">
            <a:avLst/>
          </a:prstGeom>
          <a:noFill/>
          <a:ln>
            <a:noFill/>
          </a:ln>
        </p:spPr>
      </p:pic>
      <p:sp>
        <p:nvSpPr>
          <p:cNvPr id="178" name="Google Shape;178;p35"/>
          <p:cNvSpPr txBox="1"/>
          <p:nvPr>
            <p:ph idx="1" type="subTitle"/>
          </p:nvPr>
        </p:nvSpPr>
        <p:spPr>
          <a:xfrm>
            <a:off x="3444340" y="1551812"/>
            <a:ext cx="1899000" cy="47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500">
                <a:latin typeface="Prompt"/>
                <a:ea typeface="Prompt"/>
                <a:cs typeface="Prompt"/>
                <a:sym typeface="Prompt"/>
              </a:defRPr>
            </a:lvl1pPr>
            <a:lvl2pPr lvl="1" rtl="0">
              <a:lnSpc>
                <a:spcPct val="100000"/>
              </a:lnSpc>
              <a:spcBef>
                <a:spcPts val="0"/>
              </a:spcBef>
              <a:spcAft>
                <a:spcPts val="0"/>
              </a:spcAft>
              <a:buNone/>
              <a:defRPr b="1" sz="1500">
                <a:latin typeface="Prompt"/>
                <a:ea typeface="Prompt"/>
                <a:cs typeface="Prompt"/>
                <a:sym typeface="Prompt"/>
              </a:defRPr>
            </a:lvl2pPr>
            <a:lvl3pPr lvl="2" rtl="0">
              <a:lnSpc>
                <a:spcPct val="100000"/>
              </a:lnSpc>
              <a:spcBef>
                <a:spcPts val="0"/>
              </a:spcBef>
              <a:spcAft>
                <a:spcPts val="0"/>
              </a:spcAft>
              <a:buNone/>
              <a:defRPr b="1" sz="1500">
                <a:latin typeface="Prompt"/>
                <a:ea typeface="Prompt"/>
                <a:cs typeface="Prompt"/>
                <a:sym typeface="Prompt"/>
              </a:defRPr>
            </a:lvl3pPr>
            <a:lvl4pPr lvl="3" rtl="0">
              <a:lnSpc>
                <a:spcPct val="100000"/>
              </a:lnSpc>
              <a:spcBef>
                <a:spcPts val="0"/>
              </a:spcBef>
              <a:spcAft>
                <a:spcPts val="0"/>
              </a:spcAft>
              <a:buNone/>
              <a:defRPr b="1" sz="1500">
                <a:latin typeface="Prompt"/>
                <a:ea typeface="Prompt"/>
                <a:cs typeface="Prompt"/>
                <a:sym typeface="Prompt"/>
              </a:defRPr>
            </a:lvl4pPr>
            <a:lvl5pPr lvl="4" rtl="0">
              <a:lnSpc>
                <a:spcPct val="100000"/>
              </a:lnSpc>
              <a:spcBef>
                <a:spcPts val="0"/>
              </a:spcBef>
              <a:spcAft>
                <a:spcPts val="0"/>
              </a:spcAft>
              <a:buNone/>
              <a:defRPr b="1" sz="1500">
                <a:latin typeface="Prompt"/>
                <a:ea typeface="Prompt"/>
                <a:cs typeface="Prompt"/>
                <a:sym typeface="Prompt"/>
              </a:defRPr>
            </a:lvl5pPr>
            <a:lvl6pPr lvl="5" rtl="0">
              <a:lnSpc>
                <a:spcPct val="100000"/>
              </a:lnSpc>
              <a:spcBef>
                <a:spcPts val="0"/>
              </a:spcBef>
              <a:spcAft>
                <a:spcPts val="0"/>
              </a:spcAft>
              <a:buNone/>
              <a:defRPr b="1" sz="1500">
                <a:latin typeface="Prompt"/>
                <a:ea typeface="Prompt"/>
                <a:cs typeface="Prompt"/>
                <a:sym typeface="Prompt"/>
              </a:defRPr>
            </a:lvl6pPr>
            <a:lvl7pPr lvl="6" rtl="0">
              <a:lnSpc>
                <a:spcPct val="100000"/>
              </a:lnSpc>
              <a:spcBef>
                <a:spcPts val="0"/>
              </a:spcBef>
              <a:spcAft>
                <a:spcPts val="0"/>
              </a:spcAft>
              <a:buNone/>
              <a:defRPr b="1" sz="1500">
                <a:latin typeface="Prompt"/>
                <a:ea typeface="Prompt"/>
                <a:cs typeface="Prompt"/>
                <a:sym typeface="Prompt"/>
              </a:defRPr>
            </a:lvl7pPr>
            <a:lvl8pPr lvl="7" rtl="0">
              <a:lnSpc>
                <a:spcPct val="100000"/>
              </a:lnSpc>
              <a:spcBef>
                <a:spcPts val="0"/>
              </a:spcBef>
              <a:spcAft>
                <a:spcPts val="0"/>
              </a:spcAft>
              <a:buNone/>
              <a:defRPr b="1" sz="1500">
                <a:latin typeface="Prompt"/>
                <a:ea typeface="Prompt"/>
                <a:cs typeface="Prompt"/>
                <a:sym typeface="Prompt"/>
              </a:defRPr>
            </a:lvl8pPr>
            <a:lvl9pPr lvl="8" rtl="0">
              <a:lnSpc>
                <a:spcPct val="100000"/>
              </a:lnSpc>
              <a:spcBef>
                <a:spcPts val="0"/>
              </a:spcBef>
              <a:spcAft>
                <a:spcPts val="0"/>
              </a:spcAft>
              <a:buNone/>
              <a:defRPr b="1" sz="1500">
                <a:latin typeface="Prompt"/>
                <a:ea typeface="Prompt"/>
                <a:cs typeface="Prompt"/>
                <a:sym typeface="Prompt"/>
              </a:defRPr>
            </a:lvl9pPr>
          </a:lstStyle>
          <a:p/>
        </p:txBody>
      </p:sp>
      <p:sp>
        <p:nvSpPr>
          <p:cNvPr id="179" name="Google Shape;179;p35"/>
          <p:cNvSpPr txBox="1"/>
          <p:nvPr>
            <p:ph idx="2" type="subTitle"/>
          </p:nvPr>
        </p:nvSpPr>
        <p:spPr>
          <a:xfrm>
            <a:off x="690264" y="1551812"/>
            <a:ext cx="1899000" cy="47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500">
                <a:latin typeface="Prompt"/>
                <a:ea typeface="Prompt"/>
                <a:cs typeface="Prompt"/>
                <a:sym typeface="Prompt"/>
              </a:defRPr>
            </a:lvl1pPr>
            <a:lvl2pPr lvl="1" rtl="0">
              <a:lnSpc>
                <a:spcPct val="100000"/>
              </a:lnSpc>
              <a:spcBef>
                <a:spcPts val="0"/>
              </a:spcBef>
              <a:spcAft>
                <a:spcPts val="0"/>
              </a:spcAft>
              <a:buNone/>
              <a:defRPr b="1" sz="1500">
                <a:latin typeface="Prompt"/>
                <a:ea typeface="Prompt"/>
                <a:cs typeface="Prompt"/>
                <a:sym typeface="Prompt"/>
              </a:defRPr>
            </a:lvl2pPr>
            <a:lvl3pPr lvl="2" rtl="0">
              <a:lnSpc>
                <a:spcPct val="100000"/>
              </a:lnSpc>
              <a:spcBef>
                <a:spcPts val="0"/>
              </a:spcBef>
              <a:spcAft>
                <a:spcPts val="0"/>
              </a:spcAft>
              <a:buNone/>
              <a:defRPr b="1" sz="1500">
                <a:latin typeface="Prompt"/>
                <a:ea typeface="Prompt"/>
                <a:cs typeface="Prompt"/>
                <a:sym typeface="Prompt"/>
              </a:defRPr>
            </a:lvl3pPr>
            <a:lvl4pPr lvl="3" rtl="0">
              <a:lnSpc>
                <a:spcPct val="100000"/>
              </a:lnSpc>
              <a:spcBef>
                <a:spcPts val="0"/>
              </a:spcBef>
              <a:spcAft>
                <a:spcPts val="0"/>
              </a:spcAft>
              <a:buNone/>
              <a:defRPr b="1" sz="1500">
                <a:latin typeface="Prompt"/>
                <a:ea typeface="Prompt"/>
                <a:cs typeface="Prompt"/>
                <a:sym typeface="Prompt"/>
              </a:defRPr>
            </a:lvl4pPr>
            <a:lvl5pPr lvl="4" rtl="0">
              <a:lnSpc>
                <a:spcPct val="100000"/>
              </a:lnSpc>
              <a:spcBef>
                <a:spcPts val="0"/>
              </a:spcBef>
              <a:spcAft>
                <a:spcPts val="0"/>
              </a:spcAft>
              <a:buNone/>
              <a:defRPr b="1" sz="1500">
                <a:latin typeface="Prompt"/>
                <a:ea typeface="Prompt"/>
                <a:cs typeface="Prompt"/>
                <a:sym typeface="Prompt"/>
              </a:defRPr>
            </a:lvl5pPr>
            <a:lvl6pPr lvl="5" rtl="0">
              <a:lnSpc>
                <a:spcPct val="100000"/>
              </a:lnSpc>
              <a:spcBef>
                <a:spcPts val="0"/>
              </a:spcBef>
              <a:spcAft>
                <a:spcPts val="0"/>
              </a:spcAft>
              <a:buNone/>
              <a:defRPr b="1" sz="1500">
                <a:latin typeface="Prompt"/>
                <a:ea typeface="Prompt"/>
                <a:cs typeface="Prompt"/>
                <a:sym typeface="Prompt"/>
              </a:defRPr>
            </a:lvl6pPr>
            <a:lvl7pPr lvl="6" rtl="0">
              <a:lnSpc>
                <a:spcPct val="100000"/>
              </a:lnSpc>
              <a:spcBef>
                <a:spcPts val="0"/>
              </a:spcBef>
              <a:spcAft>
                <a:spcPts val="0"/>
              </a:spcAft>
              <a:buNone/>
              <a:defRPr b="1" sz="1500">
                <a:latin typeface="Prompt"/>
                <a:ea typeface="Prompt"/>
                <a:cs typeface="Prompt"/>
                <a:sym typeface="Prompt"/>
              </a:defRPr>
            </a:lvl7pPr>
            <a:lvl8pPr lvl="7" rtl="0">
              <a:lnSpc>
                <a:spcPct val="100000"/>
              </a:lnSpc>
              <a:spcBef>
                <a:spcPts val="0"/>
              </a:spcBef>
              <a:spcAft>
                <a:spcPts val="0"/>
              </a:spcAft>
              <a:buNone/>
              <a:defRPr b="1" sz="1500">
                <a:latin typeface="Prompt"/>
                <a:ea typeface="Prompt"/>
                <a:cs typeface="Prompt"/>
                <a:sym typeface="Prompt"/>
              </a:defRPr>
            </a:lvl8pPr>
            <a:lvl9pPr lvl="8" rtl="0">
              <a:lnSpc>
                <a:spcPct val="100000"/>
              </a:lnSpc>
              <a:spcBef>
                <a:spcPts val="0"/>
              </a:spcBef>
              <a:spcAft>
                <a:spcPts val="0"/>
              </a:spcAft>
              <a:buNone/>
              <a:defRPr b="1" sz="1500">
                <a:latin typeface="Prompt"/>
                <a:ea typeface="Prompt"/>
                <a:cs typeface="Prompt"/>
                <a:sym typeface="Prompt"/>
              </a:defRPr>
            </a:lvl9pPr>
          </a:lstStyle>
          <a:p/>
        </p:txBody>
      </p:sp>
      <p:sp>
        <p:nvSpPr>
          <p:cNvPr id="180" name="Google Shape;180;p35"/>
          <p:cNvSpPr txBox="1"/>
          <p:nvPr>
            <p:ph idx="3" type="subTitle"/>
          </p:nvPr>
        </p:nvSpPr>
        <p:spPr>
          <a:xfrm>
            <a:off x="6275038" y="1551812"/>
            <a:ext cx="1899000" cy="47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500">
                <a:latin typeface="Prompt"/>
                <a:ea typeface="Prompt"/>
                <a:cs typeface="Prompt"/>
                <a:sym typeface="Prompt"/>
              </a:defRPr>
            </a:lvl1pPr>
            <a:lvl2pPr lvl="1" rtl="0">
              <a:lnSpc>
                <a:spcPct val="100000"/>
              </a:lnSpc>
              <a:spcBef>
                <a:spcPts val="0"/>
              </a:spcBef>
              <a:spcAft>
                <a:spcPts val="0"/>
              </a:spcAft>
              <a:buNone/>
              <a:defRPr b="1" sz="1500">
                <a:latin typeface="Prompt"/>
                <a:ea typeface="Prompt"/>
                <a:cs typeface="Prompt"/>
                <a:sym typeface="Prompt"/>
              </a:defRPr>
            </a:lvl2pPr>
            <a:lvl3pPr lvl="2" rtl="0">
              <a:lnSpc>
                <a:spcPct val="100000"/>
              </a:lnSpc>
              <a:spcBef>
                <a:spcPts val="0"/>
              </a:spcBef>
              <a:spcAft>
                <a:spcPts val="0"/>
              </a:spcAft>
              <a:buNone/>
              <a:defRPr b="1" sz="1500">
                <a:latin typeface="Prompt"/>
                <a:ea typeface="Prompt"/>
                <a:cs typeface="Prompt"/>
                <a:sym typeface="Prompt"/>
              </a:defRPr>
            </a:lvl3pPr>
            <a:lvl4pPr lvl="3" rtl="0">
              <a:lnSpc>
                <a:spcPct val="100000"/>
              </a:lnSpc>
              <a:spcBef>
                <a:spcPts val="0"/>
              </a:spcBef>
              <a:spcAft>
                <a:spcPts val="0"/>
              </a:spcAft>
              <a:buNone/>
              <a:defRPr b="1" sz="1500">
                <a:latin typeface="Prompt"/>
                <a:ea typeface="Prompt"/>
                <a:cs typeface="Prompt"/>
                <a:sym typeface="Prompt"/>
              </a:defRPr>
            </a:lvl4pPr>
            <a:lvl5pPr lvl="4" rtl="0">
              <a:lnSpc>
                <a:spcPct val="100000"/>
              </a:lnSpc>
              <a:spcBef>
                <a:spcPts val="0"/>
              </a:spcBef>
              <a:spcAft>
                <a:spcPts val="0"/>
              </a:spcAft>
              <a:buNone/>
              <a:defRPr b="1" sz="1500">
                <a:latin typeface="Prompt"/>
                <a:ea typeface="Prompt"/>
                <a:cs typeface="Prompt"/>
                <a:sym typeface="Prompt"/>
              </a:defRPr>
            </a:lvl5pPr>
            <a:lvl6pPr lvl="5" rtl="0">
              <a:lnSpc>
                <a:spcPct val="100000"/>
              </a:lnSpc>
              <a:spcBef>
                <a:spcPts val="0"/>
              </a:spcBef>
              <a:spcAft>
                <a:spcPts val="0"/>
              </a:spcAft>
              <a:buNone/>
              <a:defRPr b="1" sz="1500">
                <a:latin typeface="Prompt"/>
                <a:ea typeface="Prompt"/>
                <a:cs typeface="Prompt"/>
                <a:sym typeface="Prompt"/>
              </a:defRPr>
            </a:lvl6pPr>
            <a:lvl7pPr lvl="6" rtl="0">
              <a:lnSpc>
                <a:spcPct val="100000"/>
              </a:lnSpc>
              <a:spcBef>
                <a:spcPts val="0"/>
              </a:spcBef>
              <a:spcAft>
                <a:spcPts val="0"/>
              </a:spcAft>
              <a:buNone/>
              <a:defRPr b="1" sz="1500">
                <a:latin typeface="Prompt"/>
                <a:ea typeface="Prompt"/>
                <a:cs typeface="Prompt"/>
                <a:sym typeface="Prompt"/>
              </a:defRPr>
            </a:lvl7pPr>
            <a:lvl8pPr lvl="7" rtl="0">
              <a:lnSpc>
                <a:spcPct val="100000"/>
              </a:lnSpc>
              <a:spcBef>
                <a:spcPts val="0"/>
              </a:spcBef>
              <a:spcAft>
                <a:spcPts val="0"/>
              </a:spcAft>
              <a:buNone/>
              <a:defRPr b="1" sz="1500">
                <a:latin typeface="Prompt"/>
                <a:ea typeface="Prompt"/>
                <a:cs typeface="Prompt"/>
                <a:sym typeface="Prompt"/>
              </a:defRPr>
            </a:lvl8pPr>
            <a:lvl9pPr lvl="8" rtl="0">
              <a:lnSpc>
                <a:spcPct val="100000"/>
              </a:lnSpc>
              <a:spcBef>
                <a:spcPts val="0"/>
              </a:spcBef>
              <a:spcAft>
                <a:spcPts val="0"/>
              </a:spcAft>
              <a:buNone/>
              <a:defRPr b="1" sz="1500">
                <a:latin typeface="Prompt"/>
                <a:ea typeface="Prompt"/>
                <a:cs typeface="Prompt"/>
                <a:sym typeface="Prompt"/>
              </a:defRPr>
            </a:lvl9pPr>
          </a:lstStyle>
          <a:p/>
        </p:txBody>
      </p:sp>
      <p:sp>
        <p:nvSpPr>
          <p:cNvPr id="181" name="Google Shape;181;p35"/>
          <p:cNvSpPr txBox="1"/>
          <p:nvPr>
            <p:ph type="title"/>
          </p:nvPr>
        </p:nvSpPr>
        <p:spPr>
          <a:xfrm>
            <a:off x="2465400" y="348596"/>
            <a:ext cx="4213200" cy="6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2" name="Google Shape;182;p35"/>
          <p:cNvSpPr txBox="1"/>
          <p:nvPr>
            <p:ph idx="4" type="subTitle"/>
          </p:nvPr>
        </p:nvSpPr>
        <p:spPr>
          <a:xfrm>
            <a:off x="3457596" y="3150776"/>
            <a:ext cx="2181300" cy="877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3" name="Google Shape;183;p35"/>
          <p:cNvSpPr txBox="1"/>
          <p:nvPr>
            <p:ph idx="5" type="subTitle"/>
          </p:nvPr>
        </p:nvSpPr>
        <p:spPr>
          <a:xfrm>
            <a:off x="693554" y="3150776"/>
            <a:ext cx="2181300" cy="877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atin typeface="Open Sans"/>
                <a:ea typeface="Open Sans"/>
                <a:cs typeface="Open Sans"/>
                <a:sym typeface="Open Sans"/>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4" name="Google Shape;184;p35"/>
          <p:cNvSpPr txBox="1"/>
          <p:nvPr>
            <p:ph idx="6" type="subTitle"/>
          </p:nvPr>
        </p:nvSpPr>
        <p:spPr>
          <a:xfrm>
            <a:off x="6268410" y="3150776"/>
            <a:ext cx="2181300" cy="877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1_1_2_1_1">
    <p:spTree>
      <p:nvGrpSpPr>
        <p:cNvPr id="185" name="Shape 185"/>
        <p:cNvGrpSpPr/>
        <p:nvPr/>
      </p:nvGrpSpPr>
      <p:grpSpPr>
        <a:xfrm>
          <a:off x="0" y="0"/>
          <a:ext cx="0" cy="0"/>
          <a:chOff x="0" y="0"/>
          <a:chExt cx="0" cy="0"/>
        </a:xfrm>
      </p:grpSpPr>
      <p:pic>
        <p:nvPicPr>
          <p:cNvPr id="186" name="Google Shape;186;p36"/>
          <p:cNvPicPr preferRelativeResize="0"/>
          <p:nvPr/>
        </p:nvPicPr>
        <p:blipFill>
          <a:blip r:embed="rId2">
            <a:alphaModFix/>
          </a:blip>
          <a:stretch>
            <a:fillRect/>
          </a:stretch>
        </p:blipFill>
        <p:spPr>
          <a:xfrm>
            <a:off x="0" y="0"/>
            <a:ext cx="9143999" cy="5143500"/>
          </a:xfrm>
          <a:prstGeom prst="rect">
            <a:avLst/>
          </a:prstGeom>
          <a:noFill/>
          <a:ln>
            <a:noFill/>
          </a:ln>
        </p:spPr>
      </p:pic>
      <p:sp>
        <p:nvSpPr>
          <p:cNvPr id="187" name="Google Shape;187;p36"/>
          <p:cNvSpPr txBox="1"/>
          <p:nvPr>
            <p:ph idx="1" type="subTitle"/>
          </p:nvPr>
        </p:nvSpPr>
        <p:spPr>
          <a:xfrm>
            <a:off x="713375" y="1917025"/>
            <a:ext cx="1931700" cy="47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500">
                <a:latin typeface="Prompt"/>
                <a:ea typeface="Prompt"/>
                <a:cs typeface="Prompt"/>
                <a:sym typeface="Prompt"/>
              </a:defRPr>
            </a:lvl1pPr>
            <a:lvl2pPr lvl="1" rtl="0" algn="ctr">
              <a:lnSpc>
                <a:spcPct val="100000"/>
              </a:lnSpc>
              <a:spcBef>
                <a:spcPts val="0"/>
              </a:spcBef>
              <a:spcAft>
                <a:spcPts val="0"/>
              </a:spcAft>
              <a:buNone/>
              <a:defRPr b="1" sz="1500">
                <a:latin typeface="Prompt"/>
                <a:ea typeface="Prompt"/>
                <a:cs typeface="Prompt"/>
                <a:sym typeface="Prompt"/>
              </a:defRPr>
            </a:lvl2pPr>
            <a:lvl3pPr lvl="2" rtl="0" algn="ctr">
              <a:lnSpc>
                <a:spcPct val="100000"/>
              </a:lnSpc>
              <a:spcBef>
                <a:spcPts val="0"/>
              </a:spcBef>
              <a:spcAft>
                <a:spcPts val="0"/>
              </a:spcAft>
              <a:buNone/>
              <a:defRPr b="1" sz="1500">
                <a:latin typeface="Prompt"/>
                <a:ea typeface="Prompt"/>
                <a:cs typeface="Prompt"/>
                <a:sym typeface="Prompt"/>
              </a:defRPr>
            </a:lvl3pPr>
            <a:lvl4pPr lvl="3" rtl="0" algn="ctr">
              <a:lnSpc>
                <a:spcPct val="100000"/>
              </a:lnSpc>
              <a:spcBef>
                <a:spcPts val="0"/>
              </a:spcBef>
              <a:spcAft>
                <a:spcPts val="0"/>
              </a:spcAft>
              <a:buNone/>
              <a:defRPr b="1" sz="1500">
                <a:latin typeface="Prompt"/>
                <a:ea typeface="Prompt"/>
                <a:cs typeface="Prompt"/>
                <a:sym typeface="Prompt"/>
              </a:defRPr>
            </a:lvl4pPr>
            <a:lvl5pPr lvl="4" rtl="0" algn="ctr">
              <a:lnSpc>
                <a:spcPct val="100000"/>
              </a:lnSpc>
              <a:spcBef>
                <a:spcPts val="0"/>
              </a:spcBef>
              <a:spcAft>
                <a:spcPts val="0"/>
              </a:spcAft>
              <a:buNone/>
              <a:defRPr b="1" sz="1500">
                <a:latin typeface="Prompt"/>
                <a:ea typeface="Prompt"/>
                <a:cs typeface="Prompt"/>
                <a:sym typeface="Prompt"/>
              </a:defRPr>
            </a:lvl5pPr>
            <a:lvl6pPr lvl="5" rtl="0" algn="ctr">
              <a:lnSpc>
                <a:spcPct val="100000"/>
              </a:lnSpc>
              <a:spcBef>
                <a:spcPts val="0"/>
              </a:spcBef>
              <a:spcAft>
                <a:spcPts val="0"/>
              </a:spcAft>
              <a:buNone/>
              <a:defRPr b="1" sz="1500">
                <a:latin typeface="Prompt"/>
                <a:ea typeface="Prompt"/>
                <a:cs typeface="Prompt"/>
                <a:sym typeface="Prompt"/>
              </a:defRPr>
            </a:lvl6pPr>
            <a:lvl7pPr lvl="6" rtl="0" algn="ctr">
              <a:lnSpc>
                <a:spcPct val="100000"/>
              </a:lnSpc>
              <a:spcBef>
                <a:spcPts val="0"/>
              </a:spcBef>
              <a:spcAft>
                <a:spcPts val="0"/>
              </a:spcAft>
              <a:buNone/>
              <a:defRPr b="1" sz="1500">
                <a:latin typeface="Prompt"/>
                <a:ea typeface="Prompt"/>
                <a:cs typeface="Prompt"/>
                <a:sym typeface="Prompt"/>
              </a:defRPr>
            </a:lvl7pPr>
            <a:lvl8pPr lvl="7" rtl="0" algn="ctr">
              <a:lnSpc>
                <a:spcPct val="100000"/>
              </a:lnSpc>
              <a:spcBef>
                <a:spcPts val="0"/>
              </a:spcBef>
              <a:spcAft>
                <a:spcPts val="0"/>
              </a:spcAft>
              <a:buNone/>
              <a:defRPr b="1" sz="1500">
                <a:latin typeface="Prompt"/>
                <a:ea typeface="Prompt"/>
                <a:cs typeface="Prompt"/>
                <a:sym typeface="Prompt"/>
              </a:defRPr>
            </a:lvl8pPr>
            <a:lvl9pPr lvl="8" rtl="0" algn="ctr">
              <a:lnSpc>
                <a:spcPct val="100000"/>
              </a:lnSpc>
              <a:spcBef>
                <a:spcPts val="0"/>
              </a:spcBef>
              <a:spcAft>
                <a:spcPts val="0"/>
              </a:spcAft>
              <a:buNone/>
              <a:defRPr b="1" sz="1500">
                <a:latin typeface="Prompt"/>
                <a:ea typeface="Prompt"/>
                <a:cs typeface="Prompt"/>
                <a:sym typeface="Prompt"/>
              </a:defRPr>
            </a:lvl9pPr>
          </a:lstStyle>
          <a:p/>
        </p:txBody>
      </p:sp>
      <p:sp>
        <p:nvSpPr>
          <p:cNvPr id="188" name="Google Shape;188;p36"/>
          <p:cNvSpPr txBox="1"/>
          <p:nvPr>
            <p:ph idx="2" type="subTitle"/>
          </p:nvPr>
        </p:nvSpPr>
        <p:spPr>
          <a:xfrm>
            <a:off x="2654300" y="1928931"/>
            <a:ext cx="1931700" cy="47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500">
                <a:latin typeface="Prompt"/>
                <a:ea typeface="Prompt"/>
                <a:cs typeface="Prompt"/>
                <a:sym typeface="Prompt"/>
              </a:defRPr>
            </a:lvl1pPr>
            <a:lvl2pPr lvl="1" rtl="0" algn="ctr">
              <a:lnSpc>
                <a:spcPct val="100000"/>
              </a:lnSpc>
              <a:spcBef>
                <a:spcPts val="0"/>
              </a:spcBef>
              <a:spcAft>
                <a:spcPts val="0"/>
              </a:spcAft>
              <a:buNone/>
              <a:defRPr b="1" sz="1500">
                <a:latin typeface="Prompt"/>
                <a:ea typeface="Prompt"/>
                <a:cs typeface="Prompt"/>
                <a:sym typeface="Prompt"/>
              </a:defRPr>
            </a:lvl2pPr>
            <a:lvl3pPr lvl="2" rtl="0" algn="ctr">
              <a:lnSpc>
                <a:spcPct val="100000"/>
              </a:lnSpc>
              <a:spcBef>
                <a:spcPts val="0"/>
              </a:spcBef>
              <a:spcAft>
                <a:spcPts val="0"/>
              </a:spcAft>
              <a:buNone/>
              <a:defRPr b="1" sz="1500">
                <a:latin typeface="Prompt"/>
                <a:ea typeface="Prompt"/>
                <a:cs typeface="Prompt"/>
                <a:sym typeface="Prompt"/>
              </a:defRPr>
            </a:lvl3pPr>
            <a:lvl4pPr lvl="3" rtl="0" algn="ctr">
              <a:lnSpc>
                <a:spcPct val="100000"/>
              </a:lnSpc>
              <a:spcBef>
                <a:spcPts val="0"/>
              </a:spcBef>
              <a:spcAft>
                <a:spcPts val="0"/>
              </a:spcAft>
              <a:buNone/>
              <a:defRPr b="1" sz="1500">
                <a:latin typeface="Prompt"/>
                <a:ea typeface="Prompt"/>
                <a:cs typeface="Prompt"/>
                <a:sym typeface="Prompt"/>
              </a:defRPr>
            </a:lvl4pPr>
            <a:lvl5pPr lvl="4" rtl="0" algn="ctr">
              <a:lnSpc>
                <a:spcPct val="100000"/>
              </a:lnSpc>
              <a:spcBef>
                <a:spcPts val="0"/>
              </a:spcBef>
              <a:spcAft>
                <a:spcPts val="0"/>
              </a:spcAft>
              <a:buNone/>
              <a:defRPr b="1" sz="1500">
                <a:latin typeface="Prompt"/>
                <a:ea typeface="Prompt"/>
                <a:cs typeface="Prompt"/>
                <a:sym typeface="Prompt"/>
              </a:defRPr>
            </a:lvl5pPr>
            <a:lvl6pPr lvl="5" rtl="0" algn="ctr">
              <a:lnSpc>
                <a:spcPct val="100000"/>
              </a:lnSpc>
              <a:spcBef>
                <a:spcPts val="0"/>
              </a:spcBef>
              <a:spcAft>
                <a:spcPts val="0"/>
              </a:spcAft>
              <a:buNone/>
              <a:defRPr b="1" sz="1500">
                <a:latin typeface="Prompt"/>
                <a:ea typeface="Prompt"/>
                <a:cs typeface="Prompt"/>
                <a:sym typeface="Prompt"/>
              </a:defRPr>
            </a:lvl6pPr>
            <a:lvl7pPr lvl="6" rtl="0" algn="ctr">
              <a:lnSpc>
                <a:spcPct val="100000"/>
              </a:lnSpc>
              <a:spcBef>
                <a:spcPts val="0"/>
              </a:spcBef>
              <a:spcAft>
                <a:spcPts val="0"/>
              </a:spcAft>
              <a:buNone/>
              <a:defRPr b="1" sz="1500">
                <a:latin typeface="Prompt"/>
                <a:ea typeface="Prompt"/>
                <a:cs typeface="Prompt"/>
                <a:sym typeface="Prompt"/>
              </a:defRPr>
            </a:lvl7pPr>
            <a:lvl8pPr lvl="7" rtl="0" algn="ctr">
              <a:lnSpc>
                <a:spcPct val="100000"/>
              </a:lnSpc>
              <a:spcBef>
                <a:spcPts val="0"/>
              </a:spcBef>
              <a:spcAft>
                <a:spcPts val="0"/>
              </a:spcAft>
              <a:buNone/>
              <a:defRPr b="1" sz="1500">
                <a:latin typeface="Prompt"/>
                <a:ea typeface="Prompt"/>
                <a:cs typeface="Prompt"/>
                <a:sym typeface="Prompt"/>
              </a:defRPr>
            </a:lvl8pPr>
            <a:lvl9pPr lvl="8" rtl="0" algn="ctr">
              <a:lnSpc>
                <a:spcPct val="100000"/>
              </a:lnSpc>
              <a:spcBef>
                <a:spcPts val="0"/>
              </a:spcBef>
              <a:spcAft>
                <a:spcPts val="0"/>
              </a:spcAft>
              <a:buNone/>
              <a:defRPr b="1" sz="1500">
                <a:latin typeface="Prompt"/>
                <a:ea typeface="Prompt"/>
                <a:cs typeface="Prompt"/>
                <a:sym typeface="Prompt"/>
              </a:defRPr>
            </a:lvl9pPr>
          </a:lstStyle>
          <a:p/>
        </p:txBody>
      </p:sp>
      <p:sp>
        <p:nvSpPr>
          <p:cNvPr id="189" name="Google Shape;189;p36"/>
          <p:cNvSpPr txBox="1"/>
          <p:nvPr>
            <p:ph idx="3" type="subTitle"/>
          </p:nvPr>
        </p:nvSpPr>
        <p:spPr>
          <a:xfrm>
            <a:off x="4558000" y="1928931"/>
            <a:ext cx="1968600" cy="47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500">
                <a:latin typeface="Prompt"/>
                <a:ea typeface="Prompt"/>
                <a:cs typeface="Prompt"/>
                <a:sym typeface="Prompt"/>
              </a:defRPr>
            </a:lvl1pPr>
            <a:lvl2pPr lvl="1" rtl="0" algn="ctr">
              <a:lnSpc>
                <a:spcPct val="100000"/>
              </a:lnSpc>
              <a:spcBef>
                <a:spcPts val="0"/>
              </a:spcBef>
              <a:spcAft>
                <a:spcPts val="0"/>
              </a:spcAft>
              <a:buNone/>
              <a:defRPr b="1" sz="1500">
                <a:latin typeface="Prompt"/>
                <a:ea typeface="Prompt"/>
                <a:cs typeface="Prompt"/>
                <a:sym typeface="Prompt"/>
              </a:defRPr>
            </a:lvl2pPr>
            <a:lvl3pPr lvl="2" rtl="0" algn="ctr">
              <a:lnSpc>
                <a:spcPct val="100000"/>
              </a:lnSpc>
              <a:spcBef>
                <a:spcPts val="0"/>
              </a:spcBef>
              <a:spcAft>
                <a:spcPts val="0"/>
              </a:spcAft>
              <a:buNone/>
              <a:defRPr b="1" sz="1500">
                <a:latin typeface="Prompt"/>
                <a:ea typeface="Prompt"/>
                <a:cs typeface="Prompt"/>
                <a:sym typeface="Prompt"/>
              </a:defRPr>
            </a:lvl3pPr>
            <a:lvl4pPr lvl="3" rtl="0" algn="ctr">
              <a:lnSpc>
                <a:spcPct val="100000"/>
              </a:lnSpc>
              <a:spcBef>
                <a:spcPts val="0"/>
              </a:spcBef>
              <a:spcAft>
                <a:spcPts val="0"/>
              </a:spcAft>
              <a:buNone/>
              <a:defRPr b="1" sz="1500">
                <a:latin typeface="Prompt"/>
                <a:ea typeface="Prompt"/>
                <a:cs typeface="Prompt"/>
                <a:sym typeface="Prompt"/>
              </a:defRPr>
            </a:lvl4pPr>
            <a:lvl5pPr lvl="4" rtl="0" algn="ctr">
              <a:lnSpc>
                <a:spcPct val="100000"/>
              </a:lnSpc>
              <a:spcBef>
                <a:spcPts val="0"/>
              </a:spcBef>
              <a:spcAft>
                <a:spcPts val="0"/>
              </a:spcAft>
              <a:buNone/>
              <a:defRPr b="1" sz="1500">
                <a:latin typeface="Prompt"/>
                <a:ea typeface="Prompt"/>
                <a:cs typeface="Prompt"/>
                <a:sym typeface="Prompt"/>
              </a:defRPr>
            </a:lvl5pPr>
            <a:lvl6pPr lvl="5" rtl="0" algn="ctr">
              <a:lnSpc>
                <a:spcPct val="100000"/>
              </a:lnSpc>
              <a:spcBef>
                <a:spcPts val="0"/>
              </a:spcBef>
              <a:spcAft>
                <a:spcPts val="0"/>
              </a:spcAft>
              <a:buNone/>
              <a:defRPr b="1" sz="1500">
                <a:latin typeface="Prompt"/>
                <a:ea typeface="Prompt"/>
                <a:cs typeface="Prompt"/>
                <a:sym typeface="Prompt"/>
              </a:defRPr>
            </a:lvl6pPr>
            <a:lvl7pPr lvl="6" rtl="0" algn="ctr">
              <a:lnSpc>
                <a:spcPct val="100000"/>
              </a:lnSpc>
              <a:spcBef>
                <a:spcPts val="0"/>
              </a:spcBef>
              <a:spcAft>
                <a:spcPts val="0"/>
              </a:spcAft>
              <a:buNone/>
              <a:defRPr b="1" sz="1500">
                <a:latin typeface="Prompt"/>
                <a:ea typeface="Prompt"/>
                <a:cs typeface="Prompt"/>
                <a:sym typeface="Prompt"/>
              </a:defRPr>
            </a:lvl7pPr>
            <a:lvl8pPr lvl="7" rtl="0" algn="ctr">
              <a:lnSpc>
                <a:spcPct val="100000"/>
              </a:lnSpc>
              <a:spcBef>
                <a:spcPts val="0"/>
              </a:spcBef>
              <a:spcAft>
                <a:spcPts val="0"/>
              </a:spcAft>
              <a:buNone/>
              <a:defRPr b="1" sz="1500">
                <a:latin typeface="Prompt"/>
                <a:ea typeface="Prompt"/>
                <a:cs typeface="Prompt"/>
                <a:sym typeface="Prompt"/>
              </a:defRPr>
            </a:lvl8pPr>
            <a:lvl9pPr lvl="8" rtl="0" algn="ctr">
              <a:lnSpc>
                <a:spcPct val="100000"/>
              </a:lnSpc>
              <a:spcBef>
                <a:spcPts val="0"/>
              </a:spcBef>
              <a:spcAft>
                <a:spcPts val="0"/>
              </a:spcAft>
              <a:buNone/>
              <a:defRPr b="1" sz="1500">
                <a:latin typeface="Prompt"/>
                <a:ea typeface="Prompt"/>
                <a:cs typeface="Prompt"/>
                <a:sym typeface="Prompt"/>
              </a:defRPr>
            </a:lvl9pPr>
          </a:lstStyle>
          <a:p/>
        </p:txBody>
      </p:sp>
      <p:sp>
        <p:nvSpPr>
          <p:cNvPr id="190" name="Google Shape;190;p36"/>
          <p:cNvSpPr txBox="1"/>
          <p:nvPr>
            <p:ph idx="4" type="subTitle"/>
          </p:nvPr>
        </p:nvSpPr>
        <p:spPr>
          <a:xfrm>
            <a:off x="713250" y="2237076"/>
            <a:ext cx="1904100" cy="63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0" sz="1400">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91" name="Google Shape;191;p36"/>
          <p:cNvSpPr txBox="1"/>
          <p:nvPr>
            <p:ph idx="5" type="subTitle"/>
          </p:nvPr>
        </p:nvSpPr>
        <p:spPr>
          <a:xfrm>
            <a:off x="2654300" y="2244225"/>
            <a:ext cx="1931700" cy="63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0" sz="1400">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92" name="Google Shape;192;p36"/>
          <p:cNvSpPr txBox="1"/>
          <p:nvPr>
            <p:ph idx="6" type="subTitle"/>
          </p:nvPr>
        </p:nvSpPr>
        <p:spPr>
          <a:xfrm>
            <a:off x="4558000" y="2244225"/>
            <a:ext cx="1968600" cy="63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0" sz="1400">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93" name="Google Shape;193;p36"/>
          <p:cNvSpPr txBox="1"/>
          <p:nvPr>
            <p:ph type="title"/>
          </p:nvPr>
        </p:nvSpPr>
        <p:spPr>
          <a:xfrm>
            <a:off x="2465450" y="367667"/>
            <a:ext cx="4213200" cy="70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4" name="Google Shape;194;p36"/>
          <p:cNvSpPr txBox="1"/>
          <p:nvPr>
            <p:ph hasCustomPrompt="1" idx="7" type="title"/>
          </p:nvPr>
        </p:nvSpPr>
        <p:spPr>
          <a:xfrm>
            <a:off x="2995266" y="3622446"/>
            <a:ext cx="1188900" cy="41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1500">
                <a:latin typeface="Prompt"/>
                <a:ea typeface="Prompt"/>
                <a:cs typeface="Prompt"/>
                <a:sym typeface="Prompt"/>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95" name="Google Shape;195;p36"/>
          <p:cNvSpPr txBox="1"/>
          <p:nvPr>
            <p:ph hasCustomPrompt="1" idx="8" type="title"/>
          </p:nvPr>
        </p:nvSpPr>
        <p:spPr>
          <a:xfrm>
            <a:off x="4962787" y="3622446"/>
            <a:ext cx="1188900" cy="41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1500">
                <a:latin typeface="Prompt"/>
                <a:ea typeface="Prompt"/>
                <a:cs typeface="Prompt"/>
                <a:sym typeface="Prompt"/>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96" name="Google Shape;196;p36"/>
          <p:cNvSpPr txBox="1"/>
          <p:nvPr>
            <p:ph hasCustomPrompt="1" idx="9" type="title"/>
          </p:nvPr>
        </p:nvSpPr>
        <p:spPr>
          <a:xfrm>
            <a:off x="6927496" y="3646592"/>
            <a:ext cx="1188900" cy="41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1500">
                <a:latin typeface="Prompt"/>
                <a:ea typeface="Prompt"/>
                <a:cs typeface="Prompt"/>
                <a:sym typeface="Prompt"/>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97" name="Google Shape;197;p36"/>
          <p:cNvSpPr txBox="1"/>
          <p:nvPr>
            <p:ph hasCustomPrompt="1" idx="13" type="title"/>
          </p:nvPr>
        </p:nvSpPr>
        <p:spPr>
          <a:xfrm>
            <a:off x="1021881" y="3622446"/>
            <a:ext cx="1188900" cy="41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1500">
                <a:latin typeface="Prompt"/>
                <a:ea typeface="Prompt"/>
                <a:cs typeface="Prompt"/>
                <a:sym typeface="Prompt"/>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98" name="Google Shape;198;p36"/>
          <p:cNvSpPr txBox="1"/>
          <p:nvPr>
            <p:ph idx="14" type="subTitle"/>
          </p:nvPr>
        </p:nvSpPr>
        <p:spPr>
          <a:xfrm>
            <a:off x="6526525" y="1928931"/>
            <a:ext cx="1931700" cy="4785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500">
                <a:solidFill>
                  <a:schemeClr val="dk1"/>
                </a:solidFill>
                <a:latin typeface="Prompt"/>
                <a:ea typeface="Prompt"/>
                <a:cs typeface="Prompt"/>
                <a:sym typeface="Prompt"/>
              </a:defRPr>
            </a:lvl1pPr>
            <a:lvl2pPr lvl="1" rtl="0" algn="ctr">
              <a:spcBef>
                <a:spcPts val="0"/>
              </a:spcBef>
              <a:spcAft>
                <a:spcPts val="0"/>
              </a:spcAft>
              <a:buNone/>
              <a:defRPr b="1" sz="1500">
                <a:solidFill>
                  <a:schemeClr val="dk1"/>
                </a:solidFill>
                <a:latin typeface="Prompt"/>
                <a:ea typeface="Prompt"/>
                <a:cs typeface="Prompt"/>
                <a:sym typeface="Prompt"/>
              </a:defRPr>
            </a:lvl2pPr>
            <a:lvl3pPr lvl="2" rtl="0" algn="ctr">
              <a:spcBef>
                <a:spcPts val="0"/>
              </a:spcBef>
              <a:spcAft>
                <a:spcPts val="0"/>
              </a:spcAft>
              <a:buNone/>
              <a:defRPr b="1" sz="1500">
                <a:solidFill>
                  <a:schemeClr val="dk1"/>
                </a:solidFill>
                <a:latin typeface="Prompt"/>
                <a:ea typeface="Prompt"/>
                <a:cs typeface="Prompt"/>
                <a:sym typeface="Prompt"/>
              </a:defRPr>
            </a:lvl3pPr>
            <a:lvl4pPr lvl="3" rtl="0" algn="ctr">
              <a:spcBef>
                <a:spcPts val="0"/>
              </a:spcBef>
              <a:spcAft>
                <a:spcPts val="0"/>
              </a:spcAft>
              <a:buNone/>
              <a:defRPr b="1" sz="1500">
                <a:solidFill>
                  <a:schemeClr val="dk1"/>
                </a:solidFill>
                <a:latin typeface="Prompt"/>
                <a:ea typeface="Prompt"/>
                <a:cs typeface="Prompt"/>
                <a:sym typeface="Prompt"/>
              </a:defRPr>
            </a:lvl4pPr>
            <a:lvl5pPr lvl="4" rtl="0" algn="ctr">
              <a:spcBef>
                <a:spcPts val="0"/>
              </a:spcBef>
              <a:spcAft>
                <a:spcPts val="0"/>
              </a:spcAft>
              <a:buNone/>
              <a:defRPr b="1" sz="1500">
                <a:solidFill>
                  <a:schemeClr val="dk1"/>
                </a:solidFill>
                <a:latin typeface="Prompt"/>
                <a:ea typeface="Prompt"/>
                <a:cs typeface="Prompt"/>
                <a:sym typeface="Prompt"/>
              </a:defRPr>
            </a:lvl5pPr>
            <a:lvl6pPr lvl="5" rtl="0" algn="ctr">
              <a:spcBef>
                <a:spcPts val="0"/>
              </a:spcBef>
              <a:spcAft>
                <a:spcPts val="0"/>
              </a:spcAft>
              <a:buNone/>
              <a:defRPr b="1" sz="1500">
                <a:solidFill>
                  <a:schemeClr val="dk1"/>
                </a:solidFill>
                <a:latin typeface="Prompt"/>
                <a:ea typeface="Prompt"/>
                <a:cs typeface="Prompt"/>
                <a:sym typeface="Prompt"/>
              </a:defRPr>
            </a:lvl6pPr>
            <a:lvl7pPr lvl="6" rtl="0" algn="ctr">
              <a:spcBef>
                <a:spcPts val="0"/>
              </a:spcBef>
              <a:spcAft>
                <a:spcPts val="0"/>
              </a:spcAft>
              <a:buNone/>
              <a:defRPr b="1" sz="1500">
                <a:solidFill>
                  <a:schemeClr val="dk1"/>
                </a:solidFill>
                <a:latin typeface="Prompt"/>
                <a:ea typeface="Prompt"/>
                <a:cs typeface="Prompt"/>
                <a:sym typeface="Prompt"/>
              </a:defRPr>
            </a:lvl7pPr>
            <a:lvl8pPr lvl="7" rtl="0" algn="ctr">
              <a:spcBef>
                <a:spcPts val="0"/>
              </a:spcBef>
              <a:spcAft>
                <a:spcPts val="0"/>
              </a:spcAft>
              <a:buNone/>
              <a:defRPr b="1" sz="1500">
                <a:solidFill>
                  <a:schemeClr val="dk1"/>
                </a:solidFill>
                <a:latin typeface="Prompt"/>
                <a:ea typeface="Prompt"/>
                <a:cs typeface="Prompt"/>
                <a:sym typeface="Prompt"/>
              </a:defRPr>
            </a:lvl8pPr>
            <a:lvl9pPr lvl="8" rtl="0" algn="ctr">
              <a:spcBef>
                <a:spcPts val="0"/>
              </a:spcBef>
              <a:spcAft>
                <a:spcPts val="0"/>
              </a:spcAft>
              <a:buNone/>
              <a:defRPr b="1" sz="1500">
                <a:solidFill>
                  <a:schemeClr val="dk1"/>
                </a:solidFill>
                <a:latin typeface="Prompt"/>
                <a:ea typeface="Prompt"/>
                <a:cs typeface="Prompt"/>
                <a:sym typeface="Prompt"/>
              </a:defRPr>
            </a:lvl9pPr>
          </a:lstStyle>
          <a:p/>
        </p:txBody>
      </p:sp>
      <p:sp>
        <p:nvSpPr>
          <p:cNvPr id="199" name="Google Shape;199;p36"/>
          <p:cNvSpPr txBox="1"/>
          <p:nvPr>
            <p:ph idx="15" type="subTitle"/>
          </p:nvPr>
        </p:nvSpPr>
        <p:spPr>
          <a:xfrm>
            <a:off x="6526550" y="2244225"/>
            <a:ext cx="1931700" cy="63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0" sz="1400">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CUSTOM_2">
    <p:spTree>
      <p:nvGrpSpPr>
        <p:cNvPr id="200" name="Shape 200"/>
        <p:cNvGrpSpPr/>
        <p:nvPr/>
      </p:nvGrpSpPr>
      <p:grpSpPr>
        <a:xfrm>
          <a:off x="0" y="0"/>
          <a:ext cx="0" cy="0"/>
          <a:chOff x="0" y="0"/>
          <a:chExt cx="0" cy="0"/>
        </a:xfrm>
      </p:grpSpPr>
      <p:pic>
        <p:nvPicPr>
          <p:cNvPr id="201" name="Google Shape;201;p37"/>
          <p:cNvPicPr preferRelativeResize="0"/>
          <p:nvPr/>
        </p:nvPicPr>
        <p:blipFill>
          <a:blip r:embed="rId2">
            <a:alphaModFix/>
          </a:blip>
          <a:stretch>
            <a:fillRect/>
          </a:stretch>
        </p:blipFill>
        <p:spPr>
          <a:xfrm>
            <a:off x="0" y="0"/>
            <a:ext cx="9143999" cy="5143500"/>
          </a:xfrm>
          <a:prstGeom prst="rect">
            <a:avLst/>
          </a:prstGeom>
          <a:noFill/>
          <a:ln>
            <a:noFill/>
          </a:ln>
        </p:spPr>
      </p:pic>
      <p:sp>
        <p:nvSpPr>
          <p:cNvPr id="202" name="Google Shape;202;p37"/>
          <p:cNvSpPr txBox="1"/>
          <p:nvPr>
            <p:ph type="title"/>
          </p:nvPr>
        </p:nvSpPr>
        <p:spPr>
          <a:xfrm>
            <a:off x="2532300" y="395375"/>
            <a:ext cx="40794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Prompt"/>
              <a:buNone/>
              <a:defRPr sz="3000">
                <a:latin typeface="Prompt"/>
                <a:ea typeface="Prompt"/>
                <a:cs typeface="Prompt"/>
                <a:sym typeface="Prompt"/>
              </a:defRPr>
            </a:lvl1pPr>
            <a:lvl2pPr lvl="1" rtl="0">
              <a:spcBef>
                <a:spcPts val="0"/>
              </a:spcBef>
              <a:spcAft>
                <a:spcPts val="0"/>
              </a:spcAft>
              <a:buSzPts val="2800"/>
              <a:buFont typeface="Prompt"/>
              <a:buNone/>
              <a:defRPr>
                <a:latin typeface="Prompt"/>
                <a:ea typeface="Prompt"/>
                <a:cs typeface="Prompt"/>
                <a:sym typeface="Prompt"/>
              </a:defRPr>
            </a:lvl2pPr>
            <a:lvl3pPr lvl="2" rtl="0">
              <a:spcBef>
                <a:spcPts val="0"/>
              </a:spcBef>
              <a:spcAft>
                <a:spcPts val="0"/>
              </a:spcAft>
              <a:buSzPts val="2800"/>
              <a:buFont typeface="Prompt"/>
              <a:buNone/>
              <a:defRPr>
                <a:latin typeface="Prompt"/>
                <a:ea typeface="Prompt"/>
                <a:cs typeface="Prompt"/>
                <a:sym typeface="Prompt"/>
              </a:defRPr>
            </a:lvl3pPr>
            <a:lvl4pPr lvl="3" rtl="0">
              <a:spcBef>
                <a:spcPts val="0"/>
              </a:spcBef>
              <a:spcAft>
                <a:spcPts val="0"/>
              </a:spcAft>
              <a:buSzPts val="2800"/>
              <a:buFont typeface="Prompt"/>
              <a:buNone/>
              <a:defRPr>
                <a:latin typeface="Prompt"/>
                <a:ea typeface="Prompt"/>
                <a:cs typeface="Prompt"/>
                <a:sym typeface="Prompt"/>
              </a:defRPr>
            </a:lvl4pPr>
            <a:lvl5pPr lvl="4" rtl="0">
              <a:spcBef>
                <a:spcPts val="0"/>
              </a:spcBef>
              <a:spcAft>
                <a:spcPts val="0"/>
              </a:spcAft>
              <a:buSzPts val="2800"/>
              <a:buFont typeface="Prompt"/>
              <a:buNone/>
              <a:defRPr>
                <a:latin typeface="Prompt"/>
                <a:ea typeface="Prompt"/>
                <a:cs typeface="Prompt"/>
                <a:sym typeface="Prompt"/>
              </a:defRPr>
            </a:lvl5pPr>
            <a:lvl6pPr lvl="5" rtl="0">
              <a:spcBef>
                <a:spcPts val="0"/>
              </a:spcBef>
              <a:spcAft>
                <a:spcPts val="0"/>
              </a:spcAft>
              <a:buSzPts val="2800"/>
              <a:buFont typeface="Prompt"/>
              <a:buNone/>
              <a:defRPr>
                <a:latin typeface="Prompt"/>
                <a:ea typeface="Prompt"/>
                <a:cs typeface="Prompt"/>
                <a:sym typeface="Prompt"/>
              </a:defRPr>
            </a:lvl6pPr>
            <a:lvl7pPr lvl="6" rtl="0">
              <a:spcBef>
                <a:spcPts val="0"/>
              </a:spcBef>
              <a:spcAft>
                <a:spcPts val="0"/>
              </a:spcAft>
              <a:buSzPts val="2800"/>
              <a:buFont typeface="Prompt"/>
              <a:buNone/>
              <a:defRPr>
                <a:latin typeface="Prompt"/>
                <a:ea typeface="Prompt"/>
                <a:cs typeface="Prompt"/>
                <a:sym typeface="Prompt"/>
              </a:defRPr>
            </a:lvl7pPr>
            <a:lvl8pPr lvl="7" rtl="0">
              <a:spcBef>
                <a:spcPts val="0"/>
              </a:spcBef>
              <a:spcAft>
                <a:spcPts val="0"/>
              </a:spcAft>
              <a:buSzPts val="2800"/>
              <a:buFont typeface="Prompt"/>
              <a:buNone/>
              <a:defRPr>
                <a:latin typeface="Prompt"/>
                <a:ea typeface="Prompt"/>
                <a:cs typeface="Prompt"/>
                <a:sym typeface="Prompt"/>
              </a:defRPr>
            </a:lvl8pPr>
            <a:lvl9pPr lvl="8" rtl="0">
              <a:spcBef>
                <a:spcPts val="0"/>
              </a:spcBef>
              <a:spcAft>
                <a:spcPts val="0"/>
              </a:spcAft>
              <a:buSzPts val="2800"/>
              <a:buFont typeface="Prompt"/>
              <a:buNone/>
              <a:defRPr>
                <a:latin typeface="Prompt"/>
                <a:ea typeface="Prompt"/>
                <a:cs typeface="Prompt"/>
                <a:sym typeface="Prompt"/>
              </a:defRPr>
            </a:lvl9pPr>
          </a:lstStyle>
          <a:p/>
        </p:txBody>
      </p:sp>
      <p:sp>
        <p:nvSpPr>
          <p:cNvPr id="203" name="Google Shape;203;p37"/>
          <p:cNvSpPr txBox="1"/>
          <p:nvPr>
            <p:ph idx="2" type="title"/>
          </p:nvPr>
        </p:nvSpPr>
        <p:spPr>
          <a:xfrm>
            <a:off x="690149" y="1603400"/>
            <a:ext cx="21300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Prompt"/>
              <a:buNone/>
              <a:defRPr sz="1400">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204" name="Google Shape;204;p37"/>
          <p:cNvSpPr txBox="1"/>
          <p:nvPr>
            <p:ph idx="3" type="title"/>
          </p:nvPr>
        </p:nvSpPr>
        <p:spPr>
          <a:xfrm>
            <a:off x="3580500" y="1603400"/>
            <a:ext cx="21300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Prompt"/>
              <a:buNone/>
              <a:defRPr sz="1400">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205" name="Google Shape;205;p37"/>
          <p:cNvSpPr txBox="1"/>
          <p:nvPr>
            <p:ph idx="4" type="title"/>
          </p:nvPr>
        </p:nvSpPr>
        <p:spPr>
          <a:xfrm>
            <a:off x="6323850" y="1603400"/>
            <a:ext cx="21300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Prompt"/>
              <a:buNone/>
              <a:defRPr sz="1400">
                <a:solidFill>
                  <a:schemeClr val="dk1"/>
                </a:solidFill>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206" name="Google Shape;206;p37"/>
          <p:cNvSpPr txBox="1"/>
          <p:nvPr>
            <p:ph idx="5" type="title"/>
          </p:nvPr>
        </p:nvSpPr>
        <p:spPr>
          <a:xfrm>
            <a:off x="690149" y="3478050"/>
            <a:ext cx="21300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Prompt"/>
              <a:buNone/>
              <a:defRPr sz="1400">
                <a:solidFill>
                  <a:schemeClr val="dk1"/>
                </a:solidFill>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207" name="Google Shape;207;p37"/>
          <p:cNvSpPr txBox="1"/>
          <p:nvPr>
            <p:ph idx="6" type="title"/>
          </p:nvPr>
        </p:nvSpPr>
        <p:spPr>
          <a:xfrm>
            <a:off x="3580500" y="3478050"/>
            <a:ext cx="21300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Prompt"/>
              <a:buNone/>
              <a:defRPr sz="1400">
                <a:solidFill>
                  <a:schemeClr val="dk1"/>
                </a:solidFill>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208" name="Google Shape;208;p37"/>
          <p:cNvSpPr txBox="1"/>
          <p:nvPr>
            <p:ph idx="7" type="title"/>
          </p:nvPr>
        </p:nvSpPr>
        <p:spPr>
          <a:xfrm>
            <a:off x="6323850" y="3493150"/>
            <a:ext cx="21300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Prompt"/>
              <a:buNone/>
              <a:defRPr sz="1400">
                <a:solidFill>
                  <a:schemeClr val="dk1"/>
                </a:solidFill>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209" name="Google Shape;209;p37"/>
          <p:cNvSpPr txBox="1"/>
          <p:nvPr>
            <p:ph idx="1" type="subTitle"/>
          </p:nvPr>
        </p:nvSpPr>
        <p:spPr>
          <a:xfrm>
            <a:off x="3507025" y="2208150"/>
            <a:ext cx="2130000" cy="7134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Font typeface="Open Sans"/>
              <a:buNone/>
              <a:defRPr sz="1400">
                <a:solidFill>
                  <a:srgbClr val="EEEEEE"/>
                </a:solidFill>
                <a:latin typeface="Open Sans"/>
                <a:ea typeface="Open Sans"/>
                <a:cs typeface="Open Sans"/>
                <a:sym typeface="Open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0" name="Google Shape;210;p37"/>
          <p:cNvSpPr txBox="1"/>
          <p:nvPr>
            <p:ph idx="8" type="subTitle"/>
          </p:nvPr>
        </p:nvSpPr>
        <p:spPr>
          <a:xfrm>
            <a:off x="6323875" y="2208150"/>
            <a:ext cx="2130000" cy="7134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Font typeface="Open Sans"/>
              <a:buNone/>
              <a:defRPr sz="1400">
                <a:solidFill>
                  <a:srgbClr val="EEEEEE"/>
                </a:solidFill>
                <a:latin typeface="Open Sans"/>
                <a:ea typeface="Open Sans"/>
                <a:cs typeface="Open Sans"/>
                <a:sym typeface="Open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1" name="Google Shape;211;p37"/>
          <p:cNvSpPr txBox="1"/>
          <p:nvPr>
            <p:ph idx="9" type="subTitle"/>
          </p:nvPr>
        </p:nvSpPr>
        <p:spPr>
          <a:xfrm>
            <a:off x="690125" y="4114350"/>
            <a:ext cx="2130000" cy="7134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Font typeface="Open Sans"/>
              <a:buNone/>
              <a:defRPr sz="1400">
                <a:solidFill>
                  <a:srgbClr val="EEEEEE"/>
                </a:solidFill>
                <a:latin typeface="Open Sans"/>
                <a:ea typeface="Open Sans"/>
                <a:cs typeface="Open Sans"/>
                <a:sym typeface="Open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2" name="Google Shape;212;p37"/>
          <p:cNvSpPr txBox="1"/>
          <p:nvPr>
            <p:ph idx="13" type="subTitle"/>
          </p:nvPr>
        </p:nvSpPr>
        <p:spPr>
          <a:xfrm>
            <a:off x="3507025" y="4114350"/>
            <a:ext cx="2130000" cy="7134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Font typeface="Open Sans"/>
              <a:buNone/>
              <a:defRPr sz="1400">
                <a:solidFill>
                  <a:srgbClr val="EEEEEE"/>
                </a:solidFill>
                <a:latin typeface="Open Sans"/>
                <a:ea typeface="Open Sans"/>
                <a:cs typeface="Open Sans"/>
                <a:sym typeface="Open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3" name="Google Shape;213;p37"/>
          <p:cNvSpPr txBox="1"/>
          <p:nvPr>
            <p:ph idx="14" type="subTitle"/>
          </p:nvPr>
        </p:nvSpPr>
        <p:spPr>
          <a:xfrm>
            <a:off x="6323875" y="4129450"/>
            <a:ext cx="2130000" cy="7134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Font typeface="Open Sans"/>
              <a:buNone/>
              <a:defRPr sz="1400">
                <a:solidFill>
                  <a:srgbClr val="EEEEEE"/>
                </a:solidFill>
                <a:latin typeface="Open Sans"/>
                <a:ea typeface="Open Sans"/>
                <a:cs typeface="Open Sans"/>
                <a:sym typeface="Open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4" name="Google Shape;214;p37"/>
          <p:cNvSpPr txBox="1"/>
          <p:nvPr>
            <p:ph idx="15" type="subTitle"/>
          </p:nvPr>
        </p:nvSpPr>
        <p:spPr>
          <a:xfrm>
            <a:off x="690125" y="2208150"/>
            <a:ext cx="2130000" cy="7134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Font typeface="Open Sans"/>
              <a:buNone/>
              <a:defRPr sz="1400">
                <a:solidFill>
                  <a:srgbClr val="EEEEEE"/>
                </a:solidFill>
                <a:latin typeface="Open Sans"/>
                <a:ea typeface="Open Sans"/>
                <a:cs typeface="Open Sans"/>
                <a:sym typeface="Open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
    <p:spTree>
      <p:nvGrpSpPr>
        <p:cNvPr id="215" name="Shape 215"/>
        <p:cNvGrpSpPr/>
        <p:nvPr/>
      </p:nvGrpSpPr>
      <p:grpSpPr>
        <a:xfrm>
          <a:off x="0" y="0"/>
          <a:ext cx="0" cy="0"/>
          <a:chOff x="0" y="0"/>
          <a:chExt cx="0" cy="0"/>
        </a:xfrm>
      </p:grpSpPr>
      <p:pic>
        <p:nvPicPr>
          <p:cNvPr id="216" name="Google Shape;216;p38"/>
          <p:cNvPicPr preferRelativeResize="0"/>
          <p:nvPr/>
        </p:nvPicPr>
        <p:blipFill>
          <a:blip r:embed="rId2">
            <a:alphaModFix/>
          </a:blip>
          <a:stretch>
            <a:fillRect/>
          </a:stretch>
        </p:blipFill>
        <p:spPr>
          <a:xfrm>
            <a:off x="0" y="0"/>
            <a:ext cx="9143999" cy="5143500"/>
          </a:xfrm>
          <a:prstGeom prst="rect">
            <a:avLst/>
          </a:prstGeom>
          <a:noFill/>
          <a:ln>
            <a:noFill/>
          </a:ln>
        </p:spPr>
      </p:pic>
      <p:sp>
        <p:nvSpPr>
          <p:cNvPr id="217" name="Google Shape;217;p38"/>
          <p:cNvSpPr txBox="1"/>
          <p:nvPr>
            <p:ph type="title"/>
          </p:nvPr>
        </p:nvSpPr>
        <p:spPr>
          <a:xfrm>
            <a:off x="713225" y="440991"/>
            <a:ext cx="7745100" cy="494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None/>
              <a:defRPr sz="3000">
                <a:solidFill>
                  <a:schemeClr val="dk1"/>
                </a:solidFill>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
    <p:spTree>
      <p:nvGrpSpPr>
        <p:cNvPr id="218" name="Shape 218"/>
        <p:cNvGrpSpPr/>
        <p:nvPr/>
      </p:nvGrpSpPr>
      <p:grpSpPr>
        <a:xfrm>
          <a:off x="0" y="0"/>
          <a:ext cx="0" cy="0"/>
          <a:chOff x="0" y="0"/>
          <a:chExt cx="0" cy="0"/>
        </a:xfrm>
      </p:grpSpPr>
      <p:pic>
        <p:nvPicPr>
          <p:cNvPr id="219" name="Google Shape;219;p39"/>
          <p:cNvPicPr preferRelativeResize="0"/>
          <p:nvPr/>
        </p:nvPicPr>
        <p:blipFill>
          <a:blip r:embed="rId2">
            <a:alphaModFix/>
          </a:blip>
          <a:stretch>
            <a:fillRect/>
          </a:stretch>
        </p:blipFill>
        <p:spPr>
          <a:xfrm>
            <a:off x="0" y="0"/>
            <a:ext cx="9143999" cy="5143500"/>
          </a:xfrm>
          <a:prstGeom prst="rect">
            <a:avLst/>
          </a:prstGeom>
          <a:noFill/>
          <a:ln>
            <a:noFill/>
          </a:ln>
        </p:spPr>
      </p:pic>
      <p:sp>
        <p:nvSpPr>
          <p:cNvPr id="220" name="Google Shape;220;p39"/>
          <p:cNvSpPr txBox="1"/>
          <p:nvPr>
            <p:ph type="title"/>
          </p:nvPr>
        </p:nvSpPr>
        <p:spPr>
          <a:xfrm>
            <a:off x="5656807" y="2010886"/>
            <a:ext cx="3165300" cy="65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600">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221" name="Google Shape;221;p39"/>
          <p:cNvSpPr txBox="1"/>
          <p:nvPr>
            <p:ph idx="1" type="subTitle"/>
          </p:nvPr>
        </p:nvSpPr>
        <p:spPr>
          <a:xfrm>
            <a:off x="1268902" y="2048150"/>
            <a:ext cx="2739900" cy="124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atin typeface="Open Sans"/>
                <a:ea typeface="Open Sans"/>
                <a:cs typeface="Open Sans"/>
                <a:sym typeface="Open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
  <p:cSld name="CUSTOM_4">
    <p:spTree>
      <p:nvGrpSpPr>
        <p:cNvPr id="222" name="Shape 222"/>
        <p:cNvGrpSpPr/>
        <p:nvPr/>
      </p:nvGrpSpPr>
      <p:grpSpPr>
        <a:xfrm>
          <a:off x="0" y="0"/>
          <a:ext cx="0" cy="0"/>
          <a:chOff x="0" y="0"/>
          <a:chExt cx="0" cy="0"/>
        </a:xfrm>
      </p:grpSpPr>
      <p:pic>
        <p:nvPicPr>
          <p:cNvPr id="223" name="Google Shape;223;p40"/>
          <p:cNvPicPr preferRelativeResize="0"/>
          <p:nvPr/>
        </p:nvPicPr>
        <p:blipFill>
          <a:blip r:embed="rId2">
            <a:alphaModFix/>
          </a:blip>
          <a:stretch>
            <a:fillRect/>
          </a:stretch>
        </p:blipFill>
        <p:spPr>
          <a:xfrm>
            <a:off x="0" y="0"/>
            <a:ext cx="9143999" cy="5143500"/>
          </a:xfrm>
          <a:prstGeom prst="rect">
            <a:avLst/>
          </a:prstGeom>
          <a:noFill/>
          <a:ln>
            <a:noFill/>
          </a:ln>
        </p:spPr>
      </p:pic>
      <p:sp>
        <p:nvSpPr>
          <p:cNvPr id="224" name="Google Shape;224;p40"/>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5" name="Google Shape;225;p40"/>
          <p:cNvSpPr txBox="1"/>
          <p:nvPr>
            <p:ph type="title"/>
          </p:nvPr>
        </p:nvSpPr>
        <p:spPr>
          <a:xfrm>
            <a:off x="699450" y="443827"/>
            <a:ext cx="7745100" cy="47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000">
                <a:solidFill>
                  <a:schemeClr val="dk1"/>
                </a:solidFill>
                <a:latin typeface="Prompt"/>
                <a:ea typeface="Prompt"/>
                <a:cs typeface="Prompt"/>
                <a:sym typeface="Prompt"/>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CUSTOM_1">
    <p:spTree>
      <p:nvGrpSpPr>
        <p:cNvPr id="226" name="Shape 226"/>
        <p:cNvGrpSpPr/>
        <p:nvPr/>
      </p:nvGrpSpPr>
      <p:grpSpPr>
        <a:xfrm>
          <a:off x="0" y="0"/>
          <a:ext cx="0" cy="0"/>
          <a:chOff x="0" y="0"/>
          <a:chExt cx="0" cy="0"/>
        </a:xfrm>
      </p:grpSpPr>
      <p:pic>
        <p:nvPicPr>
          <p:cNvPr id="227" name="Google Shape;227;p41"/>
          <p:cNvPicPr preferRelativeResize="0"/>
          <p:nvPr/>
        </p:nvPicPr>
        <p:blipFill>
          <a:blip r:embed="rId2">
            <a:alphaModFix/>
          </a:blip>
          <a:stretch>
            <a:fillRect/>
          </a:stretch>
        </p:blipFill>
        <p:spPr>
          <a:xfrm>
            <a:off x="0" y="0"/>
            <a:ext cx="9143999" cy="5143500"/>
          </a:xfrm>
          <a:prstGeom prst="rect">
            <a:avLst/>
          </a:prstGeom>
          <a:noFill/>
          <a:ln>
            <a:noFill/>
          </a:ln>
        </p:spPr>
      </p:pic>
      <p:sp>
        <p:nvSpPr>
          <p:cNvPr id="228" name="Google Shape;228;p41"/>
          <p:cNvSpPr txBox="1"/>
          <p:nvPr>
            <p:ph type="title"/>
          </p:nvPr>
        </p:nvSpPr>
        <p:spPr>
          <a:xfrm>
            <a:off x="3053175" y="440280"/>
            <a:ext cx="3035100" cy="47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229" name="Google Shape;229;p41"/>
          <p:cNvSpPr txBox="1"/>
          <p:nvPr>
            <p:ph idx="1" type="subTitle"/>
          </p:nvPr>
        </p:nvSpPr>
        <p:spPr>
          <a:xfrm>
            <a:off x="867073" y="3279609"/>
            <a:ext cx="1457700" cy="54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1500">
                <a:latin typeface="Prompt"/>
                <a:ea typeface="Prompt"/>
                <a:cs typeface="Prompt"/>
                <a:sym typeface="Promp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0" name="Google Shape;230;p41"/>
          <p:cNvSpPr txBox="1"/>
          <p:nvPr>
            <p:ph idx="2" type="subTitle"/>
          </p:nvPr>
        </p:nvSpPr>
        <p:spPr>
          <a:xfrm>
            <a:off x="3849188" y="3279609"/>
            <a:ext cx="1471200" cy="54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1500">
                <a:latin typeface="Prompt"/>
                <a:ea typeface="Prompt"/>
                <a:cs typeface="Prompt"/>
                <a:sym typeface="Promp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 name="Google Shape;231;p41"/>
          <p:cNvSpPr txBox="1"/>
          <p:nvPr>
            <p:ph idx="3" type="subTitle"/>
          </p:nvPr>
        </p:nvSpPr>
        <p:spPr>
          <a:xfrm>
            <a:off x="6831752" y="3279609"/>
            <a:ext cx="1457700" cy="54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1500">
                <a:latin typeface="Prompt"/>
                <a:ea typeface="Prompt"/>
                <a:cs typeface="Prompt"/>
                <a:sym typeface="Promp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2" name="Google Shape;232;p41"/>
          <p:cNvSpPr txBox="1"/>
          <p:nvPr>
            <p:ph idx="4" type="subTitle"/>
          </p:nvPr>
        </p:nvSpPr>
        <p:spPr>
          <a:xfrm>
            <a:off x="613873" y="3620351"/>
            <a:ext cx="1964100" cy="95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atin typeface="Open Sans Light"/>
                <a:ea typeface="Open Sans Light"/>
                <a:cs typeface="Open Sans Light"/>
                <a:sym typeface="Open Sans Ligh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3" name="Google Shape;233;p41"/>
          <p:cNvSpPr txBox="1"/>
          <p:nvPr>
            <p:ph idx="5" type="subTitle"/>
          </p:nvPr>
        </p:nvSpPr>
        <p:spPr>
          <a:xfrm>
            <a:off x="3606638" y="3620351"/>
            <a:ext cx="1956300" cy="95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atin typeface="Open Sans Light"/>
                <a:ea typeface="Open Sans Light"/>
                <a:cs typeface="Open Sans Light"/>
                <a:sym typeface="Open Sans Ligh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4" name="Google Shape;234;p41"/>
          <p:cNvSpPr txBox="1"/>
          <p:nvPr>
            <p:ph idx="6" type="subTitle"/>
          </p:nvPr>
        </p:nvSpPr>
        <p:spPr>
          <a:xfrm>
            <a:off x="6591602" y="3620351"/>
            <a:ext cx="1938000" cy="95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atin typeface="Open Sans Light"/>
                <a:ea typeface="Open Sans Light"/>
                <a:cs typeface="Open Sans Light"/>
                <a:sym typeface="Open Sans Ligh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Left Subtilte">
  <p:cSld name="CUSTOM_5">
    <p:spTree>
      <p:nvGrpSpPr>
        <p:cNvPr id="235" name="Shape 235"/>
        <p:cNvGrpSpPr/>
        <p:nvPr/>
      </p:nvGrpSpPr>
      <p:grpSpPr>
        <a:xfrm>
          <a:off x="0" y="0"/>
          <a:ext cx="0" cy="0"/>
          <a:chOff x="0" y="0"/>
          <a:chExt cx="0" cy="0"/>
        </a:xfrm>
      </p:grpSpPr>
      <p:pic>
        <p:nvPicPr>
          <p:cNvPr id="236" name="Google Shape;236;p42"/>
          <p:cNvPicPr preferRelativeResize="0"/>
          <p:nvPr/>
        </p:nvPicPr>
        <p:blipFill>
          <a:blip r:embed="rId2">
            <a:alphaModFix/>
          </a:blip>
          <a:stretch>
            <a:fillRect/>
          </a:stretch>
        </p:blipFill>
        <p:spPr>
          <a:xfrm>
            <a:off x="0" y="0"/>
            <a:ext cx="9143999" cy="5143500"/>
          </a:xfrm>
          <a:prstGeom prst="rect">
            <a:avLst/>
          </a:prstGeom>
          <a:noFill/>
          <a:ln>
            <a:noFill/>
          </a:ln>
        </p:spPr>
      </p:pic>
      <p:sp>
        <p:nvSpPr>
          <p:cNvPr id="237" name="Google Shape;237;p42"/>
          <p:cNvSpPr txBox="1"/>
          <p:nvPr>
            <p:ph type="title"/>
          </p:nvPr>
        </p:nvSpPr>
        <p:spPr>
          <a:xfrm>
            <a:off x="798650" y="2006318"/>
            <a:ext cx="3684900" cy="84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Prompt"/>
              <a:buNone/>
              <a:defRPr sz="3000">
                <a:latin typeface="Prompt"/>
                <a:ea typeface="Prompt"/>
                <a:cs typeface="Prompt"/>
                <a:sym typeface="Prompt"/>
              </a:defRPr>
            </a:lvl1pPr>
            <a:lvl2pPr lvl="1" rtl="0">
              <a:spcBef>
                <a:spcPts val="0"/>
              </a:spcBef>
              <a:spcAft>
                <a:spcPts val="0"/>
              </a:spcAft>
              <a:buSzPts val="3000"/>
              <a:buFont typeface="Prompt"/>
              <a:buNone/>
              <a:defRPr b="1" sz="3000">
                <a:latin typeface="Prompt"/>
                <a:ea typeface="Prompt"/>
                <a:cs typeface="Prompt"/>
                <a:sym typeface="Prompt"/>
              </a:defRPr>
            </a:lvl2pPr>
            <a:lvl3pPr lvl="2" rtl="0">
              <a:spcBef>
                <a:spcPts val="0"/>
              </a:spcBef>
              <a:spcAft>
                <a:spcPts val="0"/>
              </a:spcAft>
              <a:buSzPts val="3000"/>
              <a:buFont typeface="Prompt"/>
              <a:buNone/>
              <a:defRPr b="1" sz="3000">
                <a:latin typeface="Prompt"/>
                <a:ea typeface="Prompt"/>
                <a:cs typeface="Prompt"/>
                <a:sym typeface="Prompt"/>
              </a:defRPr>
            </a:lvl3pPr>
            <a:lvl4pPr lvl="3" rtl="0">
              <a:spcBef>
                <a:spcPts val="0"/>
              </a:spcBef>
              <a:spcAft>
                <a:spcPts val="0"/>
              </a:spcAft>
              <a:buSzPts val="3000"/>
              <a:buFont typeface="Prompt"/>
              <a:buNone/>
              <a:defRPr b="1" sz="3000">
                <a:latin typeface="Prompt"/>
                <a:ea typeface="Prompt"/>
                <a:cs typeface="Prompt"/>
                <a:sym typeface="Prompt"/>
              </a:defRPr>
            </a:lvl4pPr>
            <a:lvl5pPr lvl="4" rtl="0">
              <a:spcBef>
                <a:spcPts val="0"/>
              </a:spcBef>
              <a:spcAft>
                <a:spcPts val="0"/>
              </a:spcAft>
              <a:buSzPts val="3000"/>
              <a:buFont typeface="Prompt"/>
              <a:buNone/>
              <a:defRPr b="1" sz="3000">
                <a:latin typeface="Prompt"/>
                <a:ea typeface="Prompt"/>
                <a:cs typeface="Prompt"/>
                <a:sym typeface="Prompt"/>
              </a:defRPr>
            </a:lvl5pPr>
            <a:lvl6pPr lvl="5" rtl="0">
              <a:spcBef>
                <a:spcPts val="0"/>
              </a:spcBef>
              <a:spcAft>
                <a:spcPts val="0"/>
              </a:spcAft>
              <a:buSzPts val="3000"/>
              <a:buFont typeface="Prompt"/>
              <a:buNone/>
              <a:defRPr b="1" sz="3000">
                <a:latin typeface="Prompt"/>
                <a:ea typeface="Prompt"/>
                <a:cs typeface="Prompt"/>
                <a:sym typeface="Prompt"/>
              </a:defRPr>
            </a:lvl6pPr>
            <a:lvl7pPr lvl="6" rtl="0">
              <a:spcBef>
                <a:spcPts val="0"/>
              </a:spcBef>
              <a:spcAft>
                <a:spcPts val="0"/>
              </a:spcAft>
              <a:buSzPts val="3000"/>
              <a:buFont typeface="Prompt"/>
              <a:buNone/>
              <a:defRPr b="1" sz="3000">
                <a:latin typeface="Prompt"/>
                <a:ea typeface="Prompt"/>
                <a:cs typeface="Prompt"/>
                <a:sym typeface="Prompt"/>
              </a:defRPr>
            </a:lvl7pPr>
            <a:lvl8pPr lvl="7" rtl="0">
              <a:spcBef>
                <a:spcPts val="0"/>
              </a:spcBef>
              <a:spcAft>
                <a:spcPts val="0"/>
              </a:spcAft>
              <a:buSzPts val="3000"/>
              <a:buFont typeface="Prompt"/>
              <a:buNone/>
              <a:defRPr b="1" sz="3000">
                <a:latin typeface="Prompt"/>
                <a:ea typeface="Prompt"/>
                <a:cs typeface="Prompt"/>
                <a:sym typeface="Prompt"/>
              </a:defRPr>
            </a:lvl8pPr>
            <a:lvl9pPr lvl="8" rtl="0">
              <a:spcBef>
                <a:spcPts val="0"/>
              </a:spcBef>
              <a:spcAft>
                <a:spcPts val="0"/>
              </a:spcAft>
              <a:buSzPts val="3000"/>
              <a:buFont typeface="Prompt"/>
              <a:buNone/>
              <a:defRPr b="1" sz="3000">
                <a:latin typeface="Prompt"/>
                <a:ea typeface="Prompt"/>
                <a:cs typeface="Prompt"/>
                <a:sym typeface="Prompt"/>
              </a:defRPr>
            </a:lvl9pPr>
          </a:lstStyle>
          <a:p/>
        </p:txBody>
      </p:sp>
      <p:sp>
        <p:nvSpPr>
          <p:cNvPr id="238" name="Google Shape;238;p42"/>
          <p:cNvSpPr txBox="1"/>
          <p:nvPr>
            <p:ph idx="1" type="subTitle"/>
          </p:nvPr>
        </p:nvSpPr>
        <p:spPr>
          <a:xfrm>
            <a:off x="928522" y="3258980"/>
            <a:ext cx="3433500" cy="42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Open Sans"/>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000000"/>
            </a:gs>
            <a:gs pos="50000">
              <a:srgbClr val="241441"/>
            </a:gs>
            <a:gs pos="100000">
              <a:srgbClr val="000000"/>
            </a:gs>
          </a:gsLst>
          <a:lin ang="5400700" scaled="0"/>
        </a:gradFill>
      </p:bgPr>
    </p:bg>
    <p:spTree>
      <p:nvGrpSpPr>
        <p:cNvPr id="242" name="Shape 242"/>
        <p:cNvGrpSpPr/>
        <p:nvPr/>
      </p:nvGrpSpPr>
      <p:grpSpPr>
        <a:xfrm>
          <a:off x="0" y="0"/>
          <a:ext cx="0" cy="0"/>
          <a:chOff x="0" y="0"/>
          <a:chExt cx="0" cy="0"/>
        </a:xfrm>
      </p:grpSpPr>
      <p:pic>
        <p:nvPicPr>
          <p:cNvPr id="243" name="Google Shape;243;p44"/>
          <p:cNvPicPr preferRelativeResize="0"/>
          <p:nvPr/>
        </p:nvPicPr>
        <p:blipFill>
          <a:blip r:embed="rId2">
            <a:alphaModFix/>
          </a:blip>
          <a:stretch>
            <a:fillRect/>
          </a:stretch>
        </p:blipFill>
        <p:spPr>
          <a:xfrm>
            <a:off x="0" y="0"/>
            <a:ext cx="9143999" cy="5143500"/>
          </a:xfrm>
          <a:prstGeom prst="rect">
            <a:avLst/>
          </a:prstGeom>
          <a:noFill/>
          <a:ln>
            <a:noFill/>
          </a:ln>
        </p:spPr>
      </p:pic>
      <p:sp>
        <p:nvSpPr>
          <p:cNvPr id="244" name="Google Shape;244;p44"/>
          <p:cNvSpPr txBox="1"/>
          <p:nvPr>
            <p:ph type="title"/>
          </p:nvPr>
        </p:nvSpPr>
        <p:spPr>
          <a:xfrm>
            <a:off x="1045427" y="1766133"/>
            <a:ext cx="7045800" cy="161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600">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245" name="Google Shape;245;p44"/>
          <p:cNvSpPr txBox="1"/>
          <p:nvPr>
            <p:ph idx="1" type="subTitle"/>
          </p:nvPr>
        </p:nvSpPr>
        <p:spPr>
          <a:xfrm>
            <a:off x="2368340" y="3381532"/>
            <a:ext cx="4401900" cy="33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500">
                <a:solidFill>
                  <a:schemeClr val="dk1"/>
                </a:solidFill>
                <a:latin typeface="Open Sans Light"/>
                <a:ea typeface="Open Sans Light"/>
                <a:cs typeface="Open Sans Light"/>
                <a:sym typeface="Open Sans Ligh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6" name="Google Shape;246;p44"/>
          <p:cNvSpPr txBox="1"/>
          <p:nvPr>
            <p:ph idx="2" type="subTitle"/>
          </p:nvPr>
        </p:nvSpPr>
        <p:spPr>
          <a:xfrm>
            <a:off x="3163276" y="1366074"/>
            <a:ext cx="2830800" cy="51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900">
                <a:solidFill>
                  <a:schemeClr val="lt1"/>
                </a:solidFill>
                <a:latin typeface="Open Sans"/>
                <a:ea typeface="Open Sans"/>
                <a:cs typeface="Open Sans"/>
                <a:sym typeface="Open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7" name="Shape 247"/>
        <p:cNvGrpSpPr/>
        <p:nvPr/>
      </p:nvGrpSpPr>
      <p:grpSpPr>
        <a:xfrm>
          <a:off x="0" y="0"/>
          <a:ext cx="0" cy="0"/>
          <a:chOff x="0" y="0"/>
          <a:chExt cx="0" cy="0"/>
        </a:xfrm>
      </p:grpSpPr>
      <p:pic>
        <p:nvPicPr>
          <p:cNvPr id="248" name="Google Shape;248;p45"/>
          <p:cNvPicPr preferRelativeResize="0"/>
          <p:nvPr/>
        </p:nvPicPr>
        <p:blipFill>
          <a:blip r:embed="rId2">
            <a:alphaModFix/>
          </a:blip>
          <a:stretch>
            <a:fillRect/>
          </a:stretch>
        </p:blipFill>
        <p:spPr>
          <a:xfrm>
            <a:off x="0" y="0"/>
            <a:ext cx="9143999" cy="5143500"/>
          </a:xfrm>
          <a:prstGeom prst="rect">
            <a:avLst/>
          </a:prstGeom>
          <a:noFill/>
          <a:ln>
            <a:noFill/>
          </a:ln>
        </p:spPr>
      </p:pic>
      <p:sp>
        <p:nvSpPr>
          <p:cNvPr id="249" name="Google Shape;249;p45"/>
          <p:cNvSpPr txBox="1"/>
          <p:nvPr>
            <p:ph type="title"/>
          </p:nvPr>
        </p:nvSpPr>
        <p:spPr>
          <a:xfrm>
            <a:off x="2211597" y="2310401"/>
            <a:ext cx="4719600" cy="100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0" name="Google Shape;250;p45"/>
          <p:cNvSpPr txBox="1"/>
          <p:nvPr>
            <p:ph hasCustomPrompt="1" idx="2" type="title"/>
          </p:nvPr>
        </p:nvSpPr>
        <p:spPr>
          <a:xfrm>
            <a:off x="3398247" y="1196154"/>
            <a:ext cx="2346300" cy="122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400"/>
              <a:buNone/>
              <a:defRPr sz="9000">
                <a:latin typeface="Prompt"/>
                <a:ea typeface="Prompt"/>
                <a:cs typeface="Prompt"/>
                <a:sym typeface="Prompt"/>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51" name="Google Shape;251;p45"/>
          <p:cNvSpPr txBox="1"/>
          <p:nvPr>
            <p:ph idx="1" type="subTitle"/>
          </p:nvPr>
        </p:nvSpPr>
        <p:spPr>
          <a:xfrm>
            <a:off x="2289000" y="3303816"/>
            <a:ext cx="4564800" cy="7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2" name="Shape 252"/>
        <p:cNvGrpSpPr/>
        <p:nvPr/>
      </p:nvGrpSpPr>
      <p:grpSpPr>
        <a:xfrm>
          <a:off x="0" y="0"/>
          <a:ext cx="0" cy="0"/>
          <a:chOff x="0" y="0"/>
          <a:chExt cx="0" cy="0"/>
        </a:xfrm>
      </p:grpSpPr>
      <p:pic>
        <p:nvPicPr>
          <p:cNvPr id="253" name="Google Shape;253;p46"/>
          <p:cNvPicPr preferRelativeResize="0"/>
          <p:nvPr/>
        </p:nvPicPr>
        <p:blipFill>
          <a:blip r:embed="rId2">
            <a:alphaModFix/>
          </a:blip>
          <a:stretch>
            <a:fillRect/>
          </a:stretch>
        </p:blipFill>
        <p:spPr>
          <a:xfrm>
            <a:off x="0" y="0"/>
            <a:ext cx="9143999" cy="5143500"/>
          </a:xfrm>
          <a:prstGeom prst="rect">
            <a:avLst/>
          </a:prstGeom>
          <a:noFill/>
          <a:ln>
            <a:noFill/>
          </a:ln>
        </p:spPr>
      </p:pic>
      <p:sp>
        <p:nvSpPr>
          <p:cNvPr id="254" name="Google Shape;254;p46"/>
          <p:cNvSpPr txBox="1"/>
          <p:nvPr>
            <p:ph idx="1" type="body"/>
          </p:nvPr>
        </p:nvSpPr>
        <p:spPr>
          <a:xfrm>
            <a:off x="677325" y="1268075"/>
            <a:ext cx="7788000" cy="27717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Clr>
                <a:srgbClr val="FFFFFF"/>
              </a:buClr>
              <a:buSzPts val="1100"/>
              <a:buAutoNum type="arabicPeriod"/>
              <a:defRPr sz="1100">
                <a:solidFill>
                  <a:srgbClr val="FFFFFF"/>
                </a:solidFill>
              </a:defRPr>
            </a:lvl1pPr>
            <a:lvl2pPr indent="-317500" lvl="1" marL="914400" rtl="0">
              <a:spcBef>
                <a:spcPts val="0"/>
              </a:spcBef>
              <a:spcAft>
                <a:spcPts val="0"/>
              </a:spcAft>
              <a:buClr>
                <a:srgbClr val="FFFFFF"/>
              </a:buClr>
              <a:buSzPts val="1400"/>
              <a:buFont typeface="Muli"/>
              <a:buAutoNum type="alphaLcPeriod"/>
              <a:defRPr>
                <a:solidFill>
                  <a:srgbClr val="FFFFFF"/>
                </a:solidFill>
              </a:defRPr>
            </a:lvl2pPr>
            <a:lvl3pPr indent="-317500" lvl="2" marL="1371600" rtl="0">
              <a:spcBef>
                <a:spcPts val="1600"/>
              </a:spcBef>
              <a:spcAft>
                <a:spcPts val="0"/>
              </a:spcAft>
              <a:buClr>
                <a:srgbClr val="FFFFFF"/>
              </a:buClr>
              <a:buSzPts val="1400"/>
              <a:buFont typeface="Muli"/>
              <a:buAutoNum type="romanLcPeriod"/>
              <a:defRPr>
                <a:solidFill>
                  <a:srgbClr val="FFFFFF"/>
                </a:solidFill>
              </a:defRPr>
            </a:lvl3pPr>
            <a:lvl4pPr indent="-317500" lvl="3" marL="1828800" rtl="0">
              <a:spcBef>
                <a:spcPts val="1600"/>
              </a:spcBef>
              <a:spcAft>
                <a:spcPts val="0"/>
              </a:spcAft>
              <a:buClr>
                <a:srgbClr val="FFFFFF"/>
              </a:buClr>
              <a:buSzPts val="1400"/>
              <a:buFont typeface="Muli"/>
              <a:buAutoNum type="arabicPeriod"/>
              <a:defRPr>
                <a:solidFill>
                  <a:srgbClr val="FFFFFF"/>
                </a:solidFill>
              </a:defRPr>
            </a:lvl4pPr>
            <a:lvl5pPr indent="-317500" lvl="4" marL="2286000" rtl="0">
              <a:spcBef>
                <a:spcPts val="1600"/>
              </a:spcBef>
              <a:spcAft>
                <a:spcPts val="0"/>
              </a:spcAft>
              <a:buClr>
                <a:srgbClr val="FFFFFF"/>
              </a:buClr>
              <a:buSzPts val="1400"/>
              <a:buFont typeface="Muli"/>
              <a:buAutoNum type="alphaLcPeriod"/>
              <a:defRPr>
                <a:solidFill>
                  <a:srgbClr val="FFFFFF"/>
                </a:solidFill>
              </a:defRPr>
            </a:lvl5pPr>
            <a:lvl6pPr indent="-317500" lvl="5" marL="2743200" rtl="0">
              <a:spcBef>
                <a:spcPts val="1600"/>
              </a:spcBef>
              <a:spcAft>
                <a:spcPts val="0"/>
              </a:spcAft>
              <a:buClr>
                <a:srgbClr val="FFFFFF"/>
              </a:buClr>
              <a:buSzPts val="1400"/>
              <a:buFont typeface="Muli"/>
              <a:buAutoNum type="romanLcPeriod"/>
              <a:defRPr>
                <a:solidFill>
                  <a:srgbClr val="FFFFFF"/>
                </a:solidFill>
              </a:defRPr>
            </a:lvl6pPr>
            <a:lvl7pPr indent="-317500" lvl="6" marL="3200400" rtl="0">
              <a:spcBef>
                <a:spcPts val="1600"/>
              </a:spcBef>
              <a:spcAft>
                <a:spcPts val="0"/>
              </a:spcAft>
              <a:buClr>
                <a:srgbClr val="FFFFFF"/>
              </a:buClr>
              <a:buSzPts val="1400"/>
              <a:buFont typeface="Muli"/>
              <a:buAutoNum type="arabicPeriod"/>
              <a:defRPr>
                <a:solidFill>
                  <a:srgbClr val="FFFFFF"/>
                </a:solidFill>
              </a:defRPr>
            </a:lvl7pPr>
            <a:lvl8pPr indent="-317500" lvl="7" marL="3657600" rtl="0">
              <a:spcBef>
                <a:spcPts val="1600"/>
              </a:spcBef>
              <a:spcAft>
                <a:spcPts val="0"/>
              </a:spcAft>
              <a:buClr>
                <a:srgbClr val="FFFFFF"/>
              </a:buClr>
              <a:buSzPts val="1400"/>
              <a:buFont typeface="Muli"/>
              <a:buAutoNum type="alphaLcPeriod"/>
              <a:defRPr>
                <a:solidFill>
                  <a:srgbClr val="FFFFFF"/>
                </a:solidFill>
              </a:defRPr>
            </a:lvl8pPr>
            <a:lvl9pPr indent="-317500" lvl="8" marL="4114800" rtl="0">
              <a:spcBef>
                <a:spcPts val="1600"/>
              </a:spcBef>
              <a:spcAft>
                <a:spcPts val="1600"/>
              </a:spcAft>
              <a:buClr>
                <a:srgbClr val="FFFFFF"/>
              </a:buClr>
              <a:buSzPts val="1400"/>
              <a:buFont typeface="Muli"/>
              <a:buAutoNum type="romanLcPeriod"/>
              <a:defRPr>
                <a:solidFill>
                  <a:srgbClr val="FFFFFF"/>
                </a:solidFill>
              </a:defRPr>
            </a:lvl9pPr>
          </a:lstStyle>
          <a:p/>
        </p:txBody>
      </p:sp>
      <p:sp>
        <p:nvSpPr>
          <p:cNvPr id="255" name="Google Shape;255;p46"/>
          <p:cNvSpPr txBox="1"/>
          <p:nvPr>
            <p:ph type="title"/>
          </p:nvPr>
        </p:nvSpPr>
        <p:spPr>
          <a:xfrm>
            <a:off x="359325" y="376550"/>
            <a:ext cx="8424000" cy="656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3600"/>
              <a:buFont typeface="Prompt"/>
              <a:buNone/>
              <a:defRPr>
                <a:solidFill>
                  <a:srgbClr val="FFFFFF"/>
                </a:solidFill>
                <a:latin typeface="Prompt"/>
                <a:ea typeface="Prompt"/>
                <a:cs typeface="Prompt"/>
                <a:sym typeface="Prompt"/>
              </a:defRPr>
            </a:lvl1pPr>
            <a:lvl2pPr lvl="1"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2pPr>
            <a:lvl3pPr lvl="2"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3pPr>
            <a:lvl4pPr lvl="3"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4pPr>
            <a:lvl5pPr lvl="4"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5pPr>
            <a:lvl6pPr lvl="5"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6pPr>
            <a:lvl7pPr lvl="6"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7pPr>
            <a:lvl8pPr lvl="7"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8pPr>
            <a:lvl9pPr lvl="8"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9pPr>
          </a:lstStyle>
          <a:p/>
        </p:txBody>
      </p:sp>
      <p:sp>
        <p:nvSpPr>
          <p:cNvPr id="256" name="Google Shape;256;p46"/>
          <p:cNvSpPr txBox="1"/>
          <p:nvPr/>
        </p:nvSpPr>
        <p:spPr>
          <a:xfrm>
            <a:off x="-295875" y="3054825"/>
            <a:ext cx="21597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57" name="Google Shape;257;p46"/>
          <p:cNvSpPr txBox="1"/>
          <p:nvPr>
            <p:ph idx="2" type="subTitle"/>
          </p:nvPr>
        </p:nvSpPr>
        <p:spPr>
          <a:xfrm>
            <a:off x="677325" y="4190075"/>
            <a:ext cx="4565100" cy="262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b="0" sz="1100">
                <a:solidFill>
                  <a:schemeClr val="lt1"/>
                </a:solidFill>
              </a:defRPr>
            </a:lvl1pPr>
            <a:lvl2pPr lvl="1" rtl="0">
              <a:lnSpc>
                <a:spcPct val="100000"/>
              </a:lnSpc>
              <a:spcBef>
                <a:spcPts val="1600"/>
              </a:spcBef>
              <a:spcAft>
                <a:spcPts val="0"/>
              </a:spcAft>
              <a:buClr>
                <a:srgbClr val="FFFFFF"/>
              </a:buClr>
              <a:buSzPts val="2800"/>
              <a:buNone/>
              <a:defRPr sz="2800">
                <a:solidFill>
                  <a:srgbClr val="FFFFFF"/>
                </a:solidFill>
              </a:defRPr>
            </a:lvl2pPr>
            <a:lvl3pPr lvl="2" rtl="0">
              <a:lnSpc>
                <a:spcPct val="100000"/>
              </a:lnSpc>
              <a:spcBef>
                <a:spcPts val="0"/>
              </a:spcBef>
              <a:spcAft>
                <a:spcPts val="0"/>
              </a:spcAft>
              <a:buClr>
                <a:srgbClr val="FFFFFF"/>
              </a:buClr>
              <a:buSzPts val="2800"/>
              <a:buNone/>
              <a:defRPr sz="2800">
                <a:solidFill>
                  <a:srgbClr val="FFFFFF"/>
                </a:solidFill>
              </a:defRPr>
            </a:lvl3pPr>
            <a:lvl4pPr lvl="3" rtl="0">
              <a:lnSpc>
                <a:spcPct val="100000"/>
              </a:lnSpc>
              <a:spcBef>
                <a:spcPts val="0"/>
              </a:spcBef>
              <a:spcAft>
                <a:spcPts val="0"/>
              </a:spcAft>
              <a:buClr>
                <a:srgbClr val="FFFFFF"/>
              </a:buClr>
              <a:buSzPts val="2800"/>
              <a:buNone/>
              <a:defRPr sz="2800">
                <a:solidFill>
                  <a:srgbClr val="FFFFFF"/>
                </a:solidFill>
              </a:defRPr>
            </a:lvl4pPr>
            <a:lvl5pPr lvl="4" rtl="0">
              <a:lnSpc>
                <a:spcPct val="100000"/>
              </a:lnSpc>
              <a:spcBef>
                <a:spcPts val="0"/>
              </a:spcBef>
              <a:spcAft>
                <a:spcPts val="0"/>
              </a:spcAft>
              <a:buClr>
                <a:srgbClr val="FFFFFF"/>
              </a:buClr>
              <a:buSzPts val="2800"/>
              <a:buNone/>
              <a:defRPr sz="2800">
                <a:solidFill>
                  <a:srgbClr val="FFFFFF"/>
                </a:solidFill>
              </a:defRPr>
            </a:lvl5pPr>
            <a:lvl6pPr lvl="5" rtl="0">
              <a:lnSpc>
                <a:spcPct val="100000"/>
              </a:lnSpc>
              <a:spcBef>
                <a:spcPts val="0"/>
              </a:spcBef>
              <a:spcAft>
                <a:spcPts val="0"/>
              </a:spcAft>
              <a:buClr>
                <a:srgbClr val="FFFFFF"/>
              </a:buClr>
              <a:buSzPts val="2800"/>
              <a:buNone/>
              <a:defRPr sz="2800">
                <a:solidFill>
                  <a:srgbClr val="FFFFFF"/>
                </a:solidFill>
              </a:defRPr>
            </a:lvl6pPr>
            <a:lvl7pPr lvl="6" rtl="0">
              <a:lnSpc>
                <a:spcPct val="100000"/>
              </a:lnSpc>
              <a:spcBef>
                <a:spcPts val="0"/>
              </a:spcBef>
              <a:spcAft>
                <a:spcPts val="0"/>
              </a:spcAft>
              <a:buClr>
                <a:srgbClr val="FFFFFF"/>
              </a:buClr>
              <a:buSzPts val="2800"/>
              <a:buNone/>
              <a:defRPr sz="2800">
                <a:solidFill>
                  <a:srgbClr val="FFFFFF"/>
                </a:solidFill>
              </a:defRPr>
            </a:lvl7pPr>
            <a:lvl8pPr lvl="7" rtl="0">
              <a:lnSpc>
                <a:spcPct val="100000"/>
              </a:lnSpc>
              <a:spcBef>
                <a:spcPts val="0"/>
              </a:spcBef>
              <a:spcAft>
                <a:spcPts val="0"/>
              </a:spcAft>
              <a:buClr>
                <a:srgbClr val="FFFFFF"/>
              </a:buClr>
              <a:buSzPts val="2800"/>
              <a:buNone/>
              <a:defRPr sz="2800">
                <a:solidFill>
                  <a:srgbClr val="FFFFFF"/>
                </a:solidFill>
              </a:defRPr>
            </a:lvl8pPr>
            <a:lvl9pPr lvl="8" rtl="0">
              <a:lnSpc>
                <a:spcPct val="100000"/>
              </a:lnSpc>
              <a:spcBef>
                <a:spcPts val="0"/>
              </a:spcBef>
              <a:spcAft>
                <a:spcPts val="0"/>
              </a:spcAft>
              <a:buClr>
                <a:srgbClr val="FFFFFF"/>
              </a:buClr>
              <a:buSzPts val="2800"/>
              <a:buNone/>
              <a:defRPr sz="2800">
                <a:solidFill>
                  <a:srgbClr val="FFFFFF"/>
                </a:solidFil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8" name="Shape 258"/>
        <p:cNvGrpSpPr/>
        <p:nvPr/>
      </p:nvGrpSpPr>
      <p:grpSpPr>
        <a:xfrm>
          <a:off x="0" y="0"/>
          <a:ext cx="0" cy="0"/>
          <a:chOff x="0" y="0"/>
          <a:chExt cx="0" cy="0"/>
        </a:xfrm>
      </p:grpSpPr>
      <p:pic>
        <p:nvPicPr>
          <p:cNvPr id="259" name="Google Shape;259;p47"/>
          <p:cNvPicPr preferRelativeResize="0"/>
          <p:nvPr/>
        </p:nvPicPr>
        <p:blipFill>
          <a:blip r:embed="rId2">
            <a:alphaModFix/>
          </a:blip>
          <a:stretch>
            <a:fillRect/>
          </a:stretch>
        </p:blipFill>
        <p:spPr>
          <a:xfrm>
            <a:off x="0" y="0"/>
            <a:ext cx="9143999" cy="5143500"/>
          </a:xfrm>
          <a:prstGeom prst="rect">
            <a:avLst/>
          </a:prstGeom>
          <a:noFill/>
          <a:ln>
            <a:noFill/>
          </a:ln>
        </p:spPr>
      </p:pic>
      <p:sp>
        <p:nvSpPr>
          <p:cNvPr id="260" name="Google Shape;260;p47"/>
          <p:cNvSpPr txBox="1"/>
          <p:nvPr>
            <p:ph type="title"/>
          </p:nvPr>
        </p:nvSpPr>
        <p:spPr>
          <a:xfrm>
            <a:off x="699555" y="1585225"/>
            <a:ext cx="3095400" cy="69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Font typeface="Prompt"/>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1" name="Google Shape;261;p47"/>
          <p:cNvSpPr txBox="1"/>
          <p:nvPr>
            <p:ph idx="2" type="title"/>
          </p:nvPr>
        </p:nvSpPr>
        <p:spPr>
          <a:xfrm>
            <a:off x="5353370" y="1585225"/>
            <a:ext cx="3086700" cy="69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2" name="Google Shape;262;p47"/>
          <p:cNvSpPr txBox="1"/>
          <p:nvPr>
            <p:ph idx="1" type="subTitle"/>
          </p:nvPr>
        </p:nvSpPr>
        <p:spPr>
          <a:xfrm>
            <a:off x="5734530" y="2773175"/>
            <a:ext cx="2324400" cy="91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3" name="Google Shape;263;p47"/>
          <p:cNvSpPr txBox="1"/>
          <p:nvPr>
            <p:ph idx="3" type="subTitle"/>
          </p:nvPr>
        </p:nvSpPr>
        <p:spPr>
          <a:xfrm>
            <a:off x="1085055" y="2773175"/>
            <a:ext cx="2324400" cy="91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264" name="Google Shape;264;p47"/>
          <p:cNvGrpSpPr/>
          <p:nvPr/>
        </p:nvGrpSpPr>
        <p:grpSpPr>
          <a:xfrm>
            <a:off x="5166968" y="4564039"/>
            <a:ext cx="3459539" cy="145246"/>
            <a:chOff x="2875403" y="4442271"/>
            <a:chExt cx="3459539" cy="145246"/>
          </a:xfrm>
        </p:grpSpPr>
        <p:sp>
          <p:nvSpPr>
            <p:cNvPr id="265" name="Google Shape;265;p47"/>
            <p:cNvSpPr/>
            <p:nvPr/>
          </p:nvSpPr>
          <p:spPr>
            <a:xfrm>
              <a:off x="5158827" y="4442271"/>
              <a:ext cx="621233" cy="145246"/>
            </a:xfrm>
            <a:custGeom>
              <a:rect b="b" l="l" r="r" t="t"/>
              <a:pathLst>
                <a:path extrusionOk="0" fill="none" h="4251" w="18182">
                  <a:moveTo>
                    <a:pt x="17776" y="0"/>
                  </a:moveTo>
                  <a:cubicBezTo>
                    <a:pt x="18110" y="0"/>
                    <a:pt x="18181" y="179"/>
                    <a:pt x="17943" y="405"/>
                  </a:cubicBezTo>
                  <a:lnTo>
                    <a:pt x="14181" y="3846"/>
                  </a:lnTo>
                  <a:cubicBezTo>
                    <a:pt x="13883" y="4084"/>
                    <a:pt x="13514" y="4227"/>
                    <a:pt x="13133" y="4251"/>
                  </a:cubicBezTo>
                  <a:lnTo>
                    <a:pt x="405" y="4251"/>
                  </a:lnTo>
                  <a:cubicBezTo>
                    <a:pt x="72" y="4251"/>
                    <a:pt x="0" y="4060"/>
                    <a:pt x="250" y="3846"/>
                  </a:cubicBezTo>
                  <a:lnTo>
                    <a:pt x="4013" y="405"/>
                  </a:lnTo>
                  <a:cubicBezTo>
                    <a:pt x="4310" y="155"/>
                    <a:pt x="4667" y="24"/>
                    <a:pt x="5060" y="0"/>
                  </a:cubicBezTo>
                  <a:close/>
                </a:path>
              </a:pathLst>
            </a:custGeom>
            <a:noFill/>
            <a:ln cap="flat" cmpd="sng" w="19050">
              <a:solidFill>
                <a:srgbClr val="D1208D"/>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7"/>
            <p:cNvSpPr/>
            <p:nvPr/>
          </p:nvSpPr>
          <p:spPr>
            <a:xfrm>
              <a:off x="5713709" y="4442271"/>
              <a:ext cx="621233" cy="145246"/>
            </a:xfrm>
            <a:custGeom>
              <a:rect b="b" l="l" r="r" t="t"/>
              <a:pathLst>
                <a:path extrusionOk="0" h="4251" w="18182">
                  <a:moveTo>
                    <a:pt x="5049" y="0"/>
                  </a:moveTo>
                  <a:cubicBezTo>
                    <a:pt x="4668" y="24"/>
                    <a:pt x="4310" y="155"/>
                    <a:pt x="4013" y="405"/>
                  </a:cubicBezTo>
                  <a:lnTo>
                    <a:pt x="250" y="3846"/>
                  </a:lnTo>
                  <a:cubicBezTo>
                    <a:pt x="0" y="4060"/>
                    <a:pt x="72" y="4251"/>
                    <a:pt x="405" y="4251"/>
                  </a:cubicBezTo>
                  <a:lnTo>
                    <a:pt x="13133" y="4251"/>
                  </a:lnTo>
                  <a:cubicBezTo>
                    <a:pt x="13514" y="4227"/>
                    <a:pt x="13871" y="4084"/>
                    <a:pt x="14169" y="3846"/>
                  </a:cubicBezTo>
                  <a:lnTo>
                    <a:pt x="17943" y="405"/>
                  </a:lnTo>
                  <a:cubicBezTo>
                    <a:pt x="18181" y="179"/>
                    <a:pt x="18110" y="0"/>
                    <a:pt x="17776" y="0"/>
                  </a:cubicBez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7"/>
            <p:cNvSpPr/>
            <p:nvPr/>
          </p:nvSpPr>
          <p:spPr>
            <a:xfrm>
              <a:off x="3977446" y="4442271"/>
              <a:ext cx="1255041" cy="145246"/>
            </a:xfrm>
            <a:custGeom>
              <a:rect b="b" l="l" r="r" t="t"/>
              <a:pathLst>
                <a:path extrusionOk="0" h="4251" w="36732">
                  <a:moveTo>
                    <a:pt x="405" y="0"/>
                  </a:moveTo>
                  <a:cubicBezTo>
                    <a:pt x="72" y="0"/>
                    <a:pt x="0" y="179"/>
                    <a:pt x="250" y="405"/>
                  </a:cubicBezTo>
                  <a:lnTo>
                    <a:pt x="4013" y="3846"/>
                  </a:lnTo>
                  <a:cubicBezTo>
                    <a:pt x="4311" y="4084"/>
                    <a:pt x="4680" y="4227"/>
                    <a:pt x="5061" y="4251"/>
                  </a:cubicBezTo>
                  <a:lnTo>
                    <a:pt x="31671" y="4251"/>
                  </a:lnTo>
                  <a:cubicBezTo>
                    <a:pt x="32052" y="4227"/>
                    <a:pt x="32421" y="4084"/>
                    <a:pt x="32719" y="3846"/>
                  </a:cubicBezTo>
                  <a:lnTo>
                    <a:pt x="36481" y="405"/>
                  </a:lnTo>
                  <a:cubicBezTo>
                    <a:pt x="36731" y="179"/>
                    <a:pt x="36660" y="0"/>
                    <a:pt x="36326" y="0"/>
                  </a:cubicBez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7"/>
            <p:cNvSpPr/>
            <p:nvPr/>
          </p:nvSpPr>
          <p:spPr>
            <a:xfrm>
              <a:off x="3429876" y="4442271"/>
              <a:ext cx="621233" cy="145246"/>
            </a:xfrm>
            <a:custGeom>
              <a:rect b="b" l="l" r="r" t="t"/>
              <a:pathLst>
                <a:path extrusionOk="0" fill="none" h="4251" w="18182">
                  <a:moveTo>
                    <a:pt x="13133" y="0"/>
                  </a:moveTo>
                  <a:cubicBezTo>
                    <a:pt x="13514" y="24"/>
                    <a:pt x="13883" y="155"/>
                    <a:pt x="14169" y="405"/>
                  </a:cubicBezTo>
                  <a:lnTo>
                    <a:pt x="17943" y="3846"/>
                  </a:lnTo>
                  <a:cubicBezTo>
                    <a:pt x="18181" y="4060"/>
                    <a:pt x="18110" y="4251"/>
                    <a:pt x="17777" y="4251"/>
                  </a:cubicBezTo>
                  <a:lnTo>
                    <a:pt x="5061" y="4251"/>
                  </a:lnTo>
                  <a:cubicBezTo>
                    <a:pt x="4668" y="4227"/>
                    <a:pt x="4311" y="4084"/>
                    <a:pt x="4013" y="3846"/>
                  </a:cubicBezTo>
                  <a:lnTo>
                    <a:pt x="251" y="405"/>
                  </a:lnTo>
                  <a:cubicBezTo>
                    <a:pt x="1" y="179"/>
                    <a:pt x="72" y="0"/>
                    <a:pt x="405" y="0"/>
                  </a:cubicBezTo>
                  <a:close/>
                </a:path>
              </a:pathLst>
            </a:custGeom>
            <a:noFill/>
            <a:ln cap="flat" cmpd="sng" w="19050">
              <a:solidFill>
                <a:srgbClr val="D1208D"/>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7"/>
            <p:cNvSpPr/>
            <p:nvPr/>
          </p:nvSpPr>
          <p:spPr>
            <a:xfrm>
              <a:off x="2875403" y="4442271"/>
              <a:ext cx="620823" cy="145246"/>
            </a:xfrm>
            <a:custGeom>
              <a:rect b="b" l="l" r="r" t="t"/>
              <a:pathLst>
                <a:path extrusionOk="0" h="4251" w="18170">
                  <a:moveTo>
                    <a:pt x="393" y="0"/>
                  </a:moveTo>
                  <a:cubicBezTo>
                    <a:pt x="60" y="0"/>
                    <a:pt x="0" y="179"/>
                    <a:pt x="239" y="405"/>
                  </a:cubicBezTo>
                  <a:lnTo>
                    <a:pt x="4001" y="3846"/>
                  </a:lnTo>
                  <a:cubicBezTo>
                    <a:pt x="4299" y="4084"/>
                    <a:pt x="4668" y="4227"/>
                    <a:pt x="5049" y="4251"/>
                  </a:cubicBezTo>
                  <a:lnTo>
                    <a:pt x="17776" y="4251"/>
                  </a:lnTo>
                  <a:cubicBezTo>
                    <a:pt x="18098" y="4251"/>
                    <a:pt x="18169" y="4060"/>
                    <a:pt x="17931" y="3846"/>
                  </a:cubicBezTo>
                  <a:lnTo>
                    <a:pt x="14169" y="405"/>
                  </a:lnTo>
                  <a:cubicBezTo>
                    <a:pt x="13871" y="155"/>
                    <a:pt x="13502" y="24"/>
                    <a:pt x="13121" y="0"/>
                  </a:cubicBez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47"/>
          <p:cNvGrpSpPr/>
          <p:nvPr/>
        </p:nvGrpSpPr>
        <p:grpSpPr>
          <a:xfrm>
            <a:off x="517493" y="434214"/>
            <a:ext cx="3459539" cy="145246"/>
            <a:chOff x="2875403" y="4442271"/>
            <a:chExt cx="3459539" cy="145246"/>
          </a:xfrm>
        </p:grpSpPr>
        <p:sp>
          <p:nvSpPr>
            <p:cNvPr id="271" name="Google Shape;271;p47"/>
            <p:cNvSpPr/>
            <p:nvPr/>
          </p:nvSpPr>
          <p:spPr>
            <a:xfrm>
              <a:off x="5158827" y="4442271"/>
              <a:ext cx="621233" cy="145246"/>
            </a:xfrm>
            <a:custGeom>
              <a:rect b="b" l="l" r="r" t="t"/>
              <a:pathLst>
                <a:path extrusionOk="0" fill="none" h="4251" w="18182">
                  <a:moveTo>
                    <a:pt x="17776" y="0"/>
                  </a:moveTo>
                  <a:cubicBezTo>
                    <a:pt x="18110" y="0"/>
                    <a:pt x="18181" y="179"/>
                    <a:pt x="17943" y="405"/>
                  </a:cubicBezTo>
                  <a:lnTo>
                    <a:pt x="14181" y="3846"/>
                  </a:lnTo>
                  <a:cubicBezTo>
                    <a:pt x="13883" y="4084"/>
                    <a:pt x="13514" y="4227"/>
                    <a:pt x="13133" y="4251"/>
                  </a:cubicBezTo>
                  <a:lnTo>
                    <a:pt x="405" y="4251"/>
                  </a:lnTo>
                  <a:cubicBezTo>
                    <a:pt x="72" y="4251"/>
                    <a:pt x="0" y="4060"/>
                    <a:pt x="250" y="3846"/>
                  </a:cubicBezTo>
                  <a:lnTo>
                    <a:pt x="4013" y="405"/>
                  </a:lnTo>
                  <a:cubicBezTo>
                    <a:pt x="4310" y="155"/>
                    <a:pt x="4667" y="24"/>
                    <a:pt x="5060" y="0"/>
                  </a:cubicBezTo>
                  <a:close/>
                </a:path>
              </a:pathLst>
            </a:custGeom>
            <a:noFill/>
            <a:ln cap="flat" cmpd="sng" w="19050">
              <a:solidFill>
                <a:srgbClr val="D1208D"/>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7"/>
            <p:cNvSpPr/>
            <p:nvPr/>
          </p:nvSpPr>
          <p:spPr>
            <a:xfrm>
              <a:off x="5713709" y="4442271"/>
              <a:ext cx="621233" cy="145246"/>
            </a:xfrm>
            <a:custGeom>
              <a:rect b="b" l="l" r="r" t="t"/>
              <a:pathLst>
                <a:path extrusionOk="0" h="4251" w="18182">
                  <a:moveTo>
                    <a:pt x="5049" y="0"/>
                  </a:moveTo>
                  <a:cubicBezTo>
                    <a:pt x="4668" y="24"/>
                    <a:pt x="4310" y="155"/>
                    <a:pt x="4013" y="405"/>
                  </a:cubicBezTo>
                  <a:lnTo>
                    <a:pt x="250" y="3846"/>
                  </a:lnTo>
                  <a:cubicBezTo>
                    <a:pt x="0" y="4060"/>
                    <a:pt x="72" y="4251"/>
                    <a:pt x="405" y="4251"/>
                  </a:cubicBezTo>
                  <a:lnTo>
                    <a:pt x="13133" y="4251"/>
                  </a:lnTo>
                  <a:cubicBezTo>
                    <a:pt x="13514" y="4227"/>
                    <a:pt x="13871" y="4084"/>
                    <a:pt x="14169" y="3846"/>
                  </a:cubicBezTo>
                  <a:lnTo>
                    <a:pt x="17943" y="405"/>
                  </a:lnTo>
                  <a:cubicBezTo>
                    <a:pt x="18181" y="179"/>
                    <a:pt x="18110" y="0"/>
                    <a:pt x="17776" y="0"/>
                  </a:cubicBez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7"/>
            <p:cNvSpPr/>
            <p:nvPr/>
          </p:nvSpPr>
          <p:spPr>
            <a:xfrm>
              <a:off x="3977446" y="4442271"/>
              <a:ext cx="1255041" cy="145246"/>
            </a:xfrm>
            <a:custGeom>
              <a:rect b="b" l="l" r="r" t="t"/>
              <a:pathLst>
                <a:path extrusionOk="0" h="4251" w="36732">
                  <a:moveTo>
                    <a:pt x="405" y="0"/>
                  </a:moveTo>
                  <a:cubicBezTo>
                    <a:pt x="72" y="0"/>
                    <a:pt x="0" y="179"/>
                    <a:pt x="250" y="405"/>
                  </a:cubicBezTo>
                  <a:lnTo>
                    <a:pt x="4013" y="3846"/>
                  </a:lnTo>
                  <a:cubicBezTo>
                    <a:pt x="4311" y="4084"/>
                    <a:pt x="4680" y="4227"/>
                    <a:pt x="5061" y="4251"/>
                  </a:cubicBezTo>
                  <a:lnTo>
                    <a:pt x="31671" y="4251"/>
                  </a:lnTo>
                  <a:cubicBezTo>
                    <a:pt x="32052" y="4227"/>
                    <a:pt x="32421" y="4084"/>
                    <a:pt x="32719" y="3846"/>
                  </a:cubicBezTo>
                  <a:lnTo>
                    <a:pt x="36481" y="405"/>
                  </a:lnTo>
                  <a:cubicBezTo>
                    <a:pt x="36731" y="179"/>
                    <a:pt x="36660" y="0"/>
                    <a:pt x="36326" y="0"/>
                  </a:cubicBez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7"/>
            <p:cNvSpPr/>
            <p:nvPr/>
          </p:nvSpPr>
          <p:spPr>
            <a:xfrm>
              <a:off x="3429876" y="4442271"/>
              <a:ext cx="621233" cy="145246"/>
            </a:xfrm>
            <a:custGeom>
              <a:rect b="b" l="l" r="r" t="t"/>
              <a:pathLst>
                <a:path extrusionOk="0" fill="none" h="4251" w="18182">
                  <a:moveTo>
                    <a:pt x="13133" y="0"/>
                  </a:moveTo>
                  <a:cubicBezTo>
                    <a:pt x="13514" y="24"/>
                    <a:pt x="13883" y="155"/>
                    <a:pt x="14169" y="405"/>
                  </a:cubicBezTo>
                  <a:lnTo>
                    <a:pt x="17943" y="3846"/>
                  </a:lnTo>
                  <a:cubicBezTo>
                    <a:pt x="18181" y="4060"/>
                    <a:pt x="18110" y="4251"/>
                    <a:pt x="17777" y="4251"/>
                  </a:cubicBezTo>
                  <a:lnTo>
                    <a:pt x="5061" y="4251"/>
                  </a:lnTo>
                  <a:cubicBezTo>
                    <a:pt x="4668" y="4227"/>
                    <a:pt x="4311" y="4084"/>
                    <a:pt x="4013" y="3846"/>
                  </a:cubicBezTo>
                  <a:lnTo>
                    <a:pt x="251" y="405"/>
                  </a:lnTo>
                  <a:cubicBezTo>
                    <a:pt x="1" y="179"/>
                    <a:pt x="72" y="0"/>
                    <a:pt x="405" y="0"/>
                  </a:cubicBezTo>
                  <a:close/>
                </a:path>
              </a:pathLst>
            </a:custGeom>
            <a:noFill/>
            <a:ln cap="flat" cmpd="sng" w="19050">
              <a:solidFill>
                <a:srgbClr val="D1208D"/>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7"/>
            <p:cNvSpPr/>
            <p:nvPr/>
          </p:nvSpPr>
          <p:spPr>
            <a:xfrm>
              <a:off x="2875403" y="4442271"/>
              <a:ext cx="620823" cy="145246"/>
            </a:xfrm>
            <a:custGeom>
              <a:rect b="b" l="l" r="r" t="t"/>
              <a:pathLst>
                <a:path extrusionOk="0" h="4251" w="18170">
                  <a:moveTo>
                    <a:pt x="393" y="0"/>
                  </a:moveTo>
                  <a:cubicBezTo>
                    <a:pt x="60" y="0"/>
                    <a:pt x="0" y="179"/>
                    <a:pt x="239" y="405"/>
                  </a:cubicBezTo>
                  <a:lnTo>
                    <a:pt x="4001" y="3846"/>
                  </a:lnTo>
                  <a:cubicBezTo>
                    <a:pt x="4299" y="4084"/>
                    <a:pt x="4668" y="4227"/>
                    <a:pt x="5049" y="4251"/>
                  </a:cubicBezTo>
                  <a:lnTo>
                    <a:pt x="17776" y="4251"/>
                  </a:lnTo>
                  <a:cubicBezTo>
                    <a:pt x="18098" y="4251"/>
                    <a:pt x="18169" y="4060"/>
                    <a:pt x="17931" y="3846"/>
                  </a:cubicBezTo>
                  <a:lnTo>
                    <a:pt x="14169" y="405"/>
                  </a:lnTo>
                  <a:cubicBezTo>
                    <a:pt x="13871" y="155"/>
                    <a:pt x="13502" y="24"/>
                    <a:pt x="13121" y="0"/>
                  </a:cubicBez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6" name="Shape 276"/>
        <p:cNvGrpSpPr/>
        <p:nvPr/>
      </p:nvGrpSpPr>
      <p:grpSpPr>
        <a:xfrm>
          <a:off x="0" y="0"/>
          <a:ext cx="0" cy="0"/>
          <a:chOff x="0" y="0"/>
          <a:chExt cx="0" cy="0"/>
        </a:xfrm>
      </p:grpSpPr>
      <p:pic>
        <p:nvPicPr>
          <p:cNvPr id="277" name="Google Shape;277;p48"/>
          <p:cNvPicPr preferRelativeResize="0"/>
          <p:nvPr/>
        </p:nvPicPr>
        <p:blipFill>
          <a:blip r:embed="rId2">
            <a:alphaModFix/>
          </a:blip>
          <a:stretch>
            <a:fillRect/>
          </a:stretch>
        </p:blipFill>
        <p:spPr>
          <a:xfrm>
            <a:off x="0" y="0"/>
            <a:ext cx="9143999" cy="5143500"/>
          </a:xfrm>
          <a:prstGeom prst="rect">
            <a:avLst/>
          </a:prstGeom>
          <a:noFill/>
          <a:ln>
            <a:noFill/>
          </a:ln>
        </p:spPr>
      </p:pic>
      <p:sp>
        <p:nvSpPr>
          <p:cNvPr id="278" name="Google Shape;278;p48"/>
          <p:cNvSpPr txBox="1"/>
          <p:nvPr>
            <p:ph type="title"/>
          </p:nvPr>
        </p:nvSpPr>
        <p:spPr>
          <a:xfrm>
            <a:off x="2465400" y="342350"/>
            <a:ext cx="4213200" cy="6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9" name="Shape 279"/>
        <p:cNvGrpSpPr/>
        <p:nvPr/>
      </p:nvGrpSpPr>
      <p:grpSpPr>
        <a:xfrm>
          <a:off x="0" y="0"/>
          <a:ext cx="0" cy="0"/>
          <a:chOff x="0" y="0"/>
          <a:chExt cx="0" cy="0"/>
        </a:xfrm>
      </p:grpSpPr>
      <p:pic>
        <p:nvPicPr>
          <p:cNvPr id="280" name="Google Shape;280;p49"/>
          <p:cNvPicPr preferRelativeResize="0"/>
          <p:nvPr/>
        </p:nvPicPr>
        <p:blipFill>
          <a:blip r:embed="rId2">
            <a:alphaModFix/>
          </a:blip>
          <a:stretch>
            <a:fillRect/>
          </a:stretch>
        </p:blipFill>
        <p:spPr>
          <a:xfrm>
            <a:off x="0" y="0"/>
            <a:ext cx="9143999" cy="5143500"/>
          </a:xfrm>
          <a:prstGeom prst="rect">
            <a:avLst/>
          </a:prstGeom>
          <a:noFill/>
          <a:ln>
            <a:noFill/>
          </a:ln>
        </p:spPr>
      </p:pic>
      <p:sp>
        <p:nvSpPr>
          <p:cNvPr id="281" name="Google Shape;281;p49"/>
          <p:cNvSpPr txBox="1"/>
          <p:nvPr>
            <p:ph type="title"/>
          </p:nvPr>
        </p:nvSpPr>
        <p:spPr>
          <a:xfrm>
            <a:off x="5740597" y="3218345"/>
            <a:ext cx="2321700" cy="3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1500">
                <a:latin typeface="Prompt"/>
                <a:ea typeface="Prompt"/>
                <a:cs typeface="Prompt"/>
                <a:sym typeface="Promp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2" name="Google Shape;282;p49"/>
          <p:cNvSpPr txBox="1"/>
          <p:nvPr>
            <p:ph idx="1" type="subTitle"/>
          </p:nvPr>
        </p:nvSpPr>
        <p:spPr>
          <a:xfrm>
            <a:off x="1073400" y="1645600"/>
            <a:ext cx="3843300" cy="244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3" name="Google Shape;283;p49"/>
          <p:cNvSpPr txBox="1"/>
          <p:nvPr>
            <p:ph idx="2" type="title"/>
          </p:nvPr>
        </p:nvSpPr>
        <p:spPr>
          <a:xfrm>
            <a:off x="5757869" y="3492189"/>
            <a:ext cx="2321700" cy="3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0" sz="1500">
                <a:latin typeface="Roboto"/>
                <a:ea typeface="Roboto"/>
                <a:cs typeface="Roboto"/>
                <a:sym typeface="Roboto"/>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4" name="Shape 284"/>
        <p:cNvGrpSpPr/>
        <p:nvPr/>
      </p:nvGrpSpPr>
      <p:grpSpPr>
        <a:xfrm>
          <a:off x="0" y="0"/>
          <a:ext cx="0" cy="0"/>
          <a:chOff x="0" y="0"/>
          <a:chExt cx="0" cy="0"/>
        </a:xfrm>
      </p:grpSpPr>
      <p:sp>
        <p:nvSpPr>
          <p:cNvPr id="285" name="Google Shape;285;p50"/>
          <p:cNvSpPr txBox="1"/>
          <p:nvPr>
            <p:ph type="title"/>
          </p:nvPr>
        </p:nvSpPr>
        <p:spPr>
          <a:xfrm>
            <a:off x="559564" y="543150"/>
            <a:ext cx="2700900" cy="2056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3200">
                <a:latin typeface="Prompt"/>
                <a:ea typeface="Prompt"/>
                <a:cs typeface="Prompt"/>
                <a:sym typeface="Prompt"/>
              </a:defRPr>
            </a:lvl1pPr>
            <a:lvl2pPr lvl="1" rtl="0" algn="ctr">
              <a:spcBef>
                <a:spcPts val="0"/>
              </a:spcBef>
              <a:spcAft>
                <a:spcPts val="0"/>
              </a:spcAft>
              <a:buNone/>
              <a:defRPr sz="3200">
                <a:latin typeface="Prompt"/>
                <a:ea typeface="Prompt"/>
                <a:cs typeface="Prompt"/>
                <a:sym typeface="Prompt"/>
              </a:defRPr>
            </a:lvl2pPr>
            <a:lvl3pPr lvl="2" rtl="0" algn="ctr">
              <a:spcBef>
                <a:spcPts val="0"/>
              </a:spcBef>
              <a:spcAft>
                <a:spcPts val="0"/>
              </a:spcAft>
              <a:buNone/>
              <a:defRPr sz="3200">
                <a:latin typeface="Prompt"/>
                <a:ea typeface="Prompt"/>
                <a:cs typeface="Prompt"/>
                <a:sym typeface="Prompt"/>
              </a:defRPr>
            </a:lvl3pPr>
            <a:lvl4pPr lvl="3" rtl="0" algn="ctr">
              <a:spcBef>
                <a:spcPts val="0"/>
              </a:spcBef>
              <a:spcAft>
                <a:spcPts val="0"/>
              </a:spcAft>
              <a:buNone/>
              <a:defRPr sz="3200">
                <a:latin typeface="Prompt"/>
                <a:ea typeface="Prompt"/>
                <a:cs typeface="Prompt"/>
                <a:sym typeface="Prompt"/>
              </a:defRPr>
            </a:lvl4pPr>
            <a:lvl5pPr lvl="4" rtl="0" algn="ctr">
              <a:spcBef>
                <a:spcPts val="0"/>
              </a:spcBef>
              <a:spcAft>
                <a:spcPts val="0"/>
              </a:spcAft>
              <a:buNone/>
              <a:defRPr sz="3200">
                <a:latin typeface="Prompt"/>
                <a:ea typeface="Prompt"/>
                <a:cs typeface="Prompt"/>
                <a:sym typeface="Prompt"/>
              </a:defRPr>
            </a:lvl5pPr>
            <a:lvl6pPr lvl="5" rtl="0" algn="ctr">
              <a:spcBef>
                <a:spcPts val="0"/>
              </a:spcBef>
              <a:spcAft>
                <a:spcPts val="0"/>
              </a:spcAft>
              <a:buNone/>
              <a:defRPr sz="3200">
                <a:latin typeface="Prompt"/>
                <a:ea typeface="Prompt"/>
                <a:cs typeface="Prompt"/>
                <a:sym typeface="Prompt"/>
              </a:defRPr>
            </a:lvl6pPr>
            <a:lvl7pPr lvl="6" rtl="0" algn="ctr">
              <a:spcBef>
                <a:spcPts val="0"/>
              </a:spcBef>
              <a:spcAft>
                <a:spcPts val="0"/>
              </a:spcAft>
              <a:buNone/>
              <a:defRPr sz="3200">
                <a:latin typeface="Prompt"/>
                <a:ea typeface="Prompt"/>
                <a:cs typeface="Prompt"/>
                <a:sym typeface="Prompt"/>
              </a:defRPr>
            </a:lvl7pPr>
            <a:lvl8pPr lvl="7" rtl="0" algn="ctr">
              <a:spcBef>
                <a:spcPts val="0"/>
              </a:spcBef>
              <a:spcAft>
                <a:spcPts val="0"/>
              </a:spcAft>
              <a:buNone/>
              <a:defRPr sz="3200">
                <a:latin typeface="Prompt"/>
                <a:ea typeface="Prompt"/>
                <a:cs typeface="Prompt"/>
                <a:sym typeface="Prompt"/>
              </a:defRPr>
            </a:lvl8pPr>
            <a:lvl9pPr lvl="8" rtl="0" algn="ctr">
              <a:spcBef>
                <a:spcPts val="0"/>
              </a:spcBef>
              <a:spcAft>
                <a:spcPts val="0"/>
              </a:spcAft>
              <a:buNone/>
              <a:defRPr sz="3200">
                <a:latin typeface="Prompt"/>
                <a:ea typeface="Prompt"/>
                <a:cs typeface="Prompt"/>
                <a:sym typeface="Prompt"/>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rgbClr val="000000"/>
            </a:gs>
            <a:gs pos="50000">
              <a:srgbClr val="241441"/>
            </a:gs>
            <a:gs pos="100000">
              <a:srgbClr val="000000"/>
            </a:gs>
          </a:gsLst>
          <a:lin ang="5400700" scaled="0"/>
        </a:gradFill>
      </p:bgPr>
    </p:bg>
    <p:spTree>
      <p:nvGrpSpPr>
        <p:cNvPr id="286" name="Shape 286"/>
        <p:cNvGrpSpPr/>
        <p:nvPr/>
      </p:nvGrpSpPr>
      <p:grpSpPr>
        <a:xfrm>
          <a:off x="0" y="0"/>
          <a:ext cx="0" cy="0"/>
          <a:chOff x="0" y="0"/>
          <a:chExt cx="0" cy="0"/>
        </a:xfrm>
      </p:grpSpPr>
      <p:pic>
        <p:nvPicPr>
          <p:cNvPr id="287" name="Google Shape;287;p51"/>
          <p:cNvPicPr preferRelativeResize="0"/>
          <p:nvPr/>
        </p:nvPicPr>
        <p:blipFill>
          <a:blip r:embed="rId2">
            <a:alphaModFix/>
          </a:blip>
          <a:stretch>
            <a:fillRect/>
          </a:stretch>
        </p:blipFill>
        <p:spPr>
          <a:xfrm>
            <a:off x="0" y="0"/>
            <a:ext cx="9143999" cy="5143500"/>
          </a:xfrm>
          <a:prstGeom prst="rect">
            <a:avLst/>
          </a:prstGeom>
          <a:noFill/>
          <a:ln>
            <a:noFill/>
          </a:ln>
        </p:spPr>
      </p:pic>
      <p:sp>
        <p:nvSpPr>
          <p:cNvPr id="288" name="Google Shape;288;p51"/>
          <p:cNvSpPr txBox="1"/>
          <p:nvPr>
            <p:ph type="title"/>
          </p:nvPr>
        </p:nvSpPr>
        <p:spPr>
          <a:xfrm>
            <a:off x="385266" y="1987183"/>
            <a:ext cx="3153000" cy="60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2600">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289" name="Google Shape;289;p51"/>
          <p:cNvSpPr txBox="1"/>
          <p:nvPr>
            <p:ph idx="1" type="subTitle"/>
          </p:nvPr>
        </p:nvSpPr>
        <p:spPr>
          <a:xfrm>
            <a:off x="5122878" y="1580250"/>
            <a:ext cx="3005700" cy="217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Open Sans"/>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0" name="Shape 290"/>
        <p:cNvGrpSpPr/>
        <p:nvPr/>
      </p:nvGrpSpPr>
      <p:grpSpPr>
        <a:xfrm>
          <a:off x="0" y="0"/>
          <a:ext cx="0" cy="0"/>
          <a:chOff x="0" y="0"/>
          <a:chExt cx="0" cy="0"/>
        </a:xfrm>
      </p:grpSpPr>
      <p:pic>
        <p:nvPicPr>
          <p:cNvPr id="291" name="Google Shape;291;p52"/>
          <p:cNvPicPr preferRelativeResize="0"/>
          <p:nvPr/>
        </p:nvPicPr>
        <p:blipFill>
          <a:blip r:embed="rId2">
            <a:alphaModFix/>
          </a:blip>
          <a:stretch>
            <a:fillRect/>
          </a:stretch>
        </p:blipFill>
        <p:spPr>
          <a:xfrm>
            <a:off x="0" y="0"/>
            <a:ext cx="9143999" cy="5143500"/>
          </a:xfrm>
          <a:prstGeom prst="rect">
            <a:avLst/>
          </a:prstGeom>
          <a:noFill/>
          <a:ln>
            <a:noFill/>
          </a:ln>
        </p:spPr>
      </p:pic>
      <p:sp>
        <p:nvSpPr>
          <p:cNvPr id="292" name="Google Shape;292;p52"/>
          <p:cNvSpPr txBox="1"/>
          <p:nvPr>
            <p:ph type="title"/>
          </p:nvPr>
        </p:nvSpPr>
        <p:spPr>
          <a:xfrm>
            <a:off x="2101800" y="2309850"/>
            <a:ext cx="4940400" cy="5238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atin typeface="Open Sans"/>
                <a:ea typeface="Open Sans"/>
                <a:cs typeface="Open Sans"/>
                <a:sym typeface="Open Sans"/>
              </a:defRPr>
            </a:lvl1pPr>
            <a:lvl2pPr lvl="1" rtl="0" algn="r">
              <a:spcBef>
                <a:spcPts val="0"/>
              </a:spcBef>
              <a:spcAft>
                <a:spcPts val="0"/>
              </a:spcAft>
              <a:buNone/>
              <a:defRPr>
                <a:latin typeface="Open Sans"/>
                <a:ea typeface="Open Sans"/>
                <a:cs typeface="Open Sans"/>
                <a:sym typeface="Open Sans"/>
              </a:defRPr>
            </a:lvl2pPr>
            <a:lvl3pPr lvl="2" rtl="0" algn="r">
              <a:spcBef>
                <a:spcPts val="0"/>
              </a:spcBef>
              <a:spcAft>
                <a:spcPts val="0"/>
              </a:spcAft>
              <a:buNone/>
              <a:defRPr>
                <a:latin typeface="Open Sans"/>
                <a:ea typeface="Open Sans"/>
                <a:cs typeface="Open Sans"/>
                <a:sym typeface="Open Sans"/>
              </a:defRPr>
            </a:lvl3pPr>
            <a:lvl4pPr lvl="3" rtl="0" algn="r">
              <a:spcBef>
                <a:spcPts val="0"/>
              </a:spcBef>
              <a:spcAft>
                <a:spcPts val="0"/>
              </a:spcAft>
              <a:buNone/>
              <a:defRPr>
                <a:latin typeface="Open Sans"/>
                <a:ea typeface="Open Sans"/>
                <a:cs typeface="Open Sans"/>
                <a:sym typeface="Open Sans"/>
              </a:defRPr>
            </a:lvl4pPr>
            <a:lvl5pPr lvl="4" rtl="0" algn="r">
              <a:spcBef>
                <a:spcPts val="0"/>
              </a:spcBef>
              <a:spcAft>
                <a:spcPts val="0"/>
              </a:spcAft>
              <a:buNone/>
              <a:defRPr>
                <a:latin typeface="Open Sans"/>
                <a:ea typeface="Open Sans"/>
                <a:cs typeface="Open Sans"/>
                <a:sym typeface="Open Sans"/>
              </a:defRPr>
            </a:lvl5pPr>
            <a:lvl6pPr lvl="5" rtl="0" algn="r">
              <a:spcBef>
                <a:spcPts val="0"/>
              </a:spcBef>
              <a:spcAft>
                <a:spcPts val="0"/>
              </a:spcAft>
              <a:buNone/>
              <a:defRPr>
                <a:latin typeface="Open Sans"/>
                <a:ea typeface="Open Sans"/>
                <a:cs typeface="Open Sans"/>
                <a:sym typeface="Open Sans"/>
              </a:defRPr>
            </a:lvl6pPr>
            <a:lvl7pPr lvl="6" rtl="0" algn="r">
              <a:spcBef>
                <a:spcPts val="0"/>
              </a:spcBef>
              <a:spcAft>
                <a:spcPts val="0"/>
              </a:spcAft>
              <a:buNone/>
              <a:defRPr>
                <a:latin typeface="Open Sans"/>
                <a:ea typeface="Open Sans"/>
                <a:cs typeface="Open Sans"/>
                <a:sym typeface="Open Sans"/>
              </a:defRPr>
            </a:lvl7pPr>
            <a:lvl8pPr lvl="7" rtl="0" algn="r">
              <a:spcBef>
                <a:spcPts val="0"/>
              </a:spcBef>
              <a:spcAft>
                <a:spcPts val="0"/>
              </a:spcAft>
              <a:buNone/>
              <a:defRPr>
                <a:latin typeface="Open Sans"/>
                <a:ea typeface="Open Sans"/>
                <a:cs typeface="Open Sans"/>
                <a:sym typeface="Open Sans"/>
              </a:defRPr>
            </a:lvl8pPr>
            <a:lvl9pPr lvl="8" rtl="0" algn="r">
              <a:spcBef>
                <a:spcPts val="0"/>
              </a:spcBef>
              <a:spcAft>
                <a:spcPts val="0"/>
              </a:spcAft>
              <a:buNone/>
              <a:defRPr>
                <a:latin typeface="Open Sans"/>
                <a:ea typeface="Open Sans"/>
                <a:cs typeface="Open Sans"/>
                <a:sym typeface="Open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93" name="Shape 293"/>
        <p:cNvGrpSpPr/>
        <p:nvPr/>
      </p:nvGrpSpPr>
      <p:grpSpPr>
        <a:xfrm>
          <a:off x="0" y="0"/>
          <a:ext cx="0" cy="0"/>
          <a:chOff x="0" y="0"/>
          <a:chExt cx="0" cy="0"/>
        </a:xfrm>
      </p:grpSpPr>
      <p:pic>
        <p:nvPicPr>
          <p:cNvPr id="294" name="Google Shape;294;p53"/>
          <p:cNvPicPr preferRelativeResize="0"/>
          <p:nvPr/>
        </p:nvPicPr>
        <p:blipFill>
          <a:blip r:embed="rId2">
            <a:alphaModFix/>
          </a:blip>
          <a:stretch>
            <a:fillRect/>
          </a:stretch>
        </p:blipFill>
        <p:spPr>
          <a:xfrm>
            <a:off x="0" y="0"/>
            <a:ext cx="9143999" cy="5143500"/>
          </a:xfrm>
          <a:prstGeom prst="rect">
            <a:avLst/>
          </a:prstGeom>
          <a:noFill/>
          <a:ln>
            <a:noFill/>
          </a:ln>
        </p:spPr>
      </p:pic>
      <p:sp>
        <p:nvSpPr>
          <p:cNvPr id="295" name="Google Shape;295;p53"/>
          <p:cNvSpPr txBox="1"/>
          <p:nvPr>
            <p:ph hasCustomPrompt="1" type="title"/>
          </p:nvPr>
        </p:nvSpPr>
        <p:spPr>
          <a:xfrm>
            <a:off x="720000" y="1385856"/>
            <a:ext cx="77382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9000">
                <a:latin typeface="Prompt"/>
                <a:ea typeface="Prompt"/>
                <a:cs typeface="Prompt"/>
                <a:sym typeface="Prompt"/>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6" name="Google Shape;296;p53"/>
          <p:cNvSpPr txBox="1"/>
          <p:nvPr>
            <p:ph idx="1" type="subTitle"/>
          </p:nvPr>
        </p:nvSpPr>
        <p:spPr>
          <a:xfrm>
            <a:off x="720000" y="3351669"/>
            <a:ext cx="7704000" cy="4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atin typeface="Open Sans"/>
                <a:ea typeface="Open Sans"/>
                <a:cs typeface="Open Sans"/>
                <a:sym typeface="Open Sans"/>
              </a:defRPr>
            </a:lvl1pPr>
            <a:lvl2pPr lvl="1" rtl="0" algn="ctr">
              <a:lnSpc>
                <a:spcPct val="100000"/>
              </a:lnSpc>
              <a:spcBef>
                <a:spcPts val="0"/>
              </a:spcBef>
              <a:spcAft>
                <a:spcPts val="0"/>
              </a:spcAft>
              <a:buNone/>
              <a:defRPr sz="1400">
                <a:latin typeface="Open Sans"/>
                <a:ea typeface="Open Sans"/>
                <a:cs typeface="Open Sans"/>
                <a:sym typeface="Open Sans"/>
              </a:defRPr>
            </a:lvl2pPr>
            <a:lvl3pPr lvl="2" rtl="0" algn="ctr">
              <a:lnSpc>
                <a:spcPct val="100000"/>
              </a:lnSpc>
              <a:spcBef>
                <a:spcPts val="0"/>
              </a:spcBef>
              <a:spcAft>
                <a:spcPts val="0"/>
              </a:spcAft>
              <a:buNone/>
              <a:defRPr sz="1400">
                <a:latin typeface="Open Sans"/>
                <a:ea typeface="Open Sans"/>
                <a:cs typeface="Open Sans"/>
                <a:sym typeface="Open Sans"/>
              </a:defRPr>
            </a:lvl3pPr>
            <a:lvl4pPr lvl="3" rtl="0" algn="ctr">
              <a:lnSpc>
                <a:spcPct val="100000"/>
              </a:lnSpc>
              <a:spcBef>
                <a:spcPts val="0"/>
              </a:spcBef>
              <a:spcAft>
                <a:spcPts val="0"/>
              </a:spcAft>
              <a:buNone/>
              <a:defRPr sz="1400">
                <a:latin typeface="Open Sans"/>
                <a:ea typeface="Open Sans"/>
                <a:cs typeface="Open Sans"/>
                <a:sym typeface="Open Sans"/>
              </a:defRPr>
            </a:lvl4pPr>
            <a:lvl5pPr lvl="4" rtl="0" algn="ctr">
              <a:lnSpc>
                <a:spcPct val="100000"/>
              </a:lnSpc>
              <a:spcBef>
                <a:spcPts val="0"/>
              </a:spcBef>
              <a:spcAft>
                <a:spcPts val="0"/>
              </a:spcAft>
              <a:buNone/>
              <a:defRPr sz="1400">
                <a:latin typeface="Open Sans"/>
                <a:ea typeface="Open Sans"/>
                <a:cs typeface="Open Sans"/>
                <a:sym typeface="Open Sans"/>
              </a:defRPr>
            </a:lvl5pPr>
            <a:lvl6pPr lvl="5" rtl="0" algn="ctr">
              <a:lnSpc>
                <a:spcPct val="100000"/>
              </a:lnSpc>
              <a:spcBef>
                <a:spcPts val="0"/>
              </a:spcBef>
              <a:spcAft>
                <a:spcPts val="0"/>
              </a:spcAft>
              <a:buNone/>
              <a:defRPr sz="1400">
                <a:latin typeface="Open Sans"/>
                <a:ea typeface="Open Sans"/>
                <a:cs typeface="Open Sans"/>
                <a:sym typeface="Open Sans"/>
              </a:defRPr>
            </a:lvl6pPr>
            <a:lvl7pPr lvl="6" rtl="0" algn="ctr">
              <a:lnSpc>
                <a:spcPct val="100000"/>
              </a:lnSpc>
              <a:spcBef>
                <a:spcPts val="0"/>
              </a:spcBef>
              <a:spcAft>
                <a:spcPts val="0"/>
              </a:spcAft>
              <a:buNone/>
              <a:defRPr sz="1400">
                <a:latin typeface="Open Sans"/>
                <a:ea typeface="Open Sans"/>
                <a:cs typeface="Open Sans"/>
                <a:sym typeface="Open Sans"/>
              </a:defRPr>
            </a:lvl7pPr>
            <a:lvl8pPr lvl="7" rtl="0" algn="ctr">
              <a:lnSpc>
                <a:spcPct val="100000"/>
              </a:lnSpc>
              <a:spcBef>
                <a:spcPts val="0"/>
              </a:spcBef>
              <a:spcAft>
                <a:spcPts val="0"/>
              </a:spcAft>
              <a:buNone/>
              <a:defRPr sz="1400">
                <a:latin typeface="Open Sans"/>
                <a:ea typeface="Open Sans"/>
                <a:cs typeface="Open Sans"/>
                <a:sym typeface="Open Sans"/>
              </a:defRPr>
            </a:lvl8pPr>
            <a:lvl9pPr lvl="8" rtl="0" algn="ctr">
              <a:lnSpc>
                <a:spcPct val="100000"/>
              </a:lnSpc>
              <a:spcBef>
                <a:spcPts val="0"/>
              </a:spcBef>
              <a:spcAft>
                <a:spcPts val="0"/>
              </a:spcAft>
              <a:buNone/>
              <a:defRPr sz="1400">
                <a:latin typeface="Open Sans"/>
                <a:ea typeface="Open Sans"/>
                <a:cs typeface="Open Sans"/>
                <a:sym typeface="Open Sans"/>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97" name="Shape 297"/>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3">
    <p:spTree>
      <p:nvGrpSpPr>
        <p:cNvPr id="298" name="Shape 298"/>
        <p:cNvGrpSpPr/>
        <p:nvPr/>
      </p:nvGrpSpPr>
      <p:grpSpPr>
        <a:xfrm>
          <a:off x="0" y="0"/>
          <a:ext cx="0" cy="0"/>
          <a:chOff x="0" y="0"/>
          <a:chExt cx="0" cy="0"/>
        </a:xfrm>
      </p:grpSpPr>
      <p:pic>
        <p:nvPicPr>
          <p:cNvPr id="299" name="Google Shape;299;p55"/>
          <p:cNvPicPr preferRelativeResize="0"/>
          <p:nvPr/>
        </p:nvPicPr>
        <p:blipFill>
          <a:blip r:embed="rId2">
            <a:alphaModFix/>
          </a:blip>
          <a:stretch>
            <a:fillRect/>
          </a:stretch>
        </p:blipFill>
        <p:spPr>
          <a:xfrm>
            <a:off x="0" y="0"/>
            <a:ext cx="9143999" cy="5143500"/>
          </a:xfrm>
          <a:prstGeom prst="rect">
            <a:avLst/>
          </a:prstGeom>
          <a:noFill/>
          <a:ln>
            <a:noFill/>
          </a:ln>
        </p:spPr>
      </p:pic>
      <p:sp>
        <p:nvSpPr>
          <p:cNvPr id="300" name="Google Shape;300;p55"/>
          <p:cNvSpPr txBox="1"/>
          <p:nvPr>
            <p:ph type="title"/>
          </p:nvPr>
        </p:nvSpPr>
        <p:spPr>
          <a:xfrm>
            <a:off x="2560444" y="2307616"/>
            <a:ext cx="4035900" cy="119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1" name="Google Shape;301;p55"/>
          <p:cNvSpPr txBox="1"/>
          <p:nvPr>
            <p:ph hasCustomPrompt="1" idx="2" type="title"/>
          </p:nvPr>
        </p:nvSpPr>
        <p:spPr>
          <a:xfrm>
            <a:off x="2944894" y="1208653"/>
            <a:ext cx="3267000" cy="137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sz="9000">
                <a:latin typeface="Prompt"/>
                <a:ea typeface="Prompt"/>
                <a:cs typeface="Prompt"/>
                <a:sym typeface="Prompt"/>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02" name="Google Shape;302;p55"/>
          <p:cNvSpPr txBox="1"/>
          <p:nvPr>
            <p:ph idx="1" type="subTitle"/>
          </p:nvPr>
        </p:nvSpPr>
        <p:spPr>
          <a:xfrm>
            <a:off x="2438650" y="3274425"/>
            <a:ext cx="4279500" cy="7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_1">
    <p:spTree>
      <p:nvGrpSpPr>
        <p:cNvPr id="303" name="Shape 303"/>
        <p:cNvGrpSpPr/>
        <p:nvPr/>
      </p:nvGrpSpPr>
      <p:grpSpPr>
        <a:xfrm>
          <a:off x="0" y="0"/>
          <a:ext cx="0" cy="0"/>
          <a:chOff x="0" y="0"/>
          <a:chExt cx="0" cy="0"/>
        </a:xfrm>
      </p:grpSpPr>
      <p:sp>
        <p:nvSpPr>
          <p:cNvPr id="304" name="Google Shape;304;p56"/>
          <p:cNvSpPr txBox="1"/>
          <p:nvPr>
            <p:ph type="title"/>
          </p:nvPr>
        </p:nvSpPr>
        <p:spPr>
          <a:xfrm>
            <a:off x="2925447" y="2322321"/>
            <a:ext cx="3291900" cy="675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5" name="Google Shape;305;p56"/>
          <p:cNvSpPr txBox="1"/>
          <p:nvPr>
            <p:ph hasCustomPrompt="1" idx="2" type="title"/>
          </p:nvPr>
        </p:nvSpPr>
        <p:spPr>
          <a:xfrm>
            <a:off x="2937897" y="1223348"/>
            <a:ext cx="3267000" cy="137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sz="9000">
                <a:latin typeface="Prompt"/>
                <a:ea typeface="Prompt"/>
                <a:cs typeface="Prompt"/>
                <a:sym typeface="Prompt"/>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pic>
        <p:nvPicPr>
          <p:cNvPr id="306" name="Google Shape;306;p56"/>
          <p:cNvPicPr preferRelativeResize="0"/>
          <p:nvPr/>
        </p:nvPicPr>
        <p:blipFill>
          <a:blip r:embed="rId2">
            <a:alphaModFix/>
          </a:blip>
          <a:stretch>
            <a:fillRect/>
          </a:stretch>
        </p:blipFill>
        <p:spPr>
          <a:xfrm>
            <a:off x="0" y="3"/>
            <a:ext cx="9144000" cy="6857994"/>
          </a:xfrm>
          <a:prstGeom prst="rect">
            <a:avLst/>
          </a:prstGeom>
          <a:noFill/>
          <a:ln>
            <a:noFill/>
          </a:ln>
        </p:spPr>
      </p:pic>
      <p:sp>
        <p:nvSpPr>
          <p:cNvPr id="307" name="Google Shape;307;p56"/>
          <p:cNvSpPr txBox="1"/>
          <p:nvPr>
            <p:ph idx="1" type="subTitle"/>
          </p:nvPr>
        </p:nvSpPr>
        <p:spPr>
          <a:xfrm>
            <a:off x="2431647" y="3097260"/>
            <a:ext cx="4279500" cy="63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_AND_TWO_COLUMNS_3_1">
    <p:spTree>
      <p:nvGrpSpPr>
        <p:cNvPr id="308" name="Shape 308"/>
        <p:cNvGrpSpPr/>
        <p:nvPr/>
      </p:nvGrpSpPr>
      <p:grpSpPr>
        <a:xfrm>
          <a:off x="0" y="0"/>
          <a:ext cx="0" cy="0"/>
          <a:chOff x="0" y="0"/>
          <a:chExt cx="0" cy="0"/>
        </a:xfrm>
      </p:grpSpPr>
      <p:pic>
        <p:nvPicPr>
          <p:cNvPr id="309" name="Google Shape;309;p57"/>
          <p:cNvPicPr preferRelativeResize="0"/>
          <p:nvPr/>
        </p:nvPicPr>
        <p:blipFill>
          <a:blip r:embed="rId2">
            <a:alphaModFix/>
          </a:blip>
          <a:stretch>
            <a:fillRect/>
          </a:stretch>
        </p:blipFill>
        <p:spPr>
          <a:xfrm>
            <a:off x="0" y="0"/>
            <a:ext cx="9143999" cy="5143500"/>
          </a:xfrm>
          <a:prstGeom prst="rect">
            <a:avLst/>
          </a:prstGeom>
          <a:noFill/>
          <a:ln>
            <a:noFill/>
          </a:ln>
        </p:spPr>
      </p:pic>
      <p:sp>
        <p:nvSpPr>
          <p:cNvPr id="310" name="Google Shape;310;p57"/>
          <p:cNvSpPr txBox="1"/>
          <p:nvPr>
            <p:ph type="title"/>
          </p:nvPr>
        </p:nvSpPr>
        <p:spPr>
          <a:xfrm>
            <a:off x="3126000" y="347608"/>
            <a:ext cx="2892000" cy="106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1" name="Google Shape;311;p57"/>
          <p:cNvSpPr txBox="1"/>
          <p:nvPr>
            <p:ph idx="1" type="subTitle"/>
          </p:nvPr>
        </p:nvSpPr>
        <p:spPr>
          <a:xfrm>
            <a:off x="1049049" y="2885978"/>
            <a:ext cx="1297800" cy="36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b="1" sz="1500">
                <a:latin typeface="Prompt"/>
                <a:ea typeface="Prompt"/>
                <a:cs typeface="Prompt"/>
                <a:sym typeface="Promp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2" name="Google Shape;312;p57"/>
          <p:cNvSpPr txBox="1"/>
          <p:nvPr>
            <p:ph idx="2" type="subTitle"/>
          </p:nvPr>
        </p:nvSpPr>
        <p:spPr>
          <a:xfrm>
            <a:off x="3923100" y="2885978"/>
            <a:ext cx="1297800" cy="36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b="1" sz="1500">
                <a:latin typeface="Prompt"/>
                <a:ea typeface="Prompt"/>
                <a:cs typeface="Prompt"/>
                <a:sym typeface="Promp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3" name="Google Shape;313;p57"/>
          <p:cNvSpPr txBox="1"/>
          <p:nvPr>
            <p:ph idx="3" type="subTitle"/>
          </p:nvPr>
        </p:nvSpPr>
        <p:spPr>
          <a:xfrm>
            <a:off x="6818532" y="2885978"/>
            <a:ext cx="1297800" cy="36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b="1" sz="1500">
                <a:latin typeface="Prompt"/>
                <a:ea typeface="Prompt"/>
                <a:cs typeface="Prompt"/>
                <a:sym typeface="Promp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4" name="Google Shape;314;p57"/>
          <p:cNvSpPr txBox="1"/>
          <p:nvPr>
            <p:ph idx="4" type="subTitle"/>
          </p:nvPr>
        </p:nvSpPr>
        <p:spPr>
          <a:xfrm>
            <a:off x="547599" y="3228511"/>
            <a:ext cx="2300700" cy="9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5" name="Google Shape;315;p57"/>
          <p:cNvSpPr txBox="1"/>
          <p:nvPr>
            <p:ph idx="5" type="subTitle"/>
          </p:nvPr>
        </p:nvSpPr>
        <p:spPr>
          <a:xfrm>
            <a:off x="3421650" y="3228511"/>
            <a:ext cx="2300700" cy="9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atin typeface="Open Sans"/>
                <a:ea typeface="Open Sans"/>
                <a:cs typeface="Open Sans"/>
                <a:sym typeface="Open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6" name="Google Shape;316;p57"/>
          <p:cNvSpPr txBox="1"/>
          <p:nvPr>
            <p:ph idx="6" type="subTitle"/>
          </p:nvPr>
        </p:nvSpPr>
        <p:spPr>
          <a:xfrm>
            <a:off x="6317082" y="3228511"/>
            <a:ext cx="2300700" cy="9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solidFill>
                  <a:schemeClr val="dk1"/>
                </a:solidFill>
                <a:latin typeface="Open Sans"/>
                <a:ea typeface="Open Sans"/>
                <a:cs typeface="Open Sans"/>
                <a:sym typeface="Open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TITLE_ONLY_1_1">
    <p:spTree>
      <p:nvGrpSpPr>
        <p:cNvPr id="317" name="Shape 317"/>
        <p:cNvGrpSpPr/>
        <p:nvPr/>
      </p:nvGrpSpPr>
      <p:grpSpPr>
        <a:xfrm>
          <a:off x="0" y="0"/>
          <a:ext cx="0" cy="0"/>
          <a:chOff x="0" y="0"/>
          <a:chExt cx="0" cy="0"/>
        </a:xfrm>
      </p:grpSpPr>
      <p:sp>
        <p:nvSpPr>
          <p:cNvPr id="318" name="Google Shape;318;p58"/>
          <p:cNvSpPr txBox="1"/>
          <p:nvPr>
            <p:ph type="title"/>
          </p:nvPr>
        </p:nvSpPr>
        <p:spPr>
          <a:xfrm>
            <a:off x="2465400" y="341028"/>
            <a:ext cx="4213200" cy="67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319" name="Google Shape;319;p58"/>
          <p:cNvPicPr preferRelativeResize="0"/>
          <p:nvPr/>
        </p:nvPicPr>
        <p:blipFill>
          <a:blip r:embed="rId2">
            <a:alphaModFix/>
          </a:blip>
          <a:stretch>
            <a:fillRect/>
          </a:stretch>
        </p:blipFill>
        <p:spPr>
          <a:xfrm>
            <a:off x="0" y="-857243"/>
            <a:ext cx="9144000" cy="6857994"/>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ONE_COLUMN_TEXT_1_1_2">
    <p:spTree>
      <p:nvGrpSpPr>
        <p:cNvPr id="320" name="Shape 320"/>
        <p:cNvGrpSpPr/>
        <p:nvPr/>
      </p:nvGrpSpPr>
      <p:grpSpPr>
        <a:xfrm>
          <a:off x="0" y="0"/>
          <a:ext cx="0" cy="0"/>
          <a:chOff x="0" y="0"/>
          <a:chExt cx="0" cy="0"/>
        </a:xfrm>
      </p:grpSpPr>
      <p:pic>
        <p:nvPicPr>
          <p:cNvPr id="321" name="Google Shape;321;p59"/>
          <p:cNvPicPr preferRelativeResize="0"/>
          <p:nvPr/>
        </p:nvPicPr>
        <p:blipFill>
          <a:blip r:embed="rId2">
            <a:alphaModFix/>
          </a:blip>
          <a:stretch>
            <a:fillRect/>
          </a:stretch>
        </p:blipFill>
        <p:spPr>
          <a:xfrm>
            <a:off x="0" y="0"/>
            <a:ext cx="9143999" cy="5143500"/>
          </a:xfrm>
          <a:prstGeom prst="rect">
            <a:avLst/>
          </a:prstGeom>
          <a:noFill/>
          <a:ln>
            <a:noFill/>
          </a:ln>
        </p:spPr>
      </p:pic>
      <p:sp>
        <p:nvSpPr>
          <p:cNvPr id="322" name="Google Shape;322;p59"/>
          <p:cNvSpPr txBox="1"/>
          <p:nvPr>
            <p:ph type="title"/>
          </p:nvPr>
        </p:nvSpPr>
        <p:spPr>
          <a:xfrm>
            <a:off x="2860350" y="3055083"/>
            <a:ext cx="3423300" cy="52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000">
                <a:latin typeface="Prompt"/>
                <a:ea typeface="Prompt"/>
                <a:cs typeface="Prompt"/>
                <a:sym typeface="Promp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3" name="Google Shape;323;p59"/>
          <p:cNvSpPr txBox="1"/>
          <p:nvPr>
            <p:ph idx="1" type="subTitle"/>
          </p:nvPr>
        </p:nvSpPr>
        <p:spPr>
          <a:xfrm>
            <a:off x="2816400" y="3623279"/>
            <a:ext cx="3511200" cy="98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atin typeface="Open Sans Light"/>
                <a:ea typeface="Open Sans Light"/>
                <a:cs typeface="Open Sans Light"/>
                <a:sym typeface="Open Sans Ligh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ONE_COLUMN_TEXT_1_1_1_1">
    <p:spTree>
      <p:nvGrpSpPr>
        <p:cNvPr id="324" name="Shape 324"/>
        <p:cNvGrpSpPr/>
        <p:nvPr/>
      </p:nvGrpSpPr>
      <p:grpSpPr>
        <a:xfrm>
          <a:off x="0" y="0"/>
          <a:ext cx="0" cy="0"/>
          <a:chOff x="0" y="0"/>
          <a:chExt cx="0" cy="0"/>
        </a:xfrm>
      </p:grpSpPr>
      <p:pic>
        <p:nvPicPr>
          <p:cNvPr id="325" name="Google Shape;325;p60"/>
          <p:cNvPicPr preferRelativeResize="0"/>
          <p:nvPr/>
        </p:nvPicPr>
        <p:blipFill>
          <a:blip r:embed="rId2">
            <a:alphaModFix/>
          </a:blip>
          <a:stretch>
            <a:fillRect/>
          </a:stretch>
        </p:blipFill>
        <p:spPr>
          <a:xfrm>
            <a:off x="0" y="0"/>
            <a:ext cx="9143999" cy="5143500"/>
          </a:xfrm>
          <a:prstGeom prst="rect">
            <a:avLst/>
          </a:prstGeom>
          <a:noFill/>
          <a:ln>
            <a:noFill/>
          </a:ln>
        </p:spPr>
      </p:pic>
      <p:sp>
        <p:nvSpPr>
          <p:cNvPr id="326" name="Google Shape;326;p60"/>
          <p:cNvSpPr txBox="1"/>
          <p:nvPr>
            <p:ph idx="1" type="subTitle"/>
          </p:nvPr>
        </p:nvSpPr>
        <p:spPr>
          <a:xfrm>
            <a:off x="2595750" y="3716375"/>
            <a:ext cx="3952500" cy="90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7" name="Google Shape;327;p60"/>
          <p:cNvSpPr txBox="1"/>
          <p:nvPr>
            <p:ph type="title"/>
          </p:nvPr>
        </p:nvSpPr>
        <p:spPr>
          <a:xfrm>
            <a:off x="2740554" y="2871183"/>
            <a:ext cx="36654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atin typeface="Prompt"/>
                <a:ea typeface="Prompt"/>
                <a:cs typeface="Prompt"/>
                <a:sym typeface="Promp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
    <p:spTree>
      <p:nvGrpSpPr>
        <p:cNvPr id="328" name="Shape 328"/>
        <p:cNvGrpSpPr/>
        <p:nvPr/>
      </p:nvGrpSpPr>
      <p:grpSpPr>
        <a:xfrm>
          <a:off x="0" y="0"/>
          <a:ext cx="0" cy="0"/>
          <a:chOff x="0" y="0"/>
          <a:chExt cx="0" cy="0"/>
        </a:xfrm>
      </p:grpSpPr>
      <p:pic>
        <p:nvPicPr>
          <p:cNvPr id="329" name="Google Shape;329;p61"/>
          <p:cNvPicPr preferRelativeResize="0"/>
          <p:nvPr/>
        </p:nvPicPr>
        <p:blipFill>
          <a:blip r:embed="rId2">
            <a:alphaModFix/>
          </a:blip>
          <a:stretch>
            <a:fillRect/>
          </a:stretch>
        </p:blipFill>
        <p:spPr>
          <a:xfrm>
            <a:off x="0" y="0"/>
            <a:ext cx="9143999" cy="5143500"/>
          </a:xfrm>
          <a:prstGeom prst="rect">
            <a:avLst/>
          </a:prstGeom>
          <a:noFill/>
          <a:ln>
            <a:noFill/>
          </a:ln>
        </p:spPr>
      </p:pic>
      <p:sp>
        <p:nvSpPr>
          <p:cNvPr id="330" name="Google Shape;330;p61"/>
          <p:cNvSpPr txBox="1"/>
          <p:nvPr/>
        </p:nvSpPr>
        <p:spPr>
          <a:xfrm>
            <a:off x="2653500" y="3841325"/>
            <a:ext cx="3837000" cy="48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Light"/>
                <a:ea typeface="Roboto Light"/>
                <a:cs typeface="Roboto Light"/>
                <a:sym typeface="Roboto Light"/>
              </a:rPr>
              <a:t>CREDITS: This presentation template was created by Slidesgo, including icons by Flaticon, and infographics &amp; images by Freepik</a:t>
            </a:r>
            <a:endParaRPr sz="1000">
              <a:solidFill>
                <a:srgbClr val="FFFFFF"/>
              </a:solidFill>
              <a:latin typeface="Roboto Light"/>
              <a:ea typeface="Roboto Light"/>
              <a:cs typeface="Roboto Light"/>
              <a:sym typeface="Roboto Light"/>
            </a:endParaRPr>
          </a:p>
        </p:txBody>
      </p:sp>
      <p:sp>
        <p:nvSpPr>
          <p:cNvPr id="331" name="Google Shape;331;p61"/>
          <p:cNvSpPr txBox="1"/>
          <p:nvPr>
            <p:ph type="title"/>
          </p:nvPr>
        </p:nvSpPr>
        <p:spPr>
          <a:xfrm>
            <a:off x="2549400" y="708200"/>
            <a:ext cx="4045200" cy="113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5000">
                <a:latin typeface="Prompt"/>
                <a:ea typeface="Prompt"/>
                <a:cs typeface="Prompt"/>
                <a:sym typeface="Prompt"/>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32" name="Google Shape;332;p61"/>
          <p:cNvSpPr txBox="1"/>
          <p:nvPr>
            <p:ph idx="1" type="subTitle"/>
          </p:nvPr>
        </p:nvSpPr>
        <p:spPr>
          <a:xfrm>
            <a:off x="2469750" y="4432223"/>
            <a:ext cx="4204500" cy="22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1000">
                <a:solidFill>
                  <a:schemeClr val="dk1"/>
                </a:solidFill>
                <a:latin typeface="Roboto Light"/>
                <a:ea typeface="Roboto Light"/>
                <a:cs typeface="Roboto Light"/>
                <a:sym typeface="Roboto Light"/>
              </a:defRPr>
            </a:lvl1pPr>
            <a:lvl2pPr lvl="1" rtl="0" algn="ctr">
              <a:lnSpc>
                <a:spcPct val="100000"/>
              </a:lnSpc>
              <a:spcBef>
                <a:spcPts val="0"/>
              </a:spcBef>
              <a:spcAft>
                <a:spcPts val="0"/>
              </a:spcAft>
              <a:buNone/>
              <a:defRPr>
                <a:solidFill>
                  <a:schemeClr val="dk1"/>
                </a:solidFill>
                <a:latin typeface="Roboto Light"/>
                <a:ea typeface="Roboto Light"/>
                <a:cs typeface="Roboto Light"/>
                <a:sym typeface="Roboto Light"/>
              </a:defRPr>
            </a:lvl2pPr>
            <a:lvl3pPr lvl="2" rtl="0" algn="ctr">
              <a:lnSpc>
                <a:spcPct val="100000"/>
              </a:lnSpc>
              <a:spcBef>
                <a:spcPts val="0"/>
              </a:spcBef>
              <a:spcAft>
                <a:spcPts val="0"/>
              </a:spcAft>
              <a:buNone/>
              <a:defRPr>
                <a:solidFill>
                  <a:schemeClr val="dk1"/>
                </a:solidFill>
                <a:latin typeface="Roboto Light"/>
                <a:ea typeface="Roboto Light"/>
                <a:cs typeface="Roboto Light"/>
                <a:sym typeface="Roboto Light"/>
              </a:defRPr>
            </a:lvl3pPr>
            <a:lvl4pPr lvl="3" rtl="0" algn="ctr">
              <a:lnSpc>
                <a:spcPct val="100000"/>
              </a:lnSpc>
              <a:spcBef>
                <a:spcPts val="0"/>
              </a:spcBef>
              <a:spcAft>
                <a:spcPts val="0"/>
              </a:spcAft>
              <a:buNone/>
              <a:defRPr>
                <a:solidFill>
                  <a:schemeClr val="dk1"/>
                </a:solidFill>
                <a:latin typeface="Roboto Light"/>
                <a:ea typeface="Roboto Light"/>
                <a:cs typeface="Roboto Light"/>
                <a:sym typeface="Roboto Light"/>
              </a:defRPr>
            </a:lvl4pPr>
            <a:lvl5pPr lvl="4" rtl="0" algn="ctr">
              <a:lnSpc>
                <a:spcPct val="100000"/>
              </a:lnSpc>
              <a:spcBef>
                <a:spcPts val="0"/>
              </a:spcBef>
              <a:spcAft>
                <a:spcPts val="0"/>
              </a:spcAft>
              <a:buNone/>
              <a:defRPr>
                <a:solidFill>
                  <a:schemeClr val="dk1"/>
                </a:solidFill>
                <a:latin typeface="Roboto Light"/>
                <a:ea typeface="Roboto Light"/>
                <a:cs typeface="Roboto Light"/>
                <a:sym typeface="Roboto Light"/>
              </a:defRPr>
            </a:lvl5pPr>
            <a:lvl6pPr lvl="5" rtl="0" algn="ctr">
              <a:lnSpc>
                <a:spcPct val="100000"/>
              </a:lnSpc>
              <a:spcBef>
                <a:spcPts val="0"/>
              </a:spcBef>
              <a:spcAft>
                <a:spcPts val="0"/>
              </a:spcAft>
              <a:buNone/>
              <a:defRPr>
                <a:solidFill>
                  <a:schemeClr val="dk1"/>
                </a:solidFill>
                <a:latin typeface="Roboto Light"/>
                <a:ea typeface="Roboto Light"/>
                <a:cs typeface="Roboto Light"/>
                <a:sym typeface="Roboto Light"/>
              </a:defRPr>
            </a:lvl6pPr>
            <a:lvl7pPr lvl="6" rtl="0" algn="ctr">
              <a:lnSpc>
                <a:spcPct val="100000"/>
              </a:lnSpc>
              <a:spcBef>
                <a:spcPts val="0"/>
              </a:spcBef>
              <a:spcAft>
                <a:spcPts val="0"/>
              </a:spcAft>
              <a:buNone/>
              <a:defRPr>
                <a:solidFill>
                  <a:schemeClr val="dk1"/>
                </a:solidFill>
                <a:latin typeface="Roboto Light"/>
                <a:ea typeface="Roboto Light"/>
                <a:cs typeface="Roboto Light"/>
                <a:sym typeface="Roboto Light"/>
              </a:defRPr>
            </a:lvl7pPr>
            <a:lvl8pPr lvl="7" rtl="0" algn="ctr">
              <a:lnSpc>
                <a:spcPct val="100000"/>
              </a:lnSpc>
              <a:spcBef>
                <a:spcPts val="0"/>
              </a:spcBef>
              <a:spcAft>
                <a:spcPts val="0"/>
              </a:spcAft>
              <a:buNone/>
              <a:defRPr>
                <a:solidFill>
                  <a:schemeClr val="dk1"/>
                </a:solidFill>
                <a:latin typeface="Roboto Light"/>
                <a:ea typeface="Roboto Light"/>
                <a:cs typeface="Roboto Light"/>
                <a:sym typeface="Roboto Light"/>
              </a:defRPr>
            </a:lvl8pPr>
            <a:lvl9pPr lvl="8" rtl="0" algn="ctr">
              <a:lnSpc>
                <a:spcPct val="100000"/>
              </a:lnSpc>
              <a:spcBef>
                <a:spcPts val="0"/>
              </a:spcBef>
              <a:spcAft>
                <a:spcPts val="0"/>
              </a:spcAft>
              <a:buNone/>
              <a:defRPr>
                <a:solidFill>
                  <a:schemeClr val="dk1"/>
                </a:solidFill>
                <a:latin typeface="Roboto Light"/>
                <a:ea typeface="Roboto Light"/>
                <a:cs typeface="Roboto Light"/>
                <a:sym typeface="Roboto Light"/>
              </a:defRPr>
            </a:lvl9pPr>
          </a:lstStyle>
          <a:p/>
        </p:txBody>
      </p:sp>
      <p:sp>
        <p:nvSpPr>
          <p:cNvPr id="333" name="Google Shape;333;p61"/>
          <p:cNvSpPr txBox="1"/>
          <p:nvPr>
            <p:ph idx="2" type="subTitle"/>
          </p:nvPr>
        </p:nvSpPr>
        <p:spPr>
          <a:xfrm>
            <a:off x="4495800" y="1962175"/>
            <a:ext cx="3852000" cy="9654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_1">
    <p:spTree>
      <p:nvGrpSpPr>
        <p:cNvPr id="334" name="Shape 334"/>
        <p:cNvGrpSpPr/>
        <p:nvPr/>
      </p:nvGrpSpPr>
      <p:grpSpPr>
        <a:xfrm>
          <a:off x="0" y="0"/>
          <a:ext cx="0" cy="0"/>
          <a:chOff x="0" y="0"/>
          <a:chExt cx="0" cy="0"/>
        </a:xfrm>
      </p:grpSpPr>
      <p:pic>
        <p:nvPicPr>
          <p:cNvPr id="335" name="Google Shape;335;p62"/>
          <p:cNvPicPr preferRelativeResize="0"/>
          <p:nvPr/>
        </p:nvPicPr>
        <p:blipFill>
          <a:blip r:embed="rId2">
            <a:alphaModFix/>
          </a:blip>
          <a:stretch>
            <a:fillRect/>
          </a:stretch>
        </p:blipFill>
        <p:spPr>
          <a:xfrm>
            <a:off x="152400" y="152400"/>
            <a:ext cx="9143999" cy="5143500"/>
          </a:xfrm>
          <a:prstGeom prst="rect">
            <a:avLst/>
          </a:prstGeom>
          <a:noFill/>
          <a:ln>
            <a:noFill/>
          </a:ln>
        </p:spPr>
      </p:pic>
      <p:sp>
        <p:nvSpPr>
          <p:cNvPr id="336" name="Google Shape;336;p62"/>
          <p:cNvSpPr txBox="1"/>
          <p:nvPr>
            <p:ph type="title"/>
          </p:nvPr>
        </p:nvSpPr>
        <p:spPr>
          <a:xfrm>
            <a:off x="2503120" y="365242"/>
            <a:ext cx="4137300" cy="5253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337" name="Google Shape;337;p62"/>
          <p:cNvSpPr txBox="1"/>
          <p:nvPr>
            <p:ph idx="1" type="subTitle"/>
          </p:nvPr>
        </p:nvSpPr>
        <p:spPr>
          <a:xfrm>
            <a:off x="725376" y="2980123"/>
            <a:ext cx="1467300" cy="58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1500">
                <a:solidFill>
                  <a:schemeClr val="dk1"/>
                </a:solidFill>
                <a:latin typeface="Prompt"/>
                <a:ea typeface="Prompt"/>
                <a:cs typeface="Prompt"/>
                <a:sym typeface="Promp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8" name="Google Shape;338;p62"/>
          <p:cNvSpPr txBox="1"/>
          <p:nvPr>
            <p:ph idx="2" type="subTitle"/>
          </p:nvPr>
        </p:nvSpPr>
        <p:spPr>
          <a:xfrm>
            <a:off x="2823368" y="2980123"/>
            <a:ext cx="1467300" cy="58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1500">
                <a:solidFill>
                  <a:schemeClr val="dk1"/>
                </a:solidFill>
                <a:latin typeface="Prompt"/>
                <a:ea typeface="Prompt"/>
                <a:cs typeface="Prompt"/>
                <a:sym typeface="Promp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9" name="Google Shape;339;p62"/>
          <p:cNvSpPr txBox="1"/>
          <p:nvPr>
            <p:ph idx="3" type="subTitle"/>
          </p:nvPr>
        </p:nvSpPr>
        <p:spPr>
          <a:xfrm>
            <a:off x="4921384" y="2980123"/>
            <a:ext cx="1467300" cy="58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1500">
                <a:solidFill>
                  <a:schemeClr val="dk1"/>
                </a:solidFill>
                <a:latin typeface="Prompt"/>
                <a:ea typeface="Prompt"/>
                <a:cs typeface="Prompt"/>
                <a:sym typeface="Promp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0" name="Google Shape;340;p62"/>
          <p:cNvSpPr txBox="1"/>
          <p:nvPr>
            <p:ph idx="4" type="subTitle"/>
          </p:nvPr>
        </p:nvSpPr>
        <p:spPr>
          <a:xfrm>
            <a:off x="6951876" y="2980123"/>
            <a:ext cx="1467300" cy="58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1500">
                <a:solidFill>
                  <a:schemeClr val="dk1"/>
                </a:solidFill>
                <a:latin typeface="Prompt"/>
                <a:ea typeface="Prompt"/>
                <a:cs typeface="Prompt"/>
                <a:sym typeface="Promp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1" name="Google Shape;341;p62"/>
          <p:cNvSpPr txBox="1"/>
          <p:nvPr>
            <p:ph idx="5" type="subTitle"/>
          </p:nvPr>
        </p:nvSpPr>
        <p:spPr>
          <a:xfrm>
            <a:off x="588749" y="3545498"/>
            <a:ext cx="1807500" cy="75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solidFill>
                  <a:schemeClr val="dk1"/>
                </a:solidFill>
                <a:latin typeface="Open Sans"/>
                <a:ea typeface="Open Sans"/>
                <a:cs typeface="Open Sans"/>
                <a:sym typeface="Open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2" name="Google Shape;342;p62"/>
          <p:cNvSpPr txBox="1"/>
          <p:nvPr>
            <p:ph idx="6" type="subTitle"/>
          </p:nvPr>
        </p:nvSpPr>
        <p:spPr>
          <a:xfrm>
            <a:off x="2686750" y="3545498"/>
            <a:ext cx="1807500" cy="75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solidFill>
                  <a:schemeClr val="dk1"/>
                </a:solidFill>
                <a:latin typeface="Open Sans"/>
                <a:ea typeface="Open Sans"/>
                <a:cs typeface="Open Sans"/>
                <a:sym typeface="Open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3" name="Google Shape;343;p62"/>
          <p:cNvSpPr txBox="1"/>
          <p:nvPr>
            <p:ph idx="7" type="subTitle"/>
          </p:nvPr>
        </p:nvSpPr>
        <p:spPr>
          <a:xfrm>
            <a:off x="4784750" y="3545498"/>
            <a:ext cx="1807500" cy="75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solidFill>
                  <a:schemeClr val="dk1"/>
                </a:solidFill>
                <a:latin typeface="Open Sans"/>
                <a:ea typeface="Open Sans"/>
                <a:cs typeface="Open Sans"/>
                <a:sym typeface="Open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4" name="Google Shape;344;p62"/>
          <p:cNvSpPr txBox="1"/>
          <p:nvPr>
            <p:ph idx="8" type="subTitle"/>
          </p:nvPr>
        </p:nvSpPr>
        <p:spPr>
          <a:xfrm>
            <a:off x="6882749" y="3545498"/>
            <a:ext cx="1672500" cy="75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solidFill>
                  <a:schemeClr val="dk1"/>
                </a:solidFill>
                <a:latin typeface="Open Sans"/>
                <a:ea typeface="Open Sans"/>
                <a:cs typeface="Open Sans"/>
                <a:sym typeface="Open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5" name="Google Shape;345;p62"/>
          <p:cNvSpPr txBox="1"/>
          <p:nvPr>
            <p:ph hasCustomPrompt="1" idx="9" type="title"/>
          </p:nvPr>
        </p:nvSpPr>
        <p:spPr>
          <a:xfrm>
            <a:off x="1031691" y="1883900"/>
            <a:ext cx="867000" cy="52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600">
                <a:latin typeface="Prompt"/>
                <a:ea typeface="Prompt"/>
                <a:cs typeface="Prompt"/>
                <a:sym typeface="Prompt"/>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46" name="Google Shape;346;p62"/>
          <p:cNvSpPr txBox="1"/>
          <p:nvPr>
            <p:ph hasCustomPrompt="1" idx="13" type="title"/>
          </p:nvPr>
        </p:nvSpPr>
        <p:spPr>
          <a:xfrm>
            <a:off x="3140168" y="1883900"/>
            <a:ext cx="867000" cy="52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600">
                <a:latin typeface="Prompt"/>
                <a:ea typeface="Prompt"/>
                <a:cs typeface="Prompt"/>
                <a:sym typeface="Prompt"/>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47" name="Google Shape;347;p62"/>
          <p:cNvSpPr txBox="1"/>
          <p:nvPr>
            <p:ph hasCustomPrompt="1" idx="14" type="title"/>
          </p:nvPr>
        </p:nvSpPr>
        <p:spPr>
          <a:xfrm>
            <a:off x="5221048" y="1883900"/>
            <a:ext cx="867000" cy="52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600">
                <a:latin typeface="Prompt"/>
                <a:ea typeface="Prompt"/>
                <a:cs typeface="Prompt"/>
                <a:sym typeface="Prompt"/>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48" name="Google Shape;348;p62"/>
          <p:cNvSpPr txBox="1"/>
          <p:nvPr>
            <p:ph hasCustomPrompt="1" idx="15" type="title"/>
          </p:nvPr>
        </p:nvSpPr>
        <p:spPr>
          <a:xfrm>
            <a:off x="7259284" y="1883900"/>
            <a:ext cx="867000" cy="52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600">
                <a:latin typeface="Prompt"/>
                <a:ea typeface="Prompt"/>
                <a:cs typeface="Prompt"/>
                <a:sym typeface="Prompt"/>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disordered 2">
  <p:cSld name="TITLE_AND_TWO_COLUMNS_1_1_2_2">
    <p:spTree>
      <p:nvGrpSpPr>
        <p:cNvPr id="349" name="Shape 349"/>
        <p:cNvGrpSpPr/>
        <p:nvPr/>
      </p:nvGrpSpPr>
      <p:grpSpPr>
        <a:xfrm>
          <a:off x="0" y="0"/>
          <a:ext cx="0" cy="0"/>
          <a:chOff x="0" y="0"/>
          <a:chExt cx="0" cy="0"/>
        </a:xfrm>
      </p:grpSpPr>
      <p:pic>
        <p:nvPicPr>
          <p:cNvPr id="350" name="Google Shape;350;p63"/>
          <p:cNvPicPr preferRelativeResize="0"/>
          <p:nvPr/>
        </p:nvPicPr>
        <p:blipFill>
          <a:blip r:embed="rId2">
            <a:alphaModFix/>
          </a:blip>
          <a:stretch>
            <a:fillRect/>
          </a:stretch>
        </p:blipFill>
        <p:spPr>
          <a:xfrm>
            <a:off x="0" y="0"/>
            <a:ext cx="9143999" cy="5143500"/>
          </a:xfrm>
          <a:prstGeom prst="rect">
            <a:avLst/>
          </a:prstGeom>
          <a:noFill/>
          <a:ln>
            <a:noFill/>
          </a:ln>
        </p:spPr>
      </p:pic>
      <p:sp>
        <p:nvSpPr>
          <p:cNvPr id="351" name="Google Shape;351;p63"/>
          <p:cNvSpPr txBox="1"/>
          <p:nvPr>
            <p:ph idx="1" type="subTitle"/>
          </p:nvPr>
        </p:nvSpPr>
        <p:spPr>
          <a:xfrm>
            <a:off x="693331" y="3999527"/>
            <a:ext cx="18132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2" name="Google Shape;352;p63"/>
          <p:cNvSpPr txBox="1"/>
          <p:nvPr>
            <p:ph idx="2" type="subTitle"/>
          </p:nvPr>
        </p:nvSpPr>
        <p:spPr>
          <a:xfrm>
            <a:off x="2613121" y="3576753"/>
            <a:ext cx="18939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3" name="Google Shape;353;p63"/>
          <p:cNvSpPr txBox="1"/>
          <p:nvPr>
            <p:ph idx="3" type="subTitle"/>
          </p:nvPr>
        </p:nvSpPr>
        <p:spPr>
          <a:xfrm>
            <a:off x="4572004" y="3276466"/>
            <a:ext cx="18939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4" name="Google Shape;354;p63"/>
          <p:cNvSpPr txBox="1"/>
          <p:nvPr>
            <p:ph idx="4" type="subTitle"/>
          </p:nvPr>
        </p:nvSpPr>
        <p:spPr>
          <a:xfrm>
            <a:off x="6513901" y="2845288"/>
            <a:ext cx="19242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5" name="Google Shape;355;p63"/>
          <p:cNvSpPr txBox="1"/>
          <p:nvPr>
            <p:ph idx="5" type="subTitle"/>
          </p:nvPr>
        </p:nvSpPr>
        <p:spPr>
          <a:xfrm>
            <a:off x="693331" y="3713175"/>
            <a:ext cx="1813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500">
                <a:latin typeface="Prompt"/>
                <a:ea typeface="Prompt"/>
                <a:cs typeface="Prompt"/>
                <a:sym typeface="Prompt"/>
              </a:defRPr>
            </a:lvl1pPr>
            <a:lvl2pPr lvl="1" rtl="0" algn="ctr">
              <a:lnSpc>
                <a:spcPct val="100000"/>
              </a:lnSpc>
              <a:spcBef>
                <a:spcPts val="0"/>
              </a:spcBef>
              <a:spcAft>
                <a:spcPts val="0"/>
              </a:spcAft>
              <a:buNone/>
              <a:defRPr b="1" sz="1500">
                <a:latin typeface="Prompt"/>
                <a:ea typeface="Prompt"/>
                <a:cs typeface="Prompt"/>
                <a:sym typeface="Prompt"/>
              </a:defRPr>
            </a:lvl2pPr>
            <a:lvl3pPr lvl="2" rtl="0" algn="ctr">
              <a:lnSpc>
                <a:spcPct val="100000"/>
              </a:lnSpc>
              <a:spcBef>
                <a:spcPts val="0"/>
              </a:spcBef>
              <a:spcAft>
                <a:spcPts val="0"/>
              </a:spcAft>
              <a:buNone/>
              <a:defRPr b="1" sz="1500">
                <a:latin typeface="Prompt"/>
                <a:ea typeface="Prompt"/>
                <a:cs typeface="Prompt"/>
                <a:sym typeface="Prompt"/>
              </a:defRPr>
            </a:lvl3pPr>
            <a:lvl4pPr lvl="3" rtl="0" algn="ctr">
              <a:lnSpc>
                <a:spcPct val="100000"/>
              </a:lnSpc>
              <a:spcBef>
                <a:spcPts val="0"/>
              </a:spcBef>
              <a:spcAft>
                <a:spcPts val="0"/>
              </a:spcAft>
              <a:buNone/>
              <a:defRPr b="1" sz="1500">
                <a:latin typeface="Prompt"/>
                <a:ea typeface="Prompt"/>
                <a:cs typeface="Prompt"/>
                <a:sym typeface="Prompt"/>
              </a:defRPr>
            </a:lvl4pPr>
            <a:lvl5pPr lvl="4" rtl="0" algn="ctr">
              <a:lnSpc>
                <a:spcPct val="100000"/>
              </a:lnSpc>
              <a:spcBef>
                <a:spcPts val="0"/>
              </a:spcBef>
              <a:spcAft>
                <a:spcPts val="0"/>
              </a:spcAft>
              <a:buNone/>
              <a:defRPr b="1" sz="1500">
                <a:latin typeface="Prompt"/>
                <a:ea typeface="Prompt"/>
                <a:cs typeface="Prompt"/>
                <a:sym typeface="Prompt"/>
              </a:defRPr>
            </a:lvl5pPr>
            <a:lvl6pPr lvl="5" rtl="0" algn="ctr">
              <a:lnSpc>
                <a:spcPct val="100000"/>
              </a:lnSpc>
              <a:spcBef>
                <a:spcPts val="0"/>
              </a:spcBef>
              <a:spcAft>
                <a:spcPts val="0"/>
              </a:spcAft>
              <a:buNone/>
              <a:defRPr b="1" sz="1500">
                <a:latin typeface="Prompt"/>
                <a:ea typeface="Prompt"/>
                <a:cs typeface="Prompt"/>
                <a:sym typeface="Prompt"/>
              </a:defRPr>
            </a:lvl6pPr>
            <a:lvl7pPr lvl="6" rtl="0" algn="ctr">
              <a:lnSpc>
                <a:spcPct val="100000"/>
              </a:lnSpc>
              <a:spcBef>
                <a:spcPts val="0"/>
              </a:spcBef>
              <a:spcAft>
                <a:spcPts val="0"/>
              </a:spcAft>
              <a:buNone/>
              <a:defRPr b="1" sz="1500">
                <a:latin typeface="Prompt"/>
                <a:ea typeface="Prompt"/>
                <a:cs typeface="Prompt"/>
                <a:sym typeface="Prompt"/>
              </a:defRPr>
            </a:lvl7pPr>
            <a:lvl8pPr lvl="7" rtl="0" algn="ctr">
              <a:lnSpc>
                <a:spcPct val="100000"/>
              </a:lnSpc>
              <a:spcBef>
                <a:spcPts val="0"/>
              </a:spcBef>
              <a:spcAft>
                <a:spcPts val="0"/>
              </a:spcAft>
              <a:buNone/>
              <a:defRPr b="1" sz="1500">
                <a:latin typeface="Prompt"/>
                <a:ea typeface="Prompt"/>
                <a:cs typeface="Prompt"/>
                <a:sym typeface="Prompt"/>
              </a:defRPr>
            </a:lvl8pPr>
            <a:lvl9pPr lvl="8" rtl="0" algn="ctr">
              <a:lnSpc>
                <a:spcPct val="100000"/>
              </a:lnSpc>
              <a:spcBef>
                <a:spcPts val="0"/>
              </a:spcBef>
              <a:spcAft>
                <a:spcPts val="0"/>
              </a:spcAft>
              <a:buNone/>
              <a:defRPr b="1" sz="1500">
                <a:latin typeface="Prompt"/>
                <a:ea typeface="Prompt"/>
                <a:cs typeface="Prompt"/>
                <a:sym typeface="Prompt"/>
              </a:defRPr>
            </a:lvl9pPr>
          </a:lstStyle>
          <a:p/>
        </p:txBody>
      </p:sp>
      <p:sp>
        <p:nvSpPr>
          <p:cNvPr id="356" name="Google Shape;356;p63"/>
          <p:cNvSpPr txBox="1"/>
          <p:nvPr>
            <p:ph idx="6" type="subTitle"/>
          </p:nvPr>
        </p:nvSpPr>
        <p:spPr>
          <a:xfrm>
            <a:off x="2653471" y="3292628"/>
            <a:ext cx="1813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500">
                <a:latin typeface="Prompt"/>
                <a:ea typeface="Prompt"/>
                <a:cs typeface="Prompt"/>
                <a:sym typeface="Prompt"/>
              </a:defRPr>
            </a:lvl1pPr>
            <a:lvl2pPr lvl="1" rtl="0" algn="ctr">
              <a:lnSpc>
                <a:spcPct val="100000"/>
              </a:lnSpc>
              <a:spcBef>
                <a:spcPts val="0"/>
              </a:spcBef>
              <a:spcAft>
                <a:spcPts val="0"/>
              </a:spcAft>
              <a:buNone/>
              <a:defRPr b="1" sz="1500">
                <a:latin typeface="Prompt"/>
                <a:ea typeface="Prompt"/>
                <a:cs typeface="Prompt"/>
                <a:sym typeface="Prompt"/>
              </a:defRPr>
            </a:lvl2pPr>
            <a:lvl3pPr lvl="2" rtl="0" algn="ctr">
              <a:lnSpc>
                <a:spcPct val="100000"/>
              </a:lnSpc>
              <a:spcBef>
                <a:spcPts val="0"/>
              </a:spcBef>
              <a:spcAft>
                <a:spcPts val="0"/>
              </a:spcAft>
              <a:buNone/>
              <a:defRPr b="1" sz="1500">
                <a:latin typeface="Prompt"/>
                <a:ea typeface="Prompt"/>
                <a:cs typeface="Prompt"/>
                <a:sym typeface="Prompt"/>
              </a:defRPr>
            </a:lvl3pPr>
            <a:lvl4pPr lvl="3" rtl="0" algn="ctr">
              <a:lnSpc>
                <a:spcPct val="100000"/>
              </a:lnSpc>
              <a:spcBef>
                <a:spcPts val="0"/>
              </a:spcBef>
              <a:spcAft>
                <a:spcPts val="0"/>
              </a:spcAft>
              <a:buNone/>
              <a:defRPr b="1" sz="1500">
                <a:latin typeface="Prompt"/>
                <a:ea typeface="Prompt"/>
                <a:cs typeface="Prompt"/>
                <a:sym typeface="Prompt"/>
              </a:defRPr>
            </a:lvl4pPr>
            <a:lvl5pPr lvl="4" rtl="0" algn="ctr">
              <a:lnSpc>
                <a:spcPct val="100000"/>
              </a:lnSpc>
              <a:spcBef>
                <a:spcPts val="0"/>
              </a:spcBef>
              <a:spcAft>
                <a:spcPts val="0"/>
              </a:spcAft>
              <a:buNone/>
              <a:defRPr b="1" sz="1500">
                <a:latin typeface="Prompt"/>
                <a:ea typeface="Prompt"/>
                <a:cs typeface="Prompt"/>
                <a:sym typeface="Prompt"/>
              </a:defRPr>
            </a:lvl5pPr>
            <a:lvl6pPr lvl="5" rtl="0" algn="ctr">
              <a:lnSpc>
                <a:spcPct val="100000"/>
              </a:lnSpc>
              <a:spcBef>
                <a:spcPts val="0"/>
              </a:spcBef>
              <a:spcAft>
                <a:spcPts val="0"/>
              </a:spcAft>
              <a:buNone/>
              <a:defRPr b="1" sz="1500">
                <a:latin typeface="Prompt"/>
                <a:ea typeface="Prompt"/>
                <a:cs typeface="Prompt"/>
                <a:sym typeface="Prompt"/>
              </a:defRPr>
            </a:lvl6pPr>
            <a:lvl7pPr lvl="6" rtl="0" algn="ctr">
              <a:lnSpc>
                <a:spcPct val="100000"/>
              </a:lnSpc>
              <a:spcBef>
                <a:spcPts val="0"/>
              </a:spcBef>
              <a:spcAft>
                <a:spcPts val="0"/>
              </a:spcAft>
              <a:buNone/>
              <a:defRPr b="1" sz="1500">
                <a:latin typeface="Prompt"/>
                <a:ea typeface="Prompt"/>
                <a:cs typeface="Prompt"/>
                <a:sym typeface="Prompt"/>
              </a:defRPr>
            </a:lvl7pPr>
            <a:lvl8pPr lvl="7" rtl="0" algn="ctr">
              <a:lnSpc>
                <a:spcPct val="100000"/>
              </a:lnSpc>
              <a:spcBef>
                <a:spcPts val="0"/>
              </a:spcBef>
              <a:spcAft>
                <a:spcPts val="0"/>
              </a:spcAft>
              <a:buNone/>
              <a:defRPr b="1" sz="1500">
                <a:latin typeface="Prompt"/>
                <a:ea typeface="Prompt"/>
                <a:cs typeface="Prompt"/>
                <a:sym typeface="Prompt"/>
              </a:defRPr>
            </a:lvl8pPr>
            <a:lvl9pPr lvl="8" rtl="0" algn="ctr">
              <a:lnSpc>
                <a:spcPct val="100000"/>
              </a:lnSpc>
              <a:spcBef>
                <a:spcPts val="0"/>
              </a:spcBef>
              <a:spcAft>
                <a:spcPts val="0"/>
              </a:spcAft>
              <a:buNone/>
              <a:defRPr b="1" sz="1500">
                <a:latin typeface="Prompt"/>
                <a:ea typeface="Prompt"/>
                <a:cs typeface="Prompt"/>
                <a:sym typeface="Prompt"/>
              </a:defRPr>
            </a:lvl9pPr>
          </a:lstStyle>
          <a:p/>
        </p:txBody>
      </p:sp>
      <p:sp>
        <p:nvSpPr>
          <p:cNvPr id="357" name="Google Shape;357;p63"/>
          <p:cNvSpPr txBox="1"/>
          <p:nvPr>
            <p:ph idx="7" type="subTitle"/>
          </p:nvPr>
        </p:nvSpPr>
        <p:spPr>
          <a:xfrm>
            <a:off x="4572004" y="2992523"/>
            <a:ext cx="18939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500">
                <a:latin typeface="Prompt"/>
                <a:ea typeface="Prompt"/>
                <a:cs typeface="Prompt"/>
                <a:sym typeface="Prompt"/>
              </a:defRPr>
            </a:lvl1pPr>
            <a:lvl2pPr lvl="1" rtl="0" algn="ctr">
              <a:lnSpc>
                <a:spcPct val="100000"/>
              </a:lnSpc>
              <a:spcBef>
                <a:spcPts val="0"/>
              </a:spcBef>
              <a:spcAft>
                <a:spcPts val="0"/>
              </a:spcAft>
              <a:buNone/>
              <a:defRPr b="1" sz="1500">
                <a:latin typeface="Prompt"/>
                <a:ea typeface="Prompt"/>
                <a:cs typeface="Prompt"/>
                <a:sym typeface="Prompt"/>
              </a:defRPr>
            </a:lvl2pPr>
            <a:lvl3pPr lvl="2" rtl="0" algn="ctr">
              <a:lnSpc>
                <a:spcPct val="100000"/>
              </a:lnSpc>
              <a:spcBef>
                <a:spcPts val="0"/>
              </a:spcBef>
              <a:spcAft>
                <a:spcPts val="0"/>
              </a:spcAft>
              <a:buNone/>
              <a:defRPr b="1" sz="1500">
                <a:latin typeface="Prompt"/>
                <a:ea typeface="Prompt"/>
                <a:cs typeface="Prompt"/>
                <a:sym typeface="Prompt"/>
              </a:defRPr>
            </a:lvl3pPr>
            <a:lvl4pPr lvl="3" rtl="0" algn="ctr">
              <a:lnSpc>
                <a:spcPct val="100000"/>
              </a:lnSpc>
              <a:spcBef>
                <a:spcPts val="0"/>
              </a:spcBef>
              <a:spcAft>
                <a:spcPts val="0"/>
              </a:spcAft>
              <a:buNone/>
              <a:defRPr b="1" sz="1500">
                <a:latin typeface="Prompt"/>
                <a:ea typeface="Prompt"/>
                <a:cs typeface="Prompt"/>
                <a:sym typeface="Prompt"/>
              </a:defRPr>
            </a:lvl4pPr>
            <a:lvl5pPr lvl="4" rtl="0" algn="ctr">
              <a:lnSpc>
                <a:spcPct val="100000"/>
              </a:lnSpc>
              <a:spcBef>
                <a:spcPts val="0"/>
              </a:spcBef>
              <a:spcAft>
                <a:spcPts val="0"/>
              </a:spcAft>
              <a:buNone/>
              <a:defRPr b="1" sz="1500">
                <a:latin typeface="Prompt"/>
                <a:ea typeface="Prompt"/>
                <a:cs typeface="Prompt"/>
                <a:sym typeface="Prompt"/>
              </a:defRPr>
            </a:lvl5pPr>
            <a:lvl6pPr lvl="5" rtl="0" algn="ctr">
              <a:lnSpc>
                <a:spcPct val="100000"/>
              </a:lnSpc>
              <a:spcBef>
                <a:spcPts val="0"/>
              </a:spcBef>
              <a:spcAft>
                <a:spcPts val="0"/>
              </a:spcAft>
              <a:buNone/>
              <a:defRPr b="1" sz="1500">
                <a:latin typeface="Prompt"/>
                <a:ea typeface="Prompt"/>
                <a:cs typeface="Prompt"/>
                <a:sym typeface="Prompt"/>
              </a:defRPr>
            </a:lvl6pPr>
            <a:lvl7pPr lvl="6" rtl="0" algn="ctr">
              <a:lnSpc>
                <a:spcPct val="100000"/>
              </a:lnSpc>
              <a:spcBef>
                <a:spcPts val="0"/>
              </a:spcBef>
              <a:spcAft>
                <a:spcPts val="0"/>
              </a:spcAft>
              <a:buNone/>
              <a:defRPr b="1" sz="1500">
                <a:latin typeface="Prompt"/>
                <a:ea typeface="Prompt"/>
                <a:cs typeface="Prompt"/>
                <a:sym typeface="Prompt"/>
              </a:defRPr>
            </a:lvl7pPr>
            <a:lvl8pPr lvl="7" rtl="0" algn="ctr">
              <a:lnSpc>
                <a:spcPct val="100000"/>
              </a:lnSpc>
              <a:spcBef>
                <a:spcPts val="0"/>
              </a:spcBef>
              <a:spcAft>
                <a:spcPts val="0"/>
              </a:spcAft>
              <a:buNone/>
              <a:defRPr b="1" sz="1500">
                <a:latin typeface="Prompt"/>
                <a:ea typeface="Prompt"/>
                <a:cs typeface="Prompt"/>
                <a:sym typeface="Prompt"/>
              </a:defRPr>
            </a:lvl8pPr>
            <a:lvl9pPr lvl="8" rtl="0" algn="ctr">
              <a:lnSpc>
                <a:spcPct val="100000"/>
              </a:lnSpc>
              <a:spcBef>
                <a:spcPts val="0"/>
              </a:spcBef>
              <a:spcAft>
                <a:spcPts val="0"/>
              </a:spcAft>
              <a:buNone/>
              <a:defRPr b="1" sz="1500">
                <a:latin typeface="Prompt"/>
                <a:ea typeface="Prompt"/>
                <a:cs typeface="Prompt"/>
                <a:sym typeface="Prompt"/>
              </a:defRPr>
            </a:lvl9pPr>
          </a:lstStyle>
          <a:p/>
        </p:txBody>
      </p:sp>
      <p:sp>
        <p:nvSpPr>
          <p:cNvPr id="358" name="Google Shape;358;p63"/>
          <p:cNvSpPr txBox="1"/>
          <p:nvPr>
            <p:ph idx="8" type="subTitle"/>
          </p:nvPr>
        </p:nvSpPr>
        <p:spPr>
          <a:xfrm>
            <a:off x="6529051" y="2542726"/>
            <a:ext cx="18939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1500">
                <a:latin typeface="Prompt"/>
                <a:ea typeface="Prompt"/>
                <a:cs typeface="Prompt"/>
                <a:sym typeface="Prompt"/>
              </a:defRPr>
            </a:lvl1pPr>
            <a:lvl2pPr lvl="1" rtl="0" algn="ctr">
              <a:lnSpc>
                <a:spcPct val="100000"/>
              </a:lnSpc>
              <a:spcBef>
                <a:spcPts val="0"/>
              </a:spcBef>
              <a:spcAft>
                <a:spcPts val="0"/>
              </a:spcAft>
              <a:buNone/>
              <a:defRPr b="1" sz="1500">
                <a:latin typeface="Prompt"/>
                <a:ea typeface="Prompt"/>
                <a:cs typeface="Prompt"/>
                <a:sym typeface="Prompt"/>
              </a:defRPr>
            </a:lvl2pPr>
            <a:lvl3pPr lvl="2" rtl="0" algn="ctr">
              <a:lnSpc>
                <a:spcPct val="100000"/>
              </a:lnSpc>
              <a:spcBef>
                <a:spcPts val="0"/>
              </a:spcBef>
              <a:spcAft>
                <a:spcPts val="0"/>
              </a:spcAft>
              <a:buNone/>
              <a:defRPr b="1" sz="1500">
                <a:latin typeface="Prompt"/>
                <a:ea typeface="Prompt"/>
                <a:cs typeface="Prompt"/>
                <a:sym typeface="Prompt"/>
              </a:defRPr>
            </a:lvl3pPr>
            <a:lvl4pPr lvl="3" rtl="0" algn="ctr">
              <a:lnSpc>
                <a:spcPct val="100000"/>
              </a:lnSpc>
              <a:spcBef>
                <a:spcPts val="0"/>
              </a:spcBef>
              <a:spcAft>
                <a:spcPts val="0"/>
              </a:spcAft>
              <a:buNone/>
              <a:defRPr b="1" sz="1500">
                <a:latin typeface="Prompt"/>
                <a:ea typeface="Prompt"/>
                <a:cs typeface="Prompt"/>
                <a:sym typeface="Prompt"/>
              </a:defRPr>
            </a:lvl4pPr>
            <a:lvl5pPr lvl="4" rtl="0" algn="ctr">
              <a:lnSpc>
                <a:spcPct val="100000"/>
              </a:lnSpc>
              <a:spcBef>
                <a:spcPts val="0"/>
              </a:spcBef>
              <a:spcAft>
                <a:spcPts val="0"/>
              </a:spcAft>
              <a:buNone/>
              <a:defRPr b="1" sz="1500">
                <a:latin typeface="Prompt"/>
                <a:ea typeface="Prompt"/>
                <a:cs typeface="Prompt"/>
                <a:sym typeface="Prompt"/>
              </a:defRPr>
            </a:lvl5pPr>
            <a:lvl6pPr lvl="5" rtl="0" algn="ctr">
              <a:lnSpc>
                <a:spcPct val="100000"/>
              </a:lnSpc>
              <a:spcBef>
                <a:spcPts val="0"/>
              </a:spcBef>
              <a:spcAft>
                <a:spcPts val="0"/>
              </a:spcAft>
              <a:buNone/>
              <a:defRPr b="1" sz="1500">
                <a:latin typeface="Prompt"/>
                <a:ea typeface="Prompt"/>
                <a:cs typeface="Prompt"/>
                <a:sym typeface="Prompt"/>
              </a:defRPr>
            </a:lvl6pPr>
            <a:lvl7pPr lvl="6" rtl="0" algn="ctr">
              <a:lnSpc>
                <a:spcPct val="100000"/>
              </a:lnSpc>
              <a:spcBef>
                <a:spcPts val="0"/>
              </a:spcBef>
              <a:spcAft>
                <a:spcPts val="0"/>
              </a:spcAft>
              <a:buNone/>
              <a:defRPr b="1" sz="1500">
                <a:latin typeface="Prompt"/>
                <a:ea typeface="Prompt"/>
                <a:cs typeface="Prompt"/>
                <a:sym typeface="Prompt"/>
              </a:defRPr>
            </a:lvl7pPr>
            <a:lvl8pPr lvl="7" rtl="0" algn="ctr">
              <a:lnSpc>
                <a:spcPct val="100000"/>
              </a:lnSpc>
              <a:spcBef>
                <a:spcPts val="0"/>
              </a:spcBef>
              <a:spcAft>
                <a:spcPts val="0"/>
              </a:spcAft>
              <a:buNone/>
              <a:defRPr b="1" sz="1500">
                <a:latin typeface="Prompt"/>
                <a:ea typeface="Prompt"/>
                <a:cs typeface="Prompt"/>
                <a:sym typeface="Prompt"/>
              </a:defRPr>
            </a:lvl8pPr>
            <a:lvl9pPr lvl="8" rtl="0" algn="ctr">
              <a:lnSpc>
                <a:spcPct val="100000"/>
              </a:lnSpc>
              <a:spcBef>
                <a:spcPts val="0"/>
              </a:spcBef>
              <a:spcAft>
                <a:spcPts val="0"/>
              </a:spcAft>
              <a:buNone/>
              <a:defRPr b="1" sz="1500">
                <a:latin typeface="Prompt"/>
                <a:ea typeface="Prompt"/>
                <a:cs typeface="Prompt"/>
                <a:sym typeface="Prompt"/>
              </a:defRPr>
            </a:lvl9pPr>
          </a:lstStyle>
          <a:p/>
        </p:txBody>
      </p:sp>
      <p:sp>
        <p:nvSpPr>
          <p:cNvPr id="359" name="Google Shape;359;p63"/>
          <p:cNvSpPr txBox="1"/>
          <p:nvPr>
            <p:ph type="title"/>
          </p:nvPr>
        </p:nvSpPr>
        <p:spPr>
          <a:xfrm>
            <a:off x="2465400" y="362312"/>
            <a:ext cx="4213200" cy="67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_1_2_1">
    <p:spTree>
      <p:nvGrpSpPr>
        <p:cNvPr id="360" name="Shape 360"/>
        <p:cNvGrpSpPr/>
        <p:nvPr/>
      </p:nvGrpSpPr>
      <p:grpSpPr>
        <a:xfrm>
          <a:off x="0" y="0"/>
          <a:ext cx="0" cy="0"/>
          <a:chOff x="0" y="0"/>
          <a:chExt cx="0" cy="0"/>
        </a:xfrm>
      </p:grpSpPr>
      <p:pic>
        <p:nvPicPr>
          <p:cNvPr id="361" name="Google Shape;361;p64"/>
          <p:cNvPicPr preferRelativeResize="0"/>
          <p:nvPr/>
        </p:nvPicPr>
        <p:blipFill>
          <a:blip r:embed="rId2">
            <a:alphaModFix/>
          </a:blip>
          <a:stretch>
            <a:fillRect/>
          </a:stretch>
        </p:blipFill>
        <p:spPr>
          <a:xfrm>
            <a:off x="0" y="0"/>
            <a:ext cx="9143999" cy="5143500"/>
          </a:xfrm>
          <a:prstGeom prst="rect">
            <a:avLst/>
          </a:prstGeom>
          <a:noFill/>
          <a:ln>
            <a:noFill/>
          </a:ln>
        </p:spPr>
      </p:pic>
      <p:sp>
        <p:nvSpPr>
          <p:cNvPr id="362" name="Google Shape;362;p64"/>
          <p:cNvSpPr txBox="1"/>
          <p:nvPr>
            <p:ph idx="1" type="subTitle"/>
          </p:nvPr>
        </p:nvSpPr>
        <p:spPr>
          <a:xfrm>
            <a:off x="3444340" y="1551812"/>
            <a:ext cx="1899000" cy="47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500">
                <a:latin typeface="Prompt"/>
                <a:ea typeface="Prompt"/>
                <a:cs typeface="Prompt"/>
                <a:sym typeface="Prompt"/>
              </a:defRPr>
            </a:lvl1pPr>
            <a:lvl2pPr lvl="1" rtl="0">
              <a:lnSpc>
                <a:spcPct val="100000"/>
              </a:lnSpc>
              <a:spcBef>
                <a:spcPts val="0"/>
              </a:spcBef>
              <a:spcAft>
                <a:spcPts val="0"/>
              </a:spcAft>
              <a:buNone/>
              <a:defRPr b="1" sz="1500">
                <a:latin typeface="Prompt"/>
                <a:ea typeface="Prompt"/>
                <a:cs typeface="Prompt"/>
                <a:sym typeface="Prompt"/>
              </a:defRPr>
            </a:lvl2pPr>
            <a:lvl3pPr lvl="2" rtl="0">
              <a:lnSpc>
                <a:spcPct val="100000"/>
              </a:lnSpc>
              <a:spcBef>
                <a:spcPts val="0"/>
              </a:spcBef>
              <a:spcAft>
                <a:spcPts val="0"/>
              </a:spcAft>
              <a:buNone/>
              <a:defRPr b="1" sz="1500">
                <a:latin typeface="Prompt"/>
                <a:ea typeface="Prompt"/>
                <a:cs typeface="Prompt"/>
                <a:sym typeface="Prompt"/>
              </a:defRPr>
            </a:lvl3pPr>
            <a:lvl4pPr lvl="3" rtl="0">
              <a:lnSpc>
                <a:spcPct val="100000"/>
              </a:lnSpc>
              <a:spcBef>
                <a:spcPts val="0"/>
              </a:spcBef>
              <a:spcAft>
                <a:spcPts val="0"/>
              </a:spcAft>
              <a:buNone/>
              <a:defRPr b="1" sz="1500">
                <a:latin typeface="Prompt"/>
                <a:ea typeface="Prompt"/>
                <a:cs typeface="Prompt"/>
                <a:sym typeface="Prompt"/>
              </a:defRPr>
            </a:lvl4pPr>
            <a:lvl5pPr lvl="4" rtl="0">
              <a:lnSpc>
                <a:spcPct val="100000"/>
              </a:lnSpc>
              <a:spcBef>
                <a:spcPts val="0"/>
              </a:spcBef>
              <a:spcAft>
                <a:spcPts val="0"/>
              </a:spcAft>
              <a:buNone/>
              <a:defRPr b="1" sz="1500">
                <a:latin typeface="Prompt"/>
                <a:ea typeface="Prompt"/>
                <a:cs typeface="Prompt"/>
                <a:sym typeface="Prompt"/>
              </a:defRPr>
            </a:lvl5pPr>
            <a:lvl6pPr lvl="5" rtl="0">
              <a:lnSpc>
                <a:spcPct val="100000"/>
              </a:lnSpc>
              <a:spcBef>
                <a:spcPts val="0"/>
              </a:spcBef>
              <a:spcAft>
                <a:spcPts val="0"/>
              </a:spcAft>
              <a:buNone/>
              <a:defRPr b="1" sz="1500">
                <a:latin typeface="Prompt"/>
                <a:ea typeface="Prompt"/>
                <a:cs typeface="Prompt"/>
                <a:sym typeface="Prompt"/>
              </a:defRPr>
            </a:lvl6pPr>
            <a:lvl7pPr lvl="6" rtl="0">
              <a:lnSpc>
                <a:spcPct val="100000"/>
              </a:lnSpc>
              <a:spcBef>
                <a:spcPts val="0"/>
              </a:spcBef>
              <a:spcAft>
                <a:spcPts val="0"/>
              </a:spcAft>
              <a:buNone/>
              <a:defRPr b="1" sz="1500">
                <a:latin typeface="Prompt"/>
                <a:ea typeface="Prompt"/>
                <a:cs typeface="Prompt"/>
                <a:sym typeface="Prompt"/>
              </a:defRPr>
            </a:lvl7pPr>
            <a:lvl8pPr lvl="7" rtl="0">
              <a:lnSpc>
                <a:spcPct val="100000"/>
              </a:lnSpc>
              <a:spcBef>
                <a:spcPts val="0"/>
              </a:spcBef>
              <a:spcAft>
                <a:spcPts val="0"/>
              </a:spcAft>
              <a:buNone/>
              <a:defRPr b="1" sz="1500">
                <a:latin typeface="Prompt"/>
                <a:ea typeface="Prompt"/>
                <a:cs typeface="Prompt"/>
                <a:sym typeface="Prompt"/>
              </a:defRPr>
            </a:lvl8pPr>
            <a:lvl9pPr lvl="8" rtl="0">
              <a:lnSpc>
                <a:spcPct val="100000"/>
              </a:lnSpc>
              <a:spcBef>
                <a:spcPts val="0"/>
              </a:spcBef>
              <a:spcAft>
                <a:spcPts val="0"/>
              </a:spcAft>
              <a:buNone/>
              <a:defRPr b="1" sz="1500">
                <a:latin typeface="Prompt"/>
                <a:ea typeface="Prompt"/>
                <a:cs typeface="Prompt"/>
                <a:sym typeface="Prompt"/>
              </a:defRPr>
            </a:lvl9pPr>
          </a:lstStyle>
          <a:p/>
        </p:txBody>
      </p:sp>
      <p:sp>
        <p:nvSpPr>
          <p:cNvPr id="363" name="Google Shape;363;p64"/>
          <p:cNvSpPr txBox="1"/>
          <p:nvPr>
            <p:ph idx="2" type="subTitle"/>
          </p:nvPr>
        </p:nvSpPr>
        <p:spPr>
          <a:xfrm>
            <a:off x="690264" y="1551812"/>
            <a:ext cx="1899000" cy="47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500">
                <a:latin typeface="Prompt"/>
                <a:ea typeface="Prompt"/>
                <a:cs typeface="Prompt"/>
                <a:sym typeface="Prompt"/>
              </a:defRPr>
            </a:lvl1pPr>
            <a:lvl2pPr lvl="1" rtl="0">
              <a:lnSpc>
                <a:spcPct val="100000"/>
              </a:lnSpc>
              <a:spcBef>
                <a:spcPts val="0"/>
              </a:spcBef>
              <a:spcAft>
                <a:spcPts val="0"/>
              </a:spcAft>
              <a:buNone/>
              <a:defRPr b="1" sz="1500">
                <a:latin typeface="Prompt"/>
                <a:ea typeface="Prompt"/>
                <a:cs typeface="Prompt"/>
                <a:sym typeface="Prompt"/>
              </a:defRPr>
            </a:lvl2pPr>
            <a:lvl3pPr lvl="2" rtl="0">
              <a:lnSpc>
                <a:spcPct val="100000"/>
              </a:lnSpc>
              <a:spcBef>
                <a:spcPts val="0"/>
              </a:spcBef>
              <a:spcAft>
                <a:spcPts val="0"/>
              </a:spcAft>
              <a:buNone/>
              <a:defRPr b="1" sz="1500">
                <a:latin typeface="Prompt"/>
                <a:ea typeface="Prompt"/>
                <a:cs typeface="Prompt"/>
                <a:sym typeface="Prompt"/>
              </a:defRPr>
            </a:lvl3pPr>
            <a:lvl4pPr lvl="3" rtl="0">
              <a:lnSpc>
                <a:spcPct val="100000"/>
              </a:lnSpc>
              <a:spcBef>
                <a:spcPts val="0"/>
              </a:spcBef>
              <a:spcAft>
                <a:spcPts val="0"/>
              </a:spcAft>
              <a:buNone/>
              <a:defRPr b="1" sz="1500">
                <a:latin typeface="Prompt"/>
                <a:ea typeface="Prompt"/>
                <a:cs typeface="Prompt"/>
                <a:sym typeface="Prompt"/>
              </a:defRPr>
            </a:lvl4pPr>
            <a:lvl5pPr lvl="4" rtl="0">
              <a:lnSpc>
                <a:spcPct val="100000"/>
              </a:lnSpc>
              <a:spcBef>
                <a:spcPts val="0"/>
              </a:spcBef>
              <a:spcAft>
                <a:spcPts val="0"/>
              </a:spcAft>
              <a:buNone/>
              <a:defRPr b="1" sz="1500">
                <a:latin typeface="Prompt"/>
                <a:ea typeface="Prompt"/>
                <a:cs typeface="Prompt"/>
                <a:sym typeface="Prompt"/>
              </a:defRPr>
            </a:lvl5pPr>
            <a:lvl6pPr lvl="5" rtl="0">
              <a:lnSpc>
                <a:spcPct val="100000"/>
              </a:lnSpc>
              <a:spcBef>
                <a:spcPts val="0"/>
              </a:spcBef>
              <a:spcAft>
                <a:spcPts val="0"/>
              </a:spcAft>
              <a:buNone/>
              <a:defRPr b="1" sz="1500">
                <a:latin typeface="Prompt"/>
                <a:ea typeface="Prompt"/>
                <a:cs typeface="Prompt"/>
                <a:sym typeface="Prompt"/>
              </a:defRPr>
            </a:lvl6pPr>
            <a:lvl7pPr lvl="6" rtl="0">
              <a:lnSpc>
                <a:spcPct val="100000"/>
              </a:lnSpc>
              <a:spcBef>
                <a:spcPts val="0"/>
              </a:spcBef>
              <a:spcAft>
                <a:spcPts val="0"/>
              </a:spcAft>
              <a:buNone/>
              <a:defRPr b="1" sz="1500">
                <a:latin typeface="Prompt"/>
                <a:ea typeface="Prompt"/>
                <a:cs typeface="Prompt"/>
                <a:sym typeface="Prompt"/>
              </a:defRPr>
            </a:lvl7pPr>
            <a:lvl8pPr lvl="7" rtl="0">
              <a:lnSpc>
                <a:spcPct val="100000"/>
              </a:lnSpc>
              <a:spcBef>
                <a:spcPts val="0"/>
              </a:spcBef>
              <a:spcAft>
                <a:spcPts val="0"/>
              </a:spcAft>
              <a:buNone/>
              <a:defRPr b="1" sz="1500">
                <a:latin typeface="Prompt"/>
                <a:ea typeface="Prompt"/>
                <a:cs typeface="Prompt"/>
                <a:sym typeface="Prompt"/>
              </a:defRPr>
            </a:lvl8pPr>
            <a:lvl9pPr lvl="8" rtl="0">
              <a:lnSpc>
                <a:spcPct val="100000"/>
              </a:lnSpc>
              <a:spcBef>
                <a:spcPts val="0"/>
              </a:spcBef>
              <a:spcAft>
                <a:spcPts val="0"/>
              </a:spcAft>
              <a:buNone/>
              <a:defRPr b="1" sz="1500">
                <a:latin typeface="Prompt"/>
                <a:ea typeface="Prompt"/>
                <a:cs typeface="Prompt"/>
                <a:sym typeface="Prompt"/>
              </a:defRPr>
            </a:lvl9pPr>
          </a:lstStyle>
          <a:p/>
        </p:txBody>
      </p:sp>
      <p:sp>
        <p:nvSpPr>
          <p:cNvPr id="364" name="Google Shape;364;p64"/>
          <p:cNvSpPr txBox="1"/>
          <p:nvPr>
            <p:ph idx="3" type="subTitle"/>
          </p:nvPr>
        </p:nvSpPr>
        <p:spPr>
          <a:xfrm>
            <a:off x="6275038" y="1551812"/>
            <a:ext cx="1899000" cy="47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500">
                <a:latin typeface="Prompt"/>
                <a:ea typeface="Prompt"/>
                <a:cs typeface="Prompt"/>
                <a:sym typeface="Prompt"/>
              </a:defRPr>
            </a:lvl1pPr>
            <a:lvl2pPr lvl="1" rtl="0">
              <a:lnSpc>
                <a:spcPct val="100000"/>
              </a:lnSpc>
              <a:spcBef>
                <a:spcPts val="0"/>
              </a:spcBef>
              <a:spcAft>
                <a:spcPts val="0"/>
              </a:spcAft>
              <a:buNone/>
              <a:defRPr b="1" sz="1500">
                <a:latin typeface="Prompt"/>
                <a:ea typeface="Prompt"/>
                <a:cs typeface="Prompt"/>
                <a:sym typeface="Prompt"/>
              </a:defRPr>
            </a:lvl2pPr>
            <a:lvl3pPr lvl="2" rtl="0">
              <a:lnSpc>
                <a:spcPct val="100000"/>
              </a:lnSpc>
              <a:spcBef>
                <a:spcPts val="0"/>
              </a:spcBef>
              <a:spcAft>
                <a:spcPts val="0"/>
              </a:spcAft>
              <a:buNone/>
              <a:defRPr b="1" sz="1500">
                <a:latin typeface="Prompt"/>
                <a:ea typeface="Prompt"/>
                <a:cs typeface="Prompt"/>
                <a:sym typeface="Prompt"/>
              </a:defRPr>
            </a:lvl3pPr>
            <a:lvl4pPr lvl="3" rtl="0">
              <a:lnSpc>
                <a:spcPct val="100000"/>
              </a:lnSpc>
              <a:spcBef>
                <a:spcPts val="0"/>
              </a:spcBef>
              <a:spcAft>
                <a:spcPts val="0"/>
              </a:spcAft>
              <a:buNone/>
              <a:defRPr b="1" sz="1500">
                <a:latin typeface="Prompt"/>
                <a:ea typeface="Prompt"/>
                <a:cs typeface="Prompt"/>
                <a:sym typeface="Prompt"/>
              </a:defRPr>
            </a:lvl4pPr>
            <a:lvl5pPr lvl="4" rtl="0">
              <a:lnSpc>
                <a:spcPct val="100000"/>
              </a:lnSpc>
              <a:spcBef>
                <a:spcPts val="0"/>
              </a:spcBef>
              <a:spcAft>
                <a:spcPts val="0"/>
              </a:spcAft>
              <a:buNone/>
              <a:defRPr b="1" sz="1500">
                <a:latin typeface="Prompt"/>
                <a:ea typeface="Prompt"/>
                <a:cs typeface="Prompt"/>
                <a:sym typeface="Prompt"/>
              </a:defRPr>
            </a:lvl5pPr>
            <a:lvl6pPr lvl="5" rtl="0">
              <a:lnSpc>
                <a:spcPct val="100000"/>
              </a:lnSpc>
              <a:spcBef>
                <a:spcPts val="0"/>
              </a:spcBef>
              <a:spcAft>
                <a:spcPts val="0"/>
              </a:spcAft>
              <a:buNone/>
              <a:defRPr b="1" sz="1500">
                <a:latin typeface="Prompt"/>
                <a:ea typeface="Prompt"/>
                <a:cs typeface="Prompt"/>
                <a:sym typeface="Prompt"/>
              </a:defRPr>
            </a:lvl6pPr>
            <a:lvl7pPr lvl="6" rtl="0">
              <a:lnSpc>
                <a:spcPct val="100000"/>
              </a:lnSpc>
              <a:spcBef>
                <a:spcPts val="0"/>
              </a:spcBef>
              <a:spcAft>
                <a:spcPts val="0"/>
              </a:spcAft>
              <a:buNone/>
              <a:defRPr b="1" sz="1500">
                <a:latin typeface="Prompt"/>
                <a:ea typeface="Prompt"/>
                <a:cs typeface="Prompt"/>
                <a:sym typeface="Prompt"/>
              </a:defRPr>
            </a:lvl7pPr>
            <a:lvl8pPr lvl="7" rtl="0">
              <a:lnSpc>
                <a:spcPct val="100000"/>
              </a:lnSpc>
              <a:spcBef>
                <a:spcPts val="0"/>
              </a:spcBef>
              <a:spcAft>
                <a:spcPts val="0"/>
              </a:spcAft>
              <a:buNone/>
              <a:defRPr b="1" sz="1500">
                <a:latin typeface="Prompt"/>
                <a:ea typeface="Prompt"/>
                <a:cs typeface="Prompt"/>
                <a:sym typeface="Prompt"/>
              </a:defRPr>
            </a:lvl8pPr>
            <a:lvl9pPr lvl="8" rtl="0">
              <a:lnSpc>
                <a:spcPct val="100000"/>
              </a:lnSpc>
              <a:spcBef>
                <a:spcPts val="0"/>
              </a:spcBef>
              <a:spcAft>
                <a:spcPts val="0"/>
              </a:spcAft>
              <a:buNone/>
              <a:defRPr b="1" sz="1500">
                <a:latin typeface="Prompt"/>
                <a:ea typeface="Prompt"/>
                <a:cs typeface="Prompt"/>
                <a:sym typeface="Prompt"/>
              </a:defRPr>
            </a:lvl9pPr>
          </a:lstStyle>
          <a:p/>
        </p:txBody>
      </p:sp>
      <p:sp>
        <p:nvSpPr>
          <p:cNvPr id="365" name="Google Shape;365;p64"/>
          <p:cNvSpPr txBox="1"/>
          <p:nvPr>
            <p:ph type="title"/>
          </p:nvPr>
        </p:nvSpPr>
        <p:spPr>
          <a:xfrm>
            <a:off x="2465400" y="348596"/>
            <a:ext cx="4213200" cy="67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6" name="Google Shape;366;p64"/>
          <p:cNvSpPr txBox="1"/>
          <p:nvPr>
            <p:ph idx="4" type="subTitle"/>
          </p:nvPr>
        </p:nvSpPr>
        <p:spPr>
          <a:xfrm>
            <a:off x="3457596" y="3150776"/>
            <a:ext cx="2181300" cy="877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7" name="Google Shape;367;p64"/>
          <p:cNvSpPr txBox="1"/>
          <p:nvPr>
            <p:ph idx="5" type="subTitle"/>
          </p:nvPr>
        </p:nvSpPr>
        <p:spPr>
          <a:xfrm>
            <a:off x="693554" y="3150776"/>
            <a:ext cx="2181300" cy="877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atin typeface="Open Sans"/>
                <a:ea typeface="Open Sans"/>
                <a:cs typeface="Open Sans"/>
                <a:sym typeface="Open Sans"/>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8" name="Google Shape;368;p64"/>
          <p:cNvSpPr txBox="1"/>
          <p:nvPr>
            <p:ph idx="6" type="subTitle"/>
          </p:nvPr>
        </p:nvSpPr>
        <p:spPr>
          <a:xfrm>
            <a:off x="6268410" y="3150776"/>
            <a:ext cx="2181300" cy="877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1_1_2_1_1">
    <p:spTree>
      <p:nvGrpSpPr>
        <p:cNvPr id="369" name="Shape 369"/>
        <p:cNvGrpSpPr/>
        <p:nvPr/>
      </p:nvGrpSpPr>
      <p:grpSpPr>
        <a:xfrm>
          <a:off x="0" y="0"/>
          <a:ext cx="0" cy="0"/>
          <a:chOff x="0" y="0"/>
          <a:chExt cx="0" cy="0"/>
        </a:xfrm>
      </p:grpSpPr>
      <p:pic>
        <p:nvPicPr>
          <p:cNvPr id="370" name="Google Shape;370;p65"/>
          <p:cNvPicPr preferRelativeResize="0"/>
          <p:nvPr/>
        </p:nvPicPr>
        <p:blipFill>
          <a:blip r:embed="rId2">
            <a:alphaModFix/>
          </a:blip>
          <a:stretch>
            <a:fillRect/>
          </a:stretch>
        </p:blipFill>
        <p:spPr>
          <a:xfrm>
            <a:off x="0" y="0"/>
            <a:ext cx="9143999" cy="5143500"/>
          </a:xfrm>
          <a:prstGeom prst="rect">
            <a:avLst/>
          </a:prstGeom>
          <a:noFill/>
          <a:ln>
            <a:noFill/>
          </a:ln>
        </p:spPr>
      </p:pic>
      <p:sp>
        <p:nvSpPr>
          <p:cNvPr id="371" name="Google Shape;371;p65"/>
          <p:cNvSpPr txBox="1"/>
          <p:nvPr>
            <p:ph idx="1" type="subTitle"/>
          </p:nvPr>
        </p:nvSpPr>
        <p:spPr>
          <a:xfrm>
            <a:off x="713375" y="1917025"/>
            <a:ext cx="1931700" cy="47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500">
                <a:latin typeface="Prompt"/>
                <a:ea typeface="Prompt"/>
                <a:cs typeface="Prompt"/>
                <a:sym typeface="Prompt"/>
              </a:defRPr>
            </a:lvl1pPr>
            <a:lvl2pPr lvl="1" rtl="0" algn="ctr">
              <a:lnSpc>
                <a:spcPct val="100000"/>
              </a:lnSpc>
              <a:spcBef>
                <a:spcPts val="0"/>
              </a:spcBef>
              <a:spcAft>
                <a:spcPts val="0"/>
              </a:spcAft>
              <a:buNone/>
              <a:defRPr b="1" sz="1500">
                <a:latin typeface="Prompt"/>
                <a:ea typeface="Prompt"/>
                <a:cs typeface="Prompt"/>
                <a:sym typeface="Prompt"/>
              </a:defRPr>
            </a:lvl2pPr>
            <a:lvl3pPr lvl="2" rtl="0" algn="ctr">
              <a:lnSpc>
                <a:spcPct val="100000"/>
              </a:lnSpc>
              <a:spcBef>
                <a:spcPts val="0"/>
              </a:spcBef>
              <a:spcAft>
                <a:spcPts val="0"/>
              </a:spcAft>
              <a:buNone/>
              <a:defRPr b="1" sz="1500">
                <a:latin typeface="Prompt"/>
                <a:ea typeface="Prompt"/>
                <a:cs typeface="Prompt"/>
                <a:sym typeface="Prompt"/>
              </a:defRPr>
            </a:lvl3pPr>
            <a:lvl4pPr lvl="3" rtl="0" algn="ctr">
              <a:lnSpc>
                <a:spcPct val="100000"/>
              </a:lnSpc>
              <a:spcBef>
                <a:spcPts val="0"/>
              </a:spcBef>
              <a:spcAft>
                <a:spcPts val="0"/>
              </a:spcAft>
              <a:buNone/>
              <a:defRPr b="1" sz="1500">
                <a:latin typeface="Prompt"/>
                <a:ea typeface="Prompt"/>
                <a:cs typeface="Prompt"/>
                <a:sym typeface="Prompt"/>
              </a:defRPr>
            </a:lvl4pPr>
            <a:lvl5pPr lvl="4" rtl="0" algn="ctr">
              <a:lnSpc>
                <a:spcPct val="100000"/>
              </a:lnSpc>
              <a:spcBef>
                <a:spcPts val="0"/>
              </a:spcBef>
              <a:spcAft>
                <a:spcPts val="0"/>
              </a:spcAft>
              <a:buNone/>
              <a:defRPr b="1" sz="1500">
                <a:latin typeface="Prompt"/>
                <a:ea typeface="Prompt"/>
                <a:cs typeface="Prompt"/>
                <a:sym typeface="Prompt"/>
              </a:defRPr>
            </a:lvl5pPr>
            <a:lvl6pPr lvl="5" rtl="0" algn="ctr">
              <a:lnSpc>
                <a:spcPct val="100000"/>
              </a:lnSpc>
              <a:spcBef>
                <a:spcPts val="0"/>
              </a:spcBef>
              <a:spcAft>
                <a:spcPts val="0"/>
              </a:spcAft>
              <a:buNone/>
              <a:defRPr b="1" sz="1500">
                <a:latin typeface="Prompt"/>
                <a:ea typeface="Prompt"/>
                <a:cs typeface="Prompt"/>
                <a:sym typeface="Prompt"/>
              </a:defRPr>
            </a:lvl6pPr>
            <a:lvl7pPr lvl="6" rtl="0" algn="ctr">
              <a:lnSpc>
                <a:spcPct val="100000"/>
              </a:lnSpc>
              <a:spcBef>
                <a:spcPts val="0"/>
              </a:spcBef>
              <a:spcAft>
                <a:spcPts val="0"/>
              </a:spcAft>
              <a:buNone/>
              <a:defRPr b="1" sz="1500">
                <a:latin typeface="Prompt"/>
                <a:ea typeface="Prompt"/>
                <a:cs typeface="Prompt"/>
                <a:sym typeface="Prompt"/>
              </a:defRPr>
            </a:lvl7pPr>
            <a:lvl8pPr lvl="7" rtl="0" algn="ctr">
              <a:lnSpc>
                <a:spcPct val="100000"/>
              </a:lnSpc>
              <a:spcBef>
                <a:spcPts val="0"/>
              </a:spcBef>
              <a:spcAft>
                <a:spcPts val="0"/>
              </a:spcAft>
              <a:buNone/>
              <a:defRPr b="1" sz="1500">
                <a:latin typeface="Prompt"/>
                <a:ea typeface="Prompt"/>
                <a:cs typeface="Prompt"/>
                <a:sym typeface="Prompt"/>
              </a:defRPr>
            </a:lvl8pPr>
            <a:lvl9pPr lvl="8" rtl="0" algn="ctr">
              <a:lnSpc>
                <a:spcPct val="100000"/>
              </a:lnSpc>
              <a:spcBef>
                <a:spcPts val="0"/>
              </a:spcBef>
              <a:spcAft>
                <a:spcPts val="0"/>
              </a:spcAft>
              <a:buNone/>
              <a:defRPr b="1" sz="1500">
                <a:latin typeface="Prompt"/>
                <a:ea typeface="Prompt"/>
                <a:cs typeface="Prompt"/>
                <a:sym typeface="Prompt"/>
              </a:defRPr>
            </a:lvl9pPr>
          </a:lstStyle>
          <a:p/>
        </p:txBody>
      </p:sp>
      <p:sp>
        <p:nvSpPr>
          <p:cNvPr id="372" name="Google Shape;372;p65"/>
          <p:cNvSpPr txBox="1"/>
          <p:nvPr>
            <p:ph idx="2" type="subTitle"/>
          </p:nvPr>
        </p:nvSpPr>
        <p:spPr>
          <a:xfrm>
            <a:off x="2654300" y="1928931"/>
            <a:ext cx="1931700" cy="47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500">
                <a:latin typeface="Prompt"/>
                <a:ea typeface="Prompt"/>
                <a:cs typeface="Prompt"/>
                <a:sym typeface="Prompt"/>
              </a:defRPr>
            </a:lvl1pPr>
            <a:lvl2pPr lvl="1" rtl="0" algn="ctr">
              <a:lnSpc>
                <a:spcPct val="100000"/>
              </a:lnSpc>
              <a:spcBef>
                <a:spcPts val="0"/>
              </a:spcBef>
              <a:spcAft>
                <a:spcPts val="0"/>
              </a:spcAft>
              <a:buNone/>
              <a:defRPr b="1" sz="1500">
                <a:latin typeface="Prompt"/>
                <a:ea typeface="Prompt"/>
                <a:cs typeface="Prompt"/>
                <a:sym typeface="Prompt"/>
              </a:defRPr>
            </a:lvl2pPr>
            <a:lvl3pPr lvl="2" rtl="0" algn="ctr">
              <a:lnSpc>
                <a:spcPct val="100000"/>
              </a:lnSpc>
              <a:spcBef>
                <a:spcPts val="0"/>
              </a:spcBef>
              <a:spcAft>
                <a:spcPts val="0"/>
              </a:spcAft>
              <a:buNone/>
              <a:defRPr b="1" sz="1500">
                <a:latin typeface="Prompt"/>
                <a:ea typeface="Prompt"/>
                <a:cs typeface="Prompt"/>
                <a:sym typeface="Prompt"/>
              </a:defRPr>
            </a:lvl3pPr>
            <a:lvl4pPr lvl="3" rtl="0" algn="ctr">
              <a:lnSpc>
                <a:spcPct val="100000"/>
              </a:lnSpc>
              <a:spcBef>
                <a:spcPts val="0"/>
              </a:spcBef>
              <a:spcAft>
                <a:spcPts val="0"/>
              </a:spcAft>
              <a:buNone/>
              <a:defRPr b="1" sz="1500">
                <a:latin typeface="Prompt"/>
                <a:ea typeface="Prompt"/>
                <a:cs typeface="Prompt"/>
                <a:sym typeface="Prompt"/>
              </a:defRPr>
            </a:lvl4pPr>
            <a:lvl5pPr lvl="4" rtl="0" algn="ctr">
              <a:lnSpc>
                <a:spcPct val="100000"/>
              </a:lnSpc>
              <a:spcBef>
                <a:spcPts val="0"/>
              </a:spcBef>
              <a:spcAft>
                <a:spcPts val="0"/>
              </a:spcAft>
              <a:buNone/>
              <a:defRPr b="1" sz="1500">
                <a:latin typeface="Prompt"/>
                <a:ea typeface="Prompt"/>
                <a:cs typeface="Prompt"/>
                <a:sym typeface="Prompt"/>
              </a:defRPr>
            </a:lvl5pPr>
            <a:lvl6pPr lvl="5" rtl="0" algn="ctr">
              <a:lnSpc>
                <a:spcPct val="100000"/>
              </a:lnSpc>
              <a:spcBef>
                <a:spcPts val="0"/>
              </a:spcBef>
              <a:spcAft>
                <a:spcPts val="0"/>
              </a:spcAft>
              <a:buNone/>
              <a:defRPr b="1" sz="1500">
                <a:latin typeface="Prompt"/>
                <a:ea typeface="Prompt"/>
                <a:cs typeface="Prompt"/>
                <a:sym typeface="Prompt"/>
              </a:defRPr>
            </a:lvl6pPr>
            <a:lvl7pPr lvl="6" rtl="0" algn="ctr">
              <a:lnSpc>
                <a:spcPct val="100000"/>
              </a:lnSpc>
              <a:spcBef>
                <a:spcPts val="0"/>
              </a:spcBef>
              <a:spcAft>
                <a:spcPts val="0"/>
              </a:spcAft>
              <a:buNone/>
              <a:defRPr b="1" sz="1500">
                <a:latin typeface="Prompt"/>
                <a:ea typeface="Prompt"/>
                <a:cs typeface="Prompt"/>
                <a:sym typeface="Prompt"/>
              </a:defRPr>
            </a:lvl7pPr>
            <a:lvl8pPr lvl="7" rtl="0" algn="ctr">
              <a:lnSpc>
                <a:spcPct val="100000"/>
              </a:lnSpc>
              <a:spcBef>
                <a:spcPts val="0"/>
              </a:spcBef>
              <a:spcAft>
                <a:spcPts val="0"/>
              </a:spcAft>
              <a:buNone/>
              <a:defRPr b="1" sz="1500">
                <a:latin typeface="Prompt"/>
                <a:ea typeface="Prompt"/>
                <a:cs typeface="Prompt"/>
                <a:sym typeface="Prompt"/>
              </a:defRPr>
            </a:lvl8pPr>
            <a:lvl9pPr lvl="8" rtl="0" algn="ctr">
              <a:lnSpc>
                <a:spcPct val="100000"/>
              </a:lnSpc>
              <a:spcBef>
                <a:spcPts val="0"/>
              </a:spcBef>
              <a:spcAft>
                <a:spcPts val="0"/>
              </a:spcAft>
              <a:buNone/>
              <a:defRPr b="1" sz="1500">
                <a:latin typeface="Prompt"/>
                <a:ea typeface="Prompt"/>
                <a:cs typeface="Prompt"/>
                <a:sym typeface="Prompt"/>
              </a:defRPr>
            </a:lvl9pPr>
          </a:lstStyle>
          <a:p/>
        </p:txBody>
      </p:sp>
      <p:sp>
        <p:nvSpPr>
          <p:cNvPr id="373" name="Google Shape;373;p65"/>
          <p:cNvSpPr txBox="1"/>
          <p:nvPr>
            <p:ph idx="3" type="subTitle"/>
          </p:nvPr>
        </p:nvSpPr>
        <p:spPr>
          <a:xfrm>
            <a:off x="4558000" y="1928931"/>
            <a:ext cx="1968600" cy="47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500">
                <a:latin typeface="Prompt"/>
                <a:ea typeface="Prompt"/>
                <a:cs typeface="Prompt"/>
                <a:sym typeface="Prompt"/>
              </a:defRPr>
            </a:lvl1pPr>
            <a:lvl2pPr lvl="1" rtl="0" algn="ctr">
              <a:lnSpc>
                <a:spcPct val="100000"/>
              </a:lnSpc>
              <a:spcBef>
                <a:spcPts val="0"/>
              </a:spcBef>
              <a:spcAft>
                <a:spcPts val="0"/>
              </a:spcAft>
              <a:buNone/>
              <a:defRPr b="1" sz="1500">
                <a:latin typeface="Prompt"/>
                <a:ea typeface="Prompt"/>
                <a:cs typeface="Prompt"/>
                <a:sym typeface="Prompt"/>
              </a:defRPr>
            </a:lvl2pPr>
            <a:lvl3pPr lvl="2" rtl="0" algn="ctr">
              <a:lnSpc>
                <a:spcPct val="100000"/>
              </a:lnSpc>
              <a:spcBef>
                <a:spcPts val="0"/>
              </a:spcBef>
              <a:spcAft>
                <a:spcPts val="0"/>
              </a:spcAft>
              <a:buNone/>
              <a:defRPr b="1" sz="1500">
                <a:latin typeface="Prompt"/>
                <a:ea typeface="Prompt"/>
                <a:cs typeface="Prompt"/>
                <a:sym typeface="Prompt"/>
              </a:defRPr>
            </a:lvl3pPr>
            <a:lvl4pPr lvl="3" rtl="0" algn="ctr">
              <a:lnSpc>
                <a:spcPct val="100000"/>
              </a:lnSpc>
              <a:spcBef>
                <a:spcPts val="0"/>
              </a:spcBef>
              <a:spcAft>
                <a:spcPts val="0"/>
              </a:spcAft>
              <a:buNone/>
              <a:defRPr b="1" sz="1500">
                <a:latin typeface="Prompt"/>
                <a:ea typeface="Prompt"/>
                <a:cs typeface="Prompt"/>
                <a:sym typeface="Prompt"/>
              </a:defRPr>
            </a:lvl4pPr>
            <a:lvl5pPr lvl="4" rtl="0" algn="ctr">
              <a:lnSpc>
                <a:spcPct val="100000"/>
              </a:lnSpc>
              <a:spcBef>
                <a:spcPts val="0"/>
              </a:spcBef>
              <a:spcAft>
                <a:spcPts val="0"/>
              </a:spcAft>
              <a:buNone/>
              <a:defRPr b="1" sz="1500">
                <a:latin typeface="Prompt"/>
                <a:ea typeface="Prompt"/>
                <a:cs typeface="Prompt"/>
                <a:sym typeface="Prompt"/>
              </a:defRPr>
            </a:lvl5pPr>
            <a:lvl6pPr lvl="5" rtl="0" algn="ctr">
              <a:lnSpc>
                <a:spcPct val="100000"/>
              </a:lnSpc>
              <a:spcBef>
                <a:spcPts val="0"/>
              </a:spcBef>
              <a:spcAft>
                <a:spcPts val="0"/>
              </a:spcAft>
              <a:buNone/>
              <a:defRPr b="1" sz="1500">
                <a:latin typeface="Prompt"/>
                <a:ea typeface="Prompt"/>
                <a:cs typeface="Prompt"/>
                <a:sym typeface="Prompt"/>
              </a:defRPr>
            </a:lvl6pPr>
            <a:lvl7pPr lvl="6" rtl="0" algn="ctr">
              <a:lnSpc>
                <a:spcPct val="100000"/>
              </a:lnSpc>
              <a:spcBef>
                <a:spcPts val="0"/>
              </a:spcBef>
              <a:spcAft>
                <a:spcPts val="0"/>
              </a:spcAft>
              <a:buNone/>
              <a:defRPr b="1" sz="1500">
                <a:latin typeface="Prompt"/>
                <a:ea typeface="Prompt"/>
                <a:cs typeface="Prompt"/>
                <a:sym typeface="Prompt"/>
              </a:defRPr>
            </a:lvl7pPr>
            <a:lvl8pPr lvl="7" rtl="0" algn="ctr">
              <a:lnSpc>
                <a:spcPct val="100000"/>
              </a:lnSpc>
              <a:spcBef>
                <a:spcPts val="0"/>
              </a:spcBef>
              <a:spcAft>
                <a:spcPts val="0"/>
              </a:spcAft>
              <a:buNone/>
              <a:defRPr b="1" sz="1500">
                <a:latin typeface="Prompt"/>
                <a:ea typeface="Prompt"/>
                <a:cs typeface="Prompt"/>
                <a:sym typeface="Prompt"/>
              </a:defRPr>
            </a:lvl8pPr>
            <a:lvl9pPr lvl="8" rtl="0" algn="ctr">
              <a:lnSpc>
                <a:spcPct val="100000"/>
              </a:lnSpc>
              <a:spcBef>
                <a:spcPts val="0"/>
              </a:spcBef>
              <a:spcAft>
                <a:spcPts val="0"/>
              </a:spcAft>
              <a:buNone/>
              <a:defRPr b="1" sz="1500">
                <a:latin typeface="Prompt"/>
                <a:ea typeface="Prompt"/>
                <a:cs typeface="Prompt"/>
                <a:sym typeface="Prompt"/>
              </a:defRPr>
            </a:lvl9pPr>
          </a:lstStyle>
          <a:p/>
        </p:txBody>
      </p:sp>
      <p:sp>
        <p:nvSpPr>
          <p:cNvPr id="374" name="Google Shape;374;p65"/>
          <p:cNvSpPr txBox="1"/>
          <p:nvPr>
            <p:ph idx="4" type="subTitle"/>
          </p:nvPr>
        </p:nvSpPr>
        <p:spPr>
          <a:xfrm>
            <a:off x="713250" y="2237076"/>
            <a:ext cx="1904100" cy="63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0" sz="1400">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375" name="Google Shape;375;p65"/>
          <p:cNvSpPr txBox="1"/>
          <p:nvPr>
            <p:ph idx="5" type="subTitle"/>
          </p:nvPr>
        </p:nvSpPr>
        <p:spPr>
          <a:xfrm>
            <a:off x="2654300" y="2244225"/>
            <a:ext cx="1931700" cy="63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0" sz="1400">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376" name="Google Shape;376;p65"/>
          <p:cNvSpPr txBox="1"/>
          <p:nvPr>
            <p:ph idx="6" type="subTitle"/>
          </p:nvPr>
        </p:nvSpPr>
        <p:spPr>
          <a:xfrm>
            <a:off x="4558000" y="2244225"/>
            <a:ext cx="1968600" cy="63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0" sz="1400">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377" name="Google Shape;377;p65"/>
          <p:cNvSpPr txBox="1"/>
          <p:nvPr>
            <p:ph type="title"/>
          </p:nvPr>
        </p:nvSpPr>
        <p:spPr>
          <a:xfrm>
            <a:off x="2465450" y="367667"/>
            <a:ext cx="4213200" cy="70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8" name="Google Shape;378;p65"/>
          <p:cNvSpPr txBox="1"/>
          <p:nvPr>
            <p:ph hasCustomPrompt="1" idx="7" type="title"/>
          </p:nvPr>
        </p:nvSpPr>
        <p:spPr>
          <a:xfrm>
            <a:off x="2995266" y="3622446"/>
            <a:ext cx="1188900" cy="41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1500">
                <a:latin typeface="Prompt"/>
                <a:ea typeface="Prompt"/>
                <a:cs typeface="Prompt"/>
                <a:sym typeface="Prompt"/>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79" name="Google Shape;379;p65"/>
          <p:cNvSpPr txBox="1"/>
          <p:nvPr>
            <p:ph hasCustomPrompt="1" idx="8" type="title"/>
          </p:nvPr>
        </p:nvSpPr>
        <p:spPr>
          <a:xfrm>
            <a:off x="4962787" y="3622446"/>
            <a:ext cx="1188900" cy="41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1500">
                <a:latin typeface="Prompt"/>
                <a:ea typeface="Prompt"/>
                <a:cs typeface="Prompt"/>
                <a:sym typeface="Prompt"/>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80" name="Google Shape;380;p65"/>
          <p:cNvSpPr txBox="1"/>
          <p:nvPr>
            <p:ph hasCustomPrompt="1" idx="9" type="title"/>
          </p:nvPr>
        </p:nvSpPr>
        <p:spPr>
          <a:xfrm>
            <a:off x="6927496" y="3646592"/>
            <a:ext cx="1188900" cy="41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1500">
                <a:latin typeface="Prompt"/>
                <a:ea typeface="Prompt"/>
                <a:cs typeface="Prompt"/>
                <a:sym typeface="Prompt"/>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81" name="Google Shape;381;p65"/>
          <p:cNvSpPr txBox="1"/>
          <p:nvPr>
            <p:ph hasCustomPrompt="1" idx="13" type="title"/>
          </p:nvPr>
        </p:nvSpPr>
        <p:spPr>
          <a:xfrm>
            <a:off x="1021881" y="3622446"/>
            <a:ext cx="1188900" cy="41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1500">
                <a:latin typeface="Prompt"/>
                <a:ea typeface="Prompt"/>
                <a:cs typeface="Prompt"/>
                <a:sym typeface="Prompt"/>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82" name="Google Shape;382;p65"/>
          <p:cNvSpPr txBox="1"/>
          <p:nvPr>
            <p:ph idx="14" type="subTitle"/>
          </p:nvPr>
        </p:nvSpPr>
        <p:spPr>
          <a:xfrm>
            <a:off x="6526525" y="1928931"/>
            <a:ext cx="1931700" cy="4785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500">
                <a:solidFill>
                  <a:schemeClr val="dk1"/>
                </a:solidFill>
                <a:latin typeface="Prompt"/>
                <a:ea typeface="Prompt"/>
                <a:cs typeface="Prompt"/>
                <a:sym typeface="Prompt"/>
              </a:defRPr>
            </a:lvl1pPr>
            <a:lvl2pPr lvl="1" rtl="0" algn="ctr">
              <a:spcBef>
                <a:spcPts val="0"/>
              </a:spcBef>
              <a:spcAft>
                <a:spcPts val="0"/>
              </a:spcAft>
              <a:buNone/>
              <a:defRPr b="1" sz="1500">
                <a:solidFill>
                  <a:schemeClr val="dk1"/>
                </a:solidFill>
                <a:latin typeface="Prompt"/>
                <a:ea typeface="Prompt"/>
                <a:cs typeface="Prompt"/>
                <a:sym typeface="Prompt"/>
              </a:defRPr>
            </a:lvl2pPr>
            <a:lvl3pPr lvl="2" rtl="0" algn="ctr">
              <a:spcBef>
                <a:spcPts val="0"/>
              </a:spcBef>
              <a:spcAft>
                <a:spcPts val="0"/>
              </a:spcAft>
              <a:buNone/>
              <a:defRPr b="1" sz="1500">
                <a:solidFill>
                  <a:schemeClr val="dk1"/>
                </a:solidFill>
                <a:latin typeface="Prompt"/>
                <a:ea typeface="Prompt"/>
                <a:cs typeface="Prompt"/>
                <a:sym typeface="Prompt"/>
              </a:defRPr>
            </a:lvl3pPr>
            <a:lvl4pPr lvl="3" rtl="0" algn="ctr">
              <a:spcBef>
                <a:spcPts val="0"/>
              </a:spcBef>
              <a:spcAft>
                <a:spcPts val="0"/>
              </a:spcAft>
              <a:buNone/>
              <a:defRPr b="1" sz="1500">
                <a:solidFill>
                  <a:schemeClr val="dk1"/>
                </a:solidFill>
                <a:latin typeface="Prompt"/>
                <a:ea typeface="Prompt"/>
                <a:cs typeface="Prompt"/>
                <a:sym typeface="Prompt"/>
              </a:defRPr>
            </a:lvl4pPr>
            <a:lvl5pPr lvl="4" rtl="0" algn="ctr">
              <a:spcBef>
                <a:spcPts val="0"/>
              </a:spcBef>
              <a:spcAft>
                <a:spcPts val="0"/>
              </a:spcAft>
              <a:buNone/>
              <a:defRPr b="1" sz="1500">
                <a:solidFill>
                  <a:schemeClr val="dk1"/>
                </a:solidFill>
                <a:latin typeface="Prompt"/>
                <a:ea typeface="Prompt"/>
                <a:cs typeface="Prompt"/>
                <a:sym typeface="Prompt"/>
              </a:defRPr>
            </a:lvl5pPr>
            <a:lvl6pPr lvl="5" rtl="0" algn="ctr">
              <a:spcBef>
                <a:spcPts val="0"/>
              </a:spcBef>
              <a:spcAft>
                <a:spcPts val="0"/>
              </a:spcAft>
              <a:buNone/>
              <a:defRPr b="1" sz="1500">
                <a:solidFill>
                  <a:schemeClr val="dk1"/>
                </a:solidFill>
                <a:latin typeface="Prompt"/>
                <a:ea typeface="Prompt"/>
                <a:cs typeface="Prompt"/>
                <a:sym typeface="Prompt"/>
              </a:defRPr>
            </a:lvl6pPr>
            <a:lvl7pPr lvl="6" rtl="0" algn="ctr">
              <a:spcBef>
                <a:spcPts val="0"/>
              </a:spcBef>
              <a:spcAft>
                <a:spcPts val="0"/>
              </a:spcAft>
              <a:buNone/>
              <a:defRPr b="1" sz="1500">
                <a:solidFill>
                  <a:schemeClr val="dk1"/>
                </a:solidFill>
                <a:latin typeface="Prompt"/>
                <a:ea typeface="Prompt"/>
                <a:cs typeface="Prompt"/>
                <a:sym typeface="Prompt"/>
              </a:defRPr>
            </a:lvl7pPr>
            <a:lvl8pPr lvl="7" rtl="0" algn="ctr">
              <a:spcBef>
                <a:spcPts val="0"/>
              </a:spcBef>
              <a:spcAft>
                <a:spcPts val="0"/>
              </a:spcAft>
              <a:buNone/>
              <a:defRPr b="1" sz="1500">
                <a:solidFill>
                  <a:schemeClr val="dk1"/>
                </a:solidFill>
                <a:latin typeface="Prompt"/>
                <a:ea typeface="Prompt"/>
                <a:cs typeface="Prompt"/>
                <a:sym typeface="Prompt"/>
              </a:defRPr>
            </a:lvl8pPr>
            <a:lvl9pPr lvl="8" rtl="0" algn="ctr">
              <a:spcBef>
                <a:spcPts val="0"/>
              </a:spcBef>
              <a:spcAft>
                <a:spcPts val="0"/>
              </a:spcAft>
              <a:buNone/>
              <a:defRPr b="1" sz="1500">
                <a:solidFill>
                  <a:schemeClr val="dk1"/>
                </a:solidFill>
                <a:latin typeface="Prompt"/>
                <a:ea typeface="Prompt"/>
                <a:cs typeface="Prompt"/>
                <a:sym typeface="Prompt"/>
              </a:defRPr>
            </a:lvl9pPr>
          </a:lstStyle>
          <a:p/>
        </p:txBody>
      </p:sp>
      <p:sp>
        <p:nvSpPr>
          <p:cNvPr id="383" name="Google Shape;383;p65"/>
          <p:cNvSpPr txBox="1"/>
          <p:nvPr>
            <p:ph idx="15" type="subTitle"/>
          </p:nvPr>
        </p:nvSpPr>
        <p:spPr>
          <a:xfrm>
            <a:off x="6526550" y="2244225"/>
            <a:ext cx="1931700" cy="63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0" sz="1400">
                <a:latin typeface="Open Sans"/>
                <a:ea typeface="Open Sans"/>
                <a:cs typeface="Open Sans"/>
                <a:sym typeface="Open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CUSTOM_2">
    <p:spTree>
      <p:nvGrpSpPr>
        <p:cNvPr id="384" name="Shape 384"/>
        <p:cNvGrpSpPr/>
        <p:nvPr/>
      </p:nvGrpSpPr>
      <p:grpSpPr>
        <a:xfrm>
          <a:off x="0" y="0"/>
          <a:ext cx="0" cy="0"/>
          <a:chOff x="0" y="0"/>
          <a:chExt cx="0" cy="0"/>
        </a:xfrm>
      </p:grpSpPr>
      <p:pic>
        <p:nvPicPr>
          <p:cNvPr id="385" name="Google Shape;385;p66"/>
          <p:cNvPicPr preferRelativeResize="0"/>
          <p:nvPr/>
        </p:nvPicPr>
        <p:blipFill>
          <a:blip r:embed="rId2">
            <a:alphaModFix/>
          </a:blip>
          <a:stretch>
            <a:fillRect/>
          </a:stretch>
        </p:blipFill>
        <p:spPr>
          <a:xfrm>
            <a:off x="0" y="0"/>
            <a:ext cx="9143999" cy="5143500"/>
          </a:xfrm>
          <a:prstGeom prst="rect">
            <a:avLst/>
          </a:prstGeom>
          <a:noFill/>
          <a:ln>
            <a:noFill/>
          </a:ln>
        </p:spPr>
      </p:pic>
      <p:sp>
        <p:nvSpPr>
          <p:cNvPr id="386" name="Google Shape;386;p66"/>
          <p:cNvSpPr txBox="1"/>
          <p:nvPr>
            <p:ph type="title"/>
          </p:nvPr>
        </p:nvSpPr>
        <p:spPr>
          <a:xfrm>
            <a:off x="2532300" y="395375"/>
            <a:ext cx="40794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Prompt"/>
              <a:buNone/>
              <a:defRPr sz="3000">
                <a:latin typeface="Prompt"/>
                <a:ea typeface="Prompt"/>
                <a:cs typeface="Prompt"/>
                <a:sym typeface="Prompt"/>
              </a:defRPr>
            </a:lvl1pPr>
            <a:lvl2pPr lvl="1" rtl="0">
              <a:spcBef>
                <a:spcPts val="0"/>
              </a:spcBef>
              <a:spcAft>
                <a:spcPts val="0"/>
              </a:spcAft>
              <a:buSzPts val="2800"/>
              <a:buFont typeface="Prompt"/>
              <a:buNone/>
              <a:defRPr>
                <a:latin typeface="Prompt"/>
                <a:ea typeface="Prompt"/>
                <a:cs typeface="Prompt"/>
                <a:sym typeface="Prompt"/>
              </a:defRPr>
            </a:lvl2pPr>
            <a:lvl3pPr lvl="2" rtl="0">
              <a:spcBef>
                <a:spcPts val="0"/>
              </a:spcBef>
              <a:spcAft>
                <a:spcPts val="0"/>
              </a:spcAft>
              <a:buSzPts val="2800"/>
              <a:buFont typeface="Prompt"/>
              <a:buNone/>
              <a:defRPr>
                <a:latin typeface="Prompt"/>
                <a:ea typeface="Prompt"/>
                <a:cs typeface="Prompt"/>
                <a:sym typeface="Prompt"/>
              </a:defRPr>
            </a:lvl3pPr>
            <a:lvl4pPr lvl="3" rtl="0">
              <a:spcBef>
                <a:spcPts val="0"/>
              </a:spcBef>
              <a:spcAft>
                <a:spcPts val="0"/>
              </a:spcAft>
              <a:buSzPts val="2800"/>
              <a:buFont typeface="Prompt"/>
              <a:buNone/>
              <a:defRPr>
                <a:latin typeface="Prompt"/>
                <a:ea typeface="Prompt"/>
                <a:cs typeface="Prompt"/>
                <a:sym typeface="Prompt"/>
              </a:defRPr>
            </a:lvl4pPr>
            <a:lvl5pPr lvl="4" rtl="0">
              <a:spcBef>
                <a:spcPts val="0"/>
              </a:spcBef>
              <a:spcAft>
                <a:spcPts val="0"/>
              </a:spcAft>
              <a:buSzPts val="2800"/>
              <a:buFont typeface="Prompt"/>
              <a:buNone/>
              <a:defRPr>
                <a:latin typeface="Prompt"/>
                <a:ea typeface="Prompt"/>
                <a:cs typeface="Prompt"/>
                <a:sym typeface="Prompt"/>
              </a:defRPr>
            </a:lvl5pPr>
            <a:lvl6pPr lvl="5" rtl="0">
              <a:spcBef>
                <a:spcPts val="0"/>
              </a:spcBef>
              <a:spcAft>
                <a:spcPts val="0"/>
              </a:spcAft>
              <a:buSzPts val="2800"/>
              <a:buFont typeface="Prompt"/>
              <a:buNone/>
              <a:defRPr>
                <a:latin typeface="Prompt"/>
                <a:ea typeface="Prompt"/>
                <a:cs typeface="Prompt"/>
                <a:sym typeface="Prompt"/>
              </a:defRPr>
            </a:lvl6pPr>
            <a:lvl7pPr lvl="6" rtl="0">
              <a:spcBef>
                <a:spcPts val="0"/>
              </a:spcBef>
              <a:spcAft>
                <a:spcPts val="0"/>
              </a:spcAft>
              <a:buSzPts val="2800"/>
              <a:buFont typeface="Prompt"/>
              <a:buNone/>
              <a:defRPr>
                <a:latin typeface="Prompt"/>
                <a:ea typeface="Prompt"/>
                <a:cs typeface="Prompt"/>
                <a:sym typeface="Prompt"/>
              </a:defRPr>
            </a:lvl7pPr>
            <a:lvl8pPr lvl="7" rtl="0">
              <a:spcBef>
                <a:spcPts val="0"/>
              </a:spcBef>
              <a:spcAft>
                <a:spcPts val="0"/>
              </a:spcAft>
              <a:buSzPts val="2800"/>
              <a:buFont typeface="Prompt"/>
              <a:buNone/>
              <a:defRPr>
                <a:latin typeface="Prompt"/>
                <a:ea typeface="Prompt"/>
                <a:cs typeface="Prompt"/>
                <a:sym typeface="Prompt"/>
              </a:defRPr>
            </a:lvl8pPr>
            <a:lvl9pPr lvl="8" rtl="0">
              <a:spcBef>
                <a:spcPts val="0"/>
              </a:spcBef>
              <a:spcAft>
                <a:spcPts val="0"/>
              </a:spcAft>
              <a:buSzPts val="2800"/>
              <a:buFont typeface="Prompt"/>
              <a:buNone/>
              <a:defRPr>
                <a:latin typeface="Prompt"/>
                <a:ea typeface="Prompt"/>
                <a:cs typeface="Prompt"/>
                <a:sym typeface="Prompt"/>
              </a:defRPr>
            </a:lvl9pPr>
          </a:lstStyle>
          <a:p/>
        </p:txBody>
      </p:sp>
      <p:sp>
        <p:nvSpPr>
          <p:cNvPr id="387" name="Google Shape;387;p66"/>
          <p:cNvSpPr txBox="1"/>
          <p:nvPr>
            <p:ph idx="2" type="title"/>
          </p:nvPr>
        </p:nvSpPr>
        <p:spPr>
          <a:xfrm>
            <a:off x="690149" y="1603400"/>
            <a:ext cx="21300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Prompt"/>
              <a:buNone/>
              <a:defRPr sz="1400">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388" name="Google Shape;388;p66"/>
          <p:cNvSpPr txBox="1"/>
          <p:nvPr>
            <p:ph idx="3" type="title"/>
          </p:nvPr>
        </p:nvSpPr>
        <p:spPr>
          <a:xfrm>
            <a:off x="3580500" y="1603400"/>
            <a:ext cx="21300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Prompt"/>
              <a:buNone/>
              <a:defRPr sz="1400">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389" name="Google Shape;389;p66"/>
          <p:cNvSpPr txBox="1"/>
          <p:nvPr>
            <p:ph idx="4" type="title"/>
          </p:nvPr>
        </p:nvSpPr>
        <p:spPr>
          <a:xfrm>
            <a:off x="6323850" y="1603400"/>
            <a:ext cx="21300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Prompt"/>
              <a:buNone/>
              <a:defRPr sz="1400">
                <a:solidFill>
                  <a:schemeClr val="dk1"/>
                </a:solidFill>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390" name="Google Shape;390;p66"/>
          <p:cNvSpPr txBox="1"/>
          <p:nvPr>
            <p:ph idx="5" type="title"/>
          </p:nvPr>
        </p:nvSpPr>
        <p:spPr>
          <a:xfrm>
            <a:off x="690149" y="3478050"/>
            <a:ext cx="21300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Prompt"/>
              <a:buNone/>
              <a:defRPr sz="1400">
                <a:solidFill>
                  <a:schemeClr val="dk1"/>
                </a:solidFill>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391" name="Google Shape;391;p66"/>
          <p:cNvSpPr txBox="1"/>
          <p:nvPr>
            <p:ph idx="6" type="title"/>
          </p:nvPr>
        </p:nvSpPr>
        <p:spPr>
          <a:xfrm>
            <a:off x="3580500" y="3478050"/>
            <a:ext cx="21300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Prompt"/>
              <a:buNone/>
              <a:defRPr sz="1400">
                <a:solidFill>
                  <a:schemeClr val="dk1"/>
                </a:solidFill>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392" name="Google Shape;392;p66"/>
          <p:cNvSpPr txBox="1"/>
          <p:nvPr>
            <p:ph idx="7" type="title"/>
          </p:nvPr>
        </p:nvSpPr>
        <p:spPr>
          <a:xfrm>
            <a:off x="6323850" y="3493150"/>
            <a:ext cx="2130000" cy="33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Prompt"/>
              <a:buNone/>
              <a:defRPr sz="1400">
                <a:solidFill>
                  <a:schemeClr val="dk1"/>
                </a:solidFill>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393" name="Google Shape;393;p66"/>
          <p:cNvSpPr txBox="1"/>
          <p:nvPr>
            <p:ph idx="1" type="subTitle"/>
          </p:nvPr>
        </p:nvSpPr>
        <p:spPr>
          <a:xfrm>
            <a:off x="3507025" y="2208150"/>
            <a:ext cx="2130000" cy="7134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Font typeface="Open Sans"/>
              <a:buNone/>
              <a:defRPr sz="1400">
                <a:solidFill>
                  <a:srgbClr val="EEEEEE"/>
                </a:solidFill>
                <a:latin typeface="Open Sans"/>
                <a:ea typeface="Open Sans"/>
                <a:cs typeface="Open Sans"/>
                <a:sym typeface="Open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4" name="Google Shape;394;p66"/>
          <p:cNvSpPr txBox="1"/>
          <p:nvPr>
            <p:ph idx="8" type="subTitle"/>
          </p:nvPr>
        </p:nvSpPr>
        <p:spPr>
          <a:xfrm>
            <a:off x="6323875" y="2208150"/>
            <a:ext cx="2130000" cy="7134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Font typeface="Open Sans"/>
              <a:buNone/>
              <a:defRPr sz="1400">
                <a:solidFill>
                  <a:srgbClr val="EEEEEE"/>
                </a:solidFill>
                <a:latin typeface="Open Sans"/>
                <a:ea typeface="Open Sans"/>
                <a:cs typeface="Open Sans"/>
                <a:sym typeface="Open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5" name="Google Shape;395;p66"/>
          <p:cNvSpPr txBox="1"/>
          <p:nvPr>
            <p:ph idx="9" type="subTitle"/>
          </p:nvPr>
        </p:nvSpPr>
        <p:spPr>
          <a:xfrm>
            <a:off x="690125" y="4114350"/>
            <a:ext cx="2130000" cy="7134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Font typeface="Open Sans"/>
              <a:buNone/>
              <a:defRPr sz="1400">
                <a:solidFill>
                  <a:srgbClr val="EEEEEE"/>
                </a:solidFill>
                <a:latin typeface="Open Sans"/>
                <a:ea typeface="Open Sans"/>
                <a:cs typeface="Open Sans"/>
                <a:sym typeface="Open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6" name="Google Shape;396;p66"/>
          <p:cNvSpPr txBox="1"/>
          <p:nvPr>
            <p:ph idx="13" type="subTitle"/>
          </p:nvPr>
        </p:nvSpPr>
        <p:spPr>
          <a:xfrm>
            <a:off x="3507025" y="4114350"/>
            <a:ext cx="2130000" cy="7134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Font typeface="Open Sans"/>
              <a:buNone/>
              <a:defRPr sz="1400">
                <a:solidFill>
                  <a:srgbClr val="EEEEEE"/>
                </a:solidFill>
                <a:latin typeface="Open Sans"/>
                <a:ea typeface="Open Sans"/>
                <a:cs typeface="Open Sans"/>
                <a:sym typeface="Open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7" name="Google Shape;397;p66"/>
          <p:cNvSpPr txBox="1"/>
          <p:nvPr>
            <p:ph idx="14" type="subTitle"/>
          </p:nvPr>
        </p:nvSpPr>
        <p:spPr>
          <a:xfrm>
            <a:off x="6323875" y="4129450"/>
            <a:ext cx="2130000" cy="7134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Font typeface="Open Sans"/>
              <a:buNone/>
              <a:defRPr sz="1400">
                <a:solidFill>
                  <a:srgbClr val="EEEEEE"/>
                </a:solidFill>
                <a:latin typeface="Open Sans"/>
                <a:ea typeface="Open Sans"/>
                <a:cs typeface="Open Sans"/>
                <a:sym typeface="Open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8" name="Google Shape;398;p66"/>
          <p:cNvSpPr txBox="1"/>
          <p:nvPr>
            <p:ph idx="15" type="subTitle"/>
          </p:nvPr>
        </p:nvSpPr>
        <p:spPr>
          <a:xfrm>
            <a:off x="690125" y="2208150"/>
            <a:ext cx="2130000" cy="7134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Font typeface="Open Sans"/>
              <a:buNone/>
              <a:defRPr sz="1400">
                <a:solidFill>
                  <a:srgbClr val="EEEEEE"/>
                </a:solidFill>
                <a:latin typeface="Open Sans"/>
                <a:ea typeface="Open Sans"/>
                <a:cs typeface="Open Sans"/>
                <a:sym typeface="Open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
    <p:spTree>
      <p:nvGrpSpPr>
        <p:cNvPr id="399" name="Shape 399"/>
        <p:cNvGrpSpPr/>
        <p:nvPr/>
      </p:nvGrpSpPr>
      <p:grpSpPr>
        <a:xfrm>
          <a:off x="0" y="0"/>
          <a:ext cx="0" cy="0"/>
          <a:chOff x="0" y="0"/>
          <a:chExt cx="0" cy="0"/>
        </a:xfrm>
      </p:grpSpPr>
      <p:pic>
        <p:nvPicPr>
          <p:cNvPr id="400" name="Google Shape;400;p67"/>
          <p:cNvPicPr preferRelativeResize="0"/>
          <p:nvPr/>
        </p:nvPicPr>
        <p:blipFill>
          <a:blip r:embed="rId2">
            <a:alphaModFix/>
          </a:blip>
          <a:stretch>
            <a:fillRect/>
          </a:stretch>
        </p:blipFill>
        <p:spPr>
          <a:xfrm>
            <a:off x="0" y="0"/>
            <a:ext cx="9143999" cy="5143500"/>
          </a:xfrm>
          <a:prstGeom prst="rect">
            <a:avLst/>
          </a:prstGeom>
          <a:noFill/>
          <a:ln>
            <a:noFill/>
          </a:ln>
        </p:spPr>
      </p:pic>
      <p:sp>
        <p:nvSpPr>
          <p:cNvPr id="401" name="Google Shape;401;p67"/>
          <p:cNvSpPr txBox="1"/>
          <p:nvPr>
            <p:ph type="title"/>
          </p:nvPr>
        </p:nvSpPr>
        <p:spPr>
          <a:xfrm>
            <a:off x="713225" y="440991"/>
            <a:ext cx="7745100" cy="494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None/>
              <a:defRPr sz="3000">
                <a:solidFill>
                  <a:schemeClr val="dk1"/>
                </a:solidFill>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
    <p:spTree>
      <p:nvGrpSpPr>
        <p:cNvPr id="402" name="Shape 402"/>
        <p:cNvGrpSpPr/>
        <p:nvPr/>
      </p:nvGrpSpPr>
      <p:grpSpPr>
        <a:xfrm>
          <a:off x="0" y="0"/>
          <a:ext cx="0" cy="0"/>
          <a:chOff x="0" y="0"/>
          <a:chExt cx="0" cy="0"/>
        </a:xfrm>
      </p:grpSpPr>
      <p:pic>
        <p:nvPicPr>
          <p:cNvPr id="403" name="Google Shape;403;p68"/>
          <p:cNvPicPr preferRelativeResize="0"/>
          <p:nvPr/>
        </p:nvPicPr>
        <p:blipFill>
          <a:blip r:embed="rId2">
            <a:alphaModFix/>
          </a:blip>
          <a:stretch>
            <a:fillRect/>
          </a:stretch>
        </p:blipFill>
        <p:spPr>
          <a:xfrm>
            <a:off x="0" y="0"/>
            <a:ext cx="9143999" cy="5143500"/>
          </a:xfrm>
          <a:prstGeom prst="rect">
            <a:avLst/>
          </a:prstGeom>
          <a:noFill/>
          <a:ln>
            <a:noFill/>
          </a:ln>
        </p:spPr>
      </p:pic>
      <p:sp>
        <p:nvSpPr>
          <p:cNvPr id="404" name="Google Shape;404;p68"/>
          <p:cNvSpPr txBox="1"/>
          <p:nvPr>
            <p:ph type="title"/>
          </p:nvPr>
        </p:nvSpPr>
        <p:spPr>
          <a:xfrm>
            <a:off x="5656807" y="2010886"/>
            <a:ext cx="3165300" cy="65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600">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405" name="Google Shape;405;p68"/>
          <p:cNvSpPr txBox="1"/>
          <p:nvPr>
            <p:ph idx="1" type="subTitle"/>
          </p:nvPr>
        </p:nvSpPr>
        <p:spPr>
          <a:xfrm>
            <a:off x="1268902" y="2048150"/>
            <a:ext cx="2739900" cy="124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atin typeface="Open Sans"/>
                <a:ea typeface="Open Sans"/>
                <a:cs typeface="Open Sans"/>
                <a:sym typeface="Open San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
  <p:cSld name="CUSTOM_4">
    <p:spTree>
      <p:nvGrpSpPr>
        <p:cNvPr id="406" name="Shape 406"/>
        <p:cNvGrpSpPr/>
        <p:nvPr/>
      </p:nvGrpSpPr>
      <p:grpSpPr>
        <a:xfrm>
          <a:off x="0" y="0"/>
          <a:ext cx="0" cy="0"/>
          <a:chOff x="0" y="0"/>
          <a:chExt cx="0" cy="0"/>
        </a:xfrm>
      </p:grpSpPr>
      <p:pic>
        <p:nvPicPr>
          <p:cNvPr id="407" name="Google Shape;407;p69"/>
          <p:cNvPicPr preferRelativeResize="0"/>
          <p:nvPr/>
        </p:nvPicPr>
        <p:blipFill>
          <a:blip r:embed="rId2">
            <a:alphaModFix/>
          </a:blip>
          <a:stretch>
            <a:fillRect/>
          </a:stretch>
        </p:blipFill>
        <p:spPr>
          <a:xfrm>
            <a:off x="0" y="0"/>
            <a:ext cx="9143999" cy="5143500"/>
          </a:xfrm>
          <a:prstGeom prst="rect">
            <a:avLst/>
          </a:prstGeom>
          <a:noFill/>
          <a:ln>
            <a:noFill/>
          </a:ln>
        </p:spPr>
      </p:pic>
      <p:sp>
        <p:nvSpPr>
          <p:cNvPr id="408" name="Google Shape;408;p69"/>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9" name="Google Shape;409;p69"/>
          <p:cNvSpPr txBox="1"/>
          <p:nvPr>
            <p:ph type="title"/>
          </p:nvPr>
        </p:nvSpPr>
        <p:spPr>
          <a:xfrm>
            <a:off x="699450" y="443827"/>
            <a:ext cx="7745100" cy="47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000">
                <a:solidFill>
                  <a:schemeClr val="dk1"/>
                </a:solidFill>
                <a:latin typeface="Prompt"/>
                <a:ea typeface="Prompt"/>
                <a:cs typeface="Prompt"/>
                <a:sym typeface="Prompt"/>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CUSTOM_1">
    <p:spTree>
      <p:nvGrpSpPr>
        <p:cNvPr id="410" name="Shape 410"/>
        <p:cNvGrpSpPr/>
        <p:nvPr/>
      </p:nvGrpSpPr>
      <p:grpSpPr>
        <a:xfrm>
          <a:off x="0" y="0"/>
          <a:ext cx="0" cy="0"/>
          <a:chOff x="0" y="0"/>
          <a:chExt cx="0" cy="0"/>
        </a:xfrm>
      </p:grpSpPr>
      <p:pic>
        <p:nvPicPr>
          <p:cNvPr id="411" name="Google Shape;411;p70"/>
          <p:cNvPicPr preferRelativeResize="0"/>
          <p:nvPr/>
        </p:nvPicPr>
        <p:blipFill>
          <a:blip r:embed="rId2">
            <a:alphaModFix/>
          </a:blip>
          <a:stretch>
            <a:fillRect/>
          </a:stretch>
        </p:blipFill>
        <p:spPr>
          <a:xfrm>
            <a:off x="0" y="0"/>
            <a:ext cx="9143999" cy="5143500"/>
          </a:xfrm>
          <a:prstGeom prst="rect">
            <a:avLst/>
          </a:prstGeom>
          <a:noFill/>
          <a:ln>
            <a:noFill/>
          </a:ln>
        </p:spPr>
      </p:pic>
      <p:sp>
        <p:nvSpPr>
          <p:cNvPr id="412" name="Google Shape;412;p70"/>
          <p:cNvSpPr txBox="1"/>
          <p:nvPr>
            <p:ph type="title"/>
          </p:nvPr>
        </p:nvSpPr>
        <p:spPr>
          <a:xfrm>
            <a:off x="3053175" y="440280"/>
            <a:ext cx="3035100" cy="47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413" name="Google Shape;413;p70"/>
          <p:cNvSpPr txBox="1"/>
          <p:nvPr>
            <p:ph idx="1" type="subTitle"/>
          </p:nvPr>
        </p:nvSpPr>
        <p:spPr>
          <a:xfrm>
            <a:off x="867073" y="3279609"/>
            <a:ext cx="1457700" cy="54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1500">
                <a:latin typeface="Prompt"/>
                <a:ea typeface="Prompt"/>
                <a:cs typeface="Prompt"/>
                <a:sym typeface="Promp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14" name="Google Shape;414;p70"/>
          <p:cNvSpPr txBox="1"/>
          <p:nvPr>
            <p:ph idx="2" type="subTitle"/>
          </p:nvPr>
        </p:nvSpPr>
        <p:spPr>
          <a:xfrm>
            <a:off x="3849188" y="3279609"/>
            <a:ext cx="1471200" cy="54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1500">
                <a:latin typeface="Prompt"/>
                <a:ea typeface="Prompt"/>
                <a:cs typeface="Prompt"/>
                <a:sym typeface="Promp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15" name="Google Shape;415;p70"/>
          <p:cNvSpPr txBox="1"/>
          <p:nvPr>
            <p:ph idx="3" type="subTitle"/>
          </p:nvPr>
        </p:nvSpPr>
        <p:spPr>
          <a:xfrm>
            <a:off x="6831752" y="3279609"/>
            <a:ext cx="1457700" cy="54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1500">
                <a:latin typeface="Prompt"/>
                <a:ea typeface="Prompt"/>
                <a:cs typeface="Prompt"/>
                <a:sym typeface="Promp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16" name="Google Shape;416;p70"/>
          <p:cNvSpPr txBox="1"/>
          <p:nvPr>
            <p:ph idx="4" type="subTitle"/>
          </p:nvPr>
        </p:nvSpPr>
        <p:spPr>
          <a:xfrm>
            <a:off x="613873" y="3620351"/>
            <a:ext cx="1964100" cy="95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atin typeface="Open Sans Light"/>
                <a:ea typeface="Open Sans Light"/>
                <a:cs typeface="Open Sans Light"/>
                <a:sym typeface="Open Sans Ligh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17" name="Google Shape;417;p70"/>
          <p:cNvSpPr txBox="1"/>
          <p:nvPr>
            <p:ph idx="5" type="subTitle"/>
          </p:nvPr>
        </p:nvSpPr>
        <p:spPr>
          <a:xfrm>
            <a:off x="3606638" y="3620351"/>
            <a:ext cx="1956300" cy="95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atin typeface="Open Sans Light"/>
                <a:ea typeface="Open Sans Light"/>
                <a:cs typeface="Open Sans Light"/>
                <a:sym typeface="Open Sans Ligh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18" name="Google Shape;418;p70"/>
          <p:cNvSpPr txBox="1"/>
          <p:nvPr>
            <p:ph idx="6" type="subTitle"/>
          </p:nvPr>
        </p:nvSpPr>
        <p:spPr>
          <a:xfrm>
            <a:off x="6591602" y="3620351"/>
            <a:ext cx="1938000" cy="95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atin typeface="Open Sans Light"/>
                <a:ea typeface="Open Sans Light"/>
                <a:cs typeface="Open Sans Light"/>
                <a:sym typeface="Open Sans Ligh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Left Subtilte">
  <p:cSld name="CUSTOM_5">
    <p:spTree>
      <p:nvGrpSpPr>
        <p:cNvPr id="419" name="Shape 419"/>
        <p:cNvGrpSpPr/>
        <p:nvPr/>
      </p:nvGrpSpPr>
      <p:grpSpPr>
        <a:xfrm>
          <a:off x="0" y="0"/>
          <a:ext cx="0" cy="0"/>
          <a:chOff x="0" y="0"/>
          <a:chExt cx="0" cy="0"/>
        </a:xfrm>
      </p:grpSpPr>
      <p:pic>
        <p:nvPicPr>
          <p:cNvPr id="420" name="Google Shape;420;p71"/>
          <p:cNvPicPr preferRelativeResize="0"/>
          <p:nvPr/>
        </p:nvPicPr>
        <p:blipFill>
          <a:blip r:embed="rId2">
            <a:alphaModFix/>
          </a:blip>
          <a:stretch>
            <a:fillRect/>
          </a:stretch>
        </p:blipFill>
        <p:spPr>
          <a:xfrm>
            <a:off x="0" y="0"/>
            <a:ext cx="9143999" cy="5143500"/>
          </a:xfrm>
          <a:prstGeom prst="rect">
            <a:avLst/>
          </a:prstGeom>
          <a:noFill/>
          <a:ln>
            <a:noFill/>
          </a:ln>
        </p:spPr>
      </p:pic>
      <p:sp>
        <p:nvSpPr>
          <p:cNvPr id="421" name="Google Shape;421;p71"/>
          <p:cNvSpPr txBox="1"/>
          <p:nvPr>
            <p:ph type="title"/>
          </p:nvPr>
        </p:nvSpPr>
        <p:spPr>
          <a:xfrm>
            <a:off x="798650" y="2006318"/>
            <a:ext cx="3684900" cy="84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Prompt"/>
              <a:buNone/>
              <a:defRPr sz="3000">
                <a:latin typeface="Prompt"/>
                <a:ea typeface="Prompt"/>
                <a:cs typeface="Prompt"/>
                <a:sym typeface="Prompt"/>
              </a:defRPr>
            </a:lvl1pPr>
            <a:lvl2pPr lvl="1" rtl="0">
              <a:spcBef>
                <a:spcPts val="0"/>
              </a:spcBef>
              <a:spcAft>
                <a:spcPts val="0"/>
              </a:spcAft>
              <a:buSzPts val="3000"/>
              <a:buFont typeface="Prompt"/>
              <a:buNone/>
              <a:defRPr b="1" sz="3000">
                <a:latin typeface="Prompt"/>
                <a:ea typeface="Prompt"/>
                <a:cs typeface="Prompt"/>
                <a:sym typeface="Prompt"/>
              </a:defRPr>
            </a:lvl2pPr>
            <a:lvl3pPr lvl="2" rtl="0">
              <a:spcBef>
                <a:spcPts val="0"/>
              </a:spcBef>
              <a:spcAft>
                <a:spcPts val="0"/>
              </a:spcAft>
              <a:buSzPts val="3000"/>
              <a:buFont typeface="Prompt"/>
              <a:buNone/>
              <a:defRPr b="1" sz="3000">
                <a:latin typeface="Prompt"/>
                <a:ea typeface="Prompt"/>
                <a:cs typeface="Prompt"/>
                <a:sym typeface="Prompt"/>
              </a:defRPr>
            </a:lvl3pPr>
            <a:lvl4pPr lvl="3" rtl="0">
              <a:spcBef>
                <a:spcPts val="0"/>
              </a:spcBef>
              <a:spcAft>
                <a:spcPts val="0"/>
              </a:spcAft>
              <a:buSzPts val="3000"/>
              <a:buFont typeface="Prompt"/>
              <a:buNone/>
              <a:defRPr b="1" sz="3000">
                <a:latin typeface="Prompt"/>
                <a:ea typeface="Prompt"/>
                <a:cs typeface="Prompt"/>
                <a:sym typeface="Prompt"/>
              </a:defRPr>
            </a:lvl4pPr>
            <a:lvl5pPr lvl="4" rtl="0">
              <a:spcBef>
                <a:spcPts val="0"/>
              </a:spcBef>
              <a:spcAft>
                <a:spcPts val="0"/>
              </a:spcAft>
              <a:buSzPts val="3000"/>
              <a:buFont typeface="Prompt"/>
              <a:buNone/>
              <a:defRPr b="1" sz="3000">
                <a:latin typeface="Prompt"/>
                <a:ea typeface="Prompt"/>
                <a:cs typeface="Prompt"/>
                <a:sym typeface="Prompt"/>
              </a:defRPr>
            </a:lvl5pPr>
            <a:lvl6pPr lvl="5" rtl="0">
              <a:spcBef>
                <a:spcPts val="0"/>
              </a:spcBef>
              <a:spcAft>
                <a:spcPts val="0"/>
              </a:spcAft>
              <a:buSzPts val="3000"/>
              <a:buFont typeface="Prompt"/>
              <a:buNone/>
              <a:defRPr b="1" sz="3000">
                <a:latin typeface="Prompt"/>
                <a:ea typeface="Prompt"/>
                <a:cs typeface="Prompt"/>
                <a:sym typeface="Prompt"/>
              </a:defRPr>
            </a:lvl6pPr>
            <a:lvl7pPr lvl="6" rtl="0">
              <a:spcBef>
                <a:spcPts val="0"/>
              </a:spcBef>
              <a:spcAft>
                <a:spcPts val="0"/>
              </a:spcAft>
              <a:buSzPts val="3000"/>
              <a:buFont typeface="Prompt"/>
              <a:buNone/>
              <a:defRPr b="1" sz="3000">
                <a:latin typeface="Prompt"/>
                <a:ea typeface="Prompt"/>
                <a:cs typeface="Prompt"/>
                <a:sym typeface="Prompt"/>
              </a:defRPr>
            </a:lvl7pPr>
            <a:lvl8pPr lvl="7" rtl="0">
              <a:spcBef>
                <a:spcPts val="0"/>
              </a:spcBef>
              <a:spcAft>
                <a:spcPts val="0"/>
              </a:spcAft>
              <a:buSzPts val="3000"/>
              <a:buFont typeface="Prompt"/>
              <a:buNone/>
              <a:defRPr b="1" sz="3000">
                <a:latin typeface="Prompt"/>
                <a:ea typeface="Prompt"/>
                <a:cs typeface="Prompt"/>
                <a:sym typeface="Prompt"/>
              </a:defRPr>
            </a:lvl8pPr>
            <a:lvl9pPr lvl="8" rtl="0">
              <a:spcBef>
                <a:spcPts val="0"/>
              </a:spcBef>
              <a:spcAft>
                <a:spcPts val="0"/>
              </a:spcAft>
              <a:buSzPts val="3000"/>
              <a:buFont typeface="Prompt"/>
              <a:buNone/>
              <a:defRPr b="1" sz="3000">
                <a:latin typeface="Prompt"/>
                <a:ea typeface="Prompt"/>
                <a:cs typeface="Prompt"/>
                <a:sym typeface="Prompt"/>
              </a:defRPr>
            </a:lvl9pPr>
          </a:lstStyle>
          <a:p/>
        </p:txBody>
      </p:sp>
      <p:sp>
        <p:nvSpPr>
          <p:cNvPr id="422" name="Google Shape;422;p71"/>
          <p:cNvSpPr txBox="1"/>
          <p:nvPr>
            <p:ph idx="1" type="subTitle"/>
          </p:nvPr>
        </p:nvSpPr>
        <p:spPr>
          <a:xfrm>
            <a:off x="928522" y="3258980"/>
            <a:ext cx="3433500" cy="42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Open Sans"/>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2.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26" Type="http://schemas.openxmlformats.org/officeDocument/2006/relationships/slideLayout" Target="../slideLayouts/slideLayout38.xml"/><Relationship Id="rId25" Type="http://schemas.openxmlformats.org/officeDocument/2006/relationships/slideLayout" Target="../slideLayouts/slideLayout37.xml"/><Relationship Id="rId28" Type="http://schemas.openxmlformats.org/officeDocument/2006/relationships/slideLayout" Target="../slideLayouts/slideLayout40.xml"/><Relationship Id="rId27" Type="http://schemas.openxmlformats.org/officeDocument/2006/relationships/slideLayout" Target="../slideLayouts/slideLayout39.xml"/><Relationship Id="rId5" Type="http://schemas.openxmlformats.org/officeDocument/2006/relationships/slideLayout" Target="../slideLayouts/slideLayout17.xml"/><Relationship Id="rId6" Type="http://schemas.openxmlformats.org/officeDocument/2006/relationships/slideLayout" Target="../slideLayouts/slideLayout18.xml"/><Relationship Id="rId29" Type="http://schemas.openxmlformats.org/officeDocument/2006/relationships/theme" Target="../theme/theme1.xml"/><Relationship Id="rId7" Type="http://schemas.openxmlformats.org/officeDocument/2006/relationships/slideLayout" Target="../slideLayouts/slideLayout19.xml"/><Relationship Id="rId8" Type="http://schemas.openxmlformats.org/officeDocument/2006/relationships/slideLayout" Target="../slideLayouts/slideLayout20.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0.xml"/><Relationship Id="rId22" Type="http://schemas.openxmlformats.org/officeDocument/2006/relationships/slideLayout" Target="../slideLayouts/slideLayout62.xml"/><Relationship Id="rId21" Type="http://schemas.openxmlformats.org/officeDocument/2006/relationships/slideLayout" Target="../slideLayouts/slideLayout61.xml"/><Relationship Id="rId24" Type="http://schemas.openxmlformats.org/officeDocument/2006/relationships/slideLayout" Target="../slideLayouts/slideLayout64.xml"/><Relationship Id="rId23" Type="http://schemas.openxmlformats.org/officeDocument/2006/relationships/slideLayout" Target="../slideLayouts/slideLayout63.xml"/><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26" Type="http://schemas.openxmlformats.org/officeDocument/2006/relationships/slideLayout" Target="../slideLayouts/slideLayout66.xml"/><Relationship Id="rId25" Type="http://schemas.openxmlformats.org/officeDocument/2006/relationships/slideLayout" Target="../slideLayouts/slideLayout65.xml"/><Relationship Id="rId28" Type="http://schemas.openxmlformats.org/officeDocument/2006/relationships/slideLayout" Target="../slideLayouts/slideLayout68.xml"/><Relationship Id="rId27" Type="http://schemas.openxmlformats.org/officeDocument/2006/relationships/slideLayout" Target="../slideLayouts/slideLayout67.xml"/><Relationship Id="rId5" Type="http://schemas.openxmlformats.org/officeDocument/2006/relationships/slideLayout" Target="../slideLayouts/slideLayout45.xml"/><Relationship Id="rId6" Type="http://schemas.openxmlformats.org/officeDocument/2006/relationships/slideLayout" Target="../slideLayouts/slideLayout46.xml"/><Relationship Id="rId29" Type="http://schemas.openxmlformats.org/officeDocument/2006/relationships/theme" Target="../theme/theme3.xml"/><Relationship Id="rId7" Type="http://schemas.openxmlformats.org/officeDocument/2006/relationships/slideLayout" Target="../slideLayouts/slideLayout47.xml"/><Relationship Id="rId8" Type="http://schemas.openxmlformats.org/officeDocument/2006/relationships/slideLayout" Target="../slideLayouts/slideLayout48.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13" Type="http://schemas.openxmlformats.org/officeDocument/2006/relationships/slideLayout" Target="../slideLayouts/slideLayout53.xml"/><Relationship Id="rId12" Type="http://schemas.openxmlformats.org/officeDocument/2006/relationships/slideLayout" Target="../slideLayouts/slideLayout52.xml"/><Relationship Id="rId15" Type="http://schemas.openxmlformats.org/officeDocument/2006/relationships/slideLayout" Target="../slideLayouts/slideLayout55.xml"/><Relationship Id="rId14" Type="http://schemas.openxmlformats.org/officeDocument/2006/relationships/slideLayout" Target="../slideLayouts/slideLayout54.xml"/><Relationship Id="rId17" Type="http://schemas.openxmlformats.org/officeDocument/2006/relationships/slideLayout" Target="../slideLayouts/slideLayout57.xml"/><Relationship Id="rId16" Type="http://schemas.openxmlformats.org/officeDocument/2006/relationships/slideLayout" Target="../slideLayouts/slideLayout56.xml"/><Relationship Id="rId19" Type="http://schemas.openxmlformats.org/officeDocument/2006/relationships/slideLayout" Target="../slideLayouts/slideLayout59.xml"/><Relationship Id="rId18"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00000"/>
            </a:gs>
            <a:gs pos="50000">
              <a:srgbClr val="241441"/>
            </a:gs>
            <a:gs pos="100000">
              <a:srgbClr val="000000"/>
            </a:gs>
          </a:gsLst>
          <a:lin ang="5400700" scaled="0"/>
        </a:gradFill>
      </p:bgPr>
    </p:bg>
    <p:spTree>
      <p:nvGrpSpPr>
        <p:cNvPr id="55" name="Shape 55"/>
        <p:cNvGrpSpPr/>
        <p:nvPr/>
      </p:nvGrpSpPr>
      <p:grpSpPr>
        <a:xfrm>
          <a:off x="0" y="0"/>
          <a:ext cx="0" cy="0"/>
          <a:chOff x="0" y="0"/>
          <a:chExt cx="0" cy="0"/>
        </a:xfrm>
      </p:grpSpPr>
      <p:sp>
        <p:nvSpPr>
          <p:cNvPr id="56" name="Google Shape;5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1pPr>
            <a:lvl2pPr lvl="1" rtl="0">
              <a:spcBef>
                <a:spcPts val="0"/>
              </a:spcBef>
              <a:spcAft>
                <a:spcPts val="0"/>
              </a:spcAft>
              <a:buClr>
                <a:srgbClr val="FFFFFF"/>
              </a:buClr>
              <a:buSzPts val="2800"/>
              <a:buNone/>
              <a:defRPr sz="2800">
                <a:solidFill>
                  <a:srgbClr val="FFFFFF"/>
                </a:solidFill>
              </a:defRPr>
            </a:lvl2pPr>
            <a:lvl3pPr lvl="2" rtl="0">
              <a:spcBef>
                <a:spcPts val="0"/>
              </a:spcBef>
              <a:spcAft>
                <a:spcPts val="0"/>
              </a:spcAft>
              <a:buClr>
                <a:srgbClr val="FFFFFF"/>
              </a:buClr>
              <a:buSzPts val="2800"/>
              <a:buNone/>
              <a:defRPr sz="2800">
                <a:solidFill>
                  <a:srgbClr val="FFFFFF"/>
                </a:solidFill>
              </a:defRPr>
            </a:lvl3pPr>
            <a:lvl4pPr lvl="3" rtl="0">
              <a:spcBef>
                <a:spcPts val="0"/>
              </a:spcBef>
              <a:spcAft>
                <a:spcPts val="0"/>
              </a:spcAft>
              <a:buClr>
                <a:srgbClr val="FFFFFF"/>
              </a:buClr>
              <a:buSzPts val="2800"/>
              <a:buNone/>
              <a:defRPr sz="2800">
                <a:solidFill>
                  <a:srgbClr val="FFFFFF"/>
                </a:solidFill>
              </a:defRPr>
            </a:lvl4pPr>
            <a:lvl5pPr lvl="4" rtl="0">
              <a:spcBef>
                <a:spcPts val="0"/>
              </a:spcBef>
              <a:spcAft>
                <a:spcPts val="0"/>
              </a:spcAft>
              <a:buClr>
                <a:srgbClr val="FFFFFF"/>
              </a:buClr>
              <a:buSzPts val="2800"/>
              <a:buNone/>
              <a:defRPr sz="2800">
                <a:solidFill>
                  <a:srgbClr val="FFFFFF"/>
                </a:solidFill>
              </a:defRPr>
            </a:lvl5pPr>
            <a:lvl6pPr lvl="5" rtl="0">
              <a:spcBef>
                <a:spcPts val="0"/>
              </a:spcBef>
              <a:spcAft>
                <a:spcPts val="0"/>
              </a:spcAft>
              <a:buClr>
                <a:srgbClr val="FFFFFF"/>
              </a:buClr>
              <a:buSzPts val="2800"/>
              <a:buNone/>
              <a:defRPr sz="2800">
                <a:solidFill>
                  <a:srgbClr val="FFFFFF"/>
                </a:solidFill>
              </a:defRPr>
            </a:lvl6pPr>
            <a:lvl7pPr lvl="6" rtl="0">
              <a:spcBef>
                <a:spcPts val="0"/>
              </a:spcBef>
              <a:spcAft>
                <a:spcPts val="0"/>
              </a:spcAft>
              <a:buClr>
                <a:srgbClr val="FFFFFF"/>
              </a:buClr>
              <a:buSzPts val="2800"/>
              <a:buNone/>
              <a:defRPr sz="2800">
                <a:solidFill>
                  <a:srgbClr val="FFFFFF"/>
                </a:solidFill>
              </a:defRPr>
            </a:lvl7pPr>
            <a:lvl8pPr lvl="7" rtl="0">
              <a:spcBef>
                <a:spcPts val="0"/>
              </a:spcBef>
              <a:spcAft>
                <a:spcPts val="0"/>
              </a:spcAft>
              <a:buClr>
                <a:srgbClr val="FFFFFF"/>
              </a:buClr>
              <a:buSzPts val="2800"/>
              <a:buNone/>
              <a:defRPr sz="2800">
                <a:solidFill>
                  <a:srgbClr val="FFFFFF"/>
                </a:solidFill>
              </a:defRPr>
            </a:lvl8pPr>
            <a:lvl9pPr lvl="8" rtl="0">
              <a:spcBef>
                <a:spcPts val="0"/>
              </a:spcBef>
              <a:spcAft>
                <a:spcPts val="0"/>
              </a:spcAft>
              <a:buClr>
                <a:srgbClr val="FFFFFF"/>
              </a:buClr>
              <a:buSzPts val="2800"/>
              <a:buNone/>
              <a:defRPr sz="2800">
                <a:solidFill>
                  <a:srgbClr val="FFFFFF"/>
                </a:solidFill>
              </a:defRPr>
            </a:lvl9pPr>
          </a:lstStyle>
          <a:p/>
        </p:txBody>
      </p:sp>
      <p:sp>
        <p:nvSpPr>
          <p:cNvPr id="57" name="Google Shape;57;p14"/>
          <p:cNvSpPr txBox="1"/>
          <p:nvPr>
            <p:ph idx="1" type="body"/>
          </p:nvPr>
        </p:nvSpPr>
        <p:spPr>
          <a:xfrm>
            <a:off x="311700" y="1152475"/>
            <a:ext cx="6188100" cy="34164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FFFFFF"/>
              </a:buClr>
              <a:buSzPts val="1600"/>
              <a:buFont typeface="Roboto"/>
              <a:buChar char="●"/>
              <a:defRPr sz="1600">
                <a:solidFill>
                  <a:srgbClr val="FFFFFF"/>
                </a:solidFill>
                <a:latin typeface="Roboto"/>
                <a:ea typeface="Roboto"/>
                <a:cs typeface="Roboto"/>
                <a:sym typeface="Roboto"/>
              </a:defRPr>
            </a:lvl1pPr>
            <a:lvl2pPr indent="-317500" lvl="1" marL="9144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2pPr>
            <a:lvl3pPr indent="-317500" lvl="2" marL="13716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3pPr>
            <a:lvl4pPr indent="-317500" lvl="3" marL="18288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4pPr>
            <a:lvl5pPr indent="-317500" lvl="4" marL="22860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5pPr>
            <a:lvl6pPr indent="-317500" lvl="5" marL="27432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6pPr>
            <a:lvl7pPr indent="-317500" lvl="6" marL="32004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7pPr>
            <a:lvl8pPr indent="-317500" lvl="7" marL="36576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8pPr>
            <a:lvl9pPr indent="-317500" lvl="8" marL="4114800" rtl="0">
              <a:lnSpc>
                <a:spcPct val="115000"/>
              </a:lnSpc>
              <a:spcBef>
                <a:spcPts val="1600"/>
              </a:spcBef>
              <a:spcAft>
                <a:spcPts val="1600"/>
              </a:spcAft>
              <a:buClr>
                <a:srgbClr val="FFFFFF"/>
              </a:buClr>
              <a:buSzPts val="1400"/>
              <a:buFont typeface="Roboto"/>
              <a:buChar char="■"/>
              <a:defRPr>
                <a:solidFill>
                  <a:srgbClr val="FFFFFF"/>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00000"/>
            </a:gs>
            <a:gs pos="50000">
              <a:srgbClr val="241441"/>
            </a:gs>
            <a:gs pos="100000">
              <a:srgbClr val="000000"/>
            </a:gs>
          </a:gsLst>
          <a:lin ang="5400700" scaled="0"/>
        </a:gradFill>
      </p:bgPr>
    </p:bg>
    <p:spTree>
      <p:nvGrpSpPr>
        <p:cNvPr id="239" name="Shape 239"/>
        <p:cNvGrpSpPr/>
        <p:nvPr/>
      </p:nvGrpSpPr>
      <p:grpSpPr>
        <a:xfrm>
          <a:off x="0" y="0"/>
          <a:ext cx="0" cy="0"/>
          <a:chOff x="0" y="0"/>
          <a:chExt cx="0" cy="0"/>
        </a:xfrm>
      </p:grpSpPr>
      <p:sp>
        <p:nvSpPr>
          <p:cNvPr id="240" name="Google Shape;240;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1pPr>
            <a:lvl2pPr lvl="1" rtl="0">
              <a:spcBef>
                <a:spcPts val="0"/>
              </a:spcBef>
              <a:spcAft>
                <a:spcPts val="0"/>
              </a:spcAft>
              <a:buClr>
                <a:srgbClr val="FFFFFF"/>
              </a:buClr>
              <a:buSzPts val="2800"/>
              <a:buNone/>
              <a:defRPr sz="2800">
                <a:solidFill>
                  <a:srgbClr val="FFFFFF"/>
                </a:solidFill>
              </a:defRPr>
            </a:lvl2pPr>
            <a:lvl3pPr lvl="2" rtl="0">
              <a:spcBef>
                <a:spcPts val="0"/>
              </a:spcBef>
              <a:spcAft>
                <a:spcPts val="0"/>
              </a:spcAft>
              <a:buClr>
                <a:srgbClr val="FFFFFF"/>
              </a:buClr>
              <a:buSzPts val="2800"/>
              <a:buNone/>
              <a:defRPr sz="2800">
                <a:solidFill>
                  <a:srgbClr val="FFFFFF"/>
                </a:solidFill>
              </a:defRPr>
            </a:lvl3pPr>
            <a:lvl4pPr lvl="3" rtl="0">
              <a:spcBef>
                <a:spcPts val="0"/>
              </a:spcBef>
              <a:spcAft>
                <a:spcPts val="0"/>
              </a:spcAft>
              <a:buClr>
                <a:srgbClr val="FFFFFF"/>
              </a:buClr>
              <a:buSzPts val="2800"/>
              <a:buNone/>
              <a:defRPr sz="2800">
                <a:solidFill>
                  <a:srgbClr val="FFFFFF"/>
                </a:solidFill>
              </a:defRPr>
            </a:lvl4pPr>
            <a:lvl5pPr lvl="4" rtl="0">
              <a:spcBef>
                <a:spcPts val="0"/>
              </a:spcBef>
              <a:spcAft>
                <a:spcPts val="0"/>
              </a:spcAft>
              <a:buClr>
                <a:srgbClr val="FFFFFF"/>
              </a:buClr>
              <a:buSzPts val="2800"/>
              <a:buNone/>
              <a:defRPr sz="2800">
                <a:solidFill>
                  <a:srgbClr val="FFFFFF"/>
                </a:solidFill>
              </a:defRPr>
            </a:lvl5pPr>
            <a:lvl6pPr lvl="5" rtl="0">
              <a:spcBef>
                <a:spcPts val="0"/>
              </a:spcBef>
              <a:spcAft>
                <a:spcPts val="0"/>
              </a:spcAft>
              <a:buClr>
                <a:srgbClr val="FFFFFF"/>
              </a:buClr>
              <a:buSzPts val="2800"/>
              <a:buNone/>
              <a:defRPr sz="2800">
                <a:solidFill>
                  <a:srgbClr val="FFFFFF"/>
                </a:solidFill>
              </a:defRPr>
            </a:lvl6pPr>
            <a:lvl7pPr lvl="6" rtl="0">
              <a:spcBef>
                <a:spcPts val="0"/>
              </a:spcBef>
              <a:spcAft>
                <a:spcPts val="0"/>
              </a:spcAft>
              <a:buClr>
                <a:srgbClr val="FFFFFF"/>
              </a:buClr>
              <a:buSzPts val="2800"/>
              <a:buNone/>
              <a:defRPr sz="2800">
                <a:solidFill>
                  <a:srgbClr val="FFFFFF"/>
                </a:solidFill>
              </a:defRPr>
            </a:lvl7pPr>
            <a:lvl8pPr lvl="7" rtl="0">
              <a:spcBef>
                <a:spcPts val="0"/>
              </a:spcBef>
              <a:spcAft>
                <a:spcPts val="0"/>
              </a:spcAft>
              <a:buClr>
                <a:srgbClr val="FFFFFF"/>
              </a:buClr>
              <a:buSzPts val="2800"/>
              <a:buNone/>
              <a:defRPr sz="2800">
                <a:solidFill>
                  <a:srgbClr val="FFFFFF"/>
                </a:solidFill>
              </a:defRPr>
            </a:lvl8pPr>
            <a:lvl9pPr lvl="8" rtl="0">
              <a:spcBef>
                <a:spcPts val="0"/>
              </a:spcBef>
              <a:spcAft>
                <a:spcPts val="0"/>
              </a:spcAft>
              <a:buClr>
                <a:srgbClr val="FFFFFF"/>
              </a:buClr>
              <a:buSzPts val="2800"/>
              <a:buNone/>
              <a:defRPr sz="2800">
                <a:solidFill>
                  <a:srgbClr val="FFFFFF"/>
                </a:solidFill>
              </a:defRPr>
            </a:lvl9pPr>
          </a:lstStyle>
          <a:p/>
        </p:txBody>
      </p:sp>
      <p:sp>
        <p:nvSpPr>
          <p:cNvPr id="241" name="Google Shape;241;p43"/>
          <p:cNvSpPr txBox="1"/>
          <p:nvPr>
            <p:ph idx="1" type="body"/>
          </p:nvPr>
        </p:nvSpPr>
        <p:spPr>
          <a:xfrm>
            <a:off x="311700" y="1152475"/>
            <a:ext cx="6188100" cy="34164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FFFFFF"/>
              </a:buClr>
              <a:buSzPts val="1600"/>
              <a:buFont typeface="Roboto"/>
              <a:buChar char="●"/>
              <a:defRPr sz="1600">
                <a:solidFill>
                  <a:srgbClr val="FFFFFF"/>
                </a:solidFill>
                <a:latin typeface="Roboto"/>
                <a:ea typeface="Roboto"/>
                <a:cs typeface="Roboto"/>
                <a:sym typeface="Roboto"/>
              </a:defRPr>
            </a:lvl1pPr>
            <a:lvl2pPr indent="-317500" lvl="1" marL="9144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2pPr>
            <a:lvl3pPr indent="-317500" lvl="2" marL="13716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3pPr>
            <a:lvl4pPr indent="-317500" lvl="3" marL="18288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4pPr>
            <a:lvl5pPr indent="-317500" lvl="4" marL="22860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5pPr>
            <a:lvl6pPr indent="-317500" lvl="5" marL="27432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6pPr>
            <a:lvl7pPr indent="-317500" lvl="6" marL="32004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7pPr>
            <a:lvl8pPr indent="-317500" lvl="7" marL="36576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8pPr>
            <a:lvl9pPr indent="-317500" lvl="8" marL="4114800" rtl="0">
              <a:lnSpc>
                <a:spcPct val="115000"/>
              </a:lnSpc>
              <a:spcBef>
                <a:spcPts val="1600"/>
              </a:spcBef>
              <a:spcAft>
                <a:spcPts val="1600"/>
              </a:spcAft>
              <a:buClr>
                <a:srgbClr val="FFFFFF"/>
              </a:buClr>
              <a:buSzPts val="1400"/>
              <a:buFont typeface="Roboto"/>
              <a:buChar char="■"/>
              <a:defRPr>
                <a:solidFill>
                  <a:srgbClr val="FFFFFF"/>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3.png"/><Relationship Id="rId8"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2"/>
          <p:cNvSpPr/>
          <p:nvPr/>
        </p:nvSpPr>
        <p:spPr>
          <a:xfrm rot="10800000">
            <a:off x="8984135" y="2053753"/>
            <a:ext cx="159853" cy="1105582"/>
          </a:xfrm>
          <a:custGeom>
            <a:rect b="b" l="l" r="r" t="t"/>
            <a:pathLst>
              <a:path extrusionOk="0" h="102630" w="14839">
                <a:moveTo>
                  <a:pt x="0" y="0"/>
                </a:moveTo>
                <a:lnTo>
                  <a:pt x="0" y="6401"/>
                </a:lnTo>
                <a:lnTo>
                  <a:pt x="7274" y="13165"/>
                </a:lnTo>
                <a:cubicBezTo>
                  <a:pt x="8874" y="14766"/>
                  <a:pt x="9819" y="16948"/>
                  <a:pt x="9965" y="19202"/>
                </a:cubicBezTo>
                <a:lnTo>
                  <a:pt x="9965" y="83355"/>
                </a:lnTo>
                <a:cubicBezTo>
                  <a:pt x="9819" y="85682"/>
                  <a:pt x="8874" y="87864"/>
                  <a:pt x="7274" y="89465"/>
                </a:cubicBezTo>
                <a:lnTo>
                  <a:pt x="0" y="96156"/>
                </a:lnTo>
                <a:lnTo>
                  <a:pt x="0" y="102630"/>
                </a:lnTo>
                <a:lnTo>
                  <a:pt x="3128" y="99793"/>
                </a:lnTo>
                <a:lnTo>
                  <a:pt x="10692" y="92810"/>
                </a:lnTo>
                <a:cubicBezTo>
                  <a:pt x="13238" y="90337"/>
                  <a:pt x="14765" y="86919"/>
                  <a:pt x="14838" y="83355"/>
                </a:cubicBezTo>
                <a:lnTo>
                  <a:pt x="14838" y="19275"/>
                </a:lnTo>
                <a:cubicBezTo>
                  <a:pt x="14765" y="15711"/>
                  <a:pt x="13238" y="12293"/>
                  <a:pt x="10692" y="9820"/>
                </a:cubicBezTo>
                <a:lnTo>
                  <a:pt x="3128" y="2837"/>
                </a:lnTo>
                <a:lnTo>
                  <a:pt x="0" y="0"/>
                </a:lnTo>
                <a:close/>
              </a:path>
            </a:pathLst>
          </a:custGeom>
          <a:solidFill>
            <a:srgbClr val="1E6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2"/>
          <p:cNvSpPr/>
          <p:nvPr/>
        </p:nvSpPr>
        <p:spPr>
          <a:xfrm rot="10800000">
            <a:off x="9035854" y="2123483"/>
            <a:ext cx="107359" cy="966897"/>
          </a:xfrm>
          <a:custGeom>
            <a:rect b="b" l="l" r="r" t="t"/>
            <a:pathLst>
              <a:path extrusionOk="0" h="89756" w="9966">
                <a:moveTo>
                  <a:pt x="1" y="0"/>
                </a:moveTo>
                <a:lnTo>
                  <a:pt x="1" y="89755"/>
                </a:lnTo>
                <a:lnTo>
                  <a:pt x="7274" y="83064"/>
                </a:lnTo>
                <a:cubicBezTo>
                  <a:pt x="8875" y="81463"/>
                  <a:pt x="9820" y="79281"/>
                  <a:pt x="9966" y="76954"/>
                </a:cubicBezTo>
                <a:lnTo>
                  <a:pt x="9966" y="12874"/>
                </a:lnTo>
                <a:cubicBezTo>
                  <a:pt x="9820" y="10547"/>
                  <a:pt x="8875" y="8365"/>
                  <a:pt x="7274" y="6764"/>
                </a:cubicBezTo>
                <a:lnTo>
                  <a:pt x="1" y="0"/>
                </a:lnTo>
                <a:close/>
              </a:path>
            </a:pathLst>
          </a:custGeom>
          <a:solidFill>
            <a:srgbClr val="090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72"/>
          <p:cNvGrpSpPr/>
          <p:nvPr/>
        </p:nvGrpSpPr>
        <p:grpSpPr>
          <a:xfrm rot="10800000">
            <a:off x="3969943" y="-300787"/>
            <a:ext cx="1201952" cy="944177"/>
            <a:chOff x="813468" y="2715338"/>
            <a:chExt cx="1201952" cy="944177"/>
          </a:xfrm>
        </p:grpSpPr>
        <p:sp>
          <p:nvSpPr>
            <p:cNvPr id="430" name="Google Shape;430;p72"/>
            <p:cNvSpPr/>
            <p:nvPr/>
          </p:nvSpPr>
          <p:spPr>
            <a:xfrm>
              <a:off x="813468" y="2715338"/>
              <a:ext cx="1201952" cy="944177"/>
            </a:xfrm>
            <a:custGeom>
              <a:rect b="b" l="l" r="r" t="t"/>
              <a:pathLst>
                <a:path extrusionOk="0" h="87647" w="111576">
                  <a:moveTo>
                    <a:pt x="23203" y="1"/>
                  </a:moveTo>
                  <a:cubicBezTo>
                    <a:pt x="20876" y="146"/>
                    <a:pt x="18621" y="1019"/>
                    <a:pt x="16802" y="2474"/>
                  </a:cubicBezTo>
                  <a:lnTo>
                    <a:pt x="2037" y="15712"/>
                  </a:lnTo>
                  <a:cubicBezTo>
                    <a:pt x="510" y="17239"/>
                    <a:pt x="1" y="19494"/>
                    <a:pt x="801" y="21458"/>
                  </a:cubicBezTo>
                  <a:lnTo>
                    <a:pt x="29240" y="84374"/>
                  </a:lnTo>
                  <a:cubicBezTo>
                    <a:pt x="30258" y="86265"/>
                    <a:pt x="32222" y="87574"/>
                    <a:pt x="34404" y="87647"/>
                  </a:cubicBezTo>
                  <a:lnTo>
                    <a:pt x="77172" y="87647"/>
                  </a:lnTo>
                  <a:cubicBezTo>
                    <a:pt x="79354" y="87574"/>
                    <a:pt x="81318" y="86265"/>
                    <a:pt x="82336" y="84374"/>
                  </a:cubicBezTo>
                  <a:lnTo>
                    <a:pt x="110776" y="21458"/>
                  </a:lnTo>
                  <a:cubicBezTo>
                    <a:pt x="111576" y="19494"/>
                    <a:pt x="111067" y="17239"/>
                    <a:pt x="109539" y="15712"/>
                  </a:cubicBezTo>
                  <a:lnTo>
                    <a:pt x="94774" y="2474"/>
                  </a:lnTo>
                  <a:cubicBezTo>
                    <a:pt x="92956" y="1019"/>
                    <a:pt x="90701" y="146"/>
                    <a:pt x="88446" y="1"/>
                  </a:cubicBezTo>
                  <a:close/>
                </a:path>
              </a:pathLst>
            </a:custGeom>
            <a:gradFill>
              <a:gsLst>
                <a:gs pos="0">
                  <a:srgbClr val="32819C"/>
                </a:gs>
                <a:gs pos="50000">
                  <a:srgbClr val="5ED2F1"/>
                </a:gs>
                <a:gs pos="100000">
                  <a:srgbClr val="32819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2"/>
            <p:cNvSpPr/>
            <p:nvPr/>
          </p:nvSpPr>
          <p:spPr>
            <a:xfrm>
              <a:off x="1068906" y="2916708"/>
              <a:ext cx="690302" cy="542223"/>
            </a:xfrm>
            <a:custGeom>
              <a:rect b="b" l="l" r="r" t="t"/>
              <a:pathLst>
                <a:path extrusionOk="0" h="50334" w="64080">
                  <a:moveTo>
                    <a:pt x="13311" y="1"/>
                  </a:moveTo>
                  <a:cubicBezTo>
                    <a:pt x="11929" y="73"/>
                    <a:pt x="10692" y="510"/>
                    <a:pt x="9674" y="1383"/>
                  </a:cubicBezTo>
                  <a:lnTo>
                    <a:pt x="1164" y="9020"/>
                  </a:lnTo>
                  <a:cubicBezTo>
                    <a:pt x="291" y="9820"/>
                    <a:pt x="0" y="11129"/>
                    <a:pt x="437" y="12293"/>
                  </a:cubicBezTo>
                  <a:lnTo>
                    <a:pt x="16802" y="48442"/>
                  </a:lnTo>
                  <a:cubicBezTo>
                    <a:pt x="17384" y="49533"/>
                    <a:pt x="18548" y="50261"/>
                    <a:pt x="19784" y="50333"/>
                  </a:cubicBezTo>
                  <a:lnTo>
                    <a:pt x="44368" y="50333"/>
                  </a:lnTo>
                  <a:cubicBezTo>
                    <a:pt x="45605" y="50261"/>
                    <a:pt x="46769" y="49533"/>
                    <a:pt x="47351" y="48442"/>
                  </a:cubicBezTo>
                  <a:lnTo>
                    <a:pt x="63643" y="12293"/>
                  </a:lnTo>
                  <a:cubicBezTo>
                    <a:pt x="64080" y="11129"/>
                    <a:pt x="63861" y="9820"/>
                    <a:pt x="62989" y="9020"/>
                  </a:cubicBezTo>
                  <a:lnTo>
                    <a:pt x="54479" y="1383"/>
                  </a:lnTo>
                  <a:cubicBezTo>
                    <a:pt x="53388" y="510"/>
                    <a:pt x="52151" y="73"/>
                    <a:pt x="5084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2"/>
            <p:cNvSpPr/>
            <p:nvPr/>
          </p:nvSpPr>
          <p:spPr>
            <a:xfrm>
              <a:off x="1031288" y="2890068"/>
              <a:ext cx="747504" cy="594717"/>
            </a:xfrm>
            <a:custGeom>
              <a:rect b="b" l="l" r="r" t="t"/>
              <a:pathLst>
                <a:path extrusionOk="0" h="55207" w="69390">
                  <a:moveTo>
                    <a:pt x="53461" y="4874"/>
                  </a:moveTo>
                  <a:cubicBezTo>
                    <a:pt x="54188" y="4947"/>
                    <a:pt x="54916" y="5238"/>
                    <a:pt x="55498" y="5674"/>
                  </a:cubicBezTo>
                  <a:lnTo>
                    <a:pt x="64008" y="13238"/>
                  </a:lnTo>
                  <a:cubicBezTo>
                    <a:pt x="64080" y="13384"/>
                    <a:pt x="64153" y="13602"/>
                    <a:pt x="64080" y="13748"/>
                  </a:cubicBezTo>
                  <a:lnTo>
                    <a:pt x="47715" y="49897"/>
                  </a:lnTo>
                  <a:cubicBezTo>
                    <a:pt x="47570" y="50115"/>
                    <a:pt x="47279" y="50333"/>
                    <a:pt x="46988" y="50406"/>
                  </a:cubicBezTo>
                  <a:lnTo>
                    <a:pt x="22476" y="50406"/>
                  </a:lnTo>
                  <a:cubicBezTo>
                    <a:pt x="22112" y="50333"/>
                    <a:pt x="21894" y="50115"/>
                    <a:pt x="21676" y="49897"/>
                  </a:cubicBezTo>
                  <a:lnTo>
                    <a:pt x="5311" y="13748"/>
                  </a:lnTo>
                  <a:cubicBezTo>
                    <a:pt x="5311" y="13602"/>
                    <a:pt x="5311" y="13384"/>
                    <a:pt x="5456" y="13238"/>
                  </a:cubicBezTo>
                  <a:lnTo>
                    <a:pt x="13966" y="5674"/>
                  </a:lnTo>
                  <a:cubicBezTo>
                    <a:pt x="14548" y="5238"/>
                    <a:pt x="15202" y="4947"/>
                    <a:pt x="15930" y="4874"/>
                  </a:cubicBezTo>
                  <a:close/>
                  <a:moveTo>
                    <a:pt x="16003" y="1"/>
                  </a:moveTo>
                  <a:cubicBezTo>
                    <a:pt x="14039" y="73"/>
                    <a:pt x="12220" y="801"/>
                    <a:pt x="10693" y="2037"/>
                  </a:cubicBezTo>
                  <a:lnTo>
                    <a:pt x="2183" y="9674"/>
                  </a:lnTo>
                  <a:cubicBezTo>
                    <a:pt x="510" y="11202"/>
                    <a:pt x="1" y="13675"/>
                    <a:pt x="946" y="15784"/>
                  </a:cubicBezTo>
                  <a:lnTo>
                    <a:pt x="17312" y="51934"/>
                  </a:lnTo>
                  <a:cubicBezTo>
                    <a:pt x="18257" y="53897"/>
                    <a:pt x="20221" y="55207"/>
                    <a:pt x="22476" y="55207"/>
                  </a:cubicBezTo>
                  <a:lnTo>
                    <a:pt x="46988" y="55207"/>
                  </a:lnTo>
                  <a:cubicBezTo>
                    <a:pt x="49170" y="55207"/>
                    <a:pt x="51206" y="53897"/>
                    <a:pt x="52152" y="51934"/>
                  </a:cubicBezTo>
                  <a:lnTo>
                    <a:pt x="68517" y="15784"/>
                  </a:lnTo>
                  <a:cubicBezTo>
                    <a:pt x="69390" y="13675"/>
                    <a:pt x="68881" y="11202"/>
                    <a:pt x="67281" y="9674"/>
                  </a:cubicBezTo>
                  <a:lnTo>
                    <a:pt x="58771" y="2037"/>
                  </a:lnTo>
                  <a:cubicBezTo>
                    <a:pt x="57243" y="801"/>
                    <a:pt x="55425" y="73"/>
                    <a:pt x="53461" y="1"/>
                  </a:cubicBezTo>
                  <a:close/>
                </a:path>
              </a:pathLst>
            </a:custGeom>
            <a:solidFill>
              <a:srgbClr val="2C76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3" name="Google Shape;433;p72"/>
          <p:cNvSpPr/>
          <p:nvPr/>
        </p:nvSpPr>
        <p:spPr>
          <a:xfrm>
            <a:off x="782" y="2088028"/>
            <a:ext cx="107359" cy="966897"/>
          </a:xfrm>
          <a:custGeom>
            <a:rect b="b" l="l" r="r" t="t"/>
            <a:pathLst>
              <a:path extrusionOk="0" h="89756" w="9966">
                <a:moveTo>
                  <a:pt x="1" y="0"/>
                </a:moveTo>
                <a:lnTo>
                  <a:pt x="1" y="89755"/>
                </a:lnTo>
                <a:lnTo>
                  <a:pt x="7274" y="83064"/>
                </a:lnTo>
                <a:cubicBezTo>
                  <a:pt x="8875" y="81463"/>
                  <a:pt x="9820" y="79281"/>
                  <a:pt x="9966" y="76954"/>
                </a:cubicBezTo>
                <a:lnTo>
                  <a:pt x="9966" y="12874"/>
                </a:lnTo>
                <a:cubicBezTo>
                  <a:pt x="9820" y="10547"/>
                  <a:pt x="8875" y="8365"/>
                  <a:pt x="7274" y="6764"/>
                </a:cubicBezTo>
                <a:lnTo>
                  <a:pt x="1" y="0"/>
                </a:lnTo>
                <a:close/>
              </a:path>
            </a:pathLst>
          </a:custGeom>
          <a:solidFill>
            <a:srgbClr val="090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2"/>
          <p:cNvSpPr/>
          <p:nvPr/>
        </p:nvSpPr>
        <p:spPr>
          <a:xfrm>
            <a:off x="6" y="1463807"/>
            <a:ext cx="483448" cy="2250795"/>
          </a:xfrm>
          <a:custGeom>
            <a:rect b="b" l="l" r="r" t="t"/>
            <a:pathLst>
              <a:path extrusionOk="0" h="208939" w="44878">
                <a:moveTo>
                  <a:pt x="1214" y="0"/>
                </a:moveTo>
                <a:cubicBezTo>
                  <a:pt x="489" y="0"/>
                  <a:pt x="0" y="677"/>
                  <a:pt x="0" y="1958"/>
                </a:cubicBezTo>
                <a:lnTo>
                  <a:pt x="0" y="59564"/>
                </a:lnTo>
                <a:lnTo>
                  <a:pt x="7274" y="66328"/>
                </a:lnTo>
                <a:cubicBezTo>
                  <a:pt x="8874" y="67929"/>
                  <a:pt x="9819" y="70111"/>
                  <a:pt x="9965" y="72365"/>
                </a:cubicBezTo>
                <a:lnTo>
                  <a:pt x="9965" y="136518"/>
                </a:lnTo>
                <a:cubicBezTo>
                  <a:pt x="9819" y="138845"/>
                  <a:pt x="8874" y="141027"/>
                  <a:pt x="7274" y="142628"/>
                </a:cubicBezTo>
                <a:lnTo>
                  <a:pt x="0" y="149319"/>
                </a:lnTo>
                <a:lnTo>
                  <a:pt x="0" y="206998"/>
                </a:lnTo>
                <a:cubicBezTo>
                  <a:pt x="0" y="208263"/>
                  <a:pt x="449" y="208938"/>
                  <a:pt x="1154" y="208938"/>
                </a:cubicBezTo>
                <a:cubicBezTo>
                  <a:pt x="1585" y="208938"/>
                  <a:pt x="2112" y="208686"/>
                  <a:pt x="2691" y="208162"/>
                </a:cubicBezTo>
                <a:lnTo>
                  <a:pt x="42186" y="171940"/>
                </a:lnTo>
                <a:cubicBezTo>
                  <a:pt x="43787" y="170267"/>
                  <a:pt x="44732" y="168085"/>
                  <a:pt x="44878" y="165830"/>
                </a:cubicBezTo>
                <a:lnTo>
                  <a:pt x="44878" y="43053"/>
                </a:lnTo>
                <a:cubicBezTo>
                  <a:pt x="44732" y="40798"/>
                  <a:pt x="43787" y="38616"/>
                  <a:pt x="42186" y="37016"/>
                </a:cubicBezTo>
                <a:lnTo>
                  <a:pt x="2691" y="721"/>
                </a:lnTo>
                <a:cubicBezTo>
                  <a:pt x="2152" y="236"/>
                  <a:pt x="1642" y="0"/>
                  <a:pt x="1214" y="0"/>
                </a:cubicBezTo>
                <a:close/>
              </a:path>
            </a:pathLst>
          </a:custGeom>
          <a:gradFill>
            <a:gsLst>
              <a:gs pos="0">
                <a:srgbClr val="32819C"/>
              </a:gs>
              <a:gs pos="50000">
                <a:srgbClr val="5ED2F1"/>
              </a:gs>
              <a:gs pos="100000">
                <a:srgbClr val="32819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2"/>
          <p:cNvSpPr/>
          <p:nvPr/>
        </p:nvSpPr>
        <p:spPr>
          <a:xfrm>
            <a:off x="6" y="2019074"/>
            <a:ext cx="159853" cy="1105582"/>
          </a:xfrm>
          <a:custGeom>
            <a:rect b="b" l="l" r="r" t="t"/>
            <a:pathLst>
              <a:path extrusionOk="0" h="102630" w="14839">
                <a:moveTo>
                  <a:pt x="0" y="0"/>
                </a:moveTo>
                <a:lnTo>
                  <a:pt x="0" y="6401"/>
                </a:lnTo>
                <a:lnTo>
                  <a:pt x="7274" y="13165"/>
                </a:lnTo>
                <a:cubicBezTo>
                  <a:pt x="8874" y="14766"/>
                  <a:pt x="9819" y="16948"/>
                  <a:pt x="9965" y="19202"/>
                </a:cubicBezTo>
                <a:lnTo>
                  <a:pt x="9965" y="83355"/>
                </a:lnTo>
                <a:cubicBezTo>
                  <a:pt x="9819" y="85682"/>
                  <a:pt x="8874" y="87864"/>
                  <a:pt x="7274" y="89465"/>
                </a:cubicBezTo>
                <a:lnTo>
                  <a:pt x="0" y="96156"/>
                </a:lnTo>
                <a:lnTo>
                  <a:pt x="0" y="102630"/>
                </a:lnTo>
                <a:lnTo>
                  <a:pt x="3128" y="99793"/>
                </a:lnTo>
                <a:lnTo>
                  <a:pt x="10692" y="92810"/>
                </a:lnTo>
                <a:cubicBezTo>
                  <a:pt x="13238" y="90337"/>
                  <a:pt x="14765" y="86919"/>
                  <a:pt x="14838" y="83355"/>
                </a:cubicBezTo>
                <a:lnTo>
                  <a:pt x="14838" y="19275"/>
                </a:lnTo>
                <a:cubicBezTo>
                  <a:pt x="14765" y="15711"/>
                  <a:pt x="13238" y="12293"/>
                  <a:pt x="10692" y="9820"/>
                </a:cubicBezTo>
                <a:lnTo>
                  <a:pt x="3128" y="2837"/>
                </a:lnTo>
                <a:lnTo>
                  <a:pt x="0" y="0"/>
                </a:lnTo>
                <a:close/>
              </a:path>
            </a:pathLst>
          </a:custGeom>
          <a:solidFill>
            <a:srgbClr val="1E6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72"/>
          <p:cNvGrpSpPr/>
          <p:nvPr/>
        </p:nvGrpSpPr>
        <p:grpSpPr>
          <a:xfrm>
            <a:off x="462057" y="1979184"/>
            <a:ext cx="304021" cy="1220039"/>
            <a:chOff x="350242" y="1996613"/>
            <a:chExt cx="304021" cy="1220039"/>
          </a:xfrm>
        </p:grpSpPr>
        <p:sp>
          <p:nvSpPr>
            <p:cNvPr id="437" name="Google Shape;437;p72"/>
            <p:cNvSpPr/>
            <p:nvPr/>
          </p:nvSpPr>
          <p:spPr>
            <a:xfrm>
              <a:off x="384229" y="1996613"/>
              <a:ext cx="270034" cy="1220039"/>
            </a:xfrm>
            <a:custGeom>
              <a:rect b="b" l="l" r="r" t="t"/>
              <a:pathLst>
                <a:path extrusionOk="0" h="113255" w="25067">
                  <a:moveTo>
                    <a:pt x="1163" y="0"/>
                  </a:moveTo>
                  <a:cubicBezTo>
                    <a:pt x="460" y="0"/>
                    <a:pt x="1" y="676"/>
                    <a:pt x="46" y="1940"/>
                  </a:cubicBezTo>
                  <a:lnTo>
                    <a:pt x="264" y="60564"/>
                  </a:lnTo>
                  <a:lnTo>
                    <a:pt x="264" y="67838"/>
                  </a:lnTo>
                  <a:lnTo>
                    <a:pt x="482" y="111334"/>
                  </a:lnTo>
                  <a:cubicBezTo>
                    <a:pt x="482" y="112566"/>
                    <a:pt x="970" y="113254"/>
                    <a:pt x="1710" y="113254"/>
                  </a:cubicBezTo>
                  <a:cubicBezTo>
                    <a:pt x="2149" y="113254"/>
                    <a:pt x="2678" y="113012"/>
                    <a:pt x="3246" y="112497"/>
                  </a:cubicBezTo>
                  <a:lnTo>
                    <a:pt x="22448" y="94677"/>
                  </a:lnTo>
                  <a:cubicBezTo>
                    <a:pt x="24049" y="93077"/>
                    <a:pt x="24994" y="90895"/>
                    <a:pt x="25067" y="88568"/>
                  </a:cubicBezTo>
                  <a:lnTo>
                    <a:pt x="24994" y="67693"/>
                  </a:lnTo>
                  <a:lnTo>
                    <a:pt x="24994" y="60419"/>
                  </a:lnTo>
                  <a:lnTo>
                    <a:pt x="24849" y="24415"/>
                  </a:lnTo>
                  <a:cubicBezTo>
                    <a:pt x="24703" y="22160"/>
                    <a:pt x="23685" y="19978"/>
                    <a:pt x="22085" y="18305"/>
                  </a:cubicBezTo>
                  <a:lnTo>
                    <a:pt x="2665" y="776"/>
                  </a:lnTo>
                  <a:cubicBezTo>
                    <a:pt x="2113" y="252"/>
                    <a:pt x="1593" y="0"/>
                    <a:pt x="1163" y="0"/>
                  </a:cubicBezTo>
                  <a:close/>
                </a:path>
              </a:pathLst>
            </a:custGeom>
            <a:solidFill>
              <a:srgbClr val="090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72"/>
            <p:cNvSpPr/>
            <p:nvPr/>
          </p:nvSpPr>
          <p:spPr>
            <a:xfrm>
              <a:off x="350242" y="2257297"/>
              <a:ext cx="157505" cy="697649"/>
            </a:xfrm>
            <a:custGeom>
              <a:rect b="b" l="l" r="r" t="t"/>
              <a:pathLst>
                <a:path extrusionOk="0" h="64762" w="14621">
                  <a:moveTo>
                    <a:pt x="13126" y="0"/>
                  </a:moveTo>
                  <a:cubicBezTo>
                    <a:pt x="12696" y="0"/>
                    <a:pt x="12182" y="236"/>
                    <a:pt x="11638" y="725"/>
                  </a:cubicBezTo>
                  <a:lnTo>
                    <a:pt x="2619" y="9090"/>
                  </a:lnTo>
                  <a:cubicBezTo>
                    <a:pt x="1019" y="10763"/>
                    <a:pt x="73" y="12945"/>
                    <a:pt x="1" y="15200"/>
                  </a:cubicBezTo>
                  <a:lnTo>
                    <a:pt x="1" y="24364"/>
                  </a:lnTo>
                  <a:lnTo>
                    <a:pt x="1" y="31638"/>
                  </a:lnTo>
                  <a:lnTo>
                    <a:pt x="73" y="49676"/>
                  </a:lnTo>
                  <a:cubicBezTo>
                    <a:pt x="219" y="52004"/>
                    <a:pt x="1164" y="54113"/>
                    <a:pt x="2765" y="55786"/>
                  </a:cubicBezTo>
                  <a:lnTo>
                    <a:pt x="11929" y="64005"/>
                  </a:lnTo>
                  <a:cubicBezTo>
                    <a:pt x="12471" y="64519"/>
                    <a:pt x="12982" y="64762"/>
                    <a:pt x="13411" y="64762"/>
                  </a:cubicBezTo>
                  <a:cubicBezTo>
                    <a:pt x="14133" y="64762"/>
                    <a:pt x="14620" y="64074"/>
                    <a:pt x="14620" y="62841"/>
                  </a:cubicBezTo>
                  <a:lnTo>
                    <a:pt x="14475" y="31638"/>
                  </a:lnTo>
                  <a:lnTo>
                    <a:pt x="14475" y="24364"/>
                  </a:lnTo>
                  <a:lnTo>
                    <a:pt x="14329" y="1889"/>
                  </a:lnTo>
                  <a:cubicBezTo>
                    <a:pt x="14329" y="660"/>
                    <a:pt x="13845" y="0"/>
                    <a:pt x="13126" y="0"/>
                  </a:cubicBezTo>
                  <a:close/>
                </a:path>
              </a:pathLst>
            </a:custGeom>
            <a:solidFill>
              <a:srgbClr val="090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72"/>
          <p:cNvSpPr/>
          <p:nvPr/>
        </p:nvSpPr>
        <p:spPr>
          <a:xfrm rot="10800000">
            <a:off x="8660540" y="1463807"/>
            <a:ext cx="483448" cy="2250795"/>
          </a:xfrm>
          <a:custGeom>
            <a:rect b="b" l="l" r="r" t="t"/>
            <a:pathLst>
              <a:path extrusionOk="0" h="208939" w="44878">
                <a:moveTo>
                  <a:pt x="1214" y="0"/>
                </a:moveTo>
                <a:cubicBezTo>
                  <a:pt x="489" y="0"/>
                  <a:pt x="0" y="677"/>
                  <a:pt x="0" y="1958"/>
                </a:cubicBezTo>
                <a:lnTo>
                  <a:pt x="0" y="59564"/>
                </a:lnTo>
                <a:lnTo>
                  <a:pt x="7274" y="66328"/>
                </a:lnTo>
                <a:cubicBezTo>
                  <a:pt x="8874" y="67929"/>
                  <a:pt x="9819" y="70111"/>
                  <a:pt x="9965" y="72365"/>
                </a:cubicBezTo>
                <a:lnTo>
                  <a:pt x="9965" y="136518"/>
                </a:lnTo>
                <a:cubicBezTo>
                  <a:pt x="9819" y="138845"/>
                  <a:pt x="8874" y="141027"/>
                  <a:pt x="7274" y="142628"/>
                </a:cubicBezTo>
                <a:lnTo>
                  <a:pt x="0" y="149319"/>
                </a:lnTo>
                <a:lnTo>
                  <a:pt x="0" y="206998"/>
                </a:lnTo>
                <a:cubicBezTo>
                  <a:pt x="0" y="208263"/>
                  <a:pt x="449" y="208938"/>
                  <a:pt x="1154" y="208938"/>
                </a:cubicBezTo>
                <a:cubicBezTo>
                  <a:pt x="1585" y="208938"/>
                  <a:pt x="2112" y="208686"/>
                  <a:pt x="2691" y="208162"/>
                </a:cubicBezTo>
                <a:lnTo>
                  <a:pt x="42186" y="171940"/>
                </a:lnTo>
                <a:cubicBezTo>
                  <a:pt x="43787" y="170267"/>
                  <a:pt x="44732" y="168085"/>
                  <a:pt x="44878" y="165830"/>
                </a:cubicBezTo>
                <a:lnTo>
                  <a:pt x="44878" y="43053"/>
                </a:lnTo>
                <a:cubicBezTo>
                  <a:pt x="44732" y="40798"/>
                  <a:pt x="43787" y="38616"/>
                  <a:pt x="42186" y="37016"/>
                </a:cubicBezTo>
                <a:lnTo>
                  <a:pt x="2691" y="721"/>
                </a:lnTo>
                <a:cubicBezTo>
                  <a:pt x="2152" y="236"/>
                  <a:pt x="1642" y="0"/>
                  <a:pt x="1214" y="0"/>
                </a:cubicBezTo>
                <a:close/>
              </a:path>
            </a:pathLst>
          </a:custGeom>
          <a:gradFill>
            <a:gsLst>
              <a:gs pos="0">
                <a:srgbClr val="32819C"/>
              </a:gs>
              <a:gs pos="50000">
                <a:srgbClr val="5ED2F1"/>
              </a:gs>
              <a:gs pos="100000">
                <a:srgbClr val="32819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72"/>
          <p:cNvGrpSpPr/>
          <p:nvPr/>
        </p:nvGrpSpPr>
        <p:grpSpPr>
          <a:xfrm>
            <a:off x="8380018" y="1944447"/>
            <a:ext cx="304021" cy="1220039"/>
            <a:chOff x="8489731" y="1961756"/>
            <a:chExt cx="304021" cy="1220039"/>
          </a:xfrm>
        </p:grpSpPr>
        <p:sp>
          <p:nvSpPr>
            <p:cNvPr id="441" name="Google Shape;441;p72"/>
            <p:cNvSpPr/>
            <p:nvPr/>
          </p:nvSpPr>
          <p:spPr>
            <a:xfrm rot="10800000">
              <a:off x="8489731" y="1961756"/>
              <a:ext cx="270034" cy="1220039"/>
            </a:xfrm>
            <a:custGeom>
              <a:rect b="b" l="l" r="r" t="t"/>
              <a:pathLst>
                <a:path extrusionOk="0" h="113255" w="25067">
                  <a:moveTo>
                    <a:pt x="1163" y="0"/>
                  </a:moveTo>
                  <a:cubicBezTo>
                    <a:pt x="460" y="0"/>
                    <a:pt x="1" y="676"/>
                    <a:pt x="46" y="1940"/>
                  </a:cubicBezTo>
                  <a:lnTo>
                    <a:pt x="264" y="60564"/>
                  </a:lnTo>
                  <a:lnTo>
                    <a:pt x="264" y="67838"/>
                  </a:lnTo>
                  <a:lnTo>
                    <a:pt x="482" y="111334"/>
                  </a:lnTo>
                  <a:cubicBezTo>
                    <a:pt x="482" y="112566"/>
                    <a:pt x="970" y="113254"/>
                    <a:pt x="1710" y="113254"/>
                  </a:cubicBezTo>
                  <a:cubicBezTo>
                    <a:pt x="2149" y="113254"/>
                    <a:pt x="2678" y="113012"/>
                    <a:pt x="3246" y="112497"/>
                  </a:cubicBezTo>
                  <a:lnTo>
                    <a:pt x="22448" y="94677"/>
                  </a:lnTo>
                  <a:cubicBezTo>
                    <a:pt x="24049" y="93077"/>
                    <a:pt x="24994" y="90895"/>
                    <a:pt x="25067" y="88568"/>
                  </a:cubicBezTo>
                  <a:lnTo>
                    <a:pt x="24994" y="67693"/>
                  </a:lnTo>
                  <a:lnTo>
                    <a:pt x="24994" y="60419"/>
                  </a:lnTo>
                  <a:lnTo>
                    <a:pt x="24849" y="24415"/>
                  </a:lnTo>
                  <a:cubicBezTo>
                    <a:pt x="24703" y="22160"/>
                    <a:pt x="23685" y="19978"/>
                    <a:pt x="22085" y="18305"/>
                  </a:cubicBezTo>
                  <a:lnTo>
                    <a:pt x="2665" y="776"/>
                  </a:lnTo>
                  <a:cubicBezTo>
                    <a:pt x="2113" y="252"/>
                    <a:pt x="1593" y="0"/>
                    <a:pt x="1163" y="0"/>
                  </a:cubicBezTo>
                  <a:close/>
                </a:path>
              </a:pathLst>
            </a:custGeom>
            <a:solidFill>
              <a:srgbClr val="090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72"/>
            <p:cNvSpPr/>
            <p:nvPr/>
          </p:nvSpPr>
          <p:spPr>
            <a:xfrm rot="10800000">
              <a:off x="8636248" y="2223463"/>
              <a:ext cx="157505" cy="697649"/>
            </a:xfrm>
            <a:custGeom>
              <a:rect b="b" l="l" r="r" t="t"/>
              <a:pathLst>
                <a:path extrusionOk="0" h="64762" w="14621">
                  <a:moveTo>
                    <a:pt x="13126" y="0"/>
                  </a:moveTo>
                  <a:cubicBezTo>
                    <a:pt x="12696" y="0"/>
                    <a:pt x="12182" y="236"/>
                    <a:pt x="11638" y="725"/>
                  </a:cubicBezTo>
                  <a:lnTo>
                    <a:pt x="2619" y="9090"/>
                  </a:lnTo>
                  <a:cubicBezTo>
                    <a:pt x="1019" y="10763"/>
                    <a:pt x="73" y="12945"/>
                    <a:pt x="1" y="15200"/>
                  </a:cubicBezTo>
                  <a:lnTo>
                    <a:pt x="1" y="24364"/>
                  </a:lnTo>
                  <a:lnTo>
                    <a:pt x="1" y="31638"/>
                  </a:lnTo>
                  <a:lnTo>
                    <a:pt x="73" y="49676"/>
                  </a:lnTo>
                  <a:cubicBezTo>
                    <a:pt x="219" y="52004"/>
                    <a:pt x="1164" y="54113"/>
                    <a:pt x="2765" y="55786"/>
                  </a:cubicBezTo>
                  <a:lnTo>
                    <a:pt x="11929" y="64005"/>
                  </a:lnTo>
                  <a:cubicBezTo>
                    <a:pt x="12471" y="64519"/>
                    <a:pt x="12982" y="64762"/>
                    <a:pt x="13411" y="64762"/>
                  </a:cubicBezTo>
                  <a:cubicBezTo>
                    <a:pt x="14133" y="64762"/>
                    <a:pt x="14620" y="64074"/>
                    <a:pt x="14620" y="62841"/>
                  </a:cubicBezTo>
                  <a:lnTo>
                    <a:pt x="14475" y="31638"/>
                  </a:lnTo>
                  <a:lnTo>
                    <a:pt x="14475" y="24364"/>
                  </a:lnTo>
                  <a:lnTo>
                    <a:pt x="14329" y="1889"/>
                  </a:lnTo>
                  <a:cubicBezTo>
                    <a:pt x="14329" y="660"/>
                    <a:pt x="13845" y="0"/>
                    <a:pt x="13126" y="0"/>
                  </a:cubicBezTo>
                  <a:close/>
                </a:path>
              </a:pathLst>
            </a:custGeom>
            <a:solidFill>
              <a:srgbClr val="090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 name="Google Shape;443;p72"/>
          <p:cNvGrpSpPr/>
          <p:nvPr/>
        </p:nvGrpSpPr>
        <p:grpSpPr>
          <a:xfrm>
            <a:off x="3969943" y="4600338"/>
            <a:ext cx="1201952" cy="944177"/>
            <a:chOff x="813468" y="2715338"/>
            <a:chExt cx="1201952" cy="944177"/>
          </a:xfrm>
        </p:grpSpPr>
        <p:sp>
          <p:nvSpPr>
            <p:cNvPr id="444" name="Google Shape;444;p72"/>
            <p:cNvSpPr/>
            <p:nvPr/>
          </p:nvSpPr>
          <p:spPr>
            <a:xfrm>
              <a:off x="813468" y="2715338"/>
              <a:ext cx="1201952" cy="944177"/>
            </a:xfrm>
            <a:custGeom>
              <a:rect b="b" l="l" r="r" t="t"/>
              <a:pathLst>
                <a:path extrusionOk="0" h="87647" w="111576">
                  <a:moveTo>
                    <a:pt x="23203" y="1"/>
                  </a:moveTo>
                  <a:cubicBezTo>
                    <a:pt x="20876" y="146"/>
                    <a:pt x="18621" y="1019"/>
                    <a:pt x="16802" y="2474"/>
                  </a:cubicBezTo>
                  <a:lnTo>
                    <a:pt x="2037" y="15712"/>
                  </a:lnTo>
                  <a:cubicBezTo>
                    <a:pt x="510" y="17239"/>
                    <a:pt x="1" y="19494"/>
                    <a:pt x="801" y="21458"/>
                  </a:cubicBezTo>
                  <a:lnTo>
                    <a:pt x="29240" y="84374"/>
                  </a:lnTo>
                  <a:cubicBezTo>
                    <a:pt x="30258" y="86265"/>
                    <a:pt x="32222" y="87574"/>
                    <a:pt x="34404" y="87647"/>
                  </a:cubicBezTo>
                  <a:lnTo>
                    <a:pt x="77172" y="87647"/>
                  </a:lnTo>
                  <a:cubicBezTo>
                    <a:pt x="79354" y="87574"/>
                    <a:pt x="81318" y="86265"/>
                    <a:pt x="82336" y="84374"/>
                  </a:cubicBezTo>
                  <a:lnTo>
                    <a:pt x="110776" y="21458"/>
                  </a:lnTo>
                  <a:cubicBezTo>
                    <a:pt x="111576" y="19494"/>
                    <a:pt x="111067" y="17239"/>
                    <a:pt x="109539" y="15712"/>
                  </a:cubicBezTo>
                  <a:lnTo>
                    <a:pt x="94774" y="2474"/>
                  </a:lnTo>
                  <a:cubicBezTo>
                    <a:pt x="92956" y="1019"/>
                    <a:pt x="90701" y="146"/>
                    <a:pt x="88446" y="1"/>
                  </a:cubicBezTo>
                  <a:close/>
                </a:path>
              </a:pathLst>
            </a:custGeom>
            <a:gradFill>
              <a:gsLst>
                <a:gs pos="0">
                  <a:srgbClr val="32819C"/>
                </a:gs>
                <a:gs pos="50000">
                  <a:srgbClr val="5ED2F1"/>
                </a:gs>
                <a:gs pos="100000">
                  <a:srgbClr val="32819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72"/>
            <p:cNvSpPr/>
            <p:nvPr/>
          </p:nvSpPr>
          <p:spPr>
            <a:xfrm>
              <a:off x="1068906" y="2916708"/>
              <a:ext cx="690302" cy="542223"/>
            </a:xfrm>
            <a:custGeom>
              <a:rect b="b" l="l" r="r" t="t"/>
              <a:pathLst>
                <a:path extrusionOk="0" h="50334" w="64080">
                  <a:moveTo>
                    <a:pt x="13311" y="1"/>
                  </a:moveTo>
                  <a:cubicBezTo>
                    <a:pt x="11929" y="73"/>
                    <a:pt x="10692" y="510"/>
                    <a:pt x="9674" y="1383"/>
                  </a:cubicBezTo>
                  <a:lnTo>
                    <a:pt x="1164" y="9020"/>
                  </a:lnTo>
                  <a:cubicBezTo>
                    <a:pt x="291" y="9820"/>
                    <a:pt x="0" y="11129"/>
                    <a:pt x="437" y="12293"/>
                  </a:cubicBezTo>
                  <a:lnTo>
                    <a:pt x="16802" y="48442"/>
                  </a:lnTo>
                  <a:cubicBezTo>
                    <a:pt x="17384" y="49533"/>
                    <a:pt x="18548" y="50261"/>
                    <a:pt x="19784" y="50333"/>
                  </a:cubicBezTo>
                  <a:lnTo>
                    <a:pt x="44368" y="50333"/>
                  </a:lnTo>
                  <a:cubicBezTo>
                    <a:pt x="45605" y="50261"/>
                    <a:pt x="46769" y="49533"/>
                    <a:pt x="47351" y="48442"/>
                  </a:cubicBezTo>
                  <a:lnTo>
                    <a:pt x="63643" y="12293"/>
                  </a:lnTo>
                  <a:cubicBezTo>
                    <a:pt x="64080" y="11129"/>
                    <a:pt x="63861" y="9820"/>
                    <a:pt x="62989" y="9020"/>
                  </a:cubicBezTo>
                  <a:lnTo>
                    <a:pt x="54479" y="1383"/>
                  </a:lnTo>
                  <a:cubicBezTo>
                    <a:pt x="53388" y="510"/>
                    <a:pt x="52151" y="73"/>
                    <a:pt x="5084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72"/>
            <p:cNvSpPr/>
            <p:nvPr/>
          </p:nvSpPr>
          <p:spPr>
            <a:xfrm>
              <a:off x="1031288" y="2890068"/>
              <a:ext cx="747504" cy="594717"/>
            </a:xfrm>
            <a:custGeom>
              <a:rect b="b" l="l" r="r" t="t"/>
              <a:pathLst>
                <a:path extrusionOk="0" h="55207" w="69390">
                  <a:moveTo>
                    <a:pt x="53461" y="4874"/>
                  </a:moveTo>
                  <a:cubicBezTo>
                    <a:pt x="54188" y="4947"/>
                    <a:pt x="54916" y="5238"/>
                    <a:pt x="55498" y="5674"/>
                  </a:cubicBezTo>
                  <a:lnTo>
                    <a:pt x="64008" y="13238"/>
                  </a:lnTo>
                  <a:cubicBezTo>
                    <a:pt x="64080" y="13384"/>
                    <a:pt x="64153" y="13602"/>
                    <a:pt x="64080" y="13748"/>
                  </a:cubicBezTo>
                  <a:lnTo>
                    <a:pt x="47715" y="49897"/>
                  </a:lnTo>
                  <a:cubicBezTo>
                    <a:pt x="47570" y="50115"/>
                    <a:pt x="47279" y="50333"/>
                    <a:pt x="46988" y="50406"/>
                  </a:cubicBezTo>
                  <a:lnTo>
                    <a:pt x="22476" y="50406"/>
                  </a:lnTo>
                  <a:cubicBezTo>
                    <a:pt x="22112" y="50333"/>
                    <a:pt x="21894" y="50115"/>
                    <a:pt x="21676" y="49897"/>
                  </a:cubicBezTo>
                  <a:lnTo>
                    <a:pt x="5311" y="13748"/>
                  </a:lnTo>
                  <a:cubicBezTo>
                    <a:pt x="5311" y="13602"/>
                    <a:pt x="5311" y="13384"/>
                    <a:pt x="5456" y="13238"/>
                  </a:cubicBezTo>
                  <a:lnTo>
                    <a:pt x="13966" y="5674"/>
                  </a:lnTo>
                  <a:cubicBezTo>
                    <a:pt x="14548" y="5238"/>
                    <a:pt x="15202" y="4947"/>
                    <a:pt x="15930" y="4874"/>
                  </a:cubicBezTo>
                  <a:close/>
                  <a:moveTo>
                    <a:pt x="16003" y="1"/>
                  </a:moveTo>
                  <a:cubicBezTo>
                    <a:pt x="14039" y="73"/>
                    <a:pt x="12220" y="801"/>
                    <a:pt x="10693" y="2037"/>
                  </a:cubicBezTo>
                  <a:lnTo>
                    <a:pt x="2183" y="9674"/>
                  </a:lnTo>
                  <a:cubicBezTo>
                    <a:pt x="510" y="11202"/>
                    <a:pt x="1" y="13675"/>
                    <a:pt x="946" y="15784"/>
                  </a:cubicBezTo>
                  <a:lnTo>
                    <a:pt x="17312" y="51934"/>
                  </a:lnTo>
                  <a:cubicBezTo>
                    <a:pt x="18257" y="53897"/>
                    <a:pt x="20221" y="55207"/>
                    <a:pt x="22476" y="55207"/>
                  </a:cubicBezTo>
                  <a:lnTo>
                    <a:pt x="46988" y="55207"/>
                  </a:lnTo>
                  <a:cubicBezTo>
                    <a:pt x="49170" y="55207"/>
                    <a:pt x="51206" y="53897"/>
                    <a:pt x="52152" y="51934"/>
                  </a:cubicBezTo>
                  <a:lnTo>
                    <a:pt x="68517" y="15784"/>
                  </a:lnTo>
                  <a:cubicBezTo>
                    <a:pt x="69390" y="13675"/>
                    <a:pt x="68881" y="11202"/>
                    <a:pt x="67281" y="9674"/>
                  </a:cubicBezTo>
                  <a:lnTo>
                    <a:pt x="58771" y="2037"/>
                  </a:lnTo>
                  <a:cubicBezTo>
                    <a:pt x="57243" y="801"/>
                    <a:pt x="55425" y="73"/>
                    <a:pt x="53461" y="1"/>
                  </a:cubicBezTo>
                  <a:close/>
                </a:path>
              </a:pathLst>
            </a:custGeom>
            <a:solidFill>
              <a:srgbClr val="2C76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7" name="Google Shape;447;p72"/>
          <p:cNvSpPr/>
          <p:nvPr/>
        </p:nvSpPr>
        <p:spPr>
          <a:xfrm>
            <a:off x="542476" y="594977"/>
            <a:ext cx="8063318" cy="1626802"/>
          </a:xfrm>
          <a:custGeom>
            <a:rect b="b" l="l" r="r" t="t"/>
            <a:pathLst>
              <a:path extrusionOk="0" fill="none" h="53948" w="220671">
                <a:moveTo>
                  <a:pt x="210943" y="53947"/>
                </a:moveTo>
                <a:lnTo>
                  <a:pt x="210943" y="35862"/>
                </a:lnTo>
                <a:cubicBezTo>
                  <a:pt x="210955" y="35481"/>
                  <a:pt x="211110" y="35124"/>
                  <a:pt x="211360" y="34850"/>
                </a:cubicBezTo>
                <a:lnTo>
                  <a:pt x="220254" y="26194"/>
                </a:lnTo>
                <a:cubicBezTo>
                  <a:pt x="220504" y="25920"/>
                  <a:pt x="220659" y="25563"/>
                  <a:pt x="220671" y="25182"/>
                </a:cubicBezTo>
                <a:lnTo>
                  <a:pt x="220671" y="12835"/>
                </a:lnTo>
                <a:cubicBezTo>
                  <a:pt x="220659" y="12454"/>
                  <a:pt x="220504" y="12097"/>
                  <a:pt x="220242" y="11835"/>
                </a:cubicBezTo>
                <a:lnTo>
                  <a:pt x="207883" y="405"/>
                </a:lnTo>
                <a:cubicBezTo>
                  <a:pt x="207598" y="167"/>
                  <a:pt x="207229" y="24"/>
                  <a:pt x="206859" y="0"/>
                </a:cubicBezTo>
                <a:lnTo>
                  <a:pt x="138244" y="0"/>
                </a:lnTo>
                <a:cubicBezTo>
                  <a:pt x="137863" y="24"/>
                  <a:pt x="137494" y="167"/>
                  <a:pt x="137208" y="405"/>
                </a:cubicBezTo>
                <a:lnTo>
                  <a:pt x="128469" y="8549"/>
                </a:lnTo>
                <a:cubicBezTo>
                  <a:pt x="128171" y="8787"/>
                  <a:pt x="127814" y="8930"/>
                  <a:pt x="127433" y="8954"/>
                </a:cubicBezTo>
                <a:lnTo>
                  <a:pt x="93250" y="8954"/>
                </a:lnTo>
                <a:cubicBezTo>
                  <a:pt x="92869" y="8930"/>
                  <a:pt x="92500" y="8787"/>
                  <a:pt x="92214" y="8549"/>
                </a:cubicBezTo>
                <a:lnTo>
                  <a:pt x="83475" y="405"/>
                </a:lnTo>
                <a:cubicBezTo>
                  <a:pt x="83177" y="155"/>
                  <a:pt x="82820" y="12"/>
                  <a:pt x="82439" y="0"/>
                </a:cubicBezTo>
                <a:lnTo>
                  <a:pt x="13823" y="0"/>
                </a:lnTo>
                <a:cubicBezTo>
                  <a:pt x="13442" y="12"/>
                  <a:pt x="13085" y="155"/>
                  <a:pt x="12788" y="405"/>
                </a:cubicBezTo>
                <a:lnTo>
                  <a:pt x="441" y="11823"/>
                </a:lnTo>
                <a:cubicBezTo>
                  <a:pt x="179" y="12097"/>
                  <a:pt x="24" y="12454"/>
                  <a:pt x="0" y="12823"/>
                </a:cubicBezTo>
                <a:lnTo>
                  <a:pt x="0" y="25182"/>
                </a:lnTo>
                <a:cubicBezTo>
                  <a:pt x="24" y="25551"/>
                  <a:pt x="167" y="25908"/>
                  <a:pt x="429" y="26194"/>
                </a:cubicBezTo>
                <a:lnTo>
                  <a:pt x="9311" y="34850"/>
                </a:lnTo>
                <a:cubicBezTo>
                  <a:pt x="9573" y="35124"/>
                  <a:pt x="9716" y="35481"/>
                  <a:pt x="9740" y="35862"/>
                </a:cubicBezTo>
                <a:lnTo>
                  <a:pt x="9740" y="53947"/>
                </a:lnTo>
              </a:path>
            </a:pathLst>
          </a:custGeom>
          <a:noFill/>
          <a:ln cap="flat" cmpd="sng" w="28575">
            <a:solidFill>
              <a:srgbClr val="5ED2F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72"/>
          <p:cNvSpPr/>
          <p:nvPr/>
        </p:nvSpPr>
        <p:spPr>
          <a:xfrm>
            <a:off x="1749711" y="1756033"/>
            <a:ext cx="5648755" cy="236626"/>
          </a:xfrm>
          <a:custGeom>
            <a:rect b="b" l="l" r="r" t="t"/>
            <a:pathLst>
              <a:path extrusionOk="0" fill="none" h="7847" w="154591">
                <a:moveTo>
                  <a:pt x="0" y="1"/>
                </a:moveTo>
                <a:lnTo>
                  <a:pt x="7513" y="6954"/>
                </a:lnTo>
                <a:cubicBezTo>
                  <a:pt x="8156" y="7490"/>
                  <a:pt x="8954" y="7799"/>
                  <a:pt x="9787" y="7847"/>
                </a:cubicBezTo>
                <a:lnTo>
                  <a:pt x="144816" y="7847"/>
                </a:lnTo>
                <a:cubicBezTo>
                  <a:pt x="145649" y="7799"/>
                  <a:pt x="146435" y="7490"/>
                  <a:pt x="147078" y="6954"/>
                </a:cubicBezTo>
                <a:lnTo>
                  <a:pt x="154591" y="1"/>
                </a:lnTo>
              </a:path>
            </a:pathLst>
          </a:custGeom>
          <a:noFill/>
          <a:ln cap="rnd" cmpd="sng" w="28575">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72"/>
          <p:cNvSpPr/>
          <p:nvPr/>
        </p:nvSpPr>
        <p:spPr>
          <a:xfrm>
            <a:off x="542476" y="2830963"/>
            <a:ext cx="8063318" cy="1626802"/>
          </a:xfrm>
          <a:custGeom>
            <a:rect b="b" l="l" r="r" t="t"/>
            <a:pathLst>
              <a:path extrusionOk="0" fill="none" h="53948" w="220671">
                <a:moveTo>
                  <a:pt x="210943" y="1"/>
                </a:moveTo>
                <a:lnTo>
                  <a:pt x="210943" y="18086"/>
                </a:lnTo>
                <a:cubicBezTo>
                  <a:pt x="210955" y="18456"/>
                  <a:pt x="211110" y="18813"/>
                  <a:pt x="211360" y="19098"/>
                </a:cubicBezTo>
                <a:lnTo>
                  <a:pt x="220254" y="27754"/>
                </a:lnTo>
                <a:cubicBezTo>
                  <a:pt x="220504" y="28028"/>
                  <a:pt x="220659" y="28385"/>
                  <a:pt x="220671" y="28766"/>
                </a:cubicBezTo>
                <a:lnTo>
                  <a:pt x="220671" y="41113"/>
                </a:lnTo>
                <a:cubicBezTo>
                  <a:pt x="220659" y="41494"/>
                  <a:pt x="220504" y="41839"/>
                  <a:pt x="220242" y="42113"/>
                </a:cubicBezTo>
                <a:lnTo>
                  <a:pt x="207883" y="53543"/>
                </a:lnTo>
                <a:cubicBezTo>
                  <a:pt x="207598" y="53781"/>
                  <a:pt x="207229" y="53924"/>
                  <a:pt x="206859" y="53948"/>
                </a:cubicBezTo>
                <a:lnTo>
                  <a:pt x="138244" y="53948"/>
                </a:lnTo>
                <a:cubicBezTo>
                  <a:pt x="137863" y="53924"/>
                  <a:pt x="137494" y="53781"/>
                  <a:pt x="137208" y="53543"/>
                </a:cubicBezTo>
                <a:lnTo>
                  <a:pt x="128469" y="45387"/>
                </a:lnTo>
                <a:cubicBezTo>
                  <a:pt x="128171" y="45149"/>
                  <a:pt x="127814" y="45006"/>
                  <a:pt x="127433" y="44983"/>
                </a:cubicBezTo>
                <a:lnTo>
                  <a:pt x="93250" y="44983"/>
                </a:lnTo>
                <a:cubicBezTo>
                  <a:pt x="92869" y="45006"/>
                  <a:pt x="92500" y="45149"/>
                  <a:pt x="92214" y="45387"/>
                </a:cubicBezTo>
                <a:lnTo>
                  <a:pt x="83475" y="53543"/>
                </a:lnTo>
                <a:cubicBezTo>
                  <a:pt x="83177" y="53781"/>
                  <a:pt x="82820" y="53924"/>
                  <a:pt x="82439" y="53948"/>
                </a:cubicBezTo>
                <a:lnTo>
                  <a:pt x="13823" y="53948"/>
                </a:lnTo>
                <a:cubicBezTo>
                  <a:pt x="13442" y="53924"/>
                  <a:pt x="13085" y="53781"/>
                  <a:pt x="12788" y="53543"/>
                </a:cubicBezTo>
                <a:lnTo>
                  <a:pt x="441" y="42113"/>
                </a:lnTo>
                <a:cubicBezTo>
                  <a:pt x="179" y="41839"/>
                  <a:pt x="24" y="41494"/>
                  <a:pt x="0" y="41113"/>
                </a:cubicBezTo>
                <a:lnTo>
                  <a:pt x="0" y="28766"/>
                </a:lnTo>
                <a:cubicBezTo>
                  <a:pt x="24" y="28385"/>
                  <a:pt x="167" y="28028"/>
                  <a:pt x="429" y="27754"/>
                </a:cubicBezTo>
                <a:lnTo>
                  <a:pt x="9323" y="19098"/>
                </a:lnTo>
                <a:cubicBezTo>
                  <a:pt x="9573" y="18813"/>
                  <a:pt x="9728" y="18456"/>
                  <a:pt x="9752" y="18086"/>
                </a:cubicBezTo>
                <a:lnTo>
                  <a:pt x="9752" y="1"/>
                </a:lnTo>
              </a:path>
            </a:pathLst>
          </a:custGeom>
          <a:noFill/>
          <a:ln cap="flat" cmpd="sng" w="28575">
            <a:solidFill>
              <a:srgbClr val="5ED2F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72"/>
          <p:cNvSpPr/>
          <p:nvPr/>
        </p:nvSpPr>
        <p:spPr>
          <a:xfrm>
            <a:off x="838087" y="3728054"/>
            <a:ext cx="384351" cy="384351"/>
          </a:xfrm>
          <a:custGeom>
            <a:rect b="b" l="l" r="r" t="t"/>
            <a:pathLst>
              <a:path extrusionOk="0" fill="none" h="13312" w="13312">
                <a:moveTo>
                  <a:pt x="8347" y="120"/>
                </a:moveTo>
                <a:cubicBezTo>
                  <a:pt x="8728" y="1"/>
                  <a:pt x="9133" y="96"/>
                  <a:pt x="9430" y="358"/>
                </a:cubicBezTo>
                <a:lnTo>
                  <a:pt x="10704" y="1632"/>
                </a:lnTo>
                <a:lnTo>
                  <a:pt x="11193" y="2120"/>
                </a:lnTo>
                <a:lnTo>
                  <a:pt x="11693" y="2620"/>
                </a:lnTo>
                <a:lnTo>
                  <a:pt x="12955" y="3894"/>
                </a:lnTo>
                <a:cubicBezTo>
                  <a:pt x="13217" y="4180"/>
                  <a:pt x="13312" y="4597"/>
                  <a:pt x="13193" y="4966"/>
                </a:cubicBezTo>
                <a:lnTo>
                  <a:pt x="10264" y="12729"/>
                </a:lnTo>
                <a:cubicBezTo>
                  <a:pt x="10109" y="13086"/>
                  <a:pt x="9764" y="13312"/>
                  <a:pt x="9383" y="13312"/>
                </a:cubicBezTo>
                <a:lnTo>
                  <a:pt x="7275" y="13193"/>
                </a:lnTo>
                <a:cubicBezTo>
                  <a:pt x="6859" y="13157"/>
                  <a:pt x="6466" y="12979"/>
                  <a:pt x="6156" y="12693"/>
                </a:cubicBezTo>
                <a:lnTo>
                  <a:pt x="3882" y="10419"/>
                </a:lnTo>
                <a:lnTo>
                  <a:pt x="3394" y="9931"/>
                </a:lnTo>
                <a:lnTo>
                  <a:pt x="2894" y="9431"/>
                </a:lnTo>
                <a:lnTo>
                  <a:pt x="620" y="7156"/>
                </a:lnTo>
                <a:cubicBezTo>
                  <a:pt x="346" y="6847"/>
                  <a:pt x="167" y="6466"/>
                  <a:pt x="120" y="6049"/>
                </a:cubicBezTo>
                <a:lnTo>
                  <a:pt x="13" y="3942"/>
                </a:lnTo>
                <a:cubicBezTo>
                  <a:pt x="1" y="3549"/>
                  <a:pt x="227" y="3204"/>
                  <a:pt x="584" y="3049"/>
                </a:cubicBezTo>
                <a:close/>
              </a:path>
            </a:pathLst>
          </a:custGeom>
          <a:noFill/>
          <a:ln cap="flat" cmpd="sng" w="28575">
            <a:solidFill>
              <a:srgbClr val="D1208D"/>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72"/>
          <p:cNvSpPr/>
          <p:nvPr/>
        </p:nvSpPr>
        <p:spPr>
          <a:xfrm>
            <a:off x="7995659" y="3728041"/>
            <a:ext cx="384351" cy="384351"/>
          </a:xfrm>
          <a:custGeom>
            <a:rect b="b" l="l" r="r" t="t"/>
            <a:pathLst>
              <a:path extrusionOk="0" fill="none" h="13312" w="13312">
                <a:moveTo>
                  <a:pt x="4953" y="120"/>
                </a:moveTo>
                <a:cubicBezTo>
                  <a:pt x="4584" y="1"/>
                  <a:pt x="4167" y="96"/>
                  <a:pt x="3882" y="358"/>
                </a:cubicBezTo>
                <a:lnTo>
                  <a:pt x="2608" y="1632"/>
                </a:lnTo>
                <a:lnTo>
                  <a:pt x="2119" y="2120"/>
                </a:lnTo>
                <a:lnTo>
                  <a:pt x="1619" y="2620"/>
                </a:lnTo>
                <a:lnTo>
                  <a:pt x="345" y="3894"/>
                </a:lnTo>
                <a:cubicBezTo>
                  <a:pt x="83" y="4180"/>
                  <a:pt x="0" y="4597"/>
                  <a:pt x="119" y="4966"/>
                </a:cubicBezTo>
                <a:lnTo>
                  <a:pt x="3048" y="12729"/>
                </a:lnTo>
                <a:cubicBezTo>
                  <a:pt x="3203" y="13086"/>
                  <a:pt x="3548" y="13312"/>
                  <a:pt x="3941" y="13312"/>
                </a:cubicBezTo>
                <a:lnTo>
                  <a:pt x="6037" y="13193"/>
                </a:lnTo>
                <a:cubicBezTo>
                  <a:pt x="6453" y="13157"/>
                  <a:pt x="6846" y="12979"/>
                  <a:pt x="7156" y="12693"/>
                </a:cubicBezTo>
                <a:lnTo>
                  <a:pt x="9430" y="10419"/>
                </a:lnTo>
                <a:lnTo>
                  <a:pt x="9930" y="9931"/>
                </a:lnTo>
                <a:lnTo>
                  <a:pt x="10418" y="9431"/>
                </a:lnTo>
                <a:lnTo>
                  <a:pt x="12692" y="7156"/>
                </a:lnTo>
                <a:cubicBezTo>
                  <a:pt x="12978" y="6847"/>
                  <a:pt x="13145" y="6466"/>
                  <a:pt x="13192" y="6049"/>
                </a:cubicBezTo>
                <a:lnTo>
                  <a:pt x="13311" y="3942"/>
                </a:lnTo>
                <a:cubicBezTo>
                  <a:pt x="13311" y="3549"/>
                  <a:pt x="13085" y="3204"/>
                  <a:pt x="12728" y="3049"/>
                </a:cubicBezTo>
                <a:close/>
              </a:path>
            </a:pathLst>
          </a:custGeom>
          <a:noFill/>
          <a:ln cap="flat" cmpd="sng" w="28575">
            <a:solidFill>
              <a:srgbClr val="D1208D"/>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2" name="Google Shape;452;p72"/>
          <p:cNvGrpSpPr/>
          <p:nvPr/>
        </p:nvGrpSpPr>
        <p:grpSpPr>
          <a:xfrm>
            <a:off x="837412" y="920661"/>
            <a:ext cx="384351" cy="384004"/>
            <a:chOff x="837412" y="920661"/>
            <a:chExt cx="384351" cy="384004"/>
          </a:xfrm>
        </p:grpSpPr>
        <p:sp>
          <p:nvSpPr>
            <p:cNvPr id="453" name="Google Shape;453;p72"/>
            <p:cNvSpPr/>
            <p:nvPr/>
          </p:nvSpPr>
          <p:spPr>
            <a:xfrm>
              <a:off x="837412" y="920661"/>
              <a:ext cx="384351" cy="384004"/>
            </a:xfrm>
            <a:custGeom>
              <a:rect b="b" l="l" r="r" t="t"/>
              <a:pathLst>
                <a:path extrusionOk="0" fill="none" h="13300" w="13312">
                  <a:moveTo>
                    <a:pt x="8347" y="13181"/>
                  </a:moveTo>
                  <a:cubicBezTo>
                    <a:pt x="8728" y="13300"/>
                    <a:pt x="9133" y="13204"/>
                    <a:pt x="9430" y="12942"/>
                  </a:cubicBezTo>
                  <a:lnTo>
                    <a:pt x="10704" y="11680"/>
                  </a:lnTo>
                  <a:lnTo>
                    <a:pt x="11193" y="11192"/>
                  </a:lnTo>
                  <a:lnTo>
                    <a:pt x="11693" y="10692"/>
                  </a:lnTo>
                  <a:lnTo>
                    <a:pt x="12955" y="9418"/>
                  </a:lnTo>
                  <a:cubicBezTo>
                    <a:pt x="13217" y="9132"/>
                    <a:pt x="13312" y="8716"/>
                    <a:pt x="13193" y="8347"/>
                  </a:cubicBezTo>
                  <a:lnTo>
                    <a:pt x="10264" y="572"/>
                  </a:lnTo>
                  <a:cubicBezTo>
                    <a:pt x="10109" y="227"/>
                    <a:pt x="9764" y="0"/>
                    <a:pt x="9383" y="0"/>
                  </a:cubicBezTo>
                  <a:lnTo>
                    <a:pt x="7275" y="108"/>
                  </a:lnTo>
                  <a:cubicBezTo>
                    <a:pt x="6859" y="155"/>
                    <a:pt x="6466" y="334"/>
                    <a:pt x="6156" y="608"/>
                  </a:cubicBezTo>
                  <a:lnTo>
                    <a:pt x="3882" y="2882"/>
                  </a:lnTo>
                  <a:lnTo>
                    <a:pt x="3394" y="3370"/>
                  </a:lnTo>
                  <a:lnTo>
                    <a:pt x="2894" y="3870"/>
                  </a:lnTo>
                  <a:lnTo>
                    <a:pt x="620" y="6144"/>
                  </a:lnTo>
                  <a:cubicBezTo>
                    <a:pt x="346" y="6454"/>
                    <a:pt x="167" y="6846"/>
                    <a:pt x="120" y="7263"/>
                  </a:cubicBezTo>
                  <a:lnTo>
                    <a:pt x="13" y="9359"/>
                  </a:lnTo>
                  <a:cubicBezTo>
                    <a:pt x="1" y="9752"/>
                    <a:pt x="227" y="10097"/>
                    <a:pt x="584" y="10252"/>
                  </a:cubicBezTo>
                  <a:close/>
                </a:path>
              </a:pathLst>
            </a:custGeom>
            <a:noFill/>
            <a:ln cap="flat" cmpd="sng" w="28575">
              <a:solidFill>
                <a:srgbClr val="D1208D"/>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72"/>
            <p:cNvSpPr/>
            <p:nvPr/>
          </p:nvSpPr>
          <p:spPr>
            <a:xfrm>
              <a:off x="948110" y="1036846"/>
              <a:ext cx="161946" cy="161166"/>
            </a:xfrm>
            <a:custGeom>
              <a:rect b="b" l="l" r="r" t="t"/>
              <a:pathLst>
                <a:path extrusionOk="0" h="5582" w="5609">
                  <a:moveTo>
                    <a:pt x="3941" y="1"/>
                  </a:moveTo>
                  <a:lnTo>
                    <a:pt x="3048" y="48"/>
                  </a:lnTo>
                  <a:cubicBezTo>
                    <a:pt x="2882" y="72"/>
                    <a:pt x="2715" y="144"/>
                    <a:pt x="2584" y="263"/>
                  </a:cubicBezTo>
                  <a:lnTo>
                    <a:pt x="1620" y="1215"/>
                  </a:lnTo>
                  <a:lnTo>
                    <a:pt x="1417" y="1429"/>
                  </a:lnTo>
                  <a:lnTo>
                    <a:pt x="1203" y="1632"/>
                  </a:lnTo>
                  <a:lnTo>
                    <a:pt x="262" y="2596"/>
                  </a:lnTo>
                  <a:cubicBezTo>
                    <a:pt x="143" y="2727"/>
                    <a:pt x="72" y="2894"/>
                    <a:pt x="48" y="3073"/>
                  </a:cubicBezTo>
                  <a:lnTo>
                    <a:pt x="0" y="3965"/>
                  </a:lnTo>
                  <a:cubicBezTo>
                    <a:pt x="0" y="4120"/>
                    <a:pt x="96" y="4275"/>
                    <a:pt x="251" y="4335"/>
                  </a:cubicBezTo>
                  <a:lnTo>
                    <a:pt x="3525" y="5561"/>
                  </a:lnTo>
                  <a:cubicBezTo>
                    <a:pt x="3570" y="5575"/>
                    <a:pt x="3616" y="5582"/>
                    <a:pt x="3662" y="5582"/>
                  </a:cubicBezTo>
                  <a:cubicBezTo>
                    <a:pt x="3773" y="5582"/>
                    <a:pt x="3881" y="5542"/>
                    <a:pt x="3965" y="5466"/>
                  </a:cubicBezTo>
                  <a:lnTo>
                    <a:pt x="4501" y="4930"/>
                  </a:lnTo>
                  <a:lnTo>
                    <a:pt x="4715" y="4716"/>
                  </a:lnTo>
                  <a:lnTo>
                    <a:pt x="4918" y="4513"/>
                  </a:lnTo>
                  <a:lnTo>
                    <a:pt x="5454" y="3977"/>
                  </a:lnTo>
                  <a:cubicBezTo>
                    <a:pt x="5561" y="3846"/>
                    <a:pt x="5608" y="3680"/>
                    <a:pt x="5549" y="3525"/>
                  </a:cubicBezTo>
                  <a:lnTo>
                    <a:pt x="4322" y="251"/>
                  </a:lnTo>
                  <a:cubicBezTo>
                    <a:pt x="4251" y="96"/>
                    <a:pt x="4108" y="1"/>
                    <a:pt x="3941" y="1"/>
                  </a:cubicBez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72"/>
          <p:cNvGrpSpPr/>
          <p:nvPr/>
        </p:nvGrpSpPr>
        <p:grpSpPr>
          <a:xfrm>
            <a:off x="7920781" y="920477"/>
            <a:ext cx="384351" cy="384351"/>
            <a:chOff x="7920781" y="920477"/>
            <a:chExt cx="384351" cy="384351"/>
          </a:xfrm>
        </p:grpSpPr>
        <p:sp>
          <p:nvSpPr>
            <p:cNvPr id="456" name="Google Shape;456;p72"/>
            <p:cNvSpPr/>
            <p:nvPr/>
          </p:nvSpPr>
          <p:spPr>
            <a:xfrm>
              <a:off x="7920781" y="920477"/>
              <a:ext cx="384351" cy="384351"/>
            </a:xfrm>
            <a:custGeom>
              <a:rect b="b" l="l" r="r" t="t"/>
              <a:pathLst>
                <a:path extrusionOk="0" fill="none" h="13312" w="13312">
                  <a:moveTo>
                    <a:pt x="4953" y="13193"/>
                  </a:moveTo>
                  <a:cubicBezTo>
                    <a:pt x="4584" y="13312"/>
                    <a:pt x="4167" y="13216"/>
                    <a:pt x="3882" y="12954"/>
                  </a:cubicBezTo>
                  <a:lnTo>
                    <a:pt x="2608" y="11692"/>
                  </a:lnTo>
                  <a:lnTo>
                    <a:pt x="2119" y="11192"/>
                  </a:lnTo>
                  <a:lnTo>
                    <a:pt x="1619" y="10704"/>
                  </a:lnTo>
                  <a:lnTo>
                    <a:pt x="345" y="9430"/>
                  </a:lnTo>
                  <a:cubicBezTo>
                    <a:pt x="83" y="9133"/>
                    <a:pt x="0" y="8728"/>
                    <a:pt x="119" y="8347"/>
                  </a:cubicBezTo>
                  <a:lnTo>
                    <a:pt x="3048" y="584"/>
                  </a:lnTo>
                  <a:cubicBezTo>
                    <a:pt x="3203" y="227"/>
                    <a:pt x="3548" y="0"/>
                    <a:pt x="3941" y="0"/>
                  </a:cubicBezTo>
                  <a:lnTo>
                    <a:pt x="6037" y="120"/>
                  </a:lnTo>
                  <a:cubicBezTo>
                    <a:pt x="6453" y="167"/>
                    <a:pt x="6846" y="334"/>
                    <a:pt x="7156" y="620"/>
                  </a:cubicBezTo>
                  <a:lnTo>
                    <a:pt x="9430" y="2894"/>
                  </a:lnTo>
                  <a:lnTo>
                    <a:pt x="9930" y="3382"/>
                  </a:lnTo>
                  <a:lnTo>
                    <a:pt x="10418" y="3882"/>
                  </a:lnTo>
                  <a:lnTo>
                    <a:pt x="12692" y="6156"/>
                  </a:lnTo>
                  <a:cubicBezTo>
                    <a:pt x="12978" y="6466"/>
                    <a:pt x="13145" y="6858"/>
                    <a:pt x="13192" y="7275"/>
                  </a:cubicBezTo>
                  <a:lnTo>
                    <a:pt x="13311" y="9371"/>
                  </a:lnTo>
                  <a:cubicBezTo>
                    <a:pt x="13311" y="9764"/>
                    <a:pt x="13085" y="10109"/>
                    <a:pt x="12728" y="10264"/>
                  </a:cubicBezTo>
                  <a:close/>
                </a:path>
              </a:pathLst>
            </a:custGeom>
            <a:noFill/>
            <a:ln cap="flat" cmpd="sng" w="28575">
              <a:solidFill>
                <a:srgbClr val="D1208D"/>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72"/>
            <p:cNvSpPr/>
            <p:nvPr/>
          </p:nvSpPr>
          <p:spPr>
            <a:xfrm>
              <a:off x="8032491" y="1037009"/>
              <a:ext cx="162292" cy="161166"/>
            </a:xfrm>
            <a:custGeom>
              <a:rect b="b" l="l" r="r" t="t"/>
              <a:pathLst>
                <a:path extrusionOk="0" h="5582" w="5621">
                  <a:moveTo>
                    <a:pt x="1656" y="1"/>
                  </a:moveTo>
                  <a:cubicBezTo>
                    <a:pt x="1501" y="1"/>
                    <a:pt x="1358" y="96"/>
                    <a:pt x="1286" y="251"/>
                  </a:cubicBezTo>
                  <a:lnTo>
                    <a:pt x="48" y="3525"/>
                  </a:lnTo>
                  <a:cubicBezTo>
                    <a:pt x="1" y="3680"/>
                    <a:pt x="36" y="3846"/>
                    <a:pt x="155" y="3977"/>
                  </a:cubicBezTo>
                  <a:lnTo>
                    <a:pt x="691" y="4513"/>
                  </a:lnTo>
                  <a:lnTo>
                    <a:pt x="894" y="4716"/>
                  </a:lnTo>
                  <a:lnTo>
                    <a:pt x="1108" y="4930"/>
                  </a:lnTo>
                  <a:lnTo>
                    <a:pt x="1644" y="5466"/>
                  </a:lnTo>
                  <a:cubicBezTo>
                    <a:pt x="1728" y="5542"/>
                    <a:pt x="1836" y="5582"/>
                    <a:pt x="1947" y="5582"/>
                  </a:cubicBezTo>
                  <a:cubicBezTo>
                    <a:pt x="1993" y="5582"/>
                    <a:pt x="2039" y="5575"/>
                    <a:pt x="2084" y="5561"/>
                  </a:cubicBezTo>
                  <a:lnTo>
                    <a:pt x="5370" y="4335"/>
                  </a:lnTo>
                  <a:cubicBezTo>
                    <a:pt x="5525" y="4263"/>
                    <a:pt x="5620" y="4120"/>
                    <a:pt x="5620" y="3954"/>
                  </a:cubicBezTo>
                  <a:lnTo>
                    <a:pt x="5573" y="3061"/>
                  </a:lnTo>
                  <a:cubicBezTo>
                    <a:pt x="5549" y="2894"/>
                    <a:pt x="5477" y="2727"/>
                    <a:pt x="5358" y="2596"/>
                  </a:cubicBezTo>
                  <a:lnTo>
                    <a:pt x="4406" y="1632"/>
                  </a:lnTo>
                  <a:lnTo>
                    <a:pt x="4192" y="1429"/>
                  </a:lnTo>
                  <a:lnTo>
                    <a:pt x="3989" y="1215"/>
                  </a:lnTo>
                  <a:lnTo>
                    <a:pt x="3025" y="263"/>
                  </a:lnTo>
                  <a:cubicBezTo>
                    <a:pt x="2894" y="144"/>
                    <a:pt x="2727" y="72"/>
                    <a:pt x="2549" y="48"/>
                  </a:cubicBezTo>
                  <a:lnTo>
                    <a:pt x="1656" y="1"/>
                  </a:ln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72"/>
          <p:cNvSpPr/>
          <p:nvPr/>
        </p:nvSpPr>
        <p:spPr>
          <a:xfrm>
            <a:off x="948439" y="3834739"/>
            <a:ext cx="162292" cy="161137"/>
          </a:xfrm>
          <a:custGeom>
            <a:rect b="b" l="l" r="r" t="t"/>
            <a:pathLst>
              <a:path extrusionOk="0" h="5581" w="5621">
                <a:moveTo>
                  <a:pt x="3671" y="0"/>
                </a:moveTo>
                <a:cubicBezTo>
                  <a:pt x="3626" y="0"/>
                  <a:pt x="3581" y="7"/>
                  <a:pt x="3537" y="21"/>
                </a:cubicBezTo>
                <a:lnTo>
                  <a:pt x="251" y="1259"/>
                </a:lnTo>
                <a:cubicBezTo>
                  <a:pt x="96" y="1318"/>
                  <a:pt x="1" y="1461"/>
                  <a:pt x="1" y="1628"/>
                </a:cubicBezTo>
                <a:lnTo>
                  <a:pt x="48" y="2521"/>
                </a:lnTo>
                <a:cubicBezTo>
                  <a:pt x="72" y="2699"/>
                  <a:pt x="143" y="2866"/>
                  <a:pt x="263" y="2997"/>
                </a:cubicBezTo>
                <a:lnTo>
                  <a:pt x="1215" y="3950"/>
                </a:lnTo>
                <a:lnTo>
                  <a:pt x="1429" y="4164"/>
                </a:lnTo>
                <a:lnTo>
                  <a:pt x="1632" y="4366"/>
                </a:lnTo>
                <a:lnTo>
                  <a:pt x="2596" y="5319"/>
                </a:lnTo>
                <a:cubicBezTo>
                  <a:pt x="2727" y="5438"/>
                  <a:pt x="2894" y="5521"/>
                  <a:pt x="3060" y="5533"/>
                </a:cubicBezTo>
                <a:lnTo>
                  <a:pt x="3953" y="5581"/>
                </a:lnTo>
                <a:cubicBezTo>
                  <a:pt x="4120" y="5581"/>
                  <a:pt x="4263" y="5486"/>
                  <a:pt x="4334" y="5343"/>
                </a:cubicBezTo>
                <a:lnTo>
                  <a:pt x="5561" y="2068"/>
                </a:lnTo>
                <a:cubicBezTo>
                  <a:pt x="5620" y="1902"/>
                  <a:pt x="5573" y="1735"/>
                  <a:pt x="5466" y="1616"/>
                </a:cubicBezTo>
                <a:lnTo>
                  <a:pt x="4930" y="1080"/>
                </a:lnTo>
                <a:lnTo>
                  <a:pt x="4727" y="866"/>
                </a:lnTo>
                <a:lnTo>
                  <a:pt x="4513" y="664"/>
                </a:lnTo>
                <a:lnTo>
                  <a:pt x="3977" y="128"/>
                </a:lnTo>
                <a:cubicBezTo>
                  <a:pt x="3892" y="43"/>
                  <a:pt x="3783" y="0"/>
                  <a:pt x="3671" y="0"/>
                </a:cubicBez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72"/>
          <p:cNvSpPr/>
          <p:nvPr/>
        </p:nvSpPr>
        <p:spPr>
          <a:xfrm>
            <a:off x="8107369" y="3834727"/>
            <a:ext cx="161946" cy="161137"/>
          </a:xfrm>
          <a:custGeom>
            <a:rect b="b" l="l" r="r" t="t"/>
            <a:pathLst>
              <a:path extrusionOk="0" h="5581" w="5609">
                <a:moveTo>
                  <a:pt x="1950" y="0"/>
                </a:moveTo>
                <a:cubicBezTo>
                  <a:pt x="1838" y="0"/>
                  <a:pt x="1729" y="43"/>
                  <a:pt x="1644" y="128"/>
                </a:cubicBezTo>
                <a:lnTo>
                  <a:pt x="1108" y="664"/>
                </a:lnTo>
                <a:lnTo>
                  <a:pt x="894" y="866"/>
                </a:lnTo>
                <a:lnTo>
                  <a:pt x="679" y="1080"/>
                </a:lnTo>
                <a:lnTo>
                  <a:pt x="155" y="1616"/>
                </a:lnTo>
                <a:cubicBezTo>
                  <a:pt x="36" y="1735"/>
                  <a:pt x="1" y="1902"/>
                  <a:pt x="48" y="2068"/>
                </a:cubicBezTo>
                <a:lnTo>
                  <a:pt x="1286" y="5343"/>
                </a:lnTo>
                <a:cubicBezTo>
                  <a:pt x="1346" y="5486"/>
                  <a:pt x="1501" y="5581"/>
                  <a:pt x="1656" y="5581"/>
                </a:cubicBezTo>
                <a:lnTo>
                  <a:pt x="2549" y="5533"/>
                </a:lnTo>
                <a:cubicBezTo>
                  <a:pt x="2727" y="5509"/>
                  <a:pt x="2894" y="5438"/>
                  <a:pt x="3025" y="5319"/>
                </a:cubicBezTo>
                <a:lnTo>
                  <a:pt x="3977" y="4366"/>
                </a:lnTo>
                <a:lnTo>
                  <a:pt x="4192" y="4164"/>
                </a:lnTo>
                <a:lnTo>
                  <a:pt x="4394" y="3950"/>
                </a:lnTo>
                <a:lnTo>
                  <a:pt x="5358" y="2997"/>
                </a:lnTo>
                <a:cubicBezTo>
                  <a:pt x="5477" y="2866"/>
                  <a:pt x="5549" y="2699"/>
                  <a:pt x="5561" y="2521"/>
                </a:cubicBezTo>
                <a:lnTo>
                  <a:pt x="5608" y="1628"/>
                </a:lnTo>
                <a:cubicBezTo>
                  <a:pt x="5608" y="1461"/>
                  <a:pt x="5513" y="1318"/>
                  <a:pt x="5370" y="1259"/>
                </a:cubicBezTo>
                <a:lnTo>
                  <a:pt x="2084" y="21"/>
                </a:lnTo>
                <a:cubicBezTo>
                  <a:pt x="2040" y="7"/>
                  <a:pt x="1995" y="0"/>
                  <a:pt x="1950" y="0"/>
                </a:cubicBez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72"/>
          <p:cNvSpPr/>
          <p:nvPr/>
        </p:nvSpPr>
        <p:spPr>
          <a:xfrm>
            <a:off x="1749711" y="3150876"/>
            <a:ext cx="5648755" cy="236626"/>
          </a:xfrm>
          <a:custGeom>
            <a:rect b="b" l="l" r="r" t="t"/>
            <a:pathLst>
              <a:path extrusionOk="0" fill="none" h="7847" w="154591">
                <a:moveTo>
                  <a:pt x="0" y="7847"/>
                </a:moveTo>
                <a:lnTo>
                  <a:pt x="7513" y="893"/>
                </a:lnTo>
                <a:cubicBezTo>
                  <a:pt x="8156" y="358"/>
                  <a:pt x="8954" y="48"/>
                  <a:pt x="9787" y="0"/>
                </a:cubicBezTo>
                <a:lnTo>
                  <a:pt x="144816" y="0"/>
                </a:lnTo>
                <a:cubicBezTo>
                  <a:pt x="145649" y="48"/>
                  <a:pt x="146435" y="358"/>
                  <a:pt x="147078" y="893"/>
                </a:cubicBezTo>
                <a:lnTo>
                  <a:pt x="154591" y="7847"/>
                </a:lnTo>
              </a:path>
            </a:pathLst>
          </a:custGeom>
          <a:noFill/>
          <a:ln cap="rnd" cmpd="sng" w="28575">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72"/>
          <p:cNvSpPr/>
          <p:nvPr/>
        </p:nvSpPr>
        <p:spPr>
          <a:xfrm>
            <a:off x="5018184" y="1134237"/>
            <a:ext cx="501460" cy="117243"/>
          </a:xfrm>
          <a:custGeom>
            <a:rect b="b" l="l" r="r" t="t"/>
            <a:pathLst>
              <a:path extrusionOk="0" fill="none" h="4251" w="18182">
                <a:moveTo>
                  <a:pt x="17776" y="0"/>
                </a:moveTo>
                <a:cubicBezTo>
                  <a:pt x="18110" y="0"/>
                  <a:pt x="18181" y="179"/>
                  <a:pt x="17943" y="405"/>
                </a:cubicBezTo>
                <a:lnTo>
                  <a:pt x="14181" y="3846"/>
                </a:lnTo>
                <a:cubicBezTo>
                  <a:pt x="13883" y="4084"/>
                  <a:pt x="13514" y="4227"/>
                  <a:pt x="13133" y="4251"/>
                </a:cubicBezTo>
                <a:lnTo>
                  <a:pt x="405" y="4251"/>
                </a:lnTo>
                <a:cubicBezTo>
                  <a:pt x="72" y="4251"/>
                  <a:pt x="0" y="4060"/>
                  <a:pt x="250" y="3846"/>
                </a:cubicBezTo>
                <a:lnTo>
                  <a:pt x="4013" y="405"/>
                </a:lnTo>
                <a:cubicBezTo>
                  <a:pt x="4310" y="155"/>
                  <a:pt x="4667" y="24"/>
                  <a:pt x="5060" y="0"/>
                </a:cubicBezTo>
                <a:close/>
              </a:path>
            </a:pathLst>
          </a:custGeom>
          <a:noFill/>
          <a:ln cap="flat" cmpd="sng" w="19050">
            <a:solidFill>
              <a:srgbClr val="D1208D"/>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72"/>
          <p:cNvSpPr/>
          <p:nvPr/>
        </p:nvSpPr>
        <p:spPr>
          <a:xfrm>
            <a:off x="5466083" y="1134237"/>
            <a:ext cx="501460" cy="117243"/>
          </a:xfrm>
          <a:custGeom>
            <a:rect b="b" l="l" r="r" t="t"/>
            <a:pathLst>
              <a:path extrusionOk="0" h="4251" w="18182">
                <a:moveTo>
                  <a:pt x="5049" y="0"/>
                </a:moveTo>
                <a:cubicBezTo>
                  <a:pt x="4668" y="24"/>
                  <a:pt x="4310" y="155"/>
                  <a:pt x="4013" y="405"/>
                </a:cubicBezTo>
                <a:lnTo>
                  <a:pt x="250" y="3846"/>
                </a:lnTo>
                <a:cubicBezTo>
                  <a:pt x="0" y="4060"/>
                  <a:pt x="72" y="4251"/>
                  <a:pt x="405" y="4251"/>
                </a:cubicBezTo>
                <a:lnTo>
                  <a:pt x="13133" y="4251"/>
                </a:lnTo>
                <a:cubicBezTo>
                  <a:pt x="13514" y="4227"/>
                  <a:pt x="13871" y="4084"/>
                  <a:pt x="14169" y="3846"/>
                </a:cubicBezTo>
                <a:lnTo>
                  <a:pt x="17943" y="405"/>
                </a:lnTo>
                <a:cubicBezTo>
                  <a:pt x="18181" y="179"/>
                  <a:pt x="18110" y="0"/>
                  <a:pt x="17776" y="0"/>
                </a:cubicBez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72"/>
          <p:cNvSpPr/>
          <p:nvPr/>
        </p:nvSpPr>
        <p:spPr>
          <a:xfrm>
            <a:off x="4064577" y="1134237"/>
            <a:ext cx="1013069" cy="117243"/>
          </a:xfrm>
          <a:custGeom>
            <a:rect b="b" l="l" r="r" t="t"/>
            <a:pathLst>
              <a:path extrusionOk="0" h="4251" w="36732">
                <a:moveTo>
                  <a:pt x="405" y="0"/>
                </a:moveTo>
                <a:cubicBezTo>
                  <a:pt x="72" y="0"/>
                  <a:pt x="0" y="179"/>
                  <a:pt x="250" y="405"/>
                </a:cubicBezTo>
                <a:lnTo>
                  <a:pt x="4013" y="3846"/>
                </a:lnTo>
                <a:cubicBezTo>
                  <a:pt x="4311" y="4084"/>
                  <a:pt x="4680" y="4227"/>
                  <a:pt x="5061" y="4251"/>
                </a:cubicBezTo>
                <a:lnTo>
                  <a:pt x="31671" y="4251"/>
                </a:lnTo>
                <a:cubicBezTo>
                  <a:pt x="32052" y="4227"/>
                  <a:pt x="32421" y="4084"/>
                  <a:pt x="32719" y="3846"/>
                </a:cubicBezTo>
                <a:lnTo>
                  <a:pt x="36481" y="405"/>
                </a:lnTo>
                <a:cubicBezTo>
                  <a:pt x="36731" y="179"/>
                  <a:pt x="36660" y="0"/>
                  <a:pt x="36326" y="0"/>
                </a:cubicBez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72"/>
          <p:cNvSpPr/>
          <p:nvPr/>
        </p:nvSpPr>
        <p:spPr>
          <a:xfrm>
            <a:off x="3622580" y="1134237"/>
            <a:ext cx="501460" cy="117243"/>
          </a:xfrm>
          <a:custGeom>
            <a:rect b="b" l="l" r="r" t="t"/>
            <a:pathLst>
              <a:path extrusionOk="0" fill="none" h="4251" w="18182">
                <a:moveTo>
                  <a:pt x="13133" y="0"/>
                </a:moveTo>
                <a:cubicBezTo>
                  <a:pt x="13514" y="24"/>
                  <a:pt x="13883" y="155"/>
                  <a:pt x="14169" y="405"/>
                </a:cubicBezTo>
                <a:lnTo>
                  <a:pt x="17943" y="3846"/>
                </a:lnTo>
                <a:cubicBezTo>
                  <a:pt x="18181" y="4060"/>
                  <a:pt x="18110" y="4251"/>
                  <a:pt x="17777" y="4251"/>
                </a:cubicBezTo>
                <a:lnTo>
                  <a:pt x="5061" y="4251"/>
                </a:lnTo>
                <a:cubicBezTo>
                  <a:pt x="4668" y="4227"/>
                  <a:pt x="4311" y="4084"/>
                  <a:pt x="4013" y="3846"/>
                </a:cubicBezTo>
                <a:lnTo>
                  <a:pt x="251" y="405"/>
                </a:lnTo>
                <a:cubicBezTo>
                  <a:pt x="1" y="179"/>
                  <a:pt x="72" y="0"/>
                  <a:pt x="405" y="0"/>
                </a:cubicBezTo>
                <a:close/>
              </a:path>
            </a:pathLst>
          </a:custGeom>
          <a:noFill/>
          <a:ln cap="flat" cmpd="sng" w="19050">
            <a:solidFill>
              <a:srgbClr val="D1208D"/>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72"/>
          <p:cNvSpPr/>
          <p:nvPr/>
        </p:nvSpPr>
        <p:spPr>
          <a:xfrm>
            <a:off x="3175012" y="1134237"/>
            <a:ext cx="501129" cy="117243"/>
          </a:xfrm>
          <a:custGeom>
            <a:rect b="b" l="l" r="r" t="t"/>
            <a:pathLst>
              <a:path extrusionOk="0" h="4251" w="18170">
                <a:moveTo>
                  <a:pt x="393" y="0"/>
                </a:moveTo>
                <a:cubicBezTo>
                  <a:pt x="60" y="0"/>
                  <a:pt x="0" y="179"/>
                  <a:pt x="239" y="405"/>
                </a:cubicBezTo>
                <a:lnTo>
                  <a:pt x="4001" y="3846"/>
                </a:lnTo>
                <a:cubicBezTo>
                  <a:pt x="4299" y="4084"/>
                  <a:pt x="4668" y="4227"/>
                  <a:pt x="5049" y="4251"/>
                </a:cubicBezTo>
                <a:lnTo>
                  <a:pt x="17776" y="4251"/>
                </a:lnTo>
                <a:cubicBezTo>
                  <a:pt x="18098" y="4251"/>
                  <a:pt x="18169" y="4060"/>
                  <a:pt x="17931" y="3846"/>
                </a:cubicBezTo>
                <a:lnTo>
                  <a:pt x="14169" y="405"/>
                </a:lnTo>
                <a:cubicBezTo>
                  <a:pt x="13871" y="155"/>
                  <a:pt x="13502" y="24"/>
                  <a:pt x="13121" y="0"/>
                </a:cubicBez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72"/>
          <p:cNvGrpSpPr/>
          <p:nvPr/>
        </p:nvGrpSpPr>
        <p:grpSpPr>
          <a:xfrm>
            <a:off x="2471950" y="3960879"/>
            <a:ext cx="929998" cy="126785"/>
            <a:chOff x="2424425" y="3960879"/>
            <a:chExt cx="929998" cy="126785"/>
          </a:xfrm>
        </p:grpSpPr>
        <p:sp>
          <p:nvSpPr>
            <p:cNvPr id="467" name="Google Shape;467;p72"/>
            <p:cNvSpPr/>
            <p:nvPr/>
          </p:nvSpPr>
          <p:spPr>
            <a:xfrm>
              <a:off x="2424425" y="3977289"/>
              <a:ext cx="929998" cy="110375"/>
            </a:xfrm>
            <a:custGeom>
              <a:rect b="b" l="l" r="r" t="t"/>
              <a:pathLst>
                <a:path extrusionOk="0" fill="none" h="4002" w="33720">
                  <a:moveTo>
                    <a:pt x="33719" y="1"/>
                  </a:moveTo>
                  <a:lnTo>
                    <a:pt x="29052" y="4001"/>
                  </a:lnTo>
                  <a:lnTo>
                    <a:pt x="1" y="4001"/>
                  </a:lnTo>
                </a:path>
              </a:pathLst>
            </a:custGeom>
            <a:noFill/>
            <a:ln cap="flat" cmpd="sng" w="14875">
              <a:solidFill>
                <a:srgbClr val="5ED2F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72"/>
            <p:cNvSpPr/>
            <p:nvPr/>
          </p:nvSpPr>
          <p:spPr>
            <a:xfrm>
              <a:off x="2424425" y="3960879"/>
              <a:ext cx="68012" cy="67985"/>
            </a:xfrm>
            <a:custGeom>
              <a:rect b="b" l="l" r="r" t="t"/>
              <a:pathLst>
                <a:path extrusionOk="0" h="2465" w="2466">
                  <a:moveTo>
                    <a:pt x="1" y="0"/>
                  </a:moveTo>
                  <a:lnTo>
                    <a:pt x="1" y="2465"/>
                  </a:lnTo>
                  <a:lnTo>
                    <a:pt x="2465" y="2465"/>
                  </a:lnTo>
                  <a:lnTo>
                    <a:pt x="2465" y="0"/>
                  </a:ln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2"/>
            <p:cNvSpPr/>
            <p:nvPr/>
          </p:nvSpPr>
          <p:spPr>
            <a:xfrm>
              <a:off x="2550521" y="3960879"/>
              <a:ext cx="68012" cy="67985"/>
            </a:xfrm>
            <a:custGeom>
              <a:rect b="b" l="l" r="r" t="t"/>
              <a:pathLst>
                <a:path extrusionOk="0" h="2465" w="2466">
                  <a:moveTo>
                    <a:pt x="1" y="0"/>
                  </a:moveTo>
                  <a:lnTo>
                    <a:pt x="1" y="2465"/>
                  </a:lnTo>
                  <a:lnTo>
                    <a:pt x="2465" y="2465"/>
                  </a:lnTo>
                  <a:lnTo>
                    <a:pt x="2465" y="0"/>
                  </a:ln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72"/>
            <p:cNvSpPr/>
            <p:nvPr/>
          </p:nvSpPr>
          <p:spPr>
            <a:xfrm>
              <a:off x="2676616" y="3960879"/>
              <a:ext cx="68012" cy="67985"/>
            </a:xfrm>
            <a:custGeom>
              <a:rect b="b" l="l" r="r" t="t"/>
              <a:pathLst>
                <a:path extrusionOk="0" h="2465" w="2466">
                  <a:moveTo>
                    <a:pt x="1" y="0"/>
                  </a:moveTo>
                  <a:lnTo>
                    <a:pt x="1" y="2465"/>
                  </a:lnTo>
                  <a:lnTo>
                    <a:pt x="2465" y="2465"/>
                  </a:lnTo>
                  <a:lnTo>
                    <a:pt x="2465" y="0"/>
                  </a:ln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72"/>
            <p:cNvSpPr/>
            <p:nvPr/>
          </p:nvSpPr>
          <p:spPr>
            <a:xfrm>
              <a:off x="2802712" y="3960879"/>
              <a:ext cx="68012" cy="67985"/>
            </a:xfrm>
            <a:custGeom>
              <a:rect b="b" l="l" r="r" t="t"/>
              <a:pathLst>
                <a:path extrusionOk="0" fill="none" h="2465" w="2466">
                  <a:moveTo>
                    <a:pt x="1" y="0"/>
                  </a:moveTo>
                  <a:lnTo>
                    <a:pt x="2465" y="0"/>
                  </a:lnTo>
                  <a:lnTo>
                    <a:pt x="2465" y="2465"/>
                  </a:lnTo>
                  <a:lnTo>
                    <a:pt x="1" y="2465"/>
                  </a:lnTo>
                  <a:close/>
                </a:path>
              </a:pathLst>
            </a:custGeom>
            <a:noFill/>
            <a:ln cap="flat" cmpd="sng" w="3875">
              <a:solidFill>
                <a:srgbClr val="2C769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72"/>
            <p:cNvSpPr/>
            <p:nvPr/>
          </p:nvSpPr>
          <p:spPr>
            <a:xfrm>
              <a:off x="2928808" y="3960879"/>
              <a:ext cx="68012" cy="67985"/>
            </a:xfrm>
            <a:custGeom>
              <a:rect b="b" l="l" r="r" t="t"/>
              <a:pathLst>
                <a:path extrusionOk="0" fill="none" h="2465" w="2466">
                  <a:moveTo>
                    <a:pt x="1" y="0"/>
                  </a:moveTo>
                  <a:lnTo>
                    <a:pt x="2465" y="0"/>
                  </a:lnTo>
                  <a:lnTo>
                    <a:pt x="2465" y="2465"/>
                  </a:lnTo>
                  <a:lnTo>
                    <a:pt x="1" y="2465"/>
                  </a:lnTo>
                  <a:close/>
                </a:path>
              </a:pathLst>
            </a:custGeom>
            <a:noFill/>
            <a:ln cap="flat" cmpd="sng" w="3875">
              <a:solidFill>
                <a:srgbClr val="2C769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72"/>
            <p:cNvSpPr/>
            <p:nvPr/>
          </p:nvSpPr>
          <p:spPr>
            <a:xfrm>
              <a:off x="3054904" y="3960879"/>
              <a:ext cx="68012" cy="67985"/>
            </a:xfrm>
            <a:custGeom>
              <a:rect b="b" l="l" r="r" t="t"/>
              <a:pathLst>
                <a:path extrusionOk="0" fill="none" h="2465" w="2466">
                  <a:moveTo>
                    <a:pt x="1" y="0"/>
                  </a:moveTo>
                  <a:lnTo>
                    <a:pt x="2465" y="0"/>
                  </a:lnTo>
                  <a:lnTo>
                    <a:pt x="2465" y="2465"/>
                  </a:lnTo>
                  <a:lnTo>
                    <a:pt x="1" y="2465"/>
                  </a:lnTo>
                  <a:close/>
                </a:path>
              </a:pathLst>
            </a:custGeom>
            <a:noFill/>
            <a:ln cap="flat" cmpd="sng" w="3875">
              <a:solidFill>
                <a:srgbClr val="2C769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72"/>
          <p:cNvGrpSpPr/>
          <p:nvPr/>
        </p:nvGrpSpPr>
        <p:grpSpPr>
          <a:xfrm>
            <a:off x="5742411" y="3960879"/>
            <a:ext cx="929639" cy="126785"/>
            <a:chOff x="5694885" y="3960879"/>
            <a:chExt cx="929639" cy="126785"/>
          </a:xfrm>
        </p:grpSpPr>
        <p:sp>
          <p:nvSpPr>
            <p:cNvPr id="475" name="Google Shape;475;p72"/>
            <p:cNvSpPr/>
            <p:nvPr/>
          </p:nvSpPr>
          <p:spPr>
            <a:xfrm>
              <a:off x="5694885" y="3977289"/>
              <a:ext cx="929639" cy="110375"/>
            </a:xfrm>
            <a:custGeom>
              <a:rect b="b" l="l" r="r" t="t"/>
              <a:pathLst>
                <a:path extrusionOk="0" fill="none" h="4002" w="33707">
                  <a:moveTo>
                    <a:pt x="0" y="1"/>
                  </a:moveTo>
                  <a:lnTo>
                    <a:pt x="4656" y="4001"/>
                  </a:lnTo>
                  <a:lnTo>
                    <a:pt x="33707" y="4001"/>
                  </a:lnTo>
                </a:path>
              </a:pathLst>
            </a:custGeom>
            <a:noFill/>
            <a:ln cap="flat" cmpd="sng" w="14875">
              <a:solidFill>
                <a:srgbClr val="5ED2F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2"/>
            <p:cNvSpPr/>
            <p:nvPr/>
          </p:nvSpPr>
          <p:spPr>
            <a:xfrm>
              <a:off x="6556540" y="3960879"/>
              <a:ext cx="67985" cy="67985"/>
            </a:xfrm>
            <a:custGeom>
              <a:rect b="b" l="l" r="r" t="t"/>
              <a:pathLst>
                <a:path extrusionOk="0" h="2465" w="2465">
                  <a:moveTo>
                    <a:pt x="0" y="0"/>
                  </a:moveTo>
                  <a:lnTo>
                    <a:pt x="0" y="2465"/>
                  </a:lnTo>
                  <a:lnTo>
                    <a:pt x="2465" y="2465"/>
                  </a:lnTo>
                  <a:lnTo>
                    <a:pt x="2465" y="0"/>
                  </a:ln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2"/>
            <p:cNvSpPr/>
            <p:nvPr/>
          </p:nvSpPr>
          <p:spPr>
            <a:xfrm>
              <a:off x="6430444" y="3960879"/>
              <a:ext cx="67985" cy="67985"/>
            </a:xfrm>
            <a:custGeom>
              <a:rect b="b" l="l" r="r" t="t"/>
              <a:pathLst>
                <a:path extrusionOk="0" h="2465" w="2465">
                  <a:moveTo>
                    <a:pt x="0" y="0"/>
                  </a:moveTo>
                  <a:lnTo>
                    <a:pt x="0" y="2465"/>
                  </a:lnTo>
                  <a:lnTo>
                    <a:pt x="2465" y="2465"/>
                  </a:lnTo>
                  <a:lnTo>
                    <a:pt x="2465" y="0"/>
                  </a:ln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72"/>
            <p:cNvSpPr/>
            <p:nvPr/>
          </p:nvSpPr>
          <p:spPr>
            <a:xfrm>
              <a:off x="6304348" y="3960879"/>
              <a:ext cx="67985" cy="67985"/>
            </a:xfrm>
            <a:custGeom>
              <a:rect b="b" l="l" r="r" t="t"/>
              <a:pathLst>
                <a:path extrusionOk="0" h="2465" w="2465">
                  <a:moveTo>
                    <a:pt x="0" y="0"/>
                  </a:moveTo>
                  <a:lnTo>
                    <a:pt x="0" y="2465"/>
                  </a:lnTo>
                  <a:lnTo>
                    <a:pt x="2465" y="2465"/>
                  </a:lnTo>
                  <a:lnTo>
                    <a:pt x="2465" y="0"/>
                  </a:ln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72"/>
            <p:cNvSpPr/>
            <p:nvPr/>
          </p:nvSpPr>
          <p:spPr>
            <a:xfrm>
              <a:off x="6178252" y="3960879"/>
              <a:ext cx="67985" cy="67985"/>
            </a:xfrm>
            <a:custGeom>
              <a:rect b="b" l="l" r="r" t="t"/>
              <a:pathLst>
                <a:path extrusionOk="0" fill="none" h="2465" w="2465">
                  <a:moveTo>
                    <a:pt x="2465" y="2465"/>
                  </a:moveTo>
                  <a:lnTo>
                    <a:pt x="0" y="2465"/>
                  </a:lnTo>
                  <a:lnTo>
                    <a:pt x="0" y="0"/>
                  </a:lnTo>
                  <a:lnTo>
                    <a:pt x="2465" y="0"/>
                  </a:lnTo>
                  <a:close/>
                </a:path>
              </a:pathLst>
            </a:custGeom>
            <a:noFill/>
            <a:ln cap="flat" cmpd="sng" w="3875">
              <a:solidFill>
                <a:srgbClr val="2C769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2"/>
            <p:cNvSpPr/>
            <p:nvPr/>
          </p:nvSpPr>
          <p:spPr>
            <a:xfrm>
              <a:off x="6052157" y="3960879"/>
              <a:ext cx="67985" cy="67985"/>
            </a:xfrm>
            <a:custGeom>
              <a:rect b="b" l="l" r="r" t="t"/>
              <a:pathLst>
                <a:path extrusionOk="0" fill="none" h="2465" w="2465">
                  <a:moveTo>
                    <a:pt x="2465" y="2465"/>
                  </a:moveTo>
                  <a:lnTo>
                    <a:pt x="0" y="2465"/>
                  </a:lnTo>
                  <a:lnTo>
                    <a:pt x="0" y="0"/>
                  </a:lnTo>
                  <a:lnTo>
                    <a:pt x="2465" y="0"/>
                  </a:lnTo>
                  <a:close/>
                </a:path>
              </a:pathLst>
            </a:custGeom>
            <a:noFill/>
            <a:ln cap="flat" cmpd="sng" w="3875">
              <a:solidFill>
                <a:srgbClr val="2C769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2"/>
            <p:cNvSpPr/>
            <p:nvPr/>
          </p:nvSpPr>
          <p:spPr>
            <a:xfrm>
              <a:off x="5926061" y="3960879"/>
              <a:ext cx="67985" cy="67985"/>
            </a:xfrm>
            <a:custGeom>
              <a:rect b="b" l="l" r="r" t="t"/>
              <a:pathLst>
                <a:path extrusionOk="0" fill="none" h="2465" w="2465">
                  <a:moveTo>
                    <a:pt x="2465" y="2465"/>
                  </a:moveTo>
                  <a:lnTo>
                    <a:pt x="0" y="2465"/>
                  </a:lnTo>
                  <a:lnTo>
                    <a:pt x="0" y="0"/>
                  </a:lnTo>
                  <a:lnTo>
                    <a:pt x="2465" y="0"/>
                  </a:lnTo>
                  <a:close/>
                </a:path>
              </a:pathLst>
            </a:custGeom>
            <a:noFill/>
            <a:ln cap="flat" cmpd="sng" w="3875">
              <a:solidFill>
                <a:srgbClr val="2C769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72"/>
          <p:cNvGrpSpPr/>
          <p:nvPr/>
        </p:nvGrpSpPr>
        <p:grpSpPr>
          <a:xfrm>
            <a:off x="6449603" y="3544125"/>
            <a:ext cx="359947" cy="127116"/>
            <a:chOff x="6476503" y="3544125"/>
            <a:chExt cx="359947" cy="127116"/>
          </a:xfrm>
        </p:grpSpPr>
        <p:sp>
          <p:nvSpPr>
            <p:cNvPr id="483" name="Google Shape;483;p72"/>
            <p:cNvSpPr/>
            <p:nvPr/>
          </p:nvSpPr>
          <p:spPr>
            <a:xfrm>
              <a:off x="6476503" y="3544125"/>
              <a:ext cx="73280" cy="127116"/>
            </a:xfrm>
            <a:custGeom>
              <a:rect b="b" l="l" r="r" t="t"/>
              <a:pathLst>
                <a:path extrusionOk="0" fill="none" h="4609" w="2657">
                  <a:moveTo>
                    <a:pt x="1" y="4609"/>
                  </a:moveTo>
                  <a:lnTo>
                    <a:pt x="2656" y="2299"/>
                  </a:lnTo>
                  <a:lnTo>
                    <a:pt x="1" y="1"/>
                  </a:lnTo>
                </a:path>
              </a:pathLst>
            </a:custGeom>
            <a:noFill/>
            <a:ln cap="rnd" cmpd="sng" w="381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72"/>
            <p:cNvSpPr/>
            <p:nvPr/>
          </p:nvSpPr>
          <p:spPr>
            <a:xfrm>
              <a:off x="6571737" y="3544125"/>
              <a:ext cx="73583" cy="127116"/>
            </a:xfrm>
            <a:custGeom>
              <a:rect b="b" l="l" r="r" t="t"/>
              <a:pathLst>
                <a:path extrusionOk="0" fill="none" h="4609" w="2668">
                  <a:moveTo>
                    <a:pt x="1" y="4609"/>
                  </a:moveTo>
                  <a:lnTo>
                    <a:pt x="2668" y="2299"/>
                  </a:lnTo>
                  <a:lnTo>
                    <a:pt x="1" y="1"/>
                  </a:lnTo>
                </a:path>
              </a:pathLst>
            </a:custGeom>
            <a:noFill/>
            <a:ln cap="rnd" cmpd="sng" w="381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2"/>
            <p:cNvSpPr/>
            <p:nvPr/>
          </p:nvSpPr>
          <p:spPr>
            <a:xfrm>
              <a:off x="6667301" y="3544125"/>
              <a:ext cx="73583" cy="127116"/>
            </a:xfrm>
            <a:custGeom>
              <a:rect b="b" l="l" r="r" t="t"/>
              <a:pathLst>
                <a:path extrusionOk="0" fill="none" h="4609" w="2668">
                  <a:moveTo>
                    <a:pt x="1" y="4609"/>
                  </a:moveTo>
                  <a:lnTo>
                    <a:pt x="2668" y="2299"/>
                  </a:lnTo>
                  <a:lnTo>
                    <a:pt x="1" y="1"/>
                  </a:lnTo>
                </a:path>
              </a:pathLst>
            </a:custGeom>
            <a:noFill/>
            <a:ln cap="rnd" cmpd="sng" w="381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2"/>
            <p:cNvSpPr/>
            <p:nvPr/>
          </p:nvSpPr>
          <p:spPr>
            <a:xfrm>
              <a:off x="6762866" y="3544125"/>
              <a:ext cx="73583" cy="127116"/>
            </a:xfrm>
            <a:custGeom>
              <a:rect b="b" l="l" r="r" t="t"/>
              <a:pathLst>
                <a:path extrusionOk="0" fill="none" h="4609" w="2668">
                  <a:moveTo>
                    <a:pt x="0" y="4609"/>
                  </a:moveTo>
                  <a:lnTo>
                    <a:pt x="2667" y="2299"/>
                  </a:lnTo>
                  <a:lnTo>
                    <a:pt x="0" y="1"/>
                  </a:lnTo>
                </a:path>
              </a:pathLst>
            </a:custGeom>
            <a:noFill/>
            <a:ln cap="rnd" cmpd="sng" w="381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72"/>
          <p:cNvGrpSpPr/>
          <p:nvPr/>
        </p:nvGrpSpPr>
        <p:grpSpPr>
          <a:xfrm>
            <a:off x="2334451" y="3544125"/>
            <a:ext cx="359919" cy="127116"/>
            <a:chOff x="2361351" y="3544125"/>
            <a:chExt cx="359919" cy="127116"/>
          </a:xfrm>
        </p:grpSpPr>
        <p:sp>
          <p:nvSpPr>
            <p:cNvPr id="488" name="Google Shape;488;p72"/>
            <p:cNvSpPr/>
            <p:nvPr/>
          </p:nvSpPr>
          <p:spPr>
            <a:xfrm>
              <a:off x="2648017" y="3544125"/>
              <a:ext cx="73252" cy="127116"/>
            </a:xfrm>
            <a:custGeom>
              <a:rect b="b" l="l" r="r" t="t"/>
              <a:pathLst>
                <a:path extrusionOk="0" fill="none" h="4609" w="2656">
                  <a:moveTo>
                    <a:pt x="2656" y="1"/>
                  </a:moveTo>
                  <a:lnTo>
                    <a:pt x="1" y="2299"/>
                  </a:lnTo>
                  <a:lnTo>
                    <a:pt x="2656" y="4609"/>
                  </a:lnTo>
                </a:path>
              </a:pathLst>
            </a:custGeom>
            <a:noFill/>
            <a:ln cap="rnd" cmpd="sng" w="381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2"/>
            <p:cNvSpPr/>
            <p:nvPr/>
          </p:nvSpPr>
          <p:spPr>
            <a:xfrm>
              <a:off x="2552480" y="3544125"/>
              <a:ext cx="73252" cy="127116"/>
            </a:xfrm>
            <a:custGeom>
              <a:rect b="b" l="l" r="r" t="t"/>
              <a:pathLst>
                <a:path extrusionOk="0" fill="none" h="4609" w="2656">
                  <a:moveTo>
                    <a:pt x="2655" y="1"/>
                  </a:moveTo>
                  <a:lnTo>
                    <a:pt x="0" y="2299"/>
                  </a:lnTo>
                  <a:lnTo>
                    <a:pt x="2655" y="4609"/>
                  </a:lnTo>
                </a:path>
              </a:pathLst>
            </a:custGeom>
            <a:noFill/>
            <a:ln cap="rnd" cmpd="sng" w="381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2"/>
            <p:cNvSpPr/>
            <p:nvPr/>
          </p:nvSpPr>
          <p:spPr>
            <a:xfrm>
              <a:off x="2456916" y="3544125"/>
              <a:ext cx="73583" cy="127116"/>
            </a:xfrm>
            <a:custGeom>
              <a:rect b="b" l="l" r="r" t="t"/>
              <a:pathLst>
                <a:path extrusionOk="0" fill="none" h="4609" w="2668">
                  <a:moveTo>
                    <a:pt x="2667" y="1"/>
                  </a:moveTo>
                  <a:lnTo>
                    <a:pt x="0" y="2299"/>
                  </a:lnTo>
                  <a:lnTo>
                    <a:pt x="2667" y="4609"/>
                  </a:lnTo>
                </a:path>
              </a:pathLst>
            </a:custGeom>
            <a:noFill/>
            <a:ln cap="rnd" cmpd="sng" w="381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2"/>
            <p:cNvSpPr/>
            <p:nvPr/>
          </p:nvSpPr>
          <p:spPr>
            <a:xfrm>
              <a:off x="2361351" y="3544125"/>
              <a:ext cx="73583" cy="127116"/>
            </a:xfrm>
            <a:custGeom>
              <a:rect b="b" l="l" r="r" t="t"/>
              <a:pathLst>
                <a:path extrusionOk="0" fill="none" h="4609" w="2668">
                  <a:moveTo>
                    <a:pt x="2668" y="1"/>
                  </a:moveTo>
                  <a:lnTo>
                    <a:pt x="1" y="2299"/>
                  </a:lnTo>
                  <a:lnTo>
                    <a:pt x="2668" y="4609"/>
                  </a:lnTo>
                </a:path>
              </a:pathLst>
            </a:custGeom>
            <a:noFill/>
            <a:ln cap="rnd" cmpd="sng" w="381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 name="Google Shape;492;p72"/>
          <p:cNvSpPr/>
          <p:nvPr/>
        </p:nvSpPr>
        <p:spPr>
          <a:xfrm>
            <a:off x="542476" y="594977"/>
            <a:ext cx="8063318" cy="1626802"/>
          </a:xfrm>
          <a:custGeom>
            <a:rect b="b" l="l" r="r" t="t"/>
            <a:pathLst>
              <a:path extrusionOk="0" fill="none" h="53948" w="220671">
                <a:moveTo>
                  <a:pt x="210943" y="53947"/>
                </a:moveTo>
                <a:lnTo>
                  <a:pt x="210943" y="35862"/>
                </a:lnTo>
                <a:cubicBezTo>
                  <a:pt x="210955" y="35481"/>
                  <a:pt x="211110" y="35124"/>
                  <a:pt x="211360" y="34850"/>
                </a:cubicBezTo>
                <a:lnTo>
                  <a:pt x="220254" y="26194"/>
                </a:lnTo>
                <a:cubicBezTo>
                  <a:pt x="220504" y="25920"/>
                  <a:pt x="220659" y="25563"/>
                  <a:pt x="220671" y="25182"/>
                </a:cubicBezTo>
                <a:lnTo>
                  <a:pt x="220671" y="12835"/>
                </a:lnTo>
                <a:cubicBezTo>
                  <a:pt x="220659" y="12454"/>
                  <a:pt x="220504" y="12097"/>
                  <a:pt x="220242" y="11835"/>
                </a:cubicBezTo>
                <a:lnTo>
                  <a:pt x="207883" y="405"/>
                </a:lnTo>
                <a:cubicBezTo>
                  <a:pt x="207598" y="167"/>
                  <a:pt x="207229" y="24"/>
                  <a:pt x="206859" y="0"/>
                </a:cubicBezTo>
                <a:lnTo>
                  <a:pt x="138244" y="0"/>
                </a:lnTo>
                <a:cubicBezTo>
                  <a:pt x="137863" y="24"/>
                  <a:pt x="137494" y="167"/>
                  <a:pt x="137208" y="405"/>
                </a:cubicBezTo>
                <a:lnTo>
                  <a:pt x="128469" y="8549"/>
                </a:lnTo>
                <a:cubicBezTo>
                  <a:pt x="128171" y="8787"/>
                  <a:pt x="127814" y="8930"/>
                  <a:pt x="127433" y="8954"/>
                </a:cubicBezTo>
                <a:lnTo>
                  <a:pt x="93250" y="8954"/>
                </a:lnTo>
                <a:cubicBezTo>
                  <a:pt x="92869" y="8930"/>
                  <a:pt x="92500" y="8787"/>
                  <a:pt x="92214" y="8549"/>
                </a:cubicBezTo>
                <a:lnTo>
                  <a:pt x="83475" y="405"/>
                </a:lnTo>
                <a:cubicBezTo>
                  <a:pt x="83177" y="155"/>
                  <a:pt x="82820" y="12"/>
                  <a:pt x="82439" y="0"/>
                </a:cubicBezTo>
                <a:lnTo>
                  <a:pt x="13823" y="0"/>
                </a:lnTo>
                <a:cubicBezTo>
                  <a:pt x="13442" y="12"/>
                  <a:pt x="13085" y="155"/>
                  <a:pt x="12788" y="405"/>
                </a:cubicBezTo>
                <a:lnTo>
                  <a:pt x="441" y="11823"/>
                </a:lnTo>
                <a:cubicBezTo>
                  <a:pt x="179" y="12097"/>
                  <a:pt x="24" y="12454"/>
                  <a:pt x="0" y="12823"/>
                </a:cubicBezTo>
                <a:lnTo>
                  <a:pt x="0" y="25182"/>
                </a:lnTo>
                <a:cubicBezTo>
                  <a:pt x="24" y="25551"/>
                  <a:pt x="167" y="25908"/>
                  <a:pt x="429" y="26194"/>
                </a:cubicBezTo>
                <a:lnTo>
                  <a:pt x="9311" y="34850"/>
                </a:lnTo>
                <a:cubicBezTo>
                  <a:pt x="9573" y="35124"/>
                  <a:pt x="9716" y="35481"/>
                  <a:pt x="9740" y="35862"/>
                </a:cubicBezTo>
                <a:lnTo>
                  <a:pt x="9740" y="53947"/>
                </a:lnTo>
              </a:path>
            </a:pathLst>
          </a:custGeom>
          <a:noFill/>
          <a:ln cap="flat" cmpd="sng" w="28575">
            <a:solidFill>
              <a:srgbClr val="5ED2F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2"/>
          <p:cNvSpPr txBox="1"/>
          <p:nvPr>
            <p:ph type="title"/>
          </p:nvPr>
        </p:nvSpPr>
        <p:spPr>
          <a:xfrm>
            <a:off x="1045427" y="1766133"/>
            <a:ext cx="7045800" cy="161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MOVIE REC ENGINE</a:t>
            </a:r>
            <a:endParaRPr/>
          </a:p>
        </p:txBody>
      </p:sp>
      <p:sp>
        <p:nvSpPr>
          <p:cNvPr id="494" name="Google Shape;494;p72"/>
          <p:cNvSpPr txBox="1"/>
          <p:nvPr>
            <p:ph idx="1" type="subTitle"/>
          </p:nvPr>
        </p:nvSpPr>
        <p:spPr>
          <a:xfrm>
            <a:off x="2368340" y="3381532"/>
            <a:ext cx="4401900" cy="33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Naomi, Luke, Esther, Max</a:t>
            </a:r>
            <a:endParaRPr/>
          </a:p>
        </p:txBody>
      </p:sp>
      <p:sp>
        <p:nvSpPr>
          <p:cNvPr id="495" name="Google Shape;495;p72"/>
          <p:cNvSpPr txBox="1"/>
          <p:nvPr>
            <p:ph idx="2" type="subTitle"/>
          </p:nvPr>
        </p:nvSpPr>
        <p:spPr>
          <a:xfrm>
            <a:off x="3163276" y="1366074"/>
            <a:ext cx="2830800" cy="51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DS 4300 Final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81"/>
          <p:cNvSpPr txBox="1"/>
          <p:nvPr>
            <p:ph idx="1" type="subTitle"/>
          </p:nvPr>
        </p:nvSpPr>
        <p:spPr>
          <a:xfrm>
            <a:off x="275888" y="1155538"/>
            <a:ext cx="2701800" cy="77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NORMALIZATION OF STATIC VALUES</a:t>
            </a:r>
            <a:endParaRPr sz="2000"/>
          </a:p>
        </p:txBody>
      </p:sp>
      <p:sp>
        <p:nvSpPr>
          <p:cNvPr id="672" name="Google Shape;672;p81"/>
          <p:cNvSpPr txBox="1"/>
          <p:nvPr>
            <p:ph idx="4" type="subTitle"/>
          </p:nvPr>
        </p:nvSpPr>
        <p:spPr>
          <a:xfrm>
            <a:off x="346190" y="3657425"/>
            <a:ext cx="2701800" cy="10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Pre-processing on static values (</a:t>
            </a:r>
            <a:r>
              <a:rPr b="1" lang="en" sz="1600"/>
              <a:t>ROI</a:t>
            </a:r>
            <a:r>
              <a:rPr lang="en" sz="1600"/>
              <a:t>, </a:t>
            </a:r>
            <a:r>
              <a:rPr b="1" lang="en" sz="1600"/>
              <a:t>Weighted Rating</a:t>
            </a:r>
            <a:r>
              <a:rPr lang="en" sz="1600"/>
              <a:t>, </a:t>
            </a:r>
            <a:r>
              <a:rPr b="1" lang="en" sz="1600"/>
              <a:t>Popularity</a:t>
            </a:r>
            <a:r>
              <a:rPr lang="en" sz="1600"/>
              <a:t>)</a:t>
            </a:r>
            <a:endParaRPr sz="1600"/>
          </a:p>
        </p:txBody>
      </p:sp>
      <p:sp>
        <p:nvSpPr>
          <p:cNvPr id="673" name="Google Shape;673;p81"/>
          <p:cNvSpPr txBox="1"/>
          <p:nvPr>
            <p:ph type="title"/>
          </p:nvPr>
        </p:nvSpPr>
        <p:spPr>
          <a:xfrm>
            <a:off x="2465450" y="367667"/>
            <a:ext cx="42132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CONTENT-BASED</a:t>
            </a:r>
            <a:endParaRPr/>
          </a:p>
        </p:txBody>
      </p:sp>
      <p:grpSp>
        <p:nvGrpSpPr>
          <p:cNvPr id="674" name="Google Shape;674;p81"/>
          <p:cNvGrpSpPr/>
          <p:nvPr/>
        </p:nvGrpSpPr>
        <p:grpSpPr>
          <a:xfrm>
            <a:off x="6598119" y="571915"/>
            <a:ext cx="794512" cy="280573"/>
            <a:chOff x="4856845" y="3700725"/>
            <a:chExt cx="326275" cy="115225"/>
          </a:xfrm>
        </p:grpSpPr>
        <p:sp>
          <p:nvSpPr>
            <p:cNvPr id="675" name="Google Shape;675;p81"/>
            <p:cNvSpPr/>
            <p:nvPr/>
          </p:nvSpPr>
          <p:spPr>
            <a:xfrm>
              <a:off x="4856845" y="3700725"/>
              <a:ext cx="66425" cy="115225"/>
            </a:xfrm>
            <a:custGeom>
              <a:rect b="b" l="l" r="r" t="t"/>
              <a:pathLst>
                <a:path extrusionOk="0" fill="none" h="4609" w="2657">
                  <a:moveTo>
                    <a:pt x="1" y="4609"/>
                  </a:moveTo>
                  <a:lnTo>
                    <a:pt x="2656"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81"/>
            <p:cNvSpPr/>
            <p:nvPr/>
          </p:nvSpPr>
          <p:spPr>
            <a:xfrm>
              <a:off x="4943170"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81"/>
            <p:cNvSpPr/>
            <p:nvPr/>
          </p:nvSpPr>
          <p:spPr>
            <a:xfrm>
              <a:off x="5029795"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81"/>
            <p:cNvSpPr/>
            <p:nvPr/>
          </p:nvSpPr>
          <p:spPr>
            <a:xfrm>
              <a:off x="5116420" y="3700725"/>
              <a:ext cx="66700" cy="115225"/>
            </a:xfrm>
            <a:custGeom>
              <a:rect b="b" l="l" r="r" t="t"/>
              <a:pathLst>
                <a:path extrusionOk="0" fill="none" h="4609" w="2668">
                  <a:moveTo>
                    <a:pt x="0" y="4609"/>
                  </a:moveTo>
                  <a:lnTo>
                    <a:pt x="2667" y="2299"/>
                  </a:lnTo>
                  <a:lnTo>
                    <a:pt x="0"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81"/>
          <p:cNvGrpSpPr/>
          <p:nvPr/>
        </p:nvGrpSpPr>
        <p:grpSpPr>
          <a:xfrm flipH="1">
            <a:off x="1748819" y="571915"/>
            <a:ext cx="794512" cy="280573"/>
            <a:chOff x="4856845" y="3700725"/>
            <a:chExt cx="326275" cy="115225"/>
          </a:xfrm>
        </p:grpSpPr>
        <p:sp>
          <p:nvSpPr>
            <p:cNvPr id="680" name="Google Shape;680;p81"/>
            <p:cNvSpPr/>
            <p:nvPr/>
          </p:nvSpPr>
          <p:spPr>
            <a:xfrm>
              <a:off x="4856845" y="3700725"/>
              <a:ext cx="66425" cy="115225"/>
            </a:xfrm>
            <a:custGeom>
              <a:rect b="b" l="l" r="r" t="t"/>
              <a:pathLst>
                <a:path extrusionOk="0" fill="none" h="4609" w="2657">
                  <a:moveTo>
                    <a:pt x="1" y="4609"/>
                  </a:moveTo>
                  <a:lnTo>
                    <a:pt x="2656"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81"/>
            <p:cNvSpPr/>
            <p:nvPr/>
          </p:nvSpPr>
          <p:spPr>
            <a:xfrm>
              <a:off x="4943170"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81"/>
            <p:cNvSpPr/>
            <p:nvPr/>
          </p:nvSpPr>
          <p:spPr>
            <a:xfrm>
              <a:off x="5029795"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81"/>
            <p:cNvSpPr/>
            <p:nvPr/>
          </p:nvSpPr>
          <p:spPr>
            <a:xfrm>
              <a:off x="5116420" y="3700725"/>
              <a:ext cx="66700" cy="115225"/>
            </a:xfrm>
            <a:custGeom>
              <a:rect b="b" l="l" r="r" t="t"/>
              <a:pathLst>
                <a:path extrusionOk="0" fill="none" h="4609" w="2668">
                  <a:moveTo>
                    <a:pt x="0" y="4609"/>
                  </a:moveTo>
                  <a:lnTo>
                    <a:pt x="2667" y="2299"/>
                  </a:lnTo>
                  <a:lnTo>
                    <a:pt x="0"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84" name="Google Shape;684;p81"/>
          <p:cNvPicPr preferRelativeResize="0"/>
          <p:nvPr/>
        </p:nvPicPr>
        <p:blipFill>
          <a:blip r:embed="rId3">
            <a:alphaModFix/>
          </a:blip>
          <a:stretch>
            <a:fillRect/>
          </a:stretch>
        </p:blipFill>
        <p:spPr>
          <a:xfrm>
            <a:off x="149263" y="2071850"/>
            <a:ext cx="3095681" cy="1446588"/>
          </a:xfrm>
          <a:prstGeom prst="rect">
            <a:avLst/>
          </a:prstGeom>
          <a:noFill/>
          <a:ln>
            <a:noFill/>
          </a:ln>
        </p:spPr>
      </p:pic>
      <p:grpSp>
        <p:nvGrpSpPr>
          <p:cNvPr id="685" name="Google Shape;685;p81"/>
          <p:cNvGrpSpPr/>
          <p:nvPr/>
        </p:nvGrpSpPr>
        <p:grpSpPr>
          <a:xfrm>
            <a:off x="3644859" y="2405878"/>
            <a:ext cx="1071712" cy="478500"/>
            <a:chOff x="4567850" y="3790775"/>
            <a:chExt cx="360300" cy="127600"/>
          </a:xfrm>
        </p:grpSpPr>
        <p:sp>
          <p:nvSpPr>
            <p:cNvPr id="686" name="Google Shape;686;p81"/>
            <p:cNvSpPr/>
            <p:nvPr/>
          </p:nvSpPr>
          <p:spPr>
            <a:xfrm>
              <a:off x="4567850" y="3790775"/>
              <a:ext cx="73250" cy="127600"/>
            </a:xfrm>
            <a:custGeom>
              <a:rect b="b" l="l" r="r" t="t"/>
              <a:pathLst>
                <a:path extrusionOk="0" fill="none" h="5104" w="2930">
                  <a:moveTo>
                    <a:pt x="1" y="5104"/>
                  </a:moveTo>
                  <a:lnTo>
                    <a:pt x="2929" y="2552"/>
                  </a:lnTo>
                  <a:lnTo>
                    <a:pt x="1" y="1"/>
                  </a:lnTo>
                </a:path>
              </a:pathLst>
            </a:custGeom>
            <a:noFill/>
            <a:ln cap="rnd" cmpd="sng" w="381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81"/>
            <p:cNvSpPr/>
            <p:nvPr/>
          </p:nvSpPr>
          <p:spPr>
            <a:xfrm>
              <a:off x="4663550" y="3790775"/>
              <a:ext cx="73225" cy="127600"/>
            </a:xfrm>
            <a:custGeom>
              <a:rect b="b" l="l" r="r" t="t"/>
              <a:pathLst>
                <a:path extrusionOk="0" fill="none" h="5104" w="2929">
                  <a:moveTo>
                    <a:pt x="0" y="5104"/>
                  </a:moveTo>
                  <a:lnTo>
                    <a:pt x="2929" y="2552"/>
                  </a:lnTo>
                  <a:lnTo>
                    <a:pt x="0" y="1"/>
                  </a:lnTo>
                </a:path>
              </a:pathLst>
            </a:custGeom>
            <a:noFill/>
            <a:ln cap="rnd" cmpd="sng" w="381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81"/>
            <p:cNvSpPr/>
            <p:nvPr/>
          </p:nvSpPr>
          <p:spPr>
            <a:xfrm>
              <a:off x="4759225" y="3790775"/>
              <a:ext cx="73250" cy="127600"/>
            </a:xfrm>
            <a:custGeom>
              <a:rect b="b" l="l" r="r" t="t"/>
              <a:pathLst>
                <a:path extrusionOk="0" fill="none" h="5104" w="2930">
                  <a:moveTo>
                    <a:pt x="1" y="5104"/>
                  </a:moveTo>
                  <a:lnTo>
                    <a:pt x="2929" y="2552"/>
                  </a:lnTo>
                  <a:lnTo>
                    <a:pt x="1" y="1"/>
                  </a:lnTo>
                </a:path>
              </a:pathLst>
            </a:custGeom>
            <a:noFill/>
            <a:ln cap="rnd" cmpd="sng" w="381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81"/>
            <p:cNvSpPr/>
            <p:nvPr/>
          </p:nvSpPr>
          <p:spPr>
            <a:xfrm>
              <a:off x="4854900" y="3790775"/>
              <a:ext cx="73250" cy="127600"/>
            </a:xfrm>
            <a:custGeom>
              <a:rect b="b" l="l" r="r" t="t"/>
              <a:pathLst>
                <a:path extrusionOk="0" fill="none" h="5104" w="2930">
                  <a:moveTo>
                    <a:pt x="1" y="5104"/>
                  </a:moveTo>
                  <a:lnTo>
                    <a:pt x="2929" y="2552"/>
                  </a:lnTo>
                  <a:lnTo>
                    <a:pt x="1" y="1"/>
                  </a:lnTo>
                </a:path>
              </a:pathLst>
            </a:custGeom>
            <a:noFill/>
            <a:ln cap="rnd" cmpd="sng" w="381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0" name="Google Shape;690;p81"/>
          <p:cNvSpPr txBox="1"/>
          <p:nvPr>
            <p:ph idx="1" type="subTitle"/>
          </p:nvPr>
        </p:nvSpPr>
        <p:spPr>
          <a:xfrm>
            <a:off x="5292888" y="1155538"/>
            <a:ext cx="2701800" cy="77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RECOMMENDATION FUNCTION</a:t>
            </a:r>
            <a:endParaRPr sz="2000"/>
          </a:p>
        </p:txBody>
      </p:sp>
      <p:sp>
        <p:nvSpPr>
          <p:cNvPr id="691" name="Google Shape;691;p81"/>
          <p:cNvSpPr txBox="1"/>
          <p:nvPr>
            <p:ph idx="4" type="subTitle"/>
          </p:nvPr>
        </p:nvSpPr>
        <p:spPr>
          <a:xfrm>
            <a:off x="5000700" y="1932850"/>
            <a:ext cx="3286200" cy="777300"/>
          </a:xfrm>
          <a:prstGeom prst="rect">
            <a:avLst/>
          </a:prstGeom>
          <a:ln cap="flat" cmpd="sng" w="381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Input: Movie ID, Dataframe</a:t>
            </a:r>
            <a:endParaRPr sz="1600"/>
          </a:p>
          <a:p>
            <a:pPr indent="0" lvl="0" marL="0" rtl="0" algn="ctr">
              <a:spcBef>
                <a:spcPts val="0"/>
              </a:spcBef>
              <a:spcAft>
                <a:spcPts val="0"/>
              </a:spcAft>
              <a:buNone/>
            </a:pPr>
            <a:r>
              <a:rPr lang="en" sz="1600"/>
              <a:t>Output: Top 10 Similar Movies</a:t>
            </a:r>
            <a:endParaRPr sz="1600"/>
          </a:p>
        </p:txBody>
      </p:sp>
      <p:sp>
        <p:nvSpPr>
          <p:cNvPr id="692" name="Google Shape;692;p81"/>
          <p:cNvSpPr txBox="1"/>
          <p:nvPr>
            <p:ph idx="4" type="subTitle"/>
          </p:nvPr>
        </p:nvSpPr>
        <p:spPr>
          <a:xfrm>
            <a:off x="4716575" y="3052025"/>
            <a:ext cx="4031100" cy="18897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t>Belongs to Collection</a:t>
            </a:r>
            <a:r>
              <a:rPr lang="en" sz="1600"/>
              <a:t>: </a:t>
            </a:r>
            <a:r>
              <a:rPr b="1" lang="en" sz="1600"/>
              <a:t>+5</a:t>
            </a:r>
            <a:r>
              <a:rPr lang="en" sz="1600"/>
              <a:t> Points</a:t>
            </a:r>
            <a:endParaRPr sz="1600"/>
          </a:p>
          <a:p>
            <a:pPr indent="0" lvl="0" marL="0" rtl="0" algn="ctr">
              <a:lnSpc>
                <a:spcPct val="115000"/>
              </a:lnSpc>
              <a:spcBef>
                <a:spcPts val="0"/>
              </a:spcBef>
              <a:spcAft>
                <a:spcPts val="0"/>
              </a:spcAft>
              <a:buNone/>
            </a:pPr>
            <a:r>
              <a:rPr b="1" lang="en" sz="1600">
                <a:solidFill>
                  <a:schemeClr val="dk1"/>
                </a:solidFill>
              </a:rPr>
              <a:t>Director</a:t>
            </a:r>
            <a:r>
              <a:rPr lang="en" sz="1600">
                <a:solidFill>
                  <a:schemeClr val="dk1"/>
                </a:solidFill>
              </a:rPr>
              <a:t>: </a:t>
            </a:r>
            <a:r>
              <a:rPr b="1" lang="en" sz="1600">
                <a:solidFill>
                  <a:schemeClr val="dk1"/>
                </a:solidFill>
              </a:rPr>
              <a:t>+3</a:t>
            </a:r>
            <a:r>
              <a:rPr lang="en" sz="1600">
                <a:solidFill>
                  <a:schemeClr val="dk1"/>
                </a:solidFill>
              </a:rPr>
              <a:t> points</a:t>
            </a:r>
            <a:endParaRPr sz="1600"/>
          </a:p>
          <a:p>
            <a:pPr indent="0" lvl="0" marL="0" rtl="0" algn="ctr">
              <a:lnSpc>
                <a:spcPct val="115000"/>
              </a:lnSpc>
              <a:spcBef>
                <a:spcPts val="0"/>
              </a:spcBef>
              <a:spcAft>
                <a:spcPts val="0"/>
              </a:spcAft>
              <a:buNone/>
            </a:pPr>
            <a:r>
              <a:rPr b="1" lang="en" sz="1600"/>
              <a:t>Genre</a:t>
            </a:r>
            <a:r>
              <a:rPr lang="en" sz="1600"/>
              <a:t>: </a:t>
            </a:r>
            <a:r>
              <a:rPr b="1" lang="en" sz="1600"/>
              <a:t>+1</a:t>
            </a:r>
            <a:r>
              <a:rPr lang="en" sz="1600"/>
              <a:t> point for each</a:t>
            </a:r>
            <a:endParaRPr sz="1600"/>
          </a:p>
          <a:p>
            <a:pPr indent="0" lvl="0" marL="0" rtl="0" algn="ctr">
              <a:lnSpc>
                <a:spcPct val="115000"/>
              </a:lnSpc>
              <a:spcBef>
                <a:spcPts val="0"/>
              </a:spcBef>
              <a:spcAft>
                <a:spcPts val="0"/>
              </a:spcAft>
              <a:buNone/>
            </a:pPr>
            <a:r>
              <a:rPr b="1" lang="en" sz="1600"/>
              <a:t>Production Company</a:t>
            </a:r>
            <a:r>
              <a:rPr lang="en" sz="1600"/>
              <a:t>: </a:t>
            </a:r>
            <a:r>
              <a:rPr b="1" lang="en" sz="1600"/>
              <a:t>+1</a:t>
            </a:r>
            <a:r>
              <a:rPr lang="en" sz="1600"/>
              <a:t> point for each</a:t>
            </a:r>
            <a:endParaRPr sz="1600"/>
          </a:p>
          <a:p>
            <a:pPr indent="0" lvl="0" marL="0" rtl="0" algn="ctr">
              <a:lnSpc>
                <a:spcPct val="115000"/>
              </a:lnSpc>
              <a:spcBef>
                <a:spcPts val="0"/>
              </a:spcBef>
              <a:spcAft>
                <a:spcPts val="0"/>
              </a:spcAft>
              <a:buNone/>
            </a:pPr>
            <a:r>
              <a:rPr b="1" lang="en" sz="1600"/>
              <a:t>Cast</a:t>
            </a:r>
            <a:r>
              <a:rPr lang="en" sz="1600"/>
              <a:t>: </a:t>
            </a:r>
            <a:r>
              <a:rPr b="1" lang="en" sz="1600"/>
              <a:t>+1</a:t>
            </a:r>
            <a:r>
              <a:rPr lang="en" sz="1600"/>
              <a:t> point for each</a:t>
            </a:r>
            <a:endParaRPr sz="1600"/>
          </a:p>
          <a:p>
            <a:pPr indent="0" lvl="0" marL="0" rtl="0" algn="ctr">
              <a:lnSpc>
                <a:spcPct val="115000"/>
              </a:lnSpc>
              <a:spcBef>
                <a:spcPts val="0"/>
              </a:spcBef>
              <a:spcAft>
                <a:spcPts val="0"/>
              </a:spcAft>
              <a:buNone/>
            </a:pPr>
            <a:r>
              <a:rPr b="1" lang="en" sz="1600"/>
              <a:t>Runtime</a:t>
            </a:r>
            <a:r>
              <a:rPr lang="en" sz="1600"/>
              <a:t>: </a:t>
            </a:r>
            <a:r>
              <a:rPr b="1" lang="en" sz="1600"/>
              <a:t>+1</a:t>
            </a:r>
            <a:r>
              <a:rPr lang="en" sz="1600"/>
              <a:t> point for +/- 15 minutes</a:t>
            </a:r>
            <a:endParaRPr sz="1600"/>
          </a:p>
          <a:p>
            <a:pPr indent="0" lvl="0" marL="0" rtl="0" algn="ctr">
              <a:lnSpc>
                <a:spcPct val="115000"/>
              </a:lnSpc>
              <a:spcBef>
                <a:spcPts val="0"/>
              </a:spcBef>
              <a:spcAft>
                <a:spcPts val="0"/>
              </a:spcAft>
              <a:buNone/>
            </a:pPr>
            <a:r>
              <a:rPr b="1" lang="en" sz="1600"/>
              <a:t>Release Year</a:t>
            </a:r>
            <a:r>
              <a:rPr lang="en" sz="1600"/>
              <a:t>: </a:t>
            </a:r>
            <a:r>
              <a:rPr b="1" lang="en" sz="1600"/>
              <a:t>+1</a:t>
            </a:r>
            <a:r>
              <a:rPr lang="en" sz="1600"/>
              <a:t> point for +/- 3 years</a:t>
            </a:r>
            <a:endParaRPr sz="1600"/>
          </a:p>
          <a:p>
            <a:pPr indent="0" lvl="0" marL="0" rtl="0" algn="ctr">
              <a:lnSpc>
                <a:spcPct val="115000"/>
              </a:lnSpc>
              <a:spcBef>
                <a:spcPts val="0"/>
              </a:spcBef>
              <a:spcAft>
                <a:spcPts val="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82"/>
          <p:cNvSpPr txBox="1"/>
          <p:nvPr>
            <p:ph type="title"/>
          </p:nvPr>
        </p:nvSpPr>
        <p:spPr>
          <a:xfrm>
            <a:off x="2465450" y="367667"/>
            <a:ext cx="42132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CONTENT-BASED</a:t>
            </a:r>
            <a:endParaRPr/>
          </a:p>
        </p:txBody>
      </p:sp>
      <p:grpSp>
        <p:nvGrpSpPr>
          <p:cNvPr id="698" name="Google Shape;698;p82"/>
          <p:cNvGrpSpPr/>
          <p:nvPr/>
        </p:nvGrpSpPr>
        <p:grpSpPr>
          <a:xfrm>
            <a:off x="6598119" y="571915"/>
            <a:ext cx="794512" cy="280573"/>
            <a:chOff x="4856845" y="3700725"/>
            <a:chExt cx="326275" cy="115225"/>
          </a:xfrm>
        </p:grpSpPr>
        <p:sp>
          <p:nvSpPr>
            <p:cNvPr id="699" name="Google Shape;699;p82"/>
            <p:cNvSpPr/>
            <p:nvPr/>
          </p:nvSpPr>
          <p:spPr>
            <a:xfrm>
              <a:off x="4856845" y="3700725"/>
              <a:ext cx="66425" cy="115225"/>
            </a:xfrm>
            <a:custGeom>
              <a:rect b="b" l="l" r="r" t="t"/>
              <a:pathLst>
                <a:path extrusionOk="0" fill="none" h="4609" w="2657">
                  <a:moveTo>
                    <a:pt x="1" y="4609"/>
                  </a:moveTo>
                  <a:lnTo>
                    <a:pt x="2656"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82"/>
            <p:cNvSpPr/>
            <p:nvPr/>
          </p:nvSpPr>
          <p:spPr>
            <a:xfrm>
              <a:off x="4943170"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82"/>
            <p:cNvSpPr/>
            <p:nvPr/>
          </p:nvSpPr>
          <p:spPr>
            <a:xfrm>
              <a:off x="5029795"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82"/>
            <p:cNvSpPr/>
            <p:nvPr/>
          </p:nvSpPr>
          <p:spPr>
            <a:xfrm>
              <a:off x="5116420" y="3700725"/>
              <a:ext cx="66700" cy="115225"/>
            </a:xfrm>
            <a:custGeom>
              <a:rect b="b" l="l" r="r" t="t"/>
              <a:pathLst>
                <a:path extrusionOk="0" fill="none" h="4609" w="2668">
                  <a:moveTo>
                    <a:pt x="0" y="4609"/>
                  </a:moveTo>
                  <a:lnTo>
                    <a:pt x="2667" y="2299"/>
                  </a:lnTo>
                  <a:lnTo>
                    <a:pt x="0"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82"/>
          <p:cNvGrpSpPr/>
          <p:nvPr/>
        </p:nvGrpSpPr>
        <p:grpSpPr>
          <a:xfrm flipH="1">
            <a:off x="1748819" y="571915"/>
            <a:ext cx="794512" cy="280573"/>
            <a:chOff x="4856845" y="3700725"/>
            <a:chExt cx="326275" cy="115225"/>
          </a:xfrm>
        </p:grpSpPr>
        <p:sp>
          <p:nvSpPr>
            <p:cNvPr id="704" name="Google Shape;704;p82"/>
            <p:cNvSpPr/>
            <p:nvPr/>
          </p:nvSpPr>
          <p:spPr>
            <a:xfrm>
              <a:off x="4856845" y="3700725"/>
              <a:ext cx="66425" cy="115225"/>
            </a:xfrm>
            <a:custGeom>
              <a:rect b="b" l="l" r="r" t="t"/>
              <a:pathLst>
                <a:path extrusionOk="0" fill="none" h="4609" w="2657">
                  <a:moveTo>
                    <a:pt x="1" y="4609"/>
                  </a:moveTo>
                  <a:lnTo>
                    <a:pt x="2656"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82"/>
            <p:cNvSpPr/>
            <p:nvPr/>
          </p:nvSpPr>
          <p:spPr>
            <a:xfrm>
              <a:off x="4943170"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82"/>
            <p:cNvSpPr/>
            <p:nvPr/>
          </p:nvSpPr>
          <p:spPr>
            <a:xfrm>
              <a:off x="5029795"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82"/>
            <p:cNvSpPr/>
            <p:nvPr/>
          </p:nvSpPr>
          <p:spPr>
            <a:xfrm>
              <a:off x="5116420" y="3700725"/>
              <a:ext cx="66700" cy="115225"/>
            </a:xfrm>
            <a:custGeom>
              <a:rect b="b" l="l" r="r" t="t"/>
              <a:pathLst>
                <a:path extrusionOk="0" fill="none" h="4609" w="2668">
                  <a:moveTo>
                    <a:pt x="0" y="4609"/>
                  </a:moveTo>
                  <a:lnTo>
                    <a:pt x="2667" y="2299"/>
                  </a:lnTo>
                  <a:lnTo>
                    <a:pt x="0"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8" name="Google Shape;708;p82"/>
          <p:cNvSpPr txBox="1"/>
          <p:nvPr>
            <p:ph idx="1" type="subTitle"/>
          </p:nvPr>
        </p:nvSpPr>
        <p:spPr>
          <a:xfrm>
            <a:off x="86088" y="1251013"/>
            <a:ext cx="2701800" cy="77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Cosine Similarity</a:t>
            </a:r>
            <a:endParaRPr sz="2000"/>
          </a:p>
        </p:txBody>
      </p:sp>
      <p:pic>
        <p:nvPicPr>
          <p:cNvPr id="709" name="Google Shape;709;p82"/>
          <p:cNvPicPr preferRelativeResize="0"/>
          <p:nvPr/>
        </p:nvPicPr>
        <p:blipFill>
          <a:blip r:embed="rId3">
            <a:alphaModFix/>
          </a:blip>
          <a:stretch>
            <a:fillRect/>
          </a:stretch>
        </p:blipFill>
        <p:spPr>
          <a:xfrm>
            <a:off x="152400" y="2085244"/>
            <a:ext cx="2701800" cy="717786"/>
          </a:xfrm>
          <a:prstGeom prst="rect">
            <a:avLst/>
          </a:prstGeom>
          <a:noFill/>
          <a:ln>
            <a:noFill/>
          </a:ln>
        </p:spPr>
      </p:pic>
      <p:sp>
        <p:nvSpPr>
          <p:cNvPr id="710" name="Google Shape;710;p82"/>
          <p:cNvSpPr txBox="1"/>
          <p:nvPr>
            <p:ph idx="1" type="subTitle"/>
          </p:nvPr>
        </p:nvSpPr>
        <p:spPr>
          <a:xfrm>
            <a:off x="4572000" y="1310549"/>
            <a:ext cx="2701800" cy="7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Weighted Rating Formula</a:t>
            </a:r>
            <a:endParaRPr sz="2000"/>
          </a:p>
        </p:txBody>
      </p:sp>
      <p:pic>
        <p:nvPicPr>
          <p:cNvPr id="711" name="Google Shape;711;p82"/>
          <p:cNvPicPr preferRelativeResize="0"/>
          <p:nvPr/>
        </p:nvPicPr>
        <p:blipFill>
          <a:blip r:embed="rId4">
            <a:alphaModFix/>
          </a:blip>
          <a:stretch>
            <a:fillRect/>
          </a:stretch>
        </p:blipFill>
        <p:spPr>
          <a:xfrm>
            <a:off x="3094250" y="2180538"/>
            <a:ext cx="5859949" cy="527200"/>
          </a:xfrm>
          <a:prstGeom prst="rect">
            <a:avLst/>
          </a:prstGeom>
          <a:noFill/>
          <a:ln>
            <a:noFill/>
          </a:ln>
        </p:spPr>
      </p:pic>
      <p:sp>
        <p:nvSpPr>
          <p:cNvPr id="712" name="Google Shape;712;p82"/>
          <p:cNvSpPr txBox="1"/>
          <p:nvPr>
            <p:ph idx="4" type="subTitle"/>
          </p:nvPr>
        </p:nvSpPr>
        <p:spPr>
          <a:xfrm>
            <a:off x="4759552" y="3025400"/>
            <a:ext cx="3221400" cy="10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v</a:t>
            </a:r>
            <a:r>
              <a:rPr lang="en" sz="1600"/>
              <a:t> = # votes for the movie</a:t>
            </a:r>
            <a:endParaRPr sz="1600"/>
          </a:p>
          <a:p>
            <a:pPr indent="0" lvl="0" marL="0" rtl="0" algn="ctr">
              <a:spcBef>
                <a:spcPts val="0"/>
              </a:spcBef>
              <a:spcAft>
                <a:spcPts val="0"/>
              </a:spcAft>
              <a:buNone/>
            </a:pPr>
            <a:r>
              <a:rPr lang="en" sz="1600"/>
              <a:t>m</a:t>
            </a:r>
            <a:r>
              <a:rPr lang="en" sz="1600"/>
              <a:t> = min votes for the movie</a:t>
            </a:r>
            <a:endParaRPr sz="1600"/>
          </a:p>
          <a:p>
            <a:pPr indent="0" lvl="0" marL="0" rtl="0" algn="ctr">
              <a:spcBef>
                <a:spcPts val="0"/>
              </a:spcBef>
              <a:spcAft>
                <a:spcPts val="0"/>
              </a:spcAft>
              <a:buNone/>
            </a:pPr>
            <a:r>
              <a:rPr lang="en" sz="1600"/>
              <a:t>R = avg rating of the movie</a:t>
            </a:r>
            <a:endParaRPr sz="1600"/>
          </a:p>
          <a:p>
            <a:pPr indent="0" lvl="0" marL="0" rtl="0" algn="ctr">
              <a:spcBef>
                <a:spcPts val="0"/>
              </a:spcBef>
              <a:spcAft>
                <a:spcPts val="0"/>
              </a:spcAft>
              <a:buNone/>
            </a:pPr>
            <a:r>
              <a:rPr lang="en" sz="1600"/>
              <a:t>C = mean vote of all movies</a:t>
            </a:r>
            <a:endParaRPr sz="1600"/>
          </a:p>
        </p:txBody>
      </p:sp>
      <p:pic>
        <p:nvPicPr>
          <p:cNvPr id="713" name="Google Shape;713;p82"/>
          <p:cNvPicPr preferRelativeResize="0"/>
          <p:nvPr/>
        </p:nvPicPr>
        <p:blipFill>
          <a:blip r:embed="rId5">
            <a:alphaModFix/>
          </a:blip>
          <a:stretch>
            <a:fillRect/>
          </a:stretch>
        </p:blipFill>
        <p:spPr>
          <a:xfrm>
            <a:off x="152400" y="2955429"/>
            <a:ext cx="2642041" cy="20356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grpSp>
        <p:nvGrpSpPr>
          <p:cNvPr id="718" name="Google Shape;718;p83"/>
          <p:cNvGrpSpPr/>
          <p:nvPr/>
        </p:nvGrpSpPr>
        <p:grpSpPr>
          <a:xfrm>
            <a:off x="3835640" y="2007400"/>
            <a:ext cx="1425036" cy="1431392"/>
            <a:chOff x="766573" y="1608336"/>
            <a:chExt cx="1478100" cy="1478100"/>
          </a:xfrm>
        </p:grpSpPr>
        <p:sp>
          <p:nvSpPr>
            <p:cNvPr id="719" name="Google Shape;719;p83"/>
            <p:cNvSpPr/>
            <p:nvPr/>
          </p:nvSpPr>
          <p:spPr>
            <a:xfrm>
              <a:off x="935773" y="1777536"/>
              <a:ext cx="1139700" cy="1139700"/>
            </a:xfrm>
            <a:prstGeom prst="ellipse">
              <a:avLst/>
            </a:prstGeom>
            <a:noFill/>
            <a:ln cap="flat" cmpd="sng" w="28575">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83"/>
            <p:cNvSpPr/>
            <p:nvPr/>
          </p:nvSpPr>
          <p:spPr>
            <a:xfrm>
              <a:off x="766573" y="1608336"/>
              <a:ext cx="1478100" cy="1478100"/>
            </a:xfrm>
            <a:prstGeom prst="ellipse">
              <a:avLst/>
            </a:prstGeom>
            <a:noFill/>
            <a:ln cap="flat" cmpd="sng" w="381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1" name="Google Shape;721;p83"/>
          <p:cNvSpPr txBox="1"/>
          <p:nvPr>
            <p:ph idx="5" type="subTitle"/>
          </p:nvPr>
        </p:nvSpPr>
        <p:spPr>
          <a:xfrm>
            <a:off x="1281038" y="4090624"/>
            <a:ext cx="2067300" cy="54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Combine </a:t>
            </a:r>
            <a:r>
              <a:rPr lang="en"/>
              <a:t>content and collaborative based approaches</a:t>
            </a:r>
            <a:endParaRPr/>
          </a:p>
        </p:txBody>
      </p:sp>
      <p:sp>
        <p:nvSpPr>
          <p:cNvPr id="722" name="Google Shape;722;p83"/>
          <p:cNvSpPr txBox="1"/>
          <p:nvPr>
            <p:ph idx="6" type="subTitle"/>
          </p:nvPr>
        </p:nvSpPr>
        <p:spPr>
          <a:xfrm>
            <a:off x="3516020" y="3608950"/>
            <a:ext cx="2067300" cy="54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Merge into Python to create an application using the Neo4j driver</a:t>
            </a:r>
            <a:endParaRPr/>
          </a:p>
        </p:txBody>
      </p:sp>
      <p:sp>
        <p:nvSpPr>
          <p:cNvPr id="723" name="Google Shape;723;p83"/>
          <p:cNvSpPr txBox="1"/>
          <p:nvPr>
            <p:ph idx="7" type="subTitle"/>
          </p:nvPr>
        </p:nvSpPr>
        <p:spPr>
          <a:xfrm>
            <a:off x="5703560" y="3265225"/>
            <a:ext cx="2159400" cy="54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Generate recommendations based on provided users/movie</a:t>
            </a:r>
            <a:endParaRPr/>
          </a:p>
        </p:txBody>
      </p:sp>
      <p:sp>
        <p:nvSpPr>
          <p:cNvPr id="724" name="Google Shape;724;p83"/>
          <p:cNvSpPr txBox="1"/>
          <p:nvPr>
            <p:ph type="title"/>
          </p:nvPr>
        </p:nvSpPr>
        <p:spPr>
          <a:xfrm>
            <a:off x="2465400" y="362312"/>
            <a:ext cx="4213200" cy="67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Going forward/ Next Steps</a:t>
            </a:r>
            <a:endParaRPr/>
          </a:p>
        </p:txBody>
      </p:sp>
      <p:grpSp>
        <p:nvGrpSpPr>
          <p:cNvPr id="725" name="Google Shape;725;p83"/>
          <p:cNvGrpSpPr/>
          <p:nvPr/>
        </p:nvGrpSpPr>
        <p:grpSpPr>
          <a:xfrm>
            <a:off x="6598119" y="571915"/>
            <a:ext cx="794512" cy="280573"/>
            <a:chOff x="4856845" y="3700725"/>
            <a:chExt cx="326275" cy="115225"/>
          </a:xfrm>
        </p:grpSpPr>
        <p:sp>
          <p:nvSpPr>
            <p:cNvPr id="726" name="Google Shape;726;p83"/>
            <p:cNvSpPr/>
            <p:nvPr/>
          </p:nvSpPr>
          <p:spPr>
            <a:xfrm>
              <a:off x="4856845" y="3700725"/>
              <a:ext cx="66425" cy="115225"/>
            </a:xfrm>
            <a:custGeom>
              <a:rect b="b" l="l" r="r" t="t"/>
              <a:pathLst>
                <a:path extrusionOk="0" fill="none" h="4609" w="2657">
                  <a:moveTo>
                    <a:pt x="1" y="4609"/>
                  </a:moveTo>
                  <a:lnTo>
                    <a:pt x="2656"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83"/>
            <p:cNvSpPr/>
            <p:nvPr/>
          </p:nvSpPr>
          <p:spPr>
            <a:xfrm>
              <a:off x="4943170"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83"/>
            <p:cNvSpPr/>
            <p:nvPr/>
          </p:nvSpPr>
          <p:spPr>
            <a:xfrm>
              <a:off x="5029795"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83"/>
            <p:cNvSpPr/>
            <p:nvPr/>
          </p:nvSpPr>
          <p:spPr>
            <a:xfrm>
              <a:off x="5116420" y="3700725"/>
              <a:ext cx="66700" cy="115225"/>
            </a:xfrm>
            <a:custGeom>
              <a:rect b="b" l="l" r="r" t="t"/>
              <a:pathLst>
                <a:path extrusionOk="0" fill="none" h="4609" w="2668">
                  <a:moveTo>
                    <a:pt x="0" y="4609"/>
                  </a:moveTo>
                  <a:lnTo>
                    <a:pt x="2667" y="2299"/>
                  </a:lnTo>
                  <a:lnTo>
                    <a:pt x="0"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83"/>
          <p:cNvGrpSpPr/>
          <p:nvPr/>
        </p:nvGrpSpPr>
        <p:grpSpPr>
          <a:xfrm flipH="1">
            <a:off x="1748819" y="571915"/>
            <a:ext cx="794512" cy="280573"/>
            <a:chOff x="4856845" y="3700725"/>
            <a:chExt cx="326275" cy="115225"/>
          </a:xfrm>
        </p:grpSpPr>
        <p:sp>
          <p:nvSpPr>
            <p:cNvPr id="731" name="Google Shape;731;p83"/>
            <p:cNvSpPr/>
            <p:nvPr/>
          </p:nvSpPr>
          <p:spPr>
            <a:xfrm>
              <a:off x="4856845" y="3700725"/>
              <a:ext cx="66425" cy="115225"/>
            </a:xfrm>
            <a:custGeom>
              <a:rect b="b" l="l" r="r" t="t"/>
              <a:pathLst>
                <a:path extrusionOk="0" fill="none" h="4609" w="2657">
                  <a:moveTo>
                    <a:pt x="1" y="4609"/>
                  </a:moveTo>
                  <a:lnTo>
                    <a:pt x="2656"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83"/>
            <p:cNvSpPr/>
            <p:nvPr/>
          </p:nvSpPr>
          <p:spPr>
            <a:xfrm>
              <a:off x="4943170"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83"/>
            <p:cNvSpPr/>
            <p:nvPr/>
          </p:nvSpPr>
          <p:spPr>
            <a:xfrm>
              <a:off x="5029795"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83"/>
            <p:cNvSpPr/>
            <p:nvPr/>
          </p:nvSpPr>
          <p:spPr>
            <a:xfrm>
              <a:off x="5116420" y="3700725"/>
              <a:ext cx="66700" cy="115225"/>
            </a:xfrm>
            <a:custGeom>
              <a:rect b="b" l="l" r="r" t="t"/>
              <a:pathLst>
                <a:path extrusionOk="0" fill="none" h="4609" w="2668">
                  <a:moveTo>
                    <a:pt x="0" y="4609"/>
                  </a:moveTo>
                  <a:lnTo>
                    <a:pt x="2667" y="2299"/>
                  </a:lnTo>
                  <a:lnTo>
                    <a:pt x="0"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35" name="Google Shape;735;p83"/>
          <p:cNvCxnSpPr>
            <a:stCxn id="736" idx="6"/>
            <a:endCxn id="720" idx="2"/>
          </p:cNvCxnSpPr>
          <p:nvPr/>
        </p:nvCxnSpPr>
        <p:spPr>
          <a:xfrm flipH="1" rot="10800000">
            <a:off x="3027348" y="2723170"/>
            <a:ext cx="808200" cy="459600"/>
          </a:xfrm>
          <a:prstGeom prst="straightConnector1">
            <a:avLst/>
          </a:prstGeom>
          <a:noFill/>
          <a:ln cap="flat" cmpd="sng" w="28575">
            <a:solidFill>
              <a:schemeClr val="lt1"/>
            </a:solidFill>
            <a:prstDash val="solid"/>
            <a:round/>
            <a:headEnd len="med" w="med" type="none"/>
            <a:tailEnd len="med" w="med" type="none"/>
          </a:ln>
        </p:spPr>
      </p:cxnSp>
      <p:cxnSp>
        <p:nvCxnSpPr>
          <p:cNvPr id="737" name="Google Shape;737;p83"/>
          <p:cNvCxnSpPr>
            <a:stCxn id="720" idx="6"/>
            <a:endCxn id="738" idx="2"/>
          </p:cNvCxnSpPr>
          <p:nvPr/>
        </p:nvCxnSpPr>
        <p:spPr>
          <a:xfrm flipH="1" rot="10800000">
            <a:off x="5260676" y="2282396"/>
            <a:ext cx="746400" cy="440700"/>
          </a:xfrm>
          <a:prstGeom prst="straightConnector1">
            <a:avLst/>
          </a:prstGeom>
          <a:noFill/>
          <a:ln cap="flat" cmpd="sng" w="28575">
            <a:solidFill>
              <a:schemeClr val="lt1"/>
            </a:solidFill>
            <a:prstDash val="solid"/>
            <a:round/>
            <a:headEnd len="med" w="med" type="none"/>
            <a:tailEnd len="med" w="med" type="none"/>
          </a:ln>
        </p:spPr>
      </p:cxnSp>
      <p:grpSp>
        <p:nvGrpSpPr>
          <p:cNvPr id="739" name="Google Shape;739;p83"/>
          <p:cNvGrpSpPr/>
          <p:nvPr/>
        </p:nvGrpSpPr>
        <p:grpSpPr>
          <a:xfrm>
            <a:off x="1602312" y="2467074"/>
            <a:ext cx="1425036" cy="1431392"/>
            <a:chOff x="766573" y="1608336"/>
            <a:chExt cx="1478100" cy="1478100"/>
          </a:xfrm>
        </p:grpSpPr>
        <p:sp>
          <p:nvSpPr>
            <p:cNvPr id="740" name="Google Shape;740;p83"/>
            <p:cNvSpPr/>
            <p:nvPr/>
          </p:nvSpPr>
          <p:spPr>
            <a:xfrm>
              <a:off x="935773" y="1777536"/>
              <a:ext cx="1139700" cy="1139700"/>
            </a:xfrm>
            <a:prstGeom prst="ellipse">
              <a:avLst/>
            </a:prstGeom>
            <a:noFill/>
            <a:ln cap="flat" cmpd="sng" w="28575">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83"/>
            <p:cNvSpPr/>
            <p:nvPr/>
          </p:nvSpPr>
          <p:spPr>
            <a:xfrm>
              <a:off x="766573" y="1608336"/>
              <a:ext cx="1478100" cy="1478100"/>
            </a:xfrm>
            <a:prstGeom prst="ellipse">
              <a:avLst/>
            </a:prstGeom>
            <a:noFill/>
            <a:ln cap="flat" cmpd="sng" w="381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83"/>
          <p:cNvGrpSpPr/>
          <p:nvPr/>
        </p:nvGrpSpPr>
        <p:grpSpPr>
          <a:xfrm>
            <a:off x="6007125" y="1566610"/>
            <a:ext cx="1425036" cy="1431392"/>
            <a:chOff x="766573" y="1608336"/>
            <a:chExt cx="1478100" cy="1478100"/>
          </a:xfrm>
        </p:grpSpPr>
        <p:sp>
          <p:nvSpPr>
            <p:cNvPr id="742" name="Google Shape;742;p83"/>
            <p:cNvSpPr/>
            <p:nvPr/>
          </p:nvSpPr>
          <p:spPr>
            <a:xfrm>
              <a:off x="935773" y="1777536"/>
              <a:ext cx="1139700" cy="1139700"/>
            </a:xfrm>
            <a:prstGeom prst="ellipse">
              <a:avLst/>
            </a:prstGeom>
            <a:noFill/>
            <a:ln cap="flat" cmpd="sng" w="28575">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83"/>
            <p:cNvSpPr/>
            <p:nvPr/>
          </p:nvSpPr>
          <p:spPr>
            <a:xfrm>
              <a:off x="766573" y="1608336"/>
              <a:ext cx="1478100" cy="1478100"/>
            </a:xfrm>
            <a:prstGeom prst="ellipse">
              <a:avLst/>
            </a:prstGeom>
            <a:noFill/>
            <a:ln cap="flat" cmpd="sng" w="381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3" name="Google Shape;743;p83"/>
          <p:cNvSpPr txBox="1"/>
          <p:nvPr/>
        </p:nvSpPr>
        <p:spPr>
          <a:xfrm>
            <a:off x="2132089" y="2900648"/>
            <a:ext cx="365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FFFFF"/>
                </a:solidFill>
                <a:latin typeface="Prompt"/>
                <a:ea typeface="Prompt"/>
                <a:cs typeface="Prompt"/>
                <a:sym typeface="Prompt"/>
              </a:rPr>
              <a:t>1</a:t>
            </a:r>
            <a:endParaRPr b="1" sz="2000">
              <a:solidFill>
                <a:srgbClr val="FFFFFF"/>
              </a:solidFill>
              <a:latin typeface="Prompt"/>
              <a:ea typeface="Prompt"/>
              <a:cs typeface="Prompt"/>
              <a:sym typeface="Prompt"/>
            </a:endParaRPr>
          </a:p>
        </p:txBody>
      </p:sp>
      <p:sp>
        <p:nvSpPr>
          <p:cNvPr id="744" name="Google Shape;744;p83"/>
          <p:cNvSpPr txBox="1"/>
          <p:nvPr/>
        </p:nvSpPr>
        <p:spPr>
          <a:xfrm>
            <a:off x="4365399" y="2440962"/>
            <a:ext cx="365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FFFFF"/>
                </a:solidFill>
                <a:latin typeface="Prompt"/>
                <a:ea typeface="Prompt"/>
                <a:cs typeface="Prompt"/>
                <a:sym typeface="Prompt"/>
              </a:rPr>
              <a:t>2</a:t>
            </a:r>
            <a:endParaRPr b="1" sz="2000">
              <a:solidFill>
                <a:srgbClr val="FFFFFF"/>
              </a:solidFill>
              <a:latin typeface="Prompt"/>
              <a:ea typeface="Prompt"/>
              <a:cs typeface="Prompt"/>
              <a:sym typeface="Prompt"/>
            </a:endParaRPr>
          </a:p>
        </p:txBody>
      </p:sp>
      <p:sp>
        <p:nvSpPr>
          <p:cNvPr id="745" name="Google Shape;745;p83"/>
          <p:cNvSpPr txBox="1"/>
          <p:nvPr/>
        </p:nvSpPr>
        <p:spPr>
          <a:xfrm>
            <a:off x="6536853" y="2000174"/>
            <a:ext cx="365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FFFFF"/>
                </a:solidFill>
                <a:latin typeface="Prompt"/>
                <a:ea typeface="Prompt"/>
                <a:cs typeface="Prompt"/>
                <a:sym typeface="Prompt"/>
              </a:rPr>
              <a:t>3</a:t>
            </a:r>
            <a:endParaRPr b="1" sz="2000">
              <a:solidFill>
                <a:srgbClr val="FFFFFF"/>
              </a:solidFill>
              <a:latin typeface="Prompt"/>
              <a:ea typeface="Prompt"/>
              <a:cs typeface="Prompt"/>
              <a:sym typeface="Promp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3"/>
          <p:cNvSpPr txBox="1"/>
          <p:nvPr>
            <p:ph idx="1" type="subTitle"/>
          </p:nvPr>
        </p:nvSpPr>
        <p:spPr>
          <a:xfrm>
            <a:off x="436125" y="3228925"/>
            <a:ext cx="1650600" cy="5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MAX FREEMAN</a:t>
            </a:r>
            <a:endParaRPr/>
          </a:p>
        </p:txBody>
      </p:sp>
      <p:sp>
        <p:nvSpPr>
          <p:cNvPr id="501" name="Google Shape;501;p73"/>
          <p:cNvSpPr txBox="1"/>
          <p:nvPr>
            <p:ph idx="2" type="subTitle"/>
          </p:nvPr>
        </p:nvSpPr>
        <p:spPr>
          <a:xfrm>
            <a:off x="2759338" y="3228934"/>
            <a:ext cx="1471200" cy="5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LUKE HONG</a:t>
            </a:r>
            <a:endParaRPr/>
          </a:p>
        </p:txBody>
      </p:sp>
      <p:sp>
        <p:nvSpPr>
          <p:cNvPr id="502" name="Google Shape;502;p73"/>
          <p:cNvSpPr txBox="1"/>
          <p:nvPr>
            <p:ph idx="3" type="subTitle"/>
          </p:nvPr>
        </p:nvSpPr>
        <p:spPr>
          <a:xfrm>
            <a:off x="4808788" y="3228925"/>
            <a:ext cx="1837800" cy="5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ESTHER ANEMEJE</a:t>
            </a:r>
            <a:endParaRPr/>
          </a:p>
        </p:txBody>
      </p:sp>
      <p:sp>
        <p:nvSpPr>
          <p:cNvPr id="503" name="Google Shape;503;p73"/>
          <p:cNvSpPr txBox="1"/>
          <p:nvPr>
            <p:ph type="title"/>
          </p:nvPr>
        </p:nvSpPr>
        <p:spPr>
          <a:xfrm>
            <a:off x="3053175" y="440280"/>
            <a:ext cx="3035100" cy="47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TEAM</a:t>
            </a:r>
            <a:endParaRPr/>
          </a:p>
        </p:txBody>
      </p:sp>
      <p:grpSp>
        <p:nvGrpSpPr>
          <p:cNvPr id="504" name="Google Shape;504;p73"/>
          <p:cNvGrpSpPr/>
          <p:nvPr/>
        </p:nvGrpSpPr>
        <p:grpSpPr>
          <a:xfrm>
            <a:off x="718902" y="583459"/>
            <a:ext cx="7721311" cy="280573"/>
            <a:chOff x="718902" y="583459"/>
            <a:chExt cx="7721311" cy="280573"/>
          </a:xfrm>
        </p:grpSpPr>
        <p:grpSp>
          <p:nvGrpSpPr>
            <p:cNvPr id="505" name="Google Shape;505;p73"/>
            <p:cNvGrpSpPr/>
            <p:nvPr/>
          </p:nvGrpSpPr>
          <p:grpSpPr>
            <a:xfrm>
              <a:off x="7645700" y="583459"/>
              <a:ext cx="794512" cy="280573"/>
              <a:chOff x="4856845" y="3700725"/>
              <a:chExt cx="326275" cy="115225"/>
            </a:xfrm>
          </p:grpSpPr>
          <p:sp>
            <p:nvSpPr>
              <p:cNvPr id="506" name="Google Shape;506;p73"/>
              <p:cNvSpPr/>
              <p:nvPr/>
            </p:nvSpPr>
            <p:spPr>
              <a:xfrm>
                <a:off x="4856845" y="3700725"/>
                <a:ext cx="66425" cy="115225"/>
              </a:xfrm>
              <a:custGeom>
                <a:rect b="b" l="l" r="r" t="t"/>
                <a:pathLst>
                  <a:path extrusionOk="0" fill="none" h="4609" w="2657">
                    <a:moveTo>
                      <a:pt x="1" y="4609"/>
                    </a:moveTo>
                    <a:lnTo>
                      <a:pt x="2656"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3"/>
              <p:cNvSpPr/>
              <p:nvPr/>
            </p:nvSpPr>
            <p:spPr>
              <a:xfrm>
                <a:off x="4943170"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3"/>
              <p:cNvSpPr/>
              <p:nvPr/>
            </p:nvSpPr>
            <p:spPr>
              <a:xfrm>
                <a:off x="5029795"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3"/>
              <p:cNvSpPr/>
              <p:nvPr/>
            </p:nvSpPr>
            <p:spPr>
              <a:xfrm>
                <a:off x="5116420" y="3700725"/>
                <a:ext cx="66700" cy="115225"/>
              </a:xfrm>
              <a:custGeom>
                <a:rect b="b" l="l" r="r" t="t"/>
                <a:pathLst>
                  <a:path extrusionOk="0" fill="none" h="4609" w="2668">
                    <a:moveTo>
                      <a:pt x="0" y="4609"/>
                    </a:moveTo>
                    <a:lnTo>
                      <a:pt x="2667" y="2299"/>
                    </a:lnTo>
                    <a:lnTo>
                      <a:pt x="0"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 name="Google Shape;510;p73"/>
            <p:cNvGrpSpPr/>
            <p:nvPr/>
          </p:nvGrpSpPr>
          <p:grpSpPr>
            <a:xfrm flipH="1">
              <a:off x="718902" y="583459"/>
              <a:ext cx="794512" cy="280573"/>
              <a:chOff x="4856845" y="3700725"/>
              <a:chExt cx="326275" cy="115225"/>
            </a:xfrm>
          </p:grpSpPr>
          <p:sp>
            <p:nvSpPr>
              <p:cNvPr id="511" name="Google Shape;511;p73"/>
              <p:cNvSpPr/>
              <p:nvPr/>
            </p:nvSpPr>
            <p:spPr>
              <a:xfrm>
                <a:off x="4856845" y="3700725"/>
                <a:ext cx="66425" cy="115225"/>
              </a:xfrm>
              <a:custGeom>
                <a:rect b="b" l="l" r="r" t="t"/>
                <a:pathLst>
                  <a:path extrusionOk="0" fill="none" h="4609" w="2657">
                    <a:moveTo>
                      <a:pt x="1" y="4609"/>
                    </a:moveTo>
                    <a:lnTo>
                      <a:pt x="2656"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3"/>
              <p:cNvSpPr/>
              <p:nvPr/>
            </p:nvSpPr>
            <p:spPr>
              <a:xfrm>
                <a:off x="4943170"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3"/>
              <p:cNvSpPr/>
              <p:nvPr/>
            </p:nvSpPr>
            <p:spPr>
              <a:xfrm>
                <a:off x="5029795"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3"/>
              <p:cNvSpPr/>
              <p:nvPr/>
            </p:nvSpPr>
            <p:spPr>
              <a:xfrm>
                <a:off x="5116420" y="3700725"/>
                <a:ext cx="66700" cy="115225"/>
              </a:xfrm>
              <a:custGeom>
                <a:rect b="b" l="l" r="r" t="t"/>
                <a:pathLst>
                  <a:path extrusionOk="0" fill="none" h="4609" w="2668">
                    <a:moveTo>
                      <a:pt x="0" y="4609"/>
                    </a:moveTo>
                    <a:lnTo>
                      <a:pt x="2667" y="2299"/>
                    </a:lnTo>
                    <a:lnTo>
                      <a:pt x="0"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5" name="Google Shape;515;p73"/>
          <p:cNvSpPr txBox="1"/>
          <p:nvPr>
            <p:ph idx="3" type="subTitle"/>
          </p:nvPr>
        </p:nvSpPr>
        <p:spPr>
          <a:xfrm>
            <a:off x="7224852" y="3228934"/>
            <a:ext cx="1457700" cy="5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NAOMI KIM</a:t>
            </a:r>
            <a:endParaRPr/>
          </a:p>
        </p:txBody>
      </p:sp>
      <p:pic>
        <p:nvPicPr>
          <p:cNvPr id="516" name="Google Shape;516;p73"/>
          <p:cNvPicPr preferRelativeResize="0"/>
          <p:nvPr/>
        </p:nvPicPr>
        <p:blipFill>
          <a:blip r:embed="rId3">
            <a:alphaModFix/>
          </a:blip>
          <a:stretch>
            <a:fillRect/>
          </a:stretch>
        </p:blipFill>
        <p:spPr>
          <a:xfrm>
            <a:off x="525850" y="1590724"/>
            <a:ext cx="1471200" cy="1471200"/>
          </a:xfrm>
          <a:prstGeom prst="ellipse">
            <a:avLst/>
          </a:prstGeom>
          <a:noFill/>
          <a:ln cap="flat" cmpd="sng" w="38100">
            <a:solidFill>
              <a:srgbClr val="5ED2F1"/>
            </a:solidFill>
            <a:prstDash val="solid"/>
            <a:round/>
            <a:headEnd len="sm" w="sm" type="none"/>
            <a:tailEnd len="sm" w="sm" type="none"/>
          </a:ln>
        </p:spPr>
      </p:pic>
      <p:pic>
        <p:nvPicPr>
          <p:cNvPr id="517" name="Google Shape;517;p73"/>
          <p:cNvPicPr preferRelativeResize="0"/>
          <p:nvPr/>
        </p:nvPicPr>
        <p:blipFill>
          <a:blip r:embed="rId4">
            <a:alphaModFix/>
          </a:blip>
          <a:stretch>
            <a:fillRect/>
          </a:stretch>
        </p:blipFill>
        <p:spPr>
          <a:xfrm>
            <a:off x="2806150" y="1590725"/>
            <a:ext cx="1471200" cy="1471200"/>
          </a:xfrm>
          <a:prstGeom prst="ellipse">
            <a:avLst/>
          </a:prstGeom>
          <a:noFill/>
          <a:ln cap="flat" cmpd="sng" w="38100">
            <a:solidFill>
              <a:srgbClr val="5ED2F1"/>
            </a:solidFill>
            <a:prstDash val="solid"/>
            <a:round/>
            <a:headEnd len="sm" w="sm" type="none"/>
            <a:tailEnd len="sm" w="sm" type="none"/>
          </a:ln>
        </p:spPr>
      </p:pic>
      <p:pic>
        <p:nvPicPr>
          <p:cNvPr id="518" name="Google Shape;518;p73"/>
          <p:cNvPicPr preferRelativeResize="0"/>
          <p:nvPr/>
        </p:nvPicPr>
        <p:blipFill>
          <a:blip r:embed="rId5">
            <a:alphaModFix/>
          </a:blip>
          <a:stretch>
            <a:fillRect/>
          </a:stretch>
        </p:blipFill>
        <p:spPr>
          <a:xfrm>
            <a:off x="4962988" y="1590724"/>
            <a:ext cx="1471200" cy="1471200"/>
          </a:xfrm>
          <a:prstGeom prst="ellipse">
            <a:avLst/>
          </a:prstGeom>
          <a:noFill/>
          <a:ln cap="flat" cmpd="sng" w="38100">
            <a:solidFill>
              <a:srgbClr val="5ED2F1"/>
            </a:solidFill>
            <a:prstDash val="solid"/>
            <a:round/>
            <a:headEnd len="sm" w="sm" type="none"/>
            <a:tailEnd len="sm" w="sm" type="none"/>
          </a:ln>
        </p:spPr>
      </p:pic>
      <p:pic>
        <p:nvPicPr>
          <p:cNvPr id="519" name="Google Shape;519;p73"/>
          <p:cNvPicPr preferRelativeResize="0"/>
          <p:nvPr/>
        </p:nvPicPr>
        <p:blipFill rotWithShape="1">
          <a:blip r:embed="rId6">
            <a:alphaModFix/>
          </a:blip>
          <a:srcRect b="0" l="16666" r="16666" t="0"/>
          <a:stretch/>
        </p:blipFill>
        <p:spPr>
          <a:xfrm>
            <a:off x="7218088" y="1590724"/>
            <a:ext cx="1471200" cy="1471200"/>
          </a:xfrm>
          <a:prstGeom prst="ellipse">
            <a:avLst/>
          </a:prstGeom>
          <a:noFill/>
          <a:ln cap="flat" cmpd="sng" w="38100">
            <a:solidFill>
              <a:srgbClr val="5ED2F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4"/>
          <p:cNvSpPr txBox="1"/>
          <p:nvPr>
            <p:ph type="title"/>
          </p:nvPr>
        </p:nvSpPr>
        <p:spPr>
          <a:xfrm>
            <a:off x="759050" y="2246325"/>
            <a:ext cx="3737400" cy="109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100"/>
              <a:t>What Netflix spent on original content in 2020</a:t>
            </a:r>
            <a:endParaRPr b="0" sz="2100"/>
          </a:p>
        </p:txBody>
      </p:sp>
      <p:grpSp>
        <p:nvGrpSpPr>
          <p:cNvPr id="525" name="Google Shape;525;p74"/>
          <p:cNvGrpSpPr/>
          <p:nvPr/>
        </p:nvGrpSpPr>
        <p:grpSpPr>
          <a:xfrm>
            <a:off x="718902" y="583459"/>
            <a:ext cx="7721311" cy="280573"/>
            <a:chOff x="718902" y="583459"/>
            <a:chExt cx="7721311" cy="280573"/>
          </a:xfrm>
        </p:grpSpPr>
        <p:grpSp>
          <p:nvGrpSpPr>
            <p:cNvPr id="526" name="Google Shape;526;p74"/>
            <p:cNvGrpSpPr/>
            <p:nvPr/>
          </p:nvGrpSpPr>
          <p:grpSpPr>
            <a:xfrm>
              <a:off x="7645700" y="583459"/>
              <a:ext cx="794512" cy="280573"/>
              <a:chOff x="4856845" y="3700725"/>
              <a:chExt cx="326275" cy="115225"/>
            </a:xfrm>
          </p:grpSpPr>
          <p:sp>
            <p:nvSpPr>
              <p:cNvPr id="527" name="Google Shape;527;p74"/>
              <p:cNvSpPr/>
              <p:nvPr/>
            </p:nvSpPr>
            <p:spPr>
              <a:xfrm>
                <a:off x="4856845" y="3700725"/>
                <a:ext cx="66425" cy="115225"/>
              </a:xfrm>
              <a:custGeom>
                <a:rect b="b" l="l" r="r" t="t"/>
                <a:pathLst>
                  <a:path extrusionOk="0" fill="none" h="4609" w="2657">
                    <a:moveTo>
                      <a:pt x="1" y="4609"/>
                    </a:moveTo>
                    <a:lnTo>
                      <a:pt x="2656"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4"/>
              <p:cNvSpPr/>
              <p:nvPr/>
            </p:nvSpPr>
            <p:spPr>
              <a:xfrm>
                <a:off x="4943170"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4"/>
              <p:cNvSpPr/>
              <p:nvPr/>
            </p:nvSpPr>
            <p:spPr>
              <a:xfrm>
                <a:off x="5029795"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4"/>
              <p:cNvSpPr/>
              <p:nvPr/>
            </p:nvSpPr>
            <p:spPr>
              <a:xfrm>
                <a:off x="5116420" y="3700725"/>
                <a:ext cx="66700" cy="115225"/>
              </a:xfrm>
              <a:custGeom>
                <a:rect b="b" l="l" r="r" t="t"/>
                <a:pathLst>
                  <a:path extrusionOk="0" fill="none" h="4609" w="2668">
                    <a:moveTo>
                      <a:pt x="0" y="4609"/>
                    </a:moveTo>
                    <a:lnTo>
                      <a:pt x="2667" y="2299"/>
                    </a:lnTo>
                    <a:lnTo>
                      <a:pt x="0"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74"/>
            <p:cNvGrpSpPr/>
            <p:nvPr/>
          </p:nvGrpSpPr>
          <p:grpSpPr>
            <a:xfrm flipH="1">
              <a:off x="718902" y="583459"/>
              <a:ext cx="794512" cy="280573"/>
              <a:chOff x="4856845" y="3700725"/>
              <a:chExt cx="326275" cy="115225"/>
            </a:xfrm>
          </p:grpSpPr>
          <p:sp>
            <p:nvSpPr>
              <p:cNvPr id="532" name="Google Shape;532;p74"/>
              <p:cNvSpPr/>
              <p:nvPr/>
            </p:nvSpPr>
            <p:spPr>
              <a:xfrm>
                <a:off x="4856845" y="3700725"/>
                <a:ext cx="66425" cy="115225"/>
              </a:xfrm>
              <a:custGeom>
                <a:rect b="b" l="l" r="r" t="t"/>
                <a:pathLst>
                  <a:path extrusionOk="0" fill="none" h="4609" w="2657">
                    <a:moveTo>
                      <a:pt x="1" y="4609"/>
                    </a:moveTo>
                    <a:lnTo>
                      <a:pt x="2656"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4"/>
              <p:cNvSpPr/>
              <p:nvPr/>
            </p:nvSpPr>
            <p:spPr>
              <a:xfrm>
                <a:off x="4943170"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4"/>
              <p:cNvSpPr/>
              <p:nvPr/>
            </p:nvSpPr>
            <p:spPr>
              <a:xfrm>
                <a:off x="5029795"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4"/>
              <p:cNvSpPr/>
              <p:nvPr/>
            </p:nvSpPr>
            <p:spPr>
              <a:xfrm>
                <a:off x="5116420" y="3700725"/>
                <a:ext cx="66700" cy="115225"/>
              </a:xfrm>
              <a:custGeom>
                <a:rect b="b" l="l" r="r" t="t"/>
                <a:pathLst>
                  <a:path extrusionOk="0" fill="none" h="4609" w="2668">
                    <a:moveTo>
                      <a:pt x="0" y="4609"/>
                    </a:moveTo>
                    <a:lnTo>
                      <a:pt x="2667" y="2299"/>
                    </a:lnTo>
                    <a:lnTo>
                      <a:pt x="0"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6" name="Google Shape;536;p74"/>
          <p:cNvSpPr txBox="1"/>
          <p:nvPr/>
        </p:nvSpPr>
        <p:spPr>
          <a:xfrm>
            <a:off x="292100" y="1276050"/>
            <a:ext cx="4839900" cy="13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7300">
                <a:solidFill>
                  <a:schemeClr val="lt1"/>
                </a:solidFill>
                <a:latin typeface="Prompt"/>
                <a:ea typeface="Prompt"/>
                <a:cs typeface="Prompt"/>
                <a:sym typeface="Prompt"/>
              </a:rPr>
              <a:t>$17 Billion</a:t>
            </a:r>
            <a:endParaRPr b="1" sz="7300">
              <a:solidFill>
                <a:schemeClr val="lt1"/>
              </a:solidFill>
              <a:latin typeface="Prompt"/>
              <a:ea typeface="Prompt"/>
              <a:cs typeface="Prompt"/>
              <a:sym typeface="Prompt"/>
            </a:endParaRPr>
          </a:p>
        </p:txBody>
      </p:sp>
      <p:sp>
        <p:nvSpPr>
          <p:cNvPr id="537" name="Google Shape;537;p74"/>
          <p:cNvSpPr txBox="1"/>
          <p:nvPr/>
        </p:nvSpPr>
        <p:spPr>
          <a:xfrm>
            <a:off x="1889575" y="487175"/>
            <a:ext cx="5320800" cy="4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Prompt"/>
                <a:ea typeface="Prompt"/>
                <a:cs typeface="Prompt"/>
                <a:sym typeface="Prompt"/>
              </a:rPr>
              <a:t>WHY IS THIS IMPORTANT?</a:t>
            </a:r>
            <a:endParaRPr b="1" sz="3000">
              <a:solidFill>
                <a:srgbClr val="FFFFFF"/>
              </a:solidFill>
              <a:latin typeface="Prompt"/>
              <a:ea typeface="Prompt"/>
              <a:cs typeface="Prompt"/>
              <a:sym typeface="Prompt"/>
            </a:endParaRPr>
          </a:p>
        </p:txBody>
      </p:sp>
      <p:sp>
        <p:nvSpPr>
          <p:cNvPr id="538" name="Google Shape;538;p74"/>
          <p:cNvSpPr/>
          <p:nvPr/>
        </p:nvSpPr>
        <p:spPr>
          <a:xfrm>
            <a:off x="5628525" y="1276050"/>
            <a:ext cx="3205200" cy="988200"/>
          </a:xfrm>
          <a:prstGeom prst="rect">
            <a:avLst/>
          </a:prstGeom>
          <a:no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dk1"/>
                </a:solidFill>
                <a:latin typeface="Prompt"/>
                <a:ea typeface="Prompt"/>
                <a:cs typeface="Prompt"/>
                <a:sym typeface="Prompt"/>
              </a:rPr>
              <a:t>Streaming Wars → Fierce Competition</a:t>
            </a:r>
            <a:endParaRPr/>
          </a:p>
        </p:txBody>
      </p:sp>
      <p:sp>
        <p:nvSpPr>
          <p:cNvPr id="539" name="Google Shape;539;p74"/>
          <p:cNvSpPr/>
          <p:nvPr/>
        </p:nvSpPr>
        <p:spPr>
          <a:xfrm>
            <a:off x="5628525" y="2578713"/>
            <a:ext cx="3205200" cy="988200"/>
          </a:xfrm>
          <a:prstGeom prst="rect">
            <a:avLst/>
          </a:prstGeom>
          <a:no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dk1"/>
                </a:solidFill>
                <a:latin typeface="Prompt"/>
                <a:ea typeface="Prompt"/>
                <a:cs typeface="Prompt"/>
                <a:sym typeface="Prompt"/>
              </a:rPr>
              <a:t>Generate new users and maintain existing </a:t>
            </a:r>
            <a:endParaRPr/>
          </a:p>
        </p:txBody>
      </p:sp>
      <p:sp>
        <p:nvSpPr>
          <p:cNvPr id="540" name="Google Shape;540;p74"/>
          <p:cNvSpPr/>
          <p:nvPr/>
        </p:nvSpPr>
        <p:spPr>
          <a:xfrm>
            <a:off x="5628525" y="3881375"/>
            <a:ext cx="3205200" cy="988200"/>
          </a:xfrm>
          <a:prstGeom prst="rect">
            <a:avLst/>
          </a:prstGeom>
          <a:no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dk1"/>
                </a:solidFill>
                <a:latin typeface="Prompt"/>
                <a:ea typeface="Prompt"/>
                <a:cs typeface="Prompt"/>
                <a:sym typeface="Prompt"/>
              </a:rPr>
              <a:t>How do they keep users locked in?</a:t>
            </a:r>
            <a:endParaRPr/>
          </a:p>
        </p:txBody>
      </p:sp>
      <p:pic>
        <p:nvPicPr>
          <p:cNvPr id="541" name="Google Shape;541;p74"/>
          <p:cNvPicPr preferRelativeResize="0"/>
          <p:nvPr/>
        </p:nvPicPr>
        <p:blipFill rotWithShape="1">
          <a:blip r:embed="rId3">
            <a:alphaModFix/>
          </a:blip>
          <a:srcRect b="23470" l="0" r="0" t="24208"/>
          <a:stretch/>
        </p:blipFill>
        <p:spPr>
          <a:xfrm>
            <a:off x="120725" y="3833263"/>
            <a:ext cx="1607460" cy="473100"/>
          </a:xfrm>
          <a:prstGeom prst="rect">
            <a:avLst/>
          </a:prstGeom>
          <a:noFill/>
          <a:ln>
            <a:noFill/>
          </a:ln>
        </p:spPr>
      </p:pic>
      <p:pic>
        <p:nvPicPr>
          <p:cNvPr id="542" name="Google Shape;542;p74"/>
          <p:cNvPicPr preferRelativeResize="0"/>
          <p:nvPr/>
        </p:nvPicPr>
        <p:blipFill>
          <a:blip r:embed="rId4">
            <a:alphaModFix/>
          </a:blip>
          <a:stretch>
            <a:fillRect/>
          </a:stretch>
        </p:blipFill>
        <p:spPr>
          <a:xfrm>
            <a:off x="1909950" y="3929530"/>
            <a:ext cx="1637100" cy="280575"/>
          </a:xfrm>
          <a:prstGeom prst="rect">
            <a:avLst/>
          </a:prstGeom>
          <a:noFill/>
          <a:ln>
            <a:noFill/>
          </a:ln>
        </p:spPr>
      </p:pic>
      <p:pic>
        <p:nvPicPr>
          <p:cNvPr id="543" name="Google Shape;543;p74"/>
          <p:cNvPicPr preferRelativeResize="0"/>
          <p:nvPr/>
        </p:nvPicPr>
        <p:blipFill>
          <a:blip r:embed="rId5">
            <a:alphaModFix/>
          </a:blip>
          <a:stretch>
            <a:fillRect/>
          </a:stretch>
        </p:blipFill>
        <p:spPr>
          <a:xfrm>
            <a:off x="3728825" y="3566936"/>
            <a:ext cx="1331149" cy="772064"/>
          </a:xfrm>
          <a:prstGeom prst="rect">
            <a:avLst/>
          </a:prstGeom>
          <a:noFill/>
          <a:ln>
            <a:noFill/>
          </a:ln>
        </p:spPr>
      </p:pic>
      <p:pic>
        <p:nvPicPr>
          <p:cNvPr id="544" name="Google Shape;544;p74"/>
          <p:cNvPicPr preferRelativeResize="0"/>
          <p:nvPr/>
        </p:nvPicPr>
        <p:blipFill rotWithShape="1">
          <a:blip r:embed="rId6">
            <a:alphaModFix/>
          </a:blip>
          <a:srcRect b="19326" l="0" r="0" t="18850"/>
          <a:stretch/>
        </p:blipFill>
        <p:spPr>
          <a:xfrm>
            <a:off x="244238" y="4452800"/>
            <a:ext cx="1360430" cy="473100"/>
          </a:xfrm>
          <a:prstGeom prst="rect">
            <a:avLst/>
          </a:prstGeom>
          <a:noFill/>
          <a:ln>
            <a:noFill/>
          </a:ln>
        </p:spPr>
      </p:pic>
      <p:pic>
        <p:nvPicPr>
          <p:cNvPr id="545" name="Google Shape;545;p74"/>
          <p:cNvPicPr preferRelativeResize="0"/>
          <p:nvPr/>
        </p:nvPicPr>
        <p:blipFill>
          <a:blip r:embed="rId7">
            <a:alphaModFix/>
          </a:blip>
          <a:stretch>
            <a:fillRect/>
          </a:stretch>
        </p:blipFill>
        <p:spPr>
          <a:xfrm>
            <a:off x="1962175" y="4303321"/>
            <a:ext cx="1331150" cy="772067"/>
          </a:xfrm>
          <a:prstGeom prst="rect">
            <a:avLst/>
          </a:prstGeom>
          <a:noFill/>
          <a:ln>
            <a:noFill/>
          </a:ln>
        </p:spPr>
      </p:pic>
      <p:pic>
        <p:nvPicPr>
          <p:cNvPr id="546" name="Google Shape;546;p74"/>
          <p:cNvPicPr preferRelativeResize="0"/>
          <p:nvPr/>
        </p:nvPicPr>
        <p:blipFill>
          <a:blip r:embed="rId8">
            <a:alphaModFix/>
          </a:blip>
          <a:stretch>
            <a:fillRect/>
          </a:stretch>
        </p:blipFill>
        <p:spPr>
          <a:xfrm>
            <a:off x="3590675" y="4504123"/>
            <a:ext cx="1607450" cy="3704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grpSp>
        <p:nvGrpSpPr>
          <p:cNvPr id="551" name="Google Shape;551;p75"/>
          <p:cNvGrpSpPr/>
          <p:nvPr/>
        </p:nvGrpSpPr>
        <p:grpSpPr>
          <a:xfrm>
            <a:off x="4068528" y="111450"/>
            <a:ext cx="5114400" cy="5114400"/>
            <a:chOff x="81652" y="14569"/>
            <a:chExt cx="5114400" cy="5114400"/>
          </a:xfrm>
        </p:grpSpPr>
        <p:sp>
          <p:nvSpPr>
            <p:cNvPr id="552" name="Google Shape;552;p75"/>
            <p:cNvSpPr/>
            <p:nvPr/>
          </p:nvSpPr>
          <p:spPr>
            <a:xfrm>
              <a:off x="81652" y="14569"/>
              <a:ext cx="5114400" cy="5114400"/>
            </a:xfrm>
            <a:prstGeom prst="ellipse">
              <a:avLst/>
            </a:prstGeom>
            <a:gradFill>
              <a:gsLst>
                <a:gs pos="0">
                  <a:srgbClr val="FFFFFF">
                    <a:alpha val="0"/>
                  </a:srgbClr>
                </a:gs>
                <a:gs pos="65000">
                  <a:srgbClr val="FFFFFF">
                    <a:alpha val="0"/>
                  </a:srgbClr>
                </a:gs>
                <a:gs pos="100000">
                  <a:srgbClr val="5ED2F1"/>
                </a:gs>
              </a:gsLst>
              <a:path path="circle">
                <a:fillToRect b="50%" l="50%" r="50%" t="50%"/>
              </a:path>
              <a:tileRect/>
            </a:gradFill>
            <a:ln cap="flat"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5"/>
            <p:cNvSpPr/>
            <p:nvPr/>
          </p:nvSpPr>
          <p:spPr>
            <a:xfrm>
              <a:off x="672908" y="599759"/>
              <a:ext cx="3943500" cy="3943500"/>
            </a:xfrm>
            <a:prstGeom prst="ellipse">
              <a:avLst/>
            </a:prstGeom>
            <a:noFill/>
            <a:ln cap="flat" cmpd="sng" w="28575">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75"/>
          <p:cNvSpPr txBox="1"/>
          <p:nvPr>
            <p:ph type="title"/>
          </p:nvPr>
        </p:nvSpPr>
        <p:spPr>
          <a:xfrm>
            <a:off x="385266" y="1758583"/>
            <a:ext cx="3153000" cy="60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OVERVIEW</a:t>
            </a:r>
            <a:endParaRPr/>
          </a:p>
        </p:txBody>
      </p:sp>
      <p:sp>
        <p:nvSpPr>
          <p:cNvPr id="555" name="Google Shape;555;p75"/>
          <p:cNvSpPr txBox="1"/>
          <p:nvPr>
            <p:ph idx="1" type="subTitle"/>
          </p:nvPr>
        </p:nvSpPr>
        <p:spPr>
          <a:xfrm>
            <a:off x="5122878" y="1580250"/>
            <a:ext cx="3005700" cy="217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goal is to build a recommendation engine in Python using our graph model that will return a list of movies recommended based on a movie or user.</a:t>
            </a:r>
            <a:endParaRPr/>
          </a:p>
        </p:txBody>
      </p:sp>
      <p:sp>
        <p:nvSpPr>
          <p:cNvPr id="556" name="Google Shape;556;p75"/>
          <p:cNvSpPr/>
          <p:nvPr/>
        </p:nvSpPr>
        <p:spPr>
          <a:xfrm flipH="1" rot="10800000">
            <a:off x="742725" y="2674449"/>
            <a:ext cx="2812417" cy="321601"/>
          </a:xfrm>
          <a:custGeom>
            <a:rect b="b" l="l" r="r" t="t"/>
            <a:pathLst>
              <a:path extrusionOk="0" fill="none" h="4002" w="33720">
                <a:moveTo>
                  <a:pt x="33719" y="1"/>
                </a:moveTo>
                <a:lnTo>
                  <a:pt x="29052" y="4001"/>
                </a:lnTo>
                <a:lnTo>
                  <a:pt x="1" y="4001"/>
                </a:lnTo>
              </a:path>
            </a:pathLst>
          </a:custGeom>
          <a:noFill/>
          <a:ln cap="flat" cmpd="sng" w="28575">
            <a:solidFill>
              <a:srgbClr val="5ED2F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75"/>
          <p:cNvGrpSpPr/>
          <p:nvPr/>
        </p:nvGrpSpPr>
        <p:grpSpPr>
          <a:xfrm flipH="1" rot="10800000">
            <a:off x="845587" y="2958238"/>
            <a:ext cx="2035054" cy="198087"/>
            <a:chOff x="367025" y="2970279"/>
            <a:chExt cx="698491" cy="67985"/>
          </a:xfrm>
        </p:grpSpPr>
        <p:sp>
          <p:nvSpPr>
            <p:cNvPr id="558" name="Google Shape;558;p75"/>
            <p:cNvSpPr/>
            <p:nvPr/>
          </p:nvSpPr>
          <p:spPr>
            <a:xfrm>
              <a:off x="367025" y="2970279"/>
              <a:ext cx="68012" cy="67985"/>
            </a:xfrm>
            <a:custGeom>
              <a:rect b="b" l="l" r="r" t="t"/>
              <a:pathLst>
                <a:path extrusionOk="0" h="2465" w="2466">
                  <a:moveTo>
                    <a:pt x="1" y="0"/>
                  </a:moveTo>
                  <a:lnTo>
                    <a:pt x="1" y="2465"/>
                  </a:lnTo>
                  <a:lnTo>
                    <a:pt x="2465" y="2465"/>
                  </a:lnTo>
                  <a:lnTo>
                    <a:pt x="2465" y="0"/>
                  </a:ln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5"/>
            <p:cNvSpPr/>
            <p:nvPr/>
          </p:nvSpPr>
          <p:spPr>
            <a:xfrm>
              <a:off x="493121" y="2970279"/>
              <a:ext cx="68012" cy="67985"/>
            </a:xfrm>
            <a:custGeom>
              <a:rect b="b" l="l" r="r" t="t"/>
              <a:pathLst>
                <a:path extrusionOk="0" h="2465" w="2466">
                  <a:moveTo>
                    <a:pt x="1" y="0"/>
                  </a:moveTo>
                  <a:lnTo>
                    <a:pt x="1" y="2465"/>
                  </a:lnTo>
                  <a:lnTo>
                    <a:pt x="2465" y="2465"/>
                  </a:lnTo>
                  <a:lnTo>
                    <a:pt x="2465" y="0"/>
                  </a:ln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5"/>
            <p:cNvSpPr/>
            <p:nvPr/>
          </p:nvSpPr>
          <p:spPr>
            <a:xfrm>
              <a:off x="619216" y="2970279"/>
              <a:ext cx="68012" cy="67985"/>
            </a:xfrm>
            <a:custGeom>
              <a:rect b="b" l="l" r="r" t="t"/>
              <a:pathLst>
                <a:path extrusionOk="0" h="2465" w="2466">
                  <a:moveTo>
                    <a:pt x="1" y="0"/>
                  </a:moveTo>
                  <a:lnTo>
                    <a:pt x="1" y="2465"/>
                  </a:lnTo>
                  <a:lnTo>
                    <a:pt x="2465" y="2465"/>
                  </a:lnTo>
                  <a:lnTo>
                    <a:pt x="2465" y="0"/>
                  </a:lnTo>
                  <a:close/>
                </a:path>
              </a:pathLst>
            </a:custGeom>
            <a:solidFill>
              <a:srgbClr val="5ED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5"/>
            <p:cNvSpPr/>
            <p:nvPr/>
          </p:nvSpPr>
          <p:spPr>
            <a:xfrm>
              <a:off x="745312" y="2970279"/>
              <a:ext cx="68012" cy="67985"/>
            </a:xfrm>
            <a:custGeom>
              <a:rect b="b" l="l" r="r" t="t"/>
              <a:pathLst>
                <a:path extrusionOk="0" fill="none" h="2465" w="2466">
                  <a:moveTo>
                    <a:pt x="1" y="0"/>
                  </a:moveTo>
                  <a:lnTo>
                    <a:pt x="2465" y="0"/>
                  </a:lnTo>
                  <a:lnTo>
                    <a:pt x="2465" y="2465"/>
                  </a:lnTo>
                  <a:lnTo>
                    <a:pt x="1" y="2465"/>
                  </a:lnTo>
                  <a:close/>
                </a:path>
              </a:pathLst>
            </a:custGeom>
            <a:noFill/>
            <a:ln cap="flat" cmpd="sng" w="9525">
              <a:solidFill>
                <a:srgbClr val="81F5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5"/>
            <p:cNvSpPr/>
            <p:nvPr/>
          </p:nvSpPr>
          <p:spPr>
            <a:xfrm>
              <a:off x="871408" y="2970279"/>
              <a:ext cx="68012" cy="67985"/>
            </a:xfrm>
            <a:custGeom>
              <a:rect b="b" l="l" r="r" t="t"/>
              <a:pathLst>
                <a:path extrusionOk="0" fill="none" h="2465" w="2466">
                  <a:moveTo>
                    <a:pt x="1" y="0"/>
                  </a:moveTo>
                  <a:lnTo>
                    <a:pt x="2465" y="0"/>
                  </a:lnTo>
                  <a:lnTo>
                    <a:pt x="2465" y="2465"/>
                  </a:lnTo>
                  <a:lnTo>
                    <a:pt x="1" y="2465"/>
                  </a:lnTo>
                  <a:close/>
                </a:path>
              </a:pathLst>
            </a:custGeom>
            <a:noFill/>
            <a:ln cap="flat" cmpd="sng" w="9525">
              <a:solidFill>
                <a:srgbClr val="81F5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5"/>
            <p:cNvSpPr/>
            <p:nvPr/>
          </p:nvSpPr>
          <p:spPr>
            <a:xfrm>
              <a:off x="997504" y="2970279"/>
              <a:ext cx="68012" cy="67985"/>
            </a:xfrm>
            <a:custGeom>
              <a:rect b="b" l="l" r="r" t="t"/>
              <a:pathLst>
                <a:path extrusionOk="0" fill="none" h="2465" w="2466">
                  <a:moveTo>
                    <a:pt x="1" y="0"/>
                  </a:moveTo>
                  <a:lnTo>
                    <a:pt x="2465" y="0"/>
                  </a:lnTo>
                  <a:lnTo>
                    <a:pt x="2465" y="2465"/>
                  </a:lnTo>
                  <a:lnTo>
                    <a:pt x="1" y="2465"/>
                  </a:lnTo>
                  <a:close/>
                </a:path>
              </a:pathLst>
            </a:custGeom>
            <a:noFill/>
            <a:ln cap="flat" cmpd="sng" w="9525">
              <a:solidFill>
                <a:srgbClr val="81F5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6"/>
          <p:cNvSpPr txBox="1"/>
          <p:nvPr>
            <p:ph type="title"/>
          </p:nvPr>
        </p:nvSpPr>
        <p:spPr>
          <a:xfrm>
            <a:off x="702900" y="2457781"/>
            <a:ext cx="7738200" cy="1963500"/>
          </a:xfrm>
          <a:prstGeom prst="rect">
            <a:avLst/>
          </a:prstGeom>
        </p:spPr>
        <p:txBody>
          <a:bodyPr anchorCtr="0" anchor="b" bIns="91425" lIns="91425" spcFirstLastPara="1" rIns="91425" wrap="square" tIns="91425">
            <a:noAutofit/>
          </a:bodyPr>
          <a:lstStyle/>
          <a:p>
            <a:pPr indent="0" lvl="0" marL="0" rtl="0" algn="ctr">
              <a:lnSpc>
                <a:spcPct val="200000"/>
              </a:lnSpc>
              <a:spcBef>
                <a:spcPts val="0"/>
              </a:spcBef>
              <a:spcAft>
                <a:spcPts val="0"/>
              </a:spcAft>
              <a:buNone/>
            </a:pPr>
            <a:r>
              <a:rPr lang="en" sz="3000">
                <a:solidFill>
                  <a:schemeClr val="dk1"/>
                </a:solidFill>
              </a:rPr>
              <a:t>(:User) - [rate] -&gt; (:Movie)</a:t>
            </a:r>
            <a:endParaRPr sz="3000">
              <a:solidFill>
                <a:schemeClr val="dk1"/>
              </a:solidFill>
            </a:endParaRPr>
          </a:p>
          <a:p>
            <a:pPr indent="0" lvl="0" marL="0" rtl="0" algn="ctr">
              <a:lnSpc>
                <a:spcPct val="200000"/>
              </a:lnSpc>
              <a:spcBef>
                <a:spcPts val="0"/>
              </a:spcBef>
              <a:spcAft>
                <a:spcPts val="0"/>
              </a:spcAft>
              <a:buNone/>
            </a:pPr>
            <a:r>
              <a:rPr lang="en" sz="3000">
                <a:solidFill>
                  <a:schemeClr val="dk1"/>
                </a:solidFill>
              </a:rPr>
              <a:t>(:User) - [similarity] - (:User)</a:t>
            </a:r>
            <a:endParaRPr sz="3000">
              <a:solidFill>
                <a:schemeClr val="dk1"/>
              </a:solidFill>
            </a:endParaRPr>
          </a:p>
          <a:p>
            <a:pPr indent="0" lvl="0" marL="0" rtl="0" algn="ctr">
              <a:lnSpc>
                <a:spcPct val="200000"/>
              </a:lnSpc>
              <a:spcBef>
                <a:spcPts val="0"/>
              </a:spcBef>
              <a:spcAft>
                <a:spcPts val="0"/>
              </a:spcAft>
              <a:buNone/>
            </a:pPr>
            <a:r>
              <a:rPr lang="en" sz="3000"/>
              <a:t>(:Movie) - [similarity] - (:Movie)</a:t>
            </a:r>
            <a:endParaRPr sz="3000"/>
          </a:p>
        </p:txBody>
      </p:sp>
      <p:sp>
        <p:nvSpPr>
          <p:cNvPr id="569" name="Google Shape;569;p76"/>
          <p:cNvSpPr txBox="1"/>
          <p:nvPr/>
        </p:nvSpPr>
        <p:spPr>
          <a:xfrm>
            <a:off x="2465400" y="348596"/>
            <a:ext cx="4213200" cy="6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Prompt"/>
                <a:ea typeface="Prompt"/>
                <a:cs typeface="Prompt"/>
                <a:sym typeface="Prompt"/>
              </a:rPr>
              <a:t>Graph Model</a:t>
            </a:r>
            <a:endParaRPr b="1" sz="3000">
              <a:solidFill>
                <a:srgbClr val="FFFFFF"/>
              </a:solidFill>
              <a:latin typeface="Prompt"/>
              <a:ea typeface="Prompt"/>
              <a:cs typeface="Prompt"/>
              <a:sym typeface="Prompt"/>
            </a:endParaRPr>
          </a:p>
        </p:txBody>
      </p:sp>
      <p:grpSp>
        <p:nvGrpSpPr>
          <p:cNvPr id="570" name="Google Shape;570;p76"/>
          <p:cNvGrpSpPr/>
          <p:nvPr/>
        </p:nvGrpSpPr>
        <p:grpSpPr>
          <a:xfrm>
            <a:off x="6598119" y="571915"/>
            <a:ext cx="794512" cy="280573"/>
            <a:chOff x="4856845" y="3700725"/>
            <a:chExt cx="326275" cy="115225"/>
          </a:xfrm>
        </p:grpSpPr>
        <p:sp>
          <p:nvSpPr>
            <p:cNvPr id="571" name="Google Shape;571;p76"/>
            <p:cNvSpPr/>
            <p:nvPr/>
          </p:nvSpPr>
          <p:spPr>
            <a:xfrm>
              <a:off x="4856845" y="3700725"/>
              <a:ext cx="66425" cy="115225"/>
            </a:xfrm>
            <a:custGeom>
              <a:rect b="b" l="l" r="r" t="t"/>
              <a:pathLst>
                <a:path extrusionOk="0" fill="none" h="4609" w="2657">
                  <a:moveTo>
                    <a:pt x="1" y="4609"/>
                  </a:moveTo>
                  <a:lnTo>
                    <a:pt x="2656"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76"/>
            <p:cNvSpPr/>
            <p:nvPr/>
          </p:nvSpPr>
          <p:spPr>
            <a:xfrm>
              <a:off x="4943170"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76"/>
            <p:cNvSpPr/>
            <p:nvPr/>
          </p:nvSpPr>
          <p:spPr>
            <a:xfrm>
              <a:off x="5029795"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6"/>
            <p:cNvSpPr/>
            <p:nvPr/>
          </p:nvSpPr>
          <p:spPr>
            <a:xfrm>
              <a:off x="5116420" y="3700725"/>
              <a:ext cx="66700" cy="115225"/>
            </a:xfrm>
            <a:custGeom>
              <a:rect b="b" l="l" r="r" t="t"/>
              <a:pathLst>
                <a:path extrusionOk="0" fill="none" h="4609" w="2668">
                  <a:moveTo>
                    <a:pt x="0" y="4609"/>
                  </a:moveTo>
                  <a:lnTo>
                    <a:pt x="2667" y="2299"/>
                  </a:lnTo>
                  <a:lnTo>
                    <a:pt x="0"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76"/>
          <p:cNvGrpSpPr/>
          <p:nvPr/>
        </p:nvGrpSpPr>
        <p:grpSpPr>
          <a:xfrm flipH="1">
            <a:off x="1748819" y="571915"/>
            <a:ext cx="794512" cy="280573"/>
            <a:chOff x="4856845" y="3700725"/>
            <a:chExt cx="326275" cy="115225"/>
          </a:xfrm>
        </p:grpSpPr>
        <p:sp>
          <p:nvSpPr>
            <p:cNvPr id="576" name="Google Shape;576;p76"/>
            <p:cNvSpPr/>
            <p:nvPr/>
          </p:nvSpPr>
          <p:spPr>
            <a:xfrm>
              <a:off x="4856845" y="3700725"/>
              <a:ext cx="66425" cy="115225"/>
            </a:xfrm>
            <a:custGeom>
              <a:rect b="b" l="l" r="r" t="t"/>
              <a:pathLst>
                <a:path extrusionOk="0" fill="none" h="4609" w="2657">
                  <a:moveTo>
                    <a:pt x="1" y="4609"/>
                  </a:moveTo>
                  <a:lnTo>
                    <a:pt x="2656"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76"/>
            <p:cNvSpPr/>
            <p:nvPr/>
          </p:nvSpPr>
          <p:spPr>
            <a:xfrm>
              <a:off x="4943170"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76"/>
            <p:cNvSpPr/>
            <p:nvPr/>
          </p:nvSpPr>
          <p:spPr>
            <a:xfrm>
              <a:off x="5029795"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76"/>
            <p:cNvSpPr/>
            <p:nvPr/>
          </p:nvSpPr>
          <p:spPr>
            <a:xfrm>
              <a:off x="5116420" y="3700725"/>
              <a:ext cx="66700" cy="115225"/>
            </a:xfrm>
            <a:custGeom>
              <a:rect b="b" l="l" r="r" t="t"/>
              <a:pathLst>
                <a:path extrusionOk="0" fill="none" h="4609" w="2668">
                  <a:moveTo>
                    <a:pt x="0" y="4609"/>
                  </a:moveTo>
                  <a:lnTo>
                    <a:pt x="2667" y="2299"/>
                  </a:lnTo>
                  <a:lnTo>
                    <a:pt x="0"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76"/>
          <p:cNvGrpSpPr/>
          <p:nvPr/>
        </p:nvGrpSpPr>
        <p:grpSpPr>
          <a:xfrm>
            <a:off x="6598119" y="571915"/>
            <a:ext cx="794512" cy="280573"/>
            <a:chOff x="4856845" y="3700725"/>
            <a:chExt cx="326275" cy="115225"/>
          </a:xfrm>
        </p:grpSpPr>
        <p:sp>
          <p:nvSpPr>
            <p:cNvPr id="581" name="Google Shape;581;p76"/>
            <p:cNvSpPr/>
            <p:nvPr/>
          </p:nvSpPr>
          <p:spPr>
            <a:xfrm>
              <a:off x="4856845" y="3700725"/>
              <a:ext cx="66425" cy="115225"/>
            </a:xfrm>
            <a:custGeom>
              <a:rect b="b" l="l" r="r" t="t"/>
              <a:pathLst>
                <a:path extrusionOk="0" fill="none" h="4609" w="2657">
                  <a:moveTo>
                    <a:pt x="1" y="4609"/>
                  </a:moveTo>
                  <a:lnTo>
                    <a:pt x="2656"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6"/>
            <p:cNvSpPr/>
            <p:nvPr/>
          </p:nvSpPr>
          <p:spPr>
            <a:xfrm>
              <a:off x="4943170" y="3700725"/>
              <a:ext cx="66700" cy="115225"/>
            </a:xfrm>
            <a:custGeom>
              <a:rect b="b" l="l" r="r" t="t"/>
              <a:pathLst>
                <a:path extrusionOk="0" fill="none" h="4609" w="2668">
                  <a:moveTo>
                    <a:pt x="1" y="4609"/>
                  </a:moveTo>
                  <a:lnTo>
                    <a:pt x="2668"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6"/>
            <p:cNvSpPr/>
            <p:nvPr/>
          </p:nvSpPr>
          <p:spPr>
            <a:xfrm>
              <a:off x="5029795" y="3700725"/>
              <a:ext cx="66700" cy="115225"/>
            </a:xfrm>
            <a:custGeom>
              <a:rect b="b" l="l" r="r" t="t"/>
              <a:pathLst>
                <a:path extrusionOk="0" fill="none" h="4609" w="2668">
                  <a:moveTo>
                    <a:pt x="1" y="4609"/>
                  </a:moveTo>
                  <a:lnTo>
                    <a:pt x="2668"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76"/>
            <p:cNvSpPr/>
            <p:nvPr/>
          </p:nvSpPr>
          <p:spPr>
            <a:xfrm>
              <a:off x="5116420" y="3700725"/>
              <a:ext cx="66700" cy="115225"/>
            </a:xfrm>
            <a:custGeom>
              <a:rect b="b" l="l" r="r" t="t"/>
              <a:pathLst>
                <a:path extrusionOk="0" fill="none" h="4609" w="2668">
                  <a:moveTo>
                    <a:pt x="0" y="4609"/>
                  </a:moveTo>
                  <a:lnTo>
                    <a:pt x="2667" y="2299"/>
                  </a:lnTo>
                  <a:lnTo>
                    <a:pt x="0"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76"/>
          <p:cNvGrpSpPr/>
          <p:nvPr/>
        </p:nvGrpSpPr>
        <p:grpSpPr>
          <a:xfrm flipH="1">
            <a:off x="1748819" y="571915"/>
            <a:ext cx="794512" cy="280573"/>
            <a:chOff x="4856845" y="3700725"/>
            <a:chExt cx="326275" cy="115225"/>
          </a:xfrm>
        </p:grpSpPr>
        <p:sp>
          <p:nvSpPr>
            <p:cNvPr id="586" name="Google Shape;586;p76"/>
            <p:cNvSpPr/>
            <p:nvPr/>
          </p:nvSpPr>
          <p:spPr>
            <a:xfrm>
              <a:off x="4856845" y="3700725"/>
              <a:ext cx="66425" cy="115225"/>
            </a:xfrm>
            <a:custGeom>
              <a:rect b="b" l="l" r="r" t="t"/>
              <a:pathLst>
                <a:path extrusionOk="0" fill="none" h="4609" w="2657">
                  <a:moveTo>
                    <a:pt x="1" y="4609"/>
                  </a:moveTo>
                  <a:lnTo>
                    <a:pt x="2656"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76"/>
            <p:cNvSpPr/>
            <p:nvPr/>
          </p:nvSpPr>
          <p:spPr>
            <a:xfrm>
              <a:off x="4943170" y="3700725"/>
              <a:ext cx="66700" cy="115225"/>
            </a:xfrm>
            <a:custGeom>
              <a:rect b="b" l="l" r="r" t="t"/>
              <a:pathLst>
                <a:path extrusionOk="0" fill="none" h="4609" w="2668">
                  <a:moveTo>
                    <a:pt x="1" y="4609"/>
                  </a:moveTo>
                  <a:lnTo>
                    <a:pt x="2668"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76"/>
            <p:cNvSpPr/>
            <p:nvPr/>
          </p:nvSpPr>
          <p:spPr>
            <a:xfrm>
              <a:off x="5029795" y="3700725"/>
              <a:ext cx="66700" cy="115225"/>
            </a:xfrm>
            <a:custGeom>
              <a:rect b="b" l="l" r="r" t="t"/>
              <a:pathLst>
                <a:path extrusionOk="0" fill="none" h="4609" w="2668">
                  <a:moveTo>
                    <a:pt x="1" y="4609"/>
                  </a:moveTo>
                  <a:lnTo>
                    <a:pt x="2668"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76"/>
            <p:cNvSpPr/>
            <p:nvPr/>
          </p:nvSpPr>
          <p:spPr>
            <a:xfrm>
              <a:off x="5116420" y="3700725"/>
              <a:ext cx="66700" cy="115225"/>
            </a:xfrm>
            <a:custGeom>
              <a:rect b="b" l="l" r="r" t="t"/>
              <a:pathLst>
                <a:path extrusionOk="0" fill="none" h="4609" w="2668">
                  <a:moveTo>
                    <a:pt x="0" y="4609"/>
                  </a:moveTo>
                  <a:lnTo>
                    <a:pt x="2667" y="2299"/>
                  </a:lnTo>
                  <a:lnTo>
                    <a:pt x="0"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77"/>
          <p:cNvSpPr txBox="1"/>
          <p:nvPr>
            <p:ph idx="1" type="subTitle"/>
          </p:nvPr>
        </p:nvSpPr>
        <p:spPr>
          <a:xfrm>
            <a:off x="368863" y="852488"/>
            <a:ext cx="2701800" cy="77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RAW DATA</a:t>
            </a:r>
            <a:endParaRPr sz="2000"/>
          </a:p>
        </p:txBody>
      </p:sp>
      <p:sp>
        <p:nvSpPr>
          <p:cNvPr id="595" name="Google Shape;595;p77"/>
          <p:cNvSpPr txBox="1"/>
          <p:nvPr>
            <p:ph type="title"/>
          </p:nvPr>
        </p:nvSpPr>
        <p:spPr>
          <a:xfrm>
            <a:off x="2465450" y="367667"/>
            <a:ext cx="42132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WRANGLING</a:t>
            </a:r>
            <a:endParaRPr/>
          </a:p>
        </p:txBody>
      </p:sp>
      <p:grpSp>
        <p:nvGrpSpPr>
          <p:cNvPr id="596" name="Google Shape;596;p77"/>
          <p:cNvGrpSpPr/>
          <p:nvPr/>
        </p:nvGrpSpPr>
        <p:grpSpPr>
          <a:xfrm>
            <a:off x="6598119" y="571915"/>
            <a:ext cx="794512" cy="280573"/>
            <a:chOff x="4856845" y="3700725"/>
            <a:chExt cx="326275" cy="115225"/>
          </a:xfrm>
        </p:grpSpPr>
        <p:sp>
          <p:nvSpPr>
            <p:cNvPr id="597" name="Google Shape;597;p77"/>
            <p:cNvSpPr/>
            <p:nvPr/>
          </p:nvSpPr>
          <p:spPr>
            <a:xfrm>
              <a:off x="4856845" y="3700725"/>
              <a:ext cx="66425" cy="115225"/>
            </a:xfrm>
            <a:custGeom>
              <a:rect b="b" l="l" r="r" t="t"/>
              <a:pathLst>
                <a:path extrusionOk="0" fill="none" h="4609" w="2657">
                  <a:moveTo>
                    <a:pt x="1" y="4609"/>
                  </a:moveTo>
                  <a:lnTo>
                    <a:pt x="2656"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77"/>
            <p:cNvSpPr/>
            <p:nvPr/>
          </p:nvSpPr>
          <p:spPr>
            <a:xfrm>
              <a:off x="4943170"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77"/>
            <p:cNvSpPr/>
            <p:nvPr/>
          </p:nvSpPr>
          <p:spPr>
            <a:xfrm>
              <a:off x="5029795"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77"/>
            <p:cNvSpPr/>
            <p:nvPr/>
          </p:nvSpPr>
          <p:spPr>
            <a:xfrm>
              <a:off x="5116420" y="3700725"/>
              <a:ext cx="66700" cy="115225"/>
            </a:xfrm>
            <a:custGeom>
              <a:rect b="b" l="l" r="r" t="t"/>
              <a:pathLst>
                <a:path extrusionOk="0" fill="none" h="4609" w="2668">
                  <a:moveTo>
                    <a:pt x="0" y="4609"/>
                  </a:moveTo>
                  <a:lnTo>
                    <a:pt x="2667" y="2299"/>
                  </a:lnTo>
                  <a:lnTo>
                    <a:pt x="0"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77"/>
          <p:cNvGrpSpPr/>
          <p:nvPr/>
        </p:nvGrpSpPr>
        <p:grpSpPr>
          <a:xfrm flipH="1">
            <a:off x="1748819" y="571915"/>
            <a:ext cx="794512" cy="280573"/>
            <a:chOff x="4856845" y="3700725"/>
            <a:chExt cx="326275" cy="115225"/>
          </a:xfrm>
        </p:grpSpPr>
        <p:sp>
          <p:nvSpPr>
            <p:cNvPr id="602" name="Google Shape;602;p77"/>
            <p:cNvSpPr/>
            <p:nvPr/>
          </p:nvSpPr>
          <p:spPr>
            <a:xfrm>
              <a:off x="4856845" y="3700725"/>
              <a:ext cx="66425" cy="115225"/>
            </a:xfrm>
            <a:custGeom>
              <a:rect b="b" l="l" r="r" t="t"/>
              <a:pathLst>
                <a:path extrusionOk="0" fill="none" h="4609" w="2657">
                  <a:moveTo>
                    <a:pt x="1" y="4609"/>
                  </a:moveTo>
                  <a:lnTo>
                    <a:pt x="2656"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77"/>
            <p:cNvSpPr/>
            <p:nvPr/>
          </p:nvSpPr>
          <p:spPr>
            <a:xfrm>
              <a:off x="4943170"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77"/>
            <p:cNvSpPr/>
            <p:nvPr/>
          </p:nvSpPr>
          <p:spPr>
            <a:xfrm>
              <a:off x="5029795" y="3700725"/>
              <a:ext cx="66700" cy="115225"/>
            </a:xfrm>
            <a:custGeom>
              <a:rect b="b" l="l" r="r" t="t"/>
              <a:pathLst>
                <a:path extrusionOk="0" fill="none" h="4609" w="2668">
                  <a:moveTo>
                    <a:pt x="1" y="4609"/>
                  </a:moveTo>
                  <a:lnTo>
                    <a:pt x="2668" y="2299"/>
                  </a:lnTo>
                  <a:lnTo>
                    <a:pt x="1"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77"/>
            <p:cNvSpPr/>
            <p:nvPr/>
          </p:nvSpPr>
          <p:spPr>
            <a:xfrm>
              <a:off x="5116420" y="3700725"/>
              <a:ext cx="66700" cy="115225"/>
            </a:xfrm>
            <a:custGeom>
              <a:rect b="b" l="l" r="r" t="t"/>
              <a:pathLst>
                <a:path extrusionOk="0" fill="none" h="4609" w="2668">
                  <a:moveTo>
                    <a:pt x="0" y="4609"/>
                  </a:moveTo>
                  <a:lnTo>
                    <a:pt x="2667" y="2299"/>
                  </a:lnTo>
                  <a:lnTo>
                    <a:pt x="0" y="1"/>
                  </a:lnTo>
                </a:path>
              </a:pathLst>
            </a:custGeom>
            <a:noFill/>
            <a:ln cap="rnd" cmpd="sng" w="762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77"/>
          <p:cNvGrpSpPr/>
          <p:nvPr/>
        </p:nvGrpSpPr>
        <p:grpSpPr>
          <a:xfrm>
            <a:off x="3644859" y="2405878"/>
            <a:ext cx="1071712" cy="478500"/>
            <a:chOff x="4567850" y="3790775"/>
            <a:chExt cx="360300" cy="127600"/>
          </a:xfrm>
        </p:grpSpPr>
        <p:sp>
          <p:nvSpPr>
            <p:cNvPr id="607" name="Google Shape;607;p77"/>
            <p:cNvSpPr/>
            <p:nvPr/>
          </p:nvSpPr>
          <p:spPr>
            <a:xfrm>
              <a:off x="4567850" y="3790775"/>
              <a:ext cx="73250" cy="127600"/>
            </a:xfrm>
            <a:custGeom>
              <a:rect b="b" l="l" r="r" t="t"/>
              <a:pathLst>
                <a:path extrusionOk="0" fill="none" h="5104" w="2930">
                  <a:moveTo>
                    <a:pt x="1" y="5104"/>
                  </a:moveTo>
                  <a:lnTo>
                    <a:pt x="2929" y="2552"/>
                  </a:lnTo>
                  <a:lnTo>
                    <a:pt x="1" y="1"/>
                  </a:lnTo>
                </a:path>
              </a:pathLst>
            </a:custGeom>
            <a:noFill/>
            <a:ln cap="rnd" cmpd="sng" w="381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77"/>
            <p:cNvSpPr/>
            <p:nvPr/>
          </p:nvSpPr>
          <p:spPr>
            <a:xfrm>
              <a:off x="4663550" y="3790775"/>
              <a:ext cx="73225" cy="127600"/>
            </a:xfrm>
            <a:custGeom>
              <a:rect b="b" l="l" r="r" t="t"/>
              <a:pathLst>
                <a:path extrusionOk="0" fill="none" h="5104" w="2929">
                  <a:moveTo>
                    <a:pt x="0" y="5104"/>
                  </a:moveTo>
                  <a:lnTo>
                    <a:pt x="2929" y="2552"/>
                  </a:lnTo>
                  <a:lnTo>
                    <a:pt x="0" y="1"/>
                  </a:lnTo>
                </a:path>
              </a:pathLst>
            </a:custGeom>
            <a:noFill/>
            <a:ln cap="rnd" cmpd="sng" w="381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7"/>
            <p:cNvSpPr/>
            <p:nvPr/>
          </p:nvSpPr>
          <p:spPr>
            <a:xfrm>
              <a:off x="4759225" y="3790775"/>
              <a:ext cx="73250" cy="127600"/>
            </a:xfrm>
            <a:custGeom>
              <a:rect b="b" l="l" r="r" t="t"/>
              <a:pathLst>
                <a:path extrusionOk="0" fill="none" h="5104" w="2930">
                  <a:moveTo>
                    <a:pt x="1" y="5104"/>
                  </a:moveTo>
                  <a:lnTo>
                    <a:pt x="2929" y="2552"/>
                  </a:lnTo>
                  <a:lnTo>
                    <a:pt x="1" y="1"/>
                  </a:lnTo>
                </a:path>
              </a:pathLst>
            </a:custGeom>
            <a:noFill/>
            <a:ln cap="rnd" cmpd="sng" w="381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77"/>
            <p:cNvSpPr/>
            <p:nvPr/>
          </p:nvSpPr>
          <p:spPr>
            <a:xfrm>
              <a:off x="4854900" y="3790775"/>
              <a:ext cx="73250" cy="127600"/>
            </a:xfrm>
            <a:custGeom>
              <a:rect b="b" l="l" r="r" t="t"/>
              <a:pathLst>
                <a:path extrusionOk="0" fill="none" h="5104" w="2930">
                  <a:moveTo>
                    <a:pt x="1" y="5104"/>
                  </a:moveTo>
                  <a:lnTo>
                    <a:pt x="2929" y="2552"/>
                  </a:lnTo>
                  <a:lnTo>
                    <a:pt x="1" y="1"/>
                  </a:lnTo>
                </a:path>
              </a:pathLst>
            </a:custGeom>
            <a:noFill/>
            <a:ln cap="rnd" cmpd="sng" w="38100">
              <a:solidFill>
                <a:srgbClr val="5ED2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1" name="Google Shape;611;p77"/>
          <p:cNvSpPr txBox="1"/>
          <p:nvPr>
            <p:ph idx="1" type="subTitle"/>
          </p:nvPr>
        </p:nvSpPr>
        <p:spPr>
          <a:xfrm>
            <a:off x="5189076" y="852488"/>
            <a:ext cx="2701800" cy="77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CLEANED DATA</a:t>
            </a:r>
            <a:endParaRPr sz="2000"/>
          </a:p>
        </p:txBody>
      </p:sp>
      <p:pic>
        <p:nvPicPr>
          <p:cNvPr id="612" name="Google Shape;612;p77"/>
          <p:cNvPicPr preferRelativeResize="0"/>
          <p:nvPr/>
        </p:nvPicPr>
        <p:blipFill>
          <a:blip r:embed="rId3">
            <a:alphaModFix/>
          </a:blip>
          <a:stretch>
            <a:fillRect/>
          </a:stretch>
        </p:blipFill>
        <p:spPr>
          <a:xfrm>
            <a:off x="492276" y="1433050"/>
            <a:ext cx="2578400" cy="2845375"/>
          </a:xfrm>
          <a:prstGeom prst="rect">
            <a:avLst/>
          </a:prstGeom>
          <a:noFill/>
          <a:ln>
            <a:noFill/>
          </a:ln>
        </p:spPr>
      </p:pic>
      <p:pic>
        <p:nvPicPr>
          <p:cNvPr id="613" name="Google Shape;613;p77"/>
          <p:cNvPicPr preferRelativeResize="0"/>
          <p:nvPr/>
        </p:nvPicPr>
        <p:blipFill>
          <a:blip r:embed="rId4">
            <a:alphaModFix/>
          </a:blip>
          <a:stretch>
            <a:fillRect/>
          </a:stretch>
        </p:blipFill>
        <p:spPr>
          <a:xfrm>
            <a:off x="5295751" y="1433050"/>
            <a:ext cx="2578400" cy="28672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8"/>
          <p:cNvSpPr txBox="1"/>
          <p:nvPr>
            <p:ph type="title"/>
          </p:nvPr>
        </p:nvSpPr>
        <p:spPr>
          <a:xfrm>
            <a:off x="2465400" y="342350"/>
            <a:ext cx="4213200" cy="67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Collaborative Recommendation</a:t>
            </a:r>
            <a:endParaRPr/>
          </a:p>
        </p:txBody>
      </p:sp>
      <p:grpSp>
        <p:nvGrpSpPr>
          <p:cNvPr id="619" name="Google Shape;619;p78"/>
          <p:cNvGrpSpPr/>
          <p:nvPr/>
        </p:nvGrpSpPr>
        <p:grpSpPr>
          <a:xfrm>
            <a:off x="6598119" y="571915"/>
            <a:ext cx="794512" cy="280573"/>
            <a:chOff x="4856845" y="3700725"/>
            <a:chExt cx="326275" cy="115225"/>
          </a:xfrm>
        </p:grpSpPr>
        <p:sp>
          <p:nvSpPr>
            <p:cNvPr id="620" name="Google Shape;620;p78"/>
            <p:cNvSpPr/>
            <p:nvPr/>
          </p:nvSpPr>
          <p:spPr>
            <a:xfrm>
              <a:off x="4856845" y="3700725"/>
              <a:ext cx="66425" cy="115225"/>
            </a:xfrm>
            <a:custGeom>
              <a:rect b="b" l="l" r="r" t="t"/>
              <a:pathLst>
                <a:path extrusionOk="0" fill="none" h="4609" w="2657">
                  <a:moveTo>
                    <a:pt x="1" y="4609"/>
                  </a:moveTo>
                  <a:lnTo>
                    <a:pt x="2656"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78"/>
            <p:cNvSpPr/>
            <p:nvPr/>
          </p:nvSpPr>
          <p:spPr>
            <a:xfrm>
              <a:off x="4943170" y="3700725"/>
              <a:ext cx="66700" cy="115225"/>
            </a:xfrm>
            <a:custGeom>
              <a:rect b="b" l="l" r="r" t="t"/>
              <a:pathLst>
                <a:path extrusionOk="0" fill="none" h="4609" w="2668">
                  <a:moveTo>
                    <a:pt x="1" y="4609"/>
                  </a:moveTo>
                  <a:lnTo>
                    <a:pt x="2668"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8"/>
            <p:cNvSpPr/>
            <p:nvPr/>
          </p:nvSpPr>
          <p:spPr>
            <a:xfrm>
              <a:off x="5029795" y="3700725"/>
              <a:ext cx="66700" cy="115225"/>
            </a:xfrm>
            <a:custGeom>
              <a:rect b="b" l="l" r="r" t="t"/>
              <a:pathLst>
                <a:path extrusionOk="0" fill="none" h="4609" w="2668">
                  <a:moveTo>
                    <a:pt x="1" y="4609"/>
                  </a:moveTo>
                  <a:lnTo>
                    <a:pt x="2668"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78"/>
            <p:cNvSpPr/>
            <p:nvPr/>
          </p:nvSpPr>
          <p:spPr>
            <a:xfrm>
              <a:off x="5116420" y="3700725"/>
              <a:ext cx="66700" cy="115225"/>
            </a:xfrm>
            <a:custGeom>
              <a:rect b="b" l="l" r="r" t="t"/>
              <a:pathLst>
                <a:path extrusionOk="0" fill="none" h="4609" w="2668">
                  <a:moveTo>
                    <a:pt x="0" y="4609"/>
                  </a:moveTo>
                  <a:lnTo>
                    <a:pt x="2667" y="2299"/>
                  </a:lnTo>
                  <a:lnTo>
                    <a:pt x="0"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78"/>
          <p:cNvGrpSpPr/>
          <p:nvPr/>
        </p:nvGrpSpPr>
        <p:grpSpPr>
          <a:xfrm flipH="1">
            <a:off x="1748819" y="571915"/>
            <a:ext cx="794512" cy="280573"/>
            <a:chOff x="4856845" y="3700725"/>
            <a:chExt cx="326275" cy="115225"/>
          </a:xfrm>
        </p:grpSpPr>
        <p:sp>
          <p:nvSpPr>
            <p:cNvPr id="625" name="Google Shape;625;p78"/>
            <p:cNvSpPr/>
            <p:nvPr/>
          </p:nvSpPr>
          <p:spPr>
            <a:xfrm>
              <a:off x="4856845" y="3700725"/>
              <a:ext cx="66425" cy="115225"/>
            </a:xfrm>
            <a:custGeom>
              <a:rect b="b" l="l" r="r" t="t"/>
              <a:pathLst>
                <a:path extrusionOk="0" fill="none" h="4609" w="2657">
                  <a:moveTo>
                    <a:pt x="1" y="4609"/>
                  </a:moveTo>
                  <a:lnTo>
                    <a:pt x="2656"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8"/>
            <p:cNvSpPr/>
            <p:nvPr/>
          </p:nvSpPr>
          <p:spPr>
            <a:xfrm>
              <a:off x="4943170" y="3700725"/>
              <a:ext cx="66700" cy="115225"/>
            </a:xfrm>
            <a:custGeom>
              <a:rect b="b" l="l" r="r" t="t"/>
              <a:pathLst>
                <a:path extrusionOk="0" fill="none" h="4609" w="2668">
                  <a:moveTo>
                    <a:pt x="1" y="4609"/>
                  </a:moveTo>
                  <a:lnTo>
                    <a:pt x="2668"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8"/>
            <p:cNvSpPr/>
            <p:nvPr/>
          </p:nvSpPr>
          <p:spPr>
            <a:xfrm>
              <a:off x="5029795" y="3700725"/>
              <a:ext cx="66700" cy="115225"/>
            </a:xfrm>
            <a:custGeom>
              <a:rect b="b" l="l" r="r" t="t"/>
              <a:pathLst>
                <a:path extrusionOk="0" fill="none" h="4609" w="2668">
                  <a:moveTo>
                    <a:pt x="1" y="4609"/>
                  </a:moveTo>
                  <a:lnTo>
                    <a:pt x="2668"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8"/>
            <p:cNvSpPr/>
            <p:nvPr/>
          </p:nvSpPr>
          <p:spPr>
            <a:xfrm>
              <a:off x="5116420" y="3700725"/>
              <a:ext cx="66700" cy="115225"/>
            </a:xfrm>
            <a:custGeom>
              <a:rect b="b" l="l" r="r" t="t"/>
              <a:pathLst>
                <a:path extrusionOk="0" fill="none" h="4609" w="2668">
                  <a:moveTo>
                    <a:pt x="0" y="4609"/>
                  </a:moveTo>
                  <a:lnTo>
                    <a:pt x="2667" y="2299"/>
                  </a:lnTo>
                  <a:lnTo>
                    <a:pt x="0"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9" name="Google Shape;629;p78"/>
          <p:cNvSpPr txBox="1"/>
          <p:nvPr/>
        </p:nvSpPr>
        <p:spPr>
          <a:xfrm>
            <a:off x="927463" y="3557825"/>
            <a:ext cx="2437200" cy="103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Open Sans"/>
                <a:ea typeface="Open Sans"/>
                <a:cs typeface="Open Sans"/>
                <a:sym typeface="Open Sans"/>
              </a:rPr>
              <a:t>Uses Pearson Similarity to identify similar users based on how they rated movies</a:t>
            </a:r>
            <a:endParaRPr b="1">
              <a:solidFill>
                <a:srgbClr val="FFFFFF"/>
              </a:solidFill>
              <a:latin typeface="Open Sans"/>
              <a:ea typeface="Open Sans"/>
              <a:cs typeface="Open Sans"/>
              <a:sym typeface="Open Sans"/>
            </a:endParaRPr>
          </a:p>
        </p:txBody>
      </p:sp>
      <p:pic>
        <p:nvPicPr>
          <p:cNvPr id="630" name="Google Shape;630;p78"/>
          <p:cNvPicPr preferRelativeResize="0"/>
          <p:nvPr/>
        </p:nvPicPr>
        <p:blipFill>
          <a:blip r:embed="rId3">
            <a:alphaModFix/>
          </a:blip>
          <a:stretch>
            <a:fillRect/>
          </a:stretch>
        </p:blipFill>
        <p:spPr>
          <a:xfrm>
            <a:off x="4491601" y="1411163"/>
            <a:ext cx="4400700" cy="3179874"/>
          </a:xfrm>
          <a:prstGeom prst="rect">
            <a:avLst/>
          </a:prstGeom>
          <a:noFill/>
          <a:ln>
            <a:noFill/>
          </a:ln>
        </p:spPr>
      </p:pic>
      <p:pic>
        <p:nvPicPr>
          <p:cNvPr id="631" name="Google Shape;631;p78"/>
          <p:cNvPicPr preferRelativeResize="0"/>
          <p:nvPr/>
        </p:nvPicPr>
        <p:blipFill>
          <a:blip r:embed="rId4">
            <a:alphaModFix/>
          </a:blip>
          <a:stretch>
            <a:fillRect/>
          </a:stretch>
        </p:blipFill>
        <p:spPr>
          <a:xfrm>
            <a:off x="241250" y="1411175"/>
            <a:ext cx="4031675" cy="1925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9"/>
          <p:cNvSpPr txBox="1"/>
          <p:nvPr>
            <p:ph type="title"/>
          </p:nvPr>
        </p:nvSpPr>
        <p:spPr>
          <a:xfrm>
            <a:off x="2465400" y="342350"/>
            <a:ext cx="4213200" cy="67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Collaborative Recommendation</a:t>
            </a:r>
            <a:endParaRPr/>
          </a:p>
        </p:txBody>
      </p:sp>
      <p:grpSp>
        <p:nvGrpSpPr>
          <p:cNvPr id="637" name="Google Shape;637;p79"/>
          <p:cNvGrpSpPr/>
          <p:nvPr/>
        </p:nvGrpSpPr>
        <p:grpSpPr>
          <a:xfrm>
            <a:off x="6598119" y="571915"/>
            <a:ext cx="794512" cy="280573"/>
            <a:chOff x="4856845" y="3700725"/>
            <a:chExt cx="326275" cy="115225"/>
          </a:xfrm>
        </p:grpSpPr>
        <p:sp>
          <p:nvSpPr>
            <p:cNvPr id="638" name="Google Shape;638;p79"/>
            <p:cNvSpPr/>
            <p:nvPr/>
          </p:nvSpPr>
          <p:spPr>
            <a:xfrm>
              <a:off x="4856845" y="3700725"/>
              <a:ext cx="66425" cy="115225"/>
            </a:xfrm>
            <a:custGeom>
              <a:rect b="b" l="l" r="r" t="t"/>
              <a:pathLst>
                <a:path extrusionOk="0" fill="none" h="4609" w="2657">
                  <a:moveTo>
                    <a:pt x="1" y="4609"/>
                  </a:moveTo>
                  <a:lnTo>
                    <a:pt x="2656"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9"/>
            <p:cNvSpPr/>
            <p:nvPr/>
          </p:nvSpPr>
          <p:spPr>
            <a:xfrm>
              <a:off x="4943170" y="3700725"/>
              <a:ext cx="66700" cy="115225"/>
            </a:xfrm>
            <a:custGeom>
              <a:rect b="b" l="l" r="r" t="t"/>
              <a:pathLst>
                <a:path extrusionOk="0" fill="none" h="4609" w="2668">
                  <a:moveTo>
                    <a:pt x="1" y="4609"/>
                  </a:moveTo>
                  <a:lnTo>
                    <a:pt x="2668"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9"/>
            <p:cNvSpPr/>
            <p:nvPr/>
          </p:nvSpPr>
          <p:spPr>
            <a:xfrm>
              <a:off x="5029795" y="3700725"/>
              <a:ext cx="66700" cy="115225"/>
            </a:xfrm>
            <a:custGeom>
              <a:rect b="b" l="l" r="r" t="t"/>
              <a:pathLst>
                <a:path extrusionOk="0" fill="none" h="4609" w="2668">
                  <a:moveTo>
                    <a:pt x="1" y="4609"/>
                  </a:moveTo>
                  <a:lnTo>
                    <a:pt x="2668"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9"/>
            <p:cNvSpPr/>
            <p:nvPr/>
          </p:nvSpPr>
          <p:spPr>
            <a:xfrm>
              <a:off x="5116420" y="3700725"/>
              <a:ext cx="66700" cy="115225"/>
            </a:xfrm>
            <a:custGeom>
              <a:rect b="b" l="l" r="r" t="t"/>
              <a:pathLst>
                <a:path extrusionOk="0" fill="none" h="4609" w="2668">
                  <a:moveTo>
                    <a:pt x="0" y="4609"/>
                  </a:moveTo>
                  <a:lnTo>
                    <a:pt x="2667" y="2299"/>
                  </a:lnTo>
                  <a:lnTo>
                    <a:pt x="0"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79"/>
          <p:cNvGrpSpPr/>
          <p:nvPr/>
        </p:nvGrpSpPr>
        <p:grpSpPr>
          <a:xfrm flipH="1">
            <a:off x="1748819" y="571915"/>
            <a:ext cx="794512" cy="280573"/>
            <a:chOff x="4856845" y="3700725"/>
            <a:chExt cx="326275" cy="115225"/>
          </a:xfrm>
        </p:grpSpPr>
        <p:sp>
          <p:nvSpPr>
            <p:cNvPr id="643" name="Google Shape;643;p79"/>
            <p:cNvSpPr/>
            <p:nvPr/>
          </p:nvSpPr>
          <p:spPr>
            <a:xfrm>
              <a:off x="4856845" y="3700725"/>
              <a:ext cx="66425" cy="115225"/>
            </a:xfrm>
            <a:custGeom>
              <a:rect b="b" l="l" r="r" t="t"/>
              <a:pathLst>
                <a:path extrusionOk="0" fill="none" h="4609" w="2657">
                  <a:moveTo>
                    <a:pt x="1" y="4609"/>
                  </a:moveTo>
                  <a:lnTo>
                    <a:pt x="2656"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9"/>
            <p:cNvSpPr/>
            <p:nvPr/>
          </p:nvSpPr>
          <p:spPr>
            <a:xfrm>
              <a:off x="4943170" y="3700725"/>
              <a:ext cx="66700" cy="115225"/>
            </a:xfrm>
            <a:custGeom>
              <a:rect b="b" l="l" r="r" t="t"/>
              <a:pathLst>
                <a:path extrusionOk="0" fill="none" h="4609" w="2668">
                  <a:moveTo>
                    <a:pt x="1" y="4609"/>
                  </a:moveTo>
                  <a:lnTo>
                    <a:pt x="2668"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9"/>
            <p:cNvSpPr/>
            <p:nvPr/>
          </p:nvSpPr>
          <p:spPr>
            <a:xfrm>
              <a:off x="5029795" y="3700725"/>
              <a:ext cx="66700" cy="115225"/>
            </a:xfrm>
            <a:custGeom>
              <a:rect b="b" l="l" r="r" t="t"/>
              <a:pathLst>
                <a:path extrusionOk="0" fill="none" h="4609" w="2668">
                  <a:moveTo>
                    <a:pt x="1" y="4609"/>
                  </a:moveTo>
                  <a:lnTo>
                    <a:pt x="2668"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9"/>
            <p:cNvSpPr/>
            <p:nvPr/>
          </p:nvSpPr>
          <p:spPr>
            <a:xfrm>
              <a:off x="5116420" y="3700725"/>
              <a:ext cx="66700" cy="115225"/>
            </a:xfrm>
            <a:custGeom>
              <a:rect b="b" l="l" r="r" t="t"/>
              <a:pathLst>
                <a:path extrusionOk="0" fill="none" h="4609" w="2668">
                  <a:moveTo>
                    <a:pt x="0" y="4609"/>
                  </a:moveTo>
                  <a:lnTo>
                    <a:pt x="2667" y="2299"/>
                  </a:lnTo>
                  <a:lnTo>
                    <a:pt x="0"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7" name="Google Shape;647;p79"/>
          <p:cNvSpPr txBox="1"/>
          <p:nvPr/>
        </p:nvSpPr>
        <p:spPr>
          <a:xfrm>
            <a:off x="927463" y="3560075"/>
            <a:ext cx="2437200" cy="103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Open Sans"/>
                <a:ea typeface="Open Sans"/>
                <a:cs typeface="Open Sans"/>
                <a:sym typeface="Open Sans"/>
              </a:rPr>
              <a:t>Uses k-nearest neighbors (KNN) algorithm to recommend movies watched by the most similar users </a:t>
            </a:r>
            <a:endParaRPr b="1">
              <a:solidFill>
                <a:srgbClr val="FFFFFF"/>
              </a:solidFill>
              <a:latin typeface="Open Sans"/>
              <a:ea typeface="Open Sans"/>
              <a:cs typeface="Open Sans"/>
              <a:sym typeface="Open Sans"/>
            </a:endParaRPr>
          </a:p>
        </p:txBody>
      </p:sp>
      <p:pic>
        <p:nvPicPr>
          <p:cNvPr id="648" name="Google Shape;648;p79"/>
          <p:cNvPicPr preferRelativeResize="0"/>
          <p:nvPr/>
        </p:nvPicPr>
        <p:blipFill>
          <a:blip r:embed="rId3">
            <a:alphaModFix/>
          </a:blip>
          <a:stretch>
            <a:fillRect/>
          </a:stretch>
        </p:blipFill>
        <p:spPr>
          <a:xfrm>
            <a:off x="249051" y="1411175"/>
            <a:ext cx="4032504" cy="1929384"/>
          </a:xfrm>
          <a:prstGeom prst="rect">
            <a:avLst/>
          </a:prstGeom>
          <a:noFill/>
          <a:ln>
            <a:noFill/>
          </a:ln>
        </p:spPr>
      </p:pic>
      <p:pic>
        <p:nvPicPr>
          <p:cNvPr id="649" name="Google Shape;649;p79"/>
          <p:cNvPicPr preferRelativeResize="0"/>
          <p:nvPr/>
        </p:nvPicPr>
        <p:blipFill>
          <a:blip r:embed="rId4">
            <a:alphaModFix/>
          </a:blip>
          <a:stretch>
            <a:fillRect/>
          </a:stretch>
        </p:blipFill>
        <p:spPr>
          <a:xfrm>
            <a:off x="4500476" y="1411175"/>
            <a:ext cx="4398266" cy="31821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80"/>
          <p:cNvSpPr txBox="1"/>
          <p:nvPr>
            <p:ph type="title"/>
          </p:nvPr>
        </p:nvSpPr>
        <p:spPr>
          <a:xfrm>
            <a:off x="2465400" y="342350"/>
            <a:ext cx="4213200" cy="67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Collaborative Recommendation</a:t>
            </a:r>
            <a:endParaRPr/>
          </a:p>
        </p:txBody>
      </p:sp>
      <p:grpSp>
        <p:nvGrpSpPr>
          <p:cNvPr id="655" name="Google Shape;655;p80"/>
          <p:cNvGrpSpPr/>
          <p:nvPr/>
        </p:nvGrpSpPr>
        <p:grpSpPr>
          <a:xfrm>
            <a:off x="6598119" y="571915"/>
            <a:ext cx="794512" cy="280573"/>
            <a:chOff x="4856845" y="3700725"/>
            <a:chExt cx="326275" cy="115225"/>
          </a:xfrm>
        </p:grpSpPr>
        <p:sp>
          <p:nvSpPr>
            <p:cNvPr id="656" name="Google Shape;656;p80"/>
            <p:cNvSpPr/>
            <p:nvPr/>
          </p:nvSpPr>
          <p:spPr>
            <a:xfrm>
              <a:off x="4856845" y="3700725"/>
              <a:ext cx="66425" cy="115225"/>
            </a:xfrm>
            <a:custGeom>
              <a:rect b="b" l="l" r="r" t="t"/>
              <a:pathLst>
                <a:path extrusionOk="0" fill="none" h="4609" w="2657">
                  <a:moveTo>
                    <a:pt x="1" y="4609"/>
                  </a:moveTo>
                  <a:lnTo>
                    <a:pt x="2656"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80"/>
            <p:cNvSpPr/>
            <p:nvPr/>
          </p:nvSpPr>
          <p:spPr>
            <a:xfrm>
              <a:off x="4943170" y="3700725"/>
              <a:ext cx="66700" cy="115225"/>
            </a:xfrm>
            <a:custGeom>
              <a:rect b="b" l="l" r="r" t="t"/>
              <a:pathLst>
                <a:path extrusionOk="0" fill="none" h="4609" w="2668">
                  <a:moveTo>
                    <a:pt x="1" y="4609"/>
                  </a:moveTo>
                  <a:lnTo>
                    <a:pt x="2668"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80"/>
            <p:cNvSpPr/>
            <p:nvPr/>
          </p:nvSpPr>
          <p:spPr>
            <a:xfrm>
              <a:off x="5029795" y="3700725"/>
              <a:ext cx="66700" cy="115225"/>
            </a:xfrm>
            <a:custGeom>
              <a:rect b="b" l="l" r="r" t="t"/>
              <a:pathLst>
                <a:path extrusionOk="0" fill="none" h="4609" w="2668">
                  <a:moveTo>
                    <a:pt x="1" y="4609"/>
                  </a:moveTo>
                  <a:lnTo>
                    <a:pt x="2668"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80"/>
            <p:cNvSpPr/>
            <p:nvPr/>
          </p:nvSpPr>
          <p:spPr>
            <a:xfrm>
              <a:off x="5116420" y="3700725"/>
              <a:ext cx="66700" cy="115225"/>
            </a:xfrm>
            <a:custGeom>
              <a:rect b="b" l="l" r="r" t="t"/>
              <a:pathLst>
                <a:path extrusionOk="0" fill="none" h="4609" w="2668">
                  <a:moveTo>
                    <a:pt x="0" y="4609"/>
                  </a:moveTo>
                  <a:lnTo>
                    <a:pt x="2667" y="2299"/>
                  </a:lnTo>
                  <a:lnTo>
                    <a:pt x="0"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80"/>
          <p:cNvGrpSpPr/>
          <p:nvPr/>
        </p:nvGrpSpPr>
        <p:grpSpPr>
          <a:xfrm flipH="1">
            <a:off x="1748819" y="571915"/>
            <a:ext cx="794512" cy="280573"/>
            <a:chOff x="4856845" y="3700725"/>
            <a:chExt cx="326275" cy="115225"/>
          </a:xfrm>
        </p:grpSpPr>
        <p:sp>
          <p:nvSpPr>
            <p:cNvPr id="661" name="Google Shape;661;p80"/>
            <p:cNvSpPr/>
            <p:nvPr/>
          </p:nvSpPr>
          <p:spPr>
            <a:xfrm>
              <a:off x="4856845" y="3700725"/>
              <a:ext cx="66425" cy="115225"/>
            </a:xfrm>
            <a:custGeom>
              <a:rect b="b" l="l" r="r" t="t"/>
              <a:pathLst>
                <a:path extrusionOk="0" fill="none" h="4609" w="2657">
                  <a:moveTo>
                    <a:pt x="1" y="4609"/>
                  </a:moveTo>
                  <a:lnTo>
                    <a:pt x="2656"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80"/>
            <p:cNvSpPr/>
            <p:nvPr/>
          </p:nvSpPr>
          <p:spPr>
            <a:xfrm>
              <a:off x="4943170" y="3700725"/>
              <a:ext cx="66700" cy="115225"/>
            </a:xfrm>
            <a:custGeom>
              <a:rect b="b" l="l" r="r" t="t"/>
              <a:pathLst>
                <a:path extrusionOk="0" fill="none" h="4609" w="2668">
                  <a:moveTo>
                    <a:pt x="1" y="4609"/>
                  </a:moveTo>
                  <a:lnTo>
                    <a:pt x="2668"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80"/>
            <p:cNvSpPr/>
            <p:nvPr/>
          </p:nvSpPr>
          <p:spPr>
            <a:xfrm>
              <a:off x="5029795" y="3700725"/>
              <a:ext cx="66700" cy="115225"/>
            </a:xfrm>
            <a:custGeom>
              <a:rect b="b" l="l" r="r" t="t"/>
              <a:pathLst>
                <a:path extrusionOk="0" fill="none" h="4609" w="2668">
                  <a:moveTo>
                    <a:pt x="1" y="4609"/>
                  </a:moveTo>
                  <a:lnTo>
                    <a:pt x="2668" y="2299"/>
                  </a:lnTo>
                  <a:lnTo>
                    <a:pt x="1"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80"/>
            <p:cNvSpPr/>
            <p:nvPr/>
          </p:nvSpPr>
          <p:spPr>
            <a:xfrm>
              <a:off x="5116420" y="3700725"/>
              <a:ext cx="66700" cy="115225"/>
            </a:xfrm>
            <a:custGeom>
              <a:rect b="b" l="l" r="r" t="t"/>
              <a:pathLst>
                <a:path extrusionOk="0" fill="none" h="4609" w="2668">
                  <a:moveTo>
                    <a:pt x="0" y="4609"/>
                  </a:moveTo>
                  <a:lnTo>
                    <a:pt x="2667" y="2299"/>
                  </a:lnTo>
                  <a:lnTo>
                    <a:pt x="0" y="1"/>
                  </a:lnTo>
                </a:path>
              </a:pathLst>
            </a:custGeom>
            <a:noFill/>
            <a:ln cap="rnd" cmpd="sng" w="76200">
              <a:solidFill>
                <a:srgbClr val="81F5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65" name="Google Shape;665;p80"/>
          <p:cNvPicPr preferRelativeResize="0"/>
          <p:nvPr/>
        </p:nvPicPr>
        <p:blipFill>
          <a:blip r:embed="rId3">
            <a:alphaModFix/>
          </a:blip>
          <a:stretch>
            <a:fillRect/>
          </a:stretch>
        </p:blipFill>
        <p:spPr>
          <a:xfrm>
            <a:off x="382850" y="1524375"/>
            <a:ext cx="5833098" cy="2902326"/>
          </a:xfrm>
          <a:prstGeom prst="rect">
            <a:avLst/>
          </a:prstGeom>
          <a:noFill/>
          <a:ln>
            <a:noFill/>
          </a:ln>
        </p:spPr>
      </p:pic>
      <p:sp>
        <p:nvSpPr>
          <p:cNvPr id="666" name="Google Shape;666;p80"/>
          <p:cNvSpPr txBox="1"/>
          <p:nvPr/>
        </p:nvSpPr>
        <p:spPr>
          <a:xfrm>
            <a:off x="6423088" y="2390525"/>
            <a:ext cx="2437200" cy="103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Open Sans"/>
                <a:ea typeface="Open Sans"/>
                <a:cs typeface="Open Sans"/>
                <a:sym typeface="Open Sans"/>
              </a:rPr>
              <a:t>Use cosine similarity on the ratings table to compute how similar movies are based on user ratings </a:t>
            </a:r>
            <a:endParaRPr b="1">
              <a:solidFill>
                <a:srgbClr val="FFFFF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nline Tv Shows Pitch Deck by Slidego">
  <a:themeElements>
    <a:clrScheme name="Simple Light">
      <a:dk1>
        <a:srgbClr val="FFFFFF"/>
      </a:dk1>
      <a:lt1>
        <a:srgbClr val="5ED2F1"/>
      </a:lt1>
      <a:dk2>
        <a:srgbClr val="2B88AA"/>
      </a:dk2>
      <a:lt2>
        <a:srgbClr val="D1208D"/>
      </a:lt2>
      <a:accent1>
        <a:srgbClr val="203B56"/>
      </a:accent1>
      <a:accent2>
        <a:srgbClr val="FFFFFF"/>
      </a:accent2>
      <a:accent3>
        <a:srgbClr val="81F5FF"/>
      </a:accent3>
      <a:accent4>
        <a:srgbClr val="2B88AA"/>
      </a:accent4>
      <a:accent5>
        <a:srgbClr val="D1208D"/>
      </a:accent5>
      <a:accent6>
        <a:srgbClr val="203B5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nline Tv Shows Pitch Deck by Slidego">
  <a:themeElements>
    <a:clrScheme name="Simple Light">
      <a:dk1>
        <a:srgbClr val="FFFFFF"/>
      </a:dk1>
      <a:lt1>
        <a:srgbClr val="5ED2F1"/>
      </a:lt1>
      <a:dk2>
        <a:srgbClr val="2B88AA"/>
      </a:dk2>
      <a:lt2>
        <a:srgbClr val="D1208D"/>
      </a:lt2>
      <a:accent1>
        <a:srgbClr val="203B56"/>
      </a:accent1>
      <a:accent2>
        <a:srgbClr val="FFFFFF"/>
      </a:accent2>
      <a:accent3>
        <a:srgbClr val="81F5FF"/>
      </a:accent3>
      <a:accent4>
        <a:srgbClr val="2B88AA"/>
      </a:accent4>
      <a:accent5>
        <a:srgbClr val="D1208D"/>
      </a:accent5>
      <a:accent6>
        <a:srgbClr val="203B5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