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 id="2147484659" r:id="rId2"/>
  </p:sldMasterIdLst>
  <p:notesMasterIdLst>
    <p:notesMasterId r:id="rId24"/>
  </p:notesMasterIdLst>
  <p:handoutMasterIdLst>
    <p:handoutMasterId r:id="rId25"/>
  </p:handoutMasterIdLst>
  <p:sldIdLst>
    <p:sldId id="256" r:id="rId3"/>
    <p:sldId id="664" r:id="rId4"/>
    <p:sldId id="259" r:id="rId5"/>
    <p:sldId id="260" r:id="rId6"/>
    <p:sldId id="279" r:id="rId7"/>
    <p:sldId id="317" r:id="rId8"/>
    <p:sldId id="318" r:id="rId9"/>
    <p:sldId id="319" r:id="rId10"/>
    <p:sldId id="316" r:id="rId11"/>
    <p:sldId id="280" r:id="rId12"/>
    <p:sldId id="320" r:id="rId13"/>
    <p:sldId id="321" r:id="rId14"/>
    <p:sldId id="264" r:id="rId15"/>
    <p:sldId id="275" r:id="rId16"/>
    <p:sldId id="276" r:id="rId17"/>
    <p:sldId id="277" r:id="rId18"/>
    <p:sldId id="282" r:id="rId19"/>
    <p:sldId id="286" r:id="rId20"/>
    <p:sldId id="297" r:id="rId21"/>
    <p:sldId id="322" r:id="rId22"/>
    <p:sldId id="34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4" userDrawn="1">
          <p15:clr>
            <a:srgbClr val="A4A3A4"/>
          </p15:clr>
        </p15:guide>
        <p15:guide id="2" pos="3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D37A"/>
    <a:srgbClr val="ED6B6D"/>
    <a:srgbClr val="87C7E3"/>
    <a:srgbClr val="FF7467"/>
    <a:srgbClr val="FED16C"/>
    <a:srgbClr val="5B9BD5"/>
    <a:srgbClr val="4CC8EC"/>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82" d="100"/>
          <a:sy n="82" d="100"/>
        </p:scale>
        <p:origin x="984" y="96"/>
      </p:cViewPr>
      <p:guideLst>
        <p:guide orient="horz" pos="2244"/>
        <p:guide pos="3696"/>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5#1">
  <dgm:title val=""/>
  <dgm:desc val=""/>
  <dgm:catLst>
    <dgm:cat type="accent6" pri="11500"/>
  </dgm:catLst>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node0">
    <dgm:fillClrLst meth="cycle">
      <a:schemeClr val="accent6">
        <a:alpha val="80000"/>
      </a:schemeClr>
    </dgm:fillClrLst>
    <dgm:linClrLst meth="repeat">
      <a:schemeClr val="lt1"/>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2">
  <dgm:title val=""/>
  <dgm:desc val=""/>
  <dgm:catLst>
    <dgm:cat type="accent6" pri="11500"/>
  </dgm:catLst>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node0">
    <dgm:fillClrLst meth="cycle">
      <a:schemeClr val="accent6">
        <a:alpha val="80000"/>
      </a:schemeClr>
    </dgm:fillClrLst>
    <dgm:linClrLst meth="repeat">
      <a:schemeClr val="lt1"/>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A788590-BB5B-48A5-988A-507D83839948}" type="doc">
      <dgm:prSet loTypeId="urn:microsoft.com/office/officeart/2005/8/layout/vList5" loCatId="list" qsTypeId="urn:microsoft.com/office/officeart/2005/8/quickstyle/simple1#1" qsCatId="simple" csTypeId="urn:microsoft.com/office/officeart/2005/8/colors/accent6_5#1" csCatId="accent6" phldr="1"/>
      <dgm:spPr/>
      <dgm:t>
        <a:bodyPr/>
        <a:lstStyle/>
        <a:p>
          <a:endParaRPr lang="zh-CN" altLang="en-US"/>
        </a:p>
      </dgm:t>
    </dgm:pt>
    <dgm:pt modelId="{8F705A34-0D4E-4335-9EC1-C4E8CCC196A0}">
      <dgm:prSet phldrT="[文本]" custT="1"/>
      <dgm:spPr/>
      <dgm:t>
        <a:bodyPr/>
        <a:lstStyle/>
        <a:p>
          <a:r>
            <a:rPr lang="zh-CN" altLang="en-US" sz="2000" dirty="0">
              <a:latin typeface="微软雅黑" panose="020B0503020204020204" pitchFamily="34" charset="-122"/>
              <a:ea typeface="微软雅黑" panose="020B0503020204020204" pitchFamily="34" charset="-122"/>
              <a:cs typeface="微软雅黑" panose="020B0503020204020204" charset="-122"/>
            </a:rPr>
            <a:t>灵活性和移动性</a:t>
          </a:r>
          <a:endParaRPr lang="zh-CN" altLang="en-US" sz="2000" dirty="0">
            <a:latin typeface="微软雅黑" panose="020B0503020204020204" pitchFamily="34" charset="-122"/>
            <a:ea typeface="微软雅黑" panose="020B0503020204020204" pitchFamily="34" charset="-122"/>
          </a:endParaRPr>
        </a:p>
      </dgm:t>
    </dgm:pt>
    <dgm:pt modelId="{91658AF3-7406-4535-BA08-89FE9C046797}" type="parTrans" cxnId="{D8C5F983-8294-4D76-B0AB-30F63145A930}">
      <dgm:prSet/>
      <dgm:spPr/>
      <dgm:t>
        <a:bodyPr/>
        <a:lstStyle/>
        <a:p>
          <a:endParaRPr lang="zh-CN" altLang="en-US" sz="2000"/>
        </a:p>
      </dgm:t>
    </dgm:pt>
    <dgm:pt modelId="{F9E7FEE2-C8AB-4387-BDB9-1171B65A92C4}" type="sibTrans" cxnId="{D8C5F983-8294-4D76-B0AB-30F63145A930}">
      <dgm:prSet/>
      <dgm:spPr/>
      <dgm:t>
        <a:bodyPr/>
        <a:lstStyle/>
        <a:p>
          <a:endParaRPr lang="zh-CN" altLang="en-US" sz="2000"/>
        </a:p>
      </dgm:t>
    </dgm:pt>
    <dgm:pt modelId="{0294F3EE-2105-4087-9BDB-5025913C3493}">
      <dgm:prSet phldrT="[文本]" phldr="0" custT="1"/>
      <dgm:spPr/>
      <dgm:t>
        <a:bodyPr vert="horz" wrap="square"/>
        <a:lstStyle/>
        <a:p>
          <a:pPr algn="just" eaLnBrk="1" fontAlgn="auto" latinLnBrk="0" hangingPunct="1">
            <a:lnSpc>
              <a:spcPct val="120000"/>
            </a:lnSpc>
            <a:spcBef>
              <a:spcPct val="0"/>
            </a:spcBef>
            <a:spcAft>
              <a:spcPts val="0"/>
            </a:spcAft>
          </a:pPr>
          <a:r>
            <a:rPr lang="zh-CN" altLang="en-US" sz="1400" dirty="0">
              <a:latin typeface="微软雅黑" panose="020B0503020204020204" charset="-122"/>
              <a:ea typeface="微软雅黑" panose="020B0503020204020204" charset="-122"/>
              <a:cs typeface="微软雅黑" panose="020B0503020204020204" charset="-122"/>
            </a:rPr>
            <a:t>在有线网络中，网络设备的安放位置受网络位置的限制，而无线局域网在无线信号覆盖区域内的任何一个位置都可以接入网络。用户可以移动且能同时与网络保持连接。</a:t>
          </a:r>
          <a:r>
            <a:rPr lang="zh-CN" altLang="en-US" sz="1400" baseline="30000" dirty="0">
              <a:latin typeface="微软雅黑" panose="020B0503020204020204" charset="-122"/>
              <a:ea typeface="微软雅黑" panose="020B0503020204020204" charset="-122"/>
              <a:cs typeface="微软雅黑" panose="020B0503020204020204" charset="-122"/>
            </a:rPr>
            <a:t> </a:t>
          </a:r>
          <a:endParaRPr lang="zh-CN" altLang="en-US" sz="1400" dirty="0"/>
        </a:p>
      </dgm:t>
    </dgm:pt>
    <dgm:pt modelId="{B1382A94-C8F9-4B99-90B0-0F9249678459}" type="parTrans" cxnId="{2974A98A-D5FC-44D0-A16C-49FF4408E074}">
      <dgm:prSet/>
      <dgm:spPr/>
      <dgm:t>
        <a:bodyPr/>
        <a:lstStyle/>
        <a:p>
          <a:endParaRPr lang="zh-CN" altLang="en-US" sz="2000"/>
        </a:p>
      </dgm:t>
    </dgm:pt>
    <dgm:pt modelId="{7F7D84D4-240E-4357-AFA8-6060D93D760E}" type="sibTrans" cxnId="{2974A98A-D5FC-44D0-A16C-49FF4408E074}">
      <dgm:prSet/>
      <dgm:spPr/>
      <dgm:t>
        <a:bodyPr/>
        <a:lstStyle/>
        <a:p>
          <a:endParaRPr lang="zh-CN" altLang="en-US" sz="2000"/>
        </a:p>
      </dgm:t>
    </dgm:pt>
    <dgm:pt modelId="{11143839-04F8-47DA-850E-71DE0C48AB2B}">
      <dgm:prSet phldrT="[文本]" custT="1"/>
      <dgm:spPr/>
      <dgm:t>
        <a:bodyPr/>
        <a:lstStyle/>
        <a:p>
          <a:r>
            <a:rPr lang="zh-CN" altLang="en-US" sz="2000">
              <a:latin typeface="微软雅黑" panose="020B0503020204020204" pitchFamily="34" charset="-122"/>
              <a:ea typeface="微软雅黑" panose="020B0503020204020204" pitchFamily="34" charset="-122"/>
              <a:cs typeface="微软雅黑" panose="020B0503020204020204" charset="-122"/>
            </a:rPr>
            <a:t>安装便捷</a:t>
          </a:r>
          <a:endParaRPr lang="zh-CN" altLang="en-US" sz="2000" dirty="0">
            <a:latin typeface="微软雅黑" panose="020B0503020204020204" pitchFamily="34" charset="-122"/>
            <a:ea typeface="微软雅黑" panose="020B0503020204020204" pitchFamily="34" charset="-122"/>
          </a:endParaRPr>
        </a:p>
      </dgm:t>
    </dgm:pt>
    <dgm:pt modelId="{80CF5063-4DF5-43EF-B2AE-9E13F0E709E7}" type="parTrans" cxnId="{66A987D2-4FC8-4EE5-A452-2FCB884528EB}">
      <dgm:prSet/>
      <dgm:spPr/>
      <dgm:t>
        <a:bodyPr/>
        <a:lstStyle/>
        <a:p>
          <a:endParaRPr lang="zh-CN" altLang="en-US" sz="2000"/>
        </a:p>
      </dgm:t>
    </dgm:pt>
    <dgm:pt modelId="{032AF085-B86A-4C99-A504-BBE3E40D56F2}" type="sibTrans" cxnId="{66A987D2-4FC8-4EE5-A452-2FCB884528EB}">
      <dgm:prSet/>
      <dgm:spPr/>
      <dgm:t>
        <a:bodyPr/>
        <a:lstStyle/>
        <a:p>
          <a:endParaRPr lang="zh-CN" altLang="en-US" sz="2000"/>
        </a:p>
      </dgm:t>
    </dgm:pt>
    <dgm:pt modelId="{FCBB76D0-378A-4E00-B264-1C35A88EA8D6}">
      <dgm:prSet phldrT="[文本]" phldr="0" custT="1"/>
      <dgm:spPr/>
      <dgm:t>
        <a:bodyPr vert="horz" wrap="square"/>
        <a:lstStyle/>
        <a:p>
          <a:pPr algn="just" eaLnBrk="1" fontAlgn="auto" latinLnBrk="0" hangingPunct="1">
            <a:lnSpc>
              <a:spcPct val="120000"/>
            </a:lnSpc>
            <a:spcBef>
              <a:spcPct val="0"/>
            </a:spcBef>
            <a:spcAft>
              <a:spcPts val="0"/>
            </a:spcAft>
          </a:pPr>
          <a:r>
            <a:rPr lang="zh-CN" altLang="en-US" sz="1400" dirty="0">
              <a:latin typeface="微软雅黑" panose="020B0503020204020204" charset="-122"/>
              <a:ea typeface="微软雅黑" panose="020B0503020204020204" charset="-122"/>
              <a:cs typeface="微软雅黑" panose="020B0503020204020204" charset="-122"/>
            </a:rPr>
            <a:t>无线局域网可以免去或最大程度地减少网络布线的工作量，一般只要安装一个或多个接入点设备，就可建立覆盖整个区域的局域网络。</a:t>
          </a:r>
          <a:endParaRPr lang="zh-CN" altLang="en-US" sz="1400" dirty="0"/>
        </a:p>
      </dgm:t>
    </dgm:pt>
    <dgm:pt modelId="{5AFE61EF-BDE7-42A3-82DD-7E0972D0A43E}" type="parTrans" cxnId="{4CAE1990-17AC-48CD-9799-AE06CDA80841}">
      <dgm:prSet/>
      <dgm:spPr/>
      <dgm:t>
        <a:bodyPr/>
        <a:lstStyle/>
        <a:p>
          <a:endParaRPr lang="zh-CN" altLang="en-US" sz="2000"/>
        </a:p>
      </dgm:t>
    </dgm:pt>
    <dgm:pt modelId="{C8DC3F91-37FA-4AD0-800C-E81E8310DA64}" type="sibTrans" cxnId="{4CAE1990-17AC-48CD-9799-AE06CDA80841}">
      <dgm:prSet/>
      <dgm:spPr/>
      <dgm:t>
        <a:bodyPr/>
        <a:lstStyle/>
        <a:p>
          <a:endParaRPr lang="zh-CN" altLang="en-US" sz="2000"/>
        </a:p>
      </dgm:t>
    </dgm:pt>
    <dgm:pt modelId="{A3389603-A99E-46F7-8CC8-F239ADDDCF4F}">
      <dgm:prSet phldrT="[文本]" custT="1"/>
      <dgm:spPr/>
      <dgm:t>
        <a:bodyPr/>
        <a:lstStyle/>
        <a:p>
          <a:r>
            <a:rPr lang="zh-CN" altLang="en-US" sz="2000">
              <a:latin typeface="微软雅黑" panose="020B0503020204020204" pitchFamily="34" charset="-122"/>
              <a:ea typeface="微软雅黑" panose="020B0503020204020204" pitchFamily="34" charset="-122"/>
              <a:cs typeface="微软雅黑" panose="020B0503020204020204" charset="-122"/>
            </a:rPr>
            <a:t>易于进行</a:t>
          </a:r>
          <a:endParaRPr lang="en-US" altLang="zh-CN" sz="2000">
            <a:latin typeface="微软雅黑" panose="020B0503020204020204" pitchFamily="34" charset="-122"/>
            <a:ea typeface="微软雅黑" panose="020B0503020204020204" pitchFamily="34" charset="-122"/>
            <a:cs typeface="微软雅黑" panose="020B0503020204020204" charset="-122"/>
          </a:endParaRPr>
        </a:p>
        <a:p>
          <a:r>
            <a:rPr lang="zh-CN" altLang="en-US" sz="2000">
              <a:latin typeface="微软雅黑" panose="020B0503020204020204" pitchFamily="34" charset="-122"/>
              <a:ea typeface="微软雅黑" panose="020B0503020204020204" pitchFamily="34" charset="-122"/>
              <a:cs typeface="微软雅黑" panose="020B0503020204020204" charset="-122"/>
            </a:rPr>
            <a:t>网络规划和调整</a:t>
          </a:r>
          <a:endParaRPr lang="zh-CN" altLang="en-US" sz="2000" dirty="0">
            <a:latin typeface="微软雅黑" panose="020B0503020204020204" pitchFamily="34" charset="-122"/>
            <a:ea typeface="微软雅黑" panose="020B0503020204020204" pitchFamily="34" charset="-122"/>
          </a:endParaRPr>
        </a:p>
      </dgm:t>
    </dgm:pt>
    <dgm:pt modelId="{5259FA5E-7B27-470E-9A83-6B299BC83F91}" type="parTrans" cxnId="{EB1EB237-7BB2-4E7D-8D37-E3C7307D5CCE}">
      <dgm:prSet/>
      <dgm:spPr/>
      <dgm:t>
        <a:bodyPr/>
        <a:lstStyle/>
        <a:p>
          <a:endParaRPr lang="zh-CN" altLang="en-US" sz="2000"/>
        </a:p>
      </dgm:t>
    </dgm:pt>
    <dgm:pt modelId="{E7E23415-0CFD-4ADA-AA43-7E13DC3DDC1E}" type="sibTrans" cxnId="{EB1EB237-7BB2-4E7D-8D37-E3C7307D5CCE}">
      <dgm:prSet/>
      <dgm:spPr/>
      <dgm:t>
        <a:bodyPr/>
        <a:lstStyle/>
        <a:p>
          <a:endParaRPr lang="zh-CN" altLang="en-US" sz="2000"/>
        </a:p>
      </dgm:t>
    </dgm:pt>
    <dgm:pt modelId="{4E157C74-4A1F-4A8E-9D79-419FCFB3476B}">
      <dgm:prSet phldrT="[文本]" phldr="0" custT="1"/>
      <dgm:spPr/>
      <dgm:t>
        <a:bodyPr vert="horz" wrap="square"/>
        <a:lstStyle/>
        <a:p>
          <a:pPr algn="just" eaLnBrk="1" fontAlgn="auto" latinLnBrk="0" hangingPunct="1">
            <a:lnSpc>
              <a:spcPct val="120000"/>
            </a:lnSpc>
            <a:spcBef>
              <a:spcPct val="0"/>
            </a:spcBef>
            <a:spcAft>
              <a:spcPts val="0"/>
            </a:spcAft>
          </a:pPr>
          <a:r>
            <a:rPr lang="zh-CN" altLang="en-US" sz="1400" dirty="0">
              <a:latin typeface="微软雅黑" panose="020B0503020204020204" charset="-122"/>
              <a:ea typeface="微软雅黑" panose="020B0503020204020204" charset="-122"/>
              <a:cs typeface="微软雅黑" panose="020B0503020204020204" charset="-122"/>
            </a:rPr>
            <a:t>对于有线网络来说，办公地点或网络拓扑的改变通常意味着重新建网。重新布线是一个昂贵、费时、浪费和琐碎的过程，无线局域网可以避免或减少以上情况的发生。</a:t>
          </a:r>
          <a:endParaRPr lang="zh-CN" altLang="en-US" sz="1400" dirty="0"/>
        </a:p>
      </dgm:t>
    </dgm:pt>
    <dgm:pt modelId="{ABF62403-EFA7-4E84-9A04-0B964297348A}" type="parTrans" cxnId="{4D87A1C5-270A-4133-8F2B-BB1E8B439BBE}">
      <dgm:prSet/>
      <dgm:spPr/>
      <dgm:t>
        <a:bodyPr/>
        <a:lstStyle/>
        <a:p>
          <a:endParaRPr lang="zh-CN" altLang="en-US" sz="2000"/>
        </a:p>
      </dgm:t>
    </dgm:pt>
    <dgm:pt modelId="{14F897ED-1DC3-4A7E-9201-146CE0D9D30B}" type="sibTrans" cxnId="{4D87A1C5-270A-4133-8F2B-BB1E8B439BBE}">
      <dgm:prSet/>
      <dgm:spPr/>
      <dgm:t>
        <a:bodyPr/>
        <a:lstStyle/>
        <a:p>
          <a:endParaRPr lang="zh-CN" altLang="en-US" sz="2000"/>
        </a:p>
      </dgm:t>
    </dgm:pt>
    <dgm:pt modelId="{F8A8349A-4D33-4B27-ACE3-E81D9A65E783}">
      <dgm:prSet phldrT="[文本]" custT="1"/>
      <dgm:spPr/>
      <dgm:t>
        <a:bodyPr/>
        <a:lstStyle/>
        <a:p>
          <a:pPr algn="ctr"/>
          <a:r>
            <a:rPr lang="zh-CN" altLang="en-US" sz="1800">
              <a:latin typeface="微软雅黑" panose="020B0503020204020204" pitchFamily="34" charset="-122"/>
              <a:ea typeface="微软雅黑" panose="020B0503020204020204" pitchFamily="34" charset="-122"/>
              <a:cs typeface="微软雅黑" panose="020B0503020204020204" charset="-122"/>
            </a:rPr>
            <a:t>故障定位容易</a:t>
          </a:r>
          <a:endParaRPr lang="zh-CN" altLang="en-US" sz="1800" dirty="0">
            <a:latin typeface="微软雅黑" panose="020B0503020204020204" pitchFamily="34" charset="-122"/>
            <a:ea typeface="微软雅黑" panose="020B0503020204020204" pitchFamily="34" charset="-122"/>
          </a:endParaRPr>
        </a:p>
      </dgm:t>
    </dgm:pt>
    <dgm:pt modelId="{6DBE59FA-4EC0-4E94-9569-C774C2F2C591}" type="parTrans" cxnId="{F15995B0-3A2C-4522-B80B-D1FE8FA39CAA}">
      <dgm:prSet/>
      <dgm:spPr/>
      <dgm:t>
        <a:bodyPr/>
        <a:lstStyle/>
        <a:p>
          <a:endParaRPr lang="zh-CN" altLang="en-US"/>
        </a:p>
      </dgm:t>
    </dgm:pt>
    <dgm:pt modelId="{7CBA4ABD-8AC7-4C2F-AA01-AD0614078FDE}" type="sibTrans" cxnId="{F15995B0-3A2C-4522-B80B-D1FE8FA39CAA}">
      <dgm:prSet/>
      <dgm:spPr/>
      <dgm:t>
        <a:bodyPr/>
        <a:lstStyle/>
        <a:p>
          <a:endParaRPr lang="zh-CN" altLang="en-US"/>
        </a:p>
      </dgm:t>
    </dgm:pt>
    <dgm:pt modelId="{8E8D2CC8-9887-429C-8E74-EFEA95043193}">
      <dgm:prSet phldrT="[文本]" phldr="0" custT="1"/>
      <dgm:spPr/>
      <dgm:t>
        <a:bodyPr vert="horz" wrap="square"/>
        <a:lstStyle/>
        <a:p>
          <a:pPr algn="just" eaLnBrk="1" fontAlgn="auto" latinLnBrk="0" hangingPunct="1">
            <a:lnSpc>
              <a:spcPct val="120000"/>
            </a:lnSpc>
            <a:spcBef>
              <a:spcPct val="0"/>
            </a:spcBef>
            <a:spcAft>
              <a:spcPts val="0"/>
            </a:spcAft>
          </a:pPr>
          <a:r>
            <a:rPr lang="zh-CN" altLang="en-US" sz="1400" dirty="0">
              <a:latin typeface="微软雅黑" panose="020B0503020204020204" charset="-122"/>
              <a:ea typeface="微软雅黑" panose="020B0503020204020204" charset="-122"/>
              <a:cs typeface="微软雅黑" panose="020B0503020204020204" charset="-122"/>
            </a:rPr>
            <a:t>有线网络一旦出现物理故障，尤其是由于线路连接不良而造成的网络中断，往往很难查明，而且检修线路需要付出很大的代价。无线网络则很容易定位故障，只需更换故障设备即可恢复网络连接。</a:t>
          </a:r>
          <a:endParaRPr lang="zh-CN" altLang="en-US" sz="1400" dirty="0"/>
        </a:p>
      </dgm:t>
    </dgm:pt>
    <dgm:pt modelId="{59C2ABB2-9963-4149-BE9C-FDFFCFECA984}" type="parTrans" cxnId="{324A0294-BB94-425D-8858-A6E27DF47ED7}">
      <dgm:prSet/>
      <dgm:spPr/>
      <dgm:t>
        <a:bodyPr/>
        <a:lstStyle/>
        <a:p>
          <a:endParaRPr lang="zh-CN" altLang="en-US"/>
        </a:p>
      </dgm:t>
    </dgm:pt>
    <dgm:pt modelId="{88092CEC-13C7-4EA4-B9AC-F3C9BFDC41CB}" type="sibTrans" cxnId="{324A0294-BB94-425D-8858-A6E27DF47ED7}">
      <dgm:prSet/>
      <dgm:spPr/>
      <dgm:t>
        <a:bodyPr/>
        <a:lstStyle/>
        <a:p>
          <a:endParaRPr lang="zh-CN" altLang="en-US"/>
        </a:p>
      </dgm:t>
    </dgm:pt>
    <dgm:pt modelId="{F89C600E-BA09-47D9-954D-D2147BFF4B5B}">
      <dgm:prSet phldrT="[文本]" custT="1"/>
      <dgm:spPr/>
      <dgm:t>
        <a:bodyPr/>
        <a:lstStyle/>
        <a:p>
          <a:pPr algn="ctr"/>
          <a:r>
            <a:rPr lang="zh-CN" altLang="en-US" sz="1800">
              <a:latin typeface="微软雅黑" panose="020B0503020204020204" pitchFamily="34" charset="-122"/>
              <a:ea typeface="微软雅黑" panose="020B0503020204020204" pitchFamily="34" charset="-122"/>
              <a:cs typeface="微软雅黑" panose="020B0503020204020204" charset="-122"/>
            </a:rPr>
            <a:t>易于扩展</a:t>
          </a:r>
          <a:endParaRPr lang="zh-CN" altLang="en-US" sz="1800" dirty="0">
            <a:latin typeface="微软雅黑" panose="020B0503020204020204" pitchFamily="34" charset="-122"/>
            <a:ea typeface="微软雅黑" panose="020B0503020204020204" pitchFamily="34" charset="-122"/>
          </a:endParaRPr>
        </a:p>
      </dgm:t>
    </dgm:pt>
    <dgm:pt modelId="{249F1CD8-EB98-41BD-B911-151A6387AB9F}" type="parTrans" cxnId="{540CC589-0494-4B90-AF6A-F5C2F3E9778B}">
      <dgm:prSet/>
      <dgm:spPr/>
      <dgm:t>
        <a:bodyPr/>
        <a:lstStyle/>
        <a:p>
          <a:endParaRPr lang="zh-CN" altLang="en-US"/>
        </a:p>
      </dgm:t>
    </dgm:pt>
    <dgm:pt modelId="{A9E00300-587E-4C95-9087-9E64D0AD6801}" type="sibTrans" cxnId="{540CC589-0494-4B90-AF6A-F5C2F3E9778B}">
      <dgm:prSet/>
      <dgm:spPr/>
      <dgm:t>
        <a:bodyPr/>
        <a:lstStyle/>
        <a:p>
          <a:endParaRPr lang="zh-CN" altLang="en-US"/>
        </a:p>
      </dgm:t>
    </dgm:pt>
    <dgm:pt modelId="{7155F2A6-10EC-4A71-8E7F-8D67DB85B633}">
      <dgm:prSet phldrT="[文本]" phldr="0" custT="1"/>
      <dgm:spPr/>
      <dgm:t>
        <a:bodyPr vert="horz" wrap="square"/>
        <a:lstStyle/>
        <a:p>
          <a:pPr algn="l" eaLnBrk="1" fontAlgn="auto" latinLnBrk="0" hangingPunct="1">
            <a:lnSpc>
              <a:spcPct val="120000"/>
            </a:lnSpc>
            <a:spcBef>
              <a:spcPct val="0"/>
            </a:spcBef>
            <a:spcAft>
              <a:spcPts val="0"/>
            </a:spcAft>
          </a:pPr>
          <a:r>
            <a:rPr lang="zh-CN" altLang="en-US" sz="1400" dirty="0">
              <a:latin typeface="微软雅黑" panose="020B0503020204020204" charset="-122"/>
              <a:ea typeface="微软雅黑" panose="020B0503020204020204" charset="-122"/>
              <a:cs typeface="微软雅黑" panose="020B0503020204020204" charset="-122"/>
            </a:rPr>
            <a:t>无线局域网有多种配置方式，可以很快从只有几个用户的小型局域网扩展到上千用户的大型网络，并且能够提供节点间“漫游”等有线网络无法实现的特性。</a:t>
          </a:r>
          <a:endParaRPr lang="zh-CN" altLang="en-US" sz="1400" dirty="0"/>
        </a:p>
      </dgm:t>
    </dgm:pt>
    <dgm:pt modelId="{8C024BB1-8162-426A-B1E0-A2CFAEFCAE78}" type="parTrans" cxnId="{EE7C269F-6619-4150-9CD1-BD64100B683C}">
      <dgm:prSet/>
      <dgm:spPr/>
      <dgm:t>
        <a:bodyPr/>
        <a:lstStyle/>
        <a:p>
          <a:endParaRPr lang="zh-CN" altLang="en-US"/>
        </a:p>
      </dgm:t>
    </dgm:pt>
    <dgm:pt modelId="{9BFDA3F1-C263-4C5B-9080-F12658E5AA3C}" type="sibTrans" cxnId="{EE7C269F-6619-4150-9CD1-BD64100B683C}">
      <dgm:prSet/>
      <dgm:spPr/>
      <dgm:t>
        <a:bodyPr/>
        <a:lstStyle/>
        <a:p>
          <a:endParaRPr lang="zh-CN" altLang="en-US"/>
        </a:p>
      </dgm:t>
    </dgm:pt>
    <dgm:pt modelId="{244454FB-C63B-4831-A132-E57706112EDC}" type="pres">
      <dgm:prSet presAssocID="{0A788590-BB5B-48A5-988A-507D83839948}" presName="Name0" presStyleCnt="0">
        <dgm:presLayoutVars>
          <dgm:dir/>
          <dgm:animLvl val="lvl"/>
          <dgm:resizeHandles val="exact"/>
        </dgm:presLayoutVars>
      </dgm:prSet>
      <dgm:spPr/>
    </dgm:pt>
    <dgm:pt modelId="{14A5B44D-3903-4AEF-B6C7-9488C3A49766}" type="pres">
      <dgm:prSet presAssocID="{8F705A34-0D4E-4335-9EC1-C4E8CCC196A0}" presName="linNode" presStyleCnt="0"/>
      <dgm:spPr/>
    </dgm:pt>
    <dgm:pt modelId="{7DDE31D5-A2D3-4925-8CCC-4C9C812A15E6}" type="pres">
      <dgm:prSet presAssocID="{8F705A34-0D4E-4335-9EC1-C4E8CCC196A0}" presName="parentText" presStyleLbl="node1" presStyleIdx="0" presStyleCnt="5" custScaleX="69654" custLinFactNeighborY="-3213">
        <dgm:presLayoutVars>
          <dgm:chMax val="1"/>
          <dgm:bulletEnabled val="1"/>
        </dgm:presLayoutVars>
      </dgm:prSet>
      <dgm:spPr/>
    </dgm:pt>
    <dgm:pt modelId="{1B785652-93AE-484C-8E00-19470B6DFEE3}" type="pres">
      <dgm:prSet presAssocID="{8F705A34-0D4E-4335-9EC1-C4E8CCC196A0}" presName="descendantText" presStyleLbl="alignAccFollowNode1" presStyleIdx="0" presStyleCnt="5">
        <dgm:presLayoutVars>
          <dgm:bulletEnabled val="1"/>
        </dgm:presLayoutVars>
      </dgm:prSet>
      <dgm:spPr/>
    </dgm:pt>
    <dgm:pt modelId="{4F9621E2-C5EE-476D-BD0F-D9A45B48A078}" type="pres">
      <dgm:prSet presAssocID="{F9E7FEE2-C8AB-4387-BDB9-1171B65A92C4}" presName="sp" presStyleCnt="0"/>
      <dgm:spPr/>
    </dgm:pt>
    <dgm:pt modelId="{6FC138C4-0E1A-46D5-9FCA-B407565C38B0}" type="pres">
      <dgm:prSet presAssocID="{11143839-04F8-47DA-850E-71DE0C48AB2B}" presName="linNode" presStyleCnt="0"/>
      <dgm:spPr/>
    </dgm:pt>
    <dgm:pt modelId="{6B0C7FEF-6BD3-40EB-A70C-66F617B0891D}" type="pres">
      <dgm:prSet presAssocID="{11143839-04F8-47DA-850E-71DE0C48AB2B}" presName="parentText" presStyleLbl="node1" presStyleIdx="1" presStyleCnt="5" custScaleX="69654">
        <dgm:presLayoutVars>
          <dgm:chMax val="1"/>
          <dgm:bulletEnabled val="1"/>
        </dgm:presLayoutVars>
      </dgm:prSet>
      <dgm:spPr/>
    </dgm:pt>
    <dgm:pt modelId="{3DB9C071-F1BD-469B-82DF-E4260D09A5A6}" type="pres">
      <dgm:prSet presAssocID="{11143839-04F8-47DA-850E-71DE0C48AB2B}" presName="descendantText" presStyleLbl="alignAccFollowNode1" presStyleIdx="1" presStyleCnt="5">
        <dgm:presLayoutVars>
          <dgm:bulletEnabled val="1"/>
        </dgm:presLayoutVars>
      </dgm:prSet>
      <dgm:spPr/>
    </dgm:pt>
    <dgm:pt modelId="{6B1AF9B5-CD81-4B30-950E-6BDE91993D6E}" type="pres">
      <dgm:prSet presAssocID="{032AF085-B86A-4C99-A504-BBE3E40D56F2}" presName="sp" presStyleCnt="0"/>
      <dgm:spPr/>
    </dgm:pt>
    <dgm:pt modelId="{218AE4C2-75C3-4BB6-BA80-64A2317F9511}" type="pres">
      <dgm:prSet presAssocID="{A3389603-A99E-46F7-8CC8-F239ADDDCF4F}" presName="linNode" presStyleCnt="0"/>
      <dgm:spPr/>
    </dgm:pt>
    <dgm:pt modelId="{1B88B5C8-0938-4CC7-A3C9-A45795BC8234}" type="pres">
      <dgm:prSet presAssocID="{A3389603-A99E-46F7-8CC8-F239ADDDCF4F}" presName="parentText" presStyleLbl="node1" presStyleIdx="2" presStyleCnt="5" custScaleX="69034">
        <dgm:presLayoutVars>
          <dgm:chMax val="1"/>
          <dgm:bulletEnabled val="1"/>
        </dgm:presLayoutVars>
      </dgm:prSet>
      <dgm:spPr/>
    </dgm:pt>
    <dgm:pt modelId="{42D066A5-C9AC-4BCE-98AA-CEFAACF7660D}" type="pres">
      <dgm:prSet presAssocID="{A3389603-A99E-46F7-8CC8-F239ADDDCF4F}" presName="descendantText" presStyleLbl="alignAccFollowNode1" presStyleIdx="2" presStyleCnt="5">
        <dgm:presLayoutVars>
          <dgm:bulletEnabled val="1"/>
        </dgm:presLayoutVars>
      </dgm:prSet>
      <dgm:spPr/>
    </dgm:pt>
    <dgm:pt modelId="{FD379C96-C67F-440B-8BC2-61B8829BBCC3}" type="pres">
      <dgm:prSet presAssocID="{E7E23415-0CFD-4ADA-AA43-7E13DC3DDC1E}" presName="sp" presStyleCnt="0"/>
      <dgm:spPr/>
    </dgm:pt>
    <dgm:pt modelId="{44B3A4FD-8584-4D57-AAF0-AB28FC77BD30}" type="pres">
      <dgm:prSet presAssocID="{F8A8349A-4D33-4B27-ACE3-E81D9A65E783}" presName="linNode" presStyleCnt="0"/>
      <dgm:spPr/>
    </dgm:pt>
    <dgm:pt modelId="{87BAE8F1-9387-4B7F-A3B7-BECEF72AE9E2}" type="pres">
      <dgm:prSet presAssocID="{F8A8349A-4D33-4B27-ACE3-E81D9A65E783}" presName="parentText" presStyleLbl="node1" presStyleIdx="3" presStyleCnt="5" custScaleX="70268" custLinFactNeighborY="-3213">
        <dgm:presLayoutVars>
          <dgm:chMax val="1"/>
          <dgm:bulletEnabled val="1"/>
        </dgm:presLayoutVars>
      </dgm:prSet>
      <dgm:spPr/>
    </dgm:pt>
    <dgm:pt modelId="{7C8E38E5-44B4-48F7-95E8-BF46F5858E09}" type="pres">
      <dgm:prSet presAssocID="{F8A8349A-4D33-4B27-ACE3-E81D9A65E783}" presName="descendantText" presStyleLbl="alignAccFollowNode1" presStyleIdx="3" presStyleCnt="5">
        <dgm:presLayoutVars>
          <dgm:bulletEnabled val="1"/>
        </dgm:presLayoutVars>
      </dgm:prSet>
      <dgm:spPr/>
    </dgm:pt>
    <dgm:pt modelId="{F7D9AEED-DB25-404F-8325-86EAE04ED2DD}" type="pres">
      <dgm:prSet presAssocID="{7CBA4ABD-8AC7-4C2F-AA01-AD0614078FDE}" presName="sp" presStyleCnt="0"/>
      <dgm:spPr/>
    </dgm:pt>
    <dgm:pt modelId="{5506BA3A-D15C-4F97-A36E-393C725AF182}" type="pres">
      <dgm:prSet presAssocID="{F89C600E-BA09-47D9-954D-D2147BFF4B5B}" presName="linNode" presStyleCnt="0"/>
      <dgm:spPr/>
    </dgm:pt>
    <dgm:pt modelId="{36E8AC55-A2EF-43E4-B53A-A850592F529E}" type="pres">
      <dgm:prSet presAssocID="{F89C600E-BA09-47D9-954D-D2147BFF4B5B}" presName="parentText" presStyleLbl="node1" presStyleIdx="4" presStyleCnt="5" custScaleX="70267" custLinFactNeighborY="-3213">
        <dgm:presLayoutVars>
          <dgm:chMax val="1"/>
          <dgm:bulletEnabled val="1"/>
        </dgm:presLayoutVars>
      </dgm:prSet>
      <dgm:spPr/>
    </dgm:pt>
    <dgm:pt modelId="{137FE2C1-8339-46A4-993F-EC4963863883}" type="pres">
      <dgm:prSet presAssocID="{F89C600E-BA09-47D9-954D-D2147BFF4B5B}" presName="descendantText" presStyleLbl="alignAccFollowNode1" presStyleIdx="4" presStyleCnt="5">
        <dgm:presLayoutVars>
          <dgm:bulletEnabled val="1"/>
        </dgm:presLayoutVars>
      </dgm:prSet>
      <dgm:spPr/>
    </dgm:pt>
  </dgm:ptLst>
  <dgm:cxnLst>
    <dgm:cxn modelId="{7A8EA026-0544-4FEF-8D71-8C4E3894CA32}" type="presOf" srcId="{F8A8349A-4D33-4B27-ACE3-E81D9A65E783}" destId="{87BAE8F1-9387-4B7F-A3B7-BECEF72AE9E2}" srcOrd="0" destOrd="0" presId="urn:microsoft.com/office/officeart/2005/8/layout/vList5"/>
    <dgm:cxn modelId="{D80ED22E-11C4-4BE0-9035-160E852EF590}" type="presOf" srcId="{FCBB76D0-378A-4E00-B264-1C35A88EA8D6}" destId="{3DB9C071-F1BD-469B-82DF-E4260D09A5A6}" srcOrd="0" destOrd="0" presId="urn:microsoft.com/office/officeart/2005/8/layout/vList5"/>
    <dgm:cxn modelId="{EB1EB237-7BB2-4E7D-8D37-E3C7307D5CCE}" srcId="{0A788590-BB5B-48A5-988A-507D83839948}" destId="{A3389603-A99E-46F7-8CC8-F239ADDDCF4F}" srcOrd="2" destOrd="0" parTransId="{5259FA5E-7B27-470E-9A83-6B299BC83F91}" sibTransId="{E7E23415-0CFD-4ADA-AA43-7E13DC3DDC1E}"/>
    <dgm:cxn modelId="{DA10BC69-9A7A-4FBD-8933-059860B2E260}" type="presOf" srcId="{11143839-04F8-47DA-850E-71DE0C48AB2B}" destId="{6B0C7FEF-6BD3-40EB-A70C-66F617B0891D}" srcOrd="0" destOrd="0" presId="urn:microsoft.com/office/officeart/2005/8/layout/vList5"/>
    <dgm:cxn modelId="{971E204F-F2D2-45A6-8475-FC1C50735155}" type="presOf" srcId="{F89C600E-BA09-47D9-954D-D2147BFF4B5B}" destId="{36E8AC55-A2EF-43E4-B53A-A850592F529E}" srcOrd="0" destOrd="0" presId="urn:microsoft.com/office/officeart/2005/8/layout/vList5"/>
    <dgm:cxn modelId="{B0CB4D53-0298-41C3-8E29-653FABF3DD9E}" type="presOf" srcId="{0A788590-BB5B-48A5-988A-507D83839948}" destId="{244454FB-C63B-4831-A132-E57706112EDC}" srcOrd="0" destOrd="0" presId="urn:microsoft.com/office/officeart/2005/8/layout/vList5"/>
    <dgm:cxn modelId="{5068EC54-B076-4EFB-8D50-305ACCF7F757}" type="presOf" srcId="{8E8D2CC8-9887-429C-8E74-EFEA95043193}" destId="{7C8E38E5-44B4-48F7-95E8-BF46F5858E09}" srcOrd="0" destOrd="0" presId="urn:microsoft.com/office/officeart/2005/8/layout/vList5"/>
    <dgm:cxn modelId="{94F1D355-A2DF-4D4F-A053-FAB13F216434}" type="presOf" srcId="{0294F3EE-2105-4087-9BDB-5025913C3493}" destId="{1B785652-93AE-484C-8E00-19470B6DFEE3}" srcOrd="0" destOrd="0" presId="urn:microsoft.com/office/officeart/2005/8/layout/vList5"/>
    <dgm:cxn modelId="{BD01867F-AB42-41EE-9AE5-251D1E564DD5}" type="presOf" srcId="{8F705A34-0D4E-4335-9EC1-C4E8CCC196A0}" destId="{7DDE31D5-A2D3-4925-8CCC-4C9C812A15E6}" srcOrd="0" destOrd="0" presId="urn:microsoft.com/office/officeart/2005/8/layout/vList5"/>
    <dgm:cxn modelId="{D8C5F983-8294-4D76-B0AB-30F63145A930}" srcId="{0A788590-BB5B-48A5-988A-507D83839948}" destId="{8F705A34-0D4E-4335-9EC1-C4E8CCC196A0}" srcOrd="0" destOrd="0" parTransId="{91658AF3-7406-4535-BA08-89FE9C046797}" sibTransId="{F9E7FEE2-C8AB-4387-BDB9-1171B65A92C4}"/>
    <dgm:cxn modelId="{540CC589-0494-4B90-AF6A-F5C2F3E9778B}" srcId="{0A788590-BB5B-48A5-988A-507D83839948}" destId="{F89C600E-BA09-47D9-954D-D2147BFF4B5B}" srcOrd="4" destOrd="0" parTransId="{249F1CD8-EB98-41BD-B911-151A6387AB9F}" sibTransId="{A9E00300-587E-4C95-9087-9E64D0AD6801}"/>
    <dgm:cxn modelId="{2974A98A-D5FC-44D0-A16C-49FF4408E074}" srcId="{8F705A34-0D4E-4335-9EC1-C4E8CCC196A0}" destId="{0294F3EE-2105-4087-9BDB-5025913C3493}" srcOrd="0" destOrd="0" parTransId="{B1382A94-C8F9-4B99-90B0-0F9249678459}" sibTransId="{7F7D84D4-240E-4357-AFA8-6060D93D760E}"/>
    <dgm:cxn modelId="{4CAE1990-17AC-48CD-9799-AE06CDA80841}" srcId="{11143839-04F8-47DA-850E-71DE0C48AB2B}" destId="{FCBB76D0-378A-4E00-B264-1C35A88EA8D6}" srcOrd="0" destOrd="0" parTransId="{5AFE61EF-BDE7-42A3-82DD-7E0972D0A43E}" sibTransId="{C8DC3F91-37FA-4AD0-800C-E81E8310DA64}"/>
    <dgm:cxn modelId="{324A0294-BB94-425D-8858-A6E27DF47ED7}" srcId="{F8A8349A-4D33-4B27-ACE3-E81D9A65E783}" destId="{8E8D2CC8-9887-429C-8E74-EFEA95043193}" srcOrd="0" destOrd="0" parTransId="{59C2ABB2-9963-4149-BE9C-FDFFCFECA984}" sibTransId="{88092CEC-13C7-4EA4-B9AC-F3C9BFDC41CB}"/>
    <dgm:cxn modelId="{81D3349E-371E-4F76-9634-1CF893C7C80B}" type="presOf" srcId="{4E157C74-4A1F-4A8E-9D79-419FCFB3476B}" destId="{42D066A5-C9AC-4BCE-98AA-CEFAACF7660D}" srcOrd="0" destOrd="0" presId="urn:microsoft.com/office/officeart/2005/8/layout/vList5"/>
    <dgm:cxn modelId="{EE7C269F-6619-4150-9CD1-BD64100B683C}" srcId="{F89C600E-BA09-47D9-954D-D2147BFF4B5B}" destId="{7155F2A6-10EC-4A71-8E7F-8D67DB85B633}" srcOrd="0" destOrd="0" parTransId="{8C024BB1-8162-426A-B1E0-A2CFAEFCAE78}" sibTransId="{9BFDA3F1-C263-4C5B-9080-F12658E5AA3C}"/>
    <dgm:cxn modelId="{F15995B0-3A2C-4522-B80B-D1FE8FA39CAA}" srcId="{0A788590-BB5B-48A5-988A-507D83839948}" destId="{F8A8349A-4D33-4B27-ACE3-E81D9A65E783}" srcOrd="3" destOrd="0" parTransId="{6DBE59FA-4EC0-4E94-9569-C774C2F2C591}" sibTransId="{7CBA4ABD-8AC7-4C2F-AA01-AD0614078FDE}"/>
    <dgm:cxn modelId="{4D87A1C5-270A-4133-8F2B-BB1E8B439BBE}" srcId="{A3389603-A99E-46F7-8CC8-F239ADDDCF4F}" destId="{4E157C74-4A1F-4A8E-9D79-419FCFB3476B}" srcOrd="0" destOrd="0" parTransId="{ABF62403-EFA7-4E84-9A04-0B964297348A}" sibTransId="{14F897ED-1DC3-4A7E-9201-146CE0D9D30B}"/>
    <dgm:cxn modelId="{66A987D2-4FC8-4EE5-A452-2FCB884528EB}" srcId="{0A788590-BB5B-48A5-988A-507D83839948}" destId="{11143839-04F8-47DA-850E-71DE0C48AB2B}" srcOrd="1" destOrd="0" parTransId="{80CF5063-4DF5-43EF-B2AE-9E13F0E709E7}" sibTransId="{032AF085-B86A-4C99-A504-BBE3E40D56F2}"/>
    <dgm:cxn modelId="{C5F96FF5-D785-40F8-8A50-0C8686032DCC}" type="presOf" srcId="{A3389603-A99E-46F7-8CC8-F239ADDDCF4F}" destId="{1B88B5C8-0938-4CC7-A3C9-A45795BC8234}" srcOrd="0" destOrd="0" presId="urn:microsoft.com/office/officeart/2005/8/layout/vList5"/>
    <dgm:cxn modelId="{2EBD81FD-D1AD-4E25-8F2B-47B8B1841D06}" type="presOf" srcId="{7155F2A6-10EC-4A71-8E7F-8D67DB85B633}" destId="{137FE2C1-8339-46A4-993F-EC4963863883}" srcOrd="0" destOrd="0" presId="urn:microsoft.com/office/officeart/2005/8/layout/vList5"/>
    <dgm:cxn modelId="{CDC8188E-4364-411C-B05F-86A6711CDCF2}" type="presParOf" srcId="{244454FB-C63B-4831-A132-E57706112EDC}" destId="{14A5B44D-3903-4AEF-B6C7-9488C3A49766}" srcOrd="0" destOrd="0" presId="urn:microsoft.com/office/officeart/2005/8/layout/vList5"/>
    <dgm:cxn modelId="{E51FB383-BD58-47EF-AB86-6858A3D68585}" type="presParOf" srcId="{14A5B44D-3903-4AEF-B6C7-9488C3A49766}" destId="{7DDE31D5-A2D3-4925-8CCC-4C9C812A15E6}" srcOrd="0" destOrd="0" presId="urn:microsoft.com/office/officeart/2005/8/layout/vList5"/>
    <dgm:cxn modelId="{C6A4FC20-5B07-4089-AA9A-FE0E685BACF4}" type="presParOf" srcId="{14A5B44D-3903-4AEF-B6C7-9488C3A49766}" destId="{1B785652-93AE-484C-8E00-19470B6DFEE3}" srcOrd="1" destOrd="0" presId="urn:microsoft.com/office/officeart/2005/8/layout/vList5"/>
    <dgm:cxn modelId="{432482E7-000D-476A-BB1F-06EE4AB077BA}" type="presParOf" srcId="{244454FB-C63B-4831-A132-E57706112EDC}" destId="{4F9621E2-C5EE-476D-BD0F-D9A45B48A078}" srcOrd="1" destOrd="0" presId="urn:microsoft.com/office/officeart/2005/8/layout/vList5"/>
    <dgm:cxn modelId="{518842AB-11FB-4D45-9063-7D85F7EF18A5}" type="presParOf" srcId="{244454FB-C63B-4831-A132-E57706112EDC}" destId="{6FC138C4-0E1A-46D5-9FCA-B407565C38B0}" srcOrd="2" destOrd="0" presId="urn:microsoft.com/office/officeart/2005/8/layout/vList5"/>
    <dgm:cxn modelId="{2CD1D25A-5682-452D-9204-79F3EC489D5B}" type="presParOf" srcId="{6FC138C4-0E1A-46D5-9FCA-B407565C38B0}" destId="{6B0C7FEF-6BD3-40EB-A70C-66F617B0891D}" srcOrd="0" destOrd="0" presId="urn:microsoft.com/office/officeart/2005/8/layout/vList5"/>
    <dgm:cxn modelId="{8697C1FC-DEFE-402E-82FE-3E638FABD883}" type="presParOf" srcId="{6FC138C4-0E1A-46D5-9FCA-B407565C38B0}" destId="{3DB9C071-F1BD-469B-82DF-E4260D09A5A6}" srcOrd="1" destOrd="0" presId="urn:microsoft.com/office/officeart/2005/8/layout/vList5"/>
    <dgm:cxn modelId="{A03A78F3-1444-40E5-869F-822241041BB6}" type="presParOf" srcId="{244454FB-C63B-4831-A132-E57706112EDC}" destId="{6B1AF9B5-CD81-4B30-950E-6BDE91993D6E}" srcOrd="3" destOrd="0" presId="urn:microsoft.com/office/officeart/2005/8/layout/vList5"/>
    <dgm:cxn modelId="{38CD4552-12C2-4AC4-B432-9C8BDFF8A155}" type="presParOf" srcId="{244454FB-C63B-4831-A132-E57706112EDC}" destId="{218AE4C2-75C3-4BB6-BA80-64A2317F9511}" srcOrd="4" destOrd="0" presId="urn:microsoft.com/office/officeart/2005/8/layout/vList5"/>
    <dgm:cxn modelId="{94D5822C-F6B3-4533-BC04-AF040C707A8A}" type="presParOf" srcId="{218AE4C2-75C3-4BB6-BA80-64A2317F9511}" destId="{1B88B5C8-0938-4CC7-A3C9-A45795BC8234}" srcOrd="0" destOrd="0" presId="urn:microsoft.com/office/officeart/2005/8/layout/vList5"/>
    <dgm:cxn modelId="{732D837B-5E85-42CF-8A45-57DABDCED1D7}" type="presParOf" srcId="{218AE4C2-75C3-4BB6-BA80-64A2317F9511}" destId="{42D066A5-C9AC-4BCE-98AA-CEFAACF7660D}" srcOrd="1" destOrd="0" presId="urn:microsoft.com/office/officeart/2005/8/layout/vList5"/>
    <dgm:cxn modelId="{A7B606E5-8612-47CB-8D70-FEC6BB484C64}" type="presParOf" srcId="{244454FB-C63B-4831-A132-E57706112EDC}" destId="{FD379C96-C67F-440B-8BC2-61B8829BBCC3}" srcOrd="5" destOrd="0" presId="urn:microsoft.com/office/officeart/2005/8/layout/vList5"/>
    <dgm:cxn modelId="{3F0AFBDD-60B4-4898-B1EC-B923080F2CF8}" type="presParOf" srcId="{244454FB-C63B-4831-A132-E57706112EDC}" destId="{44B3A4FD-8584-4D57-AAF0-AB28FC77BD30}" srcOrd="6" destOrd="0" presId="urn:microsoft.com/office/officeart/2005/8/layout/vList5"/>
    <dgm:cxn modelId="{CC3491B8-A368-4AC0-88BA-1CE6D58B0143}" type="presParOf" srcId="{44B3A4FD-8584-4D57-AAF0-AB28FC77BD30}" destId="{87BAE8F1-9387-4B7F-A3B7-BECEF72AE9E2}" srcOrd="0" destOrd="0" presId="urn:microsoft.com/office/officeart/2005/8/layout/vList5"/>
    <dgm:cxn modelId="{64D6A23A-3740-4B28-9F22-B25FD352EE8C}" type="presParOf" srcId="{44B3A4FD-8584-4D57-AAF0-AB28FC77BD30}" destId="{7C8E38E5-44B4-48F7-95E8-BF46F5858E09}" srcOrd="1" destOrd="0" presId="urn:microsoft.com/office/officeart/2005/8/layout/vList5"/>
    <dgm:cxn modelId="{AC33B2F8-58D8-4159-A9C3-BC93A6371565}" type="presParOf" srcId="{244454FB-C63B-4831-A132-E57706112EDC}" destId="{F7D9AEED-DB25-404F-8325-86EAE04ED2DD}" srcOrd="7" destOrd="0" presId="urn:microsoft.com/office/officeart/2005/8/layout/vList5"/>
    <dgm:cxn modelId="{E0C228AA-49A1-4662-AD6E-8AC85E5E7485}" type="presParOf" srcId="{244454FB-C63B-4831-A132-E57706112EDC}" destId="{5506BA3A-D15C-4F97-A36E-393C725AF182}" srcOrd="8" destOrd="0" presId="urn:microsoft.com/office/officeart/2005/8/layout/vList5"/>
    <dgm:cxn modelId="{E5882F4D-59C6-4220-9F69-E93E079969F7}" type="presParOf" srcId="{5506BA3A-D15C-4F97-A36E-393C725AF182}" destId="{36E8AC55-A2EF-43E4-B53A-A850592F529E}" srcOrd="0" destOrd="0" presId="urn:microsoft.com/office/officeart/2005/8/layout/vList5"/>
    <dgm:cxn modelId="{10174EF0-E27E-443B-B8DF-E0FAC44FBDDB}" type="presParOf" srcId="{5506BA3A-D15C-4F97-A36E-393C725AF182}" destId="{137FE2C1-8339-46A4-993F-EC496386388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788590-BB5B-48A5-988A-507D83839948}" type="doc">
      <dgm:prSet loTypeId="urn:microsoft.com/office/officeart/2005/8/layout/vList5" loCatId="list" qsTypeId="urn:microsoft.com/office/officeart/2005/8/quickstyle/simple1#2" qsCatId="simple" csTypeId="urn:microsoft.com/office/officeart/2005/8/colors/accent6_5#2" csCatId="accent6" phldr="1"/>
      <dgm:spPr/>
      <dgm:t>
        <a:bodyPr/>
        <a:lstStyle/>
        <a:p>
          <a:endParaRPr lang="zh-CN" altLang="en-US"/>
        </a:p>
      </dgm:t>
    </dgm:pt>
    <dgm:pt modelId="{8F705A34-0D4E-4335-9EC1-C4E8CCC196A0}">
      <dgm:prSet phldrT="[文本]" custT="1"/>
      <dgm:spPr/>
      <dgm:t>
        <a:bodyPr/>
        <a:lstStyle/>
        <a:p>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性能</a:t>
          </a:r>
          <a:endParaRPr lang="zh-CN" altLang="en-US" sz="2000" dirty="0">
            <a:solidFill>
              <a:schemeClr val="bg1"/>
            </a:solidFill>
          </a:endParaRPr>
        </a:p>
      </dgm:t>
    </dgm:pt>
    <dgm:pt modelId="{91658AF3-7406-4535-BA08-89FE9C046797}" type="parTrans" cxnId="{3E6CFDC1-D25A-4EBE-9033-5F7DBCD7D88F}">
      <dgm:prSet/>
      <dgm:spPr/>
      <dgm:t>
        <a:bodyPr/>
        <a:lstStyle/>
        <a:p>
          <a:endParaRPr lang="zh-CN" altLang="en-US" sz="2000"/>
        </a:p>
      </dgm:t>
    </dgm:pt>
    <dgm:pt modelId="{F9E7FEE2-C8AB-4387-BDB9-1171B65A92C4}" type="sibTrans" cxnId="{3E6CFDC1-D25A-4EBE-9033-5F7DBCD7D88F}">
      <dgm:prSet/>
      <dgm:spPr/>
      <dgm:t>
        <a:bodyPr/>
        <a:lstStyle/>
        <a:p>
          <a:endParaRPr lang="zh-CN" altLang="en-US" sz="2000"/>
        </a:p>
      </dgm:t>
    </dgm:pt>
    <dgm:pt modelId="{0294F3EE-2105-4087-9BDB-5025913C3493}">
      <dgm:prSet phldrT="[文本]" phldr="0" custT="1"/>
      <dgm:spPr/>
      <dgm:t>
        <a:bodyPr vert="horz" wrap="square"/>
        <a:lstStyle/>
        <a:p>
          <a:pPr algn="just" eaLnBrk="1" fontAlgn="auto" latinLnBrk="0" hangingPunct="1">
            <a:lnSpc>
              <a:spcPct val="100000"/>
            </a:lnSpc>
            <a:spcBef>
              <a:spcPct val="0"/>
            </a:spcBef>
            <a:spcAft>
              <a:spcPts val="0"/>
            </a:spcAft>
          </a:pPr>
          <a:r>
            <a:rPr lang="zh-CN" altLang="en-US" sz="1600" dirty="0">
              <a:latin typeface="微软雅黑" panose="020B0503020204020204" charset="-122"/>
              <a:ea typeface="微软雅黑" panose="020B0503020204020204" charset="-122"/>
              <a:cs typeface="微软雅黑" panose="020B0503020204020204" charset="-122"/>
            </a:rPr>
            <a:t>无线局域网是依靠无线电波进行传输的。这些电波通过无线发射装置进行发射，而建筑物、车辆、树木和其它障碍物都可能阻碍电磁波的传输，所以会影响网络的性能。</a:t>
          </a:r>
          <a:endParaRPr lang="zh-CN" altLang="en-US" sz="1600" dirty="0"/>
        </a:p>
      </dgm:t>
    </dgm:pt>
    <dgm:pt modelId="{B1382A94-C8F9-4B99-90B0-0F9249678459}" type="parTrans" cxnId="{B2CEA1C9-7387-426E-8631-67E28CA172E1}">
      <dgm:prSet/>
      <dgm:spPr/>
      <dgm:t>
        <a:bodyPr/>
        <a:lstStyle/>
        <a:p>
          <a:endParaRPr lang="zh-CN" altLang="en-US" sz="2000"/>
        </a:p>
      </dgm:t>
    </dgm:pt>
    <dgm:pt modelId="{7F7D84D4-240E-4357-AFA8-6060D93D760E}" type="sibTrans" cxnId="{B2CEA1C9-7387-426E-8631-67E28CA172E1}">
      <dgm:prSet/>
      <dgm:spPr/>
      <dgm:t>
        <a:bodyPr/>
        <a:lstStyle/>
        <a:p>
          <a:endParaRPr lang="zh-CN" altLang="en-US" sz="2000"/>
        </a:p>
      </dgm:t>
    </dgm:pt>
    <dgm:pt modelId="{11143839-04F8-47DA-850E-71DE0C48AB2B}">
      <dgm:prSet phldrT="[文本]" custT="1"/>
      <dgm:spPr/>
      <dgm:t>
        <a:bodyPr/>
        <a:lstStyle/>
        <a:p>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速率</a:t>
          </a:r>
          <a:endParaRPr lang="zh-CN" altLang="en-US" sz="2000" dirty="0">
            <a:solidFill>
              <a:schemeClr val="bg1"/>
            </a:solidFill>
          </a:endParaRPr>
        </a:p>
      </dgm:t>
    </dgm:pt>
    <dgm:pt modelId="{80CF5063-4DF5-43EF-B2AE-9E13F0E709E7}" type="parTrans" cxnId="{2D636B18-5D1F-475E-91BB-8FA6997D1FC6}">
      <dgm:prSet/>
      <dgm:spPr/>
      <dgm:t>
        <a:bodyPr/>
        <a:lstStyle/>
        <a:p>
          <a:endParaRPr lang="zh-CN" altLang="en-US" sz="2000"/>
        </a:p>
      </dgm:t>
    </dgm:pt>
    <dgm:pt modelId="{032AF085-B86A-4C99-A504-BBE3E40D56F2}" type="sibTrans" cxnId="{2D636B18-5D1F-475E-91BB-8FA6997D1FC6}">
      <dgm:prSet/>
      <dgm:spPr/>
      <dgm:t>
        <a:bodyPr/>
        <a:lstStyle/>
        <a:p>
          <a:endParaRPr lang="zh-CN" altLang="en-US" sz="2000"/>
        </a:p>
      </dgm:t>
    </dgm:pt>
    <dgm:pt modelId="{FCBB76D0-378A-4E00-B264-1C35A88EA8D6}">
      <dgm:prSet phldrT="[文本]" phldr="0" custT="1"/>
      <dgm:spPr/>
      <dgm:t>
        <a:bodyPr vert="horz" wrap="square"/>
        <a:lstStyle/>
        <a:p>
          <a:pPr algn="just">
            <a:lnSpc>
              <a:spcPct val="100000"/>
            </a:lnSpc>
            <a:spcBef>
              <a:spcPct val="0"/>
            </a:spcBef>
            <a:spcAft>
              <a:spcPct val="15000"/>
            </a:spcAft>
          </a:pPr>
          <a:r>
            <a:rPr lang="zh-CN" altLang="en-US" sz="1600" dirty="0">
              <a:latin typeface="微软雅黑" panose="020B0503020204020204" charset="-122"/>
              <a:ea typeface="微软雅黑" panose="020B0503020204020204" charset="-122"/>
              <a:cs typeface="微软雅黑" panose="020B0503020204020204" charset="-122"/>
            </a:rPr>
            <a:t>无线信道的传输速率与有线信道相比要低得多。无线局域网的最大传输速率为</a:t>
          </a:r>
          <a:r>
            <a:rPr lang="en-US" altLang="zh-CN" sz="1600" dirty="0">
              <a:latin typeface="微软雅黑" panose="020B0503020204020204" charset="-122"/>
              <a:ea typeface="微软雅黑" panose="020B0503020204020204" charset="-122"/>
              <a:cs typeface="微软雅黑" panose="020B0503020204020204" charset="-122"/>
            </a:rPr>
            <a:t>1Gbps</a:t>
          </a:r>
          <a:r>
            <a:rPr lang="zh-CN" altLang="en-US" sz="1600" dirty="0">
              <a:latin typeface="微软雅黑" panose="020B0503020204020204" charset="-122"/>
              <a:ea typeface="微软雅黑" panose="020B0503020204020204" charset="-122"/>
              <a:cs typeface="微软雅黑" panose="020B0503020204020204" charset="-122"/>
            </a:rPr>
            <a:t>（有线可达</a:t>
          </a:r>
          <a:r>
            <a:rPr lang="en-US" altLang="zh-CN" sz="1600" dirty="0">
              <a:latin typeface="微软雅黑" panose="020B0503020204020204" charset="-122"/>
              <a:ea typeface="微软雅黑" panose="020B0503020204020204" charset="-122"/>
              <a:cs typeface="微软雅黑" panose="020B0503020204020204" charset="-122"/>
            </a:rPr>
            <a:t>24.6Tbps</a:t>
          </a:r>
          <a:r>
            <a:rPr lang="zh-CN" altLang="en-US" sz="1600" dirty="0">
              <a:latin typeface="微软雅黑" panose="020B0503020204020204" charset="-122"/>
              <a:ea typeface="微软雅黑" panose="020B0503020204020204" charset="-122"/>
              <a:cs typeface="微软雅黑" panose="020B0503020204020204" charset="-122"/>
            </a:rPr>
            <a:t>），只适合于个人终端和小规模网络应用。</a:t>
          </a:r>
          <a:endParaRPr lang="zh-CN" altLang="en-US" sz="1600" dirty="0"/>
        </a:p>
      </dgm:t>
    </dgm:pt>
    <dgm:pt modelId="{5AFE61EF-BDE7-42A3-82DD-7E0972D0A43E}" type="parTrans" cxnId="{C6313C5D-4DAA-4B0F-9924-9181B07BE411}">
      <dgm:prSet/>
      <dgm:spPr/>
      <dgm:t>
        <a:bodyPr/>
        <a:lstStyle/>
        <a:p>
          <a:endParaRPr lang="zh-CN" altLang="en-US" sz="2000"/>
        </a:p>
      </dgm:t>
    </dgm:pt>
    <dgm:pt modelId="{C8DC3F91-37FA-4AD0-800C-E81E8310DA64}" type="sibTrans" cxnId="{C6313C5D-4DAA-4B0F-9924-9181B07BE411}">
      <dgm:prSet/>
      <dgm:spPr/>
      <dgm:t>
        <a:bodyPr/>
        <a:lstStyle/>
        <a:p>
          <a:endParaRPr lang="zh-CN" altLang="en-US" sz="2000"/>
        </a:p>
      </dgm:t>
    </dgm:pt>
    <dgm:pt modelId="{A3389603-A99E-46F7-8CC8-F239ADDDCF4F}">
      <dgm:prSet phldrT="[文本]" custT="1"/>
      <dgm:spPr/>
      <dgm:t>
        <a:bodyPr/>
        <a:lstStyle/>
        <a:p>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安全性</a:t>
          </a:r>
          <a:endParaRPr lang="zh-CN" altLang="en-US" sz="2000" dirty="0">
            <a:solidFill>
              <a:schemeClr val="bg1"/>
            </a:solidFill>
          </a:endParaRPr>
        </a:p>
      </dgm:t>
    </dgm:pt>
    <dgm:pt modelId="{5259FA5E-7B27-470E-9A83-6B299BC83F91}" type="parTrans" cxnId="{94DC3A36-A64C-4D88-9A13-ED1521FA35D9}">
      <dgm:prSet/>
      <dgm:spPr/>
      <dgm:t>
        <a:bodyPr/>
        <a:lstStyle/>
        <a:p>
          <a:endParaRPr lang="zh-CN" altLang="en-US" sz="2000"/>
        </a:p>
      </dgm:t>
    </dgm:pt>
    <dgm:pt modelId="{E7E23415-0CFD-4ADA-AA43-7E13DC3DDC1E}" type="sibTrans" cxnId="{94DC3A36-A64C-4D88-9A13-ED1521FA35D9}">
      <dgm:prSet/>
      <dgm:spPr/>
      <dgm:t>
        <a:bodyPr/>
        <a:lstStyle/>
        <a:p>
          <a:endParaRPr lang="zh-CN" altLang="en-US" sz="2000"/>
        </a:p>
      </dgm:t>
    </dgm:pt>
    <dgm:pt modelId="{4E157C74-4A1F-4A8E-9D79-419FCFB3476B}">
      <dgm:prSet phldrT="[文本]" phldr="0" custT="1"/>
      <dgm:spPr/>
      <dgm:t>
        <a:bodyPr vert="horz" wrap="square"/>
        <a:lstStyle/>
        <a:p>
          <a:pPr algn="just">
            <a:lnSpc>
              <a:spcPct val="100000"/>
            </a:lnSpc>
            <a:spcBef>
              <a:spcPct val="0"/>
            </a:spcBef>
            <a:spcAft>
              <a:spcPct val="15000"/>
            </a:spcAft>
          </a:pPr>
          <a:r>
            <a:rPr lang="zh-CN" altLang="en-US" sz="1600" dirty="0">
              <a:latin typeface="微软雅黑" panose="020B0503020204020204" charset="-122"/>
              <a:ea typeface="微软雅黑" panose="020B0503020204020204" charset="-122"/>
              <a:cs typeface="微软雅黑" panose="020B0503020204020204" charset="-122"/>
            </a:rPr>
            <a:t>本质上无线电波不要求建立物理的连接通道，无线信号是发散的。从理论上讲，很容易监听到无线电波广播范围内的任何信号，造成通信信息泄漏。</a:t>
          </a:r>
          <a:r>
            <a:rPr lang="zh-CN" altLang="en-US" sz="1600" baseline="30000" dirty="0">
              <a:latin typeface="微软雅黑" panose="020B0503020204020204" charset="-122"/>
              <a:ea typeface="微软雅黑" panose="020B0503020204020204" charset="-122"/>
              <a:cs typeface="微软雅黑" panose="020B0503020204020204" charset="-122"/>
            </a:rPr>
            <a:t> </a:t>
          </a:r>
          <a:endParaRPr lang="zh-CN" altLang="en-US" sz="1600" dirty="0"/>
        </a:p>
      </dgm:t>
    </dgm:pt>
    <dgm:pt modelId="{ABF62403-EFA7-4E84-9A04-0B964297348A}" type="parTrans" cxnId="{173FA789-C3B6-4B2A-B7E3-2C7445E9595A}">
      <dgm:prSet/>
      <dgm:spPr/>
      <dgm:t>
        <a:bodyPr/>
        <a:lstStyle/>
        <a:p>
          <a:endParaRPr lang="zh-CN" altLang="en-US" sz="2000"/>
        </a:p>
      </dgm:t>
    </dgm:pt>
    <dgm:pt modelId="{14F897ED-1DC3-4A7E-9201-146CE0D9D30B}" type="sibTrans" cxnId="{173FA789-C3B6-4B2A-B7E3-2C7445E9595A}">
      <dgm:prSet/>
      <dgm:spPr/>
      <dgm:t>
        <a:bodyPr/>
        <a:lstStyle/>
        <a:p>
          <a:endParaRPr lang="zh-CN" altLang="en-US" sz="2000"/>
        </a:p>
      </dgm:t>
    </dgm:pt>
    <dgm:pt modelId="{244454FB-C63B-4831-A132-E57706112EDC}" type="pres">
      <dgm:prSet presAssocID="{0A788590-BB5B-48A5-988A-507D83839948}" presName="Name0" presStyleCnt="0">
        <dgm:presLayoutVars>
          <dgm:dir/>
          <dgm:animLvl val="lvl"/>
          <dgm:resizeHandles val="exact"/>
        </dgm:presLayoutVars>
      </dgm:prSet>
      <dgm:spPr/>
    </dgm:pt>
    <dgm:pt modelId="{14A5B44D-3903-4AEF-B6C7-9488C3A49766}" type="pres">
      <dgm:prSet presAssocID="{8F705A34-0D4E-4335-9EC1-C4E8CCC196A0}" presName="linNode" presStyleCnt="0"/>
      <dgm:spPr/>
    </dgm:pt>
    <dgm:pt modelId="{7DDE31D5-A2D3-4925-8CCC-4C9C812A15E6}" type="pres">
      <dgm:prSet presAssocID="{8F705A34-0D4E-4335-9EC1-C4E8CCC196A0}" presName="parentText" presStyleLbl="node1" presStyleIdx="0" presStyleCnt="3" custScaleX="69654">
        <dgm:presLayoutVars>
          <dgm:chMax val="1"/>
          <dgm:bulletEnabled val="1"/>
        </dgm:presLayoutVars>
      </dgm:prSet>
      <dgm:spPr/>
    </dgm:pt>
    <dgm:pt modelId="{1B785652-93AE-484C-8E00-19470B6DFEE3}" type="pres">
      <dgm:prSet presAssocID="{8F705A34-0D4E-4335-9EC1-C4E8CCC196A0}" presName="descendantText" presStyleLbl="alignAccFollowNode1" presStyleIdx="0" presStyleCnt="3">
        <dgm:presLayoutVars>
          <dgm:bulletEnabled val="1"/>
        </dgm:presLayoutVars>
      </dgm:prSet>
      <dgm:spPr/>
    </dgm:pt>
    <dgm:pt modelId="{4F9621E2-C5EE-476D-BD0F-D9A45B48A078}" type="pres">
      <dgm:prSet presAssocID="{F9E7FEE2-C8AB-4387-BDB9-1171B65A92C4}" presName="sp" presStyleCnt="0"/>
      <dgm:spPr/>
    </dgm:pt>
    <dgm:pt modelId="{6FC138C4-0E1A-46D5-9FCA-B407565C38B0}" type="pres">
      <dgm:prSet presAssocID="{11143839-04F8-47DA-850E-71DE0C48AB2B}" presName="linNode" presStyleCnt="0"/>
      <dgm:spPr/>
    </dgm:pt>
    <dgm:pt modelId="{6B0C7FEF-6BD3-40EB-A70C-66F617B0891D}" type="pres">
      <dgm:prSet presAssocID="{11143839-04F8-47DA-850E-71DE0C48AB2B}" presName="parentText" presStyleLbl="node1" presStyleIdx="1" presStyleCnt="3" custScaleX="69654">
        <dgm:presLayoutVars>
          <dgm:chMax val="1"/>
          <dgm:bulletEnabled val="1"/>
        </dgm:presLayoutVars>
      </dgm:prSet>
      <dgm:spPr/>
    </dgm:pt>
    <dgm:pt modelId="{3DB9C071-F1BD-469B-82DF-E4260D09A5A6}" type="pres">
      <dgm:prSet presAssocID="{11143839-04F8-47DA-850E-71DE0C48AB2B}" presName="descendantText" presStyleLbl="alignAccFollowNode1" presStyleIdx="1" presStyleCnt="3">
        <dgm:presLayoutVars>
          <dgm:bulletEnabled val="1"/>
        </dgm:presLayoutVars>
      </dgm:prSet>
      <dgm:spPr/>
    </dgm:pt>
    <dgm:pt modelId="{6B1AF9B5-CD81-4B30-950E-6BDE91993D6E}" type="pres">
      <dgm:prSet presAssocID="{032AF085-B86A-4C99-A504-BBE3E40D56F2}" presName="sp" presStyleCnt="0"/>
      <dgm:spPr/>
    </dgm:pt>
    <dgm:pt modelId="{218AE4C2-75C3-4BB6-BA80-64A2317F9511}" type="pres">
      <dgm:prSet presAssocID="{A3389603-A99E-46F7-8CC8-F239ADDDCF4F}" presName="linNode" presStyleCnt="0"/>
      <dgm:spPr/>
    </dgm:pt>
    <dgm:pt modelId="{1B88B5C8-0938-4CC7-A3C9-A45795BC8234}" type="pres">
      <dgm:prSet presAssocID="{A3389603-A99E-46F7-8CC8-F239ADDDCF4F}" presName="parentText" presStyleLbl="node1" presStyleIdx="2" presStyleCnt="3" custScaleX="69034">
        <dgm:presLayoutVars>
          <dgm:chMax val="1"/>
          <dgm:bulletEnabled val="1"/>
        </dgm:presLayoutVars>
      </dgm:prSet>
      <dgm:spPr/>
    </dgm:pt>
    <dgm:pt modelId="{42D066A5-C9AC-4BCE-98AA-CEFAACF7660D}" type="pres">
      <dgm:prSet presAssocID="{A3389603-A99E-46F7-8CC8-F239ADDDCF4F}" presName="descendantText" presStyleLbl="alignAccFollowNode1" presStyleIdx="2" presStyleCnt="3">
        <dgm:presLayoutVars>
          <dgm:bulletEnabled val="1"/>
        </dgm:presLayoutVars>
      </dgm:prSet>
      <dgm:spPr/>
    </dgm:pt>
  </dgm:ptLst>
  <dgm:cxnLst>
    <dgm:cxn modelId="{A4373A0E-6467-4572-BCAE-BC742DF5777D}" type="presOf" srcId="{FCBB76D0-378A-4E00-B264-1C35A88EA8D6}" destId="{3DB9C071-F1BD-469B-82DF-E4260D09A5A6}" srcOrd="0" destOrd="0" presId="urn:microsoft.com/office/officeart/2005/8/layout/vList5"/>
    <dgm:cxn modelId="{0C8CB610-00A4-42F1-8871-2AD7F3D2902C}" type="presOf" srcId="{11143839-04F8-47DA-850E-71DE0C48AB2B}" destId="{6B0C7FEF-6BD3-40EB-A70C-66F617B0891D}" srcOrd="0" destOrd="0" presId="urn:microsoft.com/office/officeart/2005/8/layout/vList5"/>
    <dgm:cxn modelId="{2D636B18-5D1F-475E-91BB-8FA6997D1FC6}" srcId="{0A788590-BB5B-48A5-988A-507D83839948}" destId="{11143839-04F8-47DA-850E-71DE0C48AB2B}" srcOrd="1" destOrd="0" parTransId="{80CF5063-4DF5-43EF-B2AE-9E13F0E709E7}" sibTransId="{032AF085-B86A-4C99-A504-BBE3E40D56F2}"/>
    <dgm:cxn modelId="{94DC3A36-A64C-4D88-9A13-ED1521FA35D9}" srcId="{0A788590-BB5B-48A5-988A-507D83839948}" destId="{A3389603-A99E-46F7-8CC8-F239ADDDCF4F}" srcOrd="2" destOrd="0" parTransId="{5259FA5E-7B27-470E-9A83-6B299BC83F91}" sibTransId="{E7E23415-0CFD-4ADA-AA43-7E13DC3DDC1E}"/>
    <dgm:cxn modelId="{C6313C5D-4DAA-4B0F-9924-9181B07BE411}" srcId="{11143839-04F8-47DA-850E-71DE0C48AB2B}" destId="{FCBB76D0-378A-4E00-B264-1C35A88EA8D6}" srcOrd="0" destOrd="0" parTransId="{5AFE61EF-BDE7-42A3-82DD-7E0972D0A43E}" sibTransId="{C8DC3F91-37FA-4AD0-800C-E81E8310DA64}"/>
    <dgm:cxn modelId="{7A99956D-58CB-48FF-B2C0-41BB65981858}" type="presOf" srcId="{A3389603-A99E-46F7-8CC8-F239ADDDCF4F}" destId="{1B88B5C8-0938-4CC7-A3C9-A45795BC8234}" srcOrd="0" destOrd="0" presId="urn:microsoft.com/office/officeart/2005/8/layout/vList5"/>
    <dgm:cxn modelId="{173FA789-C3B6-4B2A-B7E3-2C7445E9595A}" srcId="{A3389603-A99E-46F7-8CC8-F239ADDDCF4F}" destId="{4E157C74-4A1F-4A8E-9D79-419FCFB3476B}" srcOrd="0" destOrd="0" parTransId="{ABF62403-EFA7-4E84-9A04-0B964297348A}" sibTransId="{14F897ED-1DC3-4A7E-9201-146CE0D9D30B}"/>
    <dgm:cxn modelId="{10D54193-FC8B-4903-959B-DB824DD2F13D}" type="presOf" srcId="{8F705A34-0D4E-4335-9EC1-C4E8CCC196A0}" destId="{7DDE31D5-A2D3-4925-8CCC-4C9C812A15E6}" srcOrd="0" destOrd="0" presId="urn:microsoft.com/office/officeart/2005/8/layout/vList5"/>
    <dgm:cxn modelId="{C84AECA5-C3DD-423B-BD19-F75471BDEFAB}" type="presOf" srcId="{0A788590-BB5B-48A5-988A-507D83839948}" destId="{244454FB-C63B-4831-A132-E57706112EDC}" srcOrd="0" destOrd="0" presId="urn:microsoft.com/office/officeart/2005/8/layout/vList5"/>
    <dgm:cxn modelId="{33C159AB-2442-401A-ADD7-F26650CD443F}" type="presOf" srcId="{4E157C74-4A1F-4A8E-9D79-419FCFB3476B}" destId="{42D066A5-C9AC-4BCE-98AA-CEFAACF7660D}" srcOrd="0" destOrd="0" presId="urn:microsoft.com/office/officeart/2005/8/layout/vList5"/>
    <dgm:cxn modelId="{3E6CFDC1-D25A-4EBE-9033-5F7DBCD7D88F}" srcId="{0A788590-BB5B-48A5-988A-507D83839948}" destId="{8F705A34-0D4E-4335-9EC1-C4E8CCC196A0}" srcOrd="0" destOrd="0" parTransId="{91658AF3-7406-4535-BA08-89FE9C046797}" sibTransId="{F9E7FEE2-C8AB-4387-BDB9-1171B65A92C4}"/>
    <dgm:cxn modelId="{B2CEA1C9-7387-426E-8631-67E28CA172E1}" srcId="{8F705A34-0D4E-4335-9EC1-C4E8CCC196A0}" destId="{0294F3EE-2105-4087-9BDB-5025913C3493}" srcOrd="0" destOrd="0" parTransId="{B1382A94-C8F9-4B99-90B0-0F9249678459}" sibTransId="{7F7D84D4-240E-4357-AFA8-6060D93D760E}"/>
    <dgm:cxn modelId="{A98A11D8-15B1-4F4D-8A1F-D461FAD25334}" type="presOf" srcId="{0294F3EE-2105-4087-9BDB-5025913C3493}" destId="{1B785652-93AE-484C-8E00-19470B6DFEE3}" srcOrd="0" destOrd="0" presId="urn:microsoft.com/office/officeart/2005/8/layout/vList5"/>
    <dgm:cxn modelId="{7842DA94-2987-49DF-B299-752FAD0D8D8D}" type="presParOf" srcId="{244454FB-C63B-4831-A132-E57706112EDC}" destId="{14A5B44D-3903-4AEF-B6C7-9488C3A49766}" srcOrd="0" destOrd="0" presId="urn:microsoft.com/office/officeart/2005/8/layout/vList5"/>
    <dgm:cxn modelId="{09F56E92-7808-4945-9808-4FD4473AEC4C}" type="presParOf" srcId="{14A5B44D-3903-4AEF-B6C7-9488C3A49766}" destId="{7DDE31D5-A2D3-4925-8CCC-4C9C812A15E6}" srcOrd="0" destOrd="0" presId="urn:microsoft.com/office/officeart/2005/8/layout/vList5"/>
    <dgm:cxn modelId="{F821E30E-55D4-4AEE-8E0E-593B9E994B5F}" type="presParOf" srcId="{14A5B44D-3903-4AEF-B6C7-9488C3A49766}" destId="{1B785652-93AE-484C-8E00-19470B6DFEE3}" srcOrd="1" destOrd="0" presId="urn:microsoft.com/office/officeart/2005/8/layout/vList5"/>
    <dgm:cxn modelId="{C15482AF-3C48-45A8-9DDA-2D139048A64C}" type="presParOf" srcId="{244454FB-C63B-4831-A132-E57706112EDC}" destId="{4F9621E2-C5EE-476D-BD0F-D9A45B48A078}" srcOrd="1" destOrd="0" presId="urn:microsoft.com/office/officeart/2005/8/layout/vList5"/>
    <dgm:cxn modelId="{BADC0306-033D-4E28-A55C-7F8E1606DB7C}" type="presParOf" srcId="{244454FB-C63B-4831-A132-E57706112EDC}" destId="{6FC138C4-0E1A-46D5-9FCA-B407565C38B0}" srcOrd="2" destOrd="0" presId="urn:microsoft.com/office/officeart/2005/8/layout/vList5"/>
    <dgm:cxn modelId="{B528DCC5-2D92-4179-AD7D-11B128E22899}" type="presParOf" srcId="{6FC138C4-0E1A-46D5-9FCA-B407565C38B0}" destId="{6B0C7FEF-6BD3-40EB-A70C-66F617B0891D}" srcOrd="0" destOrd="0" presId="urn:microsoft.com/office/officeart/2005/8/layout/vList5"/>
    <dgm:cxn modelId="{7BE96BEF-536F-4D49-B7A2-75E9890BD92F}" type="presParOf" srcId="{6FC138C4-0E1A-46D5-9FCA-B407565C38B0}" destId="{3DB9C071-F1BD-469B-82DF-E4260D09A5A6}" srcOrd="1" destOrd="0" presId="urn:microsoft.com/office/officeart/2005/8/layout/vList5"/>
    <dgm:cxn modelId="{D87148DB-0A9E-4F7E-9DAC-059D85247927}" type="presParOf" srcId="{244454FB-C63B-4831-A132-E57706112EDC}" destId="{6B1AF9B5-CD81-4B30-950E-6BDE91993D6E}" srcOrd="3" destOrd="0" presId="urn:microsoft.com/office/officeart/2005/8/layout/vList5"/>
    <dgm:cxn modelId="{66E66573-181B-4BAF-B709-9BF3B732553B}" type="presParOf" srcId="{244454FB-C63B-4831-A132-E57706112EDC}" destId="{218AE4C2-75C3-4BB6-BA80-64A2317F9511}" srcOrd="4" destOrd="0" presId="urn:microsoft.com/office/officeart/2005/8/layout/vList5"/>
    <dgm:cxn modelId="{8C31A957-5A09-4888-BE6A-2F58088FDAD7}" type="presParOf" srcId="{218AE4C2-75C3-4BB6-BA80-64A2317F9511}" destId="{1B88B5C8-0938-4CC7-A3C9-A45795BC8234}" srcOrd="0" destOrd="0" presId="urn:microsoft.com/office/officeart/2005/8/layout/vList5"/>
    <dgm:cxn modelId="{47161792-3A69-48ED-87B3-82062C775916}" type="presParOf" srcId="{218AE4C2-75C3-4BB6-BA80-64A2317F9511}" destId="{42D066A5-C9AC-4BCE-98AA-CEFAACF7660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85652-93AE-484C-8E00-19470B6DFEE3}">
      <dsp:nvSpPr>
        <dsp:cNvPr id="0" name=""/>
        <dsp:cNvSpPr/>
      </dsp:nvSpPr>
      <dsp:spPr>
        <a:xfrm rot="5400000">
          <a:off x="6232571" y="-2885322"/>
          <a:ext cx="832908" cy="6816542"/>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eaLnBrk="1" fontAlgn="auto" latinLnBrk="0" hangingPunct="1">
            <a:lnSpc>
              <a:spcPct val="120000"/>
            </a:lnSpc>
            <a:spcBef>
              <a:spcPct val="0"/>
            </a:spcBef>
            <a:spcAft>
              <a:spcPts val="0"/>
            </a:spcAft>
            <a:buChar char="•"/>
          </a:pPr>
          <a:r>
            <a:rPr lang="zh-CN" altLang="en-US" sz="1400" kern="1200" dirty="0">
              <a:latin typeface="微软雅黑" panose="020B0503020204020204" charset="-122"/>
              <a:ea typeface="微软雅黑" panose="020B0503020204020204" charset="-122"/>
              <a:cs typeface="微软雅黑" panose="020B0503020204020204" charset="-122"/>
            </a:rPr>
            <a:t>在有线网络中，网络设备的安放位置受网络位置的限制，而无线局域网在无线信号覆盖区域内的任何一个位置都可以接入网络。用户可以移动且能同时与网络保持连接。</a:t>
          </a:r>
          <a:r>
            <a:rPr lang="zh-CN" altLang="en-US" sz="1400" kern="1200" baseline="30000" dirty="0">
              <a:latin typeface="微软雅黑" panose="020B0503020204020204" charset="-122"/>
              <a:ea typeface="微软雅黑" panose="020B0503020204020204" charset="-122"/>
              <a:cs typeface="微软雅黑" panose="020B0503020204020204" charset="-122"/>
            </a:rPr>
            <a:t> </a:t>
          </a:r>
          <a:endParaRPr lang="zh-CN" altLang="en-US" sz="1400" kern="1200" dirty="0"/>
        </a:p>
      </dsp:txBody>
      <dsp:txXfrm rot="-5400000">
        <a:off x="3240755" y="147153"/>
        <a:ext cx="6775883" cy="751590"/>
      </dsp:txXfrm>
    </dsp:sp>
    <dsp:sp modelId="{7DDE31D5-A2D3-4925-8CCC-4C9C812A15E6}">
      <dsp:nvSpPr>
        <dsp:cNvPr id="0" name=""/>
        <dsp:cNvSpPr/>
      </dsp:nvSpPr>
      <dsp:spPr>
        <a:xfrm>
          <a:off x="570007" y="0"/>
          <a:ext cx="2670746" cy="1041135"/>
        </a:xfrm>
        <a:prstGeom prst="roundRect">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cs typeface="微软雅黑" panose="020B0503020204020204" charset="-122"/>
            </a:rPr>
            <a:t>灵活性和移动性</a:t>
          </a:r>
          <a:endParaRPr lang="zh-CN" altLang="en-US" sz="2000" kern="1200" dirty="0">
            <a:latin typeface="微软雅黑" panose="020B0503020204020204" pitchFamily="34" charset="-122"/>
            <a:ea typeface="微软雅黑" panose="020B0503020204020204" pitchFamily="34" charset="-122"/>
          </a:endParaRPr>
        </a:p>
      </dsp:txBody>
      <dsp:txXfrm>
        <a:off x="620831" y="50824"/>
        <a:ext cx="2569098" cy="939487"/>
      </dsp:txXfrm>
    </dsp:sp>
    <dsp:sp modelId="{3DB9C071-F1BD-469B-82DF-E4260D09A5A6}">
      <dsp:nvSpPr>
        <dsp:cNvPr id="0" name=""/>
        <dsp:cNvSpPr/>
      </dsp:nvSpPr>
      <dsp:spPr>
        <a:xfrm rot="5400000">
          <a:off x="6232571" y="-1792130"/>
          <a:ext cx="832908" cy="6816542"/>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eaLnBrk="1" fontAlgn="auto" latinLnBrk="0" hangingPunct="1">
            <a:lnSpc>
              <a:spcPct val="120000"/>
            </a:lnSpc>
            <a:spcBef>
              <a:spcPct val="0"/>
            </a:spcBef>
            <a:spcAft>
              <a:spcPts val="0"/>
            </a:spcAft>
            <a:buChar char="•"/>
          </a:pPr>
          <a:r>
            <a:rPr lang="zh-CN" altLang="en-US" sz="1400" kern="1200" dirty="0">
              <a:latin typeface="微软雅黑" panose="020B0503020204020204" charset="-122"/>
              <a:ea typeface="微软雅黑" panose="020B0503020204020204" charset="-122"/>
              <a:cs typeface="微软雅黑" panose="020B0503020204020204" charset="-122"/>
            </a:rPr>
            <a:t>无线局域网可以免去或最大程度地减少网络布线的工作量，一般只要安装一个或多个接入点设备，就可建立覆盖整个区域的局域网络。</a:t>
          </a:r>
          <a:endParaRPr lang="zh-CN" altLang="en-US" sz="1400" kern="1200" dirty="0"/>
        </a:p>
      </dsp:txBody>
      <dsp:txXfrm rot="-5400000">
        <a:off x="3240755" y="1240345"/>
        <a:ext cx="6775883" cy="751590"/>
      </dsp:txXfrm>
    </dsp:sp>
    <dsp:sp modelId="{6B0C7FEF-6BD3-40EB-A70C-66F617B0891D}">
      <dsp:nvSpPr>
        <dsp:cNvPr id="0" name=""/>
        <dsp:cNvSpPr/>
      </dsp:nvSpPr>
      <dsp:spPr>
        <a:xfrm>
          <a:off x="570007" y="1095573"/>
          <a:ext cx="2670746" cy="1041135"/>
        </a:xfrm>
        <a:prstGeom prst="roundRect">
          <a:avLst/>
        </a:prstGeom>
        <a:solidFill>
          <a:schemeClr val="accent6">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cs typeface="微软雅黑" panose="020B0503020204020204" charset="-122"/>
            </a:rPr>
            <a:t>安装便捷</a:t>
          </a:r>
          <a:endParaRPr lang="zh-CN" altLang="en-US" sz="2000" kern="1200" dirty="0">
            <a:latin typeface="微软雅黑" panose="020B0503020204020204" pitchFamily="34" charset="-122"/>
            <a:ea typeface="微软雅黑" panose="020B0503020204020204" pitchFamily="34" charset="-122"/>
          </a:endParaRPr>
        </a:p>
      </dsp:txBody>
      <dsp:txXfrm>
        <a:off x="620831" y="1146397"/>
        <a:ext cx="2569098" cy="939487"/>
      </dsp:txXfrm>
    </dsp:sp>
    <dsp:sp modelId="{42D066A5-C9AC-4BCE-98AA-CEFAACF7660D}">
      <dsp:nvSpPr>
        <dsp:cNvPr id="0" name=""/>
        <dsp:cNvSpPr/>
      </dsp:nvSpPr>
      <dsp:spPr>
        <a:xfrm rot="5400000">
          <a:off x="6208799" y="-698937"/>
          <a:ext cx="832908" cy="6816542"/>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eaLnBrk="1" fontAlgn="auto" latinLnBrk="0" hangingPunct="1">
            <a:lnSpc>
              <a:spcPct val="120000"/>
            </a:lnSpc>
            <a:spcBef>
              <a:spcPct val="0"/>
            </a:spcBef>
            <a:spcAft>
              <a:spcPts val="0"/>
            </a:spcAft>
            <a:buChar char="•"/>
          </a:pPr>
          <a:r>
            <a:rPr lang="zh-CN" altLang="en-US" sz="1400" kern="1200" dirty="0">
              <a:latin typeface="微软雅黑" panose="020B0503020204020204" charset="-122"/>
              <a:ea typeface="微软雅黑" panose="020B0503020204020204" charset="-122"/>
              <a:cs typeface="微软雅黑" panose="020B0503020204020204" charset="-122"/>
            </a:rPr>
            <a:t>对于有线网络来说，办公地点或网络拓扑的改变通常意味着重新建网。重新布线是一个昂贵、费时、浪费和琐碎的过程，无线局域网可以避免或减少以上情况的发生。</a:t>
          </a:r>
          <a:endParaRPr lang="zh-CN" altLang="en-US" sz="1400" kern="1200" dirty="0"/>
        </a:p>
      </dsp:txBody>
      <dsp:txXfrm rot="-5400000">
        <a:off x="3216983" y="2333538"/>
        <a:ext cx="6775883" cy="751590"/>
      </dsp:txXfrm>
    </dsp:sp>
    <dsp:sp modelId="{1B88B5C8-0938-4CC7-A3C9-A45795BC8234}">
      <dsp:nvSpPr>
        <dsp:cNvPr id="0" name=""/>
        <dsp:cNvSpPr/>
      </dsp:nvSpPr>
      <dsp:spPr>
        <a:xfrm>
          <a:off x="570007" y="2188765"/>
          <a:ext cx="2646974" cy="1041135"/>
        </a:xfrm>
        <a:prstGeom prst="roundRect">
          <a:avLst/>
        </a:prstGeom>
        <a:solidFill>
          <a:schemeClr val="accent6">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cs typeface="微软雅黑" panose="020B0503020204020204" charset="-122"/>
            </a:rPr>
            <a:t>易于进行</a:t>
          </a:r>
          <a:endParaRPr lang="en-US" altLang="zh-CN" sz="2000" kern="1200">
            <a:latin typeface="微软雅黑" panose="020B0503020204020204" pitchFamily="34" charset="-122"/>
            <a:ea typeface="微软雅黑" panose="020B0503020204020204" pitchFamily="34" charset="-122"/>
            <a:cs typeface="微软雅黑" panose="020B0503020204020204" charset="-122"/>
          </a:endParaRPr>
        </a:p>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cs typeface="微软雅黑" panose="020B0503020204020204" charset="-122"/>
            </a:rPr>
            <a:t>网络规划和调整</a:t>
          </a:r>
          <a:endParaRPr lang="zh-CN" altLang="en-US" sz="2000" kern="1200" dirty="0">
            <a:latin typeface="微软雅黑" panose="020B0503020204020204" pitchFamily="34" charset="-122"/>
            <a:ea typeface="微软雅黑" panose="020B0503020204020204" pitchFamily="34" charset="-122"/>
          </a:endParaRPr>
        </a:p>
      </dsp:txBody>
      <dsp:txXfrm>
        <a:off x="620831" y="2239589"/>
        <a:ext cx="2545326" cy="939487"/>
      </dsp:txXfrm>
    </dsp:sp>
    <dsp:sp modelId="{7C8E38E5-44B4-48F7-95E8-BF46F5858E09}">
      <dsp:nvSpPr>
        <dsp:cNvPr id="0" name=""/>
        <dsp:cNvSpPr/>
      </dsp:nvSpPr>
      <dsp:spPr>
        <a:xfrm rot="5400000">
          <a:off x="6256114" y="394254"/>
          <a:ext cx="832908" cy="6816542"/>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eaLnBrk="1" fontAlgn="auto" latinLnBrk="0" hangingPunct="1">
            <a:lnSpc>
              <a:spcPct val="120000"/>
            </a:lnSpc>
            <a:spcBef>
              <a:spcPct val="0"/>
            </a:spcBef>
            <a:spcAft>
              <a:spcPts val="0"/>
            </a:spcAft>
            <a:buChar char="•"/>
          </a:pPr>
          <a:r>
            <a:rPr lang="zh-CN" altLang="en-US" sz="1400" kern="1200" dirty="0">
              <a:latin typeface="微软雅黑" panose="020B0503020204020204" charset="-122"/>
              <a:ea typeface="微软雅黑" panose="020B0503020204020204" charset="-122"/>
              <a:cs typeface="微软雅黑" panose="020B0503020204020204" charset="-122"/>
            </a:rPr>
            <a:t>有线网络一旦出现物理故障，尤其是由于线路连接不良而造成的网络中断，往往很难查明，而且检修线路需要付出很大的代价。无线网络则很容易定位故障，只需更换故障设备即可恢复网络连接。</a:t>
          </a:r>
          <a:endParaRPr lang="zh-CN" altLang="en-US" sz="1400" kern="1200" dirty="0"/>
        </a:p>
      </dsp:txBody>
      <dsp:txXfrm rot="-5400000">
        <a:off x="3264298" y="3426730"/>
        <a:ext cx="6775883" cy="751590"/>
      </dsp:txXfrm>
    </dsp:sp>
    <dsp:sp modelId="{87BAE8F1-9387-4B7F-A3B7-BECEF72AE9E2}">
      <dsp:nvSpPr>
        <dsp:cNvPr id="0" name=""/>
        <dsp:cNvSpPr/>
      </dsp:nvSpPr>
      <dsp:spPr>
        <a:xfrm>
          <a:off x="570007" y="3248506"/>
          <a:ext cx="2694289" cy="1041135"/>
        </a:xfrm>
        <a:prstGeom prst="roundRect">
          <a:avLst/>
        </a:prstGeom>
        <a:solidFill>
          <a:schemeClr val="accent6">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微软雅黑" panose="020B0503020204020204" pitchFamily="34" charset="-122"/>
              <a:ea typeface="微软雅黑" panose="020B0503020204020204" pitchFamily="34" charset="-122"/>
              <a:cs typeface="微软雅黑" panose="020B0503020204020204" charset="-122"/>
            </a:rPr>
            <a:t>故障定位容易</a:t>
          </a:r>
          <a:endParaRPr lang="zh-CN" altLang="en-US" sz="1800" kern="1200" dirty="0">
            <a:latin typeface="微软雅黑" panose="020B0503020204020204" pitchFamily="34" charset="-122"/>
            <a:ea typeface="微软雅黑" panose="020B0503020204020204" pitchFamily="34" charset="-122"/>
          </a:endParaRPr>
        </a:p>
      </dsp:txBody>
      <dsp:txXfrm>
        <a:off x="620831" y="3299330"/>
        <a:ext cx="2592641" cy="939487"/>
      </dsp:txXfrm>
    </dsp:sp>
    <dsp:sp modelId="{137FE2C1-8339-46A4-993F-EC4963863883}">
      <dsp:nvSpPr>
        <dsp:cNvPr id="0" name=""/>
        <dsp:cNvSpPr/>
      </dsp:nvSpPr>
      <dsp:spPr>
        <a:xfrm rot="5400000">
          <a:off x="6256076" y="1487446"/>
          <a:ext cx="832908" cy="6816542"/>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eaLnBrk="1" fontAlgn="auto" latinLnBrk="0" hangingPunct="1">
            <a:lnSpc>
              <a:spcPct val="120000"/>
            </a:lnSpc>
            <a:spcBef>
              <a:spcPct val="0"/>
            </a:spcBef>
            <a:spcAft>
              <a:spcPts val="0"/>
            </a:spcAft>
            <a:buChar char="•"/>
          </a:pPr>
          <a:r>
            <a:rPr lang="zh-CN" altLang="en-US" sz="1400" kern="1200" dirty="0">
              <a:latin typeface="微软雅黑" panose="020B0503020204020204" charset="-122"/>
              <a:ea typeface="微软雅黑" panose="020B0503020204020204" charset="-122"/>
              <a:cs typeface="微软雅黑" panose="020B0503020204020204" charset="-122"/>
            </a:rPr>
            <a:t>无线局域网有多种配置方式，可以很快从只有几个用户的小型局域网扩展到上千用户的大型网络，并且能够提供节点间“漫游”等有线网络无法实现的特性。</a:t>
          </a:r>
          <a:endParaRPr lang="zh-CN" altLang="en-US" sz="1400" kern="1200" dirty="0"/>
        </a:p>
      </dsp:txBody>
      <dsp:txXfrm rot="-5400000">
        <a:off x="3264260" y="4519922"/>
        <a:ext cx="6775883" cy="751590"/>
      </dsp:txXfrm>
    </dsp:sp>
    <dsp:sp modelId="{36E8AC55-A2EF-43E4-B53A-A850592F529E}">
      <dsp:nvSpPr>
        <dsp:cNvPr id="0" name=""/>
        <dsp:cNvSpPr/>
      </dsp:nvSpPr>
      <dsp:spPr>
        <a:xfrm>
          <a:off x="570007" y="4341698"/>
          <a:ext cx="2694251" cy="1041135"/>
        </a:xfrm>
        <a:prstGeom prst="roundRect">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微软雅黑" panose="020B0503020204020204" pitchFamily="34" charset="-122"/>
              <a:ea typeface="微软雅黑" panose="020B0503020204020204" pitchFamily="34" charset="-122"/>
              <a:cs typeface="微软雅黑" panose="020B0503020204020204" charset="-122"/>
            </a:rPr>
            <a:t>易于扩展</a:t>
          </a:r>
          <a:endParaRPr lang="zh-CN" altLang="en-US" sz="1800" kern="1200" dirty="0">
            <a:latin typeface="微软雅黑" panose="020B0503020204020204" pitchFamily="34" charset="-122"/>
            <a:ea typeface="微软雅黑" panose="020B0503020204020204" pitchFamily="34" charset="-122"/>
          </a:endParaRPr>
        </a:p>
      </dsp:txBody>
      <dsp:txXfrm>
        <a:off x="620831" y="4392522"/>
        <a:ext cx="2592603" cy="939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85652-93AE-484C-8E00-19470B6DFEE3}">
      <dsp:nvSpPr>
        <dsp:cNvPr id="0" name=""/>
        <dsp:cNvSpPr/>
      </dsp:nvSpPr>
      <dsp:spPr>
        <a:xfrm rot="5400000">
          <a:off x="6044140" y="-2635114"/>
          <a:ext cx="1233313" cy="6816542"/>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eaLnBrk="1" fontAlgn="auto" latinLnBrk="0" hangingPunct="1">
            <a:lnSpc>
              <a:spcPct val="100000"/>
            </a:lnSpc>
            <a:spcBef>
              <a:spcPct val="0"/>
            </a:spcBef>
            <a:spcAft>
              <a:spcPts val="0"/>
            </a:spcAft>
            <a:buChar char="•"/>
          </a:pPr>
          <a:r>
            <a:rPr lang="zh-CN" altLang="en-US" sz="1600" kern="1200" dirty="0">
              <a:latin typeface="微软雅黑" panose="020B0503020204020204" charset="-122"/>
              <a:ea typeface="微软雅黑" panose="020B0503020204020204" charset="-122"/>
              <a:cs typeface="微软雅黑" panose="020B0503020204020204" charset="-122"/>
            </a:rPr>
            <a:t>无线局域网是依靠无线电波进行传输的。这些电波通过无线发射装置进行发射，而建筑物、车辆、树木和其它障碍物都可能阻碍电磁波的传输，所以会影响网络的性能。</a:t>
          </a:r>
          <a:endParaRPr lang="zh-CN" altLang="en-US" sz="1600" kern="1200" dirty="0"/>
        </a:p>
      </dsp:txBody>
      <dsp:txXfrm rot="-5400000">
        <a:off x="3252526" y="216705"/>
        <a:ext cx="6756337" cy="1112903"/>
      </dsp:txXfrm>
    </dsp:sp>
    <dsp:sp modelId="{7DDE31D5-A2D3-4925-8CCC-4C9C812A15E6}">
      <dsp:nvSpPr>
        <dsp:cNvPr id="0" name=""/>
        <dsp:cNvSpPr/>
      </dsp:nvSpPr>
      <dsp:spPr>
        <a:xfrm>
          <a:off x="581779" y="2335"/>
          <a:ext cx="2670746" cy="1541641"/>
        </a:xfrm>
        <a:prstGeom prst="roundRect">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1"/>
              </a:solidFill>
              <a:latin typeface="微软雅黑" panose="020B0503020204020204" charset="-122"/>
              <a:ea typeface="微软雅黑" panose="020B0503020204020204" charset="-122"/>
              <a:cs typeface="微软雅黑" panose="020B0503020204020204" charset="-122"/>
            </a:rPr>
            <a:t>性能</a:t>
          </a:r>
          <a:endParaRPr lang="zh-CN" altLang="en-US" sz="2000" kern="1200" dirty="0">
            <a:solidFill>
              <a:schemeClr val="bg1"/>
            </a:solidFill>
          </a:endParaRPr>
        </a:p>
      </dsp:txBody>
      <dsp:txXfrm>
        <a:off x="657036" y="77592"/>
        <a:ext cx="2520232" cy="1391127"/>
      </dsp:txXfrm>
    </dsp:sp>
    <dsp:sp modelId="{3DB9C071-F1BD-469B-82DF-E4260D09A5A6}">
      <dsp:nvSpPr>
        <dsp:cNvPr id="0" name=""/>
        <dsp:cNvSpPr/>
      </dsp:nvSpPr>
      <dsp:spPr>
        <a:xfrm rot="5400000">
          <a:off x="6044140" y="-1016390"/>
          <a:ext cx="1233313" cy="6816542"/>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100000"/>
            </a:lnSpc>
            <a:spcBef>
              <a:spcPct val="0"/>
            </a:spcBef>
            <a:spcAft>
              <a:spcPct val="15000"/>
            </a:spcAft>
            <a:buChar char="•"/>
          </a:pPr>
          <a:r>
            <a:rPr lang="zh-CN" altLang="en-US" sz="1600" kern="1200" dirty="0">
              <a:latin typeface="微软雅黑" panose="020B0503020204020204" charset="-122"/>
              <a:ea typeface="微软雅黑" panose="020B0503020204020204" charset="-122"/>
              <a:cs typeface="微软雅黑" panose="020B0503020204020204" charset="-122"/>
            </a:rPr>
            <a:t>无线信道的传输速率与有线信道相比要低得多。无线局域网的最大传输速率为</a:t>
          </a:r>
          <a:r>
            <a:rPr lang="en-US" altLang="zh-CN" sz="1600" kern="1200" dirty="0">
              <a:latin typeface="微软雅黑" panose="020B0503020204020204" charset="-122"/>
              <a:ea typeface="微软雅黑" panose="020B0503020204020204" charset="-122"/>
              <a:cs typeface="微软雅黑" panose="020B0503020204020204" charset="-122"/>
            </a:rPr>
            <a:t>1Gbps</a:t>
          </a:r>
          <a:r>
            <a:rPr lang="zh-CN" altLang="en-US" sz="1600" kern="1200" dirty="0">
              <a:latin typeface="微软雅黑" panose="020B0503020204020204" charset="-122"/>
              <a:ea typeface="微软雅黑" panose="020B0503020204020204" charset="-122"/>
              <a:cs typeface="微软雅黑" panose="020B0503020204020204" charset="-122"/>
            </a:rPr>
            <a:t>（有线可达</a:t>
          </a:r>
          <a:r>
            <a:rPr lang="en-US" altLang="zh-CN" sz="1600" kern="1200" dirty="0">
              <a:latin typeface="微软雅黑" panose="020B0503020204020204" charset="-122"/>
              <a:ea typeface="微软雅黑" panose="020B0503020204020204" charset="-122"/>
              <a:cs typeface="微软雅黑" panose="020B0503020204020204" charset="-122"/>
            </a:rPr>
            <a:t>24.6Tbps</a:t>
          </a:r>
          <a:r>
            <a:rPr lang="zh-CN" altLang="en-US" sz="1600" kern="1200" dirty="0">
              <a:latin typeface="微软雅黑" panose="020B0503020204020204" charset="-122"/>
              <a:ea typeface="微软雅黑" panose="020B0503020204020204" charset="-122"/>
              <a:cs typeface="微软雅黑" panose="020B0503020204020204" charset="-122"/>
            </a:rPr>
            <a:t>），只适合于个人终端和小规模网络应用。</a:t>
          </a:r>
          <a:endParaRPr lang="zh-CN" altLang="en-US" sz="1600" kern="1200" dirty="0"/>
        </a:p>
      </dsp:txBody>
      <dsp:txXfrm rot="-5400000">
        <a:off x="3252526" y="1835429"/>
        <a:ext cx="6756337" cy="1112903"/>
      </dsp:txXfrm>
    </dsp:sp>
    <dsp:sp modelId="{6B0C7FEF-6BD3-40EB-A70C-66F617B0891D}">
      <dsp:nvSpPr>
        <dsp:cNvPr id="0" name=""/>
        <dsp:cNvSpPr/>
      </dsp:nvSpPr>
      <dsp:spPr>
        <a:xfrm>
          <a:off x="581779" y="1621059"/>
          <a:ext cx="2670746" cy="1541641"/>
        </a:xfrm>
        <a:prstGeom prst="roundRect">
          <a:avLst/>
        </a:prstGeom>
        <a:solidFill>
          <a:schemeClr val="accent6">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1"/>
              </a:solidFill>
              <a:latin typeface="微软雅黑" panose="020B0503020204020204" charset="-122"/>
              <a:ea typeface="微软雅黑" panose="020B0503020204020204" charset="-122"/>
              <a:cs typeface="微软雅黑" panose="020B0503020204020204" charset="-122"/>
            </a:rPr>
            <a:t>速率</a:t>
          </a:r>
          <a:endParaRPr lang="zh-CN" altLang="en-US" sz="2000" kern="1200" dirty="0">
            <a:solidFill>
              <a:schemeClr val="bg1"/>
            </a:solidFill>
          </a:endParaRPr>
        </a:p>
      </dsp:txBody>
      <dsp:txXfrm>
        <a:off x="657036" y="1696316"/>
        <a:ext cx="2520232" cy="1391127"/>
      </dsp:txXfrm>
    </dsp:sp>
    <dsp:sp modelId="{42D066A5-C9AC-4BCE-98AA-CEFAACF7660D}">
      <dsp:nvSpPr>
        <dsp:cNvPr id="0" name=""/>
        <dsp:cNvSpPr/>
      </dsp:nvSpPr>
      <dsp:spPr>
        <a:xfrm rot="5400000">
          <a:off x="6020368" y="602332"/>
          <a:ext cx="1233313" cy="6816542"/>
        </a:xfrm>
        <a:prstGeom prst="round2Same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100000"/>
            </a:lnSpc>
            <a:spcBef>
              <a:spcPct val="0"/>
            </a:spcBef>
            <a:spcAft>
              <a:spcPct val="15000"/>
            </a:spcAft>
            <a:buChar char="•"/>
          </a:pPr>
          <a:r>
            <a:rPr lang="zh-CN" altLang="en-US" sz="1600" kern="1200" dirty="0">
              <a:latin typeface="微软雅黑" panose="020B0503020204020204" charset="-122"/>
              <a:ea typeface="微软雅黑" panose="020B0503020204020204" charset="-122"/>
              <a:cs typeface="微软雅黑" panose="020B0503020204020204" charset="-122"/>
            </a:rPr>
            <a:t>本质上无线电波不要求建立物理的连接通道，无线信号是发散的。从理论上讲，很容易监听到无线电波广播范围内的任何信号，造成通信信息泄漏。</a:t>
          </a:r>
          <a:r>
            <a:rPr lang="zh-CN" altLang="en-US" sz="1600" kern="1200" baseline="30000" dirty="0">
              <a:latin typeface="微软雅黑" panose="020B0503020204020204" charset="-122"/>
              <a:ea typeface="微软雅黑" panose="020B0503020204020204" charset="-122"/>
              <a:cs typeface="微软雅黑" panose="020B0503020204020204" charset="-122"/>
            </a:rPr>
            <a:t> </a:t>
          </a:r>
          <a:endParaRPr lang="zh-CN" altLang="en-US" sz="1600" kern="1200" dirty="0"/>
        </a:p>
      </dsp:txBody>
      <dsp:txXfrm rot="-5400000">
        <a:off x="3228754" y="3454152"/>
        <a:ext cx="6756337" cy="1112903"/>
      </dsp:txXfrm>
    </dsp:sp>
    <dsp:sp modelId="{1B88B5C8-0938-4CC7-A3C9-A45795BC8234}">
      <dsp:nvSpPr>
        <dsp:cNvPr id="0" name=""/>
        <dsp:cNvSpPr/>
      </dsp:nvSpPr>
      <dsp:spPr>
        <a:xfrm>
          <a:off x="581779" y="3239783"/>
          <a:ext cx="2646974" cy="1541641"/>
        </a:xfrm>
        <a:prstGeom prst="roundRect">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1"/>
              </a:solidFill>
              <a:latin typeface="微软雅黑" panose="020B0503020204020204" charset="-122"/>
              <a:ea typeface="微软雅黑" panose="020B0503020204020204" charset="-122"/>
              <a:cs typeface="微软雅黑" panose="020B0503020204020204" charset="-122"/>
            </a:rPr>
            <a:t>安全性</a:t>
          </a:r>
          <a:endParaRPr lang="zh-CN" altLang="en-US" sz="2000" kern="1200" dirty="0">
            <a:solidFill>
              <a:schemeClr val="bg1"/>
            </a:solidFill>
          </a:endParaRPr>
        </a:p>
      </dsp:txBody>
      <dsp:txXfrm>
        <a:off x="657036" y="3315040"/>
        <a:ext cx="2496460" cy="139112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C420BA0-5916-49EF-B50B-BCD4F7EF6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C38EB123-981C-4F0B-930B-A9B2A6F446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2021/3/30</a:t>
            </a:fld>
            <a:endParaRPr lang="zh-CN" altLang="en-US"/>
          </a:p>
        </p:txBody>
      </p:sp>
      <p:sp>
        <p:nvSpPr>
          <p:cNvPr id="4" name="页脚占位符 3">
            <a:extLst>
              <a:ext uri="{FF2B5EF4-FFF2-40B4-BE49-F238E27FC236}">
                <a16:creationId xmlns:a16="http://schemas.microsoft.com/office/drawing/2014/main" id="{E787788D-209F-44F1-86A7-3041AC5349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A32AE9A5-2606-44DB-958C-EFDC2423778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D6B18F-1E9B-45D9-8C1F-7EC9020A74C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1B8BA6-38BB-46C7-90C8-93FBD96DA4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C86D4B9-50E8-485F-9DD8-EAFB1F0E6FD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2021/3/30</a:t>
            </a:fld>
            <a:endParaRPr lang="zh-CN" altLang="en-US"/>
          </a:p>
        </p:txBody>
      </p:sp>
      <p:sp>
        <p:nvSpPr>
          <p:cNvPr id="36868" name="幻灯片图像占位符 3">
            <a:extLst>
              <a:ext uri="{FF2B5EF4-FFF2-40B4-BE49-F238E27FC236}">
                <a16:creationId xmlns:a16="http://schemas.microsoft.com/office/drawing/2014/main" id="{471508C6-0E5C-4634-8D63-D69A4B8773C9}"/>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183606B2-29D3-4ED6-91FE-683C297F823F}"/>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6AB1F80-5217-4BBD-AB5A-9A2E3C523FB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B36A203-EEFA-42E2-A566-D691AE08AB3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86988B-6BCE-460A-B51C-D7FE0E5EC8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5C7834CA-D7BE-455A-88E2-537334BB8DCC}"/>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8914" name="备注占位符 2">
            <a:extLst>
              <a:ext uri="{FF2B5EF4-FFF2-40B4-BE49-F238E27FC236}">
                <a16:creationId xmlns:a16="http://schemas.microsoft.com/office/drawing/2014/main" id="{9CEC6C49-FF11-4ECA-B282-2A2433A10BF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8915" name="灯片编号占位符 3">
            <a:extLst>
              <a:ext uri="{FF2B5EF4-FFF2-40B4-BE49-F238E27FC236}">
                <a16:creationId xmlns:a16="http://schemas.microsoft.com/office/drawing/2014/main" id="{318D52DC-1AE5-409A-8E44-968CE00C1F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0E61B8-06CA-4C29-918D-5D03BEECEED7}"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0491DC3B-C190-473A-B74F-2A3F57CEF902}"/>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72706" name="备注占位符 2">
            <a:extLst>
              <a:ext uri="{FF2B5EF4-FFF2-40B4-BE49-F238E27FC236}">
                <a16:creationId xmlns:a16="http://schemas.microsoft.com/office/drawing/2014/main" id="{81178C4B-8B0E-432A-A460-7CF484E8B8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72707" name="灯片编号占位符 3">
            <a:extLst>
              <a:ext uri="{FF2B5EF4-FFF2-40B4-BE49-F238E27FC236}">
                <a16:creationId xmlns:a16="http://schemas.microsoft.com/office/drawing/2014/main" id="{408C42BB-89BF-426E-83AA-43C046D5A1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B6D3A7-B1A5-413B-8A75-DE54EA992B64}" type="slidenum">
              <a:rPr lang="zh-CN" altLang="en-US"/>
              <a:pPr/>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857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357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398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1A416D-1290-4851-8328-09D27ADA38F1}"/>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CB2801F5-91BC-477E-B8A5-A8BA4FF8CFB7}"/>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93A68C8C-0394-41DF-8931-209EE39FE89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2021/3/30</a:t>
            </a:fld>
            <a:endParaRPr lang="zh-CN" altLang="en-US"/>
          </a:p>
        </p:txBody>
      </p:sp>
      <p:sp>
        <p:nvSpPr>
          <p:cNvPr id="7" name="页脚占位符 2">
            <a:extLst>
              <a:ext uri="{FF2B5EF4-FFF2-40B4-BE49-F238E27FC236}">
                <a16:creationId xmlns:a16="http://schemas.microsoft.com/office/drawing/2014/main" id="{03CBE19E-DC67-424A-B16D-1F9AB423760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C3E016-4BEA-449A-8286-C569010B8DA1}"/>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738B00C-0D01-4672-93B9-F17FBCB9012C}" type="slidenum">
              <a:rPr lang="zh-CN" altLang="en-US"/>
              <a:pPr/>
              <a:t>‹#›</a:t>
            </a:fld>
            <a:endParaRPr lang="zh-CN" altLang="en-US"/>
          </a:p>
        </p:txBody>
      </p:sp>
    </p:spTree>
    <p:extLst>
      <p:ext uri="{BB962C8B-B14F-4D97-AF65-F5344CB8AC3E}">
        <p14:creationId xmlns:p14="http://schemas.microsoft.com/office/powerpoint/2010/main" val="17659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EDFB25-BB92-46A6-A7A2-333F7A13D14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762FD492-48FA-4D8F-B645-4A9B53355F6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1F787086-23EF-408C-9460-717D3E6166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2021/3/30</a:t>
            </a:fld>
            <a:endParaRPr lang="zh-CN" altLang="en-US"/>
          </a:p>
        </p:txBody>
      </p:sp>
      <p:sp>
        <p:nvSpPr>
          <p:cNvPr id="7" name="页脚占位符 2">
            <a:extLst>
              <a:ext uri="{FF2B5EF4-FFF2-40B4-BE49-F238E27FC236}">
                <a16:creationId xmlns:a16="http://schemas.microsoft.com/office/drawing/2014/main" id="{B2F147F7-AFCB-4DB7-85AA-4DB3C1A63A8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FCE63D02-CBD8-40B3-9CB1-11C80A9F435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BEC16386-2320-4D70-82D8-276EE0313730}" type="slidenum">
              <a:rPr lang="zh-CN" altLang="en-US"/>
              <a:pPr/>
              <a:t>‹#›</a:t>
            </a:fld>
            <a:endParaRPr lang="zh-CN" altLang="en-US"/>
          </a:p>
        </p:txBody>
      </p:sp>
    </p:spTree>
    <p:extLst>
      <p:ext uri="{BB962C8B-B14F-4D97-AF65-F5344CB8AC3E}">
        <p14:creationId xmlns:p14="http://schemas.microsoft.com/office/powerpoint/2010/main" val="308974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089673-129F-4303-9596-14A876EACEE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480D752-B774-4085-9D05-6331ACC122D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D6170D6B-D030-4D80-948A-0A312CCFD3F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2021/3/30</a:t>
            </a:fld>
            <a:endParaRPr lang="zh-CN" altLang="en-US"/>
          </a:p>
        </p:txBody>
      </p:sp>
      <p:sp>
        <p:nvSpPr>
          <p:cNvPr id="7" name="页脚占位符 2">
            <a:extLst>
              <a:ext uri="{FF2B5EF4-FFF2-40B4-BE49-F238E27FC236}">
                <a16:creationId xmlns:a16="http://schemas.microsoft.com/office/drawing/2014/main" id="{8D032E53-AC9B-493A-BC97-F246DC19D29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9C643F2-A0D5-415C-A5E0-4639FD4B29D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57DDC1E-FC5B-4DC6-96B6-FD8C52D26D85}" type="slidenum">
              <a:rPr lang="zh-CN" altLang="en-US"/>
              <a:pPr/>
              <a:t>‹#›</a:t>
            </a:fld>
            <a:endParaRPr lang="zh-CN" altLang="en-US"/>
          </a:p>
        </p:txBody>
      </p:sp>
    </p:spTree>
    <p:extLst>
      <p:ext uri="{BB962C8B-B14F-4D97-AF65-F5344CB8AC3E}">
        <p14:creationId xmlns:p14="http://schemas.microsoft.com/office/powerpoint/2010/main" val="303296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C7E44E0-D165-4AA9-B9D4-F9F1E0A9F38D}"/>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FD9EA42-FE12-4DA7-848E-8288C9C1472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276180B7-908E-49D2-A2FE-D00048C6C41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2021/3/30</a:t>
            </a:fld>
            <a:endParaRPr lang="zh-CN" altLang="en-US"/>
          </a:p>
        </p:txBody>
      </p:sp>
      <p:sp>
        <p:nvSpPr>
          <p:cNvPr id="7" name="页脚占位符 2">
            <a:extLst>
              <a:ext uri="{FF2B5EF4-FFF2-40B4-BE49-F238E27FC236}">
                <a16:creationId xmlns:a16="http://schemas.microsoft.com/office/drawing/2014/main" id="{6A55C8D6-176E-4A4D-B6D4-C12FF63A32DA}"/>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4E01FE-F2A8-4001-982A-E44BEEF28442}"/>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403A7AF1-FD72-41C4-B9C9-EF0B5FB4B29C}" type="slidenum">
              <a:rPr lang="zh-CN" altLang="en-US"/>
              <a:pPr/>
              <a:t>‹#›</a:t>
            </a:fld>
            <a:endParaRPr lang="zh-CN" altLang="en-US"/>
          </a:p>
        </p:txBody>
      </p:sp>
    </p:spTree>
    <p:extLst>
      <p:ext uri="{BB962C8B-B14F-4D97-AF65-F5344CB8AC3E}">
        <p14:creationId xmlns:p14="http://schemas.microsoft.com/office/powerpoint/2010/main" val="87863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17BE74B-FB70-4635-B6EA-7EDE2F5A1962}"/>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CBF53FE-2C2F-441B-8908-25CFEB9DC6D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49905B-EE94-4C44-8C1F-4E57FDA275A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2021/3/30</a:t>
            </a:fld>
            <a:endParaRPr lang="zh-CN" altLang="en-US"/>
          </a:p>
        </p:txBody>
      </p:sp>
      <p:sp>
        <p:nvSpPr>
          <p:cNvPr id="7" name="页脚占位符 2">
            <a:extLst>
              <a:ext uri="{FF2B5EF4-FFF2-40B4-BE49-F238E27FC236}">
                <a16:creationId xmlns:a16="http://schemas.microsoft.com/office/drawing/2014/main" id="{1935A1EF-25FF-4231-AA81-1828E7C6AA1F}"/>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CE6E2685-F953-485B-9640-8E52756F9C8A}"/>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26641552-ECC5-4562-9659-8E869EDFA768}" type="slidenum">
              <a:rPr lang="zh-CN" altLang="en-US"/>
              <a:pPr/>
              <a:t>‹#›</a:t>
            </a:fld>
            <a:endParaRPr lang="zh-CN" altLang="en-US"/>
          </a:p>
        </p:txBody>
      </p:sp>
    </p:spTree>
    <p:extLst>
      <p:ext uri="{BB962C8B-B14F-4D97-AF65-F5344CB8AC3E}">
        <p14:creationId xmlns:p14="http://schemas.microsoft.com/office/powerpoint/2010/main" val="217681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AE705E-B083-40E4-A8AC-65831A1FF993}"/>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C37BA81-608C-4EA4-AE2E-1AB355538B3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CBC947-DAB4-43A9-A8C1-4A0DC2AEC8F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2021/3/30</a:t>
            </a:fld>
            <a:endParaRPr lang="zh-CN" altLang="en-US"/>
          </a:p>
        </p:txBody>
      </p:sp>
      <p:sp>
        <p:nvSpPr>
          <p:cNvPr id="7" name="页脚占位符 2">
            <a:extLst>
              <a:ext uri="{FF2B5EF4-FFF2-40B4-BE49-F238E27FC236}">
                <a16:creationId xmlns:a16="http://schemas.microsoft.com/office/drawing/2014/main" id="{F2CDAB5B-4BC8-4AEE-874A-F678FB1CDC7C}"/>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60E8293-8C32-40D5-B66D-8E2D558F4603}"/>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65EACD47-497C-47E3-8C57-BDDAA8449CC9}" type="slidenum">
              <a:rPr lang="zh-CN" altLang="en-US"/>
              <a:pPr/>
              <a:t>‹#›</a:t>
            </a:fld>
            <a:endParaRPr lang="zh-CN" altLang="en-US"/>
          </a:p>
        </p:txBody>
      </p:sp>
    </p:spTree>
    <p:extLst>
      <p:ext uri="{BB962C8B-B14F-4D97-AF65-F5344CB8AC3E}">
        <p14:creationId xmlns:p14="http://schemas.microsoft.com/office/powerpoint/2010/main" val="3084966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E8FEFE8-2FFF-4FB6-9E9B-F0FAEC26B44B}"/>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B998866-847E-4CDB-8069-18A6499E7EB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4662E9BA-A23D-45EB-A24D-2327714B087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2021/3/30</a:t>
            </a:fld>
            <a:endParaRPr lang="zh-CN" altLang="en-US"/>
          </a:p>
        </p:txBody>
      </p:sp>
      <p:sp>
        <p:nvSpPr>
          <p:cNvPr id="7" name="页脚占位符 2">
            <a:extLst>
              <a:ext uri="{FF2B5EF4-FFF2-40B4-BE49-F238E27FC236}">
                <a16:creationId xmlns:a16="http://schemas.microsoft.com/office/drawing/2014/main" id="{FA61BE4C-35A0-42B9-914A-20736F0675B3}"/>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9FAF4420-C1FA-4797-9D67-D55B2FD4C9BD}"/>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87F6CDC8-6CDC-4814-95B8-7FE57F8ECA13}" type="slidenum">
              <a:rPr lang="zh-CN" altLang="en-US"/>
              <a:pPr/>
              <a:t>‹#›</a:t>
            </a:fld>
            <a:endParaRPr lang="zh-CN" altLang="en-US"/>
          </a:p>
        </p:txBody>
      </p:sp>
    </p:spTree>
    <p:extLst>
      <p:ext uri="{BB962C8B-B14F-4D97-AF65-F5344CB8AC3E}">
        <p14:creationId xmlns:p14="http://schemas.microsoft.com/office/powerpoint/2010/main" val="226446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E3F752-6FB0-4223-80FB-FE99E67F63D0}"/>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8788B59-8892-42EE-AB37-BF8A69BB541F}"/>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3AC8ABF3-154D-43C3-AB70-53CD3AD7E1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2021/3/30</a:t>
            </a:fld>
            <a:endParaRPr lang="zh-CN" altLang="en-US"/>
          </a:p>
        </p:txBody>
      </p:sp>
      <p:sp>
        <p:nvSpPr>
          <p:cNvPr id="7" name="页脚占位符 2">
            <a:extLst>
              <a:ext uri="{FF2B5EF4-FFF2-40B4-BE49-F238E27FC236}">
                <a16:creationId xmlns:a16="http://schemas.microsoft.com/office/drawing/2014/main" id="{4EB4F18B-AFE3-44D1-B842-820FF0EA50C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ECB56E53-4D1A-4210-9338-FC3BA73C6FEF}"/>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FB4A9690-6DF3-49A8-87ED-C56D025C7CAA}" type="slidenum">
              <a:rPr lang="zh-CN" altLang="en-US"/>
              <a:pPr/>
              <a:t>‹#›</a:t>
            </a:fld>
            <a:endParaRPr lang="zh-CN" altLang="en-US"/>
          </a:p>
        </p:txBody>
      </p:sp>
    </p:spTree>
    <p:extLst>
      <p:ext uri="{BB962C8B-B14F-4D97-AF65-F5344CB8AC3E}">
        <p14:creationId xmlns:p14="http://schemas.microsoft.com/office/powerpoint/2010/main" val="316458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7326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5" name="Shape 5"/>
          <p:cNvSpPr>
            <a:spLocks noGrp="1"/>
          </p:cNvSpPr>
          <p:nvPr>
            <p:ph type="title"/>
          </p:nvPr>
        </p:nvSpPr>
        <p:spPr>
          <a:xfrm>
            <a:off x="1524000" y="1"/>
            <a:ext cx="9144000" cy="3518120"/>
          </a:xfrm>
          <a:prstGeom prst="rect">
            <a:avLst/>
          </a:prstGeom>
        </p:spPr>
        <p:txBody>
          <a:bodyPr anchor="b"/>
          <a:lstStyle>
            <a:lvl1pPr>
              <a:defRPr sz="8000"/>
            </a:lvl1pPr>
          </a:lstStyle>
          <a:p>
            <a:pPr lvl="0"/>
            <a:r>
              <a:rPr lang="zh-CN" altLang="en-US"/>
              <a:t>单击此处编辑母版标题样式</a:t>
            </a:r>
            <a:endParaRPr/>
          </a:p>
        </p:txBody>
      </p:sp>
      <p:sp>
        <p:nvSpPr>
          <p:cNvPr id="6" name="Shape 6"/>
          <p:cNvSpPr>
            <a:spLocks noGrp="1"/>
          </p:cNvSpPr>
          <p:nvPr>
            <p:ph type="body" idx="1"/>
          </p:nvPr>
        </p:nvSpPr>
        <p:spPr>
          <a:xfrm>
            <a:off x="1524000" y="3609363"/>
            <a:ext cx="9144000" cy="3248637"/>
          </a:xfrm>
          <a:prstGeom prst="rect">
            <a:avLst/>
          </a:prstGeom>
        </p:spPr>
        <p:txBody>
          <a:bodyPr/>
          <a:lstStyle>
            <a:lvl1pPr marL="0" indent="0" algn="ctr">
              <a:spcBef>
                <a:spcPts val="665"/>
              </a:spcBef>
              <a:buSzTx/>
              <a:buNone/>
              <a:defRPr sz="3200"/>
            </a:lvl1pPr>
            <a:lvl2pPr marL="0" indent="609600" algn="ctr">
              <a:spcBef>
                <a:spcPts val="665"/>
              </a:spcBef>
              <a:buSzTx/>
              <a:buNone/>
              <a:defRPr sz="3200"/>
            </a:lvl2pPr>
            <a:lvl3pPr marL="0" indent="1219200" algn="ctr">
              <a:spcBef>
                <a:spcPts val="665"/>
              </a:spcBef>
              <a:buSzTx/>
              <a:buNone/>
              <a:defRPr sz="3200"/>
            </a:lvl3pPr>
            <a:lvl4pPr marL="0" indent="1828800" algn="ctr">
              <a:spcBef>
                <a:spcPts val="665"/>
              </a:spcBef>
              <a:buSzTx/>
              <a:buNone/>
              <a:defRPr sz="3200"/>
            </a:lvl4pPr>
            <a:lvl5pPr marL="0" indent="2438400" algn="ctr">
              <a:spcBef>
                <a:spcPts val="665"/>
              </a:spcBef>
              <a:buSzTx/>
              <a:buNone/>
              <a:defRPr sz="32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Tree>
    <p:extLst>
      <p:ext uri="{BB962C8B-B14F-4D97-AF65-F5344CB8AC3E}">
        <p14:creationId xmlns:p14="http://schemas.microsoft.com/office/powerpoint/2010/main" val="163727239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r>
              <a:rPr lang="zh-CN" altLang="en-US"/>
              <a:t>单击此处编辑母版标题样式</a:t>
            </a:r>
            <a:endParaRPr/>
          </a:p>
        </p:txBody>
      </p:sp>
      <p:sp>
        <p:nvSpPr>
          <p:cNvPr id="9" name="Shape 9"/>
          <p:cNvSpPr>
            <a:spLocks noGrp="1"/>
          </p:cNvSpPr>
          <p:nvPr>
            <p:ph type="body" idx="1"/>
          </p:nvPr>
        </p:nvSpPr>
        <p:spPr>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Tree>
    <p:extLst>
      <p:ext uri="{BB962C8B-B14F-4D97-AF65-F5344CB8AC3E}">
        <p14:creationId xmlns:p14="http://schemas.microsoft.com/office/powerpoint/2010/main" val="312582366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1" name="Shape 11"/>
          <p:cNvSpPr>
            <a:spLocks noGrp="1"/>
          </p:cNvSpPr>
          <p:nvPr>
            <p:ph type="title"/>
          </p:nvPr>
        </p:nvSpPr>
        <p:spPr>
          <a:xfrm>
            <a:off x="831850" y="0"/>
            <a:ext cx="10515601" cy="4572709"/>
          </a:xfrm>
          <a:prstGeom prst="rect">
            <a:avLst/>
          </a:prstGeom>
        </p:spPr>
        <p:txBody>
          <a:bodyPr anchor="b"/>
          <a:lstStyle>
            <a:lvl1pPr>
              <a:defRPr sz="8000"/>
            </a:lvl1pPr>
          </a:lstStyle>
          <a:p>
            <a:pPr lvl="0"/>
            <a:r>
              <a:rPr lang="zh-CN" altLang="en-US"/>
              <a:t>单击此处编辑母版标题样式</a:t>
            </a:r>
            <a:endParaRPr/>
          </a:p>
        </p:txBody>
      </p:sp>
      <p:sp>
        <p:nvSpPr>
          <p:cNvPr id="12" name="Shape 12"/>
          <p:cNvSpPr>
            <a:spLocks noGrp="1"/>
          </p:cNvSpPr>
          <p:nvPr>
            <p:ph type="body" idx="1"/>
          </p:nvPr>
        </p:nvSpPr>
        <p:spPr>
          <a:xfrm>
            <a:off x="831850" y="4600292"/>
            <a:ext cx="10515601" cy="2257708"/>
          </a:xfrm>
          <a:prstGeom prst="rect">
            <a:avLst/>
          </a:prstGeom>
        </p:spPr>
        <p:txBody>
          <a:bodyPr/>
          <a:lstStyle>
            <a:lvl1pPr marL="0" indent="0">
              <a:spcBef>
                <a:spcPts val="665"/>
              </a:spcBef>
              <a:buSzTx/>
              <a:buNone/>
              <a:defRPr sz="3200"/>
            </a:lvl1pPr>
            <a:lvl2pPr marL="0" indent="609600">
              <a:spcBef>
                <a:spcPts val="665"/>
              </a:spcBef>
              <a:buSzTx/>
              <a:buNone/>
              <a:defRPr sz="3200"/>
            </a:lvl2pPr>
            <a:lvl3pPr marL="0" indent="1219200">
              <a:spcBef>
                <a:spcPts val="665"/>
              </a:spcBef>
              <a:buSzTx/>
              <a:buNone/>
              <a:defRPr sz="3200"/>
            </a:lvl3pPr>
            <a:lvl4pPr marL="0" indent="1828800">
              <a:spcBef>
                <a:spcPts val="665"/>
              </a:spcBef>
              <a:buSzTx/>
              <a:buNone/>
              <a:defRPr sz="3200"/>
            </a:lvl4pPr>
            <a:lvl5pPr marL="0" indent="2438400">
              <a:spcBef>
                <a:spcPts val="665"/>
              </a:spcBef>
              <a:buSzTx/>
              <a:buNone/>
              <a:defRPr sz="32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Tree>
    <p:extLst>
      <p:ext uri="{BB962C8B-B14F-4D97-AF65-F5344CB8AC3E}">
        <p14:creationId xmlns:p14="http://schemas.microsoft.com/office/powerpoint/2010/main" val="301196703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4" name="Shape 14"/>
          <p:cNvSpPr>
            <a:spLocks noGrp="1"/>
          </p:cNvSpPr>
          <p:nvPr>
            <p:ph type="title"/>
          </p:nvPr>
        </p:nvSpPr>
        <p:spPr>
          <a:prstGeom prst="rect">
            <a:avLst/>
          </a:prstGeom>
        </p:spPr>
        <p:txBody>
          <a:bodyPr/>
          <a:lstStyle/>
          <a:p>
            <a:pPr lvl="0"/>
            <a:r>
              <a:rPr lang="zh-CN" altLang="en-US"/>
              <a:t>单击此处编辑母版标题样式</a:t>
            </a:r>
            <a:endParaRPr/>
          </a:p>
        </p:txBody>
      </p:sp>
      <p:sp>
        <p:nvSpPr>
          <p:cNvPr id="15" name="Shape 15"/>
          <p:cNvSpPr>
            <a:spLocks noGrp="1"/>
          </p:cNvSpPr>
          <p:nvPr>
            <p:ph type="body" idx="1"/>
          </p:nvPr>
        </p:nvSpPr>
        <p:spPr>
          <a:xfrm>
            <a:off x="838200" y="1829084"/>
            <a:ext cx="5156200" cy="502891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Tree>
    <p:extLst>
      <p:ext uri="{BB962C8B-B14F-4D97-AF65-F5344CB8AC3E}">
        <p14:creationId xmlns:p14="http://schemas.microsoft.com/office/powerpoint/2010/main" val="3548197549"/>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7" name="Shape 17"/>
          <p:cNvSpPr>
            <a:spLocks noGrp="1"/>
          </p:cNvSpPr>
          <p:nvPr>
            <p:ph type="title"/>
          </p:nvPr>
        </p:nvSpPr>
        <p:spPr>
          <a:xfrm>
            <a:off x="840317" y="364968"/>
            <a:ext cx="10515601" cy="1330436"/>
          </a:xfrm>
          <a:prstGeom prst="rect">
            <a:avLst/>
          </a:prstGeom>
        </p:spPr>
        <p:txBody>
          <a:bodyPr/>
          <a:lstStyle/>
          <a:p>
            <a:pPr lvl="0"/>
            <a:r>
              <a:rPr lang="zh-CN" altLang="en-US"/>
              <a:t>单击此处编辑母版标题样式</a:t>
            </a:r>
            <a:endParaRPr/>
          </a:p>
        </p:txBody>
      </p:sp>
      <p:sp>
        <p:nvSpPr>
          <p:cNvPr id="18" name="Shape 18"/>
          <p:cNvSpPr>
            <a:spLocks noGrp="1"/>
          </p:cNvSpPr>
          <p:nvPr>
            <p:ph type="body" idx="1"/>
          </p:nvPr>
        </p:nvSpPr>
        <p:spPr>
          <a:xfrm>
            <a:off x="840317" y="1684793"/>
            <a:ext cx="5158319" cy="825422"/>
          </a:xfrm>
          <a:prstGeom prst="rect">
            <a:avLst/>
          </a:prstGeom>
        </p:spPr>
        <p:txBody>
          <a:bodyPr anchor="b"/>
          <a:lstStyle>
            <a:lvl1pPr marL="0" indent="0">
              <a:spcBef>
                <a:spcPts val="665"/>
              </a:spcBef>
              <a:buSzTx/>
              <a:buNone/>
              <a:defRPr sz="3200" b="1"/>
            </a:lvl1pPr>
            <a:lvl2pPr marL="0" indent="609600">
              <a:spcBef>
                <a:spcPts val="665"/>
              </a:spcBef>
              <a:buSzTx/>
              <a:buNone/>
              <a:defRPr sz="3200" b="1"/>
            </a:lvl2pPr>
            <a:lvl3pPr marL="0" indent="1219200">
              <a:spcBef>
                <a:spcPts val="665"/>
              </a:spcBef>
              <a:buSzTx/>
              <a:buNone/>
              <a:defRPr sz="3200" b="1"/>
            </a:lvl3pPr>
            <a:lvl4pPr marL="0" indent="1828800">
              <a:spcBef>
                <a:spcPts val="665"/>
              </a:spcBef>
              <a:buSzTx/>
              <a:buNone/>
              <a:defRPr sz="3200" b="1"/>
            </a:lvl4pPr>
            <a:lvl5pPr marL="0" indent="2438400">
              <a:spcBef>
                <a:spcPts val="665"/>
              </a:spcBef>
              <a:buSzTx/>
              <a:buNone/>
              <a:defRPr sz="3200" b="1"/>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Tree>
    <p:extLst>
      <p:ext uri="{BB962C8B-B14F-4D97-AF65-F5344CB8AC3E}">
        <p14:creationId xmlns:p14="http://schemas.microsoft.com/office/powerpoint/2010/main" val="3390238673"/>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20" name="Shape 20"/>
          <p:cNvSpPr>
            <a:spLocks noGrp="1"/>
          </p:cNvSpPr>
          <p:nvPr>
            <p:ph type="title"/>
          </p:nvPr>
        </p:nvSpPr>
        <p:spPr>
          <a:xfrm>
            <a:off x="838200" y="364968"/>
            <a:ext cx="10515600" cy="1330436"/>
          </a:xfrm>
          <a:prstGeom prst="rect">
            <a:avLst/>
          </a:prstGeom>
        </p:spPr>
        <p:txBody>
          <a:bodyPr/>
          <a:lstStyle/>
          <a:p>
            <a:pPr lvl="0"/>
            <a:r>
              <a:rPr lang="zh-CN" altLang="en-US"/>
              <a:t>单击此处编辑母版标题样式</a:t>
            </a:r>
            <a:endParaRPr/>
          </a:p>
        </p:txBody>
      </p:sp>
    </p:spTree>
    <p:extLst>
      <p:ext uri="{BB962C8B-B14F-4D97-AF65-F5344CB8AC3E}">
        <p14:creationId xmlns:p14="http://schemas.microsoft.com/office/powerpoint/2010/main" val="387176451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02510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23" name="Shape 23"/>
          <p:cNvSpPr>
            <a:spLocks noGrp="1"/>
          </p:cNvSpPr>
          <p:nvPr>
            <p:ph type="title"/>
          </p:nvPr>
        </p:nvSpPr>
        <p:spPr>
          <a:xfrm>
            <a:off x="840316" y="0"/>
            <a:ext cx="3932768" cy="2062493"/>
          </a:xfrm>
          <a:prstGeom prst="rect">
            <a:avLst/>
          </a:prstGeom>
        </p:spPr>
        <p:txBody>
          <a:bodyPr anchor="b"/>
          <a:lstStyle>
            <a:lvl1pPr>
              <a:defRPr sz="4265"/>
            </a:lvl1pPr>
          </a:lstStyle>
          <a:p>
            <a:pPr lvl="0"/>
            <a:r>
              <a:rPr lang="zh-CN" altLang="en-US"/>
              <a:t>单击此处编辑母版标题样式</a:t>
            </a:r>
            <a:endParaRPr/>
          </a:p>
        </p:txBody>
      </p:sp>
      <p:sp>
        <p:nvSpPr>
          <p:cNvPr id="24" name="Shape 24"/>
          <p:cNvSpPr>
            <a:spLocks noGrp="1"/>
          </p:cNvSpPr>
          <p:nvPr>
            <p:ph type="body" idx="1"/>
          </p:nvPr>
        </p:nvSpPr>
        <p:spPr>
          <a:xfrm>
            <a:off x="5183717" y="988809"/>
            <a:ext cx="6172201" cy="586919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Tree>
    <p:extLst>
      <p:ext uri="{BB962C8B-B14F-4D97-AF65-F5344CB8AC3E}">
        <p14:creationId xmlns:p14="http://schemas.microsoft.com/office/powerpoint/2010/main" val="414460606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26" name="Shape 26"/>
          <p:cNvSpPr>
            <a:spLocks noGrp="1"/>
          </p:cNvSpPr>
          <p:nvPr>
            <p:ph type="title"/>
          </p:nvPr>
        </p:nvSpPr>
        <p:spPr>
          <a:xfrm>
            <a:off x="840316" y="0"/>
            <a:ext cx="3932768" cy="2062493"/>
          </a:xfrm>
          <a:prstGeom prst="rect">
            <a:avLst/>
          </a:prstGeom>
        </p:spPr>
        <p:txBody>
          <a:bodyPr anchor="b"/>
          <a:lstStyle>
            <a:lvl1pPr>
              <a:defRPr sz="4265"/>
            </a:lvl1pPr>
          </a:lstStyle>
          <a:p>
            <a:pPr lvl="0"/>
            <a:r>
              <a:rPr lang="zh-CN" altLang="en-US"/>
              <a:t>单击此处编辑母版标题样式</a:t>
            </a:r>
            <a:endParaRPr/>
          </a:p>
        </p:txBody>
      </p:sp>
      <p:sp>
        <p:nvSpPr>
          <p:cNvPr id="27" name="Shape 27"/>
          <p:cNvSpPr>
            <a:spLocks noGrp="1"/>
          </p:cNvSpPr>
          <p:nvPr>
            <p:ph type="body" idx="1"/>
          </p:nvPr>
        </p:nvSpPr>
        <p:spPr>
          <a:xfrm>
            <a:off x="840316" y="2062493"/>
            <a:ext cx="3932768" cy="4795507"/>
          </a:xfrm>
          <a:prstGeom prst="rect">
            <a:avLst/>
          </a:prstGeom>
        </p:spPr>
        <p:txBody>
          <a:bodyPr/>
          <a:lstStyle>
            <a:lvl1pPr marL="0" indent="0">
              <a:spcBef>
                <a:spcPts val="400"/>
              </a:spcBef>
              <a:buSzTx/>
              <a:buNone/>
              <a:defRPr sz="2135"/>
            </a:lvl1pPr>
            <a:lvl2pPr marL="0" indent="609600">
              <a:spcBef>
                <a:spcPts val="400"/>
              </a:spcBef>
              <a:buSzTx/>
              <a:buNone/>
              <a:defRPr sz="2135"/>
            </a:lvl2pPr>
            <a:lvl3pPr marL="0" indent="1219200">
              <a:spcBef>
                <a:spcPts val="400"/>
              </a:spcBef>
              <a:buSzTx/>
              <a:buNone/>
              <a:defRPr sz="2135"/>
            </a:lvl3pPr>
            <a:lvl4pPr marL="0" indent="1828800">
              <a:spcBef>
                <a:spcPts val="400"/>
              </a:spcBef>
              <a:buSzTx/>
              <a:buNone/>
              <a:defRPr sz="2135"/>
            </a:lvl4pPr>
            <a:lvl5pPr marL="0" indent="2438400">
              <a:spcBef>
                <a:spcPts val="400"/>
              </a:spcBef>
              <a:buSzTx/>
              <a:buNone/>
              <a:defRPr sz="2135"/>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Tree>
    <p:extLst>
      <p:ext uri="{BB962C8B-B14F-4D97-AF65-F5344CB8AC3E}">
        <p14:creationId xmlns:p14="http://schemas.microsoft.com/office/powerpoint/2010/main" val="2488548820"/>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pPr lvl="0"/>
            <a:r>
              <a:rPr lang="zh-CN" altLang="en-US"/>
              <a:t>单击此处编辑母版标题样式</a:t>
            </a:r>
            <a:endParaRPr/>
          </a:p>
        </p:txBody>
      </p:sp>
      <p:sp>
        <p:nvSpPr>
          <p:cNvPr id="30" name="Shape 30"/>
          <p:cNvSpPr>
            <a:spLocks noGrp="1"/>
          </p:cNvSpPr>
          <p:nvPr>
            <p:ph type="body" idx="1"/>
          </p:nvPr>
        </p:nvSpPr>
        <p:spPr>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Tree>
    <p:extLst>
      <p:ext uri="{BB962C8B-B14F-4D97-AF65-F5344CB8AC3E}">
        <p14:creationId xmlns:p14="http://schemas.microsoft.com/office/powerpoint/2010/main" val="42170295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98110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32" name="Shape 32"/>
          <p:cNvSpPr>
            <a:spLocks noGrp="1"/>
          </p:cNvSpPr>
          <p:nvPr>
            <p:ph type="title"/>
          </p:nvPr>
        </p:nvSpPr>
        <p:spPr>
          <a:xfrm>
            <a:off x="8724901" y="364968"/>
            <a:ext cx="2628900" cy="6493032"/>
          </a:xfrm>
          <a:prstGeom prst="rect">
            <a:avLst/>
          </a:prstGeom>
        </p:spPr>
        <p:txBody>
          <a:bodyPr/>
          <a:lstStyle/>
          <a:p>
            <a:pPr lvl="0"/>
            <a:r>
              <a:rPr lang="zh-CN" altLang="en-US"/>
              <a:t>单击此处编辑母版标题样式</a:t>
            </a:r>
            <a:endParaRPr/>
          </a:p>
        </p:txBody>
      </p:sp>
      <p:sp>
        <p:nvSpPr>
          <p:cNvPr id="33" name="Shape 33"/>
          <p:cNvSpPr>
            <a:spLocks noGrp="1"/>
          </p:cNvSpPr>
          <p:nvPr>
            <p:ph type="body" idx="1"/>
          </p:nvPr>
        </p:nvSpPr>
        <p:spPr>
          <a:xfrm>
            <a:off x="838201" y="364968"/>
            <a:ext cx="7683500" cy="649303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Tree>
    <p:extLst>
      <p:ext uri="{BB962C8B-B14F-4D97-AF65-F5344CB8AC3E}">
        <p14:creationId xmlns:p14="http://schemas.microsoft.com/office/powerpoint/2010/main" val="287196369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493055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637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17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2021/3/30</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ABAA2CF4-AEFB-480A-9494-1751EE7D62BB}" type="slidenum">
              <a:rPr lang="en-US" altLang="en-US" smtClean="0"/>
              <a:pPr/>
              <a:t>‹#›</a:t>
            </a:fld>
            <a:endParaRPr lang="en-US" altLang="en-US"/>
          </a:p>
        </p:txBody>
      </p:sp>
    </p:spTree>
    <p:extLst>
      <p:ext uri="{BB962C8B-B14F-4D97-AF65-F5344CB8AC3E}">
        <p14:creationId xmlns:p14="http://schemas.microsoft.com/office/powerpoint/2010/main" val="64571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grpSp>
        <p:nvGrpSpPr>
          <p:cNvPr id="5" name="组合 4">
            <a:extLst>
              <a:ext uri="{FF2B5EF4-FFF2-40B4-BE49-F238E27FC236}">
                <a16:creationId xmlns:a16="http://schemas.microsoft.com/office/drawing/2014/main" id="{A42B7557-6186-4C38-B13E-78057CF6664F}"/>
              </a:ext>
            </a:extLst>
          </p:cNvPr>
          <p:cNvGrpSpPr>
            <a:grpSpLocks/>
          </p:cNvGrpSpPr>
          <p:nvPr userDrawn="1"/>
        </p:nvGrpSpPr>
        <p:grpSpPr bwMode="auto">
          <a:xfrm flipV="1">
            <a:off x="431800" y="785814"/>
            <a:ext cx="11328400" cy="73025"/>
            <a:chOff x="2435703" y="480263"/>
            <a:chExt cx="4402064" cy="45719"/>
          </a:xfrm>
        </p:grpSpPr>
        <p:sp>
          <p:nvSpPr>
            <p:cNvPr id="6" name="矩形 5">
              <a:extLst>
                <a:ext uri="{FF2B5EF4-FFF2-40B4-BE49-F238E27FC236}">
                  <a16:creationId xmlns:a16="http://schemas.microsoft.com/office/drawing/2014/main" id="{8673C307-B362-463E-9756-E4727F4B81C9}"/>
                </a:ext>
              </a:extLst>
            </p:cNvPr>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3820344D-25D8-483B-899D-9D1963F79901}"/>
                </a:ext>
              </a:extLst>
            </p:cNvPr>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6AEC2E6D-7195-42B8-BCA6-BB4A9E4FC818}"/>
                </a:ext>
              </a:extLst>
            </p:cNvPr>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85CB4B4-AD50-4910-8A89-D32357B5E54D}"/>
                </a:ext>
              </a:extLst>
            </p:cNvPr>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extLst>
      <p:ext uri="{BB962C8B-B14F-4D97-AF65-F5344CB8AC3E}">
        <p14:creationId xmlns:p14="http://schemas.microsoft.com/office/powerpoint/2010/main" val="32715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691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2569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3/30/2021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16877911"/>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24" r:id="rId12"/>
    <p:sldLayoutId id="2147484634" r:id="rId13"/>
    <p:sldLayoutId id="2147484628" r:id="rId14"/>
    <p:sldLayoutId id="2147484643" r:id="rId15"/>
    <p:sldLayoutId id="2147484637" r:id="rId16"/>
    <p:sldLayoutId id="2147484640" r:id="rId17"/>
    <p:sldLayoutId id="2147484646" r:id="rId18"/>
    <p:sldLayoutId id="214748463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26" name="Shape 2">
            <a:extLst>
              <a:ext uri="{FF2B5EF4-FFF2-40B4-BE49-F238E27FC236}">
                <a16:creationId xmlns:a16="http://schemas.microsoft.com/office/drawing/2014/main" id="{903CC815-CCE3-4DF7-A816-C95FECC0BFBB}"/>
              </a:ext>
            </a:extLst>
          </p:cNvPr>
          <p:cNvSpPr>
            <a:spLocks noGrp="1"/>
          </p:cNvSpPr>
          <p:nvPr>
            <p:ph type="title"/>
          </p:nvPr>
        </p:nvSpPr>
        <p:spPr bwMode="auto">
          <a:xfrm>
            <a:off x="838200" y="365125"/>
            <a:ext cx="105156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zh-CN" altLang="zh-CN">
                <a:sym typeface="Arial" panose="020B0604020202020204" pitchFamily="34" charset="0"/>
              </a:rPr>
              <a:t>标题文本</a:t>
            </a:r>
          </a:p>
        </p:txBody>
      </p:sp>
      <p:sp>
        <p:nvSpPr>
          <p:cNvPr id="1027" name="Shape 3">
            <a:extLst>
              <a:ext uri="{FF2B5EF4-FFF2-40B4-BE49-F238E27FC236}">
                <a16:creationId xmlns:a16="http://schemas.microsoft.com/office/drawing/2014/main" id="{9EB038A4-29FD-4681-A699-54CB2A7EFC3F}"/>
              </a:ext>
            </a:extLst>
          </p:cNvPr>
          <p:cNvSpPr>
            <a:spLocks noGrp="1"/>
          </p:cNvSpPr>
          <p:nvPr>
            <p:ph type="body" idx="1"/>
          </p:nvPr>
        </p:nvSpPr>
        <p:spPr bwMode="auto">
          <a:xfrm>
            <a:off x="838200" y="1828800"/>
            <a:ext cx="10515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zh-CN" altLang="zh-CN">
                <a:sym typeface="Arial" panose="020B0604020202020204" pitchFamily="34" charset="0"/>
              </a:rPr>
              <a:t>正文级别 1</a:t>
            </a:r>
          </a:p>
          <a:p>
            <a:pPr lvl="1"/>
            <a:r>
              <a:rPr lang="zh-CN" altLang="zh-CN">
                <a:sym typeface="Arial" panose="020B0604020202020204" pitchFamily="34" charset="0"/>
              </a:rPr>
              <a:t>正文级别 2</a:t>
            </a:r>
          </a:p>
          <a:p>
            <a:pPr lvl="2"/>
            <a:r>
              <a:rPr lang="zh-CN" altLang="zh-CN">
                <a:sym typeface="Arial" panose="020B0604020202020204" pitchFamily="34" charset="0"/>
              </a:rPr>
              <a:t>正文级别 3</a:t>
            </a:r>
          </a:p>
          <a:p>
            <a:pPr lvl="3"/>
            <a:r>
              <a:rPr lang="zh-CN" altLang="zh-CN">
                <a:sym typeface="Arial" panose="020B0604020202020204" pitchFamily="34" charset="0"/>
              </a:rPr>
              <a:t>正文级别 4</a:t>
            </a:r>
          </a:p>
          <a:p>
            <a:pPr lvl="4"/>
            <a:r>
              <a:rPr lang="zh-CN" altLang="zh-CN">
                <a:sym typeface="Arial" panose="020B0604020202020204" pitchFamily="34" charset="0"/>
              </a:rPr>
              <a:t>正文级别 5</a:t>
            </a:r>
          </a:p>
        </p:txBody>
      </p:sp>
    </p:spTree>
    <p:extLst>
      <p:ext uri="{BB962C8B-B14F-4D97-AF65-F5344CB8AC3E}">
        <p14:creationId xmlns:p14="http://schemas.microsoft.com/office/powerpoint/2010/main" val="1216990924"/>
      </p:ext>
    </p:extLst>
  </p:cSld>
  <p:clrMap bg1="lt1" tx1="dk1" bg2="lt2" tx2="dk2" accent1="accent1" accent2="accent2" accent3="accent3" accent4="accent4" accent5="accent5" accent6="accent6" hlink="hlink" folHlink="folHlink"/>
  <p:sldLayoutIdLst>
    <p:sldLayoutId id="2147484660" r:id="rId1"/>
    <p:sldLayoutId id="2147484661" r:id="rId2"/>
    <p:sldLayoutId id="2147484662" r:id="rId3"/>
    <p:sldLayoutId id="2147484663" r:id="rId4"/>
    <p:sldLayoutId id="2147484664" r:id="rId5"/>
    <p:sldLayoutId id="2147484665" r:id="rId6"/>
    <p:sldLayoutId id="2147484666" r:id="rId7"/>
    <p:sldLayoutId id="2147484667" r:id="rId8"/>
    <p:sldLayoutId id="2147484668" r:id="rId9"/>
    <p:sldLayoutId id="2147484669" r:id="rId10"/>
    <p:sldLayoutId id="2147484670" r:id="rId11"/>
    <p:sldLayoutId id="2147484671" r:id="rId12"/>
  </p:sldLayoutIdLst>
  <p:transition spd="med"/>
  <p:txStyles>
    <p:titleStyle>
      <a:lvl1pPr algn="ctr" rtl="0" eaLnBrk="0" fontAlgn="base" hangingPunct="0">
        <a:spcBef>
          <a:spcPct val="0"/>
        </a:spcBef>
        <a:spcAft>
          <a:spcPct val="0"/>
        </a:spcAft>
        <a:defRPr sz="5800">
          <a:solidFill>
            <a:schemeClr val="tx2"/>
          </a:solidFill>
          <a:latin typeface="Arial" panose="020B0604020202020204"/>
          <a:ea typeface="Arial" panose="020B0604020202020204"/>
          <a:cs typeface="Arial" panose="020B0604020202020204"/>
          <a:sym typeface="Arial" panose="020B0604020202020204" pitchFamily="34" charset="0"/>
        </a:defRPr>
      </a:lvl1pPr>
      <a:lvl2pPr algn="ctr" rtl="0" eaLnBrk="0" fontAlgn="base" hangingPunct="0">
        <a:spcBef>
          <a:spcPct val="0"/>
        </a:spcBef>
        <a:spcAft>
          <a:spcPct val="0"/>
        </a:spcAft>
        <a:defRPr sz="5800">
          <a:solidFill>
            <a:schemeClr val="tx2"/>
          </a:solidFill>
          <a:latin typeface="Arial" panose="020B0604020202020204"/>
          <a:ea typeface="Arial" panose="020B0604020202020204"/>
          <a:cs typeface="Arial" panose="020B0604020202020204"/>
          <a:sym typeface="Arial" panose="020B0604020202020204" pitchFamily="34" charset="0"/>
        </a:defRPr>
      </a:lvl2pPr>
      <a:lvl3pPr algn="ctr" rtl="0" eaLnBrk="0" fontAlgn="base" hangingPunct="0">
        <a:spcBef>
          <a:spcPct val="0"/>
        </a:spcBef>
        <a:spcAft>
          <a:spcPct val="0"/>
        </a:spcAft>
        <a:defRPr sz="5800">
          <a:solidFill>
            <a:schemeClr val="tx2"/>
          </a:solidFill>
          <a:latin typeface="Arial" panose="020B0604020202020204"/>
          <a:ea typeface="Arial" panose="020B0604020202020204"/>
          <a:cs typeface="Arial" panose="020B0604020202020204"/>
          <a:sym typeface="Arial" panose="020B0604020202020204" pitchFamily="34" charset="0"/>
        </a:defRPr>
      </a:lvl3pPr>
      <a:lvl4pPr algn="ctr" rtl="0" eaLnBrk="0" fontAlgn="base" hangingPunct="0">
        <a:spcBef>
          <a:spcPct val="0"/>
        </a:spcBef>
        <a:spcAft>
          <a:spcPct val="0"/>
        </a:spcAft>
        <a:defRPr sz="5800">
          <a:solidFill>
            <a:schemeClr val="tx2"/>
          </a:solidFill>
          <a:latin typeface="Arial" panose="020B0604020202020204"/>
          <a:ea typeface="Arial" panose="020B0604020202020204"/>
          <a:cs typeface="Arial" panose="020B0604020202020204"/>
          <a:sym typeface="Arial" panose="020B0604020202020204" pitchFamily="34" charset="0"/>
        </a:defRPr>
      </a:lvl4pPr>
      <a:lvl5pPr algn="ctr" rtl="0" eaLnBrk="0" fontAlgn="base" hangingPunct="0">
        <a:spcBef>
          <a:spcPct val="0"/>
        </a:spcBef>
        <a:spcAft>
          <a:spcPct val="0"/>
        </a:spcAft>
        <a:defRPr sz="5800">
          <a:solidFill>
            <a:schemeClr val="tx2"/>
          </a:solidFill>
          <a:latin typeface="Arial" panose="020B0604020202020204"/>
          <a:ea typeface="Arial" panose="020B0604020202020204"/>
          <a:cs typeface="Arial" panose="020B0604020202020204"/>
          <a:sym typeface="Arial" panose="020B0604020202020204" pitchFamily="34" charset="0"/>
        </a:defRPr>
      </a:lvl5pPr>
      <a:lvl6pPr indent="609600" algn="ctr">
        <a:defRPr sz="5865">
          <a:latin typeface="Arial" panose="020B0604020202020204"/>
          <a:ea typeface="Arial" panose="020B0604020202020204"/>
          <a:cs typeface="Arial" panose="020B0604020202020204"/>
          <a:sym typeface="Arial" panose="020B0604020202020204"/>
        </a:defRPr>
      </a:lvl6pPr>
      <a:lvl7pPr indent="1219200" algn="ctr">
        <a:defRPr sz="5865">
          <a:latin typeface="Arial" panose="020B0604020202020204"/>
          <a:ea typeface="Arial" panose="020B0604020202020204"/>
          <a:cs typeface="Arial" panose="020B0604020202020204"/>
          <a:sym typeface="Arial" panose="020B0604020202020204"/>
        </a:defRPr>
      </a:lvl7pPr>
      <a:lvl8pPr indent="1828800" algn="ctr">
        <a:defRPr sz="5865">
          <a:latin typeface="Arial" panose="020B0604020202020204"/>
          <a:ea typeface="Arial" panose="020B0604020202020204"/>
          <a:cs typeface="Arial" panose="020B0604020202020204"/>
          <a:sym typeface="Arial" panose="020B0604020202020204"/>
        </a:defRPr>
      </a:lvl8pPr>
      <a:lvl9pPr indent="2438400" algn="ctr">
        <a:defRPr sz="5865">
          <a:latin typeface="Arial" panose="020B0604020202020204"/>
          <a:ea typeface="Arial" panose="020B0604020202020204"/>
          <a:cs typeface="Arial" panose="020B0604020202020204"/>
          <a:sym typeface="Arial" panose="020B0604020202020204"/>
        </a:defRPr>
      </a:lvl9pPr>
    </p:titleStyle>
    <p:bodyStyle>
      <a:lvl1pPr marL="457200" indent="-457200" algn="l" rtl="0" eaLnBrk="0" fontAlgn="base" hangingPunct="0">
        <a:spcBef>
          <a:spcPts val="938"/>
        </a:spcBef>
        <a:spcAft>
          <a:spcPct val="0"/>
        </a:spcAft>
        <a:buSzPct val="100000"/>
        <a:buChar char="•"/>
        <a:defRPr sz="4200">
          <a:solidFill>
            <a:schemeClr val="tx1"/>
          </a:solidFill>
          <a:latin typeface="Arial" panose="020B0604020202020204"/>
          <a:ea typeface="Arial" panose="020B0604020202020204"/>
          <a:cs typeface="Arial" panose="020B0604020202020204"/>
          <a:sym typeface="Arial" panose="020B0604020202020204" pitchFamily="34" charset="0"/>
        </a:defRPr>
      </a:lvl1pPr>
      <a:lvl2pPr marL="1044575" indent="-434975" algn="l" rtl="0" eaLnBrk="0" fontAlgn="base" hangingPunct="0">
        <a:spcBef>
          <a:spcPts val="938"/>
        </a:spcBef>
        <a:spcAft>
          <a:spcPct val="0"/>
        </a:spcAft>
        <a:buSzPct val="100000"/>
        <a:buChar char="–"/>
        <a:defRPr sz="4200">
          <a:solidFill>
            <a:schemeClr val="tx1"/>
          </a:solidFill>
          <a:latin typeface="Arial" panose="020B0604020202020204"/>
          <a:ea typeface="Arial" panose="020B0604020202020204"/>
          <a:cs typeface="Arial" panose="020B0604020202020204"/>
          <a:sym typeface="Arial" panose="020B0604020202020204" pitchFamily="34" charset="0"/>
        </a:defRPr>
      </a:lvl2pPr>
      <a:lvl3pPr marL="1625600" indent="-406400" algn="l" rtl="0" eaLnBrk="0" fontAlgn="base" hangingPunct="0">
        <a:spcBef>
          <a:spcPts val="938"/>
        </a:spcBef>
        <a:spcAft>
          <a:spcPct val="0"/>
        </a:spcAft>
        <a:buSzPct val="100000"/>
        <a:buChar char="•"/>
        <a:defRPr sz="4200">
          <a:solidFill>
            <a:schemeClr val="tx1"/>
          </a:solidFill>
          <a:latin typeface="Arial" panose="020B0604020202020204"/>
          <a:ea typeface="Arial" panose="020B0604020202020204"/>
          <a:cs typeface="Arial" panose="020B0604020202020204"/>
          <a:sym typeface="Arial" panose="020B0604020202020204" pitchFamily="34" charset="0"/>
        </a:defRPr>
      </a:lvl3pPr>
      <a:lvl4pPr marL="2316163" indent="-487363" algn="l" rtl="0" eaLnBrk="0" fontAlgn="base" hangingPunct="0">
        <a:spcBef>
          <a:spcPts val="938"/>
        </a:spcBef>
        <a:spcAft>
          <a:spcPct val="0"/>
        </a:spcAft>
        <a:buSzPct val="100000"/>
        <a:buChar char="–"/>
        <a:defRPr sz="4200">
          <a:solidFill>
            <a:schemeClr val="tx1"/>
          </a:solidFill>
          <a:latin typeface="Arial" panose="020B0604020202020204"/>
          <a:ea typeface="Arial" panose="020B0604020202020204"/>
          <a:cs typeface="Arial" panose="020B0604020202020204"/>
          <a:sym typeface="Arial" panose="020B0604020202020204" pitchFamily="34" charset="0"/>
        </a:defRPr>
      </a:lvl4pPr>
      <a:lvl5pPr marL="2925763" indent="-487363" algn="l" rtl="0" eaLnBrk="0" fontAlgn="base" hangingPunct="0">
        <a:spcBef>
          <a:spcPts val="938"/>
        </a:spcBef>
        <a:spcAft>
          <a:spcPct val="0"/>
        </a:spcAft>
        <a:buSzPct val="100000"/>
        <a:buChar char="»"/>
        <a:defRPr sz="4200">
          <a:solidFill>
            <a:schemeClr val="tx1"/>
          </a:solidFill>
          <a:latin typeface="Arial" panose="020B0604020202020204"/>
          <a:ea typeface="Arial" panose="020B0604020202020204"/>
          <a:cs typeface="Arial" panose="020B0604020202020204"/>
          <a:sym typeface="Arial" panose="020B0604020202020204" pitchFamily="34" charset="0"/>
        </a:defRPr>
      </a:lvl5pPr>
      <a:lvl6pPr marL="3589655" indent="-541655">
        <a:spcBef>
          <a:spcPts val="935"/>
        </a:spcBef>
        <a:buSzPct val="100000"/>
        <a:buChar char="•"/>
        <a:defRPr sz="4265">
          <a:latin typeface="Arial" panose="020B0604020202020204"/>
          <a:ea typeface="Arial" panose="020B0604020202020204"/>
          <a:cs typeface="Arial" panose="020B0604020202020204"/>
          <a:sym typeface="Arial" panose="020B0604020202020204"/>
        </a:defRPr>
      </a:lvl6pPr>
      <a:lvl7pPr marL="4199255" indent="-541655">
        <a:spcBef>
          <a:spcPts val="935"/>
        </a:spcBef>
        <a:buSzPct val="100000"/>
        <a:buChar char="•"/>
        <a:defRPr sz="4265">
          <a:latin typeface="Arial" panose="020B0604020202020204"/>
          <a:ea typeface="Arial" panose="020B0604020202020204"/>
          <a:cs typeface="Arial" panose="020B0604020202020204"/>
          <a:sym typeface="Arial" panose="020B0604020202020204"/>
        </a:defRPr>
      </a:lvl7pPr>
      <a:lvl8pPr marL="4808855" indent="-541655">
        <a:spcBef>
          <a:spcPts val="935"/>
        </a:spcBef>
        <a:buSzPct val="100000"/>
        <a:buChar char="•"/>
        <a:defRPr sz="4265">
          <a:latin typeface="Arial" panose="020B0604020202020204"/>
          <a:ea typeface="Arial" panose="020B0604020202020204"/>
          <a:cs typeface="Arial" panose="020B0604020202020204"/>
          <a:sym typeface="Arial" panose="020B0604020202020204"/>
        </a:defRPr>
      </a:lvl8pPr>
      <a:lvl9pPr marL="5418455" indent="-541655">
        <a:spcBef>
          <a:spcPts val="935"/>
        </a:spcBef>
        <a:buSzPct val="100000"/>
        <a:buChar char="•"/>
        <a:defRPr sz="4265">
          <a:latin typeface="Arial" panose="020B0604020202020204"/>
          <a:ea typeface="Arial" panose="020B0604020202020204"/>
          <a:cs typeface="Arial" panose="020B0604020202020204"/>
          <a:sym typeface="Arial" panose="020B0604020202020204"/>
        </a:defRPr>
      </a:lvl9pPr>
    </p:bodyStyle>
    <p:otherStyle>
      <a:lvl1pPr algn="r">
        <a:defRPr sz="1600">
          <a:solidFill>
            <a:schemeClr val="tx1"/>
          </a:solidFill>
          <a:latin typeface="+mn-lt"/>
          <a:ea typeface="+mn-ea"/>
          <a:cs typeface="+mn-cs"/>
          <a:sym typeface="Arial" panose="020B0604020202020204"/>
        </a:defRPr>
      </a:lvl1pPr>
      <a:lvl2pPr indent="609600" algn="r">
        <a:defRPr sz="1600">
          <a:solidFill>
            <a:schemeClr val="tx1"/>
          </a:solidFill>
          <a:latin typeface="+mn-lt"/>
          <a:ea typeface="+mn-ea"/>
          <a:cs typeface="+mn-cs"/>
          <a:sym typeface="Arial" panose="020B0604020202020204"/>
        </a:defRPr>
      </a:lvl2pPr>
      <a:lvl3pPr indent="1219200" algn="r">
        <a:defRPr sz="1600">
          <a:solidFill>
            <a:schemeClr val="tx1"/>
          </a:solidFill>
          <a:latin typeface="+mn-lt"/>
          <a:ea typeface="+mn-ea"/>
          <a:cs typeface="+mn-cs"/>
          <a:sym typeface="Arial" panose="020B0604020202020204"/>
        </a:defRPr>
      </a:lvl3pPr>
      <a:lvl4pPr indent="1828800" algn="r">
        <a:defRPr sz="1600">
          <a:solidFill>
            <a:schemeClr val="tx1"/>
          </a:solidFill>
          <a:latin typeface="+mn-lt"/>
          <a:ea typeface="+mn-ea"/>
          <a:cs typeface="+mn-cs"/>
          <a:sym typeface="Arial" panose="020B0604020202020204"/>
        </a:defRPr>
      </a:lvl4pPr>
      <a:lvl5pPr indent="2438400" algn="r">
        <a:defRPr sz="1600">
          <a:solidFill>
            <a:schemeClr val="tx1"/>
          </a:solidFill>
          <a:latin typeface="+mn-lt"/>
          <a:ea typeface="+mn-ea"/>
          <a:cs typeface="+mn-cs"/>
          <a:sym typeface="Arial" panose="020B0604020202020204"/>
        </a:defRPr>
      </a:lvl5pPr>
      <a:lvl6pPr indent="3048000" algn="r">
        <a:defRPr sz="1600">
          <a:solidFill>
            <a:schemeClr val="tx1"/>
          </a:solidFill>
          <a:latin typeface="+mn-lt"/>
          <a:ea typeface="+mn-ea"/>
          <a:cs typeface="+mn-cs"/>
          <a:sym typeface="Arial" panose="020B0604020202020204"/>
        </a:defRPr>
      </a:lvl6pPr>
      <a:lvl7pPr indent="3657600" algn="r">
        <a:defRPr sz="1600">
          <a:solidFill>
            <a:schemeClr val="tx1"/>
          </a:solidFill>
          <a:latin typeface="+mn-lt"/>
          <a:ea typeface="+mn-ea"/>
          <a:cs typeface="+mn-cs"/>
          <a:sym typeface="Arial" panose="020B0604020202020204"/>
        </a:defRPr>
      </a:lvl7pPr>
      <a:lvl8pPr indent="4267200" algn="r">
        <a:defRPr sz="1600">
          <a:solidFill>
            <a:schemeClr val="tx1"/>
          </a:solidFill>
          <a:latin typeface="+mn-lt"/>
          <a:ea typeface="+mn-ea"/>
          <a:cs typeface="+mn-cs"/>
          <a:sym typeface="Arial" panose="020B0604020202020204"/>
        </a:defRPr>
      </a:lvl8pPr>
      <a:lvl9pPr indent="4876800" algn="r">
        <a:defRPr sz="1600">
          <a:solidFill>
            <a:schemeClr val="tx1"/>
          </a:solidFill>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7890" name="Freeform 382">
            <a:extLst>
              <a:ext uri="{FF2B5EF4-FFF2-40B4-BE49-F238E27FC236}">
                <a16:creationId xmlns:a16="http://schemas.microsoft.com/office/drawing/2014/main" id="{4B832CF7-D4C4-4186-9AFB-39A3D2E31EE0}"/>
              </a:ext>
            </a:extLst>
          </p:cNvPr>
          <p:cNvSpPr>
            <a:spLocks noChangeArrowheads="1"/>
          </p:cNvSpPr>
          <p:nvPr/>
        </p:nvSpPr>
        <p:spPr bwMode="auto">
          <a:xfrm>
            <a:off x="257908" y="2933701"/>
            <a:ext cx="11642850"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891" name="组合 773">
            <a:extLst>
              <a:ext uri="{FF2B5EF4-FFF2-40B4-BE49-F238E27FC236}">
                <a16:creationId xmlns:a16="http://schemas.microsoft.com/office/drawing/2014/main" id="{C829BF03-70D5-425E-AECC-4B8EC576F557}"/>
              </a:ext>
            </a:extLst>
          </p:cNvPr>
          <p:cNvGrpSpPr>
            <a:grpSpLocks/>
          </p:cNvGrpSpPr>
          <p:nvPr/>
        </p:nvGrpSpPr>
        <p:grpSpPr bwMode="auto">
          <a:xfrm>
            <a:off x="7453679" y="2282826"/>
            <a:ext cx="4103688" cy="3097213"/>
            <a:chOff x="6719888" y="2131781"/>
            <a:chExt cx="5472112" cy="4130676"/>
          </a:xfrm>
        </p:grpSpPr>
        <p:sp>
          <p:nvSpPr>
            <p:cNvPr id="37892" name="AutoShape 380">
              <a:extLst>
                <a:ext uri="{FF2B5EF4-FFF2-40B4-BE49-F238E27FC236}">
                  <a16:creationId xmlns:a16="http://schemas.microsoft.com/office/drawing/2014/main" id="{A81AD46F-B6DC-48F3-9DF5-AC274A62BD5D}"/>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3" name="Freeform 383">
              <a:extLst>
                <a:ext uri="{FF2B5EF4-FFF2-40B4-BE49-F238E27FC236}">
                  <a16:creationId xmlns:a16="http://schemas.microsoft.com/office/drawing/2014/main" id="{281E4F20-08C9-428F-B2F0-1CA6155D02A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4" name="Rectangle 384">
              <a:extLst>
                <a:ext uri="{FF2B5EF4-FFF2-40B4-BE49-F238E27FC236}">
                  <a16:creationId xmlns:a16="http://schemas.microsoft.com/office/drawing/2014/main" id="{CB1077F3-03F0-49D0-AD80-7906446F2E2A}"/>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5" name="Rectangle 385">
              <a:extLst>
                <a:ext uri="{FF2B5EF4-FFF2-40B4-BE49-F238E27FC236}">
                  <a16:creationId xmlns:a16="http://schemas.microsoft.com/office/drawing/2014/main" id="{E0FA785B-F32C-4C00-B7E7-DA4AB3CA724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6" name="Freeform 386">
              <a:extLst>
                <a:ext uri="{FF2B5EF4-FFF2-40B4-BE49-F238E27FC236}">
                  <a16:creationId xmlns:a16="http://schemas.microsoft.com/office/drawing/2014/main" id="{FFEE4828-5FB6-4400-8439-E7D330E3170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7" name="Freeform 387">
              <a:extLst>
                <a:ext uri="{FF2B5EF4-FFF2-40B4-BE49-F238E27FC236}">
                  <a16:creationId xmlns:a16="http://schemas.microsoft.com/office/drawing/2014/main" id="{B67C0B21-A8E6-4067-9A0B-4D558253150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8" name="Freeform 388">
              <a:extLst>
                <a:ext uri="{FF2B5EF4-FFF2-40B4-BE49-F238E27FC236}">
                  <a16:creationId xmlns:a16="http://schemas.microsoft.com/office/drawing/2014/main" id="{B82FC94C-0D86-4BFA-95D6-5589AECD0BA4}"/>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9" name="Freeform 389">
              <a:extLst>
                <a:ext uri="{FF2B5EF4-FFF2-40B4-BE49-F238E27FC236}">
                  <a16:creationId xmlns:a16="http://schemas.microsoft.com/office/drawing/2014/main" id="{ED2C6AEC-04CD-4B8D-895A-7107C586D90E}"/>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0" name="Freeform 390">
              <a:extLst>
                <a:ext uri="{FF2B5EF4-FFF2-40B4-BE49-F238E27FC236}">
                  <a16:creationId xmlns:a16="http://schemas.microsoft.com/office/drawing/2014/main" id="{84299D74-EB92-4A5F-974A-2B797EEE8119}"/>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Freeform 391">
              <a:extLst>
                <a:ext uri="{FF2B5EF4-FFF2-40B4-BE49-F238E27FC236}">
                  <a16:creationId xmlns:a16="http://schemas.microsoft.com/office/drawing/2014/main" id="{3B9C3885-55EA-43EE-B978-FC2A119E6F4A}"/>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2" name="Freeform 392">
              <a:extLst>
                <a:ext uri="{FF2B5EF4-FFF2-40B4-BE49-F238E27FC236}">
                  <a16:creationId xmlns:a16="http://schemas.microsoft.com/office/drawing/2014/main" id="{6D47D716-5DE0-452A-A91E-F52D5EE3F03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393">
              <a:extLst>
                <a:ext uri="{FF2B5EF4-FFF2-40B4-BE49-F238E27FC236}">
                  <a16:creationId xmlns:a16="http://schemas.microsoft.com/office/drawing/2014/main" id="{783CE606-E7C2-477C-B210-CF54759B07C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394">
              <a:extLst>
                <a:ext uri="{FF2B5EF4-FFF2-40B4-BE49-F238E27FC236}">
                  <a16:creationId xmlns:a16="http://schemas.microsoft.com/office/drawing/2014/main" id="{A090C5E5-1A50-493A-823B-1C8A009B75CC}"/>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395">
              <a:extLst>
                <a:ext uri="{FF2B5EF4-FFF2-40B4-BE49-F238E27FC236}">
                  <a16:creationId xmlns:a16="http://schemas.microsoft.com/office/drawing/2014/main" id="{0BE4346B-C4BD-450E-A72E-0E43D9EB6059}"/>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6" name="Freeform 396">
              <a:extLst>
                <a:ext uri="{FF2B5EF4-FFF2-40B4-BE49-F238E27FC236}">
                  <a16:creationId xmlns:a16="http://schemas.microsoft.com/office/drawing/2014/main" id="{3DBCEC5A-4936-4CBD-B7D4-0142EC522986}"/>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7" name="Freeform 397">
              <a:extLst>
                <a:ext uri="{FF2B5EF4-FFF2-40B4-BE49-F238E27FC236}">
                  <a16:creationId xmlns:a16="http://schemas.microsoft.com/office/drawing/2014/main" id="{6ACB48EA-1A20-4F24-B3AF-0F0D9FA2D786}"/>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8" name="Freeform 398">
              <a:extLst>
                <a:ext uri="{FF2B5EF4-FFF2-40B4-BE49-F238E27FC236}">
                  <a16:creationId xmlns:a16="http://schemas.microsoft.com/office/drawing/2014/main" id="{D80EB16B-3BF9-4670-A1E6-1AD308F61F8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9" name="Freeform 399">
              <a:extLst>
                <a:ext uri="{FF2B5EF4-FFF2-40B4-BE49-F238E27FC236}">
                  <a16:creationId xmlns:a16="http://schemas.microsoft.com/office/drawing/2014/main" id="{83724BBE-6A37-4740-89EB-468D7269ECDE}"/>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0" name="Freeform 400">
              <a:extLst>
                <a:ext uri="{FF2B5EF4-FFF2-40B4-BE49-F238E27FC236}">
                  <a16:creationId xmlns:a16="http://schemas.microsoft.com/office/drawing/2014/main" id="{7253A7FF-0FE1-44C8-8AF4-E6F76E8114D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1" name="Freeform 401">
              <a:extLst>
                <a:ext uri="{FF2B5EF4-FFF2-40B4-BE49-F238E27FC236}">
                  <a16:creationId xmlns:a16="http://schemas.microsoft.com/office/drawing/2014/main" id="{CEC12A2B-709D-4973-91F1-9234CA59AC58}"/>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2" name="Rectangle 402">
              <a:extLst>
                <a:ext uri="{FF2B5EF4-FFF2-40B4-BE49-F238E27FC236}">
                  <a16:creationId xmlns:a16="http://schemas.microsoft.com/office/drawing/2014/main" id="{C8281DEA-1D90-4732-AA8F-DBAF313D3213}"/>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3" name="Rectangle 403">
              <a:extLst>
                <a:ext uri="{FF2B5EF4-FFF2-40B4-BE49-F238E27FC236}">
                  <a16:creationId xmlns:a16="http://schemas.microsoft.com/office/drawing/2014/main" id="{1007D87D-9D26-45D7-A02B-1717E610AED7}"/>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4" name="Oval 404">
              <a:extLst>
                <a:ext uri="{FF2B5EF4-FFF2-40B4-BE49-F238E27FC236}">
                  <a16:creationId xmlns:a16="http://schemas.microsoft.com/office/drawing/2014/main" id="{7568614D-3DEA-4EC8-A046-E6F0A41FEAE6}"/>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5" name="Oval 405">
              <a:extLst>
                <a:ext uri="{FF2B5EF4-FFF2-40B4-BE49-F238E27FC236}">
                  <a16:creationId xmlns:a16="http://schemas.microsoft.com/office/drawing/2014/main" id="{E0D79A5B-2605-440B-A589-237651E4B782}"/>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6" name="Freeform 406">
              <a:extLst>
                <a:ext uri="{FF2B5EF4-FFF2-40B4-BE49-F238E27FC236}">
                  <a16:creationId xmlns:a16="http://schemas.microsoft.com/office/drawing/2014/main" id="{0996A12E-B116-4EF3-8CA5-9ACFD18B205B}"/>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407">
              <a:extLst>
                <a:ext uri="{FF2B5EF4-FFF2-40B4-BE49-F238E27FC236}">
                  <a16:creationId xmlns:a16="http://schemas.microsoft.com/office/drawing/2014/main" id="{6E9E40D2-AE40-4DF4-8393-53ABBC3E620A}"/>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408">
              <a:extLst>
                <a:ext uri="{FF2B5EF4-FFF2-40B4-BE49-F238E27FC236}">
                  <a16:creationId xmlns:a16="http://schemas.microsoft.com/office/drawing/2014/main" id="{F256B91F-7976-4006-88C8-3F130D4C6BF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409">
              <a:extLst>
                <a:ext uri="{FF2B5EF4-FFF2-40B4-BE49-F238E27FC236}">
                  <a16:creationId xmlns:a16="http://schemas.microsoft.com/office/drawing/2014/main" id="{C7D222DF-953C-4489-B08A-6871F451B737}"/>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410">
              <a:extLst>
                <a:ext uri="{FF2B5EF4-FFF2-40B4-BE49-F238E27FC236}">
                  <a16:creationId xmlns:a16="http://schemas.microsoft.com/office/drawing/2014/main" id="{02BF72BF-C348-4222-8E88-8D9FA3EA2BD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411">
              <a:extLst>
                <a:ext uri="{FF2B5EF4-FFF2-40B4-BE49-F238E27FC236}">
                  <a16:creationId xmlns:a16="http://schemas.microsoft.com/office/drawing/2014/main" id="{1BBD98FC-08EA-4147-BAC0-117CA8D9721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412">
              <a:extLst>
                <a:ext uri="{FF2B5EF4-FFF2-40B4-BE49-F238E27FC236}">
                  <a16:creationId xmlns:a16="http://schemas.microsoft.com/office/drawing/2014/main" id="{3E2E1039-9397-486A-962D-9D39BCFC71E0}"/>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413">
              <a:extLst>
                <a:ext uri="{FF2B5EF4-FFF2-40B4-BE49-F238E27FC236}">
                  <a16:creationId xmlns:a16="http://schemas.microsoft.com/office/drawing/2014/main" id="{0F7A7AF7-7397-40B1-B121-C57A9B6B03E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414">
              <a:extLst>
                <a:ext uri="{FF2B5EF4-FFF2-40B4-BE49-F238E27FC236}">
                  <a16:creationId xmlns:a16="http://schemas.microsoft.com/office/drawing/2014/main" id="{B1100CC7-C886-4053-8949-B7455A2F7DB1}"/>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415">
              <a:extLst>
                <a:ext uri="{FF2B5EF4-FFF2-40B4-BE49-F238E27FC236}">
                  <a16:creationId xmlns:a16="http://schemas.microsoft.com/office/drawing/2014/main" id="{D3F8C324-A51E-49C3-A1B1-A7A180787A1E}"/>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416">
              <a:extLst>
                <a:ext uri="{FF2B5EF4-FFF2-40B4-BE49-F238E27FC236}">
                  <a16:creationId xmlns:a16="http://schemas.microsoft.com/office/drawing/2014/main" id="{484B2959-E37B-4863-966A-34CEB923E8C9}"/>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417">
              <a:extLst>
                <a:ext uri="{FF2B5EF4-FFF2-40B4-BE49-F238E27FC236}">
                  <a16:creationId xmlns:a16="http://schemas.microsoft.com/office/drawing/2014/main" id="{8474F3EF-8884-4167-A396-AE645BC1410B}"/>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18">
              <a:extLst>
                <a:ext uri="{FF2B5EF4-FFF2-40B4-BE49-F238E27FC236}">
                  <a16:creationId xmlns:a16="http://schemas.microsoft.com/office/drawing/2014/main" id="{98B73BB4-8E3F-4FF9-A9E2-EFFED8561FFD}"/>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9" name="Freeform 419">
              <a:extLst>
                <a:ext uri="{FF2B5EF4-FFF2-40B4-BE49-F238E27FC236}">
                  <a16:creationId xmlns:a16="http://schemas.microsoft.com/office/drawing/2014/main" id="{45E34E19-17A1-404A-89CD-2122A5CB1F8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20">
              <a:extLst>
                <a:ext uri="{FF2B5EF4-FFF2-40B4-BE49-F238E27FC236}">
                  <a16:creationId xmlns:a16="http://schemas.microsoft.com/office/drawing/2014/main" id="{08294A28-C23D-4EAB-AE2C-19B45548A21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21">
              <a:extLst>
                <a:ext uri="{FF2B5EF4-FFF2-40B4-BE49-F238E27FC236}">
                  <a16:creationId xmlns:a16="http://schemas.microsoft.com/office/drawing/2014/main" id="{F6D2C7F1-17B7-4856-89D0-1CD1BD327A81}"/>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422">
              <a:extLst>
                <a:ext uri="{FF2B5EF4-FFF2-40B4-BE49-F238E27FC236}">
                  <a16:creationId xmlns:a16="http://schemas.microsoft.com/office/drawing/2014/main" id="{9E0B9045-57F3-49F3-BE62-9EA571B5226D}"/>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23">
              <a:extLst>
                <a:ext uri="{FF2B5EF4-FFF2-40B4-BE49-F238E27FC236}">
                  <a16:creationId xmlns:a16="http://schemas.microsoft.com/office/drawing/2014/main" id="{9CFBB100-AD35-4889-9EA5-F352EF13D75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24">
              <a:extLst>
                <a:ext uri="{FF2B5EF4-FFF2-40B4-BE49-F238E27FC236}">
                  <a16:creationId xmlns:a16="http://schemas.microsoft.com/office/drawing/2014/main" id="{12685756-F180-4CB8-8FEA-EBE0645A204D}"/>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25">
              <a:extLst>
                <a:ext uri="{FF2B5EF4-FFF2-40B4-BE49-F238E27FC236}">
                  <a16:creationId xmlns:a16="http://schemas.microsoft.com/office/drawing/2014/main" id="{C00688D4-405F-407F-AC88-28F9EF435D46}"/>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26">
              <a:extLst>
                <a:ext uri="{FF2B5EF4-FFF2-40B4-BE49-F238E27FC236}">
                  <a16:creationId xmlns:a16="http://schemas.microsoft.com/office/drawing/2014/main" id="{D056C842-3441-4A92-BBC5-EDBEC8B2FC4F}"/>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427">
              <a:extLst>
                <a:ext uri="{FF2B5EF4-FFF2-40B4-BE49-F238E27FC236}">
                  <a16:creationId xmlns:a16="http://schemas.microsoft.com/office/drawing/2014/main" id="{7319D2F4-7860-4547-A139-27CE6430D70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428">
              <a:extLst>
                <a:ext uri="{FF2B5EF4-FFF2-40B4-BE49-F238E27FC236}">
                  <a16:creationId xmlns:a16="http://schemas.microsoft.com/office/drawing/2014/main" id="{F4BB9335-B8A2-40E3-B205-DA568A28AE4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429">
              <a:extLst>
                <a:ext uri="{FF2B5EF4-FFF2-40B4-BE49-F238E27FC236}">
                  <a16:creationId xmlns:a16="http://schemas.microsoft.com/office/drawing/2014/main" id="{3E89A9FF-EF6B-4E27-8E73-151E431E13E1}"/>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Freeform 430">
              <a:extLst>
                <a:ext uri="{FF2B5EF4-FFF2-40B4-BE49-F238E27FC236}">
                  <a16:creationId xmlns:a16="http://schemas.microsoft.com/office/drawing/2014/main" id="{D3263A21-71D7-44B0-8D0C-1D51551D008B}"/>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431">
              <a:extLst>
                <a:ext uri="{FF2B5EF4-FFF2-40B4-BE49-F238E27FC236}">
                  <a16:creationId xmlns:a16="http://schemas.microsoft.com/office/drawing/2014/main" id="{7CFB76C4-79B7-4D39-8A9F-47C6727C511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432">
              <a:extLst>
                <a:ext uri="{FF2B5EF4-FFF2-40B4-BE49-F238E27FC236}">
                  <a16:creationId xmlns:a16="http://schemas.microsoft.com/office/drawing/2014/main" id="{50023113-8FC7-427D-86D3-6938D546594E}"/>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433">
              <a:extLst>
                <a:ext uri="{FF2B5EF4-FFF2-40B4-BE49-F238E27FC236}">
                  <a16:creationId xmlns:a16="http://schemas.microsoft.com/office/drawing/2014/main" id="{0BACD7E9-19F0-4FF3-8D51-D44D8762E2E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Rectangle 434">
              <a:extLst>
                <a:ext uri="{FF2B5EF4-FFF2-40B4-BE49-F238E27FC236}">
                  <a16:creationId xmlns:a16="http://schemas.microsoft.com/office/drawing/2014/main" id="{8089648C-E6BB-4133-B056-879FE65CC660}"/>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5" name="Rectangle 435">
              <a:extLst>
                <a:ext uri="{FF2B5EF4-FFF2-40B4-BE49-F238E27FC236}">
                  <a16:creationId xmlns:a16="http://schemas.microsoft.com/office/drawing/2014/main" id="{5AC13A27-4626-4E1B-8AC0-FB8689E2AB8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6" name="Freeform 436">
              <a:extLst>
                <a:ext uri="{FF2B5EF4-FFF2-40B4-BE49-F238E27FC236}">
                  <a16:creationId xmlns:a16="http://schemas.microsoft.com/office/drawing/2014/main" id="{0F031AA9-8A78-4960-B924-98DEFA9FD5B4}"/>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437">
              <a:extLst>
                <a:ext uri="{FF2B5EF4-FFF2-40B4-BE49-F238E27FC236}">
                  <a16:creationId xmlns:a16="http://schemas.microsoft.com/office/drawing/2014/main" id="{A158E444-05F7-4952-8AE7-1AB7D94603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438">
              <a:extLst>
                <a:ext uri="{FF2B5EF4-FFF2-40B4-BE49-F238E27FC236}">
                  <a16:creationId xmlns:a16="http://schemas.microsoft.com/office/drawing/2014/main" id="{BF46C630-4D80-4D72-B796-18CC1F3E2319}"/>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9" name="Freeform 439">
              <a:extLst>
                <a:ext uri="{FF2B5EF4-FFF2-40B4-BE49-F238E27FC236}">
                  <a16:creationId xmlns:a16="http://schemas.microsoft.com/office/drawing/2014/main" id="{DED22C2E-53C9-4299-90DA-3370B3362C4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0" name="Freeform 440">
              <a:extLst>
                <a:ext uri="{FF2B5EF4-FFF2-40B4-BE49-F238E27FC236}">
                  <a16:creationId xmlns:a16="http://schemas.microsoft.com/office/drawing/2014/main" id="{87CC52A3-53AC-47F3-92F0-92805BB14E0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1" name="Freeform 441">
              <a:extLst>
                <a:ext uri="{FF2B5EF4-FFF2-40B4-BE49-F238E27FC236}">
                  <a16:creationId xmlns:a16="http://schemas.microsoft.com/office/drawing/2014/main" id="{3657BB22-9DED-4FD7-83F4-940762B600D2}"/>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2" name="Freeform 442">
              <a:extLst>
                <a:ext uri="{FF2B5EF4-FFF2-40B4-BE49-F238E27FC236}">
                  <a16:creationId xmlns:a16="http://schemas.microsoft.com/office/drawing/2014/main" id="{2106C2F7-5ADD-4DEF-ABA8-3012BA5BE61E}"/>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443">
              <a:extLst>
                <a:ext uri="{FF2B5EF4-FFF2-40B4-BE49-F238E27FC236}">
                  <a16:creationId xmlns:a16="http://schemas.microsoft.com/office/drawing/2014/main" id="{4D940882-8365-452B-8D22-5728B5755FD8}"/>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Freeform 444">
              <a:extLst>
                <a:ext uri="{FF2B5EF4-FFF2-40B4-BE49-F238E27FC236}">
                  <a16:creationId xmlns:a16="http://schemas.microsoft.com/office/drawing/2014/main" id="{C425D479-C868-460A-9232-EB6C3549C1A6}"/>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5" name="Rectangle 445">
              <a:extLst>
                <a:ext uri="{FF2B5EF4-FFF2-40B4-BE49-F238E27FC236}">
                  <a16:creationId xmlns:a16="http://schemas.microsoft.com/office/drawing/2014/main" id="{8362A9A2-A394-41B9-86F5-14EAC52FA726}"/>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56" name="Freeform 446">
              <a:extLst>
                <a:ext uri="{FF2B5EF4-FFF2-40B4-BE49-F238E27FC236}">
                  <a16:creationId xmlns:a16="http://schemas.microsoft.com/office/drawing/2014/main" id="{25B1F17A-96C8-4081-887D-A22CB3622CC9}"/>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447">
              <a:extLst>
                <a:ext uri="{FF2B5EF4-FFF2-40B4-BE49-F238E27FC236}">
                  <a16:creationId xmlns:a16="http://schemas.microsoft.com/office/drawing/2014/main" id="{957D8EE2-CA11-4EC3-A8F8-AF118DF4BF85}"/>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448">
              <a:extLst>
                <a:ext uri="{FF2B5EF4-FFF2-40B4-BE49-F238E27FC236}">
                  <a16:creationId xmlns:a16="http://schemas.microsoft.com/office/drawing/2014/main" id="{B6EA71CC-E55A-47A2-943B-F1BFAE2CED20}"/>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Freeform 449">
              <a:extLst>
                <a:ext uri="{FF2B5EF4-FFF2-40B4-BE49-F238E27FC236}">
                  <a16:creationId xmlns:a16="http://schemas.microsoft.com/office/drawing/2014/main" id="{3B30AA3A-2604-47E9-812E-D1BCBF53AA4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0" name="Freeform 450">
              <a:extLst>
                <a:ext uri="{FF2B5EF4-FFF2-40B4-BE49-F238E27FC236}">
                  <a16:creationId xmlns:a16="http://schemas.microsoft.com/office/drawing/2014/main" id="{CE2638EC-B22C-4F04-A349-244A5A70FF3A}"/>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1" name="Freeform 451">
              <a:extLst>
                <a:ext uri="{FF2B5EF4-FFF2-40B4-BE49-F238E27FC236}">
                  <a16:creationId xmlns:a16="http://schemas.microsoft.com/office/drawing/2014/main" id="{38840E05-0EB4-453D-934C-46B2BD010B69}"/>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2" name="Freeform 452">
              <a:extLst>
                <a:ext uri="{FF2B5EF4-FFF2-40B4-BE49-F238E27FC236}">
                  <a16:creationId xmlns:a16="http://schemas.microsoft.com/office/drawing/2014/main" id="{09B016C0-9183-4B43-A36B-E77B7B085B76}"/>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3" name="Freeform 453">
              <a:extLst>
                <a:ext uri="{FF2B5EF4-FFF2-40B4-BE49-F238E27FC236}">
                  <a16:creationId xmlns:a16="http://schemas.microsoft.com/office/drawing/2014/main" id="{3047BF4B-73C0-44BB-92D7-896CC9CBC44D}"/>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4" name="Freeform 454">
              <a:extLst>
                <a:ext uri="{FF2B5EF4-FFF2-40B4-BE49-F238E27FC236}">
                  <a16:creationId xmlns:a16="http://schemas.microsoft.com/office/drawing/2014/main" id="{45411117-153B-4F17-BF3F-75B8E4CC5E63}"/>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455">
              <a:extLst>
                <a:ext uri="{FF2B5EF4-FFF2-40B4-BE49-F238E27FC236}">
                  <a16:creationId xmlns:a16="http://schemas.microsoft.com/office/drawing/2014/main" id="{6EE27A17-2D7B-4DFA-906F-78947C31D3CA}"/>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Freeform 456">
              <a:extLst>
                <a:ext uri="{FF2B5EF4-FFF2-40B4-BE49-F238E27FC236}">
                  <a16:creationId xmlns:a16="http://schemas.microsoft.com/office/drawing/2014/main" id="{3F84C91C-967E-4034-BD3D-EA829859B2B2}"/>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7" name="Freeform 457">
              <a:extLst>
                <a:ext uri="{FF2B5EF4-FFF2-40B4-BE49-F238E27FC236}">
                  <a16:creationId xmlns:a16="http://schemas.microsoft.com/office/drawing/2014/main" id="{28912CCA-99BB-4A6D-83C8-2C735087196B}"/>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8" name="Freeform 458">
              <a:extLst>
                <a:ext uri="{FF2B5EF4-FFF2-40B4-BE49-F238E27FC236}">
                  <a16:creationId xmlns:a16="http://schemas.microsoft.com/office/drawing/2014/main" id="{D99EC3C9-1AF8-4D46-8922-1B242C52DF16}"/>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9" name="Freeform 459">
              <a:extLst>
                <a:ext uri="{FF2B5EF4-FFF2-40B4-BE49-F238E27FC236}">
                  <a16:creationId xmlns:a16="http://schemas.microsoft.com/office/drawing/2014/main" id="{72AE31B2-6231-4E25-A54A-38E5AD33183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0" name="Freeform 460">
              <a:extLst>
                <a:ext uri="{FF2B5EF4-FFF2-40B4-BE49-F238E27FC236}">
                  <a16:creationId xmlns:a16="http://schemas.microsoft.com/office/drawing/2014/main" id="{57B0A074-47E8-4F36-9B18-A252E4BDD13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1" name="Freeform 461">
              <a:extLst>
                <a:ext uri="{FF2B5EF4-FFF2-40B4-BE49-F238E27FC236}">
                  <a16:creationId xmlns:a16="http://schemas.microsoft.com/office/drawing/2014/main" id="{6E2DA579-A50D-4A80-8D82-96B3B0430B10}"/>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2" name="Freeform 462">
              <a:extLst>
                <a:ext uri="{FF2B5EF4-FFF2-40B4-BE49-F238E27FC236}">
                  <a16:creationId xmlns:a16="http://schemas.microsoft.com/office/drawing/2014/main" id="{C7ED0879-430D-4BD8-A42E-5BBA344CBA4C}"/>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3" name="Freeform 463">
              <a:extLst>
                <a:ext uri="{FF2B5EF4-FFF2-40B4-BE49-F238E27FC236}">
                  <a16:creationId xmlns:a16="http://schemas.microsoft.com/office/drawing/2014/main" id="{2A8F947D-BA16-4BAD-8AF3-EFDC1622E6A6}"/>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4" name="Freeform 464">
              <a:extLst>
                <a:ext uri="{FF2B5EF4-FFF2-40B4-BE49-F238E27FC236}">
                  <a16:creationId xmlns:a16="http://schemas.microsoft.com/office/drawing/2014/main" id="{EF88AAF2-52B6-4A62-A2BF-F19E4C9202DE}"/>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5" name="Freeform 465">
              <a:extLst>
                <a:ext uri="{FF2B5EF4-FFF2-40B4-BE49-F238E27FC236}">
                  <a16:creationId xmlns:a16="http://schemas.microsoft.com/office/drawing/2014/main" id="{465995D0-335D-4606-B660-B5B08079190E}"/>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6" name="Freeform 466">
              <a:extLst>
                <a:ext uri="{FF2B5EF4-FFF2-40B4-BE49-F238E27FC236}">
                  <a16:creationId xmlns:a16="http://schemas.microsoft.com/office/drawing/2014/main" id="{65425DE6-559D-442C-90FA-766958C3BD7E}"/>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7" name="Freeform 467">
              <a:extLst>
                <a:ext uri="{FF2B5EF4-FFF2-40B4-BE49-F238E27FC236}">
                  <a16:creationId xmlns:a16="http://schemas.microsoft.com/office/drawing/2014/main" id="{51C7553D-BD10-4E80-A17B-44BD59375C18}"/>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8" name="Freeform 468">
              <a:extLst>
                <a:ext uri="{FF2B5EF4-FFF2-40B4-BE49-F238E27FC236}">
                  <a16:creationId xmlns:a16="http://schemas.microsoft.com/office/drawing/2014/main" id="{7A57C0D2-897B-4AE2-AA30-05F269300846}"/>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9" name="Freeform 469">
              <a:extLst>
                <a:ext uri="{FF2B5EF4-FFF2-40B4-BE49-F238E27FC236}">
                  <a16:creationId xmlns:a16="http://schemas.microsoft.com/office/drawing/2014/main" id="{5C91E65F-F309-4EC8-BE75-B3A5C431F5D6}"/>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0" name="Freeform 470">
              <a:extLst>
                <a:ext uri="{FF2B5EF4-FFF2-40B4-BE49-F238E27FC236}">
                  <a16:creationId xmlns:a16="http://schemas.microsoft.com/office/drawing/2014/main" id="{988F29C9-8CC1-47FF-8EAF-6E0A4332CCF0}"/>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1" name="Freeform 471">
              <a:extLst>
                <a:ext uri="{FF2B5EF4-FFF2-40B4-BE49-F238E27FC236}">
                  <a16:creationId xmlns:a16="http://schemas.microsoft.com/office/drawing/2014/main" id="{3E75392E-01ED-42F7-8AC3-978DE67006D7}"/>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2" name="Freeform 472">
              <a:extLst>
                <a:ext uri="{FF2B5EF4-FFF2-40B4-BE49-F238E27FC236}">
                  <a16:creationId xmlns:a16="http://schemas.microsoft.com/office/drawing/2014/main" id="{E2B73359-12B6-4E50-BBEB-29E53D0AD6D3}"/>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3" name="Freeform 473">
              <a:extLst>
                <a:ext uri="{FF2B5EF4-FFF2-40B4-BE49-F238E27FC236}">
                  <a16:creationId xmlns:a16="http://schemas.microsoft.com/office/drawing/2014/main" id="{6547D40B-9ACE-4CDF-8B59-30AD5675C73B}"/>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4" name="Freeform 474">
              <a:extLst>
                <a:ext uri="{FF2B5EF4-FFF2-40B4-BE49-F238E27FC236}">
                  <a16:creationId xmlns:a16="http://schemas.microsoft.com/office/drawing/2014/main" id="{346A3CD5-CB57-4371-B88B-B7B482405A20}"/>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5" name="Freeform 475">
              <a:extLst>
                <a:ext uri="{FF2B5EF4-FFF2-40B4-BE49-F238E27FC236}">
                  <a16:creationId xmlns:a16="http://schemas.microsoft.com/office/drawing/2014/main" id="{CBFDB988-F729-491E-9EAF-CBDF15E4EAB1}"/>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6" name="Freeform 476">
              <a:extLst>
                <a:ext uri="{FF2B5EF4-FFF2-40B4-BE49-F238E27FC236}">
                  <a16:creationId xmlns:a16="http://schemas.microsoft.com/office/drawing/2014/main" id="{65A7C393-2F8A-4513-9C51-D4A5D4E1019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7" name="Freeform 477">
              <a:extLst>
                <a:ext uri="{FF2B5EF4-FFF2-40B4-BE49-F238E27FC236}">
                  <a16:creationId xmlns:a16="http://schemas.microsoft.com/office/drawing/2014/main" id="{EB73372F-1389-42C3-A6D5-1AD914FD0FAA}"/>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8" name="Freeform 478">
              <a:extLst>
                <a:ext uri="{FF2B5EF4-FFF2-40B4-BE49-F238E27FC236}">
                  <a16:creationId xmlns:a16="http://schemas.microsoft.com/office/drawing/2014/main" id="{19CE2A60-52AD-40CE-ABBD-5E049BD8039B}"/>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9" name="Freeform 479">
              <a:extLst>
                <a:ext uri="{FF2B5EF4-FFF2-40B4-BE49-F238E27FC236}">
                  <a16:creationId xmlns:a16="http://schemas.microsoft.com/office/drawing/2014/main" id="{EF9B79B2-87BC-44B9-B8B9-FF1F71DD7D4D}"/>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0" name="Freeform 480">
              <a:extLst>
                <a:ext uri="{FF2B5EF4-FFF2-40B4-BE49-F238E27FC236}">
                  <a16:creationId xmlns:a16="http://schemas.microsoft.com/office/drawing/2014/main" id="{04577F18-7F45-49B4-9E41-36678A83DF8C}"/>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1" name="Freeform 481">
              <a:extLst>
                <a:ext uri="{FF2B5EF4-FFF2-40B4-BE49-F238E27FC236}">
                  <a16:creationId xmlns:a16="http://schemas.microsoft.com/office/drawing/2014/main" id="{B1C7C35F-FC65-42ED-9205-F00C8882FBBC}"/>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2" name="Freeform 482">
              <a:extLst>
                <a:ext uri="{FF2B5EF4-FFF2-40B4-BE49-F238E27FC236}">
                  <a16:creationId xmlns:a16="http://schemas.microsoft.com/office/drawing/2014/main" id="{9EA2E0D0-F100-47C6-92BA-92F9C2DFCA63}"/>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3" name="Freeform 483">
              <a:extLst>
                <a:ext uri="{FF2B5EF4-FFF2-40B4-BE49-F238E27FC236}">
                  <a16:creationId xmlns:a16="http://schemas.microsoft.com/office/drawing/2014/main" id="{A986E186-C67F-4A03-8E3B-3EC17C9BBA5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4" name="Freeform 484">
              <a:extLst>
                <a:ext uri="{FF2B5EF4-FFF2-40B4-BE49-F238E27FC236}">
                  <a16:creationId xmlns:a16="http://schemas.microsoft.com/office/drawing/2014/main" id="{98D6CFDD-E5BF-4671-8963-389D1B9EBC52}"/>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5" name="Freeform 485">
              <a:extLst>
                <a:ext uri="{FF2B5EF4-FFF2-40B4-BE49-F238E27FC236}">
                  <a16:creationId xmlns:a16="http://schemas.microsoft.com/office/drawing/2014/main" id="{AD258175-D73B-457E-B02A-E57D6D81451B}"/>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6" name="Freeform 486">
              <a:extLst>
                <a:ext uri="{FF2B5EF4-FFF2-40B4-BE49-F238E27FC236}">
                  <a16:creationId xmlns:a16="http://schemas.microsoft.com/office/drawing/2014/main" id="{5004BBEE-122E-4F2F-97F0-46F79AB5CCED}"/>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7" name="Freeform 487">
              <a:extLst>
                <a:ext uri="{FF2B5EF4-FFF2-40B4-BE49-F238E27FC236}">
                  <a16:creationId xmlns:a16="http://schemas.microsoft.com/office/drawing/2014/main" id="{127751A7-EAF5-4013-859E-FAB148DE9EF0}"/>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8" name="Freeform 488">
              <a:extLst>
                <a:ext uri="{FF2B5EF4-FFF2-40B4-BE49-F238E27FC236}">
                  <a16:creationId xmlns:a16="http://schemas.microsoft.com/office/drawing/2014/main" id="{A70CDA88-6F5D-4892-B2BA-629F3027D773}"/>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9" name="Freeform 489">
              <a:extLst>
                <a:ext uri="{FF2B5EF4-FFF2-40B4-BE49-F238E27FC236}">
                  <a16:creationId xmlns:a16="http://schemas.microsoft.com/office/drawing/2014/main" id="{F461CCFE-78B4-4C8F-AC3A-ED29223C4B7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0" name="Freeform 490">
              <a:extLst>
                <a:ext uri="{FF2B5EF4-FFF2-40B4-BE49-F238E27FC236}">
                  <a16:creationId xmlns:a16="http://schemas.microsoft.com/office/drawing/2014/main" id="{DA71AB65-16D5-49A0-867D-DF4043C5320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1" name="Freeform 491">
              <a:extLst>
                <a:ext uri="{FF2B5EF4-FFF2-40B4-BE49-F238E27FC236}">
                  <a16:creationId xmlns:a16="http://schemas.microsoft.com/office/drawing/2014/main" id="{6DB3A951-AE5C-40C5-87CD-D1D51AED191E}"/>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2" name="Freeform 492">
              <a:extLst>
                <a:ext uri="{FF2B5EF4-FFF2-40B4-BE49-F238E27FC236}">
                  <a16:creationId xmlns:a16="http://schemas.microsoft.com/office/drawing/2014/main" id="{B33D4C80-7EBD-4E6D-95D4-FA721031C718}"/>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3" name="Freeform 493">
              <a:extLst>
                <a:ext uri="{FF2B5EF4-FFF2-40B4-BE49-F238E27FC236}">
                  <a16:creationId xmlns:a16="http://schemas.microsoft.com/office/drawing/2014/main" id="{5C29A2A6-247A-4261-AD32-B49DA7849E7D}"/>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4" name="Freeform 494">
              <a:extLst>
                <a:ext uri="{FF2B5EF4-FFF2-40B4-BE49-F238E27FC236}">
                  <a16:creationId xmlns:a16="http://schemas.microsoft.com/office/drawing/2014/main" id="{FB073FF6-8F92-4F57-AC9D-BCD779FCCAE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5" name="Freeform 495">
              <a:extLst>
                <a:ext uri="{FF2B5EF4-FFF2-40B4-BE49-F238E27FC236}">
                  <a16:creationId xmlns:a16="http://schemas.microsoft.com/office/drawing/2014/main" id="{3AC8579F-163F-445B-89B2-DFE015ABC2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6" name="Freeform 496">
              <a:extLst>
                <a:ext uri="{FF2B5EF4-FFF2-40B4-BE49-F238E27FC236}">
                  <a16:creationId xmlns:a16="http://schemas.microsoft.com/office/drawing/2014/main" id="{8C30152D-3CC7-43CE-A08A-4CE50FDB6C07}"/>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7" name="Freeform 497">
              <a:extLst>
                <a:ext uri="{FF2B5EF4-FFF2-40B4-BE49-F238E27FC236}">
                  <a16:creationId xmlns:a16="http://schemas.microsoft.com/office/drawing/2014/main" id="{F1D958C2-4F33-4965-9861-1B4A011AC65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8" name="Freeform 498">
              <a:extLst>
                <a:ext uri="{FF2B5EF4-FFF2-40B4-BE49-F238E27FC236}">
                  <a16:creationId xmlns:a16="http://schemas.microsoft.com/office/drawing/2014/main" id="{AC11A7F2-5CCF-4FE2-ABA6-E62A53CC1118}"/>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9" name="Freeform 499">
              <a:extLst>
                <a:ext uri="{FF2B5EF4-FFF2-40B4-BE49-F238E27FC236}">
                  <a16:creationId xmlns:a16="http://schemas.microsoft.com/office/drawing/2014/main" id="{9F276F4B-A790-45E3-92A2-1E1434CE8548}"/>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0" name="Freeform 500">
              <a:extLst>
                <a:ext uri="{FF2B5EF4-FFF2-40B4-BE49-F238E27FC236}">
                  <a16:creationId xmlns:a16="http://schemas.microsoft.com/office/drawing/2014/main" id="{22EF1EBD-857D-4090-ACB3-588086870BC6}"/>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1" name="Freeform 501">
              <a:extLst>
                <a:ext uri="{FF2B5EF4-FFF2-40B4-BE49-F238E27FC236}">
                  <a16:creationId xmlns:a16="http://schemas.microsoft.com/office/drawing/2014/main" id="{43028419-91D7-4582-AB1B-D710E33F74FE}"/>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2" name="Freeform 502">
              <a:extLst>
                <a:ext uri="{FF2B5EF4-FFF2-40B4-BE49-F238E27FC236}">
                  <a16:creationId xmlns:a16="http://schemas.microsoft.com/office/drawing/2014/main" id="{2DCA1BA5-6A81-42B5-8BD6-8184E46423D2}"/>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3" name="Freeform 503">
              <a:extLst>
                <a:ext uri="{FF2B5EF4-FFF2-40B4-BE49-F238E27FC236}">
                  <a16:creationId xmlns:a16="http://schemas.microsoft.com/office/drawing/2014/main" id="{5A2C29B4-358D-4A81-ADE8-5C445B7596A0}"/>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4" name="Freeform 504">
              <a:extLst>
                <a:ext uri="{FF2B5EF4-FFF2-40B4-BE49-F238E27FC236}">
                  <a16:creationId xmlns:a16="http://schemas.microsoft.com/office/drawing/2014/main" id="{AC3613CD-409D-470B-B000-6916EFB62C65}"/>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5" name="Freeform 505">
              <a:extLst>
                <a:ext uri="{FF2B5EF4-FFF2-40B4-BE49-F238E27FC236}">
                  <a16:creationId xmlns:a16="http://schemas.microsoft.com/office/drawing/2014/main" id="{3AC7A379-02E5-413F-8813-1E624AA89C6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6" name="Freeform 506">
              <a:extLst>
                <a:ext uri="{FF2B5EF4-FFF2-40B4-BE49-F238E27FC236}">
                  <a16:creationId xmlns:a16="http://schemas.microsoft.com/office/drawing/2014/main" id="{8482ABA4-0C5A-4F0F-BAB1-2D9BDC92F097}"/>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7" name="Freeform 507">
              <a:extLst>
                <a:ext uri="{FF2B5EF4-FFF2-40B4-BE49-F238E27FC236}">
                  <a16:creationId xmlns:a16="http://schemas.microsoft.com/office/drawing/2014/main" id="{EFDEDA4C-6033-4E54-97BA-FAD7DCA0F11E}"/>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8" name="Freeform 508">
              <a:extLst>
                <a:ext uri="{FF2B5EF4-FFF2-40B4-BE49-F238E27FC236}">
                  <a16:creationId xmlns:a16="http://schemas.microsoft.com/office/drawing/2014/main" id="{7FA212FF-EC4C-40B3-8A26-02DAF738F6BF}"/>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9" name="Freeform 509">
              <a:extLst>
                <a:ext uri="{FF2B5EF4-FFF2-40B4-BE49-F238E27FC236}">
                  <a16:creationId xmlns:a16="http://schemas.microsoft.com/office/drawing/2014/main" id="{16932833-0EFE-4722-8113-4CBE5F477296}"/>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0" name="Freeform 510">
              <a:extLst>
                <a:ext uri="{FF2B5EF4-FFF2-40B4-BE49-F238E27FC236}">
                  <a16:creationId xmlns:a16="http://schemas.microsoft.com/office/drawing/2014/main" id="{F9CF49ED-B9EB-43FE-A14D-CE3B833CE720}"/>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1" name="Freeform 511">
              <a:extLst>
                <a:ext uri="{FF2B5EF4-FFF2-40B4-BE49-F238E27FC236}">
                  <a16:creationId xmlns:a16="http://schemas.microsoft.com/office/drawing/2014/main" id="{6B3A3344-AB2D-44D5-990C-AE0E3916746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2" name="Freeform 512">
              <a:extLst>
                <a:ext uri="{FF2B5EF4-FFF2-40B4-BE49-F238E27FC236}">
                  <a16:creationId xmlns:a16="http://schemas.microsoft.com/office/drawing/2014/main" id="{73573CE6-42E5-486B-9344-B4EC5EC0FFB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3" name="Freeform 513">
              <a:extLst>
                <a:ext uri="{FF2B5EF4-FFF2-40B4-BE49-F238E27FC236}">
                  <a16:creationId xmlns:a16="http://schemas.microsoft.com/office/drawing/2014/main" id="{D70193E8-463C-479C-9CDD-6BE8AA2A1ACB}"/>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4" name="Freeform 514">
              <a:extLst>
                <a:ext uri="{FF2B5EF4-FFF2-40B4-BE49-F238E27FC236}">
                  <a16:creationId xmlns:a16="http://schemas.microsoft.com/office/drawing/2014/main" id="{75C35B2F-A868-4078-9203-EDFC63767BF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5" name="Freeform 515">
              <a:extLst>
                <a:ext uri="{FF2B5EF4-FFF2-40B4-BE49-F238E27FC236}">
                  <a16:creationId xmlns:a16="http://schemas.microsoft.com/office/drawing/2014/main" id="{EF347496-9828-46A3-A3B2-AC95BFD3C6D3}"/>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6" name="Freeform 516">
              <a:extLst>
                <a:ext uri="{FF2B5EF4-FFF2-40B4-BE49-F238E27FC236}">
                  <a16:creationId xmlns:a16="http://schemas.microsoft.com/office/drawing/2014/main" id="{3D5ABDB1-79DE-4BBB-92F4-A7DA1049B16D}"/>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7" name="Freeform 517">
              <a:extLst>
                <a:ext uri="{FF2B5EF4-FFF2-40B4-BE49-F238E27FC236}">
                  <a16:creationId xmlns:a16="http://schemas.microsoft.com/office/drawing/2014/main" id="{72024D52-7F19-482D-BFD8-1F9EDC421C2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8" name="Freeform 518">
              <a:extLst>
                <a:ext uri="{FF2B5EF4-FFF2-40B4-BE49-F238E27FC236}">
                  <a16:creationId xmlns:a16="http://schemas.microsoft.com/office/drawing/2014/main" id="{F85E8451-D180-4AC1-9734-56E096656EBE}"/>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9" name="Freeform 519">
              <a:extLst>
                <a:ext uri="{FF2B5EF4-FFF2-40B4-BE49-F238E27FC236}">
                  <a16:creationId xmlns:a16="http://schemas.microsoft.com/office/drawing/2014/main" id="{5DA0D17F-BF4D-4C36-B86F-8C6527BD9CF5}"/>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0" name="Freeform 520">
              <a:extLst>
                <a:ext uri="{FF2B5EF4-FFF2-40B4-BE49-F238E27FC236}">
                  <a16:creationId xmlns:a16="http://schemas.microsoft.com/office/drawing/2014/main" id="{DBC3BD9D-36BD-4207-B96D-40FEB87E0EC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1" name="Freeform 521">
              <a:extLst>
                <a:ext uri="{FF2B5EF4-FFF2-40B4-BE49-F238E27FC236}">
                  <a16:creationId xmlns:a16="http://schemas.microsoft.com/office/drawing/2014/main" id="{34919AB3-85E0-491D-BB6A-0DA28D02747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2" name="Freeform 522">
              <a:extLst>
                <a:ext uri="{FF2B5EF4-FFF2-40B4-BE49-F238E27FC236}">
                  <a16:creationId xmlns:a16="http://schemas.microsoft.com/office/drawing/2014/main" id="{115C2D1B-AB25-49F9-948B-5758CCF29845}"/>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3" name="Freeform 523">
              <a:extLst>
                <a:ext uri="{FF2B5EF4-FFF2-40B4-BE49-F238E27FC236}">
                  <a16:creationId xmlns:a16="http://schemas.microsoft.com/office/drawing/2014/main" id="{2DCAC9CF-B8BD-41AB-AC05-71CEDC91725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4" name="Freeform 524">
              <a:extLst>
                <a:ext uri="{FF2B5EF4-FFF2-40B4-BE49-F238E27FC236}">
                  <a16:creationId xmlns:a16="http://schemas.microsoft.com/office/drawing/2014/main" id="{96B80C2E-51F2-483A-BB54-C995F463B921}"/>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5" name="Freeform 525">
              <a:extLst>
                <a:ext uri="{FF2B5EF4-FFF2-40B4-BE49-F238E27FC236}">
                  <a16:creationId xmlns:a16="http://schemas.microsoft.com/office/drawing/2014/main" id="{F9F08BC4-79CF-4897-8B51-8C9ED8E5D638}"/>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6" name="Freeform 526">
              <a:extLst>
                <a:ext uri="{FF2B5EF4-FFF2-40B4-BE49-F238E27FC236}">
                  <a16:creationId xmlns:a16="http://schemas.microsoft.com/office/drawing/2014/main" id="{79107CBB-199C-4542-AFEB-723F4DCF8B9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7" name="Freeform 527">
              <a:extLst>
                <a:ext uri="{FF2B5EF4-FFF2-40B4-BE49-F238E27FC236}">
                  <a16:creationId xmlns:a16="http://schemas.microsoft.com/office/drawing/2014/main" id="{11AF438D-DA7D-4A4F-8863-124D7206A6D9}"/>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8" name="Freeform 528">
              <a:extLst>
                <a:ext uri="{FF2B5EF4-FFF2-40B4-BE49-F238E27FC236}">
                  <a16:creationId xmlns:a16="http://schemas.microsoft.com/office/drawing/2014/main" id="{96D4FEF6-B6D9-499D-95B9-9D471F647315}"/>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9" name="Freeform 529">
              <a:extLst>
                <a:ext uri="{FF2B5EF4-FFF2-40B4-BE49-F238E27FC236}">
                  <a16:creationId xmlns:a16="http://schemas.microsoft.com/office/drawing/2014/main" id="{6A543CF9-EAF7-459F-BE00-E2524CAF2BD3}"/>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0" name="Freeform 530">
              <a:extLst>
                <a:ext uri="{FF2B5EF4-FFF2-40B4-BE49-F238E27FC236}">
                  <a16:creationId xmlns:a16="http://schemas.microsoft.com/office/drawing/2014/main" id="{16452612-BA44-45F7-8AD4-92D7AEF3D04E}"/>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1" name="Freeform 531">
              <a:extLst>
                <a:ext uri="{FF2B5EF4-FFF2-40B4-BE49-F238E27FC236}">
                  <a16:creationId xmlns:a16="http://schemas.microsoft.com/office/drawing/2014/main" id="{CF97A0F4-A3F3-4FE6-9DCC-0A00BC1D275D}"/>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2" name="Freeform 532">
              <a:extLst>
                <a:ext uri="{FF2B5EF4-FFF2-40B4-BE49-F238E27FC236}">
                  <a16:creationId xmlns:a16="http://schemas.microsoft.com/office/drawing/2014/main" id="{C6EEA577-0F74-4F49-9013-BD184F0783E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3" name="Freeform 533">
              <a:extLst>
                <a:ext uri="{FF2B5EF4-FFF2-40B4-BE49-F238E27FC236}">
                  <a16:creationId xmlns:a16="http://schemas.microsoft.com/office/drawing/2014/main" id="{B13ADBAE-8FF6-4207-AA03-8A8BC186D8EA}"/>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4" name="Freeform 534">
              <a:extLst>
                <a:ext uri="{FF2B5EF4-FFF2-40B4-BE49-F238E27FC236}">
                  <a16:creationId xmlns:a16="http://schemas.microsoft.com/office/drawing/2014/main" id="{E4D0C8CB-0147-44D9-9CBC-9CBEF24DF4D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5" name="Freeform 535">
              <a:extLst>
                <a:ext uri="{FF2B5EF4-FFF2-40B4-BE49-F238E27FC236}">
                  <a16:creationId xmlns:a16="http://schemas.microsoft.com/office/drawing/2014/main" id="{AC782611-EB83-48CE-A8C7-DCD524EB2517}"/>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6" name="Freeform 536">
              <a:extLst>
                <a:ext uri="{FF2B5EF4-FFF2-40B4-BE49-F238E27FC236}">
                  <a16:creationId xmlns:a16="http://schemas.microsoft.com/office/drawing/2014/main" id="{5A34FBA0-FF2E-4E20-80FA-275E531DA347}"/>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7" name="Freeform 537">
              <a:extLst>
                <a:ext uri="{FF2B5EF4-FFF2-40B4-BE49-F238E27FC236}">
                  <a16:creationId xmlns:a16="http://schemas.microsoft.com/office/drawing/2014/main" id="{14928E09-2EC3-459D-8897-803597C85C89}"/>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8" name="Freeform 538">
              <a:extLst>
                <a:ext uri="{FF2B5EF4-FFF2-40B4-BE49-F238E27FC236}">
                  <a16:creationId xmlns:a16="http://schemas.microsoft.com/office/drawing/2014/main" id="{EC44E2EF-25F6-456A-A89C-AE0A268EEC4A}"/>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9" name="Freeform 539">
              <a:extLst>
                <a:ext uri="{FF2B5EF4-FFF2-40B4-BE49-F238E27FC236}">
                  <a16:creationId xmlns:a16="http://schemas.microsoft.com/office/drawing/2014/main" id="{B700C237-795A-4276-B181-22F67909930F}"/>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0" name="Freeform 540">
              <a:extLst>
                <a:ext uri="{FF2B5EF4-FFF2-40B4-BE49-F238E27FC236}">
                  <a16:creationId xmlns:a16="http://schemas.microsoft.com/office/drawing/2014/main" id="{97E3CD58-0987-42DA-BB34-DDC3EAE4EF65}"/>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1" name="Freeform 541">
              <a:extLst>
                <a:ext uri="{FF2B5EF4-FFF2-40B4-BE49-F238E27FC236}">
                  <a16:creationId xmlns:a16="http://schemas.microsoft.com/office/drawing/2014/main" id="{9B130C4D-2EF2-4EB3-A5EF-C296A98FB9D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2" name="Freeform 542">
              <a:extLst>
                <a:ext uri="{FF2B5EF4-FFF2-40B4-BE49-F238E27FC236}">
                  <a16:creationId xmlns:a16="http://schemas.microsoft.com/office/drawing/2014/main" id="{7675DEEF-8EE4-48BA-9543-7DAF6A4FAA2B}"/>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3" name="Freeform 543">
              <a:extLst>
                <a:ext uri="{FF2B5EF4-FFF2-40B4-BE49-F238E27FC236}">
                  <a16:creationId xmlns:a16="http://schemas.microsoft.com/office/drawing/2014/main" id="{57F1C3F0-F2F4-48CD-9C1F-ED97641CC004}"/>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4" name="Freeform 544">
              <a:extLst>
                <a:ext uri="{FF2B5EF4-FFF2-40B4-BE49-F238E27FC236}">
                  <a16:creationId xmlns:a16="http://schemas.microsoft.com/office/drawing/2014/main" id="{66A2706F-825D-4974-A56B-F6C0A426A701}"/>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5" name="Freeform 545">
              <a:extLst>
                <a:ext uri="{FF2B5EF4-FFF2-40B4-BE49-F238E27FC236}">
                  <a16:creationId xmlns:a16="http://schemas.microsoft.com/office/drawing/2014/main" id="{38F717F1-AD16-4D99-991E-E6CDF57275E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6" name="Rectangle 546">
              <a:extLst>
                <a:ext uri="{FF2B5EF4-FFF2-40B4-BE49-F238E27FC236}">
                  <a16:creationId xmlns:a16="http://schemas.microsoft.com/office/drawing/2014/main" id="{F80DD3C8-1BA1-4339-ADE0-682B72117914}"/>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057" name="Freeform 547">
              <a:extLst>
                <a:ext uri="{FF2B5EF4-FFF2-40B4-BE49-F238E27FC236}">
                  <a16:creationId xmlns:a16="http://schemas.microsoft.com/office/drawing/2014/main" id="{8852BA93-B77D-4C4A-B194-CCEDCE5ACDF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8" name="Freeform 548">
              <a:extLst>
                <a:ext uri="{FF2B5EF4-FFF2-40B4-BE49-F238E27FC236}">
                  <a16:creationId xmlns:a16="http://schemas.microsoft.com/office/drawing/2014/main" id="{B4D546E1-0716-473C-B023-F19E2F8D163D}"/>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9" name="Freeform 549">
              <a:extLst>
                <a:ext uri="{FF2B5EF4-FFF2-40B4-BE49-F238E27FC236}">
                  <a16:creationId xmlns:a16="http://schemas.microsoft.com/office/drawing/2014/main" id="{9DA468F4-2310-4C48-B86A-95F90CA5B24D}"/>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0" name="Freeform 550">
              <a:extLst>
                <a:ext uri="{FF2B5EF4-FFF2-40B4-BE49-F238E27FC236}">
                  <a16:creationId xmlns:a16="http://schemas.microsoft.com/office/drawing/2014/main" id="{63A25BD8-3D05-4644-8254-8C0335A941AC}"/>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1" name="Freeform 551">
              <a:extLst>
                <a:ext uri="{FF2B5EF4-FFF2-40B4-BE49-F238E27FC236}">
                  <a16:creationId xmlns:a16="http://schemas.microsoft.com/office/drawing/2014/main" id="{101007C4-4185-45D9-BA66-A6B5A3D02B1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2" name="Freeform 552">
              <a:extLst>
                <a:ext uri="{FF2B5EF4-FFF2-40B4-BE49-F238E27FC236}">
                  <a16:creationId xmlns:a16="http://schemas.microsoft.com/office/drawing/2014/main" id="{953C1DFB-AFCE-4456-A969-6D0F5646F21C}"/>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3" name="Freeform 553">
              <a:extLst>
                <a:ext uri="{FF2B5EF4-FFF2-40B4-BE49-F238E27FC236}">
                  <a16:creationId xmlns:a16="http://schemas.microsoft.com/office/drawing/2014/main" id="{4EB948D1-8037-48D5-8B7C-5EF87625ED9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4" name="Freeform 554">
              <a:extLst>
                <a:ext uri="{FF2B5EF4-FFF2-40B4-BE49-F238E27FC236}">
                  <a16:creationId xmlns:a16="http://schemas.microsoft.com/office/drawing/2014/main" id="{7A5F2312-190A-4114-BC21-90AC021A03B8}"/>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5" name="Freeform 555">
              <a:extLst>
                <a:ext uri="{FF2B5EF4-FFF2-40B4-BE49-F238E27FC236}">
                  <a16:creationId xmlns:a16="http://schemas.microsoft.com/office/drawing/2014/main" id="{141ECC68-159F-4F88-AC2E-87287BDF5FA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6" name="Freeform 556">
              <a:extLst>
                <a:ext uri="{FF2B5EF4-FFF2-40B4-BE49-F238E27FC236}">
                  <a16:creationId xmlns:a16="http://schemas.microsoft.com/office/drawing/2014/main" id="{08CCCB7C-DCDB-472C-A540-AAA900C0DB97}"/>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7" name="Freeform 557">
              <a:extLst>
                <a:ext uri="{FF2B5EF4-FFF2-40B4-BE49-F238E27FC236}">
                  <a16:creationId xmlns:a16="http://schemas.microsoft.com/office/drawing/2014/main" id="{7EDF1D26-A20D-4D89-B471-B154AB6940BC}"/>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8" name="Freeform 558">
              <a:extLst>
                <a:ext uri="{FF2B5EF4-FFF2-40B4-BE49-F238E27FC236}">
                  <a16:creationId xmlns:a16="http://schemas.microsoft.com/office/drawing/2014/main" id="{05D473D2-7B17-423A-818A-16621070320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9" name="Freeform 559">
              <a:extLst>
                <a:ext uri="{FF2B5EF4-FFF2-40B4-BE49-F238E27FC236}">
                  <a16:creationId xmlns:a16="http://schemas.microsoft.com/office/drawing/2014/main" id="{1DD57533-8B29-4C00-9815-A0ED12B9F8F9}"/>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0" name="Freeform 560">
              <a:extLst>
                <a:ext uri="{FF2B5EF4-FFF2-40B4-BE49-F238E27FC236}">
                  <a16:creationId xmlns:a16="http://schemas.microsoft.com/office/drawing/2014/main" id="{8D6B9BC5-BB1B-44D5-92EE-862C4570D85B}"/>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1" name="Freeform 561">
              <a:extLst>
                <a:ext uri="{FF2B5EF4-FFF2-40B4-BE49-F238E27FC236}">
                  <a16:creationId xmlns:a16="http://schemas.microsoft.com/office/drawing/2014/main" id="{0074A0C2-72A5-4F22-83B5-634EFC276FA0}"/>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2" name="Freeform 562">
              <a:extLst>
                <a:ext uri="{FF2B5EF4-FFF2-40B4-BE49-F238E27FC236}">
                  <a16:creationId xmlns:a16="http://schemas.microsoft.com/office/drawing/2014/main" id="{CDC86D5E-8B5D-48B1-A335-B90283A87A95}"/>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3" name="Freeform 563">
              <a:extLst>
                <a:ext uri="{FF2B5EF4-FFF2-40B4-BE49-F238E27FC236}">
                  <a16:creationId xmlns:a16="http://schemas.microsoft.com/office/drawing/2014/main" id="{2E0DE139-422D-495F-A3B4-A43945D09E41}"/>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4" name="Freeform 564">
              <a:extLst>
                <a:ext uri="{FF2B5EF4-FFF2-40B4-BE49-F238E27FC236}">
                  <a16:creationId xmlns:a16="http://schemas.microsoft.com/office/drawing/2014/main" id="{C19BA023-B93E-4A70-A618-E7E3AED53043}"/>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5" name="Freeform 565">
              <a:extLst>
                <a:ext uri="{FF2B5EF4-FFF2-40B4-BE49-F238E27FC236}">
                  <a16:creationId xmlns:a16="http://schemas.microsoft.com/office/drawing/2014/main" id="{E8194BE0-106A-4015-97C9-6474FC9CD7B6}"/>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6" name="Freeform 566">
              <a:extLst>
                <a:ext uri="{FF2B5EF4-FFF2-40B4-BE49-F238E27FC236}">
                  <a16:creationId xmlns:a16="http://schemas.microsoft.com/office/drawing/2014/main" id="{3EEEB099-7323-4B85-AEA7-B3BE51F3A0BD}"/>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7" name="Freeform 567">
              <a:extLst>
                <a:ext uri="{FF2B5EF4-FFF2-40B4-BE49-F238E27FC236}">
                  <a16:creationId xmlns:a16="http://schemas.microsoft.com/office/drawing/2014/main" id="{B5C4EB18-7781-4195-84E1-14BF2C15D254}"/>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8" name="Freeform 568">
              <a:extLst>
                <a:ext uri="{FF2B5EF4-FFF2-40B4-BE49-F238E27FC236}">
                  <a16:creationId xmlns:a16="http://schemas.microsoft.com/office/drawing/2014/main" id="{3C9DCDE7-451D-45BB-A264-91EBC7F21880}"/>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9" name="Freeform 569">
              <a:extLst>
                <a:ext uri="{FF2B5EF4-FFF2-40B4-BE49-F238E27FC236}">
                  <a16:creationId xmlns:a16="http://schemas.microsoft.com/office/drawing/2014/main" id="{3BA4D5A7-0FF3-4113-A07F-4620E2E9C321}"/>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0" name="Freeform 570">
              <a:extLst>
                <a:ext uri="{FF2B5EF4-FFF2-40B4-BE49-F238E27FC236}">
                  <a16:creationId xmlns:a16="http://schemas.microsoft.com/office/drawing/2014/main" id="{F1BBAA70-5C8F-4F8A-BBC3-0F22490E10ED}"/>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1" name="Freeform 571">
              <a:extLst>
                <a:ext uri="{FF2B5EF4-FFF2-40B4-BE49-F238E27FC236}">
                  <a16:creationId xmlns:a16="http://schemas.microsoft.com/office/drawing/2014/main" id="{933E0CBF-356F-4DC9-A3FD-D00D4A26B5A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2" name="Freeform 572">
              <a:extLst>
                <a:ext uri="{FF2B5EF4-FFF2-40B4-BE49-F238E27FC236}">
                  <a16:creationId xmlns:a16="http://schemas.microsoft.com/office/drawing/2014/main" id="{ED23F1A8-F4BD-43FB-B837-0C8C3825934A}"/>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3" name="Freeform 573">
              <a:extLst>
                <a:ext uri="{FF2B5EF4-FFF2-40B4-BE49-F238E27FC236}">
                  <a16:creationId xmlns:a16="http://schemas.microsoft.com/office/drawing/2014/main" id="{CB89FDEF-55C9-43A6-92B7-5A918E85EE10}"/>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4" name="Freeform 574">
              <a:extLst>
                <a:ext uri="{FF2B5EF4-FFF2-40B4-BE49-F238E27FC236}">
                  <a16:creationId xmlns:a16="http://schemas.microsoft.com/office/drawing/2014/main" id="{DA73A155-4BD8-414B-A46E-A667BBC7C190}"/>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5" name="Freeform 575">
              <a:extLst>
                <a:ext uri="{FF2B5EF4-FFF2-40B4-BE49-F238E27FC236}">
                  <a16:creationId xmlns:a16="http://schemas.microsoft.com/office/drawing/2014/main" id="{4CB1B9F7-7168-421F-B661-3FAA2591CA9D}"/>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6" name="Freeform 576">
              <a:extLst>
                <a:ext uri="{FF2B5EF4-FFF2-40B4-BE49-F238E27FC236}">
                  <a16:creationId xmlns:a16="http://schemas.microsoft.com/office/drawing/2014/main" id="{DDDEB543-99AC-456C-ABA8-EB68B0DC2FC8}"/>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7" name="Freeform 577">
              <a:extLst>
                <a:ext uri="{FF2B5EF4-FFF2-40B4-BE49-F238E27FC236}">
                  <a16:creationId xmlns:a16="http://schemas.microsoft.com/office/drawing/2014/main" id="{9EAA57EE-2C75-479F-AE32-7E06B67317E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8" name="Freeform 578">
              <a:extLst>
                <a:ext uri="{FF2B5EF4-FFF2-40B4-BE49-F238E27FC236}">
                  <a16:creationId xmlns:a16="http://schemas.microsoft.com/office/drawing/2014/main" id="{B88E68AC-1B1F-4DB0-8C0A-C7954EBA14FC}"/>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9" name="Freeform 579">
              <a:extLst>
                <a:ext uri="{FF2B5EF4-FFF2-40B4-BE49-F238E27FC236}">
                  <a16:creationId xmlns:a16="http://schemas.microsoft.com/office/drawing/2014/main" id="{01DE435A-A094-4171-BF99-607054FD9D4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0" name="Freeform 580">
              <a:extLst>
                <a:ext uri="{FF2B5EF4-FFF2-40B4-BE49-F238E27FC236}">
                  <a16:creationId xmlns:a16="http://schemas.microsoft.com/office/drawing/2014/main" id="{4F8ABA19-3BE8-4F6A-B52C-9E23C485315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1" name="Freeform 581">
              <a:extLst>
                <a:ext uri="{FF2B5EF4-FFF2-40B4-BE49-F238E27FC236}">
                  <a16:creationId xmlns:a16="http://schemas.microsoft.com/office/drawing/2014/main" id="{60C260B1-AC9B-4723-BC7B-5062787E6521}"/>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2" name="Freeform 583">
              <a:extLst>
                <a:ext uri="{FF2B5EF4-FFF2-40B4-BE49-F238E27FC236}">
                  <a16:creationId xmlns:a16="http://schemas.microsoft.com/office/drawing/2014/main" id="{F905E39B-3229-41F0-A649-A1F448093E21}"/>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3" name="Freeform 584">
              <a:extLst>
                <a:ext uri="{FF2B5EF4-FFF2-40B4-BE49-F238E27FC236}">
                  <a16:creationId xmlns:a16="http://schemas.microsoft.com/office/drawing/2014/main" id="{974ADA6B-1E68-4EBB-98DE-568A48ECBA58}"/>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4" name="Freeform 585">
              <a:extLst>
                <a:ext uri="{FF2B5EF4-FFF2-40B4-BE49-F238E27FC236}">
                  <a16:creationId xmlns:a16="http://schemas.microsoft.com/office/drawing/2014/main" id="{5F8A4C16-7413-4788-937A-20B014EF4A2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5" name="Freeform 586">
              <a:extLst>
                <a:ext uri="{FF2B5EF4-FFF2-40B4-BE49-F238E27FC236}">
                  <a16:creationId xmlns:a16="http://schemas.microsoft.com/office/drawing/2014/main" id="{2FFEEEA1-C90B-4C1A-9653-5850635F2C9E}"/>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6" name="Freeform 587">
              <a:extLst>
                <a:ext uri="{FF2B5EF4-FFF2-40B4-BE49-F238E27FC236}">
                  <a16:creationId xmlns:a16="http://schemas.microsoft.com/office/drawing/2014/main" id="{40D1BB47-1E1A-4412-888A-5F73938EEA9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7" name="Freeform 588">
              <a:extLst>
                <a:ext uri="{FF2B5EF4-FFF2-40B4-BE49-F238E27FC236}">
                  <a16:creationId xmlns:a16="http://schemas.microsoft.com/office/drawing/2014/main" id="{04659B7C-0EF4-4447-AD15-AF1393222F0E}"/>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8" name="Freeform 589">
              <a:extLst>
                <a:ext uri="{FF2B5EF4-FFF2-40B4-BE49-F238E27FC236}">
                  <a16:creationId xmlns:a16="http://schemas.microsoft.com/office/drawing/2014/main" id="{FC809357-D22E-4E80-B728-2013855A4A4F}"/>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9" name="Freeform 590">
              <a:extLst>
                <a:ext uri="{FF2B5EF4-FFF2-40B4-BE49-F238E27FC236}">
                  <a16:creationId xmlns:a16="http://schemas.microsoft.com/office/drawing/2014/main" id="{AD03BDCE-8D3F-4FAB-A003-89BE6FF225D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0" name="Freeform 591">
              <a:extLst>
                <a:ext uri="{FF2B5EF4-FFF2-40B4-BE49-F238E27FC236}">
                  <a16:creationId xmlns:a16="http://schemas.microsoft.com/office/drawing/2014/main" id="{98FB134D-23B5-4FD5-9A32-BCE2A051A4C2}"/>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1" name="Freeform 592">
              <a:extLst>
                <a:ext uri="{FF2B5EF4-FFF2-40B4-BE49-F238E27FC236}">
                  <a16:creationId xmlns:a16="http://schemas.microsoft.com/office/drawing/2014/main" id="{E1D88C81-7345-4E33-A5E1-F5BDF39602D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2" name="Freeform 593">
              <a:extLst>
                <a:ext uri="{FF2B5EF4-FFF2-40B4-BE49-F238E27FC236}">
                  <a16:creationId xmlns:a16="http://schemas.microsoft.com/office/drawing/2014/main" id="{356D7794-1DAD-410D-8B12-0D6502BA202C}"/>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3" name="Freeform 594">
              <a:extLst>
                <a:ext uri="{FF2B5EF4-FFF2-40B4-BE49-F238E27FC236}">
                  <a16:creationId xmlns:a16="http://schemas.microsoft.com/office/drawing/2014/main" id="{858ACC25-2EBE-429A-B709-714FE15DF215}"/>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4" name="Freeform 595">
              <a:extLst>
                <a:ext uri="{FF2B5EF4-FFF2-40B4-BE49-F238E27FC236}">
                  <a16:creationId xmlns:a16="http://schemas.microsoft.com/office/drawing/2014/main" id="{68CDB207-8891-43C9-A33B-8D691E13408F}"/>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5" name="Freeform 596">
              <a:extLst>
                <a:ext uri="{FF2B5EF4-FFF2-40B4-BE49-F238E27FC236}">
                  <a16:creationId xmlns:a16="http://schemas.microsoft.com/office/drawing/2014/main" id="{6D1A9AA1-FC5B-4793-8A18-B81632094386}"/>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6" name="Freeform 597">
              <a:extLst>
                <a:ext uri="{FF2B5EF4-FFF2-40B4-BE49-F238E27FC236}">
                  <a16:creationId xmlns:a16="http://schemas.microsoft.com/office/drawing/2014/main" id="{94CEE8FB-F652-4F43-B132-A5747444B40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7" name="Freeform 598">
              <a:extLst>
                <a:ext uri="{FF2B5EF4-FFF2-40B4-BE49-F238E27FC236}">
                  <a16:creationId xmlns:a16="http://schemas.microsoft.com/office/drawing/2014/main" id="{E299929E-C488-4729-9EE8-57CF8AF00C36}"/>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8" name="Freeform 599">
              <a:extLst>
                <a:ext uri="{FF2B5EF4-FFF2-40B4-BE49-F238E27FC236}">
                  <a16:creationId xmlns:a16="http://schemas.microsoft.com/office/drawing/2014/main" id="{4A0AB274-EF9F-4292-891F-4E198BBFE5E1}"/>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9" name="Freeform 600">
              <a:extLst>
                <a:ext uri="{FF2B5EF4-FFF2-40B4-BE49-F238E27FC236}">
                  <a16:creationId xmlns:a16="http://schemas.microsoft.com/office/drawing/2014/main" id="{95DA1554-5905-4E46-A429-2ADA21FAEB6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0" name="Freeform 601">
              <a:extLst>
                <a:ext uri="{FF2B5EF4-FFF2-40B4-BE49-F238E27FC236}">
                  <a16:creationId xmlns:a16="http://schemas.microsoft.com/office/drawing/2014/main" id="{FF25A5B9-4892-4517-BF25-EF935C641DF3}"/>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1" name="Freeform 602">
              <a:extLst>
                <a:ext uri="{FF2B5EF4-FFF2-40B4-BE49-F238E27FC236}">
                  <a16:creationId xmlns:a16="http://schemas.microsoft.com/office/drawing/2014/main" id="{69403750-FB7E-4660-9802-84F4E18695D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2" name="Freeform 603">
              <a:extLst>
                <a:ext uri="{FF2B5EF4-FFF2-40B4-BE49-F238E27FC236}">
                  <a16:creationId xmlns:a16="http://schemas.microsoft.com/office/drawing/2014/main" id="{76320605-B9BE-46B3-BE07-3D67DC78036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3" name="Freeform 604">
              <a:extLst>
                <a:ext uri="{FF2B5EF4-FFF2-40B4-BE49-F238E27FC236}">
                  <a16:creationId xmlns:a16="http://schemas.microsoft.com/office/drawing/2014/main" id="{C63B07C2-B3D8-4812-9661-9340FA7BC8F9}"/>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4" name="Freeform 605">
              <a:extLst>
                <a:ext uri="{FF2B5EF4-FFF2-40B4-BE49-F238E27FC236}">
                  <a16:creationId xmlns:a16="http://schemas.microsoft.com/office/drawing/2014/main" id="{801B8025-09BE-451D-8F17-E6503AF194A5}"/>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5" name="Freeform 606">
              <a:extLst>
                <a:ext uri="{FF2B5EF4-FFF2-40B4-BE49-F238E27FC236}">
                  <a16:creationId xmlns:a16="http://schemas.microsoft.com/office/drawing/2014/main" id="{BB3C08EE-6060-4023-827D-5457D582AD10}"/>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6" name="Freeform 607">
              <a:extLst>
                <a:ext uri="{FF2B5EF4-FFF2-40B4-BE49-F238E27FC236}">
                  <a16:creationId xmlns:a16="http://schemas.microsoft.com/office/drawing/2014/main" id="{EB613D91-7C49-46B3-9D6C-2E7787622D2D}"/>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7" name="Freeform 608">
              <a:extLst>
                <a:ext uri="{FF2B5EF4-FFF2-40B4-BE49-F238E27FC236}">
                  <a16:creationId xmlns:a16="http://schemas.microsoft.com/office/drawing/2014/main" id="{EB4BDA55-30A3-49EB-90ED-355CBFCEBCCC}"/>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8" name="Freeform 609">
              <a:extLst>
                <a:ext uri="{FF2B5EF4-FFF2-40B4-BE49-F238E27FC236}">
                  <a16:creationId xmlns:a16="http://schemas.microsoft.com/office/drawing/2014/main" id="{ED3D5072-BEB9-404D-8E76-F6F21E9C2130}"/>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9" name="Freeform 610">
              <a:extLst>
                <a:ext uri="{FF2B5EF4-FFF2-40B4-BE49-F238E27FC236}">
                  <a16:creationId xmlns:a16="http://schemas.microsoft.com/office/drawing/2014/main" id="{4A1EBBF6-2F04-429F-B7E6-53020519112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0" name="Freeform 611">
              <a:extLst>
                <a:ext uri="{FF2B5EF4-FFF2-40B4-BE49-F238E27FC236}">
                  <a16:creationId xmlns:a16="http://schemas.microsoft.com/office/drawing/2014/main" id="{337CF974-004B-4C39-8DB6-EC4DEA787A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1" name="Freeform 612">
              <a:extLst>
                <a:ext uri="{FF2B5EF4-FFF2-40B4-BE49-F238E27FC236}">
                  <a16:creationId xmlns:a16="http://schemas.microsoft.com/office/drawing/2014/main" id="{AE4EC60B-802D-4EE7-8864-7FE2117A0EE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2" name="Freeform 613">
              <a:extLst>
                <a:ext uri="{FF2B5EF4-FFF2-40B4-BE49-F238E27FC236}">
                  <a16:creationId xmlns:a16="http://schemas.microsoft.com/office/drawing/2014/main" id="{2C0B7680-FE07-45BA-971A-E9802D80E4B2}"/>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3" name="Freeform 614">
              <a:extLst>
                <a:ext uri="{FF2B5EF4-FFF2-40B4-BE49-F238E27FC236}">
                  <a16:creationId xmlns:a16="http://schemas.microsoft.com/office/drawing/2014/main" id="{3295AA88-F193-477D-9EC5-9AA53BBB063B}"/>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4" name="Freeform 615">
              <a:extLst>
                <a:ext uri="{FF2B5EF4-FFF2-40B4-BE49-F238E27FC236}">
                  <a16:creationId xmlns:a16="http://schemas.microsoft.com/office/drawing/2014/main" id="{7330C712-0111-493C-B6F6-49EDCB975211}"/>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5" name="Freeform 616">
              <a:extLst>
                <a:ext uri="{FF2B5EF4-FFF2-40B4-BE49-F238E27FC236}">
                  <a16:creationId xmlns:a16="http://schemas.microsoft.com/office/drawing/2014/main" id="{38EA1B84-FB3E-4965-97B2-79ED630D4A6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6" name="Freeform 617">
              <a:extLst>
                <a:ext uri="{FF2B5EF4-FFF2-40B4-BE49-F238E27FC236}">
                  <a16:creationId xmlns:a16="http://schemas.microsoft.com/office/drawing/2014/main" id="{AD9FC0BA-DEC5-42C7-BCBF-5D3FE7AED2A5}"/>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7" name="Freeform 618">
              <a:extLst>
                <a:ext uri="{FF2B5EF4-FFF2-40B4-BE49-F238E27FC236}">
                  <a16:creationId xmlns:a16="http://schemas.microsoft.com/office/drawing/2014/main" id="{177041C5-BD03-4647-9F2C-84FD0045BD9B}"/>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8" name="Freeform 619">
              <a:extLst>
                <a:ext uri="{FF2B5EF4-FFF2-40B4-BE49-F238E27FC236}">
                  <a16:creationId xmlns:a16="http://schemas.microsoft.com/office/drawing/2014/main" id="{09A26676-9602-43D8-B8B0-E67003482EFA}"/>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9" name="Freeform 620">
              <a:extLst>
                <a:ext uri="{FF2B5EF4-FFF2-40B4-BE49-F238E27FC236}">
                  <a16:creationId xmlns:a16="http://schemas.microsoft.com/office/drawing/2014/main" id="{466E1672-5EC3-45DF-982C-962ED7AAE643}"/>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0" name="Freeform 621">
              <a:extLst>
                <a:ext uri="{FF2B5EF4-FFF2-40B4-BE49-F238E27FC236}">
                  <a16:creationId xmlns:a16="http://schemas.microsoft.com/office/drawing/2014/main" id="{CC05B77C-9DCA-4641-8DED-7B6AB57247FD}"/>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1" name="Freeform 622">
              <a:extLst>
                <a:ext uri="{FF2B5EF4-FFF2-40B4-BE49-F238E27FC236}">
                  <a16:creationId xmlns:a16="http://schemas.microsoft.com/office/drawing/2014/main" id="{0C5FE5A0-E2DE-48CB-B500-DF1DCDC335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2" name="Freeform 623">
              <a:extLst>
                <a:ext uri="{FF2B5EF4-FFF2-40B4-BE49-F238E27FC236}">
                  <a16:creationId xmlns:a16="http://schemas.microsoft.com/office/drawing/2014/main" id="{5E3041CE-3F9D-4BA9-A82B-D0BDCC77075B}"/>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3" name="Freeform 624">
              <a:extLst>
                <a:ext uri="{FF2B5EF4-FFF2-40B4-BE49-F238E27FC236}">
                  <a16:creationId xmlns:a16="http://schemas.microsoft.com/office/drawing/2014/main" id="{24DAF36B-2DB2-4C1E-965D-61C2B4372B28}"/>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4" name="Freeform 625">
              <a:extLst>
                <a:ext uri="{FF2B5EF4-FFF2-40B4-BE49-F238E27FC236}">
                  <a16:creationId xmlns:a16="http://schemas.microsoft.com/office/drawing/2014/main" id="{57DE7361-6EF0-4DBF-95CC-13543101BA3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5" name="Freeform 626">
              <a:extLst>
                <a:ext uri="{FF2B5EF4-FFF2-40B4-BE49-F238E27FC236}">
                  <a16:creationId xmlns:a16="http://schemas.microsoft.com/office/drawing/2014/main" id="{560735F4-9139-4903-871B-2642A229CCA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6" name="Freeform 627">
              <a:extLst>
                <a:ext uri="{FF2B5EF4-FFF2-40B4-BE49-F238E27FC236}">
                  <a16:creationId xmlns:a16="http://schemas.microsoft.com/office/drawing/2014/main" id="{B70B91DB-1992-469A-BA22-8864598AE0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7" name="Freeform 628">
              <a:extLst>
                <a:ext uri="{FF2B5EF4-FFF2-40B4-BE49-F238E27FC236}">
                  <a16:creationId xmlns:a16="http://schemas.microsoft.com/office/drawing/2014/main" id="{52F2DD21-1A14-4B95-9AB2-34E4DB7CE52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8" name="Freeform 629">
              <a:extLst>
                <a:ext uri="{FF2B5EF4-FFF2-40B4-BE49-F238E27FC236}">
                  <a16:creationId xmlns:a16="http://schemas.microsoft.com/office/drawing/2014/main" id="{FE46453A-F780-4224-820A-1DCFC0A4A9AB}"/>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9" name="Freeform 630">
              <a:extLst>
                <a:ext uri="{FF2B5EF4-FFF2-40B4-BE49-F238E27FC236}">
                  <a16:creationId xmlns:a16="http://schemas.microsoft.com/office/drawing/2014/main" id="{CAB8E9E7-B95B-41B1-A9B9-DE9C9B34FDF4}"/>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0" name="Freeform 631">
              <a:extLst>
                <a:ext uri="{FF2B5EF4-FFF2-40B4-BE49-F238E27FC236}">
                  <a16:creationId xmlns:a16="http://schemas.microsoft.com/office/drawing/2014/main" id="{11CAC3D1-64A0-47E8-A59F-6F70B57B5C94}"/>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1" name="Freeform 632">
              <a:extLst>
                <a:ext uri="{FF2B5EF4-FFF2-40B4-BE49-F238E27FC236}">
                  <a16:creationId xmlns:a16="http://schemas.microsoft.com/office/drawing/2014/main" id="{6DD21946-CB51-4DA1-A017-9B60E6936069}"/>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2" name="Freeform 633">
              <a:extLst>
                <a:ext uri="{FF2B5EF4-FFF2-40B4-BE49-F238E27FC236}">
                  <a16:creationId xmlns:a16="http://schemas.microsoft.com/office/drawing/2014/main" id="{3F349029-777C-4C53-AAA6-39B7835DF514}"/>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3" name="Freeform 634">
              <a:extLst>
                <a:ext uri="{FF2B5EF4-FFF2-40B4-BE49-F238E27FC236}">
                  <a16:creationId xmlns:a16="http://schemas.microsoft.com/office/drawing/2014/main" id="{95C92206-17D2-4157-AAB3-D10668921B0C}"/>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4" name="Freeform 635">
              <a:extLst>
                <a:ext uri="{FF2B5EF4-FFF2-40B4-BE49-F238E27FC236}">
                  <a16:creationId xmlns:a16="http://schemas.microsoft.com/office/drawing/2014/main" id="{9159F576-0A73-4C53-B89D-FD7EF37110C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5" name="Freeform 636">
              <a:extLst>
                <a:ext uri="{FF2B5EF4-FFF2-40B4-BE49-F238E27FC236}">
                  <a16:creationId xmlns:a16="http://schemas.microsoft.com/office/drawing/2014/main" id="{918CE4B1-3C89-469B-A239-6DEE3B2F6637}"/>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6" name="Freeform 637">
              <a:extLst>
                <a:ext uri="{FF2B5EF4-FFF2-40B4-BE49-F238E27FC236}">
                  <a16:creationId xmlns:a16="http://schemas.microsoft.com/office/drawing/2014/main" id="{71ACD129-183B-4725-BD60-CC41A5FC991E}"/>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7" name="Freeform 638">
              <a:extLst>
                <a:ext uri="{FF2B5EF4-FFF2-40B4-BE49-F238E27FC236}">
                  <a16:creationId xmlns:a16="http://schemas.microsoft.com/office/drawing/2014/main" id="{EC515DD1-04F1-48BF-8483-AB6FE352F0FE}"/>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8" name="Freeform 639">
              <a:extLst>
                <a:ext uri="{FF2B5EF4-FFF2-40B4-BE49-F238E27FC236}">
                  <a16:creationId xmlns:a16="http://schemas.microsoft.com/office/drawing/2014/main" id="{F8410760-F5D1-4447-B03B-243874148C57}"/>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9" name="Freeform 640">
              <a:extLst>
                <a:ext uri="{FF2B5EF4-FFF2-40B4-BE49-F238E27FC236}">
                  <a16:creationId xmlns:a16="http://schemas.microsoft.com/office/drawing/2014/main" id="{2003C927-51CF-4DAC-B71E-F77D3CE7D06E}"/>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0" name="Freeform 641">
              <a:extLst>
                <a:ext uri="{FF2B5EF4-FFF2-40B4-BE49-F238E27FC236}">
                  <a16:creationId xmlns:a16="http://schemas.microsoft.com/office/drawing/2014/main" id="{4FAC508F-DFBA-4EB7-B0BB-D506211FC10E}"/>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1" name="Freeform 642">
              <a:extLst>
                <a:ext uri="{FF2B5EF4-FFF2-40B4-BE49-F238E27FC236}">
                  <a16:creationId xmlns:a16="http://schemas.microsoft.com/office/drawing/2014/main" id="{8C1B707B-1F47-484F-B88A-19D517D45290}"/>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2" name="Freeform 643">
              <a:extLst>
                <a:ext uri="{FF2B5EF4-FFF2-40B4-BE49-F238E27FC236}">
                  <a16:creationId xmlns:a16="http://schemas.microsoft.com/office/drawing/2014/main" id="{C3D63BC8-9E4F-41CF-B239-F18D10F7A883}"/>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3" name="Rectangle 644">
              <a:extLst>
                <a:ext uri="{FF2B5EF4-FFF2-40B4-BE49-F238E27FC236}">
                  <a16:creationId xmlns:a16="http://schemas.microsoft.com/office/drawing/2014/main" id="{FAB8C81F-0154-4A8E-9883-F1A5B006883E}"/>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154" name="Freeform 645">
              <a:extLst>
                <a:ext uri="{FF2B5EF4-FFF2-40B4-BE49-F238E27FC236}">
                  <a16:creationId xmlns:a16="http://schemas.microsoft.com/office/drawing/2014/main" id="{F5696D3C-FB8E-431B-8134-072A93DD9CF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5" name="Freeform 646">
              <a:extLst>
                <a:ext uri="{FF2B5EF4-FFF2-40B4-BE49-F238E27FC236}">
                  <a16:creationId xmlns:a16="http://schemas.microsoft.com/office/drawing/2014/main" id="{27077F15-AD75-46E9-8D5A-C91CDE5D9C7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6" name="Freeform 647">
              <a:extLst>
                <a:ext uri="{FF2B5EF4-FFF2-40B4-BE49-F238E27FC236}">
                  <a16:creationId xmlns:a16="http://schemas.microsoft.com/office/drawing/2014/main" id="{4C4E92C7-29A7-40C6-937A-68D931519C5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7" name="Freeform 648">
              <a:extLst>
                <a:ext uri="{FF2B5EF4-FFF2-40B4-BE49-F238E27FC236}">
                  <a16:creationId xmlns:a16="http://schemas.microsoft.com/office/drawing/2014/main" id="{58D68E10-5794-4B5B-B52C-CD6EEA093078}"/>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8" name="Freeform 649">
              <a:extLst>
                <a:ext uri="{FF2B5EF4-FFF2-40B4-BE49-F238E27FC236}">
                  <a16:creationId xmlns:a16="http://schemas.microsoft.com/office/drawing/2014/main" id="{758A1ADF-8D43-443B-829D-21E680D78A5C}"/>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9" name="Freeform 650">
              <a:extLst>
                <a:ext uri="{FF2B5EF4-FFF2-40B4-BE49-F238E27FC236}">
                  <a16:creationId xmlns:a16="http://schemas.microsoft.com/office/drawing/2014/main" id="{456D837B-9E56-4CE4-950F-B05A2C42E78F}"/>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0" name="Freeform 651">
              <a:extLst>
                <a:ext uri="{FF2B5EF4-FFF2-40B4-BE49-F238E27FC236}">
                  <a16:creationId xmlns:a16="http://schemas.microsoft.com/office/drawing/2014/main" id="{38260E5D-868D-4675-85A8-743EF396CA13}"/>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1" name="Freeform 652">
              <a:extLst>
                <a:ext uri="{FF2B5EF4-FFF2-40B4-BE49-F238E27FC236}">
                  <a16:creationId xmlns:a16="http://schemas.microsoft.com/office/drawing/2014/main" id="{D86C2BB6-16F8-40E9-8C8D-7F9CAC694620}"/>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2" name="Freeform 653">
              <a:extLst>
                <a:ext uri="{FF2B5EF4-FFF2-40B4-BE49-F238E27FC236}">
                  <a16:creationId xmlns:a16="http://schemas.microsoft.com/office/drawing/2014/main" id="{321490B3-5947-460C-9426-2C33EFD9F37F}"/>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3" name="Freeform 654">
              <a:extLst>
                <a:ext uri="{FF2B5EF4-FFF2-40B4-BE49-F238E27FC236}">
                  <a16:creationId xmlns:a16="http://schemas.microsoft.com/office/drawing/2014/main" id="{78D1CB7D-D333-43E8-9FDC-ADEAA09366C7}"/>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4" name="Freeform 655">
              <a:extLst>
                <a:ext uri="{FF2B5EF4-FFF2-40B4-BE49-F238E27FC236}">
                  <a16:creationId xmlns:a16="http://schemas.microsoft.com/office/drawing/2014/main" id="{399290CB-0E3B-40B9-85D5-5388249C49A4}"/>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5" name="Freeform 656">
              <a:extLst>
                <a:ext uri="{FF2B5EF4-FFF2-40B4-BE49-F238E27FC236}">
                  <a16:creationId xmlns:a16="http://schemas.microsoft.com/office/drawing/2014/main" id="{C4928B5A-BFD4-4B33-BC84-DF4027E33F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6" name="Freeform 657">
              <a:extLst>
                <a:ext uri="{FF2B5EF4-FFF2-40B4-BE49-F238E27FC236}">
                  <a16:creationId xmlns:a16="http://schemas.microsoft.com/office/drawing/2014/main" id="{4D1D20C1-53FB-440F-B27A-338C0846AE2B}"/>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7" name="Freeform 658">
              <a:extLst>
                <a:ext uri="{FF2B5EF4-FFF2-40B4-BE49-F238E27FC236}">
                  <a16:creationId xmlns:a16="http://schemas.microsoft.com/office/drawing/2014/main" id="{6152EE41-8300-41AF-BC04-E0B1FB6C4577}"/>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8" name="Freeform 659">
              <a:extLst>
                <a:ext uri="{FF2B5EF4-FFF2-40B4-BE49-F238E27FC236}">
                  <a16:creationId xmlns:a16="http://schemas.microsoft.com/office/drawing/2014/main" id="{28D184AD-78D6-4410-AE32-7354A55C2BD7}"/>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9" name="Freeform 660">
              <a:extLst>
                <a:ext uri="{FF2B5EF4-FFF2-40B4-BE49-F238E27FC236}">
                  <a16:creationId xmlns:a16="http://schemas.microsoft.com/office/drawing/2014/main" id="{88F232F5-E365-46DF-A6E7-7C242B984344}"/>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0" name="Freeform 661">
              <a:extLst>
                <a:ext uri="{FF2B5EF4-FFF2-40B4-BE49-F238E27FC236}">
                  <a16:creationId xmlns:a16="http://schemas.microsoft.com/office/drawing/2014/main" id="{E50C9233-E211-4DB4-A69B-657757BD72C6}"/>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1" name="Freeform 662">
              <a:extLst>
                <a:ext uri="{FF2B5EF4-FFF2-40B4-BE49-F238E27FC236}">
                  <a16:creationId xmlns:a16="http://schemas.microsoft.com/office/drawing/2014/main" id="{A4B96A71-BC23-4B02-B08C-CAF279CC73E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2" name="Freeform 663">
              <a:extLst>
                <a:ext uri="{FF2B5EF4-FFF2-40B4-BE49-F238E27FC236}">
                  <a16:creationId xmlns:a16="http://schemas.microsoft.com/office/drawing/2014/main" id="{78A055F3-029B-4E59-9FC3-439332299D2A}"/>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3" name="Freeform 664">
              <a:extLst>
                <a:ext uri="{FF2B5EF4-FFF2-40B4-BE49-F238E27FC236}">
                  <a16:creationId xmlns:a16="http://schemas.microsoft.com/office/drawing/2014/main" id="{89435542-DFE9-4A3E-B285-333A0C475E4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4" name="Freeform 665">
              <a:extLst>
                <a:ext uri="{FF2B5EF4-FFF2-40B4-BE49-F238E27FC236}">
                  <a16:creationId xmlns:a16="http://schemas.microsoft.com/office/drawing/2014/main" id="{DBEB4B52-5982-4500-827C-3B035A67CA81}"/>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5" name="Freeform 666">
              <a:extLst>
                <a:ext uri="{FF2B5EF4-FFF2-40B4-BE49-F238E27FC236}">
                  <a16:creationId xmlns:a16="http://schemas.microsoft.com/office/drawing/2014/main" id="{6D961CBF-07E5-494C-875E-3FB779B01192}"/>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6" name="Freeform 667">
              <a:extLst>
                <a:ext uri="{FF2B5EF4-FFF2-40B4-BE49-F238E27FC236}">
                  <a16:creationId xmlns:a16="http://schemas.microsoft.com/office/drawing/2014/main" id="{E36CFE9B-C44D-4F84-A86B-080615BA6C39}"/>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7" name="Freeform 668">
              <a:extLst>
                <a:ext uri="{FF2B5EF4-FFF2-40B4-BE49-F238E27FC236}">
                  <a16:creationId xmlns:a16="http://schemas.microsoft.com/office/drawing/2014/main" id="{32E43DE3-6778-4F7E-BA30-F77D4AF55764}"/>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8" name="Freeform 669">
              <a:extLst>
                <a:ext uri="{FF2B5EF4-FFF2-40B4-BE49-F238E27FC236}">
                  <a16:creationId xmlns:a16="http://schemas.microsoft.com/office/drawing/2014/main" id="{E7B6E298-968F-4C5B-B399-32E1C09AED7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9" name="Freeform 670">
              <a:extLst>
                <a:ext uri="{FF2B5EF4-FFF2-40B4-BE49-F238E27FC236}">
                  <a16:creationId xmlns:a16="http://schemas.microsoft.com/office/drawing/2014/main" id="{C2DDA84D-BF14-49B1-9DFB-84D8DA4F75EB}"/>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0" name="Freeform 671">
              <a:extLst>
                <a:ext uri="{FF2B5EF4-FFF2-40B4-BE49-F238E27FC236}">
                  <a16:creationId xmlns:a16="http://schemas.microsoft.com/office/drawing/2014/main" id="{B0B1175E-B5C7-4C65-8633-491F16B99CF1}"/>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1" name="Freeform 672">
              <a:extLst>
                <a:ext uri="{FF2B5EF4-FFF2-40B4-BE49-F238E27FC236}">
                  <a16:creationId xmlns:a16="http://schemas.microsoft.com/office/drawing/2014/main" id="{BCE720B1-96FD-4BA5-8359-A956A82AD01C}"/>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2" name="Freeform 673">
              <a:extLst>
                <a:ext uri="{FF2B5EF4-FFF2-40B4-BE49-F238E27FC236}">
                  <a16:creationId xmlns:a16="http://schemas.microsoft.com/office/drawing/2014/main" id="{DB56FD75-5E76-4CAF-A1AB-48ED50B58813}"/>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3" name="Freeform 674">
              <a:extLst>
                <a:ext uri="{FF2B5EF4-FFF2-40B4-BE49-F238E27FC236}">
                  <a16:creationId xmlns:a16="http://schemas.microsoft.com/office/drawing/2014/main" id="{551631ED-6032-4B3D-BB44-CDD4E501C7A6}"/>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4" name="Freeform 675">
              <a:extLst>
                <a:ext uri="{FF2B5EF4-FFF2-40B4-BE49-F238E27FC236}">
                  <a16:creationId xmlns:a16="http://schemas.microsoft.com/office/drawing/2014/main" id="{38A90070-91E8-4679-BFC6-F03BF95F018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5" name="Freeform 676">
              <a:extLst>
                <a:ext uri="{FF2B5EF4-FFF2-40B4-BE49-F238E27FC236}">
                  <a16:creationId xmlns:a16="http://schemas.microsoft.com/office/drawing/2014/main" id="{DC9B70C1-507D-4C4D-BCB4-BCDD2A1864E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6" name="Freeform 677">
              <a:extLst>
                <a:ext uri="{FF2B5EF4-FFF2-40B4-BE49-F238E27FC236}">
                  <a16:creationId xmlns:a16="http://schemas.microsoft.com/office/drawing/2014/main" id="{D68D5BFC-B536-4C96-B907-FAC36A26F6D4}"/>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7" name="Freeform 678">
              <a:extLst>
                <a:ext uri="{FF2B5EF4-FFF2-40B4-BE49-F238E27FC236}">
                  <a16:creationId xmlns:a16="http://schemas.microsoft.com/office/drawing/2014/main" id="{805F57C7-C80A-4E65-BCA8-057C41BBCC16}"/>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8" name="Freeform 679">
              <a:extLst>
                <a:ext uri="{FF2B5EF4-FFF2-40B4-BE49-F238E27FC236}">
                  <a16:creationId xmlns:a16="http://schemas.microsoft.com/office/drawing/2014/main" id="{16C72F5A-30DD-4BA8-9B78-8042CC3CEA3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9" name="Freeform 680">
              <a:extLst>
                <a:ext uri="{FF2B5EF4-FFF2-40B4-BE49-F238E27FC236}">
                  <a16:creationId xmlns:a16="http://schemas.microsoft.com/office/drawing/2014/main" id="{585F9008-EC97-48FE-8EE8-2ECE85DF9E9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0" name="Freeform 681">
              <a:extLst>
                <a:ext uri="{FF2B5EF4-FFF2-40B4-BE49-F238E27FC236}">
                  <a16:creationId xmlns:a16="http://schemas.microsoft.com/office/drawing/2014/main" id="{238FD0CF-5DE0-4A4C-AC67-288919E16990}"/>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1" name="Freeform 682">
              <a:extLst>
                <a:ext uri="{FF2B5EF4-FFF2-40B4-BE49-F238E27FC236}">
                  <a16:creationId xmlns:a16="http://schemas.microsoft.com/office/drawing/2014/main" id="{338A3A81-2481-4821-AAA9-D5A6D6623D3C}"/>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2" name="Freeform 683">
              <a:extLst>
                <a:ext uri="{FF2B5EF4-FFF2-40B4-BE49-F238E27FC236}">
                  <a16:creationId xmlns:a16="http://schemas.microsoft.com/office/drawing/2014/main" id="{AB874A14-FCC1-40BA-834F-40AB62B8F48C}"/>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3" name="Freeform 684">
              <a:extLst>
                <a:ext uri="{FF2B5EF4-FFF2-40B4-BE49-F238E27FC236}">
                  <a16:creationId xmlns:a16="http://schemas.microsoft.com/office/drawing/2014/main" id="{6129B61C-BAD6-4054-9D87-9D8BC0E582A7}"/>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4" name="Freeform 685">
              <a:extLst>
                <a:ext uri="{FF2B5EF4-FFF2-40B4-BE49-F238E27FC236}">
                  <a16:creationId xmlns:a16="http://schemas.microsoft.com/office/drawing/2014/main" id="{A019A0C9-B591-485E-B0E1-43C79284950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5" name="Freeform 686">
              <a:extLst>
                <a:ext uri="{FF2B5EF4-FFF2-40B4-BE49-F238E27FC236}">
                  <a16:creationId xmlns:a16="http://schemas.microsoft.com/office/drawing/2014/main" id="{76A1A733-BFF8-4339-BEB2-46DADC3B646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6" name="Freeform 687">
              <a:extLst>
                <a:ext uri="{FF2B5EF4-FFF2-40B4-BE49-F238E27FC236}">
                  <a16:creationId xmlns:a16="http://schemas.microsoft.com/office/drawing/2014/main" id="{65739784-0110-4962-A47A-1D349A2C6FB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7" name="Freeform 688">
              <a:extLst>
                <a:ext uri="{FF2B5EF4-FFF2-40B4-BE49-F238E27FC236}">
                  <a16:creationId xmlns:a16="http://schemas.microsoft.com/office/drawing/2014/main" id="{C1763AC0-9770-444C-9B2E-09025028716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8" name="Freeform 689">
              <a:extLst>
                <a:ext uri="{FF2B5EF4-FFF2-40B4-BE49-F238E27FC236}">
                  <a16:creationId xmlns:a16="http://schemas.microsoft.com/office/drawing/2014/main" id="{3CD38B15-CBA2-405D-B243-098C471325B4}"/>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9" name="Freeform 690">
              <a:extLst>
                <a:ext uri="{FF2B5EF4-FFF2-40B4-BE49-F238E27FC236}">
                  <a16:creationId xmlns:a16="http://schemas.microsoft.com/office/drawing/2014/main" id="{0B1307DF-18F2-46DD-801F-69D08C1D4A03}"/>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0" name="Freeform 691">
              <a:extLst>
                <a:ext uri="{FF2B5EF4-FFF2-40B4-BE49-F238E27FC236}">
                  <a16:creationId xmlns:a16="http://schemas.microsoft.com/office/drawing/2014/main" id="{73546E95-1B53-4B73-A221-5F8E13935A5E}"/>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1" name="Freeform 692">
              <a:extLst>
                <a:ext uri="{FF2B5EF4-FFF2-40B4-BE49-F238E27FC236}">
                  <a16:creationId xmlns:a16="http://schemas.microsoft.com/office/drawing/2014/main" id="{0310DB7A-6F43-4B08-B87D-6B4558292B64}"/>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2" name="Freeform 693">
              <a:extLst>
                <a:ext uri="{FF2B5EF4-FFF2-40B4-BE49-F238E27FC236}">
                  <a16:creationId xmlns:a16="http://schemas.microsoft.com/office/drawing/2014/main" id="{A0AB616F-8411-451A-8317-094852538CC1}"/>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3" name="Freeform 694">
              <a:extLst>
                <a:ext uri="{FF2B5EF4-FFF2-40B4-BE49-F238E27FC236}">
                  <a16:creationId xmlns:a16="http://schemas.microsoft.com/office/drawing/2014/main" id="{218B619C-1760-46D8-BE27-59494284C40C}"/>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4" name="Freeform 695">
              <a:extLst>
                <a:ext uri="{FF2B5EF4-FFF2-40B4-BE49-F238E27FC236}">
                  <a16:creationId xmlns:a16="http://schemas.microsoft.com/office/drawing/2014/main" id="{3A097868-1B11-42C0-8E0F-51101E2C5D5C}"/>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5" name="Freeform 696">
              <a:extLst>
                <a:ext uri="{FF2B5EF4-FFF2-40B4-BE49-F238E27FC236}">
                  <a16:creationId xmlns:a16="http://schemas.microsoft.com/office/drawing/2014/main" id="{AC4E57E7-2A76-492D-8711-6F39AF5057F2}"/>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6" name="Freeform 697">
              <a:extLst>
                <a:ext uri="{FF2B5EF4-FFF2-40B4-BE49-F238E27FC236}">
                  <a16:creationId xmlns:a16="http://schemas.microsoft.com/office/drawing/2014/main" id="{CE7E4ACA-D1A2-4AD3-85B7-FE7FEAFD6CF0}"/>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7" name="Freeform 698">
              <a:extLst>
                <a:ext uri="{FF2B5EF4-FFF2-40B4-BE49-F238E27FC236}">
                  <a16:creationId xmlns:a16="http://schemas.microsoft.com/office/drawing/2014/main" id="{28BF6573-CB38-4907-9B50-7FBB1F60EC0A}"/>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8" name="Freeform 699">
              <a:extLst>
                <a:ext uri="{FF2B5EF4-FFF2-40B4-BE49-F238E27FC236}">
                  <a16:creationId xmlns:a16="http://schemas.microsoft.com/office/drawing/2014/main" id="{62121EC3-AB0F-4819-AF95-5D756FC35F64}"/>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9" name="Freeform 700">
              <a:extLst>
                <a:ext uri="{FF2B5EF4-FFF2-40B4-BE49-F238E27FC236}">
                  <a16:creationId xmlns:a16="http://schemas.microsoft.com/office/drawing/2014/main" id="{8D7AFC24-0522-4F35-8A28-70E16CD5002D}"/>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0" name="Freeform 701">
              <a:extLst>
                <a:ext uri="{FF2B5EF4-FFF2-40B4-BE49-F238E27FC236}">
                  <a16:creationId xmlns:a16="http://schemas.microsoft.com/office/drawing/2014/main" id="{FD432A41-0CB5-4DE6-B91D-28B25AA5D08B}"/>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1" name="Freeform 702">
              <a:extLst>
                <a:ext uri="{FF2B5EF4-FFF2-40B4-BE49-F238E27FC236}">
                  <a16:creationId xmlns:a16="http://schemas.microsoft.com/office/drawing/2014/main" id="{395A8A67-4000-434F-824E-77ABC390EB32}"/>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2" name="Freeform 703">
              <a:extLst>
                <a:ext uri="{FF2B5EF4-FFF2-40B4-BE49-F238E27FC236}">
                  <a16:creationId xmlns:a16="http://schemas.microsoft.com/office/drawing/2014/main" id="{D563A160-09E5-4039-968E-4D04CF436368}"/>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3" name="Freeform 704">
              <a:extLst>
                <a:ext uri="{FF2B5EF4-FFF2-40B4-BE49-F238E27FC236}">
                  <a16:creationId xmlns:a16="http://schemas.microsoft.com/office/drawing/2014/main" id="{EA11B3BE-D050-46CD-BDCA-99C44EF9D57F}"/>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4" name="Freeform 705">
              <a:extLst>
                <a:ext uri="{FF2B5EF4-FFF2-40B4-BE49-F238E27FC236}">
                  <a16:creationId xmlns:a16="http://schemas.microsoft.com/office/drawing/2014/main" id="{1470B42E-209C-4595-9CCF-0DAFF6BAAE6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5" name="Freeform 706">
              <a:extLst>
                <a:ext uri="{FF2B5EF4-FFF2-40B4-BE49-F238E27FC236}">
                  <a16:creationId xmlns:a16="http://schemas.microsoft.com/office/drawing/2014/main" id="{C6CA23C8-DFBE-4BF5-B26A-466E112A98CB}"/>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6" name="Freeform 707">
              <a:extLst>
                <a:ext uri="{FF2B5EF4-FFF2-40B4-BE49-F238E27FC236}">
                  <a16:creationId xmlns:a16="http://schemas.microsoft.com/office/drawing/2014/main" id="{BC26C60D-F089-4B4E-A147-CD1790E945AD}"/>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7" name="Freeform 708">
              <a:extLst>
                <a:ext uri="{FF2B5EF4-FFF2-40B4-BE49-F238E27FC236}">
                  <a16:creationId xmlns:a16="http://schemas.microsoft.com/office/drawing/2014/main" id="{E3365AA2-A9B8-40A5-9F25-034D306BA306}"/>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8" name="Freeform 709">
              <a:extLst>
                <a:ext uri="{FF2B5EF4-FFF2-40B4-BE49-F238E27FC236}">
                  <a16:creationId xmlns:a16="http://schemas.microsoft.com/office/drawing/2014/main" id="{73175AB7-6018-4B77-8EBA-DCC6CBEF3D7C}"/>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9" name="Freeform 710">
              <a:extLst>
                <a:ext uri="{FF2B5EF4-FFF2-40B4-BE49-F238E27FC236}">
                  <a16:creationId xmlns:a16="http://schemas.microsoft.com/office/drawing/2014/main" id="{D76553DD-D9D0-4AB2-8443-C63632AA992F}"/>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0" name="Freeform 711">
              <a:extLst>
                <a:ext uri="{FF2B5EF4-FFF2-40B4-BE49-F238E27FC236}">
                  <a16:creationId xmlns:a16="http://schemas.microsoft.com/office/drawing/2014/main" id="{C385F040-E26D-443A-A74E-86781EC5F4F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1" name="Freeform 712">
              <a:extLst>
                <a:ext uri="{FF2B5EF4-FFF2-40B4-BE49-F238E27FC236}">
                  <a16:creationId xmlns:a16="http://schemas.microsoft.com/office/drawing/2014/main" id="{36C20A98-B2CD-4DE0-8127-1EDC26124C6B}"/>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2" name="Freeform 713">
              <a:extLst>
                <a:ext uri="{FF2B5EF4-FFF2-40B4-BE49-F238E27FC236}">
                  <a16:creationId xmlns:a16="http://schemas.microsoft.com/office/drawing/2014/main" id="{35B941BE-461D-4528-A807-365CEE044725}"/>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3" name="Freeform 714">
              <a:extLst>
                <a:ext uri="{FF2B5EF4-FFF2-40B4-BE49-F238E27FC236}">
                  <a16:creationId xmlns:a16="http://schemas.microsoft.com/office/drawing/2014/main" id="{3CFF6F54-BB9E-461F-A04F-88FF5C5CB11E}"/>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4" name="Freeform 715">
              <a:extLst>
                <a:ext uri="{FF2B5EF4-FFF2-40B4-BE49-F238E27FC236}">
                  <a16:creationId xmlns:a16="http://schemas.microsoft.com/office/drawing/2014/main" id="{D8D52ECE-5620-4307-AFAF-F75B32A0F404}"/>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5" name="Freeform 716">
              <a:extLst>
                <a:ext uri="{FF2B5EF4-FFF2-40B4-BE49-F238E27FC236}">
                  <a16:creationId xmlns:a16="http://schemas.microsoft.com/office/drawing/2014/main" id="{8C53D6AB-1F21-48B1-8D88-E2C30D492A95}"/>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6" name="Freeform 717">
              <a:extLst>
                <a:ext uri="{FF2B5EF4-FFF2-40B4-BE49-F238E27FC236}">
                  <a16:creationId xmlns:a16="http://schemas.microsoft.com/office/drawing/2014/main" id="{03BA762E-7159-4FD6-B91D-5B352BF8B6E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7" name="Freeform 718">
              <a:extLst>
                <a:ext uri="{FF2B5EF4-FFF2-40B4-BE49-F238E27FC236}">
                  <a16:creationId xmlns:a16="http://schemas.microsoft.com/office/drawing/2014/main" id="{111076E8-A598-4921-B230-CDC76CB5D649}"/>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8" name="Freeform 719">
              <a:extLst>
                <a:ext uri="{FF2B5EF4-FFF2-40B4-BE49-F238E27FC236}">
                  <a16:creationId xmlns:a16="http://schemas.microsoft.com/office/drawing/2014/main" id="{EFC78829-930A-43D8-9FA9-2CA31C89D275}"/>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9" name="Freeform 720">
              <a:extLst>
                <a:ext uri="{FF2B5EF4-FFF2-40B4-BE49-F238E27FC236}">
                  <a16:creationId xmlns:a16="http://schemas.microsoft.com/office/drawing/2014/main" id="{7C64E51F-5AB7-4056-9FEC-4BCAF7E8B2E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0" name="Freeform 721">
              <a:extLst>
                <a:ext uri="{FF2B5EF4-FFF2-40B4-BE49-F238E27FC236}">
                  <a16:creationId xmlns:a16="http://schemas.microsoft.com/office/drawing/2014/main" id="{18034309-8D06-43E8-9BF6-D975DF63B0C1}"/>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1" name="Freeform 722">
              <a:extLst>
                <a:ext uri="{FF2B5EF4-FFF2-40B4-BE49-F238E27FC236}">
                  <a16:creationId xmlns:a16="http://schemas.microsoft.com/office/drawing/2014/main" id="{3007564D-4245-410D-8767-BB6657ED2B7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2" name="Freeform 723">
              <a:extLst>
                <a:ext uri="{FF2B5EF4-FFF2-40B4-BE49-F238E27FC236}">
                  <a16:creationId xmlns:a16="http://schemas.microsoft.com/office/drawing/2014/main" id="{B23DBE03-DDC3-47B9-A6DD-D76184F61BD8}"/>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3" name="Freeform 724">
              <a:extLst>
                <a:ext uri="{FF2B5EF4-FFF2-40B4-BE49-F238E27FC236}">
                  <a16:creationId xmlns:a16="http://schemas.microsoft.com/office/drawing/2014/main" id="{490CF38C-A9F4-47C7-8C5D-E761CBA7D8A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4" name="Freeform 725">
              <a:extLst>
                <a:ext uri="{FF2B5EF4-FFF2-40B4-BE49-F238E27FC236}">
                  <a16:creationId xmlns:a16="http://schemas.microsoft.com/office/drawing/2014/main" id="{C2B6ECFA-7105-4E10-A1A9-808EBD9A035A}"/>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5" name="Freeform 726">
              <a:extLst>
                <a:ext uri="{FF2B5EF4-FFF2-40B4-BE49-F238E27FC236}">
                  <a16:creationId xmlns:a16="http://schemas.microsoft.com/office/drawing/2014/main" id="{6E05279C-1345-452F-8116-90B489A166A7}"/>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6" name="Freeform 727">
              <a:extLst>
                <a:ext uri="{FF2B5EF4-FFF2-40B4-BE49-F238E27FC236}">
                  <a16:creationId xmlns:a16="http://schemas.microsoft.com/office/drawing/2014/main" id="{71F8ECB1-4DF4-4680-9440-A9A41E8EF6C6}"/>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7" name="Freeform 728">
              <a:extLst>
                <a:ext uri="{FF2B5EF4-FFF2-40B4-BE49-F238E27FC236}">
                  <a16:creationId xmlns:a16="http://schemas.microsoft.com/office/drawing/2014/main" id="{F1D38AB5-F9D7-418E-ACE5-98389BBAB7F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8" name="Freeform 729">
              <a:extLst>
                <a:ext uri="{FF2B5EF4-FFF2-40B4-BE49-F238E27FC236}">
                  <a16:creationId xmlns:a16="http://schemas.microsoft.com/office/drawing/2014/main" id="{A54B1DEA-11C5-4F0A-B482-A933A093145C}"/>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9" name="Freeform 730">
              <a:extLst>
                <a:ext uri="{FF2B5EF4-FFF2-40B4-BE49-F238E27FC236}">
                  <a16:creationId xmlns:a16="http://schemas.microsoft.com/office/drawing/2014/main" id="{96658BBA-9084-4624-B578-B72570D120DD}"/>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0" name="Freeform 731">
              <a:extLst>
                <a:ext uri="{FF2B5EF4-FFF2-40B4-BE49-F238E27FC236}">
                  <a16:creationId xmlns:a16="http://schemas.microsoft.com/office/drawing/2014/main" id="{1416B0FA-E595-4B9E-84FD-15596821BDAF}"/>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1" name="Freeform 732">
              <a:extLst>
                <a:ext uri="{FF2B5EF4-FFF2-40B4-BE49-F238E27FC236}">
                  <a16:creationId xmlns:a16="http://schemas.microsoft.com/office/drawing/2014/main" id="{60F54F46-D294-4CE0-B457-C1ECD62AE86E}"/>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2" name="Freeform 733">
              <a:extLst>
                <a:ext uri="{FF2B5EF4-FFF2-40B4-BE49-F238E27FC236}">
                  <a16:creationId xmlns:a16="http://schemas.microsoft.com/office/drawing/2014/main" id="{BC06D893-299C-4C17-8482-56D4A35EE055}"/>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3" name="Freeform 734">
              <a:extLst>
                <a:ext uri="{FF2B5EF4-FFF2-40B4-BE49-F238E27FC236}">
                  <a16:creationId xmlns:a16="http://schemas.microsoft.com/office/drawing/2014/main" id="{FDD9913B-4880-4FFA-9EAD-48E20E70AB06}"/>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4" name="Freeform 735">
              <a:extLst>
                <a:ext uri="{FF2B5EF4-FFF2-40B4-BE49-F238E27FC236}">
                  <a16:creationId xmlns:a16="http://schemas.microsoft.com/office/drawing/2014/main" id="{4B51C143-158E-4028-98D3-EF298A3A5CD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5" name="Freeform 736">
              <a:extLst>
                <a:ext uri="{FF2B5EF4-FFF2-40B4-BE49-F238E27FC236}">
                  <a16:creationId xmlns:a16="http://schemas.microsoft.com/office/drawing/2014/main" id="{7C260DA1-ABD1-4B19-AB4A-86E27B4040F3}"/>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6" name="Freeform 737">
              <a:extLst>
                <a:ext uri="{FF2B5EF4-FFF2-40B4-BE49-F238E27FC236}">
                  <a16:creationId xmlns:a16="http://schemas.microsoft.com/office/drawing/2014/main" id="{61070ED5-9E3F-4071-AE44-15E0D0CFECD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7" name="Freeform 738">
              <a:extLst>
                <a:ext uri="{FF2B5EF4-FFF2-40B4-BE49-F238E27FC236}">
                  <a16:creationId xmlns:a16="http://schemas.microsoft.com/office/drawing/2014/main" id="{57D56EA8-B38D-4544-986D-9AAF6CB2895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8" name="Freeform 739">
              <a:extLst>
                <a:ext uri="{FF2B5EF4-FFF2-40B4-BE49-F238E27FC236}">
                  <a16:creationId xmlns:a16="http://schemas.microsoft.com/office/drawing/2014/main" id="{42BD886A-D29F-4447-9EB6-9FD48EFFEA82}"/>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9" name="Line 740">
              <a:extLst>
                <a:ext uri="{FF2B5EF4-FFF2-40B4-BE49-F238E27FC236}">
                  <a16:creationId xmlns:a16="http://schemas.microsoft.com/office/drawing/2014/main" id="{277DF0BE-1E7F-4F04-BC85-EE12CA8204AE}"/>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0" name="Freeform 741">
              <a:extLst>
                <a:ext uri="{FF2B5EF4-FFF2-40B4-BE49-F238E27FC236}">
                  <a16:creationId xmlns:a16="http://schemas.microsoft.com/office/drawing/2014/main" id="{0AFFF4A6-40C0-4D3B-8AD4-001F990131E1}"/>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1" name="Freeform 742">
              <a:extLst>
                <a:ext uri="{FF2B5EF4-FFF2-40B4-BE49-F238E27FC236}">
                  <a16:creationId xmlns:a16="http://schemas.microsoft.com/office/drawing/2014/main" id="{ED8E6689-6C29-496E-A124-9B098B1A481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2" name="Freeform 743">
              <a:extLst>
                <a:ext uri="{FF2B5EF4-FFF2-40B4-BE49-F238E27FC236}">
                  <a16:creationId xmlns:a16="http://schemas.microsoft.com/office/drawing/2014/main" id="{1D7EE4D6-92E0-4913-856C-B8672D7D5C3A}"/>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3" name="Freeform 744">
              <a:extLst>
                <a:ext uri="{FF2B5EF4-FFF2-40B4-BE49-F238E27FC236}">
                  <a16:creationId xmlns:a16="http://schemas.microsoft.com/office/drawing/2014/main" id="{D3958A40-834F-4161-9345-FC76FAA755A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4" name="Freeform 745">
              <a:extLst>
                <a:ext uri="{FF2B5EF4-FFF2-40B4-BE49-F238E27FC236}">
                  <a16:creationId xmlns:a16="http://schemas.microsoft.com/office/drawing/2014/main" id="{1790B5F5-1826-423E-B466-F105B91A1250}"/>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5" name="Freeform 746">
              <a:extLst>
                <a:ext uri="{FF2B5EF4-FFF2-40B4-BE49-F238E27FC236}">
                  <a16:creationId xmlns:a16="http://schemas.microsoft.com/office/drawing/2014/main" id="{B2CE20C3-2951-4081-9557-6B2A82CE9912}"/>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6" name="Freeform 747">
              <a:extLst>
                <a:ext uri="{FF2B5EF4-FFF2-40B4-BE49-F238E27FC236}">
                  <a16:creationId xmlns:a16="http://schemas.microsoft.com/office/drawing/2014/main" id="{C9FE79A8-DB79-4B0F-85EB-6833F0A2321B}"/>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7" name="Freeform 748">
              <a:extLst>
                <a:ext uri="{FF2B5EF4-FFF2-40B4-BE49-F238E27FC236}">
                  <a16:creationId xmlns:a16="http://schemas.microsoft.com/office/drawing/2014/main" id="{D7FA7644-5101-4ECC-A7A0-2C6896878A5E}"/>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8" name="Freeform 749">
              <a:extLst>
                <a:ext uri="{FF2B5EF4-FFF2-40B4-BE49-F238E27FC236}">
                  <a16:creationId xmlns:a16="http://schemas.microsoft.com/office/drawing/2014/main" id="{5B6FC34E-23C3-490C-A878-8E07A8A5C0E8}"/>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9" name="Freeform 750">
              <a:extLst>
                <a:ext uri="{FF2B5EF4-FFF2-40B4-BE49-F238E27FC236}">
                  <a16:creationId xmlns:a16="http://schemas.microsoft.com/office/drawing/2014/main" id="{9C6E0FEC-5E8E-4CC3-A961-509C77F392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0" name="Freeform 751">
              <a:extLst>
                <a:ext uri="{FF2B5EF4-FFF2-40B4-BE49-F238E27FC236}">
                  <a16:creationId xmlns:a16="http://schemas.microsoft.com/office/drawing/2014/main" id="{54F4D3B6-9E5D-46B6-A5AB-88CE2F8E88DC}"/>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1" name="Freeform 752">
              <a:extLst>
                <a:ext uri="{FF2B5EF4-FFF2-40B4-BE49-F238E27FC236}">
                  <a16:creationId xmlns:a16="http://schemas.microsoft.com/office/drawing/2014/main" id="{85AA527A-3362-4EB1-9D58-AC452252CF9C}"/>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2" name="Freeform 753">
              <a:extLst>
                <a:ext uri="{FF2B5EF4-FFF2-40B4-BE49-F238E27FC236}">
                  <a16:creationId xmlns:a16="http://schemas.microsoft.com/office/drawing/2014/main" id="{B1DC5EA8-9A9C-4751-A011-EA09B29DA886}"/>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3" name="Freeform 754">
              <a:extLst>
                <a:ext uri="{FF2B5EF4-FFF2-40B4-BE49-F238E27FC236}">
                  <a16:creationId xmlns:a16="http://schemas.microsoft.com/office/drawing/2014/main" id="{20DFB52D-CE05-4FB8-858F-A1C515A7865A}"/>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4" name="Freeform 755">
              <a:extLst>
                <a:ext uri="{FF2B5EF4-FFF2-40B4-BE49-F238E27FC236}">
                  <a16:creationId xmlns:a16="http://schemas.microsoft.com/office/drawing/2014/main" id="{47BA3CB2-E371-4224-B61D-46FCBD868D75}"/>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5" name="Freeform 756">
              <a:extLst>
                <a:ext uri="{FF2B5EF4-FFF2-40B4-BE49-F238E27FC236}">
                  <a16:creationId xmlns:a16="http://schemas.microsoft.com/office/drawing/2014/main" id="{DF4C855B-ECFD-453A-AF43-F34EA59CDDBA}"/>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6" name="Freeform 757">
              <a:extLst>
                <a:ext uri="{FF2B5EF4-FFF2-40B4-BE49-F238E27FC236}">
                  <a16:creationId xmlns:a16="http://schemas.microsoft.com/office/drawing/2014/main" id="{F0B2D75F-BE57-4CCE-80FC-F87497EFCE62}"/>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7" name="Freeform 758">
              <a:extLst>
                <a:ext uri="{FF2B5EF4-FFF2-40B4-BE49-F238E27FC236}">
                  <a16:creationId xmlns:a16="http://schemas.microsoft.com/office/drawing/2014/main" id="{2E2481F1-92C8-414C-BC5D-AAACFFCA5FBC}"/>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8" name="Freeform 759">
              <a:extLst>
                <a:ext uri="{FF2B5EF4-FFF2-40B4-BE49-F238E27FC236}">
                  <a16:creationId xmlns:a16="http://schemas.microsoft.com/office/drawing/2014/main" id="{BB8A5DF9-C6D9-4546-BBFD-B164F82E6D69}"/>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9" name="Freeform 760">
              <a:extLst>
                <a:ext uri="{FF2B5EF4-FFF2-40B4-BE49-F238E27FC236}">
                  <a16:creationId xmlns:a16="http://schemas.microsoft.com/office/drawing/2014/main" id="{5C17AC7C-539B-47D2-A453-3E6F1A693AB5}"/>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0" name="Rectangle 761">
              <a:extLst>
                <a:ext uri="{FF2B5EF4-FFF2-40B4-BE49-F238E27FC236}">
                  <a16:creationId xmlns:a16="http://schemas.microsoft.com/office/drawing/2014/main" id="{4F1D48D5-9B57-4DB3-B30B-1DD7B357A780}"/>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1" name="Freeform 762">
              <a:extLst>
                <a:ext uri="{FF2B5EF4-FFF2-40B4-BE49-F238E27FC236}">
                  <a16:creationId xmlns:a16="http://schemas.microsoft.com/office/drawing/2014/main" id="{5D275B82-26D3-497A-8649-478D7C90A6FD}"/>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2" name="Rectangle 763">
              <a:extLst>
                <a:ext uri="{FF2B5EF4-FFF2-40B4-BE49-F238E27FC236}">
                  <a16:creationId xmlns:a16="http://schemas.microsoft.com/office/drawing/2014/main" id="{A6D4E596-C311-4B3C-86D2-2BCD3D16E177}"/>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3" name="Freeform 764">
              <a:extLst>
                <a:ext uri="{FF2B5EF4-FFF2-40B4-BE49-F238E27FC236}">
                  <a16:creationId xmlns:a16="http://schemas.microsoft.com/office/drawing/2014/main" id="{28AD96A2-0CF5-4C7F-ADA4-7ED40F2C10FA}"/>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4" name="Rectangle 765">
              <a:extLst>
                <a:ext uri="{FF2B5EF4-FFF2-40B4-BE49-F238E27FC236}">
                  <a16:creationId xmlns:a16="http://schemas.microsoft.com/office/drawing/2014/main" id="{C3CDE85A-F742-4637-ACCE-260A3EE7B5F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5" name="Freeform 766">
              <a:extLst>
                <a:ext uri="{FF2B5EF4-FFF2-40B4-BE49-F238E27FC236}">
                  <a16:creationId xmlns:a16="http://schemas.microsoft.com/office/drawing/2014/main" id="{9FC33CDA-A8B2-4C71-B97D-E6443B25444A}"/>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6" name="Rectangle 767">
              <a:extLst>
                <a:ext uri="{FF2B5EF4-FFF2-40B4-BE49-F238E27FC236}">
                  <a16:creationId xmlns:a16="http://schemas.microsoft.com/office/drawing/2014/main" id="{43FAD31C-8663-4F71-84BB-407DF857E5F9}"/>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7" name="Freeform 768">
              <a:extLst>
                <a:ext uri="{FF2B5EF4-FFF2-40B4-BE49-F238E27FC236}">
                  <a16:creationId xmlns:a16="http://schemas.microsoft.com/office/drawing/2014/main" id="{27FAC75C-9922-4651-868B-21E6C7CC31E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45BE620A-FD30-4069-AF4E-73A0A90EF4AE}"/>
              </a:ext>
            </a:extLst>
          </p:cNvPr>
          <p:cNvSpPr txBox="1"/>
          <p:nvPr/>
        </p:nvSpPr>
        <p:spPr>
          <a:xfrm>
            <a:off x="897736" y="3019076"/>
            <a:ext cx="6003546" cy="1514645"/>
          </a:xfrm>
          <a:prstGeom prst="rect">
            <a:avLst/>
          </a:prstGeom>
          <a:noFill/>
          <a:ln w="9525">
            <a:noFill/>
          </a:ln>
        </p:spPr>
        <p:txBody>
          <a:bodyPr wrap="square">
            <a:spAutoFit/>
          </a:bodyPr>
          <a:lstStyle/>
          <a:p>
            <a:pPr algn="ctr">
              <a:lnSpc>
                <a:spcPct val="140000"/>
              </a:lnSpc>
              <a:defRPr/>
            </a:pP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29 </a:t>
            </a: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 </a:t>
            </a:r>
          </a:p>
          <a:p>
            <a:pPr algn="ctr">
              <a:lnSpc>
                <a:spcPct val="140000"/>
              </a:lnSpc>
              <a:defRPr/>
            </a:pPr>
            <a:r>
              <a:rPr lang="en-US" altLang="zh-CN"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2.3 </a:t>
            </a:r>
            <a:r>
              <a:rPr lang="zh-CN" altLang="en-US"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无线局域网的组建</a:t>
            </a:r>
          </a:p>
        </p:txBody>
      </p:sp>
      <p:sp>
        <p:nvSpPr>
          <p:cNvPr id="780" name="等腰三角形 779">
            <a:extLst>
              <a:ext uri="{FF2B5EF4-FFF2-40B4-BE49-F238E27FC236}">
                <a16:creationId xmlns:a16="http://schemas.microsoft.com/office/drawing/2014/main" id="{AC7EEADE-3B27-46A4-B796-3E8150E2C142}"/>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D8ED76B4-73B0-4F66-A0F2-83F003B86003}"/>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8282" name="图片 771">
            <a:extLst>
              <a:ext uri="{FF2B5EF4-FFF2-40B4-BE49-F238E27FC236}">
                <a16:creationId xmlns:a16="http://schemas.microsoft.com/office/drawing/2014/main" id="{E13B754D-B487-436A-8679-B7803102B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A0C721C5-942E-4A33-AD7E-65EE44D4F4CE}"/>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97" name="文本框 777">
            <a:extLst>
              <a:ext uri="{FF2B5EF4-FFF2-40B4-BE49-F238E27FC236}">
                <a16:creationId xmlns:a16="http://schemas.microsoft.com/office/drawing/2014/main" id="{AE715F04-22C6-4AB4-949D-3DD395D55E8A}"/>
              </a:ext>
            </a:extLst>
          </p:cNvPr>
          <p:cNvSpPr txBox="1">
            <a:spLocks noChangeArrowheads="1"/>
          </p:cNvSpPr>
          <p:nvPr/>
        </p:nvSpPr>
        <p:spPr bwMode="auto">
          <a:xfrm>
            <a:off x="1436172" y="3707046"/>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a:extLst>
              <a:ext uri="{FF2B5EF4-FFF2-40B4-BE49-F238E27FC236}">
                <a16:creationId xmlns:a16="http://schemas.microsoft.com/office/drawing/2014/main" id="{690A816B-CA78-490A-812A-6D5DE9912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2082800"/>
            <a:ext cx="8126413"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4592AD4D-B104-4430-912D-179761E463A8}"/>
              </a:ext>
            </a:extLst>
          </p:cNvPr>
          <p:cNvSpPr txBox="1"/>
          <p:nvPr/>
        </p:nvSpPr>
        <p:spPr>
          <a:xfrm>
            <a:off x="1968500" y="1052513"/>
            <a:ext cx="2738438" cy="366712"/>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mn-ea"/>
              </a:rPr>
              <a:t>（4）网络设备与网络连接</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a:extLst>
              <a:ext uri="{FF2B5EF4-FFF2-40B4-BE49-F238E27FC236}">
                <a16:creationId xmlns:a16="http://schemas.microsoft.com/office/drawing/2014/main" id="{1355279A-6EC9-47DE-8796-4184452DCD47}"/>
              </a:ext>
            </a:extLst>
          </p:cNvPr>
          <p:cNvSpPr>
            <a:spLocks noChangeArrowheads="1"/>
          </p:cNvSpPr>
          <p:nvPr/>
        </p:nvSpPr>
        <p:spPr bwMode="auto">
          <a:xfrm>
            <a:off x="690563" y="776288"/>
            <a:ext cx="10937875"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　　无线网络由无线网卡、接入控制器设备（</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AC</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）、无线接入点（无线</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AP</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）、计算机和相关设备组成。传输介质为无线电波，主要是微波中的</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2.4GHz</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和</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5GHz</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两个频段。</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p:txBody>
      </p:sp>
      <p:sp>
        <p:nvSpPr>
          <p:cNvPr id="11267" name="矩形 1">
            <a:extLst>
              <a:ext uri="{FF2B5EF4-FFF2-40B4-BE49-F238E27FC236}">
                <a16:creationId xmlns:a16="http://schemas.microsoft.com/office/drawing/2014/main" id="{1AAA1AD2-D8C0-410D-A556-E292042ADB6B}"/>
              </a:ext>
            </a:extLst>
          </p:cNvPr>
          <p:cNvSpPr>
            <a:spLocks noChangeArrowheads="1"/>
          </p:cNvSpPr>
          <p:nvPr/>
        </p:nvSpPr>
        <p:spPr bwMode="auto">
          <a:xfrm>
            <a:off x="690563" y="2501900"/>
            <a:ext cx="10937875" cy="390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　　无线局域网遵循电气和电子工程师协会（</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IEEE</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）制定的无线局域网络标准</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IEEE 802.11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。目前</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WLAN</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所包含的协议标准有</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IEEE 802.11b</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802.11a</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802.11g</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802.11n</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802.11ac</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、无线应用协议（</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WAP</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等。</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　　其中，</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802.11a</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802.11ac</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panose="020B0604020202020204" pitchFamily="34" charset="0"/>
              </a:rPr>
              <a:t>使用</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5GHz</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panose="020B0604020202020204" pitchFamily="34" charset="0"/>
              </a:rPr>
              <a:t>频段</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，支持的最大速度分别为</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54Mbps</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和</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1Gbps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，而</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802.11b</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panose="020B0604020202020204" pitchFamily="34" charset="0"/>
              </a:rPr>
              <a:t>和</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802.11g</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panose="020B0604020202020204" pitchFamily="34" charset="0"/>
              </a:rPr>
              <a:t>使用</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2.4GHz</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panose="020B0604020202020204" pitchFamily="34" charset="0"/>
              </a:rPr>
              <a:t>频段</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，分别支持最大</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11Mbps</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和</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54Mbps</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的速度，</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802.11n</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panose="020B0604020202020204" pitchFamily="34" charset="0"/>
              </a:rPr>
              <a:t>可使用</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2.4GHz</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panose="020B0604020202020204" pitchFamily="34" charset="0"/>
              </a:rPr>
              <a:t>和</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5GHz</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panose="020B0604020202020204" pitchFamily="34" charset="0"/>
              </a:rPr>
              <a:t>频段</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，分别支持最大</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300Mbps</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和</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600Mbps</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a:extLst>
              <a:ext uri="{FF2B5EF4-FFF2-40B4-BE49-F238E27FC236}">
                <a16:creationId xmlns:a16="http://schemas.microsoft.com/office/drawing/2014/main" id="{DD340715-DDE1-4B3A-853E-03D16C2066DC}"/>
              </a:ext>
            </a:extLst>
          </p:cNvPr>
          <p:cNvSpPr>
            <a:spLocks noChangeArrowheads="1"/>
          </p:cNvSpPr>
          <p:nvPr/>
        </p:nvSpPr>
        <p:spPr bwMode="auto">
          <a:xfrm>
            <a:off x="750276" y="802909"/>
            <a:ext cx="10757511"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　　</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Wi-Fi</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Wireless Fidelity</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，无线保真）技术是一个基于</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IEEE 802.11</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系列标准的无线网络通信技术的品牌，由</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Wi-Fi</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联盟（</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Wi-Fi Alliance</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）所持有，目的是改善基于</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IEEE 802.11</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标准的无线网络产品之间的互通性。</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WI-FI</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是 </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WLANA</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（无线局域网联盟）的一个商标，该商标仅保障使用该商标的商品互相之间可以合作。</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p:txBody>
      </p:sp>
      <p:sp>
        <p:nvSpPr>
          <p:cNvPr id="12291" name="矩形 2">
            <a:extLst>
              <a:ext uri="{FF2B5EF4-FFF2-40B4-BE49-F238E27FC236}">
                <a16:creationId xmlns:a16="http://schemas.microsoft.com/office/drawing/2014/main" id="{2C6FCF01-5403-421C-A5D3-79BE225E5E8D}"/>
              </a:ext>
            </a:extLst>
          </p:cNvPr>
          <p:cNvSpPr>
            <a:spLocks noChangeArrowheads="1"/>
          </p:cNvSpPr>
          <p:nvPr/>
        </p:nvSpPr>
        <p:spPr bwMode="auto">
          <a:xfrm>
            <a:off x="750276" y="3812041"/>
            <a:ext cx="10757511"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　　无线接入点：也称为热点。主要有路由交换接入一体设备和纯接入点设备两种类型。一体设备执行接入和路由工作，如无线路由器，是无线网络的核心；纯接入点设备只负责无线客户端的接入，通常作为无线网络扩展使用，与其他</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AP</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或者主</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AP</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连接，以扩大无线覆盖范围。</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a:extLst>
              <a:ext uri="{FF2B5EF4-FFF2-40B4-BE49-F238E27FC236}">
                <a16:creationId xmlns:a16="http://schemas.microsoft.com/office/drawing/2014/main" id="{88F46080-ADCD-4B38-BB89-4243CB6F6C88}"/>
              </a:ext>
            </a:extLst>
          </p:cNvPr>
          <p:cNvSpPr txBox="1"/>
          <p:nvPr/>
        </p:nvSpPr>
        <p:spPr>
          <a:xfrm>
            <a:off x="1149350" y="998538"/>
            <a:ext cx="7245350" cy="366712"/>
          </a:xfrm>
          <a:prstGeom prst="rect">
            <a:avLst/>
          </a:prstGeom>
          <a:solidFill>
            <a:srgbClr val="00B0F0"/>
          </a:solid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微软雅黑" panose="020B0503020204020204" charset="-122"/>
                <a:sym typeface="Arial" panose="020B0604020202020204"/>
              </a:rPr>
              <a:t> 活动目标：组建小型无线局域网，检查无线路由器的指示灯是否变亮。</a:t>
            </a:r>
          </a:p>
        </p:txBody>
      </p:sp>
      <p:sp>
        <p:nvSpPr>
          <p:cNvPr id="3" name="圆角矩形 2">
            <a:extLst>
              <a:ext uri="{FF2B5EF4-FFF2-40B4-BE49-F238E27FC236}">
                <a16:creationId xmlns:a16="http://schemas.microsoft.com/office/drawing/2014/main" id="{5486A5E6-FB4C-4C60-A33B-868EC02D2F52}"/>
              </a:ext>
            </a:extLst>
          </p:cNvPr>
          <p:cNvSpPr/>
          <p:nvPr/>
        </p:nvSpPr>
        <p:spPr>
          <a:xfrm>
            <a:off x="2238375" y="1568450"/>
            <a:ext cx="7716838" cy="2100263"/>
          </a:xfrm>
          <a:prstGeom prst="roundRect">
            <a:avLst/>
          </a:prstGeom>
          <a:noFill/>
          <a:ln w="22225" cap="flat">
            <a:solidFill>
              <a:srgbClr val="00B0F0"/>
            </a:solidFill>
            <a:prstDash val="sysDot"/>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0" name="文本框 9">
            <a:extLst>
              <a:ext uri="{FF2B5EF4-FFF2-40B4-BE49-F238E27FC236}">
                <a16:creationId xmlns:a16="http://schemas.microsoft.com/office/drawing/2014/main" id="{CE8E84BD-3201-446E-819E-94FD6C270286}"/>
              </a:ext>
            </a:extLst>
          </p:cNvPr>
          <p:cNvSpPr txBox="1"/>
          <p:nvPr/>
        </p:nvSpPr>
        <p:spPr>
          <a:xfrm>
            <a:off x="2390775" y="1714500"/>
            <a:ext cx="7678738" cy="1754188"/>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0" marR="0" lvl="0" indent="0" algn="l" defTabSz="914400" rtl="0" eaLnBrk="1" fontAlgn="auto" latinLnBrk="1" hangingPunct="0">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）将无线路由器的</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WAN</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口连接外网网线。</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1" hangingPunct="0">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）将无线路由器的</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LAN</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口通过网线连接笔记本电脑。</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1" hangingPunct="0">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）接通无线路由器的电源。</a:t>
            </a:r>
          </a:p>
        </p:txBody>
      </p:sp>
      <p:pic>
        <p:nvPicPr>
          <p:cNvPr id="13317" name="图片 10">
            <a:extLst>
              <a:ext uri="{FF2B5EF4-FFF2-40B4-BE49-F238E27FC236}">
                <a16:creationId xmlns:a16="http://schemas.microsoft.com/office/drawing/2014/main" id="{460FD6A5-C650-49FC-B363-11ED70AB19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3975100"/>
            <a:ext cx="46863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图片 11">
            <a:extLst>
              <a:ext uri="{FF2B5EF4-FFF2-40B4-BE49-F238E27FC236}">
                <a16:creationId xmlns:a16="http://schemas.microsoft.com/office/drawing/2014/main" id="{1A627091-BF61-4AE3-AE52-B22080A723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4150" y="3975100"/>
            <a:ext cx="4144963"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08">
            <a:extLst>
              <a:ext uri="{FF2B5EF4-FFF2-40B4-BE49-F238E27FC236}">
                <a16:creationId xmlns:a16="http://schemas.microsoft.com/office/drawing/2014/main" id="{88E3AC6F-6C09-4C9E-BABA-B4461463767F}"/>
              </a:ext>
            </a:extLst>
          </p:cNvPr>
          <p:cNvSpPr/>
          <p:nvPr/>
        </p:nvSpPr>
        <p:spPr>
          <a:xfrm>
            <a:off x="327025" y="300038"/>
            <a:ext cx="723900" cy="698500"/>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umimoji="0" sz="1800" b="0" i="0" u="none" strike="noStrike" kern="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 name="文本框 1">
            <a:extLst>
              <a:ext uri="{FF2B5EF4-FFF2-40B4-BE49-F238E27FC236}">
                <a16:creationId xmlns:a16="http://schemas.microsoft.com/office/drawing/2014/main" id="{E9C15049-34BC-409F-9FD8-FC7A35042FD4}"/>
              </a:ext>
            </a:extLst>
          </p:cNvPr>
          <p:cNvSpPr txBox="1"/>
          <p:nvPr/>
        </p:nvSpPr>
        <p:spPr>
          <a:xfrm>
            <a:off x="1149350" y="311150"/>
            <a:ext cx="4314825" cy="5207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sym typeface="Arial" panose="020B0604020202020204"/>
              </a:rPr>
              <a:t>活动</a:t>
            </a:r>
            <a:r>
              <a:rPr kumimoji="0" lang="en-US" altLang="zh-CN" sz="2800" b="1" i="0" u="none" strike="noStrike" kern="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sym typeface="Arial" panose="020B0604020202020204"/>
              </a:rPr>
              <a:t>1 </a:t>
            </a:r>
            <a:r>
              <a:rPr kumimoji="0" lang="zh-CN" altLang="en-US" sz="2800" b="1" i="0" u="none" strike="noStrike" kern="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sym typeface="Arial" panose="020B0604020202020204"/>
              </a:rPr>
              <a:t>组建小型无线局域网</a:t>
            </a:r>
          </a:p>
        </p:txBody>
      </p:sp>
      <p:cxnSp>
        <p:nvCxnSpPr>
          <p:cNvPr id="8" name="直接连接符 7">
            <a:extLst>
              <a:ext uri="{FF2B5EF4-FFF2-40B4-BE49-F238E27FC236}">
                <a16:creationId xmlns:a16="http://schemas.microsoft.com/office/drawing/2014/main" id="{0C0E702B-4EBA-4408-A439-FD29534BAC19}"/>
              </a:ext>
            </a:extLst>
          </p:cNvPr>
          <p:cNvCxnSpPr/>
          <p:nvPr/>
        </p:nvCxnSpPr>
        <p:spPr>
          <a:xfrm>
            <a:off x="1060450" y="831850"/>
            <a:ext cx="4668838"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可选过程 6">
            <a:extLst>
              <a:ext uri="{FF2B5EF4-FFF2-40B4-BE49-F238E27FC236}">
                <a16:creationId xmlns:a16="http://schemas.microsoft.com/office/drawing/2014/main" id="{31CE9641-17AE-45AE-ADFF-846ABCC7F2D6}"/>
              </a:ext>
            </a:extLst>
          </p:cNvPr>
          <p:cNvSpPr/>
          <p:nvPr/>
        </p:nvSpPr>
        <p:spPr>
          <a:xfrm>
            <a:off x="1149350" y="1490663"/>
            <a:ext cx="9647238" cy="747712"/>
          </a:xfrm>
          <a:prstGeom prst="flowChartAlternateProcess">
            <a:avLst/>
          </a:prstGeom>
          <a:noFill/>
          <a:ln w="28575" cap="flat">
            <a:solidFill>
              <a:srgbClr val="00B0F0"/>
            </a:solidFill>
            <a:prstDash val="sysDot"/>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marL="0" marR="0" lvl="0" indent="0" algn="l" defTabSz="1219200" rtl="0" eaLnBrk="1" fontAlgn="auto" latinLnBrk="1" hangingPunct="0">
              <a:lnSpc>
                <a:spcPct val="15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1</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）观察路由器参数</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并记录型号及路由器的</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IP</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地址</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或者管理页面</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t>
            </a:r>
          </a:p>
        </p:txBody>
      </p:sp>
      <p:pic>
        <p:nvPicPr>
          <p:cNvPr id="14339" name="图片 7">
            <a:extLst>
              <a:ext uri="{FF2B5EF4-FFF2-40B4-BE49-F238E27FC236}">
                <a16:creationId xmlns:a16="http://schemas.microsoft.com/office/drawing/2014/main" id="{F567173C-E1F3-460C-B7DC-8CD58727BC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3103563"/>
            <a:ext cx="4065588"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图片 8">
            <a:extLst>
              <a:ext uri="{FF2B5EF4-FFF2-40B4-BE49-F238E27FC236}">
                <a16:creationId xmlns:a16="http://schemas.microsoft.com/office/drawing/2014/main" id="{07DBC070-E12D-45A5-B696-0E8ABB0E0C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103563"/>
            <a:ext cx="4237038"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箭头连接符 10">
            <a:extLst>
              <a:ext uri="{FF2B5EF4-FFF2-40B4-BE49-F238E27FC236}">
                <a16:creationId xmlns:a16="http://schemas.microsoft.com/office/drawing/2014/main" id="{4C884B1D-8FC9-44D2-83CA-97890FF1046B}"/>
              </a:ext>
            </a:extLst>
          </p:cNvPr>
          <p:cNvCxnSpPr>
            <a:stCxn id="14340" idx="1"/>
          </p:cNvCxnSpPr>
          <p:nvPr/>
        </p:nvCxnSpPr>
        <p:spPr>
          <a:xfrm flipH="1">
            <a:off x="4264025" y="4251325"/>
            <a:ext cx="1984375" cy="1588"/>
          </a:xfrm>
          <a:prstGeom prst="straightConnector1">
            <a:avLst/>
          </a:prstGeom>
          <a:noFill/>
          <a:ln w="57150" cap="flat">
            <a:solidFill>
              <a:srgbClr val="FF0000"/>
            </a:solidFill>
            <a:prstDash val="solid"/>
            <a:miter lim="800000"/>
            <a:tailEnd type="triangle"/>
          </a:ln>
        </p:spPr>
        <p:style>
          <a:lnRef idx="0">
            <a:scrgbClr r="0" g="0" b="0"/>
          </a:lnRef>
          <a:fillRef idx="0">
            <a:scrgbClr r="0" g="0" b="0"/>
          </a:fillRef>
          <a:effectRef idx="0">
            <a:scrgbClr r="0" g="0" b="0"/>
          </a:effectRef>
          <a:fontRef idx="none"/>
        </p:style>
      </p:cxnSp>
      <p:sp>
        <p:nvSpPr>
          <p:cNvPr id="5" name="Shape 108">
            <a:extLst>
              <a:ext uri="{FF2B5EF4-FFF2-40B4-BE49-F238E27FC236}">
                <a16:creationId xmlns:a16="http://schemas.microsoft.com/office/drawing/2014/main" id="{95DB3854-E049-4311-9955-409821A5D09C}"/>
              </a:ext>
            </a:extLst>
          </p:cNvPr>
          <p:cNvSpPr/>
          <p:nvPr/>
        </p:nvSpPr>
        <p:spPr>
          <a:xfrm>
            <a:off x="327025" y="300038"/>
            <a:ext cx="723900" cy="698500"/>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umimoji="0" sz="1800" b="0" i="0" u="none" strike="noStrike" kern="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 name="文本框 5">
            <a:extLst>
              <a:ext uri="{FF2B5EF4-FFF2-40B4-BE49-F238E27FC236}">
                <a16:creationId xmlns:a16="http://schemas.microsoft.com/office/drawing/2014/main" id="{65C25377-F5EB-465A-BAED-243688F12669}"/>
              </a:ext>
            </a:extLst>
          </p:cNvPr>
          <p:cNvSpPr txBox="1"/>
          <p:nvPr/>
        </p:nvSpPr>
        <p:spPr>
          <a:xfrm>
            <a:off x="1149350" y="311150"/>
            <a:ext cx="3602038" cy="5207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sym typeface="Arial" panose="020B0604020202020204"/>
              </a:rPr>
              <a:t>活动</a:t>
            </a:r>
            <a:r>
              <a:rPr kumimoji="0" lang="en-US" altLang="zh-CN" sz="2800" b="1" i="0" u="none" strike="noStrike" kern="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sym typeface="Arial" panose="020B0604020202020204"/>
              </a:rPr>
              <a:t>2 </a:t>
            </a:r>
            <a:r>
              <a:rPr kumimoji="0" lang="zh-CN" altLang="en-US" sz="2800" b="1" i="0" u="none" strike="noStrike" kern="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sym typeface="Arial" panose="020B0604020202020204"/>
              </a:rPr>
              <a:t>配置无线路由器</a:t>
            </a:r>
          </a:p>
        </p:txBody>
      </p:sp>
      <p:cxnSp>
        <p:nvCxnSpPr>
          <p:cNvPr id="10" name="直接连接符 9">
            <a:extLst>
              <a:ext uri="{FF2B5EF4-FFF2-40B4-BE49-F238E27FC236}">
                <a16:creationId xmlns:a16="http://schemas.microsoft.com/office/drawing/2014/main" id="{A77D0E30-9558-4270-BEF6-326AD8AE460D}"/>
              </a:ext>
            </a:extLst>
          </p:cNvPr>
          <p:cNvCxnSpPr/>
          <p:nvPr/>
        </p:nvCxnSpPr>
        <p:spPr>
          <a:xfrm>
            <a:off x="1060450" y="831850"/>
            <a:ext cx="4668838"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a:extLst>
              <a:ext uri="{FF2B5EF4-FFF2-40B4-BE49-F238E27FC236}">
                <a16:creationId xmlns:a16="http://schemas.microsoft.com/office/drawing/2014/main" id="{F6A74C2F-44A5-4536-A499-A1F8654DD79E}"/>
              </a:ext>
            </a:extLst>
          </p:cNvPr>
          <p:cNvSpPr/>
          <p:nvPr/>
        </p:nvSpPr>
        <p:spPr>
          <a:xfrm>
            <a:off x="1208088" y="1196975"/>
            <a:ext cx="9775825" cy="4602163"/>
          </a:xfrm>
          <a:prstGeom prst="flowChartAlternateProcess">
            <a:avLst/>
          </a:prstGeom>
          <a:noFill/>
          <a:ln w="28575" cap="flat">
            <a:solidFill>
              <a:srgbClr val="00B0F0"/>
            </a:solidFill>
            <a:prstDash val="sysDot"/>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marL="0" marR="0" lvl="0" indent="0" algn="just" defTabSz="1219200" rtl="0" eaLnBrk="1" fontAlgn="auto" latinLnBrk="1" hangingPunct="0">
              <a:lnSpc>
                <a:spcPct val="150000"/>
              </a:lnSpc>
              <a:spcBef>
                <a:spcPts val="0"/>
              </a:spcBef>
              <a:spcAft>
                <a:spcPts val="120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  (2)  </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访问路由器。在浏览器的地址栏中输入无线路由器的</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IP</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地址，如</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tplogin.cn</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或</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http://192.168.1.1,</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并设置登录密码，进行访问，并做好记录。</a:t>
            </a:r>
          </a:p>
          <a:p>
            <a:pPr marL="0" marR="0" lvl="0" indent="0" algn="just" defTabSz="1219200" rtl="0" eaLnBrk="1" fontAlgn="auto" latinLnBrk="1" hangingPunct="0">
              <a:lnSpc>
                <a:spcPct val="15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3</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）设置路由器的网络参数，并记录。</a:t>
            </a:r>
            <a:endPar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lvl="0" indent="609600" algn="just" defTabSz="1219200" rtl="0" eaLnBrk="1" fontAlgn="auto" latinLnBrk="1" hangingPunct="0">
              <a:lnSpc>
                <a:spcPct val="150000"/>
              </a:lnSpc>
              <a:spcBef>
                <a:spcPts val="0"/>
              </a:spcBef>
              <a:spcAft>
                <a:spcPts val="0"/>
              </a:spcAft>
              <a:buClrTx/>
              <a:buSzTx/>
              <a:buFontTx/>
              <a:buNone/>
              <a:tabLst/>
              <a:defRPr/>
              <a:extLst>
                <a:ext uri="{35155182-B16C-46BC-9424-99874614C6A1}"/>
              </a:extLst>
            </a:pP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 </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打开“网络参数”。</a:t>
            </a:r>
            <a:endPar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lvl="0" indent="609600" algn="just" defTabSz="1219200" rtl="0" eaLnBrk="1" fontAlgn="auto" latinLnBrk="1" hangingPunct="0">
              <a:lnSpc>
                <a:spcPct val="150000"/>
              </a:lnSpc>
              <a:spcBef>
                <a:spcPts val="0"/>
              </a:spcBef>
              <a:spcAft>
                <a:spcPts val="0"/>
              </a:spcAft>
              <a:buClrTx/>
              <a:buSzTx/>
              <a:buFontTx/>
              <a:buNone/>
              <a:tabLst/>
              <a:defRPr/>
              <a:extLst>
                <a:ext uri="{35155182-B16C-46BC-9424-99874614C6A1}"/>
              </a:extLst>
            </a:pP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b. </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观察“</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WAN</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口设置”，记录</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IP</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地址的获取方式。</a:t>
            </a:r>
            <a:endPar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lvl="0" indent="609600" algn="just" defTabSz="1219200" rtl="0" eaLnBrk="1" fontAlgn="auto" latinLnBrk="1" hangingPunct="0">
              <a:lnSpc>
                <a:spcPct val="150000"/>
              </a:lnSpc>
              <a:spcBef>
                <a:spcPts val="0"/>
              </a:spcBef>
              <a:spcAft>
                <a:spcPts val="0"/>
              </a:spcAft>
              <a:buClrTx/>
              <a:buSzTx/>
              <a:buFontTx/>
              <a:buNone/>
              <a:tabLst/>
              <a:defRPr/>
              <a:extLst>
                <a:ext uri="{35155182-B16C-46BC-9424-99874614C6A1}"/>
              </a:extLst>
            </a:pP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c. </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观察“</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LAN</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口设置”，记录</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IP</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地址，子网掩码等信息。</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a:extLst>
              <a:ext uri="{FF2B5EF4-FFF2-40B4-BE49-F238E27FC236}">
                <a16:creationId xmlns:a16="http://schemas.microsoft.com/office/drawing/2014/main" id="{725869D3-DB26-4F95-82D0-ED01C5C18BE2}"/>
              </a:ext>
            </a:extLst>
          </p:cNvPr>
          <p:cNvSpPr/>
          <p:nvPr/>
        </p:nvSpPr>
        <p:spPr>
          <a:xfrm>
            <a:off x="906463" y="1131888"/>
            <a:ext cx="10379075" cy="4595812"/>
          </a:xfrm>
          <a:prstGeom prst="flowChartAlternateProcess">
            <a:avLst/>
          </a:prstGeom>
          <a:noFill/>
          <a:ln w="19050" cap="flat">
            <a:solidFill>
              <a:srgbClr val="00B0F0"/>
            </a:solidFill>
            <a:prstDash val="sysDot"/>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marL="0" marR="0" lvl="0" indent="0" algn="l" defTabSz="1219200" rtl="0" eaLnBrk="1" fontAlgn="auto" latinLnBrk="1" hangingPunct="0">
              <a:lnSpc>
                <a:spcPct val="15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４</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设置无线网络。</a:t>
            </a:r>
          </a:p>
          <a:p>
            <a:pPr marL="0" marR="0" lvl="0" indent="609600" algn="l" defTabSz="1219200" rtl="0" eaLnBrk="1" fontAlgn="auto" latinLnBrk="1" hangingPunct="0">
              <a:lnSpc>
                <a:spcPct val="150000"/>
              </a:lnSpc>
              <a:spcBef>
                <a:spcPts val="0"/>
              </a:spcBef>
              <a:spcAft>
                <a:spcPts val="0"/>
              </a:spcAft>
              <a:buClrTx/>
              <a:buSzTx/>
              <a:buFontTx/>
              <a:buNone/>
              <a:tabLst/>
              <a:defRPr/>
              <a:extLst>
                <a:ext uri="{35155182-B16C-46BC-9424-99874614C6A1}"/>
              </a:extLst>
            </a:pP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 </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打开“无线设置”。</a:t>
            </a:r>
            <a:endPar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lvl="0" indent="609600" algn="l" defTabSz="1219200" rtl="0" eaLnBrk="1" fontAlgn="auto" latinLnBrk="1" hangingPunct="0">
              <a:lnSpc>
                <a:spcPct val="150000"/>
              </a:lnSpc>
              <a:spcBef>
                <a:spcPts val="0"/>
              </a:spcBef>
              <a:spcAft>
                <a:spcPts val="0"/>
              </a:spcAft>
              <a:buClrTx/>
              <a:buSzTx/>
              <a:buFontTx/>
              <a:buNone/>
              <a:tabLst/>
              <a:defRPr/>
              <a:extLst>
                <a:ext uri="{35155182-B16C-46BC-9424-99874614C6A1}"/>
              </a:extLst>
            </a:pP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b. </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利用“基本设置”，可修改</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SSID</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号（无线局域网名称）并做好记录。选中“开启无线功能”和“开启</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SSID</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广播”选项并保存。</a:t>
            </a:r>
            <a:endPar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lvl="0" indent="609600" algn="l" defTabSz="1219200" rtl="0" eaLnBrk="1" fontAlgn="auto" latinLnBrk="1" hangingPunct="0">
              <a:lnSpc>
                <a:spcPct val="150000"/>
              </a:lnSpc>
              <a:spcBef>
                <a:spcPts val="0"/>
              </a:spcBef>
              <a:spcAft>
                <a:spcPts val="0"/>
              </a:spcAft>
              <a:buClrTx/>
              <a:buSzTx/>
              <a:buFontTx/>
              <a:buNone/>
              <a:tabLst/>
              <a:defRPr/>
              <a:extLst>
                <a:ext uri="{35155182-B16C-46BC-9424-99874614C6A1}"/>
              </a:extLst>
            </a:pP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c. </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进行“无线安全设置”。设置密码，单击“保存”，做好记录。</a:t>
            </a:r>
            <a:endPar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0" marR="0" lvl="0" indent="0" algn="l" defTabSz="1219200" rtl="0" eaLnBrk="1" fontAlgn="auto" latinLnBrk="1" hangingPunct="0">
              <a:lnSpc>
                <a:spcPct val="150000"/>
              </a:lnSpc>
              <a:spcBef>
                <a:spcPts val="120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5</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）若要在此修改路由器参数，必须重启路由器。若要恢复路由器出厂设置，则长按“</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reset</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”按钮</a:t>
            </a:r>
            <a:r>
              <a:rPr kumimoji="0" lang="en-US" altLang="zh-CN"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5</a:t>
            </a:r>
            <a:r>
              <a:rPr kumimoji="0" lang="zh-CN" altLang="en-US" sz="24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rPr>
              <a:t>秒。</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a:extLst>
              <a:ext uri="{FF2B5EF4-FFF2-40B4-BE49-F238E27FC236}">
                <a16:creationId xmlns:a16="http://schemas.microsoft.com/office/drawing/2014/main" id="{987C03AE-EA54-485B-A055-126E52B7057D}"/>
              </a:ext>
            </a:extLst>
          </p:cNvPr>
          <p:cNvSpPr/>
          <p:nvPr/>
        </p:nvSpPr>
        <p:spPr>
          <a:xfrm>
            <a:off x="1533525" y="1922463"/>
            <a:ext cx="9124950" cy="3013075"/>
          </a:xfrm>
          <a:prstGeom prst="flowChartAlternateProcess">
            <a:avLst/>
          </a:prstGeom>
          <a:noFill/>
          <a:ln w="19050" cap="flat">
            <a:solidFill>
              <a:srgbClr val="00B0F0"/>
            </a:solidFill>
            <a:prstDash val="sysDot"/>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marL="0" marR="0" lvl="0" indent="0" algn="l" defTabSz="914400" rtl="0" eaLnBrk="1" fontAlgn="auto" latinLnBrk="1" hangingPunct="0">
              <a:lnSpc>
                <a:spcPct val="150000"/>
              </a:lnSpc>
              <a:spcBef>
                <a:spcPts val="1200"/>
              </a:spcBef>
              <a:spcAft>
                <a:spcPts val="1800"/>
              </a:spcAft>
              <a:buClrTx/>
              <a:buSzTx/>
              <a:buFontTx/>
              <a:buNone/>
              <a:tabLst/>
              <a:defRPr/>
            </a:pPr>
            <a:r>
              <a:rPr kumimoji="0" lang="en-US"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DHCP</a:t>
            </a:r>
            <a:r>
              <a:rPr kumimoji="0"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是动态主机配置协议</a:t>
            </a:r>
            <a:endParaRPr kumimoji="0" lang="en-US" altLang="zh-CN"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0" indent="609600" algn="just" defTabSz="914400" rtl="0" eaLnBrk="1" fontAlgn="auto" latinLnBrk="1" hangingPunct="0">
              <a:lnSpc>
                <a:spcPct val="150000"/>
              </a:lnSpc>
              <a:spcBef>
                <a:spcPts val="0"/>
              </a:spcBef>
              <a:spcAft>
                <a:spcPts val="0"/>
              </a:spcAft>
              <a:buClrTx/>
              <a:buSzTx/>
              <a:buFontTx/>
              <a:buNone/>
              <a:tabLst/>
              <a:defRPr/>
              <a:extLst>
                <a:ext uri="{35155182-B16C-46BC-9424-99874614C6A1}"/>
              </a:extLst>
            </a:pP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DHCP</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的主要作用是集中管理、分配</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IP</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地址，使网络环境中的主机动态地获得</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IP</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地址、默认网关地址、</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DNS</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服务器地址等信息，从而提升</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IP</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地址的使用率。</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D5D00EB6-9C88-4D9B-A864-02EE0EAC9B25}"/>
              </a:ext>
            </a:extLst>
          </p:cNvPr>
          <p:cNvGraphicFramePr/>
          <p:nvPr/>
        </p:nvGraphicFramePr>
        <p:xfrm>
          <a:off x="1018638" y="1299402"/>
          <a:ext cx="1065084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hape 108">
            <a:extLst>
              <a:ext uri="{FF2B5EF4-FFF2-40B4-BE49-F238E27FC236}">
                <a16:creationId xmlns:a16="http://schemas.microsoft.com/office/drawing/2014/main" id="{259C4978-131F-42AC-BBE7-6B8B6592C21D}"/>
              </a:ext>
            </a:extLst>
          </p:cNvPr>
          <p:cNvSpPr/>
          <p:nvPr/>
        </p:nvSpPr>
        <p:spPr>
          <a:xfrm>
            <a:off x="327025" y="300038"/>
            <a:ext cx="723900" cy="698500"/>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umimoji="0" sz="1800" b="0" i="0" u="none" strike="noStrike" kern="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 name="文本框 5">
            <a:extLst>
              <a:ext uri="{FF2B5EF4-FFF2-40B4-BE49-F238E27FC236}">
                <a16:creationId xmlns:a16="http://schemas.microsoft.com/office/drawing/2014/main" id="{1615D036-CEAA-429F-8C1D-83EFBE67C4F4}"/>
              </a:ext>
            </a:extLst>
          </p:cNvPr>
          <p:cNvSpPr txBox="1"/>
          <p:nvPr/>
        </p:nvSpPr>
        <p:spPr>
          <a:xfrm>
            <a:off x="1149350" y="311150"/>
            <a:ext cx="4043363" cy="523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sym typeface="Arial" panose="020B0604020202020204"/>
              </a:rPr>
              <a:t>无线局域网的优点与不足</a:t>
            </a:r>
          </a:p>
        </p:txBody>
      </p:sp>
      <p:cxnSp>
        <p:nvCxnSpPr>
          <p:cNvPr id="7" name="直接连接符 6">
            <a:extLst>
              <a:ext uri="{FF2B5EF4-FFF2-40B4-BE49-F238E27FC236}">
                <a16:creationId xmlns:a16="http://schemas.microsoft.com/office/drawing/2014/main" id="{2BC8515F-74F4-4FE4-956A-9CF7FD032495}"/>
              </a:ext>
            </a:extLst>
          </p:cNvPr>
          <p:cNvCxnSpPr/>
          <p:nvPr/>
        </p:nvCxnSpPr>
        <p:spPr>
          <a:xfrm>
            <a:off x="1060450" y="831850"/>
            <a:ext cx="5475288"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
        <p:nvSpPr>
          <p:cNvPr id="8" name="文本框 7">
            <a:extLst>
              <a:ext uri="{FF2B5EF4-FFF2-40B4-BE49-F238E27FC236}">
                <a16:creationId xmlns:a16="http://schemas.microsoft.com/office/drawing/2014/main" id="{3FA5639B-AE58-4BA3-9608-02A6798AF40E}"/>
              </a:ext>
            </a:extLst>
          </p:cNvPr>
          <p:cNvSpPr txBox="1"/>
          <p:nvPr/>
        </p:nvSpPr>
        <p:spPr>
          <a:xfrm>
            <a:off x="565150" y="3095625"/>
            <a:ext cx="584200" cy="1014413"/>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vert="eaVert"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rPr>
              <a:t>优</a:t>
            </a:r>
            <a:r>
              <a:rPr kumimoji="0" lang="en-US" altLang="zh-CN" sz="3200" b="0" i="0" u="none" strike="noStrike" kern="120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rPr>
              <a:t> </a:t>
            </a:r>
            <a:r>
              <a:rPr kumimoji="0" lang="zh-CN" altLang="en-US" sz="3200" b="0" i="0" u="none" strike="noStrike" kern="120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rPr>
              <a:t>点</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F1DF60AC-587F-42E6-917C-044A7902D673}"/>
              </a:ext>
            </a:extLst>
          </p:cNvPr>
          <p:cNvGraphicFramePr/>
          <p:nvPr>
            <p:extLst>
              <p:ext uri="{D42A27DB-BD31-4B8C-83A1-F6EECF244321}">
                <p14:modId xmlns:p14="http://schemas.microsoft.com/office/powerpoint/2010/main" val="2849828606"/>
              </p:ext>
            </p:extLst>
          </p:nvPr>
        </p:nvGraphicFramePr>
        <p:xfrm>
          <a:off x="1150058" y="1503485"/>
          <a:ext cx="10650848" cy="4783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hape 108">
            <a:extLst>
              <a:ext uri="{FF2B5EF4-FFF2-40B4-BE49-F238E27FC236}">
                <a16:creationId xmlns:a16="http://schemas.microsoft.com/office/drawing/2014/main" id="{8A611476-FA82-45CF-84B8-3ACE5BD0A165}"/>
              </a:ext>
            </a:extLst>
          </p:cNvPr>
          <p:cNvSpPr/>
          <p:nvPr/>
        </p:nvSpPr>
        <p:spPr>
          <a:xfrm>
            <a:off x="327025" y="300038"/>
            <a:ext cx="723900" cy="698500"/>
          </a:xfrm>
          <a:prstGeom prst="rect">
            <a:avLst/>
          </a:prstGeom>
          <a:solidFill>
            <a:srgbClr val="C00000">
              <a:alpha val="80000"/>
            </a:srgbClr>
          </a:solidFill>
          <a:ln w="12700">
            <a:noFill/>
            <a:miter lim="400000"/>
          </a:ln>
          <a:effectLst>
            <a:outerShdw blurRad="50800" dist="38100" dir="13500000" algn="br" rotWithShape="0">
              <a:prstClr val="black">
                <a:alpha val="40000"/>
              </a:prstClr>
            </a:outerShdw>
          </a:effec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kumimoji="0" sz="1800" b="0" i="0" u="none" strike="noStrike" kern="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 name="文本框 5">
            <a:extLst>
              <a:ext uri="{FF2B5EF4-FFF2-40B4-BE49-F238E27FC236}">
                <a16:creationId xmlns:a16="http://schemas.microsoft.com/office/drawing/2014/main" id="{E5EEDF69-9AC8-478B-9355-9850A2F902CC}"/>
              </a:ext>
            </a:extLst>
          </p:cNvPr>
          <p:cNvSpPr txBox="1"/>
          <p:nvPr/>
        </p:nvSpPr>
        <p:spPr>
          <a:xfrm>
            <a:off x="1149350" y="311150"/>
            <a:ext cx="4043363" cy="523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sym typeface="Arial" panose="020B0604020202020204"/>
              </a:rPr>
              <a:t>无线局域网的优点与不足</a:t>
            </a:r>
          </a:p>
        </p:txBody>
      </p:sp>
      <p:cxnSp>
        <p:nvCxnSpPr>
          <p:cNvPr id="7" name="直接连接符 6">
            <a:extLst>
              <a:ext uri="{FF2B5EF4-FFF2-40B4-BE49-F238E27FC236}">
                <a16:creationId xmlns:a16="http://schemas.microsoft.com/office/drawing/2014/main" id="{51662EC0-9ECC-47BB-A6E7-F1724A87B6BD}"/>
              </a:ext>
            </a:extLst>
          </p:cNvPr>
          <p:cNvCxnSpPr/>
          <p:nvPr/>
        </p:nvCxnSpPr>
        <p:spPr>
          <a:xfrm>
            <a:off x="1060450" y="831850"/>
            <a:ext cx="5475288" cy="0"/>
          </a:xfrm>
          <a:prstGeom prst="line">
            <a:avLst/>
          </a:prstGeom>
          <a:noFill/>
          <a:ln w="28575" cap="flat">
            <a:solidFill>
              <a:srgbClr val="C00000"/>
            </a:solidFill>
            <a:prstDash val="solid"/>
            <a:miter lim="800000"/>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none"/>
        </p:style>
      </p:cxnSp>
      <p:sp>
        <p:nvSpPr>
          <p:cNvPr id="8" name="文本框 7">
            <a:extLst>
              <a:ext uri="{FF2B5EF4-FFF2-40B4-BE49-F238E27FC236}">
                <a16:creationId xmlns:a16="http://schemas.microsoft.com/office/drawing/2014/main" id="{3F093DF8-07C4-4D86-9C60-903FFC519B22}"/>
              </a:ext>
            </a:extLst>
          </p:cNvPr>
          <p:cNvSpPr txBox="1"/>
          <p:nvPr/>
        </p:nvSpPr>
        <p:spPr>
          <a:xfrm>
            <a:off x="565150" y="3387725"/>
            <a:ext cx="584200" cy="1014413"/>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vert="eaVert"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思源宋体 Heavy" panose="02020900000000000000" charset="-122"/>
                <a:ea typeface="思源宋体 Heavy" panose="02020900000000000000" charset="-122"/>
                <a:cs typeface="Helvetica"/>
              </a:rPr>
              <a:t>不 足</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9458" name="图片 6922">
            <a:extLst>
              <a:ext uri="{FF2B5EF4-FFF2-40B4-BE49-F238E27FC236}">
                <a16:creationId xmlns:a16="http://schemas.microsoft.com/office/drawing/2014/main" id="{6A058C36-06CF-43BC-A3BF-DE0F4F3DE044}"/>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44638" y="1449388"/>
            <a:ext cx="10541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6924">
            <a:extLst>
              <a:ext uri="{FF2B5EF4-FFF2-40B4-BE49-F238E27FC236}">
                <a16:creationId xmlns:a16="http://schemas.microsoft.com/office/drawing/2014/main" id="{8089CD29-20E3-46ED-BCE8-D1273697E39A}"/>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44638" y="3765551"/>
            <a:ext cx="10541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43FA2BE-E766-4AD2-BA3F-E49B838088F4}"/>
              </a:ext>
            </a:extLst>
          </p:cNvPr>
          <p:cNvSpPr/>
          <p:nvPr/>
        </p:nvSpPr>
        <p:spPr>
          <a:xfrm>
            <a:off x="1524001" y="434976"/>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00" b="0" i="0" u="none" strike="noStrike" kern="1200" cap="none" spc="0" normalizeH="0" baseline="0" noProof="1">
              <a:ln>
                <a:noFill/>
              </a:ln>
              <a:solidFill>
                <a:prstClr val="white"/>
              </a:solidFill>
              <a:effectLst/>
              <a:uLnTx/>
              <a:uFillTx/>
              <a:latin typeface="Calibri" panose="020F0502020204030204"/>
              <a:ea typeface="等线" panose="02010600030101010101" pitchFamily="2" charset="-122"/>
              <a:cs typeface="+mn-cs"/>
            </a:endParaRPr>
          </a:p>
        </p:txBody>
      </p:sp>
      <p:sp>
        <p:nvSpPr>
          <p:cNvPr id="19461" name="文本框 3118">
            <a:extLst>
              <a:ext uri="{FF2B5EF4-FFF2-40B4-BE49-F238E27FC236}">
                <a16:creationId xmlns:a16="http://schemas.microsoft.com/office/drawing/2014/main" id="{CAC9660F-C9B6-49BB-94F5-99F7B5F3419E}"/>
              </a:ext>
            </a:extLst>
          </p:cNvPr>
          <p:cNvSpPr txBox="1">
            <a:spLocks noChangeArrowheads="1"/>
          </p:cNvSpPr>
          <p:nvPr/>
        </p:nvSpPr>
        <p:spPr bwMode="auto">
          <a:xfrm>
            <a:off x="1952626" y="434976"/>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注意</a:t>
            </a:r>
            <a:r>
              <a:rPr kumimoji="0" lang="zh-CN" altLang="en-US" sz="24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a:t>
            </a:r>
          </a:p>
        </p:txBody>
      </p:sp>
      <p:sp>
        <p:nvSpPr>
          <p:cNvPr id="19462" name="文本框 3119">
            <a:extLst>
              <a:ext uri="{FF2B5EF4-FFF2-40B4-BE49-F238E27FC236}">
                <a16:creationId xmlns:a16="http://schemas.microsoft.com/office/drawing/2014/main" id="{D043AA92-6D96-4D52-B544-5DE6F3410455}"/>
              </a:ext>
            </a:extLst>
          </p:cNvPr>
          <p:cNvSpPr txBox="1">
            <a:spLocks noChangeArrowheads="1"/>
          </p:cNvSpPr>
          <p:nvPr/>
        </p:nvSpPr>
        <p:spPr bwMode="auto">
          <a:xfrm>
            <a:off x="2625725" y="1265239"/>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每次课前先登录</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学习在线</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平台</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账号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2020</a:t>
            </a:r>
            <a:r>
              <a:rPr kumimoji="0" lang="en-US" altLang="zh-CN" sz="2000" b="1" i="0" u="none" strike="noStrike" kern="1200" cap="none" spc="0" normalizeH="0" baseline="0" noProof="0">
                <a:ln>
                  <a:noFill/>
                </a:ln>
                <a:solidFill>
                  <a:srgbClr val="FFFF00"/>
                </a:solidFill>
                <a:effectLst/>
                <a:uLnTx/>
                <a:uFillTx/>
                <a:latin typeface="Bahnschrift" panose="020B0502040204020203" pitchFamily="34" charset="0"/>
                <a:ea typeface="楷体_GB2312" panose="02010609030101010101" pitchFamily="49" charset="-122"/>
                <a:cs typeface="+mn-cs"/>
              </a:rPr>
              <a:t>ll</a:t>
            </a:r>
            <a:r>
              <a:rPr kumimoji="0" lang="en-US" altLang="zh-CN" sz="20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XXXX</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（饭卡号）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密码</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姓名</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小写全拼</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@1943</a:t>
            </a:r>
          </a:p>
        </p:txBody>
      </p:sp>
      <p:sp>
        <p:nvSpPr>
          <p:cNvPr id="19463" name="文本框 3121">
            <a:extLst>
              <a:ext uri="{FF2B5EF4-FFF2-40B4-BE49-F238E27FC236}">
                <a16:creationId xmlns:a16="http://schemas.microsoft.com/office/drawing/2014/main" id="{880953DD-B663-44F8-B1D1-860BFE0B428E}"/>
              </a:ext>
            </a:extLst>
          </p:cNvPr>
          <p:cNvSpPr txBox="1">
            <a:spLocks noChangeArrowheads="1"/>
          </p:cNvSpPr>
          <p:nvPr/>
        </p:nvSpPr>
        <p:spPr bwMode="auto">
          <a:xfrm>
            <a:off x="2695575" y="3562350"/>
            <a:ext cx="3564548" cy="195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每节课带上三件套：</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  课本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笔记本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rPr>
              <a:t>测验</a:t>
            </a: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进入方式</a:t>
            </a:r>
            <a:endParaRPr kumimoji="0" lang="zh-CN" altLang="en-US" sz="20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endParaRPr>
          </a:p>
        </p:txBody>
      </p:sp>
      <p:pic>
        <p:nvPicPr>
          <p:cNvPr id="2" name="图片 1">
            <a:extLst>
              <a:ext uri="{FF2B5EF4-FFF2-40B4-BE49-F238E27FC236}">
                <a16:creationId xmlns:a16="http://schemas.microsoft.com/office/drawing/2014/main" id="{95DA3815-5268-4EE2-BA5D-EB08DFAF262A}"/>
              </a:ext>
            </a:extLst>
          </p:cNvPr>
          <p:cNvPicPr>
            <a:picLocks noChangeAspect="1"/>
          </p:cNvPicPr>
          <p:nvPr/>
        </p:nvPicPr>
        <p:blipFill>
          <a:blip r:embed="rId6"/>
          <a:stretch>
            <a:fillRect/>
          </a:stretch>
        </p:blipFill>
        <p:spPr>
          <a:xfrm>
            <a:off x="5847772" y="4311809"/>
            <a:ext cx="2190476" cy="2314286"/>
          </a:xfrm>
          <a:prstGeom prst="rect">
            <a:avLst/>
          </a:prstGeom>
        </p:spPr>
      </p:pic>
      <p:sp>
        <p:nvSpPr>
          <p:cNvPr id="6" name="文本框 5">
            <a:extLst>
              <a:ext uri="{FF2B5EF4-FFF2-40B4-BE49-F238E27FC236}">
                <a16:creationId xmlns:a16="http://schemas.microsoft.com/office/drawing/2014/main" id="{CF695E81-6479-4FC4-925A-02C738799278}"/>
              </a:ext>
            </a:extLst>
          </p:cNvPr>
          <p:cNvSpPr txBox="1"/>
          <p:nvPr/>
        </p:nvSpPr>
        <p:spPr>
          <a:xfrm>
            <a:off x="5135383" y="4311809"/>
            <a:ext cx="615553" cy="2449368"/>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左侧栏</a:t>
            </a:r>
          </a:p>
        </p:txBody>
      </p:sp>
      <p:pic>
        <p:nvPicPr>
          <p:cNvPr id="7" name="图片 6">
            <a:extLst>
              <a:ext uri="{FF2B5EF4-FFF2-40B4-BE49-F238E27FC236}">
                <a16:creationId xmlns:a16="http://schemas.microsoft.com/office/drawing/2014/main" id="{8A8CE2A6-FD65-4432-BEC7-2C598DBF1898}"/>
              </a:ext>
            </a:extLst>
          </p:cNvPr>
          <p:cNvPicPr>
            <a:picLocks noChangeAspect="1"/>
          </p:cNvPicPr>
          <p:nvPr/>
        </p:nvPicPr>
        <p:blipFill>
          <a:blip r:embed="rId7"/>
          <a:stretch>
            <a:fillRect/>
          </a:stretch>
        </p:blipFill>
        <p:spPr>
          <a:xfrm>
            <a:off x="8129466" y="4323557"/>
            <a:ext cx="1729557" cy="2302539"/>
          </a:xfrm>
          <a:prstGeom prst="rect">
            <a:avLst/>
          </a:prstGeom>
        </p:spPr>
      </p:pic>
      <p:sp>
        <p:nvSpPr>
          <p:cNvPr id="16" name="文本框 15">
            <a:extLst>
              <a:ext uri="{FF2B5EF4-FFF2-40B4-BE49-F238E27FC236}">
                <a16:creationId xmlns:a16="http://schemas.microsoft.com/office/drawing/2014/main" id="{672A0103-212F-47E6-9600-979694A5D259}"/>
              </a:ext>
            </a:extLst>
          </p:cNvPr>
          <p:cNvSpPr txBox="1"/>
          <p:nvPr/>
        </p:nvSpPr>
        <p:spPr>
          <a:xfrm>
            <a:off x="9852026" y="4323556"/>
            <a:ext cx="615553" cy="2713870"/>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右侧活动版块</a:t>
            </a:r>
          </a:p>
        </p:txBody>
      </p:sp>
      <p:sp>
        <p:nvSpPr>
          <p:cNvPr id="9" name="箭头: 直角上 8">
            <a:extLst>
              <a:ext uri="{FF2B5EF4-FFF2-40B4-BE49-F238E27FC236}">
                <a16:creationId xmlns:a16="http://schemas.microsoft.com/office/drawing/2014/main" id="{F1E590D6-AF20-4672-81B8-395B80FCA783}"/>
              </a:ext>
            </a:extLst>
          </p:cNvPr>
          <p:cNvSpPr/>
          <p:nvPr/>
        </p:nvSpPr>
        <p:spPr>
          <a:xfrm rot="5400000">
            <a:off x="4325814" y="5180378"/>
            <a:ext cx="785448" cy="1699846"/>
          </a:xfrm>
          <a:prstGeom prst="bentUpArrow">
            <a:avLst>
              <a:gd name="adj1" fmla="val 25000"/>
              <a:gd name="adj2" fmla="val 265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1">
            <a:extLst>
              <a:ext uri="{FF2B5EF4-FFF2-40B4-BE49-F238E27FC236}">
                <a16:creationId xmlns:a16="http://schemas.microsoft.com/office/drawing/2014/main" id="{69EADC65-8832-4E75-B447-877EA7D0C7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9138" y="2288929"/>
            <a:ext cx="10529887"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矩形 2">
            <a:extLst>
              <a:ext uri="{FF2B5EF4-FFF2-40B4-BE49-F238E27FC236}">
                <a16:creationId xmlns:a16="http://schemas.microsoft.com/office/drawing/2014/main" id="{ADE680AC-70DE-4038-9A52-34D834C2F4AD}"/>
              </a:ext>
            </a:extLst>
          </p:cNvPr>
          <p:cNvSpPr>
            <a:spLocks noChangeArrowheads="1"/>
          </p:cNvSpPr>
          <p:nvPr/>
        </p:nvSpPr>
        <p:spPr bwMode="auto">
          <a:xfrm>
            <a:off x="719137" y="449263"/>
            <a:ext cx="10529887"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　　网络拓扑结构：指由计算机组成的网络之间设备的分布情况以及连接状态。把它两画在图上就成了拓扑图。</a:t>
            </a:r>
            <a:b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b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rPr>
              <a:t>　　计算机网络的拓扑结构主要有：</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总线型、环型、星型</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71682" name="Freeform 382">
            <a:extLst>
              <a:ext uri="{FF2B5EF4-FFF2-40B4-BE49-F238E27FC236}">
                <a16:creationId xmlns:a16="http://schemas.microsoft.com/office/drawing/2014/main" id="{AA1AA651-7F59-4F3D-B52A-0E925DF139D1}"/>
              </a:ext>
            </a:extLst>
          </p:cNvPr>
          <p:cNvSpPr>
            <a:spLocks noChangeArrowheads="1"/>
          </p:cNvSpPr>
          <p:nvPr/>
        </p:nvSpPr>
        <p:spPr bwMode="auto">
          <a:xfrm>
            <a:off x="524512" y="2933701"/>
            <a:ext cx="1118867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1683" name="组合 773">
            <a:extLst>
              <a:ext uri="{FF2B5EF4-FFF2-40B4-BE49-F238E27FC236}">
                <a16:creationId xmlns:a16="http://schemas.microsoft.com/office/drawing/2014/main" id="{470E6A44-C7ED-40FE-8555-805F7C130023}"/>
              </a:ext>
            </a:extLst>
          </p:cNvPr>
          <p:cNvGrpSpPr>
            <a:grpSpLocks/>
          </p:cNvGrpSpPr>
          <p:nvPr/>
        </p:nvGrpSpPr>
        <p:grpSpPr bwMode="auto">
          <a:xfrm>
            <a:off x="7097300" y="2282826"/>
            <a:ext cx="4103688" cy="3097213"/>
            <a:chOff x="6719888" y="2131781"/>
            <a:chExt cx="5472112" cy="4130676"/>
          </a:xfrm>
        </p:grpSpPr>
        <p:sp>
          <p:nvSpPr>
            <p:cNvPr id="71684" name="AutoShape 380">
              <a:extLst>
                <a:ext uri="{FF2B5EF4-FFF2-40B4-BE49-F238E27FC236}">
                  <a16:creationId xmlns:a16="http://schemas.microsoft.com/office/drawing/2014/main" id="{236542F7-6524-4146-B770-5C7DE0FE3FEA}"/>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5" name="Freeform 383">
              <a:extLst>
                <a:ext uri="{FF2B5EF4-FFF2-40B4-BE49-F238E27FC236}">
                  <a16:creationId xmlns:a16="http://schemas.microsoft.com/office/drawing/2014/main" id="{71536EFE-8D5D-4BC1-BFD9-F9A04DB548FD}"/>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Rectangle 384">
              <a:extLst>
                <a:ext uri="{FF2B5EF4-FFF2-40B4-BE49-F238E27FC236}">
                  <a16:creationId xmlns:a16="http://schemas.microsoft.com/office/drawing/2014/main" id="{9482C228-77D6-45C8-BA13-B6EFF29B44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7" name="Rectangle 385">
              <a:extLst>
                <a:ext uri="{FF2B5EF4-FFF2-40B4-BE49-F238E27FC236}">
                  <a16:creationId xmlns:a16="http://schemas.microsoft.com/office/drawing/2014/main" id="{647D2AEF-6E0E-4B1C-BD90-BEF965FEA454}"/>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8" name="Freeform 386">
              <a:extLst>
                <a:ext uri="{FF2B5EF4-FFF2-40B4-BE49-F238E27FC236}">
                  <a16:creationId xmlns:a16="http://schemas.microsoft.com/office/drawing/2014/main" id="{9AC2DCF1-CED1-46F8-8939-0383880B7E2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387">
              <a:extLst>
                <a:ext uri="{FF2B5EF4-FFF2-40B4-BE49-F238E27FC236}">
                  <a16:creationId xmlns:a16="http://schemas.microsoft.com/office/drawing/2014/main" id="{18CBC919-3E74-4E7A-993E-48A2D5D138F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388">
              <a:extLst>
                <a:ext uri="{FF2B5EF4-FFF2-40B4-BE49-F238E27FC236}">
                  <a16:creationId xmlns:a16="http://schemas.microsoft.com/office/drawing/2014/main" id="{D939FF4B-4344-4FA1-962A-BB2987F2C0FC}"/>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389">
              <a:extLst>
                <a:ext uri="{FF2B5EF4-FFF2-40B4-BE49-F238E27FC236}">
                  <a16:creationId xmlns:a16="http://schemas.microsoft.com/office/drawing/2014/main" id="{FC24258C-D479-4A5B-82EE-034FDEF0C1AC}"/>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390">
              <a:extLst>
                <a:ext uri="{FF2B5EF4-FFF2-40B4-BE49-F238E27FC236}">
                  <a16:creationId xmlns:a16="http://schemas.microsoft.com/office/drawing/2014/main" id="{9E6F49FA-2655-40AD-A92C-D79819143BC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391">
              <a:extLst>
                <a:ext uri="{FF2B5EF4-FFF2-40B4-BE49-F238E27FC236}">
                  <a16:creationId xmlns:a16="http://schemas.microsoft.com/office/drawing/2014/main" id="{7AD64773-71F0-411B-876A-B0D7D0685636}"/>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392">
              <a:extLst>
                <a:ext uri="{FF2B5EF4-FFF2-40B4-BE49-F238E27FC236}">
                  <a16:creationId xmlns:a16="http://schemas.microsoft.com/office/drawing/2014/main" id="{D5F132FB-6164-4960-8C20-FA81A849314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Freeform 393">
              <a:extLst>
                <a:ext uri="{FF2B5EF4-FFF2-40B4-BE49-F238E27FC236}">
                  <a16:creationId xmlns:a16="http://schemas.microsoft.com/office/drawing/2014/main" id="{E2788C73-7E82-4A96-8AD5-36AF13C9621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6" name="Freeform 394">
              <a:extLst>
                <a:ext uri="{FF2B5EF4-FFF2-40B4-BE49-F238E27FC236}">
                  <a16:creationId xmlns:a16="http://schemas.microsoft.com/office/drawing/2014/main" id="{29028F5B-75FE-4D20-93C9-ACA13867BCAE}"/>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7" name="Freeform 395">
              <a:extLst>
                <a:ext uri="{FF2B5EF4-FFF2-40B4-BE49-F238E27FC236}">
                  <a16:creationId xmlns:a16="http://schemas.microsoft.com/office/drawing/2014/main" id="{F0C46FFB-F5B5-4454-B5CB-87CF72402F75}"/>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8" name="Freeform 396">
              <a:extLst>
                <a:ext uri="{FF2B5EF4-FFF2-40B4-BE49-F238E27FC236}">
                  <a16:creationId xmlns:a16="http://schemas.microsoft.com/office/drawing/2014/main" id="{C5CE03EE-41FF-4E43-8C88-545591362E03}"/>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9" name="Freeform 397">
              <a:extLst>
                <a:ext uri="{FF2B5EF4-FFF2-40B4-BE49-F238E27FC236}">
                  <a16:creationId xmlns:a16="http://schemas.microsoft.com/office/drawing/2014/main" id="{8635CE2E-A7E3-4D45-9DA5-FFAEBE868B4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0" name="Freeform 398">
              <a:extLst>
                <a:ext uri="{FF2B5EF4-FFF2-40B4-BE49-F238E27FC236}">
                  <a16:creationId xmlns:a16="http://schemas.microsoft.com/office/drawing/2014/main" id="{856DC9C5-8841-416D-A8F9-90A598EF962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1" name="Freeform 399">
              <a:extLst>
                <a:ext uri="{FF2B5EF4-FFF2-40B4-BE49-F238E27FC236}">
                  <a16:creationId xmlns:a16="http://schemas.microsoft.com/office/drawing/2014/main" id="{66AF7C54-D40D-4F7C-BCC7-ED0F09488810}"/>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2" name="Freeform 400">
              <a:extLst>
                <a:ext uri="{FF2B5EF4-FFF2-40B4-BE49-F238E27FC236}">
                  <a16:creationId xmlns:a16="http://schemas.microsoft.com/office/drawing/2014/main" id="{68B8C538-9FA0-4D8C-9550-4B67169C8B32}"/>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3" name="Freeform 401">
              <a:extLst>
                <a:ext uri="{FF2B5EF4-FFF2-40B4-BE49-F238E27FC236}">
                  <a16:creationId xmlns:a16="http://schemas.microsoft.com/office/drawing/2014/main" id="{03913F60-4A2D-4AC0-A4D8-77F2F682DB14}"/>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4" name="Rectangle 402">
              <a:extLst>
                <a:ext uri="{FF2B5EF4-FFF2-40B4-BE49-F238E27FC236}">
                  <a16:creationId xmlns:a16="http://schemas.microsoft.com/office/drawing/2014/main" id="{3A04976A-6917-4441-A811-4F83AC30CF50}"/>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5" name="Rectangle 403">
              <a:extLst>
                <a:ext uri="{FF2B5EF4-FFF2-40B4-BE49-F238E27FC236}">
                  <a16:creationId xmlns:a16="http://schemas.microsoft.com/office/drawing/2014/main" id="{9DBB319F-0165-4D75-BBBD-13AA5DCDE1F6}"/>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6" name="Oval 404">
              <a:extLst>
                <a:ext uri="{FF2B5EF4-FFF2-40B4-BE49-F238E27FC236}">
                  <a16:creationId xmlns:a16="http://schemas.microsoft.com/office/drawing/2014/main" id="{A0F2882E-77F2-4BD8-B2F6-85C273AA1D5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7" name="Oval 405">
              <a:extLst>
                <a:ext uri="{FF2B5EF4-FFF2-40B4-BE49-F238E27FC236}">
                  <a16:creationId xmlns:a16="http://schemas.microsoft.com/office/drawing/2014/main" id="{CF7D88FB-19E3-4B1D-B725-A3F5AAC44C4E}"/>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8" name="Freeform 406">
              <a:extLst>
                <a:ext uri="{FF2B5EF4-FFF2-40B4-BE49-F238E27FC236}">
                  <a16:creationId xmlns:a16="http://schemas.microsoft.com/office/drawing/2014/main" id="{1E3F45C7-4F2D-4C29-A097-36BEF95756B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407">
              <a:extLst>
                <a:ext uri="{FF2B5EF4-FFF2-40B4-BE49-F238E27FC236}">
                  <a16:creationId xmlns:a16="http://schemas.microsoft.com/office/drawing/2014/main" id="{76D9A157-5CEE-4A25-A339-C216C868F11C}"/>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408">
              <a:extLst>
                <a:ext uri="{FF2B5EF4-FFF2-40B4-BE49-F238E27FC236}">
                  <a16:creationId xmlns:a16="http://schemas.microsoft.com/office/drawing/2014/main" id="{7FD4FA64-CE20-46F3-BC84-6D4A31B76A09}"/>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409">
              <a:extLst>
                <a:ext uri="{FF2B5EF4-FFF2-40B4-BE49-F238E27FC236}">
                  <a16:creationId xmlns:a16="http://schemas.microsoft.com/office/drawing/2014/main" id="{38D09024-315D-43F6-9293-29D55B2646A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410">
              <a:extLst>
                <a:ext uri="{FF2B5EF4-FFF2-40B4-BE49-F238E27FC236}">
                  <a16:creationId xmlns:a16="http://schemas.microsoft.com/office/drawing/2014/main" id="{A5D3ED26-43FE-4691-A9F0-EA4D85D51F3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411">
              <a:extLst>
                <a:ext uri="{FF2B5EF4-FFF2-40B4-BE49-F238E27FC236}">
                  <a16:creationId xmlns:a16="http://schemas.microsoft.com/office/drawing/2014/main" id="{3FA4C0DA-A11E-44F8-9C71-1542515FC718}"/>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412">
              <a:extLst>
                <a:ext uri="{FF2B5EF4-FFF2-40B4-BE49-F238E27FC236}">
                  <a16:creationId xmlns:a16="http://schemas.microsoft.com/office/drawing/2014/main" id="{C890D9BA-9558-4BB2-919E-57BA5039BEC2}"/>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413">
              <a:extLst>
                <a:ext uri="{FF2B5EF4-FFF2-40B4-BE49-F238E27FC236}">
                  <a16:creationId xmlns:a16="http://schemas.microsoft.com/office/drawing/2014/main" id="{C324F097-5C34-4130-A673-89ACBF2E909B}"/>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414">
              <a:extLst>
                <a:ext uri="{FF2B5EF4-FFF2-40B4-BE49-F238E27FC236}">
                  <a16:creationId xmlns:a16="http://schemas.microsoft.com/office/drawing/2014/main" id="{185C0F8A-6B84-414D-853F-D8CC08D2BEB0}"/>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415">
              <a:extLst>
                <a:ext uri="{FF2B5EF4-FFF2-40B4-BE49-F238E27FC236}">
                  <a16:creationId xmlns:a16="http://schemas.microsoft.com/office/drawing/2014/main" id="{C3952224-0282-44C7-8807-EB166AE535A2}"/>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416">
              <a:extLst>
                <a:ext uri="{FF2B5EF4-FFF2-40B4-BE49-F238E27FC236}">
                  <a16:creationId xmlns:a16="http://schemas.microsoft.com/office/drawing/2014/main" id="{5E3B0566-3A2F-416B-9EBA-845E34FF5B1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417">
              <a:extLst>
                <a:ext uri="{FF2B5EF4-FFF2-40B4-BE49-F238E27FC236}">
                  <a16:creationId xmlns:a16="http://schemas.microsoft.com/office/drawing/2014/main" id="{AA2B4A9A-2473-48B1-9767-AC82ECF7C715}"/>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418">
              <a:extLst>
                <a:ext uri="{FF2B5EF4-FFF2-40B4-BE49-F238E27FC236}">
                  <a16:creationId xmlns:a16="http://schemas.microsoft.com/office/drawing/2014/main" id="{01992016-F21F-4ED9-9608-9B8694BD0BA5}"/>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419">
              <a:extLst>
                <a:ext uri="{FF2B5EF4-FFF2-40B4-BE49-F238E27FC236}">
                  <a16:creationId xmlns:a16="http://schemas.microsoft.com/office/drawing/2014/main" id="{1CBDE648-0CF8-4B44-B8E0-3C5DDD9B6547}"/>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420">
              <a:extLst>
                <a:ext uri="{FF2B5EF4-FFF2-40B4-BE49-F238E27FC236}">
                  <a16:creationId xmlns:a16="http://schemas.microsoft.com/office/drawing/2014/main" id="{1679F065-0B1C-43F2-8891-309ECFD6B867}"/>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421">
              <a:extLst>
                <a:ext uri="{FF2B5EF4-FFF2-40B4-BE49-F238E27FC236}">
                  <a16:creationId xmlns:a16="http://schemas.microsoft.com/office/drawing/2014/main" id="{78DD8704-BC40-40AE-88DC-3E281DA18CD7}"/>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422">
              <a:extLst>
                <a:ext uri="{FF2B5EF4-FFF2-40B4-BE49-F238E27FC236}">
                  <a16:creationId xmlns:a16="http://schemas.microsoft.com/office/drawing/2014/main" id="{32E9EEDE-2E44-404C-B67E-E2F77639DC0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423">
              <a:extLst>
                <a:ext uri="{FF2B5EF4-FFF2-40B4-BE49-F238E27FC236}">
                  <a16:creationId xmlns:a16="http://schemas.microsoft.com/office/drawing/2014/main" id="{239BA83F-236B-4BA3-974B-1CCC935A024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424">
              <a:extLst>
                <a:ext uri="{FF2B5EF4-FFF2-40B4-BE49-F238E27FC236}">
                  <a16:creationId xmlns:a16="http://schemas.microsoft.com/office/drawing/2014/main" id="{5EAD4CF5-1F5F-4CF3-A874-7313C3AEB32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425">
              <a:extLst>
                <a:ext uri="{FF2B5EF4-FFF2-40B4-BE49-F238E27FC236}">
                  <a16:creationId xmlns:a16="http://schemas.microsoft.com/office/drawing/2014/main" id="{20583F9C-17DF-48FB-8CD6-C3B7D8E6EE1E}"/>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426">
              <a:extLst>
                <a:ext uri="{FF2B5EF4-FFF2-40B4-BE49-F238E27FC236}">
                  <a16:creationId xmlns:a16="http://schemas.microsoft.com/office/drawing/2014/main" id="{6E5682D4-A1D1-4B53-BA8E-86CE084A7674}"/>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427">
              <a:extLst>
                <a:ext uri="{FF2B5EF4-FFF2-40B4-BE49-F238E27FC236}">
                  <a16:creationId xmlns:a16="http://schemas.microsoft.com/office/drawing/2014/main" id="{3A9AE188-1CD4-4918-921C-B5081DAE3725}"/>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428">
              <a:extLst>
                <a:ext uri="{FF2B5EF4-FFF2-40B4-BE49-F238E27FC236}">
                  <a16:creationId xmlns:a16="http://schemas.microsoft.com/office/drawing/2014/main" id="{BD1C96E0-C9DD-46E1-8678-6D0B32F8C145}"/>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429">
              <a:extLst>
                <a:ext uri="{FF2B5EF4-FFF2-40B4-BE49-F238E27FC236}">
                  <a16:creationId xmlns:a16="http://schemas.microsoft.com/office/drawing/2014/main" id="{0C3ADACF-9972-4847-AE97-421FEAA72214}"/>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430">
              <a:extLst>
                <a:ext uri="{FF2B5EF4-FFF2-40B4-BE49-F238E27FC236}">
                  <a16:creationId xmlns:a16="http://schemas.microsoft.com/office/drawing/2014/main" id="{FB0DED77-0D66-43C6-B056-DA8AE369273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431">
              <a:extLst>
                <a:ext uri="{FF2B5EF4-FFF2-40B4-BE49-F238E27FC236}">
                  <a16:creationId xmlns:a16="http://schemas.microsoft.com/office/drawing/2014/main" id="{12348352-6ECE-4676-949D-D4BCAC43BF05}"/>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432">
              <a:extLst>
                <a:ext uri="{FF2B5EF4-FFF2-40B4-BE49-F238E27FC236}">
                  <a16:creationId xmlns:a16="http://schemas.microsoft.com/office/drawing/2014/main" id="{3136D0F7-51E0-45DB-9361-0154A9C8B315}"/>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433">
              <a:extLst>
                <a:ext uri="{FF2B5EF4-FFF2-40B4-BE49-F238E27FC236}">
                  <a16:creationId xmlns:a16="http://schemas.microsoft.com/office/drawing/2014/main" id="{7E62FC49-A40C-45D7-A9BC-8D4C94D6299C}"/>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Rectangle 434">
              <a:extLst>
                <a:ext uri="{FF2B5EF4-FFF2-40B4-BE49-F238E27FC236}">
                  <a16:creationId xmlns:a16="http://schemas.microsoft.com/office/drawing/2014/main" id="{5B360FB7-9EDA-46DB-9E25-524A6B5736B7}"/>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7" name="Rectangle 435">
              <a:extLst>
                <a:ext uri="{FF2B5EF4-FFF2-40B4-BE49-F238E27FC236}">
                  <a16:creationId xmlns:a16="http://schemas.microsoft.com/office/drawing/2014/main" id="{57693852-23CD-40EE-B938-32D7D53A1C0F}"/>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8" name="Freeform 436">
              <a:extLst>
                <a:ext uri="{FF2B5EF4-FFF2-40B4-BE49-F238E27FC236}">
                  <a16:creationId xmlns:a16="http://schemas.microsoft.com/office/drawing/2014/main" id="{601AD103-363C-4213-A7C2-A2CD75CE71B3}"/>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437">
              <a:extLst>
                <a:ext uri="{FF2B5EF4-FFF2-40B4-BE49-F238E27FC236}">
                  <a16:creationId xmlns:a16="http://schemas.microsoft.com/office/drawing/2014/main" id="{F9F010C5-E6AF-4BDA-AC63-7B4BDB386D7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438">
              <a:extLst>
                <a:ext uri="{FF2B5EF4-FFF2-40B4-BE49-F238E27FC236}">
                  <a16:creationId xmlns:a16="http://schemas.microsoft.com/office/drawing/2014/main" id="{6B6D56ED-FF6D-4DC0-A099-C199E4EB4103}"/>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439">
              <a:extLst>
                <a:ext uri="{FF2B5EF4-FFF2-40B4-BE49-F238E27FC236}">
                  <a16:creationId xmlns:a16="http://schemas.microsoft.com/office/drawing/2014/main" id="{33F060EF-F3AD-4E78-833B-F97715B9FD6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440">
              <a:extLst>
                <a:ext uri="{FF2B5EF4-FFF2-40B4-BE49-F238E27FC236}">
                  <a16:creationId xmlns:a16="http://schemas.microsoft.com/office/drawing/2014/main" id="{8B899BFF-9DF8-4FF2-A7C9-4A3C2B06523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441">
              <a:extLst>
                <a:ext uri="{FF2B5EF4-FFF2-40B4-BE49-F238E27FC236}">
                  <a16:creationId xmlns:a16="http://schemas.microsoft.com/office/drawing/2014/main" id="{35EED1C2-E8A0-4A0F-9E42-9872AED2846F}"/>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442">
              <a:extLst>
                <a:ext uri="{FF2B5EF4-FFF2-40B4-BE49-F238E27FC236}">
                  <a16:creationId xmlns:a16="http://schemas.microsoft.com/office/drawing/2014/main" id="{896C9EAD-3C91-4911-A973-FEF04BC44E57}"/>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443">
              <a:extLst>
                <a:ext uri="{FF2B5EF4-FFF2-40B4-BE49-F238E27FC236}">
                  <a16:creationId xmlns:a16="http://schemas.microsoft.com/office/drawing/2014/main" id="{D0EA04C6-0185-4FD7-B960-655F530962E2}"/>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444">
              <a:extLst>
                <a:ext uri="{FF2B5EF4-FFF2-40B4-BE49-F238E27FC236}">
                  <a16:creationId xmlns:a16="http://schemas.microsoft.com/office/drawing/2014/main" id="{8D8359E7-95EE-4F5B-B496-7341E12CEEB0}"/>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Rectangle 445">
              <a:extLst>
                <a:ext uri="{FF2B5EF4-FFF2-40B4-BE49-F238E27FC236}">
                  <a16:creationId xmlns:a16="http://schemas.microsoft.com/office/drawing/2014/main" id="{0B2EA34D-006A-4AD5-B750-0E64F9E8C2AE}"/>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48" name="Freeform 446">
              <a:extLst>
                <a:ext uri="{FF2B5EF4-FFF2-40B4-BE49-F238E27FC236}">
                  <a16:creationId xmlns:a16="http://schemas.microsoft.com/office/drawing/2014/main" id="{50185D1A-3724-4E08-A9C6-B3AB385228D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447">
              <a:extLst>
                <a:ext uri="{FF2B5EF4-FFF2-40B4-BE49-F238E27FC236}">
                  <a16:creationId xmlns:a16="http://schemas.microsoft.com/office/drawing/2014/main" id="{07A5E4AD-01AD-4476-903C-3EA126094AC0}"/>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448">
              <a:extLst>
                <a:ext uri="{FF2B5EF4-FFF2-40B4-BE49-F238E27FC236}">
                  <a16:creationId xmlns:a16="http://schemas.microsoft.com/office/drawing/2014/main" id="{D5500784-EF76-41E5-8B0D-6692A88507F2}"/>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449">
              <a:extLst>
                <a:ext uri="{FF2B5EF4-FFF2-40B4-BE49-F238E27FC236}">
                  <a16:creationId xmlns:a16="http://schemas.microsoft.com/office/drawing/2014/main" id="{F1DDFC9B-4154-4ECB-98B7-C50188FADD8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450">
              <a:extLst>
                <a:ext uri="{FF2B5EF4-FFF2-40B4-BE49-F238E27FC236}">
                  <a16:creationId xmlns:a16="http://schemas.microsoft.com/office/drawing/2014/main" id="{468BD523-EB94-472D-A1C4-6CE6296EFD6B}"/>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451">
              <a:extLst>
                <a:ext uri="{FF2B5EF4-FFF2-40B4-BE49-F238E27FC236}">
                  <a16:creationId xmlns:a16="http://schemas.microsoft.com/office/drawing/2014/main" id="{21062A08-75E3-4652-B02E-CB86CE03D68D}"/>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452">
              <a:extLst>
                <a:ext uri="{FF2B5EF4-FFF2-40B4-BE49-F238E27FC236}">
                  <a16:creationId xmlns:a16="http://schemas.microsoft.com/office/drawing/2014/main" id="{11270849-F9C6-4F68-AEBD-5D5E3D5FF3C3}"/>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453">
              <a:extLst>
                <a:ext uri="{FF2B5EF4-FFF2-40B4-BE49-F238E27FC236}">
                  <a16:creationId xmlns:a16="http://schemas.microsoft.com/office/drawing/2014/main" id="{2F8EE57D-C299-4545-8411-B78CE58EEC3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454">
              <a:extLst>
                <a:ext uri="{FF2B5EF4-FFF2-40B4-BE49-F238E27FC236}">
                  <a16:creationId xmlns:a16="http://schemas.microsoft.com/office/drawing/2014/main" id="{0D232E24-3088-49EC-8BFF-258090428B11}"/>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455">
              <a:extLst>
                <a:ext uri="{FF2B5EF4-FFF2-40B4-BE49-F238E27FC236}">
                  <a16:creationId xmlns:a16="http://schemas.microsoft.com/office/drawing/2014/main" id="{8980D19F-D873-468C-8EFB-8D5817035CB9}"/>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456">
              <a:extLst>
                <a:ext uri="{FF2B5EF4-FFF2-40B4-BE49-F238E27FC236}">
                  <a16:creationId xmlns:a16="http://schemas.microsoft.com/office/drawing/2014/main" id="{51B867C9-15E9-42F2-A61B-896FE80B96EB}"/>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457">
              <a:extLst>
                <a:ext uri="{FF2B5EF4-FFF2-40B4-BE49-F238E27FC236}">
                  <a16:creationId xmlns:a16="http://schemas.microsoft.com/office/drawing/2014/main" id="{08758832-AB63-42D9-99E4-A29C66C6586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458">
              <a:extLst>
                <a:ext uri="{FF2B5EF4-FFF2-40B4-BE49-F238E27FC236}">
                  <a16:creationId xmlns:a16="http://schemas.microsoft.com/office/drawing/2014/main" id="{1BB4D7FA-75D4-49B8-B53B-50C01277DC4C}"/>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459">
              <a:extLst>
                <a:ext uri="{FF2B5EF4-FFF2-40B4-BE49-F238E27FC236}">
                  <a16:creationId xmlns:a16="http://schemas.microsoft.com/office/drawing/2014/main" id="{5BCB97FA-D0A8-47C0-BC89-838B31D9069D}"/>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2" name="Freeform 460">
              <a:extLst>
                <a:ext uri="{FF2B5EF4-FFF2-40B4-BE49-F238E27FC236}">
                  <a16:creationId xmlns:a16="http://schemas.microsoft.com/office/drawing/2014/main" id="{31FEEA68-A4F0-4939-8FA5-75978EF785DB}"/>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461">
              <a:extLst>
                <a:ext uri="{FF2B5EF4-FFF2-40B4-BE49-F238E27FC236}">
                  <a16:creationId xmlns:a16="http://schemas.microsoft.com/office/drawing/2014/main" id="{06546ECB-5F15-4CCF-B023-0C9D214153E1}"/>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Freeform 462">
              <a:extLst>
                <a:ext uri="{FF2B5EF4-FFF2-40B4-BE49-F238E27FC236}">
                  <a16:creationId xmlns:a16="http://schemas.microsoft.com/office/drawing/2014/main" id="{5401FC18-C679-44A6-9D77-3407CB134A2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5" name="Freeform 463">
              <a:extLst>
                <a:ext uri="{FF2B5EF4-FFF2-40B4-BE49-F238E27FC236}">
                  <a16:creationId xmlns:a16="http://schemas.microsoft.com/office/drawing/2014/main" id="{C0E53152-8984-4574-87DF-A370E3CB4C6E}"/>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6" name="Freeform 464">
              <a:extLst>
                <a:ext uri="{FF2B5EF4-FFF2-40B4-BE49-F238E27FC236}">
                  <a16:creationId xmlns:a16="http://schemas.microsoft.com/office/drawing/2014/main" id="{21D2D7EB-1B7E-406F-952C-6E81596E66B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7" name="Freeform 465">
              <a:extLst>
                <a:ext uri="{FF2B5EF4-FFF2-40B4-BE49-F238E27FC236}">
                  <a16:creationId xmlns:a16="http://schemas.microsoft.com/office/drawing/2014/main" id="{6EDEF29E-4261-469B-B269-696693178445}"/>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8" name="Freeform 466">
              <a:extLst>
                <a:ext uri="{FF2B5EF4-FFF2-40B4-BE49-F238E27FC236}">
                  <a16:creationId xmlns:a16="http://schemas.microsoft.com/office/drawing/2014/main" id="{FEE648F3-0AFF-4679-920F-134984396D2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9" name="Freeform 467">
              <a:extLst>
                <a:ext uri="{FF2B5EF4-FFF2-40B4-BE49-F238E27FC236}">
                  <a16:creationId xmlns:a16="http://schemas.microsoft.com/office/drawing/2014/main" id="{EB88F38F-C91B-48A8-94D2-AD351E5C760C}"/>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0" name="Freeform 468">
              <a:extLst>
                <a:ext uri="{FF2B5EF4-FFF2-40B4-BE49-F238E27FC236}">
                  <a16:creationId xmlns:a16="http://schemas.microsoft.com/office/drawing/2014/main" id="{E4640051-B260-4A06-97F1-D289BE8860AC}"/>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469">
              <a:extLst>
                <a:ext uri="{FF2B5EF4-FFF2-40B4-BE49-F238E27FC236}">
                  <a16:creationId xmlns:a16="http://schemas.microsoft.com/office/drawing/2014/main" id="{3448F1DE-4B4C-4CB5-883A-3ACD9945D901}"/>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470">
              <a:extLst>
                <a:ext uri="{FF2B5EF4-FFF2-40B4-BE49-F238E27FC236}">
                  <a16:creationId xmlns:a16="http://schemas.microsoft.com/office/drawing/2014/main" id="{27A78442-5F4E-4726-AFE7-5A763A6CCE63}"/>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471">
              <a:extLst>
                <a:ext uri="{FF2B5EF4-FFF2-40B4-BE49-F238E27FC236}">
                  <a16:creationId xmlns:a16="http://schemas.microsoft.com/office/drawing/2014/main" id="{C37E6A48-2999-4F32-985A-EA115B5D51EA}"/>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472">
              <a:extLst>
                <a:ext uri="{FF2B5EF4-FFF2-40B4-BE49-F238E27FC236}">
                  <a16:creationId xmlns:a16="http://schemas.microsoft.com/office/drawing/2014/main" id="{3ACF4A61-B06F-44C0-823A-DB54BE62513E}"/>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473">
              <a:extLst>
                <a:ext uri="{FF2B5EF4-FFF2-40B4-BE49-F238E27FC236}">
                  <a16:creationId xmlns:a16="http://schemas.microsoft.com/office/drawing/2014/main" id="{ACA0F2B5-BC0A-4DE7-BA7A-677060F4D5C2}"/>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474">
              <a:extLst>
                <a:ext uri="{FF2B5EF4-FFF2-40B4-BE49-F238E27FC236}">
                  <a16:creationId xmlns:a16="http://schemas.microsoft.com/office/drawing/2014/main" id="{EE132D87-8D6F-4F6D-B092-BD69E07E8A8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475">
              <a:extLst>
                <a:ext uri="{FF2B5EF4-FFF2-40B4-BE49-F238E27FC236}">
                  <a16:creationId xmlns:a16="http://schemas.microsoft.com/office/drawing/2014/main" id="{1F906C72-34AE-41B9-B3AC-DCCC6954F680}"/>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476">
              <a:extLst>
                <a:ext uri="{FF2B5EF4-FFF2-40B4-BE49-F238E27FC236}">
                  <a16:creationId xmlns:a16="http://schemas.microsoft.com/office/drawing/2014/main" id="{106F550B-E96A-4841-9D6A-C5CBE016880E}"/>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477">
              <a:extLst>
                <a:ext uri="{FF2B5EF4-FFF2-40B4-BE49-F238E27FC236}">
                  <a16:creationId xmlns:a16="http://schemas.microsoft.com/office/drawing/2014/main" id="{A17245EB-FF3E-4BEC-8A3A-86F397AE23B5}"/>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478">
              <a:extLst>
                <a:ext uri="{FF2B5EF4-FFF2-40B4-BE49-F238E27FC236}">
                  <a16:creationId xmlns:a16="http://schemas.microsoft.com/office/drawing/2014/main" id="{071D8A3B-EE4F-450E-B581-436D58ED3C8E}"/>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479">
              <a:extLst>
                <a:ext uri="{FF2B5EF4-FFF2-40B4-BE49-F238E27FC236}">
                  <a16:creationId xmlns:a16="http://schemas.microsoft.com/office/drawing/2014/main" id="{2980EAC3-E9F8-46B0-8028-3AEFFB199232}"/>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480">
              <a:extLst>
                <a:ext uri="{FF2B5EF4-FFF2-40B4-BE49-F238E27FC236}">
                  <a16:creationId xmlns:a16="http://schemas.microsoft.com/office/drawing/2014/main" id="{C683389D-1BA7-451C-9BF2-55B5B1B49EAE}"/>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481">
              <a:extLst>
                <a:ext uri="{FF2B5EF4-FFF2-40B4-BE49-F238E27FC236}">
                  <a16:creationId xmlns:a16="http://schemas.microsoft.com/office/drawing/2014/main" id="{046BA439-5C56-4A34-A00E-973BBBF3FC02}"/>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482">
              <a:extLst>
                <a:ext uri="{FF2B5EF4-FFF2-40B4-BE49-F238E27FC236}">
                  <a16:creationId xmlns:a16="http://schemas.microsoft.com/office/drawing/2014/main" id="{68DD4C1F-6737-402A-AF2B-91DB2751036F}"/>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483">
              <a:extLst>
                <a:ext uri="{FF2B5EF4-FFF2-40B4-BE49-F238E27FC236}">
                  <a16:creationId xmlns:a16="http://schemas.microsoft.com/office/drawing/2014/main" id="{6B4CB2E7-AEFE-441C-B9F7-146EF20067E0}"/>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484">
              <a:extLst>
                <a:ext uri="{FF2B5EF4-FFF2-40B4-BE49-F238E27FC236}">
                  <a16:creationId xmlns:a16="http://schemas.microsoft.com/office/drawing/2014/main" id="{0390EE90-89CE-4B1E-A84A-995D452A7F41}"/>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485">
              <a:extLst>
                <a:ext uri="{FF2B5EF4-FFF2-40B4-BE49-F238E27FC236}">
                  <a16:creationId xmlns:a16="http://schemas.microsoft.com/office/drawing/2014/main" id="{466E9D5B-F3E2-40F3-8BCE-B8CDEE3716A2}"/>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486">
              <a:extLst>
                <a:ext uri="{FF2B5EF4-FFF2-40B4-BE49-F238E27FC236}">
                  <a16:creationId xmlns:a16="http://schemas.microsoft.com/office/drawing/2014/main" id="{2EDF1F3C-48A4-48DA-9620-00CB9FDDF4F7}"/>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487">
              <a:extLst>
                <a:ext uri="{FF2B5EF4-FFF2-40B4-BE49-F238E27FC236}">
                  <a16:creationId xmlns:a16="http://schemas.microsoft.com/office/drawing/2014/main" id="{B0CC87F1-6A3E-45DF-9733-F37FBA39A78C}"/>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488">
              <a:extLst>
                <a:ext uri="{FF2B5EF4-FFF2-40B4-BE49-F238E27FC236}">
                  <a16:creationId xmlns:a16="http://schemas.microsoft.com/office/drawing/2014/main" id="{2EC07C9C-6195-4D48-911F-68F440E615DB}"/>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489">
              <a:extLst>
                <a:ext uri="{FF2B5EF4-FFF2-40B4-BE49-F238E27FC236}">
                  <a16:creationId xmlns:a16="http://schemas.microsoft.com/office/drawing/2014/main" id="{AC890D1D-F034-4ED7-8276-D42481392622}"/>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490">
              <a:extLst>
                <a:ext uri="{FF2B5EF4-FFF2-40B4-BE49-F238E27FC236}">
                  <a16:creationId xmlns:a16="http://schemas.microsoft.com/office/drawing/2014/main" id="{94A771E5-13A8-4EA8-87B2-44D578872B9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491">
              <a:extLst>
                <a:ext uri="{FF2B5EF4-FFF2-40B4-BE49-F238E27FC236}">
                  <a16:creationId xmlns:a16="http://schemas.microsoft.com/office/drawing/2014/main" id="{6CB792F0-CD92-4710-AEED-21F42376A29A}"/>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492">
              <a:extLst>
                <a:ext uri="{FF2B5EF4-FFF2-40B4-BE49-F238E27FC236}">
                  <a16:creationId xmlns:a16="http://schemas.microsoft.com/office/drawing/2014/main" id="{4DDA4D0D-E0EA-4B57-B6D1-BC1FE66ACCF9}"/>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493">
              <a:extLst>
                <a:ext uri="{FF2B5EF4-FFF2-40B4-BE49-F238E27FC236}">
                  <a16:creationId xmlns:a16="http://schemas.microsoft.com/office/drawing/2014/main" id="{D8546234-F44A-4D38-81A9-B2566C78E4CF}"/>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494">
              <a:extLst>
                <a:ext uri="{FF2B5EF4-FFF2-40B4-BE49-F238E27FC236}">
                  <a16:creationId xmlns:a16="http://schemas.microsoft.com/office/drawing/2014/main" id="{D81991FF-B2CB-4EC7-BB9C-866BCDDB6505}"/>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495">
              <a:extLst>
                <a:ext uri="{FF2B5EF4-FFF2-40B4-BE49-F238E27FC236}">
                  <a16:creationId xmlns:a16="http://schemas.microsoft.com/office/drawing/2014/main" id="{A45977F2-9A4D-42C1-AC1B-5B021BE754D8}"/>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496">
              <a:extLst>
                <a:ext uri="{FF2B5EF4-FFF2-40B4-BE49-F238E27FC236}">
                  <a16:creationId xmlns:a16="http://schemas.microsoft.com/office/drawing/2014/main" id="{84793406-667E-423A-A907-103513F32234}"/>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497">
              <a:extLst>
                <a:ext uri="{FF2B5EF4-FFF2-40B4-BE49-F238E27FC236}">
                  <a16:creationId xmlns:a16="http://schemas.microsoft.com/office/drawing/2014/main" id="{72A6419F-0DB3-4BA7-A12B-81252E2BB4CB}"/>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498">
              <a:extLst>
                <a:ext uri="{FF2B5EF4-FFF2-40B4-BE49-F238E27FC236}">
                  <a16:creationId xmlns:a16="http://schemas.microsoft.com/office/drawing/2014/main" id="{EB25758F-894F-479F-BB4C-FE16E68E2BA0}"/>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499">
              <a:extLst>
                <a:ext uri="{FF2B5EF4-FFF2-40B4-BE49-F238E27FC236}">
                  <a16:creationId xmlns:a16="http://schemas.microsoft.com/office/drawing/2014/main" id="{32613296-DBE0-4560-AA48-AA68ACF48E12}"/>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500">
              <a:extLst>
                <a:ext uri="{FF2B5EF4-FFF2-40B4-BE49-F238E27FC236}">
                  <a16:creationId xmlns:a16="http://schemas.microsoft.com/office/drawing/2014/main" id="{4DD35214-A372-4CB0-9EF7-37FBE59F907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501">
              <a:extLst>
                <a:ext uri="{FF2B5EF4-FFF2-40B4-BE49-F238E27FC236}">
                  <a16:creationId xmlns:a16="http://schemas.microsoft.com/office/drawing/2014/main" id="{608E1DD9-F541-44BE-B407-27D0C89B644B}"/>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502">
              <a:extLst>
                <a:ext uri="{FF2B5EF4-FFF2-40B4-BE49-F238E27FC236}">
                  <a16:creationId xmlns:a16="http://schemas.microsoft.com/office/drawing/2014/main" id="{0F982856-F7F4-496A-987D-39F10DFA9A9F}"/>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503">
              <a:extLst>
                <a:ext uri="{FF2B5EF4-FFF2-40B4-BE49-F238E27FC236}">
                  <a16:creationId xmlns:a16="http://schemas.microsoft.com/office/drawing/2014/main" id="{ED04C687-22E8-416B-BEB6-18CF8E6A4214}"/>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504">
              <a:extLst>
                <a:ext uri="{FF2B5EF4-FFF2-40B4-BE49-F238E27FC236}">
                  <a16:creationId xmlns:a16="http://schemas.microsoft.com/office/drawing/2014/main" id="{4BAFFA35-1FE8-40D8-9617-7396B4749C57}"/>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505">
              <a:extLst>
                <a:ext uri="{FF2B5EF4-FFF2-40B4-BE49-F238E27FC236}">
                  <a16:creationId xmlns:a16="http://schemas.microsoft.com/office/drawing/2014/main" id="{33D3AB8C-C73A-4F93-822E-D6926FEE0190}"/>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506">
              <a:extLst>
                <a:ext uri="{FF2B5EF4-FFF2-40B4-BE49-F238E27FC236}">
                  <a16:creationId xmlns:a16="http://schemas.microsoft.com/office/drawing/2014/main" id="{30EA71E6-689D-4B2A-B433-C06282B84B04}"/>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507">
              <a:extLst>
                <a:ext uri="{FF2B5EF4-FFF2-40B4-BE49-F238E27FC236}">
                  <a16:creationId xmlns:a16="http://schemas.microsoft.com/office/drawing/2014/main" id="{6E33526E-D649-4FAE-8330-F13EA23AC4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508">
              <a:extLst>
                <a:ext uri="{FF2B5EF4-FFF2-40B4-BE49-F238E27FC236}">
                  <a16:creationId xmlns:a16="http://schemas.microsoft.com/office/drawing/2014/main" id="{664E6759-4E1F-4E65-8516-E86A4389C28A}"/>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509">
              <a:extLst>
                <a:ext uri="{FF2B5EF4-FFF2-40B4-BE49-F238E27FC236}">
                  <a16:creationId xmlns:a16="http://schemas.microsoft.com/office/drawing/2014/main" id="{4951AB75-96D1-4CE2-AF14-4A3E7B0F1710}"/>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510">
              <a:extLst>
                <a:ext uri="{FF2B5EF4-FFF2-40B4-BE49-F238E27FC236}">
                  <a16:creationId xmlns:a16="http://schemas.microsoft.com/office/drawing/2014/main" id="{846E1C09-0A7F-4F04-B2CE-14A36657268F}"/>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511">
              <a:extLst>
                <a:ext uri="{FF2B5EF4-FFF2-40B4-BE49-F238E27FC236}">
                  <a16:creationId xmlns:a16="http://schemas.microsoft.com/office/drawing/2014/main" id="{D7B56B33-D669-4FE8-8690-A3BA84CF067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512">
              <a:extLst>
                <a:ext uri="{FF2B5EF4-FFF2-40B4-BE49-F238E27FC236}">
                  <a16:creationId xmlns:a16="http://schemas.microsoft.com/office/drawing/2014/main" id="{543BD3A2-4231-4B48-A608-5BBEA41AE7AF}"/>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513">
              <a:extLst>
                <a:ext uri="{FF2B5EF4-FFF2-40B4-BE49-F238E27FC236}">
                  <a16:creationId xmlns:a16="http://schemas.microsoft.com/office/drawing/2014/main" id="{EE893996-2AE4-4FBA-94EB-4DF9A80A0253}"/>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514">
              <a:extLst>
                <a:ext uri="{FF2B5EF4-FFF2-40B4-BE49-F238E27FC236}">
                  <a16:creationId xmlns:a16="http://schemas.microsoft.com/office/drawing/2014/main" id="{30E075B2-CB9C-490F-8ED0-7F3450573F4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Freeform 515">
              <a:extLst>
                <a:ext uri="{FF2B5EF4-FFF2-40B4-BE49-F238E27FC236}">
                  <a16:creationId xmlns:a16="http://schemas.microsoft.com/office/drawing/2014/main" id="{2D6DC30C-C07F-434E-99B3-2B3A03C370B7}"/>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8" name="Freeform 516">
              <a:extLst>
                <a:ext uri="{FF2B5EF4-FFF2-40B4-BE49-F238E27FC236}">
                  <a16:creationId xmlns:a16="http://schemas.microsoft.com/office/drawing/2014/main" id="{638A3B67-B5E4-43BE-B049-B03F2D0039E0}"/>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9" name="Freeform 517">
              <a:extLst>
                <a:ext uri="{FF2B5EF4-FFF2-40B4-BE49-F238E27FC236}">
                  <a16:creationId xmlns:a16="http://schemas.microsoft.com/office/drawing/2014/main" id="{41252FEA-904F-43BE-9C44-D7D30474CAB7}"/>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0" name="Freeform 518">
              <a:extLst>
                <a:ext uri="{FF2B5EF4-FFF2-40B4-BE49-F238E27FC236}">
                  <a16:creationId xmlns:a16="http://schemas.microsoft.com/office/drawing/2014/main" id="{F2CB6CCD-D702-4FAA-BF7C-7C054BF9FD5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1" name="Freeform 519">
              <a:extLst>
                <a:ext uri="{FF2B5EF4-FFF2-40B4-BE49-F238E27FC236}">
                  <a16:creationId xmlns:a16="http://schemas.microsoft.com/office/drawing/2014/main" id="{4776D692-AE7A-4A3B-B102-CD9C89041FE6}"/>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2" name="Freeform 520">
              <a:extLst>
                <a:ext uri="{FF2B5EF4-FFF2-40B4-BE49-F238E27FC236}">
                  <a16:creationId xmlns:a16="http://schemas.microsoft.com/office/drawing/2014/main" id="{99A20EFA-F867-40EA-9F0B-AB4D606DDB0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3" name="Freeform 521">
              <a:extLst>
                <a:ext uri="{FF2B5EF4-FFF2-40B4-BE49-F238E27FC236}">
                  <a16:creationId xmlns:a16="http://schemas.microsoft.com/office/drawing/2014/main" id="{48B50547-5C44-425B-A94B-06C303C158AF}"/>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4" name="Freeform 522">
              <a:extLst>
                <a:ext uri="{FF2B5EF4-FFF2-40B4-BE49-F238E27FC236}">
                  <a16:creationId xmlns:a16="http://schemas.microsoft.com/office/drawing/2014/main" id="{8D70F3C5-F105-435F-B046-ADCECBC7A7E0}"/>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5" name="Freeform 523">
              <a:extLst>
                <a:ext uri="{FF2B5EF4-FFF2-40B4-BE49-F238E27FC236}">
                  <a16:creationId xmlns:a16="http://schemas.microsoft.com/office/drawing/2014/main" id="{2CBA0F1F-87E3-4676-87F0-5BDDA66C548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6" name="Freeform 524">
              <a:extLst>
                <a:ext uri="{FF2B5EF4-FFF2-40B4-BE49-F238E27FC236}">
                  <a16:creationId xmlns:a16="http://schemas.microsoft.com/office/drawing/2014/main" id="{62E434D9-B40E-4D83-A6EE-BB4958BAA80D}"/>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7" name="Freeform 525">
              <a:extLst>
                <a:ext uri="{FF2B5EF4-FFF2-40B4-BE49-F238E27FC236}">
                  <a16:creationId xmlns:a16="http://schemas.microsoft.com/office/drawing/2014/main" id="{15333FDF-BE88-4DFF-80FE-775409466D72}"/>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526">
              <a:extLst>
                <a:ext uri="{FF2B5EF4-FFF2-40B4-BE49-F238E27FC236}">
                  <a16:creationId xmlns:a16="http://schemas.microsoft.com/office/drawing/2014/main" id="{482551FC-2A52-4F2B-8AC4-7838B6375565}"/>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527">
              <a:extLst>
                <a:ext uri="{FF2B5EF4-FFF2-40B4-BE49-F238E27FC236}">
                  <a16:creationId xmlns:a16="http://schemas.microsoft.com/office/drawing/2014/main" id="{4CD45E5A-3BCE-4A42-A136-E7798FC98CF8}"/>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528">
              <a:extLst>
                <a:ext uri="{FF2B5EF4-FFF2-40B4-BE49-F238E27FC236}">
                  <a16:creationId xmlns:a16="http://schemas.microsoft.com/office/drawing/2014/main" id="{E3D38D2F-0D6D-4816-B228-F8D470C318E7}"/>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529">
              <a:extLst>
                <a:ext uri="{FF2B5EF4-FFF2-40B4-BE49-F238E27FC236}">
                  <a16:creationId xmlns:a16="http://schemas.microsoft.com/office/drawing/2014/main" id="{B4AD3C41-F253-43EB-99F6-D997F5C1E71F}"/>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530">
              <a:extLst>
                <a:ext uri="{FF2B5EF4-FFF2-40B4-BE49-F238E27FC236}">
                  <a16:creationId xmlns:a16="http://schemas.microsoft.com/office/drawing/2014/main" id="{C2EE817D-F600-4854-B321-45DD4A4D0C89}"/>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531">
              <a:extLst>
                <a:ext uri="{FF2B5EF4-FFF2-40B4-BE49-F238E27FC236}">
                  <a16:creationId xmlns:a16="http://schemas.microsoft.com/office/drawing/2014/main" id="{A244E4C2-3845-4AD7-BDB1-32D2AFC61DBA}"/>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532">
              <a:extLst>
                <a:ext uri="{FF2B5EF4-FFF2-40B4-BE49-F238E27FC236}">
                  <a16:creationId xmlns:a16="http://schemas.microsoft.com/office/drawing/2014/main" id="{C312D1F0-55BD-40CC-AF2B-A528E1FB2E32}"/>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533">
              <a:extLst>
                <a:ext uri="{FF2B5EF4-FFF2-40B4-BE49-F238E27FC236}">
                  <a16:creationId xmlns:a16="http://schemas.microsoft.com/office/drawing/2014/main" id="{A63B27FC-945F-4B30-B85E-87C77B4D2F8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534">
              <a:extLst>
                <a:ext uri="{FF2B5EF4-FFF2-40B4-BE49-F238E27FC236}">
                  <a16:creationId xmlns:a16="http://schemas.microsoft.com/office/drawing/2014/main" id="{890CEDBE-30AE-400E-8EC3-DFD57AC3DF5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535">
              <a:extLst>
                <a:ext uri="{FF2B5EF4-FFF2-40B4-BE49-F238E27FC236}">
                  <a16:creationId xmlns:a16="http://schemas.microsoft.com/office/drawing/2014/main" id="{62017BBD-E88F-43B1-8089-294639A707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536">
              <a:extLst>
                <a:ext uri="{FF2B5EF4-FFF2-40B4-BE49-F238E27FC236}">
                  <a16:creationId xmlns:a16="http://schemas.microsoft.com/office/drawing/2014/main" id="{943FD00B-BE53-4A72-BB62-45DFCDBE2CF0}"/>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537">
              <a:extLst>
                <a:ext uri="{FF2B5EF4-FFF2-40B4-BE49-F238E27FC236}">
                  <a16:creationId xmlns:a16="http://schemas.microsoft.com/office/drawing/2014/main" id="{66890985-E959-4D92-9AAE-CAE0B6B4FB73}"/>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538">
              <a:extLst>
                <a:ext uri="{FF2B5EF4-FFF2-40B4-BE49-F238E27FC236}">
                  <a16:creationId xmlns:a16="http://schemas.microsoft.com/office/drawing/2014/main" id="{E600A877-3632-49F8-BED5-94E77C8A154F}"/>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539">
              <a:extLst>
                <a:ext uri="{FF2B5EF4-FFF2-40B4-BE49-F238E27FC236}">
                  <a16:creationId xmlns:a16="http://schemas.microsoft.com/office/drawing/2014/main" id="{543712C9-4B49-4CD4-A00B-9A84104E4BF6}"/>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540">
              <a:extLst>
                <a:ext uri="{FF2B5EF4-FFF2-40B4-BE49-F238E27FC236}">
                  <a16:creationId xmlns:a16="http://schemas.microsoft.com/office/drawing/2014/main" id="{D24717C4-AD19-43FD-9C81-BF9432B0FC14}"/>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541">
              <a:extLst>
                <a:ext uri="{FF2B5EF4-FFF2-40B4-BE49-F238E27FC236}">
                  <a16:creationId xmlns:a16="http://schemas.microsoft.com/office/drawing/2014/main" id="{CF3897E7-97A7-4D47-9958-CC4B6F04F56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542">
              <a:extLst>
                <a:ext uri="{FF2B5EF4-FFF2-40B4-BE49-F238E27FC236}">
                  <a16:creationId xmlns:a16="http://schemas.microsoft.com/office/drawing/2014/main" id="{4FFDF991-B634-47E2-B6F4-01F91D80ED0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543">
              <a:extLst>
                <a:ext uri="{FF2B5EF4-FFF2-40B4-BE49-F238E27FC236}">
                  <a16:creationId xmlns:a16="http://schemas.microsoft.com/office/drawing/2014/main" id="{0BB47207-C90E-430A-8799-E8B1EF9ABDC8}"/>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544">
              <a:extLst>
                <a:ext uri="{FF2B5EF4-FFF2-40B4-BE49-F238E27FC236}">
                  <a16:creationId xmlns:a16="http://schemas.microsoft.com/office/drawing/2014/main" id="{2075DF02-8673-4DBB-9222-1BD25FE50115}"/>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545">
              <a:extLst>
                <a:ext uri="{FF2B5EF4-FFF2-40B4-BE49-F238E27FC236}">
                  <a16:creationId xmlns:a16="http://schemas.microsoft.com/office/drawing/2014/main" id="{0C4E698A-94C8-43FB-8DD8-BE30D6F6E620}"/>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Rectangle 546">
              <a:extLst>
                <a:ext uri="{FF2B5EF4-FFF2-40B4-BE49-F238E27FC236}">
                  <a16:creationId xmlns:a16="http://schemas.microsoft.com/office/drawing/2014/main" id="{A9C0C9AD-F1C6-49D1-8B16-4A8E34D4FB65}"/>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849" name="Freeform 547">
              <a:extLst>
                <a:ext uri="{FF2B5EF4-FFF2-40B4-BE49-F238E27FC236}">
                  <a16:creationId xmlns:a16="http://schemas.microsoft.com/office/drawing/2014/main" id="{0899E71D-9B50-4924-8550-D2E54922FBD6}"/>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548">
              <a:extLst>
                <a:ext uri="{FF2B5EF4-FFF2-40B4-BE49-F238E27FC236}">
                  <a16:creationId xmlns:a16="http://schemas.microsoft.com/office/drawing/2014/main" id="{D379E4A9-B7BF-4AE6-834F-ADE52D5AC8F3}"/>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549">
              <a:extLst>
                <a:ext uri="{FF2B5EF4-FFF2-40B4-BE49-F238E27FC236}">
                  <a16:creationId xmlns:a16="http://schemas.microsoft.com/office/drawing/2014/main" id="{52C97057-4E8D-45FE-A956-B0619BD70586}"/>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550">
              <a:extLst>
                <a:ext uri="{FF2B5EF4-FFF2-40B4-BE49-F238E27FC236}">
                  <a16:creationId xmlns:a16="http://schemas.microsoft.com/office/drawing/2014/main" id="{AEC07D3D-82B6-4CE6-A973-C96E2B2F6704}"/>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551">
              <a:extLst>
                <a:ext uri="{FF2B5EF4-FFF2-40B4-BE49-F238E27FC236}">
                  <a16:creationId xmlns:a16="http://schemas.microsoft.com/office/drawing/2014/main" id="{A7CFEF61-9DFB-41C4-95CF-8F6422BEE581}"/>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552">
              <a:extLst>
                <a:ext uri="{FF2B5EF4-FFF2-40B4-BE49-F238E27FC236}">
                  <a16:creationId xmlns:a16="http://schemas.microsoft.com/office/drawing/2014/main" id="{01545AF5-8488-49F6-8105-00A976E58D6A}"/>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553">
              <a:extLst>
                <a:ext uri="{FF2B5EF4-FFF2-40B4-BE49-F238E27FC236}">
                  <a16:creationId xmlns:a16="http://schemas.microsoft.com/office/drawing/2014/main" id="{38387B47-C2CC-4F26-963D-ED41805D1B4F}"/>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554">
              <a:extLst>
                <a:ext uri="{FF2B5EF4-FFF2-40B4-BE49-F238E27FC236}">
                  <a16:creationId xmlns:a16="http://schemas.microsoft.com/office/drawing/2014/main" id="{EA4E1BCD-8AED-4E5A-8278-ABF998966DED}"/>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555">
              <a:extLst>
                <a:ext uri="{FF2B5EF4-FFF2-40B4-BE49-F238E27FC236}">
                  <a16:creationId xmlns:a16="http://schemas.microsoft.com/office/drawing/2014/main" id="{D52CA14D-EA90-4FAE-8A76-35C039E3BC17}"/>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556">
              <a:extLst>
                <a:ext uri="{FF2B5EF4-FFF2-40B4-BE49-F238E27FC236}">
                  <a16:creationId xmlns:a16="http://schemas.microsoft.com/office/drawing/2014/main" id="{A36D466E-4CC2-4455-B0C7-1E5218EC0A7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557">
              <a:extLst>
                <a:ext uri="{FF2B5EF4-FFF2-40B4-BE49-F238E27FC236}">
                  <a16:creationId xmlns:a16="http://schemas.microsoft.com/office/drawing/2014/main" id="{D677978F-5DB6-4446-AE08-7585FCAF968E}"/>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558">
              <a:extLst>
                <a:ext uri="{FF2B5EF4-FFF2-40B4-BE49-F238E27FC236}">
                  <a16:creationId xmlns:a16="http://schemas.microsoft.com/office/drawing/2014/main" id="{72762248-19C2-465E-89A3-7B4948726EA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559">
              <a:extLst>
                <a:ext uri="{FF2B5EF4-FFF2-40B4-BE49-F238E27FC236}">
                  <a16:creationId xmlns:a16="http://schemas.microsoft.com/office/drawing/2014/main" id="{E322737B-B412-441A-BA7C-0BBF25185A41}"/>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560">
              <a:extLst>
                <a:ext uri="{FF2B5EF4-FFF2-40B4-BE49-F238E27FC236}">
                  <a16:creationId xmlns:a16="http://schemas.microsoft.com/office/drawing/2014/main" id="{A204AEA0-6AD5-4458-972D-512104DCA9C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561">
              <a:extLst>
                <a:ext uri="{FF2B5EF4-FFF2-40B4-BE49-F238E27FC236}">
                  <a16:creationId xmlns:a16="http://schemas.microsoft.com/office/drawing/2014/main" id="{9C6B4B89-39E9-4454-AB52-DEBE20AFB205}"/>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562">
              <a:extLst>
                <a:ext uri="{FF2B5EF4-FFF2-40B4-BE49-F238E27FC236}">
                  <a16:creationId xmlns:a16="http://schemas.microsoft.com/office/drawing/2014/main" id="{E81383EE-0BA2-44C5-9EBE-9E7A4283AE8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563">
              <a:extLst>
                <a:ext uri="{FF2B5EF4-FFF2-40B4-BE49-F238E27FC236}">
                  <a16:creationId xmlns:a16="http://schemas.microsoft.com/office/drawing/2014/main" id="{9927B694-EF1D-438B-924C-3870A8EB98EC}"/>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564">
              <a:extLst>
                <a:ext uri="{FF2B5EF4-FFF2-40B4-BE49-F238E27FC236}">
                  <a16:creationId xmlns:a16="http://schemas.microsoft.com/office/drawing/2014/main" id="{50E50C93-05DE-4198-A1DF-2E122FE2D559}"/>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565">
              <a:extLst>
                <a:ext uri="{FF2B5EF4-FFF2-40B4-BE49-F238E27FC236}">
                  <a16:creationId xmlns:a16="http://schemas.microsoft.com/office/drawing/2014/main" id="{3ED81BA0-C0E1-417B-8008-A80E5AB6370D}"/>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566">
              <a:extLst>
                <a:ext uri="{FF2B5EF4-FFF2-40B4-BE49-F238E27FC236}">
                  <a16:creationId xmlns:a16="http://schemas.microsoft.com/office/drawing/2014/main" id="{BA28359B-4B61-41EB-BE79-CDAB29B5CDC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567">
              <a:extLst>
                <a:ext uri="{FF2B5EF4-FFF2-40B4-BE49-F238E27FC236}">
                  <a16:creationId xmlns:a16="http://schemas.microsoft.com/office/drawing/2014/main" id="{BC719088-325C-4302-9A41-100F5F84D780}"/>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568">
              <a:extLst>
                <a:ext uri="{FF2B5EF4-FFF2-40B4-BE49-F238E27FC236}">
                  <a16:creationId xmlns:a16="http://schemas.microsoft.com/office/drawing/2014/main" id="{7B7444D2-8111-4E09-8D94-1CB199DF8341}"/>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569">
              <a:extLst>
                <a:ext uri="{FF2B5EF4-FFF2-40B4-BE49-F238E27FC236}">
                  <a16:creationId xmlns:a16="http://schemas.microsoft.com/office/drawing/2014/main" id="{D96E295D-5306-45E2-87B8-826BEA13D6FD}"/>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570">
              <a:extLst>
                <a:ext uri="{FF2B5EF4-FFF2-40B4-BE49-F238E27FC236}">
                  <a16:creationId xmlns:a16="http://schemas.microsoft.com/office/drawing/2014/main" id="{CD5219F3-A218-4163-8B2E-004765A49D59}"/>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571">
              <a:extLst>
                <a:ext uri="{FF2B5EF4-FFF2-40B4-BE49-F238E27FC236}">
                  <a16:creationId xmlns:a16="http://schemas.microsoft.com/office/drawing/2014/main" id="{99EE8411-15CD-4F35-8EBB-96D7C406AC88}"/>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572">
              <a:extLst>
                <a:ext uri="{FF2B5EF4-FFF2-40B4-BE49-F238E27FC236}">
                  <a16:creationId xmlns:a16="http://schemas.microsoft.com/office/drawing/2014/main" id="{5E8E76FA-6DA8-40E8-A394-49CF09D36CA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573">
              <a:extLst>
                <a:ext uri="{FF2B5EF4-FFF2-40B4-BE49-F238E27FC236}">
                  <a16:creationId xmlns:a16="http://schemas.microsoft.com/office/drawing/2014/main" id="{DC11A716-4C6A-4559-8D27-A412A4BF239D}"/>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574">
              <a:extLst>
                <a:ext uri="{FF2B5EF4-FFF2-40B4-BE49-F238E27FC236}">
                  <a16:creationId xmlns:a16="http://schemas.microsoft.com/office/drawing/2014/main" id="{DE881A77-6660-4BC9-A401-FF308FE652B4}"/>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7" name="Freeform 575">
              <a:extLst>
                <a:ext uri="{FF2B5EF4-FFF2-40B4-BE49-F238E27FC236}">
                  <a16:creationId xmlns:a16="http://schemas.microsoft.com/office/drawing/2014/main" id="{B8349178-2ED6-4D58-BB9B-6D855F0583EB}"/>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8" name="Freeform 576">
              <a:extLst>
                <a:ext uri="{FF2B5EF4-FFF2-40B4-BE49-F238E27FC236}">
                  <a16:creationId xmlns:a16="http://schemas.microsoft.com/office/drawing/2014/main" id="{68C80ECD-0205-4EA3-8D9F-323D1AC1A647}"/>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9" name="Freeform 577">
              <a:extLst>
                <a:ext uri="{FF2B5EF4-FFF2-40B4-BE49-F238E27FC236}">
                  <a16:creationId xmlns:a16="http://schemas.microsoft.com/office/drawing/2014/main" id="{751562BA-8135-4146-8B35-9C7DFBEA7D4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578">
              <a:extLst>
                <a:ext uri="{FF2B5EF4-FFF2-40B4-BE49-F238E27FC236}">
                  <a16:creationId xmlns:a16="http://schemas.microsoft.com/office/drawing/2014/main" id="{A8A3E2B4-7371-453C-A065-312AA8D48DCE}"/>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579">
              <a:extLst>
                <a:ext uri="{FF2B5EF4-FFF2-40B4-BE49-F238E27FC236}">
                  <a16:creationId xmlns:a16="http://schemas.microsoft.com/office/drawing/2014/main" id="{C31958A0-16A4-4FA0-9C63-B4CDD5D6C23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580">
              <a:extLst>
                <a:ext uri="{FF2B5EF4-FFF2-40B4-BE49-F238E27FC236}">
                  <a16:creationId xmlns:a16="http://schemas.microsoft.com/office/drawing/2014/main" id="{50FBCCE2-B10A-4721-8905-BBFCEBF6944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581">
              <a:extLst>
                <a:ext uri="{FF2B5EF4-FFF2-40B4-BE49-F238E27FC236}">
                  <a16:creationId xmlns:a16="http://schemas.microsoft.com/office/drawing/2014/main" id="{CB9D2F68-103A-457F-9985-AE46B940BD19}"/>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583">
              <a:extLst>
                <a:ext uri="{FF2B5EF4-FFF2-40B4-BE49-F238E27FC236}">
                  <a16:creationId xmlns:a16="http://schemas.microsoft.com/office/drawing/2014/main" id="{764DD19F-1502-4556-91A0-516142696902}"/>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584">
              <a:extLst>
                <a:ext uri="{FF2B5EF4-FFF2-40B4-BE49-F238E27FC236}">
                  <a16:creationId xmlns:a16="http://schemas.microsoft.com/office/drawing/2014/main" id="{EF755F5D-DFE2-47F6-98F9-F4AA3E2546B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585">
              <a:extLst>
                <a:ext uri="{FF2B5EF4-FFF2-40B4-BE49-F238E27FC236}">
                  <a16:creationId xmlns:a16="http://schemas.microsoft.com/office/drawing/2014/main" id="{063EA8DC-C58C-4930-87DA-71D6387B0ED2}"/>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586">
              <a:extLst>
                <a:ext uri="{FF2B5EF4-FFF2-40B4-BE49-F238E27FC236}">
                  <a16:creationId xmlns:a16="http://schemas.microsoft.com/office/drawing/2014/main" id="{A71F8FDB-17A5-42D6-A4E4-1F51E0C0F069}"/>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587">
              <a:extLst>
                <a:ext uri="{FF2B5EF4-FFF2-40B4-BE49-F238E27FC236}">
                  <a16:creationId xmlns:a16="http://schemas.microsoft.com/office/drawing/2014/main" id="{6E70F2C4-8A5C-4A8E-B1BA-80835C43E081}"/>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588">
              <a:extLst>
                <a:ext uri="{FF2B5EF4-FFF2-40B4-BE49-F238E27FC236}">
                  <a16:creationId xmlns:a16="http://schemas.microsoft.com/office/drawing/2014/main" id="{3C3BD6B1-9E39-429B-B29D-9EFE1B0C6D85}"/>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589">
              <a:extLst>
                <a:ext uri="{FF2B5EF4-FFF2-40B4-BE49-F238E27FC236}">
                  <a16:creationId xmlns:a16="http://schemas.microsoft.com/office/drawing/2014/main" id="{247F7698-2C4D-4F63-A3D7-55FF08A82E6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590">
              <a:extLst>
                <a:ext uri="{FF2B5EF4-FFF2-40B4-BE49-F238E27FC236}">
                  <a16:creationId xmlns:a16="http://schemas.microsoft.com/office/drawing/2014/main" id="{82A7845B-2A99-454C-AE40-CA53A92176B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591">
              <a:extLst>
                <a:ext uri="{FF2B5EF4-FFF2-40B4-BE49-F238E27FC236}">
                  <a16:creationId xmlns:a16="http://schemas.microsoft.com/office/drawing/2014/main" id="{75EE83F6-9B7C-479A-86C5-96DB84215726}"/>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592">
              <a:extLst>
                <a:ext uri="{FF2B5EF4-FFF2-40B4-BE49-F238E27FC236}">
                  <a16:creationId xmlns:a16="http://schemas.microsoft.com/office/drawing/2014/main" id="{31F4A5D4-D740-4DE0-98E4-05F779D18018}"/>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593">
              <a:extLst>
                <a:ext uri="{FF2B5EF4-FFF2-40B4-BE49-F238E27FC236}">
                  <a16:creationId xmlns:a16="http://schemas.microsoft.com/office/drawing/2014/main" id="{6DE086A4-3056-45F2-94F5-8F0759A1F22A}"/>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594">
              <a:extLst>
                <a:ext uri="{FF2B5EF4-FFF2-40B4-BE49-F238E27FC236}">
                  <a16:creationId xmlns:a16="http://schemas.microsoft.com/office/drawing/2014/main" id="{E1314D46-91B1-4102-BFEF-F31D7E2851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595">
              <a:extLst>
                <a:ext uri="{FF2B5EF4-FFF2-40B4-BE49-F238E27FC236}">
                  <a16:creationId xmlns:a16="http://schemas.microsoft.com/office/drawing/2014/main" id="{89B5F1EF-6D97-4762-9119-3518E405C0CA}"/>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596">
              <a:extLst>
                <a:ext uri="{FF2B5EF4-FFF2-40B4-BE49-F238E27FC236}">
                  <a16:creationId xmlns:a16="http://schemas.microsoft.com/office/drawing/2014/main" id="{6CF89F70-5DCD-4D34-9A98-43FC8C7F4645}"/>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597">
              <a:extLst>
                <a:ext uri="{FF2B5EF4-FFF2-40B4-BE49-F238E27FC236}">
                  <a16:creationId xmlns:a16="http://schemas.microsoft.com/office/drawing/2014/main" id="{3D1A9C30-9A89-4512-BC13-231CBE0144F2}"/>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598">
              <a:extLst>
                <a:ext uri="{FF2B5EF4-FFF2-40B4-BE49-F238E27FC236}">
                  <a16:creationId xmlns:a16="http://schemas.microsoft.com/office/drawing/2014/main" id="{9C7BD1B0-52A4-4C86-8A93-E2FAB6BB615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599">
              <a:extLst>
                <a:ext uri="{FF2B5EF4-FFF2-40B4-BE49-F238E27FC236}">
                  <a16:creationId xmlns:a16="http://schemas.microsoft.com/office/drawing/2014/main" id="{9274059B-CB4D-4BE1-8376-CDAE63124D59}"/>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600">
              <a:extLst>
                <a:ext uri="{FF2B5EF4-FFF2-40B4-BE49-F238E27FC236}">
                  <a16:creationId xmlns:a16="http://schemas.microsoft.com/office/drawing/2014/main" id="{D02F6005-4957-4B21-8F72-95AABFA52E5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Freeform 601">
              <a:extLst>
                <a:ext uri="{FF2B5EF4-FFF2-40B4-BE49-F238E27FC236}">
                  <a16:creationId xmlns:a16="http://schemas.microsoft.com/office/drawing/2014/main" id="{5344C664-5A31-4016-80A9-D0290BD2F75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3" name="Freeform 602">
              <a:extLst>
                <a:ext uri="{FF2B5EF4-FFF2-40B4-BE49-F238E27FC236}">
                  <a16:creationId xmlns:a16="http://schemas.microsoft.com/office/drawing/2014/main" id="{1CA464AD-4172-4FE2-A379-C3263BC50C7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4" name="Freeform 603">
              <a:extLst>
                <a:ext uri="{FF2B5EF4-FFF2-40B4-BE49-F238E27FC236}">
                  <a16:creationId xmlns:a16="http://schemas.microsoft.com/office/drawing/2014/main" id="{9DF7FDFA-F93C-458F-BBEE-17A51F99753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5" name="Freeform 604">
              <a:extLst>
                <a:ext uri="{FF2B5EF4-FFF2-40B4-BE49-F238E27FC236}">
                  <a16:creationId xmlns:a16="http://schemas.microsoft.com/office/drawing/2014/main" id="{040B64A6-3C29-4F06-B695-930D97CBE32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6" name="Freeform 605">
              <a:extLst>
                <a:ext uri="{FF2B5EF4-FFF2-40B4-BE49-F238E27FC236}">
                  <a16:creationId xmlns:a16="http://schemas.microsoft.com/office/drawing/2014/main" id="{EB1E3C05-D312-4C0E-9152-85DBD4600C41}"/>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7" name="Freeform 606">
              <a:extLst>
                <a:ext uri="{FF2B5EF4-FFF2-40B4-BE49-F238E27FC236}">
                  <a16:creationId xmlns:a16="http://schemas.microsoft.com/office/drawing/2014/main" id="{A3ED7007-DA0A-4EEB-8200-842F7FB6304B}"/>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8" name="Freeform 607">
              <a:extLst>
                <a:ext uri="{FF2B5EF4-FFF2-40B4-BE49-F238E27FC236}">
                  <a16:creationId xmlns:a16="http://schemas.microsoft.com/office/drawing/2014/main" id="{B75A8F55-8C87-4452-AEC2-44A5E401842A}"/>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608">
              <a:extLst>
                <a:ext uri="{FF2B5EF4-FFF2-40B4-BE49-F238E27FC236}">
                  <a16:creationId xmlns:a16="http://schemas.microsoft.com/office/drawing/2014/main" id="{A528D587-F145-41B9-A9F4-256A3464BE55}"/>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609">
              <a:extLst>
                <a:ext uri="{FF2B5EF4-FFF2-40B4-BE49-F238E27FC236}">
                  <a16:creationId xmlns:a16="http://schemas.microsoft.com/office/drawing/2014/main" id="{F61BF0F6-FF88-4729-B499-DAD318E45E67}"/>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610">
              <a:extLst>
                <a:ext uri="{FF2B5EF4-FFF2-40B4-BE49-F238E27FC236}">
                  <a16:creationId xmlns:a16="http://schemas.microsoft.com/office/drawing/2014/main" id="{3503801A-23EC-4C7B-A6F0-75A0CC3E59D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611">
              <a:extLst>
                <a:ext uri="{FF2B5EF4-FFF2-40B4-BE49-F238E27FC236}">
                  <a16:creationId xmlns:a16="http://schemas.microsoft.com/office/drawing/2014/main" id="{5D7E6B25-CC55-4315-8564-10BE156893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612">
              <a:extLst>
                <a:ext uri="{FF2B5EF4-FFF2-40B4-BE49-F238E27FC236}">
                  <a16:creationId xmlns:a16="http://schemas.microsoft.com/office/drawing/2014/main" id="{93F7268E-FE1C-46D0-9466-6822D66DBEC8}"/>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613">
              <a:extLst>
                <a:ext uri="{FF2B5EF4-FFF2-40B4-BE49-F238E27FC236}">
                  <a16:creationId xmlns:a16="http://schemas.microsoft.com/office/drawing/2014/main" id="{C01713BE-F3E0-4E5C-A756-EA058C3E7E69}"/>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614">
              <a:extLst>
                <a:ext uri="{FF2B5EF4-FFF2-40B4-BE49-F238E27FC236}">
                  <a16:creationId xmlns:a16="http://schemas.microsoft.com/office/drawing/2014/main" id="{0FDB4611-A671-471F-8D2A-DBFC070DD2B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615">
              <a:extLst>
                <a:ext uri="{FF2B5EF4-FFF2-40B4-BE49-F238E27FC236}">
                  <a16:creationId xmlns:a16="http://schemas.microsoft.com/office/drawing/2014/main" id="{D3864332-33F5-449F-A2ED-449A982503C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616">
              <a:extLst>
                <a:ext uri="{FF2B5EF4-FFF2-40B4-BE49-F238E27FC236}">
                  <a16:creationId xmlns:a16="http://schemas.microsoft.com/office/drawing/2014/main" id="{339485BE-BA8D-44BA-9C7B-4ADFE7F0C0A7}"/>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617">
              <a:extLst>
                <a:ext uri="{FF2B5EF4-FFF2-40B4-BE49-F238E27FC236}">
                  <a16:creationId xmlns:a16="http://schemas.microsoft.com/office/drawing/2014/main" id="{954D85F4-AC53-4276-BA51-4152C24A0E0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618">
              <a:extLst>
                <a:ext uri="{FF2B5EF4-FFF2-40B4-BE49-F238E27FC236}">
                  <a16:creationId xmlns:a16="http://schemas.microsoft.com/office/drawing/2014/main" id="{9A626C5B-1A32-41AE-BFE7-1DE46FCB2379}"/>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619">
              <a:extLst>
                <a:ext uri="{FF2B5EF4-FFF2-40B4-BE49-F238E27FC236}">
                  <a16:creationId xmlns:a16="http://schemas.microsoft.com/office/drawing/2014/main" id="{DEEB3306-E996-4C25-A9FF-CD303C2464F4}"/>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620">
              <a:extLst>
                <a:ext uri="{FF2B5EF4-FFF2-40B4-BE49-F238E27FC236}">
                  <a16:creationId xmlns:a16="http://schemas.microsoft.com/office/drawing/2014/main" id="{8C1FCB1E-5E30-4800-876B-6EAA54A5A9DB}"/>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621">
              <a:extLst>
                <a:ext uri="{FF2B5EF4-FFF2-40B4-BE49-F238E27FC236}">
                  <a16:creationId xmlns:a16="http://schemas.microsoft.com/office/drawing/2014/main" id="{34D8B597-AEC5-481D-9E23-218040C0764B}"/>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622">
              <a:extLst>
                <a:ext uri="{FF2B5EF4-FFF2-40B4-BE49-F238E27FC236}">
                  <a16:creationId xmlns:a16="http://schemas.microsoft.com/office/drawing/2014/main" id="{F4A34992-4F13-49B5-8C92-939575D02649}"/>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623">
              <a:extLst>
                <a:ext uri="{FF2B5EF4-FFF2-40B4-BE49-F238E27FC236}">
                  <a16:creationId xmlns:a16="http://schemas.microsoft.com/office/drawing/2014/main" id="{2CD08172-555E-49B8-B292-B356D12A4226}"/>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624">
              <a:extLst>
                <a:ext uri="{FF2B5EF4-FFF2-40B4-BE49-F238E27FC236}">
                  <a16:creationId xmlns:a16="http://schemas.microsoft.com/office/drawing/2014/main" id="{2FEE1582-F629-47BB-B6E1-9581745EEB8F}"/>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625">
              <a:extLst>
                <a:ext uri="{FF2B5EF4-FFF2-40B4-BE49-F238E27FC236}">
                  <a16:creationId xmlns:a16="http://schemas.microsoft.com/office/drawing/2014/main" id="{F062FF46-3B24-413E-BCAE-9D86B46DA65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626">
              <a:extLst>
                <a:ext uri="{FF2B5EF4-FFF2-40B4-BE49-F238E27FC236}">
                  <a16:creationId xmlns:a16="http://schemas.microsoft.com/office/drawing/2014/main" id="{04E7EB62-DA2A-42AC-B3C8-FCE9A712D702}"/>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627">
              <a:extLst>
                <a:ext uri="{FF2B5EF4-FFF2-40B4-BE49-F238E27FC236}">
                  <a16:creationId xmlns:a16="http://schemas.microsoft.com/office/drawing/2014/main" id="{8076DEC8-661E-4187-A571-59AF4FEA5A9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628">
              <a:extLst>
                <a:ext uri="{FF2B5EF4-FFF2-40B4-BE49-F238E27FC236}">
                  <a16:creationId xmlns:a16="http://schemas.microsoft.com/office/drawing/2014/main" id="{E6739F1E-0EAF-4DDA-BD4C-7104E36BF11F}"/>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629">
              <a:extLst>
                <a:ext uri="{FF2B5EF4-FFF2-40B4-BE49-F238E27FC236}">
                  <a16:creationId xmlns:a16="http://schemas.microsoft.com/office/drawing/2014/main" id="{BEAE3E2B-F36B-4D2A-B829-DF3EB6AE4BE7}"/>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630">
              <a:extLst>
                <a:ext uri="{FF2B5EF4-FFF2-40B4-BE49-F238E27FC236}">
                  <a16:creationId xmlns:a16="http://schemas.microsoft.com/office/drawing/2014/main" id="{F71ED159-FB1C-4684-8014-650F1424671E}"/>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631">
              <a:extLst>
                <a:ext uri="{FF2B5EF4-FFF2-40B4-BE49-F238E27FC236}">
                  <a16:creationId xmlns:a16="http://schemas.microsoft.com/office/drawing/2014/main" id="{6696B2EB-542D-424E-9152-9368DE9D2F7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632">
              <a:extLst>
                <a:ext uri="{FF2B5EF4-FFF2-40B4-BE49-F238E27FC236}">
                  <a16:creationId xmlns:a16="http://schemas.microsoft.com/office/drawing/2014/main" id="{05CB97DC-190C-4A9C-B97D-0627DA334B5C}"/>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633">
              <a:extLst>
                <a:ext uri="{FF2B5EF4-FFF2-40B4-BE49-F238E27FC236}">
                  <a16:creationId xmlns:a16="http://schemas.microsoft.com/office/drawing/2014/main" id="{0C417989-FF1F-4094-8618-422EF4965895}"/>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634">
              <a:extLst>
                <a:ext uri="{FF2B5EF4-FFF2-40B4-BE49-F238E27FC236}">
                  <a16:creationId xmlns:a16="http://schemas.microsoft.com/office/drawing/2014/main" id="{C3DBCA52-E562-4F3A-AEFB-B052B6350FED}"/>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635">
              <a:extLst>
                <a:ext uri="{FF2B5EF4-FFF2-40B4-BE49-F238E27FC236}">
                  <a16:creationId xmlns:a16="http://schemas.microsoft.com/office/drawing/2014/main" id="{F02BF7AC-24DF-403D-8445-E392F703DA43}"/>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636">
              <a:extLst>
                <a:ext uri="{FF2B5EF4-FFF2-40B4-BE49-F238E27FC236}">
                  <a16:creationId xmlns:a16="http://schemas.microsoft.com/office/drawing/2014/main" id="{E59B353C-E8AC-4993-B96D-9883AD881DB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637">
              <a:extLst>
                <a:ext uri="{FF2B5EF4-FFF2-40B4-BE49-F238E27FC236}">
                  <a16:creationId xmlns:a16="http://schemas.microsoft.com/office/drawing/2014/main" id="{FF0E724E-F8ED-4350-AEB1-89FAF1275C91}"/>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638">
              <a:extLst>
                <a:ext uri="{FF2B5EF4-FFF2-40B4-BE49-F238E27FC236}">
                  <a16:creationId xmlns:a16="http://schemas.microsoft.com/office/drawing/2014/main" id="{FC340E4D-C873-43F3-9661-CBC6788081A9}"/>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639">
              <a:extLst>
                <a:ext uri="{FF2B5EF4-FFF2-40B4-BE49-F238E27FC236}">
                  <a16:creationId xmlns:a16="http://schemas.microsoft.com/office/drawing/2014/main" id="{ED0C44E4-FDC1-4BBB-8EC2-C818261AF2EF}"/>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640">
              <a:extLst>
                <a:ext uri="{FF2B5EF4-FFF2-40B4-BE49-F238E27FC236}">
                  <a16:creationId xmlns:a16="http://schemas.microsoft.com/office/drawing/2014/main" id="{4F83A232-0741-4C4D-990D-93F21B10D14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641">
              <a:extLst>
                <a:ext uri="{FF2B5EF4-FFF2-40B4-BE49-F238E27FC236}">
                  <a16:creationId xmlns:a16="http://schemas.microsoft.com/office/drawing/2014/main" id="{E406244D-2BB0-4213-B481-4C9F867C82CD}"/>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642">
              <a:extLst>
                <a:ext uri="{FF2B5EF4-FFF2-40B4-BE49-F238E27FC236}">
                  <a16:creationId xmlns:a16="http://schemas.microsoft.com/office/drawing/2014/main" id="{43551A81-DA90-4B1F-8B01-F854DB75B35F}"/>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643">
              <a:extLst>
                <a:ext uri="{FF2B5EF4-FFF2-40B4-BE49-F238E27FC236}">
                  <a16:creationId xmlns:a16="http://schemas.microsoft.com/office/drawing/2014/main" id="{FF400C8B-DF96-4662-992A-B78A75072CD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Rectangle 644">
              <a:extLst>
                <a:ext uri="{FF2B5EF4-FFF2-40B4-BE49-F238E27FC236}">
                  <a16:creationId xmlns:a16="http://schemas.microsoft.com/office/drawing/2014/main" id="{C61C45DE-E52F-4F01-9B5A-9821F9879609}"/>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946" name="Freeform 645">
              <a:extLst>
                <a:ext uri="{FF2B5EF4-FFF2-40B4-BE49-F238E27FC236}">
                  <a16:creationId xmlns:a16="http://schemas.microsoft.com/office/drawing/2014/main" id="{FC279759-F297-41E1-94C8-4FEA7D6997A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646">
              <a:extLst>
                <a:ext uri="{FF2B5EF4-FFF2-40B4-BE49-F238E27FC236}">
                  <a16:creationId xmlns:a16="http://schemas.microsoft.com/office/drawing/2014/main" id="{C4B407DE-3E08-42EA-8C96-E531C2E228D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647">
              <a:extLst>
                <a:ext uri="{FF2B5EF4-FFF2-40B4-BE49-F238E27FC236}">
                  <a16:creationId xmlns:a16="http://schemas.microsoft.com/office/drawing/2014/main" id="{FB8C9860-5CC3-4AD6-8DB2-7FA1D9ED8037}"/>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648">
              <a:extLst>
                <a:ext uri="{FF2B5EF4-FFF2-40B4-BE49-F238E27FC236}">
                  <a16:creationId xmlns:a16="http://schemas.microsoft.com/office/drawing/2014/main" id="{16776E4D-CC5B-4B11-A03E-C780025496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649">
              <a:extLst>
                <a:ext uri="{FF2B5EF4-FFF2-40B4-BE49-F238E27FC236}">
                  <a16:creationId xmlns:a16="http://schemas.microsoft.com/office/drawing/2014/main" id="{7667D8E4-8C59-44CB-85D8-65B9B6271BC3}"/>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650">
              <a:extLst>
                <a:ext uri="{FF2B5EF4-FFF2-40B4-BE49-F238E27FC236}">
                  <a16:creationId xmlns:a16="http://schemas.microsoft.com/office/drawing/2014/main" id="{D137E022-1D8C-4341-8B99-8EA26CBA5BC7}"/>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651">
              <a:extLst>
                <a:ext uri="{FF2B5EF4-FFF2-40B4-BE49-F238E27FC236}">
                  <a16:creationId xmlns:a16="http://schemas.microsoft.com/office/drawing/2014/main" id="{97DE79D7-2237-4B1A-8FF1-5D6C10924980}"/>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652">
              <a:extLst>
                <a:ext uri="{FF2B5EF4-FFF2-40B4-BE49-F238E27FC236}">
                  <a16:creationId xmlns:a16="http://schemas.microsoft.com/office/drawing/2014/main" id="{6144C961-79DF-47AF-841C-C72510017AA6}"/>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653">
              <a:extLst>
                <a:ext uri="{FF2B5EF4-FFF2-40B4-BE49-F238E27FC236}">
                  <a16:creationId xmlns:a16="http://schemas.microsoft.com/office/drawing/2014/main" id="{A493809A-1675-43DE-959B-98777F0E924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Freeform 654">
              <a:extLst>
                <a:ext uri="{FF2B5EF4-FFF2-40B4-BE49-F238E27FC236}">
                  <a16:creationId xmlns:a16="http://schemas.microsoft.com/office/drawing/2014/main" id="{6846C608-C16A-4830-B621-DFA3643AAF7E}"/>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6" name="Freeform 655">
              <a:extLst>
                <a:ext uri="{FF2B5EF4-FFF2-40B4-BE49-F238E27FC236}">
                  <a16:creationId xmlns:a16="http://schemas.microsoft.com/office/drawing/2014/main" id="{7146D1FC-798E-42A6-B0B7-ACECAE4F9CAA}"/>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7" name="Freeform 656">
              <a:extLst>
                <a:ext uri="{FF2B5EF4-FFF2-40B4-BE49-F238E27FC236}">
                  <a16:creationId xmlns:a16="http://schemas.microsoft.com/office/drawing/2014/main" id="{F48A5529-AE4E-40D5-9BF1-896F1134D2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8" name="Freeform 657">
              <a:extLst>
                <a:ext uri="{FF2B5EF4-FFF2-40B4-BE49-F238E27FC236}">
                  <a16:creationId xmlns:a16="http://schemas.microsoft.com/office/drawing/2014/main" id="{57810209-61F2-44B4-B748-91278CD5F34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9" name="Freeform 658">
              <a:extLst>
                <a:ext uri="{FF2B5EF4-FFF2-40B4-BE49-F238E27FC236}">
                  <a16:creationId xmlns:a16="http://schemas.microsoft.com/office/drawing/2014/main" id="{549D90D4-0DB0-49BC-9896-62E942451BEF}"/>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0" name="Freeform 659">
              <a:extLst>
                <a:ext uri="{FF2B5EF4-FFF2-40B4-BE49-F238E27FC236}">
                  <a16:creationId xmlns:a16="http://schemas.microsoft.com/office/drawing/2014/main" id="{C7C7B2BC-42EF-42C6-A369-1A858AB7D37D}"/>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1" name="Freeform 660">
              <a:extLst>
                <a:ext uri="{FF2B5EF4-FFF2-40B4-BE49-F238E27FC236}">
                  <a16:creationId xmlns:a16="http://schemas.microsoft.com/office/drawing/2014/main" id="{DDA95306-B825-4DEC-9FD2-0206F6ECE00D}"/>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2" name="Freeform 661">
              <a:extLst>
                <a:ext uri="{FF2B5EF4-FFF2-40B4-BE49-F238E27FC236}">
                  <a16:creationId xmlns:a16="http://schemas.microsoft.com/office/drawing/2014/main" id="{8FED0674-4B21-4D61-AF05-9048211251AC}"/>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662">
              <a:extLst>
                <a:ext uri="{FF2B5EF4-FFF2-40B4-BE49-F238E27FC236}">
                  <a16:creationId xmlns:a16="http://schemas.microsoft.com/office/drawing/2014/main" id="{60571602-4822-46F4-9F5A-E784DE4F417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663">
              <a:extLst>
                <a:ext uri="{FF2B5EF4-FFF2-40B4-BE49-F238E27FC236}">
                  <a16:creationId xmlns:a16="http://schemas.microsoft.com/office/drawing/2014/main" id="{74BD2454-C7E7-4640-9056-3804DEA333E9}"/>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664">
              <a:extLst>
                <a:ext uri="{FF2B5EF4-FFF2-40B4-BE49-F238E27FC236}">
                  <a16:creationId xmlns:a16="http://schemas.microsoft.com/office/drawing/2014/main" id="{03FD22B3-E2B1-400E-AFC4-C215EA9B51E5}"/>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665">
              <a:extLst>
                <a:ext uri="{FF2B5EF4-FFF2-40B4-BE49-F238E27FC236}">
                  <a16:creationId xmlns:a16="http://schemas.microsoft.com/office/drawing/2014/main" id="{18E93891-0B5A-4013-A0FA-F934C410E94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666">
              <a:extLst>
                <a:ext uri="{FF2B5EF4-FFF2-40B4-BE49-F238E27FC236}">
                  <a16:creationId xmlns:a16="http://schemas.microsoft.com/office/drawing/2014/main" id="{8A33B3F1-2015-4AB2-ACC4-D5C666BE0054}"/>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667">
              <a:extLst>
                <a:ext uri="{FF2B5EF4-FFF2-40B4-BE49-F238E27FC236}">
                  <a16:creationId xmlns:a16="http://schemas.microsoft.com/office/drawing/2014/main" id="{D675CE0E-D981-4108-AB7F-F4278CB269C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668">
              <a:extLst>
                <a:ext uri="{FF2B5EF4-FFF2-40B4-BE49-F238E27FC236}">
                  <a16:creationId xmlns:a16="http://schemas.microsoft.com/office/drawing/2014/main" id="{7D8D7ACB-8452-4EED-B3FC-6CF174878D2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669">
              <a:extLst>
                <a:ext uri="{FF2B5EF4-FFF2-40B4-BE49-F238E27FC236}">
                  <a16:creationId xmlns:a16="http://schemas.microsoft.com/office/drawing/2014/main" id="{8F4ACA99-FC9D-476D-8AA1-2BA83CE30E00}"/>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670">
              <a:extLst>
                <a:ext uri="{FF2B5EF4-FFF2-40B4-BE49-F238E27FC236}">
                  <a16:creationId xmlns:a16="http://schemas.microsoft.com/office/drawing/2014/main" id="{3222D23E-7440-489D-9961-1A37405598A0}"/>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671">
              <a:extLst>
                <a:ext uri="{FF2B5EF4-FFF2-40B4-BE49-F238E27FC236}">
                  <a16:creationId xmlns:a16="http://schemas.microsoft.com/office/drawing/2014/main" id="{DC7552ED-3E51-4A51-B77A-118A9E09D709}"/>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672">
              <a:extLst>
                <a:ext uri="{FF2B5EF4-FFF2-40B4-BE49-F238E27FC236}">
                  <a16:creationId xmlns:a16="http://schemas.microsoft.com/office/drawing/2014/main" id="{125AD19D-3054-438D-9A8F-71541F54F896}"/>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673">
              <a:extLst>
                <a:ext uri="{FF2B5EF4-FFF2-40B4-BE49-F238E27FC236}">
                  <a16:creationId xmlns:a16="http://schemas.microsoft.com/office/drawing/2014/main" id="{4C103D9C-B234-4A5E-8CB8-55502CF25F0A}"/>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674">
              <a:extLst>
                <a:ext uri="{FF2B5EF4-FFF2-40B4-BE49-F238E27FC236}">
                  <a16:creationId xmlns:a16="http://schemas.microsoft.com/office/drawing/2014/main" id="{3962016A-5B66-4035-A77C-DAFD089F07E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675">
              <a:extLst>
                <a:ext uri="{FF2B5EF4-FFF2-40B4-BE49-F238E27FC236}">
                  <a16:creationId xmlns:a16="http://schemas.microsoft.com/office/drawing/2014/main" id="{A4D4D89D-9A3C-431B-8C1D-93E06F8B320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676">
              <a:extLst>
                <a:ext uri="{FF2B5EF4-FFF2-40B4-BE49-F238E27FC236}">
                  <a16:creationId xmlns:a16="http://schemas.microsoft.com/office/drawing/2014/main" id="{5BAB9E5C-3A61-4936-8504-9DBC4C67F06B}"/>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677">
              <a:extLst>
                <a:ext uri="{FF2B5EF4-FFF2-40B4-BE49-F238E27FC236}">
                  <a16:creationId xmlns:a16="http://schemas.microsoft.com/office/drawing/2014/main" id="{3EC029F1-8EC6-4A8D-AC06-6D1B375E3E2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678">
              <a:extLst>
                <a:ext uri="{FF2B5EF4-FFF2-40B4-BE49-F238E27FC236}">
                  <a16:creationId xmlns:a16="http://schemas.microsoft.com/office/drawing/2014/main" id="{D1CF2729-4539-45A7-A022-9277C789C81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679">
              <a:extLst>
                <a:ext uri="{FF2B5EF4-FFF2-40B4-BE49-F238E27FC236}">
                  <a16:creationId xmlns:a16="http://schemas.microsoft.com/office/drawing/2014/main" id="{910E0BC4-DE91-4B54-8E7B-D2FADDA5A838}"/>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680">
              <a:extLst>
                <a:ext uri="{FF2B5EF4-FFF2-40B4-BE49-F238E27FC236}">
                  <a16:creationId xmlns:a16="http://schemas.microsoft.com/office/drawing/2014/main" id="{8FE50EFD-7101-4665-BC11-305FF1F5C5C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681">
              <a:extLst>
                <a:ext uri="{FF2B5EF4-FFF2-40B4-BE49-F238E27FC236}">
                  <a16:creationId xmlns:a16="http://schemas.microsoft.com/office/drawing/2014/main" id="{72F3C756-FFF6-4D65-AB5D-5D860C787A25}"/>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682">
              <a:extLst>
                <a:ext uri="{FF2B5EF4-FFF2-40B4-BE49-F238E27FC236}">
                  <a16:creationId xmlns:a16="http://schemas.microsoft.com/office/drawing/2014/main" id="{2901AA85-B230-446B-904A-1F91EC490BF8}"/>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683">
              <a:extLst>
                <a:ext uri="{FF2B5EF4-FFF2-40B4-BE49-F238E27FC236}">
                  <a16:creationId xmlns:a16="http://schemas.microsoft.com/office/drawing/2014/main" id="{944A4B1E-5BA0-4265-BEAD-40631C584A1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684">
              <a:extLst>
                <a:ext uri="{FF2B5EF4-FFF2-40B4-BE49-F238E27FC236}">
                  <a16:creationId xmlns:a16="http://schemas.microsoft.com/office/drawing/2014/main" id="{ED878C39-27C5-4BE4-A6CB-7ECD1E66195C}"/>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685">
              <a:extLst>
                <a:ext uri="{FF2B5EF4-FFF2-40B4-BE49-F238E27FC236}">
                  <a16:creationId xmlns:a16="http://schemas.microsoft.com/office/drawing/2014/main" id="{03764F54-933F-4430-9F91-B9D4A960256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686">
              <a:extLst>
                <a:ext uri="{FF2B5EF4-FFF2-40B4-BE49-F238E27FC236}">
                  <a16:creationId xmlns:a16="http://schemas.microsoft.com/office/drawing/2014/main" id="{CDA6DDA5-FFAD-463E-B121-6ADF03BA8050}"/>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687">
              <a:extLst>
                <a:ext uri="{FF2B5EF4-FFF2-40B4-BE49-F238E27FC236}">
                  <a16:creationId xmlns:a16="http://schemas.microsoft.com/office/drawing/2014/main" id="{92254792-718C-4527-AD9A-1B7E5A1A9DEA}"/>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688">
              <a:extLst>
                <a:ext uri="{FF2B5EF4-FFF2-40B4-BE49-F238E27FC236}">
                  <a16:creationId xmlns:a16="http://schemas.microsoft.com/office/drawing/2014/main" id="{7D75AC4C-678F-4759-B50A-F025B78D4EB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689">
              <a:extLst>
                <a:ext uri="{FF2B5EF4-FFF2-40B4-BE49-F238E27FC236}">
                  <a16:creationId xmlns:a16="http://schemas.microsoft.com/office/drawing/2014/main" id="{DED131A4-CDAE-4F66-9125-21809D47284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690">
              <a:extLst>
                <a:ext uri="{FF2B5EF4-FFF2-40B4-BE49-F238E27FC236}">
                  <a16:creationId xmlns:a16="http://schemas.microsoft.com/office/drawing/2014/main" id="{ADE41425-1583-476A-84CD-7DE25A8287F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691">
              <a:extLst>
                <a:ext uri="{FF2B5EF4-FFF2-40B4-BE49-F238E27FC236}">
                  <a16:creationId xmlns:a16="http://schemas.microsoft.com/office/drawing/2014/main" id="{2895CE87-EEFB-4261-84AF-DA01EEA7613D}"/>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692">
              <a:extLst>
                <a:ext uri="{FF2B5EF4-FFF2-40B4-BE49-F238E27FC236}">
                  <a16:creationId xmlns:a16="http://schemas.microsoft.com/office/drawing/2014/main" id="{3AFC32D3-58C9-4E8B-B362-382EF852B92F}"/>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Freeform 693">
              <a:extLst>
                <a:ext uri="{FF2B5EF4-FFF2-40B4-BE49-F238E27FC236}">
                  <a16:creationId xmlns:a16="http://schemas.microsoft.com/office/drawing/2014/main" id="{DB9E3A6F-6A73-48D7-BCBB-D99206E2CB2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5" name="Freeform 694">
              <a:extLst>
                <a:ext uri="{FF2B5EF4-FFF2-40B4-BE49-F238E27FC236}">
                  <a16:creationId xmlns:a16="http://schemas.microsoft.com/office/drawing/2014/main" id="{EF7D9192-7C36-40EB-BB59-EA5D08B451A3}"/>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6" name="Freeform 695">
              <a:extLst>
                <a:ext uri="{FF2B5EF4-FFF2-40B4-BE49-F238E27FC236}">
                  <a16:creationId xmlns:a16="http://schemas.microsoft.com/office/drawing/2014/main" id="{B85BCFCB-589F-42CA-AAAC-4E90B7A3AC4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7" name="Freeform 696">
              <a:extLst>
                <a:ext uri="{FF2B5EF4-FFF2-40B4-BE49-F238E27FC236}">
                  <a16:creationId xmlns:a16="http://schemas.microsoft.com/office/drawing/2014/main" id="{C61A5050-CAC2-4967-8534-4E21639056EE}"/>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8" name="Freeform 697">
              <a:extLst>
                <a:ext uri="{FF2B5EF4-FFF2-40B4-BE49-F238E27FC236}">
                  <a16:creationId xmlns:a16="http://schemas.microsoft.com/office/drawing/2014/main" id="{162A2A75-4D7E-4804-8A18-0755B6009A19}"/>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9" name="Freeform 698">
              <a:extLst>
                <a:ext uri="{FF2B5EF4-FFF2-40B4-BE49-F238E27FC236}">
                  <a16:creationId xmlns:a16="http://schemas.microsoft.com/office/drawing/2014/main" id="{67A6C5E8-70E9-41F7-B1B3-CAAE6F029E4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699">
              <a:extLst>
                <a:ext uri="{FF2B5EF4-FFF2-40B4-BE49-F238E27FC236}">
                  <a16:creationId xmlns:a16="http://schemas.microsoft.com/office/drawing/2014/main" id="{8F0DC83C-A185-445E-82F8-8090BD6E385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700">
              <a:extLst>
                <a:ext uri="{FF2B5EF4-FFF2-40B4-BE49-F238E27FC236}">
                  <a16:creationId xmlns:a16="http://schemas.microsoft.com/office/drawing/2014/main" id="{C8FB2D2B-6168-4640-838F-911933FDA17C}"/>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701">
              <a:extLst>
                <a:ext uri="{FF2B5EF4-FFF2-40B4-BE49-F238E27FC236}">
                  <a16:creationId xmlns:a16="http://schemas.microsoft.com/office/drawing/2014/main" id="{4FCABFC4-0C11-4849-901E-88B7685EFB33}"/>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702">
              <a:extLst>
                <a:ext uri="{FF2B5EF4-FFF2-40B4-BE49-F238E27FC236}">
                  <a16:creationId xmlns:a16="http://schemas.microsoft.com/office/drawing/2014/main" id="{C88D1524-37D1-4EC3-900B-9FCB082A2586}"/>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703">
              <a:extLst>
                <a:ext uri="{FF2B5EF4-FFF2-40B4-BE49-F238E27FC236}">
                  <a16:creationId xmlns:a16="http://schemas.microsoft.com/office/drawing/2014/main" id="{EF372613-3D52-4779-A95C-8EDE609B4A6C}"/>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704">
              <a:extLst>
                <a:ext uri="{FF2B5EF4-FFF2-40B4-BE49-F238E27FC236}">
                  <a16:creationId xmlns:a16="http://schemas.microsoft.com/office/drawing/2014/main" id="{84A402E3-AE05-4F6B-981F-1DE23039AB3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705">
              <a:extLst>
                <a:ext uri="{FF2B5EF4-FFF2-40B4-BE49-F238E27FC236}">
                  <a16:creationId xmlns:a16="http://schemas.microsoft.com/office/drawing/2014/main" id="{3CD276A5-36D2-402A-A5EA-70385902742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706">
              <a:extLst>
                <a:ext uri="{FF2B5EF4-FFF2-40B4-BE49-F238E27FC236}">
                  <a16:creationId xmlns:a16="http://schemas.microsoft.com/office/drawing/2014/main" id="{01633A8F-F068-4BD3-AE86-F9B1EE2707C6}"/>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707">
              <a:extLst>
                <a:ext uri="{FF2B5EF4-FFF2-40B4-BE49-F238E27FC236}">
                  <a16:creationId xmlns:a16="http://schemas.microsoft.com/office/drawing/2014/main" id="{C8784B05-6E1A-424C-A182-524992CA1DD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708">
              <a:extLst>
                <a:ext uri="{FF2B5EF4-FFF2-40B4-BE49-F238E27FC236}">
                  <a16:creationId xmlns:a16="http://schemas.microsoft.com/office/drawing/2014/main" id="{CE15DC94-D1AB-4A78-A2F6-4500F1BE2A44}"/>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709">
              <a:extLst>
                <a:ext uri="{FF2B5EF4-FFF2-40B4-BE49-F238E27FC236}">
                  <a16:creationId xmlns:a16="http://schemas.microsoft.com/office/drawing/2014/main" id="{0E6B1BD5-1F8B-457F-BF13-0B36AF9F92B8}"/>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710">
              <a:extLst>
                <a:ext uri="{FF2B5EF4-FFF2-40B4-BE49-F238E27FC236}">
                  <a16:creationId xmlns:a16="http://schemas.microsoft.com/office/drawing/2014/main" id="{63359405-4EEF-441E-B4C4-A73289814B2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711">
              <a:extLst>
                <a:ext uri="{FF2B5EF4-FFF2-40B4-BE49-F238E27FC236}">
                  <a16:creationId xmlns:a16="http://schemas.microsoft.com/office/drawing/2014/main" id="{DA4E7650-00D7-4D0C-BBF3-34FEDA385468}"/>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712">
              <a:extLst>
                <a:ext uri="{FF2B5EF4-FFF2-40B4-BE49-F238E27FC236}">
                  <a16:creationId xmlns:a16="http://schemas.microsoft.com/office/drawing/2014/main" id="{72F959FF-1595-4326-8E3E-5714CC1B9DA7}"/>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713">
              <a:extLst>
                <a:ext uri="{FF2B5EF4-FFF2-40B4-BE49-F238E27FC236}">
                  <a16:creationId xmlns:a16="http://schemas.microsoft.com/office/drawing/2014/main" id="{79204963-F386-4D36-A0FD-E78B6E80306B}"/>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714">
              <a:extLst>
                <a:ext uri="{FF2B5EF4-FFF2-40B4-BE49-F238E27FC236}">
                  <a16:creationId xmlns:a16="http://schemas.microsoft.com/office/drawing/2014/main" id="{50A982DF-1DCB-4906-A93B-4F5998643470}"/>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715">
              <a:extLst>
                <a:ext uri="{FF2B5EF4-FFF2-40B4-BE49-F238E27FC236}">
                  <a16:creationId xmlns:a16="http://schemas.microsoft.com/office/drawing/2014/main" id="{26697CCE-9258-452E-91C2-C5DDC14F6E92}"/>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716">
              <a:extLst>
                <a:ext uri="{FF2B5EF4-FFF2-40B4-BE49-F238E27FC236}">
                  <a16:creationId xmlns:a16="http://schemas.microsoft.com/office/drawing/2014/main" id="{FE31AA37-A7BE-4F50-B3A7-4DF5AE4C648F}"/>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717">
              <a:extLst>
                <a:ext uri="{FF2B5EF4-FFF2-40B4-BE49-F238E27FC236}">
                  <a16:creationId xmlns:a16="http://schemas.microsoft.com/office/drawing/2014/main" id="{DAA81754-3B0E-4D91-9868-4E27018415D1}"/>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718">
              <a:extLst>
                <a:ext uri="{FF2B5EF4-FFF2-40B4-BE49-F238E27FC236}">
                  <a16:creationId xmlns:a16="http://schemas.microsoft.com/office/drawing/2014/main" id="{59EA2022-884D-4FD8-9BD2-881BF914C650}"/>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719">
              <a:extLst>
                <a:ext uri="{FF2B5EF4-FFF2-40B4-BE49-F238E27FC236}">
                  <a16:creationId xmlns:a16="http://schemas.microsoft.com/office/drawing/2014/main" id="{91F2F6AD-4CCD-44F4-9D97-DC8ADCF993A2}"/>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Freeform 720">
              <a:extLst>
                <a:ext uri="{FF2B5EF4-FFF2-40B4-BE49-F238E27FC236}">
                  <a16:creationId xmlns:a16="http://schemas.microsoft.com/office/drawing/2014/main" id="{8D54EFDF-CAEF-46A0-BD64-F6D7DDDE142B}"/>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2" name="Freeform 721">
              <a:extLst>
                <a:ext uri="{FF2B5EF4-FFF2-40B4-BE49-F238E27FC236}">
                  <a16:creationId xmlns:a16="http://schemas.microsoft.com/office/drawing/2014/main" id="{4B507D0F-050F-487A-8366-F9E80CF223B0}"/>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722">
              <a:extLst>
                <a:ext uri="{FF2B5EF4-FFF2-40B4-BE49-F238E27FC236}">
                  <a16:creationId xmlns:a16="http://schemas.microsoft.com/office/drawing/2014/main" id="{2DC11628-4612-4C26-89F6-674C1EA84980}"/>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723">
              <a:extLst>
                <a:ext uri="{FF2B5EF4-FFF2-40B4-BE49-F238E27FC236}">
                  <a16:creationId xmlns:a16="http://schemas.microsoft.com/office/drawing/2014/main" id="{353D6958-D363-423A-A0AF-DD0B3BE85A23}"/>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724">
              <a:extLst>
                <a:ext uri="{FF2B5EF4-FFF2-40B4-BE49-F238E27FC236}">
                  <a16:creationId xmlns:a16="http://schemas.microsoft.com/office/drawing/2014/main" id="{726B08B5-5CED-4A8D-9F58-1E1FFDD4AF8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725">
              <a:extLst>
                <a:ext uri="{FF2B5EF4-FFF2-40B4-BE49-F238E27FC236}">
                  <a16:creationId xmlns:a16="http://schemas.microsoft.com/office/drawing/2014/main" id="{C50789E6-27DB-4B9F-ADE5-D7E31C1FD68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726">
              <a:extLst>
                <a:ext uri="{FF2B5EF4-FFF2-40B4-BE49-F238E27FC236}">
                  <a16:creationId xmlns:a16="http://schemas.microsoft.com/office/drawing/2014/main" id="{2332B319-2AE8-4BCB-90DB-38438D17EC1E}"/>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727">
              <a:extLst>
                <a:ext uri="{FF2B5EF4-FFF2-40B4-BE49-F238E27FC236}">
                  <a16:creationId xmlns:a16="http://schemas.microsoft.com/office/drawing/2014/main" id="{E2A3001A-810C-41C7-92EF-B332351E4EF1}"/>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728">
              <a:extLst>
                <a:ext uri="{FF2B5EF4-FFF2-40B4-BE49-F238E27FC236}">
                  <a16:creationId xmlns:a16="http://schemas.microsoft.com/office/drawing/2014/main" id="{3D211D4F-0BED-44A6-B45C-DDB11A0D6EBC}"/>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729">
              <a:extLst>
                <a:ext uri="{FF2B5EF4-FFF2-40B4-BE49-F238E27FC236}">
                  <a16:creationId xmlns:a16="http://schemas.microsoft.com/office/drawing/2014/main" id="{ED907B95-FD08-4699-A67D-8760BF81AE38}"/>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730">
              <a:extLst>
                <a:ext uri="{FF2B5EF4-FFF2-40B4-BE49-F238E27FC236}">
                  <a16:creationId xmlns:a16="http://schemas.microsoft.com/office/drawing/2014/main" id="{3156EBC6-1E0D-460B-AA40-E1C547985C80}"/>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731">
              <a:extLst>
                <a:ext uri="{FF2B5EF4-FFF2-40B4-BE49-F238E27FC236}">
                  <a16:creationId xmlns:a16="http://schemas.microsoft.com/office/drawing/2014/main" id="{87405889-3211-47EC-9B6D-68F3C2FA08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732">
              <a:extLst>
                <a:ext uri="{FF2B5EF4-FFF2-40B4-BE49-F238E27FC236}">
                  <a16:creationId xmlns:a16="http://schemas.microsoft.com/office/drawing/2014/main" id="{AE79A53C-02C4-4555-9BDA-48E5730C08C1}"/>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733">
              <a:extLst>
                <a:ext uri="{FF2B5EF4-FFF2-40B4-BE49-F238E27FC236}">
                  <a16:creationId xmlns:a16="http://schemas.microsoft.com/office/drawing/2014/main" id="{BC374749-6F9C-4C89-86B9-0F8216DB224D}"/>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734">
              <a:extLst>
                <a:ext uri="{FF2B5EF4-FFF2-40B4-BE49-F238E27FC236}">
                  <a16:creationId xmlns:a16="http://schemas.microsoft.com/office/drawing/2014/main" id="{1FDD84D8-C78F-4F02-860E-A4AF2BBEFA54}"/>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735">
              <a:extLst>
                <a:ext uri="{FF2B5EF4-FFF2-40B4-BE49-F238E27FC236}">
                  <a16:creationId xmlns:a16="http://schemas.microsoft.com/office/drawing/2014/main" id="{C48D0494-DBD4-45E7-B923-2586A4B4881C}"/>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736">
              <a:extLst>
                <a:ext uri="{FF2B5EF4-FFF2-40B4-BE49-F238E27FC236}">
                  <a16:creationId xmlns:a16="http://schemas.microsoft.com/office/drawing/2014/main" id="{8841B79C-A84B-47B7-AE93-759CC338535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737">
              <a:extLst>
                <a:ext uri="{FF2B5EF4-FFF2-40B4-BE49-F238E27FC236}">
                  <a16:creationId xmlns:a16="http://schemas.microsoft.com/office/drawing/2014/main" id="{F2250533-C3E0-4C16-816A-B4EFC61200D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738">
              <a:extLst>
                <a:ext uri="{FF2B5EF4-FFF2-40B4-BE49-F238E27FC236}">
                  <a16:creationId xmlns:a16="http://schemas.microsoft.com/office/drawing/2014/main" id="{F2F85A06-765E-40D2-9045-63D53C39E11D}"/>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739">
              <a:extLst>
                <a:ext uri="{FF2B5EF4-FFF2-40B4-BE49-F238E27FC236}">
                  <a16:creationId xmlns:a16="http://schemas.microsoft.com/office/drawing/2014/main" id="{70A77DEE-5D91-4B6C-940F-C48E7A8D78C4}"/>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Line 740">
              <a:extLst>
                <a:ext uri="{FF2B5EF4-FFF2-40B4-BE49-F238E27FC236}">
                  <a16:creationId xmlns:a16="http://schemas.microsoft.com/office/drawing/2014/main" id="{81EFE355-4D04-47C6-94E1-475CCD02C7F6}"/>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741">
              <a:extLst>
                <a:ext uri="{FF2B5EF4-FFF2-40B4-BE49-F238E27FC236}">
                  <a16:creationId xmlns:a16="http://schemas.microsoft.com/office/drawing/2014/main" id="{FDE9DE1F-0B90-4095-B2C3-1A6217593A3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742">
              <a:extLst>
                <a:ext uri="{FF2B5EF4-FFF2-40B4-BE49-F238E27FC236}">
                  <a16:creationId xmlns:a16="http://schemas.microsoft.com/office/drawing/2014/main" id="{67C6BDAD-ADC1-413F-A4E9-C1987CD5B2F3}"/>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Freeform 743">
              <a:extLst>
                <a:ext uri="{FF2B5EF4-FFF2-40B4-BE49-F238E27FC236}">
                  <a16:creationId xmlns:a16="http://schemas.microsoft.com/office/drawing/2014/main" id="{19A69C3A-72B6-4B3A-929D-EFAB4828DF9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5" name="Freeform 744">
              <a:extLst>
                <a:ext uri="{FF2B5EF4-FFF2-40B4-BE49-F238E27FC236}">
                  <a16:creationId xmlns:a16="http://schemas.microsoft.com/office/drawing/2014/main" id="{A01F0F10-D836-4626-A0D1-09BA646299B5}"/>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6" name="Freeform 745">
              <a:extLst>
                <a:ext uri="{FF2B5EF4-FFF2-40B4-BE49-F238E27FC236}">
                  <a16:creationId xmlns:a16="http://schemas.microsoft.com/office/drawing/2014/main" id="{6A018F0A-2597-4113-B810-37F0A55EF4D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7" name="Freeform 746">
              <a:extLst>
                <a:ext uri="{FF2B5EF4-FFF2-40B4-BE49-F238E27FC236}">
                  <a16:creationId xmlns:a16="http://schemas.microsoft.com/office/drawing/2014/main" id="{6D5296EE-4DE4-4608-9817-61A5C2A08169}"/>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8" name="Freeform 747">
              <a:extLst>
                <a:ext uri="{FF2B5EF4-FFF2-40B4-BE49-F238E27FC236}">
                  <a16:creationId xmlns:a16="http://schemas.microsoft.com/office/drawing/2014/main" id="{4E9D4742-A685-4F75-B89C-8A22BB04C706}"/>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9" name="Freeform 748">
              <a:extLst>
                <a:ext uri="{FF2B5EF4-FFF2-40B4-BE49-F238E27FC236}">
                  <a16:creationId xmlns:a16="http://schemas.microsoft.com/office/drawing/2014/main" id="{6E2FAD92-A601-44CA-9048-F05D969969DA}"/>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0" name="Freeform 749">
              <a:extLst>
                <a:ext uri="{FF2B5EF4-FFF2-40B4-BE49-F238E27FC236}">
                  <a16:creationId xmlns:a16="http://schemas.microsoft.com/office/drawing/2014/main" id="{B3C6A882-02BB-49B5-A4E6-6BC35BC49EDC}"/>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1" name="Freeform 750">
              <a:extLst>
                <a:ext uri="{FF2B5EF4-FFF2-40B4-BE49-F238E27FC236}">
                  <a16:creationId xmlns:a16="http://schemas.microsoft.com/office/drawing/2014/main" id="{2E19548B-7F71-45EC-9573-BB7255496FF1}"/>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2" name="Freeform 751">
              <a:extLst>
                <a:ext uri="{FF2B5EF4-FFF2-40B4-BE49-F238E27FC236}">
                  <a16:creationId xmlns:a16="http://schemas.microsoft.com/office/drawing/2014/main" id="{1645DFBA-B52D-4E27-BBFB-C4CF93378783}"/>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3" name="Freeform 752">
              <a:extLst>
                <a:ext uri="{FF2B5EF4-FFF2-40B4-BE49-F238E27FC236}">
                  <a16:creationId xmlns:a16="http://schemas.microsoft.com/office/drawing/2014/main" id="{E543C131-DBD1-4D3F-894D-57256171C1C0}"/>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4" name="Freeform 753">
              <a:extLst>
                <a:ext uri="{FF2B5EF4-FFF2-40B4-BE49-F238E27FC236}">
                  <a16:creationId xmlns:a16="http://schemas.microsoft.com/office/drawing/2014/main" id="{14D2D36F-A74E-4DD9-877F-282344BFF83E}"/>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5" name="Freeform 754">
              <a:extLst>
                <a:ext uri="{FF2B5EF4-FFF2-40B4-BE49-F238E27FC236}">
                  <a16:creationId xmlns:a16="http://schemas.microsoft.com/office/drawing/2014/main" id="{50A178C4-2528-4923-940B-0BF0B83DE6B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6" name="Freeform 755">
              <a:extLst>
                <a:ext uri="{FF2B5EF4-FFF2-40B4-BE49-F238E27FC236}">
                  <a16:creationId xmlns:a16="http://schemas.microsoft.com/office/drawing/2014/main" id="{E8C88878-29BC-47BE-8EE7-8D13AC39171D}"/>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7" name="Freeform 756">
              <a:extLst>
                <a:ext uri="{FF2B5EF4-FFF2-40B4-BE49-F238E27FC236}">
                  <a16:creationId xmlns:a16="http://schemas.microsoft.com/office/drawing/2014/main" id="{AE786A03-D8A1-4C3B-8C81-99C0D3349FE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8" name="Freeform 757">
              <a:extLst>
                <a:ext uri="{FF2B5EF4-FFF2-40B4-BE49-F238E27FC236}">
                  <a16:creationId xmlns:a16="http://schemas.microsoft.com/office/drawing/2014/main" id="{560C78D4-587D-4A5C-B28C-0ED57530CB03}"/>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9" name="Freeform 758">
              <a:extLst>
                <a:ext uri="{FF2B5EF4-FFF2-40B4-BE49-F238E27FC236}">
                  <a16:creationId xmlns:a16="http://schemas.microsoft.com/office/drawing/2014/main" id="{03ECBA32-C40E-4801-A8DD-31D35DD6AFF1}"/>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0" name="Freeform 759">
              <a:extLst>
                <a:ext uri="{FF2B5EF4-FFF2-40B4-BE49-F238E27FC236}">
                  <a16:creationId xmlns:a16="http://schemas.microsoft.com/office/drawing/2014/main" id="{94FC94C8-5E79-4CBA-A1BF-F53A4A7C214D}"/>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1" name="Freeform 760">
              <a:extLst>
                <a:ext uri="{FF2B5EF4-FFF2-40B4-BE49-F238E27FC236}">
                  <a16:creationId xmlns:a16="http://schemas.microsoft.com/office/drawing/2014/main" id="{9C9317EC-5BDE-46D6-83C6-315660991826}"/>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2" name="Rectangle 761">
              <a:extLst>
                <a:ext uri="{FF2B5EF4-FFF2-40B4-BE49-F238E27FC236}">
                  <a16:creationId xmlns:a16="http://schemas.microsoft.com/office/drawing/2014/main" id="{515FAC58-31D6-4BD8-A6AC-D98EAF33A133}"/>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3" name="Freeform 762">
              <a:extLst>
                <a:ext uri="{FF2B5EF4-FFF2-40B4-BE49-F238E27FC236}">
                  <a16:creationId xmlns:a16="http://schemas.microsoft.com/office/drawing/2014/main" id="{61A7FE8B-653A-41F7-831A-2F563D8D8D1A}"/>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4" name="Rectangle 763">
              <a:extLst>
                <a:ext uri="{FF2B5EF4-FFF2-40B4-BE49-F238E27FC236}">
                  <a16:creationId xmlns:a16="http://schemas.microsoft.com/office/drawing/2014/main" id="{5E4AA571-932B-424C-A8DA-871C6331DC9A}"/>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5" name="Freeform 764">
              <a:extLst>
                <a:ext uri="{FF2B5EF4-FFF2-40B4-BE49-F238E27FC236}">
                  <a16:creationId xmlns:a16="http://schemas.microsoft.com/office/drawing/2014/main" id="{8ACBC263-C302-4C28-BE22-7193B290D460}"/>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6" name="Rectangle 765">
              <a:extLst>
                <a:ext uri="{FF2B5EF4-FFF2-40B4-BE49-F238E27FC236}">
                  <a16:creationId xmlns:a16="http://schemas.microsoft.com/office/drawing/2014/main" id="{F6B6FC2F-1926-4D99-9D7B-0AE2D5105444}"/>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7" name="Freeform 766">
              <a:extLst>
                <a:ext uri="{FF2B5EF4-FFF2-40B4-BE49-F238E27FC236}">
                  <a16:creationId xmlns:a16="http://schemas.microsoft.com/office/drawing/2014/main" id="{0619C722-8E76-4149-BD27-8B31575D0826}"/>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8" name="Rectangle 767">
              <a:extLst>
                <a:ext uri="{FF2B5EF4-FFF2-40B4-BE49-F238E27FC236}">
                  <a16:creationId xmlns:a16="http://schemas.microsoft.com/office/drawing/2014/main" id="{4783D43B-80A3-43EC-A5D5-367A769BA6E3}"/>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9" name="Freeform 768">
              <a:extLst>
                <a:ext uri="{FF2B5EF4-FFF2-40B4-BE49-F238E27FC236}">
                  <a16:creationId xmlns:a16="http://schemas.microsoft.com/office/drawing/2014/main" id="{231DD170-A8AD-4A4C-BABF-07EC8C29185B}"/>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070" name="文本框 775">
            <a:extLst>
              <a:ext uri="{FF2B5EF4-FFF2-40B4-BE49-F238E27FC236}">
                <a16:creationId xmlns:a16="http://schemas.microsoft.com/office/drawing/2014/main" id="{877DE89C-F3CA-401E-9D6A-12E66E699006}"/>
              </a:ext>
            </a:extLst>
          </p:cNvPr>
          <p:cNvSpPr txBox="1">
            <a:spLocks noChangeArrowheads="1"/>
          </p:cNvSpPr>
          <p:nvPr/>
        </p:nvSpPr>
        <p:spPr bwMode="auto">
          <a:xfrm>
            <a:off x="2014539" y="3373439"/>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72071" name="文本框 777">
            <a:extLst>
              <a:ext uri="{FF2B5EF4-FFF2-40B4-BE49-F238E27FC236}">
                <a16:creationId xmlns:a16="http://schemas.microsoft.com/office/drawing/2014/main" id="{69C6D309-BB2C-4804-BDDE-7FE5FC0B56A9}"/>
              </a:ext>
            </a:extLst>
          </p:cNvPr>
          <p:cNvSpPr txBox="1">
            <a:spLocks noChangeArrowheads="1"/>
          </p:cNvSpPr>
          <p:nvPr/>
        </p:nvSpPr>
        <p:spPr bwMode="auto">
          <a:xfrm>
            <a:off x="1829332" y="4032150"/>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DC6B1449-1728-4BDA-8ADA-1FEF3A290910}"/>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BCFE6089-5DA6-41D2-A548-0E50B02E91E8}"/>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72074" name="图片 771">
            <a:extLst>
              <a:ext uri="{FF2B5EF4-FFF2-40B4-BE49-F238E27FC236}">
                <a16:creationId xmlns:a16="http://schemas.microsoft.com/office/drawing/2014/main" id="{6DB09518-BC58-4DC2-B7FA-8F8B833B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67369DA7-CB8A-4041-8C80-DFE898717127}"/>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可选过程 8">
            <a:extLst>
              <a:ext uri="{FF2B5EF4-FFF2-40B4-BE49-F238E27FC236}">
                <a16:creationId xmlns:a16="http://schemas.microsoft.com/office/drawing/2014/main" id="{6B163B13-21ED-4074-A1BA-3681507B8D2C}"/>
              </a:ext>
            </a:extLst>
          </p:cNvPr>
          <p:cNvSpPr/>
          <p:nvPr/>
        </p:nvSpPr>
        <p:spPr>
          <a:xfrm>
            <a:off x="2906713" y="1276350"/>
            <a:ext cx="8283575" cy="406400"/>
          </a:xfrm>
          <a:prstGeom prst="flowChartAlternateProcess">
            <a:avLst/>
          </a:prstGeom>
          <a:solidFill>
            <a:schemeClr val="bg2"/>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marL="0" marR="0" lvl="0" indent="0" algn="l" defTabSz="1219200" rtl="0" eaLnBrk="1" fontAlgn="auto" latinLnBrk="1" hangingPunct="0">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微软雅黑" panose="020B0503020204020204" charset="-122"/>
              </a:rPr>
              <a:t>1. </a:t>
            </a:r>
            <a:r>
              <a:rPr kumimoji="0" lang="zh-CN" altLang="en-US" sz="16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微软雅黑" panose="020B0503020204020204" charset="-122"/>
              </a:rPr>
              <a:t>识别组建无线局域网的硬件设备及其功能，了解互联网的接入方式。</a:t>
            </a:r>
          </a:p>
        </p:txBody>
      </p:sp>
      <p:sp>
        <p:nvSpPr>
          <p:cNvPr id="10" name="流程图: 可选过程 9">
            <a:extLst>
              <a:ext uri="{FF2B5EF4-FFF2-40B4-BE49-F238E27FC236}">
                <a16:creationId xmlns:a16="http://schemas.microsoft.com/office/drawing/2014/main" id="{FDEF915E-9483-4CF3-8629-D1D11AE9F355}"/>
              </a:ext>
            </a:extLst>
          </p:cNvPr>
          <p:cNvSpPr/>
          <p:nvPr/>
        </p:nvSpPr>
        <p:spPr>
          <a:xfrm>
            <a:off x="2879725" y="2330450"/>
            <a:ext cx="8310563" cy="677863"/>
          </a:xfrm>
          <a:prstGeom prst="flowChartAlternateProcess">
            <a:avLst/>
          </a:prstGeom>
          <a:solidFill>
            <a:schemeClr val="bg2"/>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marL="0" marR="0" lvl="0" indent="0" algn="l" defTabSz="1219200" rtl="0" eaLnBrk="1" fontAlgn="auto" latinLnBrk="1" hangingPunct="0">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微软雅黑" panose="020B0503020204020204" charset="-122"/>
              </a:rPr>
              <a:t>2. </a:t>
            </a:r>
            <a:r>
              <a:rPr kumimoji="0" lang="zh-CN" altLang="en-US" sz="1600" b="0" i="0" u="none" strike="noStrike" kern="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微软雅黑" panose="020B0503020204020204" charset="-122"/>
              </a:rPr>
              <a:t>使用无线客户端（包括移动终端）连接无线网络，通过观察无线网卡状态的详细信息，理解网络配置的参数。</a:t>
            </a:r>
          </a:p>
        </p:txBody>
      </p:sp>
      <p:sp>
        <p:nvSpPr>
          <p:cNvPr id="11" name="流程图: 可选过程 10">
            <a:extLst>
              <a:ext uri="{FF2B5EF4-FFF2-40B4-BE49-F238E27FC236}">
                <a16:creationId xmlns:a16="http://schemas.microsoft.com/office/drawing/2014/main" id="{5D6BE2B7-DF60-4823-AA18-94CCEF1BBF76}"/>
              </a:ext>
            </a:extLst>
          </p:cNvPr>
          <p:cNvSpPr/>
          <p:nvPr/>
        </p:nvSpPr>
        <p:spPr>
          <a:xfrm>
            <a:off x="2879725" y="3656013"/>
            <a:ext cx="8310563" cy="406400"/>
          </a:xfrm>
          <a:prstGeom prst="flowChartAlternateProcess">
            <a:avLst/>
          </a:prstGeom>
          <a:solidFill>
            <a:schemeClr val="bg2"/>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marL="0" marR="0" lvl="0" indent="0" algn="l" defTabSz="1219200" rtl="0" eaLnBrk="1" fontAlgn="auto" latinLnBrk="1"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Arial" panose="020B0604020202020204"/>
              </a:rPr>
              <a:t>3. </a:t>
            </a:r>
            <a:r>
              <a:rPr kumimoji="0" lang="zh-CN" altLang="en-US" sz="16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Arial" panose="020B0604020202020204"/>
              </a:rPr>
              <a:t>能够深刻理解传输速率、网络带宽、</a:t>
            </a:r>
            <a:r>
              <a:rPr kumimoji="0" lang="en-US" altLang="zh-CN" sz="16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Arial" panose="020B0604020202020204"/>
              </a:rPr>
              <a:t>IP</a:t>
            </a:r>
            <a:r>
              <a:rPr kumimoji="0" lang="zh-CN" altLang="en-US" sz="16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Arial" panose="020B0604020202020204"/>
              </a:rPr>
              <a:t>地址、子网掩码、域名解析系统和网关等概念。</a:t>
            </a:r>
            <a:endParaRPr kumimoji="0" lang="zh-CN" altLang="zh-CN" sz="16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Arial" panose="020B0604020202020204"/>
            </a:endParaRPr>
          </a:p>
        </p:txBody>
      </p:sp>
      <p:sp>
        <p:nvSpPr>
          <p:cNvPr id="14" name="TextBox 13">
            <a:extLst>
              <a:ext uri="{FF2B5EF4-FFF2-40B4-BE49-F238E27FC236}">
                <a16:creationId xmlns:a16="http://schemas.microsoft.com/office/drawing/2014/main" id="{261CB1A4-4D7A-4AB8-AD98-B016A53500DD}"/>
              </a:ext>
            </a:extLst>
          </p:cNvPr>
          <p:cNvSpPr txBox="1"/>
          <p:nvPr/>
        </p:nvSpPr>
        <p:spPr>
          <a:xfrm>
            <a:off x="1155700" y="1789113"/>
            <a:ext cx="944563" cy="2814637"/>
          </a:xfrm>
          <a:prstGeom prst="rect">
            <a:avLst/>
          </a:prstGeom>
          <a:solidFill>
            <a:schemeClr val="accent2">
              <a:alpha val="85000"/>
            </a:schemeClr>
          </a:solidFill>
          <a:ln w="12700" cap="flat">
            <a:noFill/>
            <a:miter lim="400000"/>
          </a:ln>
        </p:spPr>
        <p:style>
          <a:lnRef idx="0">
            <a:scrgbClr r="0" g="0" b="0"/>
          </a:lnRef>
          <a:fillRef idx="0">
            <a:scrgbClr r="0" g="0" b="0"/>
          </a:fillRef>
          <a:effectRef idx="0">
            <a:scrgbClr r="0" g="0" b="0"/>
          </a:effectRef>
          <a:fontRef idx="none"/>
        </p:style>
        <p:txBody>
          <a:bodyPr spcFirstLastPara="1" vert="eaVert" wrap="none" lIns="60959" tIns="60959" rIns="60959" bIns="60959" spcCol="38100">
            <a:spAutoFit/>
          </a:bodyPr>
          <a:lstStyle/>
          <a:p>
            <a:pPr marL="0" marR="0" lvl="0" indent="0" algn="l" defTabSz="1219200" rtl="0" eaLnBrk="1" fontAlgn="auto" latinLnBrk="1" hangingPunct="0">
              <a:lnSpc>
                <a:spcPct val="100000"/>
              </a:lnSpc>
              <a:spcBef>
                <a:spcPts val="0"/>
              </a:spcBef>
              <a:spcAft>
                <a:spcPts val="0"/>
              </a:spcAft>
              <a:buClrTx/>
              <a:buSzTx/>
              <a:buFontTx/>
              <a:buNone/>
              <a:tabLst/>
              <a:defRPr/>
            </a:pPr>
            <a:r>
              <a:rPr kumimoji="0" lang="zh-CN" altLang="en-US" sz="5335" b="1" i="0" u="none" strike="noStrike" kern="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Arial" panose="020B0604020202020204"/>
                <a:sym typeface="Arial" panose="020B0604020202020204"/>
              </a:rPr>
              <a:t>实验目的</a:t>
            </a:r>
          </a:p>
        </p:txBody>
      </p:sp>
      <p:cxnSp>
        <p:nvCxnSpPr>
          <p:cNvPr id="17" name="直接连接符 16">
            <a:extLst>
              <a:ext uri="{FF2B5EF4-FFF2-40B4-BE49-F238E27FC236}">
                <a16:creationId xmlns:a16="http://schemas.microsoft.com/office/drawing/2014/main" id="{D88E1758-990D-4D2E-861B-F62EEB815C09}"/>
              </a:ext>
            </a:extLst>
          </p:cNvPr>
          <p:cNvCxnSpPr/>
          <p:nvPr/>
        </p:nvCxnSpPr>
        <p:spPr>
          <a:xfrm>
            <a:off x="2843213" y="1085850"/>
            <a:ext cx="28575" cy="4738688"/>
          </a:xfrm>
          <a:prstGeom prst="line">
            <a:avLst/>
          </a:prstGeom>
          <a:noFill/>
          <a:ln w="66675" cap="flat">
            <a:solidFill>
              <a:srgbClr val="00B0F0"/>
            </a:solidFill>
            <a:prstDash val="solid"/>
            <a:miter lim="800000"/>
          </a:ln>
        </p:spPr>
        <p:style>
          <a:lnRef idx="0">
            <a:scrgbClr r="0" g="0" b="0"/>
          </a:lnRef>
          <a:fillRef idx="0">
            <a:scrgbClr r="0" g="0" b="0"/>
          </a:fillRef>
          <a:effectRef idx="0">
            <a:scrgbClr r="0" g="0" b="0"/>
          </a:effectRef>
          <a:fontRef idx="none"/>
        </p:style>
      </p:cxnSp>
      <p:sp>
        <p:nvSpPr>
          <p:cNvPr id="18" name="右箭头 17">
            <a:extLst>
              <a:ext uri="{FF2B5EF4-FFF2-40B4-BE49-F238E27FC236}">
                <a16:creationId xmlns:a16="http://schemas.microsoft.com/office/drawing/2014/main" id="{C4512AAD-8A7B-48CD-A939-3DFE6C142925}"/>
              </a:ext>
            </a:extLst>
          </p:cNvPr>
          <p:cNvSpPr/>
          <p:nvPr/>
        </p:nvSpPr>
        <p:spPr>
          <a:xfrm>
            <a:off x="2119313" y="2819400"/>
            <a:ext cx="688975" cy="968375"/>
          </a:xfrm>
          <a:prstGeom prst="rightArrow">
            <a:avLst/>
          </a:prstGeom>
          <a:solidFill>
            <a:srgbClr val="00B0F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marL="0" marR="0" lvl="0" indent="0" algn="l" defTabSz="1219200" rtl="0" eaLnBrk="1" fontAlgn="auto" latinLnBrk="1" hangingPunct="0">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8" name="流程图: 可选过程 7">
            <a:extLst>
              <a:ext uri="{FF2B5EF4-FFF2-40B4-BE49-F238E27FC236}">
                <a16:creationId xmlns:a16="http://schemas.microsoft.com/office/drawing/2014/main" id="{F1E3C722-A86F-4FAE-9451-0C95D2D9B004}"/>
              </a:ext>
            </a:extLst>
          </p:cNvPr>
          <p:cNvSpPr/>
          <p:nvPr/>
        </p:nvSpPr>
        <p:spPr>
          <a:xfrm>
            <a:off x="2906713" y="4710113"/>
            <a:ext cx="8283575" cy="677862"/>
          </a:xfrm>
          <a:prstGeom prst="flowChartAlternateProcess">
            <a:avLst/>
          </a:prstGeom>
          <a:solidFill>
            <a:schemeClr val="bg2"/>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marL="0" marR="0" lvl="0" indent="0" algn="l" defTabSz="1219200" rtl="0" eaLnBrk="1" fontAlgn="auto" latinLnBrk="1"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Arial" panose="020B0604020202020204"/>
              </a:rPr>
              <a:t>4. </a:t>
            </a:r>
            <a:r>
              <a:rPr kumimoji="0" lang="zh-CN" altLang="en-US" sz="16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Arial" panose="020B0604020202020204"/>
              </a:rPr>
              <a:t>通过组建无线局域网，体验无线路由器等常见设备的安装及设置方法，树立合理使用无线局域网的安全意识。</a:t>
            </a:r>
            <a:endParaRPr kumimoji="0" lang="zh-CN" altLang="zh-CN" sz="16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等线" panose="02010600030101010101" pitchFamily="2" charset="-122"/>
              <a:sym typeface="Arial" panose="020B0604020202020204"/>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可选过程 8">
            <a:extLst>
              <a:ext uri="{FF2B5EF4-FFF2-40B4-BE49-F238E27FC236}">
                <a16:creationId xmlns:a16="http://schemas.microsoft.com/office/drawing/2014/main" id="{891F85C8-D536-4D65-8D95-083A2E133182}"/>
              </a:ext>
            </a:extLst>
          </p:cNvPr>
          <p:cNvSpPr/>
          <p:nvPr/>
        </p:nvSpPr>
        <p:spPr>
          <a:xfrm>
            <a:off x="2068513" y="2543175"/>
            <a:ext cx="8056562" cy="1773238"/>
          </a:xfrm>
          <a:prstGeom prst="flowChartAlternateProcess">
            <a:avLst/>
          </a:prstGeom>
          <a:noFill/>
          <a:ln w="28575" cap="flat">
            <a:solidFill>
              <a:srgbClr val="00B0F0"/>
            </a:solidFill>
            <a:prstDash val="sysDot"/>
            <a:miter lim="800000"/>
          </a:ln>
        </p:spPr>
        <p:style>
          <a:lnRef idx="0">
            <a:scrgbClr r="0" g="0" b="0"/>
          </a:lnRef>
          <a:fillRef idx="0">
            <a:scrgbClr r="0" g="0" b="0"/>
          </a:fillRef>
          <a:effectRef idx="0">
            <a:scrgbClr r="0" g="0" b="0"/>
          </a:effectRef>
          <a:fontRef idx="none"/>
        </p:style>
        <p:txBody>
          <a:bodyPr spcFirstLastPara="1" lIns="60959" tIns="60959" rIns="60959" bIns="60959" spcCol="38100" anchor="ctr">
            <a:spAutoFit/>
          </a:bodyPr>
          <a:lstStyle/>
          <a:p>
            <a:pPr marL="0" marR="0" lvl="0" indent="0" algn="l" defTabSz="1219200" rtl="0" eaLnBrk="1" fontAlgn="auto" latinLnBrk="1" hangingPunct="0">
              <a:lnSpc>
                <a:spcPct val="15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sym typeface="Arial" panose="020B0604020202020204"/>
              </a:rPr>
              <a:t>　　组建小型无线局域网，配置无线路由器并使用客户端进行验证。</a:t>
            </a:r>
            <a:endParaRPr kumimoji="0" lang="zh-CN" altLang="en-US" sz="3200" b="0" i="0" u="none" strike="noStrike" kern="0" cap="none" spc="0" normalizeH="0" baseline="0" noProof="0" dirty="0">
              <a:ln>
                <a:noFill/>
              </a:ln>
              <a:solidFill>
                <a:prstClr val="black"/>
              </a:solidFill>
              <a:effectLst/>
              <a:uLnTx/>
              <a:uFillTx/>
              <a:latin typeface="微软雅黑" panose="020B0503020204020204" charset="-122"/>
              <a:ea typeface="微软雅黑" panose="020B0503020204020204" charset="-122"/>
              <a:cs typeface="Times New Roman" panose="02020603050405020304" pitchFamily="18" charset="0"/>
              <a:sym typeface="Arial" panose="020B0604020202020204"/>
            </a:endParaRPr>
          </a:p>
        </p:txBody>
      </p:sp>
      <p:sp>
        <p:nvSpPr>
          <p:cNvPr id="4" name="圆角矩形 3">
            <a:extLst>
              <a:ext uri="{FF2B5EF4-FFF2-40B4-BE49-F238E27FC236}">
                <a16:creationId xmlns:a16="http://schemas.microsoft.com/office/drawing/2014/main" id="{8F698E69-7F4D-4A3C-A4BB-EEB9E0AD5ED4}"/>
              </a:ext>
            </a:extLst>
          </p:cNvPr>
          <p:cNvSpPr/>
          <p:nvPr/>
        </p:nvSpPr>
        <p:spPr>
          <a:xfrm>
            <a:off x="2068513" y="1174750"/>
            <a:ext cx="2452687" cy="712788"/>
          </a:xfrm>
          <a:prstGeom prst="roundRect">
            <a:avLst/>
          </a:prstGeom>
          <a:solidFill>
            <a:srgbClr val="00B0F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Helvetica"/>
              </a:rPr>
              <a:t>实验内容：</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a16="http://schemas.microsoft.com/office/drawing/2014/main" id="{0F363A4D-6913-4D69-B6FF-579CD699570E}"/>
              </a:ext>
            </a:extLst>
          </p:cNvPr>
          <p:cNvSpPr/>
          <p:nvPr/>
        </p:nvSpPr>
        <p:spPr>
          <a:xfrm>
            <a:off x="909638" y="287338"/>
            <a:ext cx="2452687" cy="712787"/>
          </a:xfrm>
          <a:prstGeom prst="roundRect">
            <a:avLst/>
          </a:prstGeom>
          <a:solidFill>
            <a:srgbClr val="00B0F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Helvetica"/>
              </a:rPr>
              <a:t>实验原理：</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 name="文本框 1">
            <a:extLst>
              <a:ext uri="{FF2B5EF4-FFF2-40B4-BE49-F238E27FC236}">
                <a16:creationId xmlns:a16="http://schemas.microsoft.com/office/drawing/2014/main" id="{580FE463-CBC6-4CEA-AF0E-AE9ABC7B46CC}"/>
              </a:ext>
            </a:extLst>
          </p:cNvPr>
          <p:cNvSpPr txBox="1"/>
          <p:nvPr/>
        </p:nvSpPr>
        <p:spPr>
          <a:xfrm>
            <a:off x="917575" y="1492250"/>
            <a:ext cx="1411288" cy="396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网络设备</a:t>
            </a:r>
          </a:p>
        </p:txBody>
      </p:sp>
      <p:sp>
        <p:nvSpPr>
          <p:cNvPr id="3" name="文本框 2">
            <a:extLst>
              <a:ext uri="{FF2B5EF4-FFF2-40B4-BE49-F238E27FC236}">
                <a16:creationId xmlns:a16="http://schemas.microsoft.com/office/drawing/2014/main" id="{59358C85-887F-493D-B9D4-342D1199674A}"/>
              </a:ext>
            </a:extLst>
          </p:cNvPr>
          <p:cNvSpPr txBox="1"/>
          <p:nvPr/>
        </p:nvSpPr>
        <p:spPr>
          <a:xfrm>
            <a:off x="3252788" y="1492250"/>
            <a:ext cx="1130300" cy="369888"/>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）网卡</a:t>
            </a:r>
          </a:p>
        </p:txBody>
      </p:sp>
      <p:pic>
        <p:nvPicPr>
          <p:cNvPr id="5125" name="图片 4">
            <a:extLst>
              <a:ext uri="{FF2B5EF4-FFF2-40B4-BE49-F238E27FC236}">
                <a16:creationId xmlns:a16="http://schemas.microsoft.com/office/drawing/2014/main" id="{A9BAC363-A5A0-485E-B3DF-1D2535D3E9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0975" y="1492250"/>
            <a:ext cx="1635125"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图片 6">
            <a:extLst>
              <a:ext uri="{FF2B5EF4-FFF2-40B4-BE49-F238E27FC236}">
                <a16:creationId xmlns:a16="http://schemas.microsoft.com/office/drawing/2014/main" id="{1169AF9D-4522-4EF3-903A-F9E2A62694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6625" y="1492250"/>
            <a:ext cx="1309688"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9">
            <a:extLst>
              <a:ext uri="{FF2B5EF4-FFF2-40B4-BE49-F238E27FC236}">
                <a16:creationId xmlns:a16="http://schemas.microsoft.com/office/drawing/2014/main" id="{FB0FF872-F458-457D-97E3-1839C5D16A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43975" y="1492250"/>
            <a:ext cx="2208213"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6A93B36D-D372-45B3-A464-1DF32D1C9AAA}"/>
              </a:ext>
            </a:extLst>
          </p:cNvPr>
          <p:cNvSpPr txBox="1"/>
          <p:nvPr/>
        </p:nvSpPr>
        <p:spPr>
          <a:xfrm>
            <a:off x="3252788" y="3067050"/>
            <a:ext cx="1366837" cy="366713"/>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）交换机</a:t>
            </a:r>
          </a:p>
        </p:txBody>
      </p:sp>
      <p:pic>
        <p:nvPicPr>
          <p:cNvPr id="5129" name="图片 11">
            <a:extLst>
              <a:ext uri="{FF2B5EF4-FFF2-40B4-BE49-F238E27FC236}">
                <a16:creationId xmlns:a16="http://schemas.microsoft.com/office/drawing/2014/main" id="{73479094-857E-4E94-BB72-79AD3F534EC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60975" y="3067050"/>
            <a:ext cx="27527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087DE831-6A06-46C8-A76A-965BD5A126B4}"/>
              </a:ext>
            </a:extLst>
          </p:cNvPr>
          <p:cNvSpPr txBox="1"/>
          <p:nvPr/>
        </p:nvSpPr>
        <p:spPr>
          <a:xfrm>
            <a:off x="3257550" y="4525963"/>
            <a:ext cx="1362075" cy="3698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spcFirstLastPara="1" wrap="none" lIns="45719" tIns="45719" rIns="45719" bIns="45719" spcCol="38100">
            <a:sp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）路由器</a:t>
            </a:r>
          </a:p>
        </p:txBody>
      </p:sp>
      <p:pic>
        <p:nvPicPr>
          <p:cNvPr id="5131" name="图片 13">
            <a:extLst>
              <a:ext uri="{FF2B5EF4-FFF2-40B4-BE49-F238E27FC236}">
                <a16:creationId xmlns:a16="http://schemas.microsoft.com/office/drawing/2014/main" id="{9988A9A7-C47A-4819-83C3-8068E1FB77E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70500" y="4525963"/>
            <a:ext cx="273367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a:extLst>
              <a:ext uri="{FF2B5EF4-FFF2-40B4-BE49-F238E27FC236}">
                <a16:creationId xmlns:a16="http://schemas.microsoft.com/office/drawing/2014/main" id="{9470DAC1-C8A0-4882-AEA4-D8B0A3959A9F}"/>
              </a:ext>
            </a:extLst>
          </p:cNvPr>
          <p:cNvSpPr>
            <a:spLocks noChangeArrowheads="1"/>
          </p:cNvSpPr>
          <p:nvPr/>
        </p:nvSpPr>
        <p:spPr bwMode="auto">
          <a:xfrm>
            <a:off x="793750" y="1690688"/>
            <a:ext cx="10040938"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　　网络中的每一台设备都有网络接口卡，简称为网卡，它是连接计算机和传输介质的控制电路，负责数据帧的发送和接收等任务。</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每块网卡都有一个全球唯一的地址码（称为</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MAC</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地址），由</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48</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位二进制数组成</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，该地址码成为安装该网卡的计算机在网络中的物理地址。</a:t>
            </a:r>
            <a:endPar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　　网卡分为有线网卡和无线网卡。一般来说，有线网卡通过双绞线或光纤等传输介质、无线网卡通过电磁波来连接交换机。</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p:txBody>
      </p:sp>
      <p:sp>
        <p:nvSpPr>
          <p:cNvPr id="6147" name="矩形 2">
            <a:extLst>
              <a:ext uri="{FF2B5EF4-FFF2-40B4-BE49-F238E27FC236}">
                <a16:creationId xmlns:a16="http://schemas.microsoft.com/office/drawing/2014/main" id="{BA73978A-A46A-4A25-9828-8A032C58A9A2}"/>
              </a:ext>
            </a:extLst>
          </p:cNvPr>
          <p:cNvSpPr>
            <a:spLocks noChangeArrowheads="1"/>
          </p:cNvSpPr>
          <p:nvPr/>
        </p:nvSpPr>
        <p:spPr bwMode="auto">
          <a:xfrm>
            <a:off x="793750" y="708025"/>
            <a:ext cx="903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网卡</a:t>
            </a:r>
            <a:endParaRPr kumimoji="0" lang="zh-CN" altLang="en-US" sz="2800" b="1"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a:extLst>
              <a:ext uri="{FF2B5EF4-FFF2-40B4-BE49-F238E27FC236}">
                <a16:creationId xmlns:a16="http://schemas.microsoft.com/office/drawing/2014/main" id="{66541FF3-706F-4054-87D1-B32331771C0D}"/>
              </a:ext>
            </a:extLst>
          </p:cNvPr>
          <p:cNvSpPr>
            <a:spLocks noChangeArrowheads="1"/>
          </p:cNvSpPr>
          <p:nvPr/>
        </p:nvSpPr>
        <p:spPr bwMode="auto">
          <a:xfrm>
            <a:off x="1050925" y="2105025"/>
            <a:ext cx="10904538"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　　以太网交换机工作于</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OSI</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参考模型（开放系统互联参考模型）</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panose="020B0604020202020204" pitchFamily="34" charset="0"/>
              </a:rPr>
              <a:t>的第二层</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（数据链路层），</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是一种基于</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MAC</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地址识别，完成以太网数据帧转发的网络设备，交换机在端口上接收计算机发送过来的数据帧，根据帧头的目的</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MAC</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地址将该数据帧直接转发给目的计算机，从而实现数据交换。</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p:txBody>
      </p:sp>
      <p:sp>
        <p:nvSpPr>
          <p:cNvPr id="7171" name="矩形 2">
            <a:extLst>
              <a:ext uri="{FF2B5EF4-FFF2-40B4-BE49-F238E27FC236}">
                <a16:creationId xmlns:a16="http://schemas.microsoft.com/office/drawing/2014/main" id="{2DE4163E-D15B-48D7-87F4-13EE62990B4E}"/>
              </a:ext>
            </a:extLst>
          </p:cNvPr>
          <p:cNvSpPr>
            <a:spLocks noChangeArrowheads="1"/>
          </p:cNvSpPr>
          <p:nvPr/>
        </p:nvSpPr>
        <p:spPr bwMode="auto">
          <a:xfrm>
            <a:off x="1050925" y="1104900"/>
            <a:ext cx="126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交换机</a:t>
            </a:r>
            <a:endPar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a:extLst>
              <a:ext uri="{FF2B5EF4-FFF2-40B4-BE49-F238E27FC236}">
                <a16:creationId xmlns:a16="http://schemas.microsoft.com/office/drawing/2014/main" id="{5507F1B4-56FA-4502-BB8C-F05265398E2D}"/>
              </a:ext>
            </a:extLst>
          </p:cNvPr>
          <p:cNvSpPr>
            <a:spLocks noChangeArrowheads="1"/>
          </p:cNvSpPr>
          <p:nvPr/>
        </p:nvSpPr>
        <p:spPr bwMode="auto">
          <a:xfrm>
            <a:off x="449263" y="1449362"/>
            <a:ext cx="11420475"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　　路由器是网络中进行网间连接的关键设备，其功能主要是选择路由和转发</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IP</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数据报。一个路由器通常连接两个或两个以上的网络。每个接口都被分配一个连接该网络的</a:t>
            </a:r>
            <a:r>
              <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IP</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地址，所以，</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panose="020B0604020202020204" pitchFamily="34" charset="0"/>
              </a:rPr>
              <a:t>同一路由器拥有</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至少两个</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IP</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地址</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panose="020B0604020202020204" pitchFamily="34" charset="0"/>
              </a:rPr>
              <a:t>路由器工作在</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OSI</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panose="020B0604020202020204" pitchFamily="34" charset="0"/>
              </a:rPr>
              <a:t>参考模型的第三层（网络层）。</a:t>
            </a:r>
          </a:p>
        </p:txBody>
      </p:sp>
      <p:sp>
        <p:nvSpPr>
          <p:cNvPr id="8195" name="矩形 2">
            <a:extLst>
              <a:ext uri="{FF2B5EF4-FFF2-40B4-BE49-F238E27FC236}">
                <a16:creationId xmlns:a16="http://schemas.microsoft.com/office/drawing/2014/main" id="{01DE74D9-0DB9-46D0-85A6-B38B45803AF4}"/>
              </a:ext>
            </a:extLst>
          </p:cNvPr>
          <p:cNvSpPr>
            <a:spLocks noChangeArrowheads="1"/>
          </p:cNvSpPr>
          <p:nvPr/>
        </p:nvSpPr>
        <p:spPr bwMode="auto">
          <a:xfrm>
            <a:off x="327024" y="501650"/>
            <a:ext cx="23458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路由器</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p:txBody>
      </p:sp>
      <p:sp>
        <p:nvSpPr>
          <p:cNvPr id="8196" name="矩形 3">
            <a:extLst>
              <a:ext uri="{FF2B5EF4-FFF2-40B4-BE49-F238E27FC236}">
                <a16:creationId xmlns:a16="http://schemas.microsoft.com/office/drawing/2014/main" id="{05FCFC5B-CF4E-4347-9B52-1154EEF5F4FF}"/>
              </a:ext>
            </a:extLst>
          </p:cNvPr>
          <p:cNvSpPr>
            <a:spLocks noChangeArrowheads="1"/>
          </p:cNvSpPr>
          <p:nvPr/>
        </p:nvSpPr>
        <p:spPr bwMode="auto">
          <a:xfrm>
            <a:off x="449263" y="3932238"/>
            <a:ext cx="10920412"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marL="0" marR="0" lvl="0" indent="0" algn="just" defTabSz="914400" rtl="0" eaLnBrk="1" fontAlgn="base" latinLnBrk="1"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panose="020B0604020202020204" pitchFamily="34" charset="0"/>
              </a:rPr>
              <a:t>　　路由器上的</a:t>
            </a:r>
            <a:r>
              <a:rPr kumimoji="0" lang="en-US" altLang="zh-CN" sz="24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Helvetica" panose="020B0604020202020204" pitchFamily="34" charset="0"/>
              </a:rPr>
              <a:t>WAN</a:t>
            </a:r>
            <a:r>
              <a:rPr kumimoji="0" lang="zh-CN" altLang="en-US" sz="24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Helvetica" panose="020B0604020202020204" pitchFamily="34" charset="0"/>
              </a:rPr>
              <a:t>口</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panose="020B0604020202020204" pitchFamily="34" charset="0"/>
              </a:rPr>
              <a:t>用来连接</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panose="020B0604020202020204" pitchFamily="34" charset="0"/>
              </a:rPr>
              <a:t>外网</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panose="020B0604020202020204" pitchFamily="34" charset="0"/>
              </a:rPr>
              <a:t>，或者连接宽带运营商的设备。</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a:p>
            <a:pPr marL="0" marR="0" lvl="0" indent="0" algn="just" defTabSz="914400" rtl="0" eaLnBrk="1" fontAlgn="base" latinLnBrk="1"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panose="020B0604020202020204" pitchFamily="34" charset="0"/>
              </a:rPr>
              <a:t>　　路由器上的</a:t>
            </a:r>
            <a:r>
              <a:rPr kumimoji="0" lang="en-US" altLang="zh-CN" sz="24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Helvetica" panose="020B0604020202020204" pitchFamily="34" charset="0"/>
              </a:rPr>
              <a:t>LAN</a:t>
            </a:r>
            <a:r>
              <a:rPr kumimoji="0" lang="zh-CN" altLang="en-US" sz="24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Helvetica" panose="020B0604020202020204" pitchFamily="34" charset="0"/>
              </a:rPr>
              <a:t>口</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panose="020B0604020202020204" pitchFamily="34" charset="0"/>
              </a:rPr>
              <a:t>用来连接</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panose="020B0604020202020204" pitchFamily="34" charset="0"/>
              </a:rPr>
              <a:t>内网</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panose="020B0604020202020204" pitchFamily="34" charset="0"/>
              </a:rPr>
              <a:t>中的设备，主要指计算机、交换机等设备。</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a:extLst>
              <a:ext uri="{FF2B5EF4-FFF2-40B4-BE49-F238E27FC236}">
                <a16:creationId xmlns:a16="http://schemas.microsoft.com/office/drawing/2014/main" id="{9746DCB7-A1B9-4A50-906B-5C6700A2A538}"/>
              </a:ext>
            </a:extLst>
          </p:cNvPr>
          <p:cNvSpPr>
            <a:spLocks noChangeArrowheads="1"/>
          </p:cNvSpPr>
          <p:nvPr/>
        </p:nvSpPr>
        <p:spPr bwMode="auto">
          <a:xfrm>
            <a:off x="498475" y="905252"/>
            <a:ext cx="112188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cs typeface="Helvetica" panose="020B0604020202020204" pitchFamily="34" charset="0"/>
              </a:defRPr>
            </a:lvl1pPr>
            <a:lvl2pPr marL="742950" indent="-285750">
              <a:defRPr>
                <a:solidFill>
                  <a:schemeClr val="tx1"/>
                </a:solidFill>
                <a:latin typeface="Helvetica" panose="020B0604020202020204" pitchFamily="34" charset="0"/>
                <a:cs typeface="Helvetica" panose="020B0604020202020204" pitchFamily="34" charset="0"/>
              </a:defRPr>
            </a:lvl2pPr>
            <a:lvl3pPr marL="1143000" indent="-228600">
              <a:defRPr>
                <a:solidFill>
                  <a:schemeClr val="tx1"/>
                </a:solidFill>
                <a:latin typeface="Helvetica" panose="020B0604020202020204" pitchFamily="34" charset="0"/>
                <a:cs typeface="Helvetica" panose="020B0604020202020204" pitchFamily="34" charset="0"/>
              </a:defRPr>
            </a:lvl3pPr>
            <a:lvl4pPr marL="1600200" indent="-228600">
              <a:defRPr>
                <a:solidFill>
                  <a:schemeClr val="tx1"/>
                </a:solidFill>
                <a:latin typeface="Helvetica" panose="020B0604020202020204" pitchFamily="34" charset="0"/>
                <a:cs typeface="Helvetica" panose="020B0604020202020204" pitchFamily="34" charset="0"/>
              </a:defRPr>
            </a:lvl4pPr>
            <a:lvl5pPr marL="2057400" indent="-228600">
              <a:defRPr>
                <a:solidFill>
                  <a:schemeClr val="tx1"/>
                </a:solidFill>
                <a:latin typeface="Helvetica" panose="020B0604020202020204" pitchFamily="34" charset="0"/>
                <a:cs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Helvetica" panose="020B0604020202020204" pitchFamily="34" charset="0"/>
              </a:defRPr>
            </a:lvl9pPr>
          </a:lstStyle>
          <a:p>
            <a:pPr lvl="0" defTabSz="914400" eaLnBrk="0" fontAlgn="base" hangingPunct="0">
              <a:spcBef>
                <a:spcPct val="0"/>
              </a:spcBef>
              <a:spcAft>
                <a:spcPct val="0"/>
              </a:spcAft>
            </a:pP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　　为了有效地传递网络中的信息，计算机网络采用层次性的结构模型，即</a:t>
            </a:r>
            <a:r>
              <a:rPr lang="zh-CN" altLang="en-US" sz="2400" b="1" dirty="0">
                <a:solidFill>
                  <a:srgbClr val="212529"/>
                </a:solidFill>
                <a:latin typeface="微软雅黑" panose="020B0503020204020204" pitchFamily="34" charset="-122"/>
                <a:ea typeface="微软雅黑" panose="020B0503020204020204" pitchFamily="34" charset="-122"/>
              </a:rPr>
              <a:t>开放系统互联参考</a:t>
            </a:r>
            <a:r>
              <a:rPr lang="en-US" altLang="zh-CN" sz="2400" dirty="0">
                <a:solidFill>
                  <a:srgbClr val="212529"/>
                </a:solidFill>
                <a:latin typeface="微软雅黑" panose="020B0503020204020204" pitchFamily="34" charset="-122"/>
                <a:ea typeface="微软雅黑" panose="020B0503020204020204" pitchFamily="34" charset="-122"/>
              </a:rPr>
              <a:t>(Open </a:t>
            </a:r>
            <a:r>
              <a:rPr lang="en-US" altLang="zh-CN" sz="2400" dirty="0" err="1">
                <a:solidFill>
                  <a:srgbClr val="212529"/>
                </a:solidFill>
                <a:latin typeface="微软雅黑" panose="020B0503020204020204" pitchFamily="34" charset="-122"/>
                <a:ea typeface="微软雅黑" panose="020B0503020204020204" pitchFamily="34" charset="-122"/>
              </a:rPr>
              <a:t>Sysytems</a:t>
            </a:r>
            <a:r>
              <a:rPr lang="en-US" altLang="zh-CN" sz="2400" dirty="0">
                <a:solidFill>
                  <a:srgbClr val="212529"/>
                </a:solidFill>
                <a:latin typeface="微软雅黑" panose="020B0503020204020204" pitchFamily="34" charset="-122"/>
                <a:ea typeface="微软雅黑" panose="020B0503020204020204" pitchFamily="34" charset="-122"/>
              </a:rPr>
              <a:t> interconnection) </a:t>
            </a:r>
            <a:r>
              <a:rPr kumimoji="0" lang="zh-CN" altLang="en-US"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rPr>
              <a:t>，将网络分成若干层次，每个层次负责不同的功能。</a:t>
            </a:r>
            <a:endParaRPr kumimoji="0" lang="en-US" altLang="zh-CN" sz="2400" b="0" i="0" u="none" strike="noStrike" kern="1200" cap="none" spc="0" normalizeH="0" baseline="0" noProof="0" dirty="0">
              <a:ln>
                <a:noFill/>
              </a:ln>
              <a:solidFill>
                <a:srgbClr val="212529"/>
              </a:solidFill>
              <a:effectLst/>
              <a:uLnTx/>
              <a:uFillTx/>
              <a:latin typeface="微软雅黑" panose="020B0503020204020204" pitchFamily="34" charset="-122"/>
              <a:ea typeface="微软雅黑" panose="020B0503020204020204" pitchFamily="34" charset="-122"/>
              <a:cs typeface="Helvetica" panose="020B0604020202020204" pitchFamily="34" charset="0"/>
            </a:endParaRPr>
          </a:p>
        </p:txBody>
      </p:sp>
      <p:pic>
        <p:nvPicPr>
          <p:cNvPr id="9219" name="图片 2">
            <a:extLst>
              <a:ext uri="{FF2B5EF4-FFF2-40B4-BE49-F238E27FC236}">
                <a16:creationId xmlns:a16="http://schemas.microsoft.com/office/drawing/2014/main" id="{E60EE577-29A0-490E-B829-73C2581E05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8475" y="2212975"/>
            <a:ext cx="8628063"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B338FE82-E88E-4078-8CA6-A61E3F5CC725}"/>
              </a:ext>
            </a:extLst>
          </p:cNvPr>
          <p:cNvSpPr/>
          <p:nvPr/>
        </p:nvSpPr>
        <p:spPr>
          <a:xfrm>
            <a:off x="357188" y="89972"/>
            <a:ext cx="6615914" cy="707886"/>
          </a:xfrm>
          <a:prstGeom prst="rect">
            <a:avLst/>
          </a:prstGeom>
        </p:spPr>
        <p:txBody>
          <a:bodyPr wrap="none">
            <a:spAutoFit/>
          </a:bodyPr>
          <a:lstStyle/>
          <a:p>
            <a:pPr lvl="0" defTabSz="914400" eaLnBrk="0" fontAlgn="base" hangingPunct="0">
              <a:spcBef>
                <a:spcPct val="0"/>
              </a:spcBef>
              <a:spcAft>
                <a:spcPct val="0"/>
              </a:spcAft>
              <a:defRPr/>
            </a:pPr>
            <a:r>
              <a:rPr lang="en-US" altLang="zh-CN" sz="4000" b="1" dirty="0">
                <a:solidFill>
                  <a:srgbClr val="212529"/>
                </a:solidFill>
                <a:latin typeface="微软雅黑" panose="020B0503020204020204" pitchFamily="34" charset="-122"/>
                <a:ea typeface="微软雅黑" panose="020B0503020204020204" pitchFamily="34" charset="-122"/>
                <a:cs typeface="Helvetica" panose="020B0604020202020204" pitchFamily="34" charset="0"/>
              </a:rPr>
              <a:t>OSI</a:t>
            </a:r>
            <a:r>
              <a:rPr lang="zh-CN" altLang="en-US" sz="4000" b="1" dirty="0">
                <a:solidFill>
                  <a:srgbClr val="212529"/>
                </a:solidFill>
                <a:latin typeface="微软雅黑" panose="020B0503020204020204" pitchFamily="34" charset="-122"/>
                <a:ea typeface="微软雅黑" panose="020B0503020204020204" pitchFamily="34" charset="-122"/>
                <a:cs typeface="Helvetica" panose="020B0604020202020204" pitchFamily="34" charset="0"/>
              </a:rPr>
              <a:t>模型</a:t>
            </a:r>
            <a:r>
              <a:rPr lang="en-US" altLang="zh-CN" sz="4000" b="1" dirty="0">
                <a:solidFill>
                  <a:srgbClr val="212529"/>
                </a:solidFill>
                <a:latin typeface="微软雅黑" panose="020B0503020204020204" pitchFamily="34" charset="-122"/>
                <a:ea typeface="微软雅黑" panose="020B0503020204020204" pitchFamily="34" charset="-122"/>
                <a:cs typeface="Helvetica" panose="020B0604020202020204" pitchFamily="34" charset="0"/>
              </a:rPr>
              <a:t>(</a:t>
            </a:r>
            <a:r>
              <a:rPr lang="zh-CN" altLang="en-US" sz="4000" b="1" dirty="0">
                <a:solidFill>
                  <a:srgbClr val="212529"/>
                </a:solidFill>
                <a:latin typeface="微软雅黑" panose="020B0503020204020204" pitchFamily="34" charset="-122"/>
                <a:ea typeface="微软雅黑" panose="020B0503020204020204" pitchFamily="34" charset="-122"/>
                <a:cs typeface="Helvetica" panose="020B0604020202020204" pitchFamily="34" charset="0"/>
              </a:rPr>
              <a:t>开放系统互联参考</a:t>
            </a:r>
            <a:r>
              <a:rPr lang="en-US" altLang="zh-CN" sz="4000" b="1" dirty="0">
                <a:solidFill>
                  <a:srgbClr val="212529"/>
                </a:solidFill>
                <a:latin typeface="微软雅黑" panose="020B0503020204020204" pitchFamily="34" charset="-122"/>
                <a:ea typeface="微软雅黑" panose="020B0503020204020204" pitchFamily="34" charset="-122"/>
                <a:cs typeface="Helvetica" panose="020B0604020202020204" pitchFamily="34" charset="0"/>
              </a:rPr>
              <a:t>)</a:t>
            </a:r>
            <a:endParaRPr lang="zh-CN" altLang="en-US" sz="4000" dirty="0">
              <a:solidFill>
                <a:srgbClr val="212529"/>
              </a:solidFill>
              <a:latin typeface="微软雅黑" panose="020B0503020204020204" pitchFamily="34" charset="-122"/>
              <a:ea typeface="微软雅黑" panose="020B0503020204020204" pitchFamily="34" charset="-122"/>
              <a:cs typeface="Helvetica" panose="020B0604020202020204" pitchFamily="34" charset="0"/>
            </a:endParaRP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BBE0E3"/>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BBE0E3"/>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dirty="0" smtClean="0">
            <a:solidFill>
              <a:srgbClr val="000000"/>
            </a:solidFill>
            <a:latin typeface="宋体" panose="02010600030101010101" pitchFamily="2" charset="-122"/>
            <a:ea typeface="宋体" panose="02010600030101010101" pitchFamily="2" charset="-122"/>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TotalTime>
  <Words>1597</Words>
  <Application>Microsoft Office PowerPoint</Application>
  <PresentationFormat>宽屏</PresentationFormat>
  <Paragraphs>86</Paragraphs>
  <Slides>21</Slides>
  <Notes>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等线</vt:lpstr>
      <vt:lpstr>楷体_GB2312</vt:lpstr>
      <vt:lpstr>宋体</vt:lpstr>
      <vt:lpstr>微软雅黑</vt:lpstr>
      <vt:lpstr>Arial</vt:lpstr>
      <vt:lpstr>Bahnschrift</vt:lpstr>
      <vt:lpstr>Calibri</vt:lpstr>
      <vt:lpstr>Calibri Light</vt:lpstr>
      <vt:lpstr>思源宋体 Heavy</vt:lpstr>
      <vt:lpstr>3_Office 主题</vt:lpstr>
      <vt:lpstr>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hongming xu</cp:lastModifiedBy>
  <cp:revision>296</cp:revision>
  <dcterms:created xsi:type="dcterms:W3CDTF">2015-06-27T04:33:00Z</dcterms:created>
  <dcterms:modified xsi:type="dcterms:W3CDTF">2021-03-30T04:47:59Z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693D8726CED641FCBF770B7A0959D7A1</vt:lpwstr>
  </property>
</Properties>
</file>